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tags/tag140.xml" ContentType="application/vnd.openxmlformats-officedocument.presentationml.tags+xml"/>
  <Override PartName="/ppt/tags/tag238.xml" ContentType="application/vnd.openxmlformats-officedocument.presentationml.tags+xml"/>
  <Override PartName="/ppt/tags/tag285.xml" ContentType="application/vnd.openxmlformats-officedocument.presentationml.tags+xml"/>
  <Override PartName="/ppt/tags/tag424.xml" ContentType="application/vnd.openxmlformats-officedocument.presentationml.tags+xml"/>
  <Override PartName="/ppt/tags/tag471.xml" ContentType="application/vnd.openxmlformats-officedocument.presentationml.tags+xml"/>
  <Override PartName="/ppt/slides/slide25.xml" ContentType="application/vnd.openxmlformats-officedocument.presentationml.slide+xml"/>
  <Override PartName="/ppt/slideLayouts/slideLayout2.xml" ContentType="application/vnd.openxmlformats-officedocument.presentationml.slideLayout+xml"/>
  <Override PartName="/ppt/tags/tag216.xml" ContentType="application/vnd.openxmlformats-officedocument.presentationml.tags+xml"/>
  <Override PartName="/ppt/tags/tag263.xml" ContentType="application/vnd.openxmlformats-officedocument.presentationml.tags+xml"/>
  <Override PartName="/ppt/tags/tag402.xml" ContentType="application/vnd.openxmlformats-officedocument.presentationml.tags+xml"/>
  <Default Extension="xml" ContentType="application/xml"/>
  <Override PartName="/ppt/tags/tag38.xml" ContentType="application/vnd.openxmlformats-officedocument.presentationml.tags+xml"/>
  <Override PartName="/ppt/tags/tag85.xml" ContentType="application/vnd.openxmlformats-officedocument.presentationml.tags+xml"/>
  <Override PartName="/ppt/tags/tag241.xml" ContentType="application/vnd.openxmlformats-officedocument.presentationml.tags+xml"/>
  <Override PartName="/ppt/notesSlides/notesSlide16.xml" ContentType="application/vnd.openxmlformats-officedocument.presentationml.notesSlide+xml"/>
  <Override PartName="/ppt/tags/tag339.xml" ContentType="application/vnd.openxmlformats-officedocument.presentationml.tags+xml"/>
  <Override PartName="/ppt/tags/tag386.xml" ContentType="application/vnd.openxmlformats-officedocument.presentationml.tags+xml"/>
  <Override PartName="/ppt/tags/tag16.xml" ContentType="application/vnd.openxmlformats-officedocument.presentationml.tags+xml"/>
  <Override PartName="/ppt/tags/tag63.xml" ContentType="application/vnd.openxmlformats-officedocument.presentationml.tags+xml"/>
  <Override PartName="/ppt/tags/tag178.xml" ContentType="application/vnd.openxmlformats-officedocument.presentationml.tags+xml"/>
  <Override PartName="/ppt/tags/tag317.xml" ContentType="application/vnd.openxmlformats-officedocument.presentationml.tags+xml"/>
  <Override PartName="/ppt/tags/tag364.xml" ContentType="application/vnd.openxmlformats-officedocument.presentationml.tags+xml"/>
  <Override PartName="/ppt/tags/tag109.xml" ContentType="application/vnd.openxmlformats-officedocument.presentationml.tags+xml"/>
  <Override PartName="/ppt/tags/tag156.xml" ContentType="application/vnd.openxmlformats-officedocument.presentationml.tags+xml"/>
  <Override PartName="/ppt/tags/tag487.xml" ContentType="application/vnd.openxmlformats-officedocument.presentationml.tags+xml"/>
  <Override PartName="/ppt/tags/tag41.xml" ContentType="application/vnd.openxmlformats-officedocument.presentationml.tags+xml"/>
  <Override PartName="/ppt/notesSlides/notesSlide7.xml" ContentType="application/vnd.openxmlformats-officedocument.presentationml.notesSlide+xml"/>
  <Override PartName="/ppt/tags/tag279.xml" ContentType="application/vnd.openxmlformats-officedocument.presentationml.tags+xml"/>
  <Override PartName="/ppt/tags/tag342.xml" ContentType="application/vnd.openxmlformats-officedocument.presentationml.tags+xml"/>
  <Override PartName="/ppt/tags/tag134.xml" ContentType="application/vnd.openxmlformats-officedocument.presentationml.tags+xml"/>
  <Override PartName="/ppt/tags/tag181.xml" ContentType="application/vnd.openxmlformats-officedocument.presentationml.tags+xml"/>
  <Override PartName="/ppt/tags/tag320.xml" ContentType="application/vnd.openxmlformats-officedocument.presentationml.tags+xml"/>
  <Override PartName="/ppt/tags/tag418.xml" ContentType="application/vnd.openxmlformats-officedocument.presentationml.tags+xml"/>
  <Override PartName="/ppt/tags/tag465.xml" ContentType="application/vnd.openxmlformats-officedocument.presentationml.tags+xml"/>
  <Override PartName="/ppt/slides/slide19.xml" ContentType="application/vnd.openxmlformats-officedocument.presentationml.slide+xml"/>
  <Default Extension="png" ContentType="image/png"/>
  <Override PartName="/ppt/tags/tag112.xml" ContentType="application/vnd.openxmlformats-officedocument.presentationml.tags+xml"/>
  <Override PartName="/ppt/tags/tag257.xml" ContentType="application/vnd.openxmlformats-officedocument.presentationml.tags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tags/tag79.xml" ContentType="application/vnd.openxmlformats-officedocument.presentationml.tags+xml"/>
  <Override PartName="/ppt/tags/tag443.xml" ContentType="application/vnd.openxmlformats-officedocument.presentationml.tags+xml"/>
  <Override PartName="/ppt/tags/tag490.xml" ContentType="application/vnd.openxmlformats-officedocument.presentationml.tags+xml"/>
  <Default Extension="emf" ContentType="image/x-emf"/>
  <Override PartName="/ppt/tags/tag235.xml" ContentType="application/vnd.openxmlformats-officedocument.presentationml.tags+xml"/>
  <Override PartName="/ppt/tags/tag282.xml" ContentType="application/vnd.openxmlformats-officedocument.presentationml.tags+xml"/>
  <Override PartName="/ppt/tags/tag421.xml" ContentType="application/vnd.openxmlformats-officedocument.presentationml.tags+xml"/>
  <Override PartName="/ppt/slides/slide22.xml" ContentType="application/vnd.openxmlformats-officedocument.presentationml.slide+xml"/>
  <Override PartName="/ppt/tags/tag57.xml" ContentType="application/vnd.openxmlformats-officedocument.presentationml.tags+xml"/>
  <Override PartName="/ppt/tags/tag213.xml" ContentType="application/vnd.openxmlformats-officedocument.presentationml.tags+xml"/>
  <Override PartName="/ppt/tags/tag260.xml" ContentType="application/vnd.openxmlformats-officedocument.presentationml.tags+xml"/>
  <Override PartName="/ppt/tags/tag358.xml" ContentType="application/vnd.openxmlformats-officedocument.presentationml.tags+xml"/>
  <Override PartName="/ppt/tags/tag35.xml" ContentType="application/vnd.openxmlformats-officedocument.presentationml.tags+xml"/>
  <Override PartName="/ppt/tags/tag82.xml" ContentType="application/vnd.openxmlformats-officedocument.presentationml.tags+xml"/>
  <Override PartName="/ppt/notesSlides/notesSlide13.xml" ContentType="application/vnd.openxmlformats-officedocument.presentationml.notesSlide+xml"/>
  <Override PartName="/ppt/tags/tag197.xml" ContentType="application/vnd.openxmlformats-officedocument.presentationml.tags+xml"/>
  <Override PartName="/ppt/tags/tag336.xml" ContentType="application/vnd.openxmlformats-officedocument.presentationml.tags+xml"/>
  <Override PartName="/ppt/tags/tag383.xml" ContentType="application/vnd.openxmlformats-officedocument.presentationml.tags+xml"/>
  <Override PartName="/ppt/tags/tag128.xml" ContentType="application/vnd.openxmlformats-officedocument.presentationml.tags+xml"/>
  <Override PartName="/ppt/tags/tag175.xml" ContentType="application/vnd.openxmlformats-officedocument.presentationml.tags+xml"/>
  <Override PartName="/ppt/tags/tag459.xml" ContentType="application/vnd.openxmlformats-officedocument.presentationml.tags+xml"/>
  <Override PartName="/ppt/tags/tag13.xml" ContentType="application/vnd.openxmlformats-officedocument.presentationml.tags+xml"/>
  <Override PartName="/ppt/tags/tag60.xml" ContentType="application/vnd.openxmlformats-officedocument.presentationml.tags+xml"/>
  <Override PartName="/ppt/tags/tag298.xml" ContentType="application/vnd.openxmlformats-officedocument.presentationml.tags+xml"/>
  <Override PartName="/ppt/tags/tag314.xml" ContentType="application/vnd.openxmlformats-officedocument.presentationml.tags+xml"/>
  <Override PartName="/ppt/tags/tag361.xml" ContentType="application/vnd.openxmlformats-officedocument.presentationml.tags+xml"/>
  <Override PartName="/ppt/tags/tag500.xml" ContentType="application/vnd.openxmlformats-officedocument.presentationml.tags+xml"/>
  <Override PartName="/ppt/notesSlides/notesSlide4.xml" ContentType="application/vnd.openxmlformats-officedocument.presentationml.notesSlide+xml"/>
  <Override PartName="/ppt/tags/tag106.xml" ContentType="application/vnd.openxmlformats-officedocument.presentationml.tags+xml"/>
  <Override PartName="/ppt/tags/tag153.xml" ContentType="application/vnd.openxmlformats-officedocument.presentationml.tags+xml"/>
  <Override PartName="/ppt/tags/tag437.xml" ContentType="application/vnd.openxmlformats-officedocument.presentationml.tags+xml"/>
  <Override PartName="/ppt/tags/tag484.xml" ContentType="application/vnd.openxmlformats-officedocument.presentationml.tags+xml"/>
  <Override PartName="/ppt/tags/tag131.xml" ContentType="application/vnd.openxmlformats-officedocument.presentationml.tags+xml"/>
  <Override PartName="/ppt/tags/tag229.xml" ContentType="application/vnd.openxmlformats-officedocument.presentationml.tags+xml"/>
  <Override PartName="/ppt/tags/tag276.xml" ContentType="application/vnd.openxmlformats-officedocument.presentationml.tags+xml"/>
  <Override PartName="/ppt/tags/tag415.xml" ContentType="application/vnd.openxmlformats-officedocument.presentationml.tags+xml"/>
  <Override PartName="/ppt/tags/tag462.xml" ContentType="application/vnd.openxmlformats-officedocument.presentationml.tags+xml"/>
  <Override PartName="/ppt/tags/tag98.xml" ContentType="application/vnd.openxmlformats-officedocument.presentationml.tags+xml"/>
  <Override PartName="/ppt/tags/tag207.xml" ContentType="application/vnd.openxmlformats-officedocument.presentationml.tags+xml"/>
  <Override PartName="/ppt/tags/tag254.xml" ContentType="application/vnd.openxmlformats-officedocument.presentationml.tags+xml"/>
  <Override PartName="/ppt/tags/tag399.xml" ContentType="application/vnd.openxmlformats-officedocument.presentationml.tags+xml"/>
  <Override PartName="/ppt/slides/slide16.xml" ContentType="application/vnd.openxmlformats-officedocument.presentationml.slide+xml"/>
  <Override PartName="/ppt/tags/tag2.xml" ContentType="application/vnd.openxmlformats-officedocument.presentationml.tags+xml"/>
  <Override PartName="/ppt/tags/tag440.xml" ContentType="application/vnd.openxmlformats-officedocument.presentationml.tags+xml"/>
  <Override PartName="/ppt/tags/tag29.xml" ContentType="application/vnd.openxmlformats-officedocument.presentationml.tags+xml"/>
  <Override PartName="/ppt/tags/tag76.xml" ContentType="application/vnd.openxmlformats-officedocument.presentationml.tags+xml"/>
  <Override PartName="/ppt/tags/tag232.xml" ContentType="application/vnd.openxmlformats-officedocument.presentationml.tags+xml"/>
  <Override PartName="/ppt/tags/tag377.xml" ContentType="application/vnd.openxmlformats-officedocument.presentationml.tags+xml"/>
  <Override PartName="/ppt/tags/tag54.xml" ContentType="application/vnd.openxmlformats-officedocument.presentationml.tags+xml"/>
  <Override PartName="/ppt/tags/tag169.xml" ContentType="application/vnd.openxmlformats-officedocument.presentationml.tags+xml"/>
  <Override PartName="/ppt/tags/tag210.xml" ContentType="application/vnd.openxmlformats-officedocument.presentationml.tags+xml"/>
  <Override PartName="/ppt/tags/tag308.xml" ContentType="application/vnd.openxmlformats-officedocument.presentationml.tags+xml"/>
  <Override PartName="/ppt/tags/tag355.xml" ContentType="application/vnd.openxmlformats-officedocument.presentationml.tags+xml"/>
  <Override PartName="/ppt/tags/tag147.xml" ContentType="application/vnd.openxmlformats-officedocument.presentationml.tags+xml"/>
  <Override PartName="/ppt/tags/tag194.xml" ContentType="application/vnd.openxmlformats-officedocument.presentationml.tags+xml"/>
  <Override PartName="/ppt/tags/tag478.xml" ContentType="application/vnd.openxmlformats-officedocument.presentationml.tags+xml"/>
  <Override PartName="/ppt/tags/tag32.xml" ContentType="application/vnd.openxmlformats-officedocument.presentationml.tags+xml"/>
  <Override PartName="/ppt/notesSlides/notesSlide10.xml" ContentType="application/vnd.openxmlformats-officedocument.presentationml.notesSlide+xml"/>
  <Override PartName="/ppt/tags/tag333.xml" ContentType="application/vnd.openxmlformats-officedocument.presentationml.tags+xml"/>
  <Override PartName="/ppt/tags/tag380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125.xml" ContentType="application/vnd.openxmlformats-officedocument.presentationml.tags+xml"/>
  <Override PartName="/ppt/tags/tag172.xml" ContentType="application/vnd.openxmlformats-officedocument.presentationml.tags+xml"/>
  <Override PartName="/ppt/tags/tag311.xml" ContentType="application/vnd.openxmlformats-officedocument.presentationml.tags+xml"/>
  <Override PartName="/ppt/tags/tag409.xml" ContentType="application/vnd.openxmlformats-officedocument.presentationml.tags+xml"/>
  <Override PartName="/ppt/tags/tag456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tags/tag150.xml" ContentType="application/vnd.openxmlformats-officedocument.presentationml.tags+xml"/>
  <Override PartName="/ppt/tags/tag248.xml" ContentType="application/vnd.openxmlformats-officedocument.presentationml.tags+xml"/>
  <Override PartName="/ppt/tags/tag295.xml" ContentType="application/vnd.openxmlformats-officedocument.presentationml.tags+xml"/>
  <Override PartName="/ppt/tags/tag434.xml" ContentType="application/vnd.openxmlformats-officedocument.presentationml.tags+xml"/>
  <Override PartName="/ppt/tags/tag481.xml" ContentType="application/vnd.openxmlformats-officedocument.presentationml.tags+xml"/>
  <Override PartName="/ppt/tags/tag226.xml" ContentType="application/vnd.openxmlformats-officedocument.presentationml.tags+xml"/>
  <Override PartName="/ppt/tags/tag273.xml" ContentType="application/vnd.openxmlformats-officedocument.presentationml.tags+xml"/>
  <Override PartName="/ppt/tags/tag412.xml" ContentType="application/vnd.openxmlformats-officedocument.presentationml.tags+xml"/>
  <Override PartName="/ppt/slides/slide13.xml" ContentType="application/vnd.openxmlformats-officedocument.presentationml.slide+xml"/>
  <Override PartName="/ppt/tags/tag48.xml" ContentType="application/vnd.openxmlformats-officedocument.presentationml.tags+xml"/>
  <Override PartName="/ppt/tags/tag95.xml" ContentType="application/vnd.openxmlformats-officedocument.presentationml.tags+xml"/>
  <Override PartName="/ppt/tags/tag188.xml" ContentType="application/vnd.openxmlformats-officedocument.presentationml.tags+xml"/>
  <Override PartName="/ppt/tags/tag204.xml" ContentType="application/vnd.openxmlformats-officedocument.presentationml.tags+xml"/>
  <Override PartName="/ppt/tags/tag251.xml" ContentType="application/vnd.openxmlformats-officedocument.presentationml.tags+xml"/>
  <Override PartName="/ppt/tags/tag349.xml" ContentType="application/vnd.openxmlformats-officedocument.presentationml.tags+xml"/>
  <Override PartName="/ppt/tags/tag396.xml" ContentType="application/vnd.openxmlformats-officedocument.presentationml.tags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73.xml" ContentType="application/vnd.openxmlformats-officedocument.presentationml.tags+xml"/>
  <Override PartName="/ppt/tags/tag327.xml" ContentType="application/vnd.openxmlformats-officedocument.presentationml.tags+xml"/>
  <Override PartName="/ppt/tags/tag374.xml" ContentType="application/vnd.openxmlformats-officedocument.presentationml.tags+xml"/>
  <Override PartName="/ppt/tags/tag119.xml" ContentType="application/vnd.openxmlformats-officedocument.presentationml.tags+xml"/>
  <Override PartName="/ppt/tags/tag166.xml" ContentType="application/vnd.openxmlformats-officedocument.presentationml.tags+xml"/>
  <Override PartName="/ppt/tags/tag497.xml" ContentType="application/vnd.openxmlformats-officedocument.presentationml.tags+xml"/>
  <Override PartName="/ppt/tags/tag51.xml" ContentType="application/vnd.openxmlformats-officedocument.presentationml.tags+xml"/>
  <Override PartName="/ppt/tags/tag289.xml" ContentType="application/vnd.openxmlformats-officedocument.presentationml.tags+xml"/>
  <Override PartName="/ppt/tags/tag305.xml" ContentType="application/vnd.openxmlformats-officedocument.presentationml.tags+xml"/>
  <Override PartName="/ppt/tags/tag352.xml" ContentType="application/vnd.openxmlformats-officedocument.presentationml.tags+xml"/>
  <Override PartName="/ppt/tags/tag144.xml" ContentType="application/vnd.openxmlformats-officedocument.presentationml.tags+xml"/>
  <Override PartName="/ppt/tags/tag191.xml" ContentType="application/vnd.openxmlformats-officedocument.presentationml.tags+xml"/>
  <Override PartName="/ppt/tags/tag330.xml" ContentType="application/vnd.openxmlformats-officedocument.presentationml.tags+xml"/>
  <Override PartName="/ppt/tags/tag428.xml" ContentType="application/vnd.openxmlformats-officedocument.presentationml.tags+xml"/>
  <Override PartName="/ppt/tags/tag475.xml" ContentType="application/vnd.openxmlformats-officedocument.presentationml.tags+xml"/>
  <Override PartName="/ppt/slides/slide29.xml" ContentType="application/vnd.openxmlformats-officedocument.presentationml.slide+xml"/>
  <Override PartName="/ppt/tags/tag122.xml" ContentType="application/vnd.openxmlformats-officedocument.presentationml.tags+xml"/>
  <Override PartName="/ppt/tags/tag267.xml" ContentType="application/vnd.openxmlformats-officedocument.presentationml.tags+xml"/>
  <Override PartName="/ppt/tags/tag406.xml" ContentType="application/vnd.openxmlformats-officedocument.presentationml.tags+xml"/>
  <Override PartName="/ppt/tags/tag453.xml" ContentType="application/vnd.openxmlformats-officedocument.presentationml.tags+xml"/>
  <Override PartName="/ppt/slides/slide4.xml" ContentType="application/vnd.openxmlformats-officedocument.presentationml.slide+xml"/>
  <Override PartName="/ppt/slideLayouts/slideLayout6.xml" ContentType="application/vnd.openxmlformats-officedocument.presentationml.slideLayout+xml"/>
  <Override PartName="/ppt/tags/tag89.xml" ContentType="application/vnd.openxmlformats-officedocument.presentationml.tags+xml"/>
  <Override PartName="/ppt/tags/tag245.xml" ContentType="application/vnd.openxmlformats-officedocument.presentationml.tags+xml"/>
  <Override PartName="/ppt/tags/tag292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100.xml" ContentType="application/vnd.openxmlformats-officedocument.presentationml.tags+xml"/>
  <Override PartName="/ppt/tags/tag234.xml" ContentType="application/vnd.openxmlformats-officedocument.presentationml.tags+xml"/>
  <Override PartName="/ppt/tags/tag281.xml" ContentType="application/vnd.openxmlformats-officedocument.presentationml.tags+xml"/>
  <Override PartName="/ppt/tags/tag368.xml" ContentType="application/vnd.openxmlformats-officedocument.presentationml.tags+xml"/>
  <Override PartName="/ppt/tags/tag379.xml" ContentType="application/vnd.openxmlformats-officedocument.presentationml.tags+xml"/>
  <Override PartName="/ppt/tags/tag431.xml" ContentType="application/vnd.openxmlformats-officedocument.presentationml.tags+xml"/>
  <Override PartName="/ppt/slides/slide32.xml" ContentType="application/vnd.openxmlformats-officedocument.presentationml.slide+xml"/>
  <Override PartName="/ppt/tags/tag56.xml" ContentType="application/vnd.openxmlformats-officedocument.presentationml.tags+xml"/>
  <Override PartName="/ppt/tags/tag67.xml" ContentType="application/vnd.openxmlformats-officedocument.presentationml.tags+xml"/>
  <Override PartName="/ppt/tags/tag223.xml" ContentType="application/vnd.openxmlformats-officedocument.presentationml.tags+xml"/>
  <Override PartName="/ppt/tags/tag270.xml" ContentType="application/vnd.openxmlformats-officedocument.presentationml.tags+xml"/>
  <Override PartName="/ppt/tags/tag357.xml" ContentType="application/vnd.openxmlformats-officedocument.presentationml.tags+xml"/>
  <Override PartName="/ppt/tags/tag420.xml" ContentType="application/vnd.openxmlformats-officedocument.presentationml.tags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gs/tag45.xml" ContentType="application/vnd.openxmlformats-officedocument.presentationml.tags+xml"/>
  <Override PartName="/ppt/tags/tag92.xml" ContentType="application/vnd.openxmlformats-officedocument.presentationml.tags+xml"/>
  <Override PartName="/ppt/tags/tag149.xml" ContentType="application/vnd.openxmlformats-officedocument.presentationml.tags+xml"/>
  <Override PartName="/ppt/tags/tag196.xml" ContentType="application/vnd.openxmlformats-officedocument.presentationml.tags+xml"/>
  <Override PartName="/ppt/tags/tag201.xml" ContentType="application/vnd.openxmlformats-officedocument.presentationml.tags+xml"/>
  <Override PartName="/ppt/tags/tag212.xml" ContentType="application/vnd.openxmlformats-officedocument.presentationml.tags+xml"/>
  <Override PartName="/ppt/tags/tag346.xml" ContentType="application/vnd.openxmlformats-officedocument.presentationml.tags+xml"/>
  <Override PartName="/ppt/tags/tag393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tags/tag138.xml" ContentType="application/vnd.openxmlformats-officedocument.presentationml.tags+xml"/>
  <Override PartName="/ppt/notesSlides/notesSlide12.xml" ContentType="application/vnd.openxmlformats-officedocument.presentationml.notesSlide+xml"/>
  <Override PartName="/ppt/tags/tag185.xml" ContentType="application/vnd.openxmlformats-officedocument.presentationml.tags+xml"/>
  <Override PartName="/ppt/tags/tag324.xml" ContentType="application/vnd.openxmlformats-officedocument.presentationml.tags+xml"/>
  <Override PartName="/ppt/tags/tag335.xml" ContentType="application/vnd.openxmlformats-officedocument.presentationml.tags+xml"/>
  <Override PartName="/ppt/tags/tag371.xml" ContentType="application/vnd.openxmlformats-officedocument.presentationml.tags+xml"/>
  <Override PartName="/ppt/tags/tag382.xml" ContentType="application/vnd.openxmlformats-officedocument.presentationml.tags+xml"/>
  <Override PartName="/ppt/tags/tag469.xml" ContentType="application/vnd.openxmlformats-officedocument.presentationml.tags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127.xml" ContentType="application/vnd.openxmlformats-officedocument.presentationml.tags+xml"/>
  <Override PartName="/ppt/tags/tag163.xml" ContentType="application/vnd.openxmlformats-officedocument.presentationml.tags+xml"/>
  <Override PartName="/ppt/tags/tag174.xml" ContentType="application/vnd.openxmlformats-officedocument.presentationml.tags+xml"/>
  <Override PartName="/ppt/tags/tag313.xml" ContentType="application/vnd.openxmlformats-officedocument.presentationml.tags+xml"/>
  <Override PartName="/ppt/tags/tag360.xml" ContentType="application/vnd.openxmlformats-officedocument.presentationml.tags+xml"/>
  <Override PartName="/ppt/tags/tag458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9.xml" ContentType="application/vnd.openxmlformats-officedocument.presentationml.tags+xml"/>
  <Override PartName="/ppt/tags/tag105.xml" ContentType="application/vnd.openxmlformats-officedocument.presentationml.tags+xml"/>
  <Override PartName="/ppt/tags/tag152.xml" ContentType="application/vnd.openxmlformats-officedocument.presentationml.tags+xml"/>
  <Override PartName="/ppt/tags/tag297.xml" ContentType="application/vnd.openxmlformats-officedocument.presentationml.tags+xml"/>
  <Override PartName="/ppt/tags/tag302.xml" ContentType="application/vnd.openxmlformats-officedocument.presentationml.tags+xml"/>
  <Override PartName="/ppt/tags/tag436.xml" ContentType="application/vnd.openxmlformats-officedocument.presentationml.tags+xml"/>
  <Override PartName="/ppt/tags/tag447.xml" ContentType="application/vnd.openxmlformats-officedocument.presentationml.tags+xml"/>
  <Override PartName="/ppt/tags/tag483.xml" ContentType="application/vnd.openxmlformats-officedocument.presentationml.tags+xml"/>
  <Override PartName="/ppt/tags/tag494.xml" ContentType="application/vnd.openxmlformats-officedocument.presentationml.tags+xml"/>
  <Override PartName="/ppt/notesSlides/notesSlide3.xml" ContentType="application/vnd.openxmlformats-officedocument.presentationml.notesSlide+xml"/>
  <Override PartName="/ppt/tags/tag141.xml" ContentType="application/vnd.openxmlformats-officedocument.presentationml.tags+xml"/>
  <Override PartName="/ppt/tags/tag228.xml" ContentType="application/vnd.openxmlformats-officedocument.presentationml.tags+xml"/>
  <Override PartName="/ppt/tags/tag239.xml" ContentType="application/vnd.openxmlformats-officedocument.presentationml.tags+xml"/>
  <Override PartName="/ppt/tags/tag275.xml" ContentType="application/vnd.openxmlformats-officedocument.presentationml.tags+xml"/>
  <Override PartName="/ppt/tags/tag286.xml" ContentType="application/vnd.openxmlformats-officedocument.presentationml.tags+xml"/>
  <Override PartName="/ppt/tags/tag425.xml" ContentType="application/vnd.openxmlformats-officedocument.presentationml.tags+xml"/>
  <Override PartName="/ppt/tags/tag472.xml" ContentType="application/vnd.openxmlformats-officedocument.presentationml.tags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tags/tag130.xml" ContentType="application/vnd.openxmlformats-officedocument.presentationml.tags+xml"/>
  <Override PartName="/ppt/tags/tag217.xml" ContentType="application/vnd.openxmlformats-officedocument.presentationml.tags+xml"/>
  <Override PartName="/ppt/tags/tag264.xml" ContentType="application/vnd.openxmlformats-officedocument.presentationml.tags+xml"/>
  <Override PartName="/ppt/tags/tag414.xml" ContentType="application/vnd.openxmlformats-officedocument.presentationml.tags+xml"/>
  <Override PartName="/ppt/tags/tag461.xml" ContentType="application/vnd.openxmlformats-officedocument.presentationml.tag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9.xml" ContentType="application/vnd.openxmlformats-officedocument.presentationml.tags+xml"/>
  <Override PartName="/ppt/tags/tag86.xml" ContentType="application/vnd.openxmlformats-officedocument.presentationml.tags+xml"/>
  <Override PartName="/ppt/tags/tag97.xml" ContentType="application/vnd.openxmlformats-officedocument.presentationml.tags+xml"/>
  <Override PartName="/ppt/tags/tag206.xml" ContentType="application/vnd.openxmlformats-officedocument.presentationml.tags+xml"/>
  <Override PartName="/ppt/tags/tag253.xml" ContentType="application/vnd.openxmlformats-officedocument.presentationml.tags+xml"/>
  <Override PartName="/ppt/notesSlides/notesSlide17.xml" ContentType="application/vnd.openxmlformats-officedocument.presentationml.notesSlide+xml"/>
  <Override PartName="/ppt/tags/tag387.xml" ContentType="application/vnd.openxmlformats-officedocument.presentationml.tags+xml"/>
  <Override PartName="/ppt/tags/tag398.xml" ContentType="application/vnd.openxmlformats-officedocument.presentationml.tags+xml"/>
  <Override PartName="/ppt/tags/tag403.xml" ContentType="application/vnd.openxmlformats-officedocument.presentationml.tags+xml"/>
  <Override PartName="/ppt/tags/tag450.xml" ContentType="application/vnd.openxmlformats-officedocument.presentationml.tags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75.xml" ContentType="application/vnd.openxmlformats-officedocument.presentationml.tags+xml"/>
  <Override PartName="/ppt/tags/tag179.xml" ContentType="application/vnd.openxmlformats-officedocument.presentationml.tags+xml"/>
  <Override PartName="/ppt/tags/tag231.xml" ContentType="application/vnd.openxmlformats-officedocument.presentationml.tags+xml"/>
  <Override PartName="/ppt/tags/tag242.xml" ContentType="application/vnd.openxmlformats-officedocument.presentationml.tags+xml"/>
  <Override PartName="/ppt/tags/tag329.xml" ContentType="application/vnd.openxmlformats-officedocument.presentationml.tags+xml"/>
  <Override PartName="/ppt/tags/tag376.xml" ContentType="application/vnd.openxmlformats-officedocument.presentationml.tags+xml"/>
  <Override PartName="/ppt/tags/tag17.xml" ContentType="application/vnd.openxmlformats-officedocument.presentationml.tags+xml"/>
  <Override PartName="/ppt/tags/tag64.xml" ContentType="application/vnd.openxmlformats-officedocument.presentationml.tags+xml"/>
  <Override PartName="/ppt/tags/tag168.xml" ContentType="application/vnd.openxmlformats-officedocument.presentationml.tags+xml"/>
  <Override PartName="/ppt/tags/tag220.xml" ContentType="application/vnd.openxmlformats-officedocument.presentationml.tags+xml"/>
  <Override PartName="/ppt/tags/tag318.xml" ContentType="application/vnd.openxmlformats-officedocument.presentationml.tags+xml"/>
  <Override PartName="/ppt/tags/tag365.xml" ContentType="application/vnd.openxmlformats-officedocument.presentationml.tags+xml"/>
  <Override PartName="/ppt/tags/tag499.xml" ContentType="application/vnd.openxmlformats-officedocument.presentationml.tags+xml"/>
  <Override PartName="/ppt/tags/tag53.xml" ContentType="application/vnd.openxmlformats-officedocument.presentationml.tags+xml"/>
  <Override PartName="/ppt/notesSlides/notesSlide8.xml" ContentType="application/vnd.openxmlformats-officedocument.presentationml.notesSlide+xml"/>
  <Override PartName="/ppt/tags/tag157.xml" ContentType="application/vnd.openxmlformats-officedocument.presentationml.tags+xml"/>
  <Override PartName="/ppt/tags/tag307.xml" ContentType="application/vnd.openxmlformats-officedocument.presentationml.tags+xml"/>
  <Override PartName="/ppt/tags/tag343.xml" ContentType="application/vnd.openxmlformats-officedocument.presentationml.tags+xml"/>
  <Override PartName="/ppt/tags/tag354.xml" ContentType="application/vnd.openxmlformats-officedocument.presentationml.tags+xml"/>
  <Override PartName="/ppt/notesSlides/notesSlide20.xml" ContentType="application/vnd.openxmlformats-officedocument.presentationml.notesSlide+xml"/>
  <Override PartName="/ppt/tags/tag390.xml" ContentType="application/vnd.openxmlformats-officedocument.presentationml.tags+xml"/>
  <Override PartName="/ppt/tags/tag488.xml" ContentType="application/vnd.openxmlformats-officedocument.presentationml.tags+xml"/>
  <Override PartName="/ppt/tags/tag31.xml" ContentType="application/vnd.openxmlformats-officedocument.presentationml.tags+xml"/>
  <Override PartName="/ppt/tags/tag42.xml" ContentType="application/vnd.openxmlformats-officedocument.presentationml.tags+xml"/>
  <Override PartName="/ppt/tags/tag135.xml" ContentType="application/vnd.openxmlformats-officedocument.presentationml.tags+xml"/>
  <Override PartName="/ppt/tags/tag146.xml" ContentType="application/vnd.openxmlformats-officedocument.presentationml.tags+xml"/>
  <Override PartName="/ppt/tags/tag182.xml" ContentType="application/vnd.openxmlformats-officedocument.presentationml.tags+xml"/>
  <Override PartName="/ppt/tags/tag193.xml" ContentType="application/vnd.openxmlformats-officedocument.presentationml.tags+xml"/>
  <Override PartName="/ppt/tags/tag332.xml" ContentType="application/vnd.openxmlformats-officedocument.presentationml.tags+xml"/>
  <Override PartName="/ppt/tags/tag477.xml" ContentType="application/vnd.openxmlformats-officedocument.presentationml.tags+xml"/>
  <Override PartName="/ppt/tags/tag20.xml" ContentType="application/vnd.openxmlformats-officedocument.presentationml.tags+xml"/>
  <Override PartName="/ppt/tags/tag124.xml" ContentType="application/vnd.openxmlformats-officedocument.presentationml.tags+xml"/>
  <Override PartName="/ppt/tags/tag171.xml" ContentType="application/vnd.openxmlformats-officedocument.presentationml.tags+xml"/>
  <Override PartName="/ppt/tags/tag269.xml" ContentType="application/vnd.openxmlformats-officedocument.presentationml.tags+xml"/>
  <Override PartName="/ppt/tags/tag321.xml" ContentType="application/vnd.openxmlformats-officedocument.presentationml.tags+xml"/>
  <Override PartName="/ppt/tags/tag408.xml" ContentType="application/vnd.openxmlformats-officedocument.presentationml.tags+xml"/>
  <Override PartName="/ppt/tags/tag419.xml" ContentType="application/vnd.openxmlformats-officedocument.presentationml.tags+xml"/>
  <Override PartName="/ppt/tags/tag455.xml" ContentType="application/vnd.openxmlformats-officedocument.presentationml.tags+xml"/>
  <Override PartName="/ppt/tags/tag466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tags/tag160.xml" ContentType="application/vnd.openxmlformats-officedocument.presentationml.tags+xml"/>
  <Override PartName="/ppt/tags/tag247.xml" ContentType="application/vnd.openxmlformats-officedocument.presentationml.tags+xml"/>
  <Override PartName="/ppt/tags/tag258.xml" ContentType="application/vnd.openxmlformats-officedocument.presentationml.tags+xml"/>
  <Override PartName="/ppt/tags/tag294.xml" ContentType="application/vnd.openxmlformats-officedocument.presentationml.tags+xml"/>
  <Override PartName="/ppt/tags/tag310.xml" ContentType="application/vnd.openxmlformats-officedocument.presentationml.tags+xml"/>
  <Override PartName="/ppt/tags/tag444.xml" ContentType="application/vnd.openxmlformats-officedocument.presentationml.tags+xml"/>
  <Override PartName="/ppt/tags/tag491.xml" ContentType="application/vnd.openxmlformats-officedocument.presentationml.tags+xml"/>
  <Override PartName="/ppt/slideMasters/slideMaster1.xml" ContentType="application/vnd.openxmlformats-officedocument.presentationml.slideMaster+xml"/>
  <Override PartName="/ppt/tags/tag102.xml" ContentType="application/vnd.openxmlformats-officedocument.presentationml.tags+xml"/>
  <Override PartName="/ppt/tags/tag236.xml" ContentType="application/vnd.openxmlformats-officedocument.presentationml.tags+xml"/>
  <Override PartName="/ppt/tags/tag283.xml" ContentType="application/vnd.openxmlformats-officedocument.presentationml.tags+xml"/>
  <Override PartName="/ppt/tags/tag433.xml" ContentType="application/vnd.openxmlformats-officedocument.presentationml.tags+xml"/>
  <Override PartName="/ppt/tags/tag480.xml" ContentType="application/vnd.openxmlformats-officedocument.presentationml.tags+xml"/>
  <Override PartName="/ppt/slides/slide34.xml" ContentType="application/vnd.openxmlformats-officedocument.presentationml.slide+xml"/>
  <Override PartName="/ppt/tags/tag58.xml" ContentType="application/vnd.openxmlformats-officedocument.presentationml.tags+xml"/>
  <Override PartName="/ppt/tags/tag69.xml" ContentType="application/vnd.openxmlformats-officedocument.presentationml.tags+xml"/>
  <Override PartName="/ppt/tags/tag225.xml" ContentType="application/vnd.openxmlformats-officedocument.presentationml.tags+xml"/>
  <Override PartName="/ppt/tags/tag272.xml" ContentType="application/vnd.openxmlformats-officedocument.presentationml.tags+xml"/>
  <Override PartName="/ppt/tags/tag359.xml" ContentType="application/vnd.openxmlformats-officedocument.presentationml.tags+xml"/>
  <Override PartName="/ppt/tags/tag411.xml" ContentType="application/vnd.openxmlformats-officedocument.presentationml.tags+xml"/>
  <Override PartName="/ppt/tags/tag422.xml" ContentType="application/vnd.openxmlformats-officedocument.presentationml.tags+xml"/>
  <Default Extension="rels" ContentType="application/vnd.openxmlformats-package.relationships+xml"/>
  <Override PartName="/ppt/slides/slide23.xml" ContentType="application/vnd.openxmlformats-officedocument.presentationml.slide+xml"/>
  <Override PartName="/ppt/tags/tag47.xml" ContentType="application/vnd.openxmlformats-officedocument.presentationml.tags+xml"/>
  <Override PartName="/ppt/tags/tag94.xml" ContentType="application/vnd.openxmlformats-officedocument.presentationml.tags+xml"/>
  <Override PartName="/ppt/tags/tag198.xml" ContentType="application/vnd.openxmlformats-officedocument.presentationml.tags+xml"/>
  <Override PartName="/ppt/tags/tag203.xml" ContentType="application/vnd.openxmlformats-officedocument.presentationml.tags+xml"/>
  <Override PartName="/ppt/tags/tag214.xml" ContentType="application/vnd.openxmlformats-officedocument.presentationml.tags+xml"/>
  <Override PartName="/ppt/tags/tag250.xml" ContentType="application/vnd.openxmlformats-officedocument.presentationml.tags+xml"/>
  <Override PartName="/ppt/tags/tag261.xml" ContentType="application/vnd.openxmlformats-officedocument.presentationml.tags+xml"/>
  <Override PartName="/ppt/tags/tag348.xml" ContentType="application/vnd.openxmlformats-officedocument.presentationml.tags+xml"/>
  <Override PartName="/ppt/tags/tag395.xml" ContentType="application/vnd.openxmlformats-officedocument.presentationml.tags+xml"/>
  <Override PartName="/ppt/tags/tag400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36.xml" ContentType="application/vnd.openxmlformats-officedocument.presentationml.tags+xml"/>
  <Override PartName="/ppt/tags/tag83.xml" ContentType="application/vnd.openxmlformats-officedocument.presentationml.tags+xml"/>
  <Override PartName="/ppt/tags/tag187.xml" ContentType="application/vnd.openxmlformats-officedocument.presentationml.tags+xml"/>
  <Override PartName="/ppt/notesSlides/notesSlide14.xml" ContentType="application/vnd.openxmlformats-officedocument.presentationml.notesSlide+xml"/>
  <Override PartName="/ppt/tags/tag337.xml" ContentType="application/vnd.openxmlformats-officedocument.presentationml.tags+xml"/>
  <Override PartName="/ppt/tags/tag384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tags/tag61.xml" ContentType="application/vnd.openxmlformats-officedocument.presentationml.tags+xml"/>
  <Override PartName="/ppt/tags/tag72.xml" ContentType="application/vnd.openxmlformats-officedocument.presentationml.tags+xml"/>
  <Override PartName="/ppt/tags/tag118.xml" ContentType="application/vnd.openxmlformats-officedocument.presentationml.tags+xml"/>
  <Override PartName="/ppt/tags/tag129.xml" ContentType="application/vnd.openxmlformats-officedocument.presentationml.tags+xml"/>
  <Override PartName="/ppt/tags/tag165.xml" ContentType="application/vnd.openxmlformats-officedocument.presentationml.tags+xml"/>
  <Override PartName="/ppt/tags/tag176.xml" ContentType="application/vnd.openxmlformats-officedocument.presentationml.tags+xml"/>
  <Override PartName="/ppt/tags/tag315.xml" ContentType="application/vnd.openxmlformats-officedocument.presentationml.tags+xml"/>
  <Override PartName="/ppt/tags/tag326.xml" ContentType="application/vnd.openxmlformats-officedocument.presentationml.tags+xml"/>
  <Override PartName="/ppt/tags/tag362.xml" ContentType="application/vnd.openxmlformats-officedocument.presentationml.tags+xml"/>
  <Override PartName="/ppt/tags/tag373.xml" ContentType="application/vnd.openxmlformats-officedocument.presentationml.tags+xml"/>
  <Override PartName="/ppt/tags/tag50.xml" ContentType="application/vnd.openxmlformats-officedocument.presentationml.tags+xml"/>
  <Override PartName="/ppt/tags/tag107.xml" ContentType="application/vnd.openxmlformats-officedocument.presentationml.tags+xml"/>
  <Override PartName="/ppt/tags/tag154.xml" ContentType="application/vnd.openxmlformats-officedocument.presentationml.tags+xml"/>
  <Override PartName="/ppt/tags/tag299.xml" ContentType="application/vnd.openxmlformats-officedocument.presentationml.tags+xml"/>
  <Override PartName="/ppt/tags/tag304.xml" ContentType="application/vnd.openxmlformats-officedocument.presentationml.tags+xml"/>
  <Override PartName="/ppt/tags/tag351.xml" ContentType="application/vnd.openxmlformats-officedocument.presentationml.tags+xml"/>
  <Override PartName="/ppt/tags/tag438.xml" ContentType="application/vnd.openxmlformats-officedocument.presentationml.tags+xml"/>
  <Override PartName="/ppt/tags/tag449.xml" ContentType="application/vnd.openxmlformats-officedocument.presentationml.tags+xml"/>
  <Override PartName="/ppt/tags/tag485.xml" ContentType="application/vnd.openxmlformats-officedocument.presentationml.tags+xml"/>
  <Override PartName="/ppt/tags/tag496.xml" ContentType="application/vnd.openxmlformats-officedocument.presentationml.tags+xml"/>
  <Override PartName="/ppt/notesSlides/notesSlide5.xml" ContentType="application/vnd.openxmlformats-officedocument.presentationml.notesSlide+xml"/>
  <Override PartName="/ppt/tags/tag143.xml" ContentType="application/vnd.openxmlformats-officedocument.presentationml.tags+xml"/>
  <Override PartName="/ppt/tags/tag190.xml" ContentType="application/vnd.openxmlformats-officedocument.presentationml.tags+xml"/>
  <Override PartName="/ppt/tags/tag277.xml" ContentType="application/vnd.openxmlformats-officedocument.presentationml.tags+xml"/>
  <Override PartName="/ppt/tags/tag288.xml" ContentType="application/vnd.openxmlformats-officedocument.presentationml.tags+xml"/>
  <Override PartName="/ppt/tags/tag340.xml" ContentType="application/vnd.openxmlformats-officedocument.presentationml.tags+xml"/>
  <Override PartName="/ppt/tags/tag427.xml" ContentType="application/vnd.openxmlformats-officedocument.presentationml.tags+xml"/>
  <Override PartName="/ppt/tags/tag474.xml" ContentType="application/vnd.openxmlformats-officedocument.presentationml.tags+xml"/>
  <Override PartName="/ppt/slides/slide28.xml" ContentType="application/vnd.openxmlformats-officedocument.presentationml.slide+xml"/>
  <Override PartName="/ppt/tags/tag132.xml" ContentType="application/vnd.openxmlformats-officedocument.presentationml.tags+xml"/>
  <Override PartName="/ppt/tags/tag219.xml" ContentType="application/vnd.openxmlformats-officedocument.presentationml.tags+xml"/>
  <Override PartName="/ppt/tags/tag266.xml" ContentType="application/vnd.openxmlformats-officedocument.presentationml.tags+xml"/>
  <Override PartName="/ppt/tags/tag416.xml" ContentType="application/vnd.openxmlformats-officedocument.presentationml.tags+xml"/>
  <Override PartName="/ppt/tags/tag463.xml" ContentType="application/vnd.openxmlformats-officedocument.presentationml.tags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Layouts/slideLayout5.xml" ContentType="application/vnd.openxmlformats-officedocument.presentationml.slideLayout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121.xml" ContentType="application/vnd.openxmlformats-officedocument.presentationml.tags+xml"/>
  <Override PartName="/ppt/tags/tag208.xml" ContentType="application/vnd.openxmlformats-officedocument.presentationml.tags+xml"/>
  <Override PartName="/ppt/tags/tag255.xml" ContentType="application/vnd.openxmlformats-officedocument.presentationml.tags+xml"/>
  <Override PartName="/ppt/notesSlides/notesSlide19.xml" ContentType="application/vnd.openxmlformats-officedocument.presentationml.notesSlide+xml"/>
  <Override PartName="/ppt/tags/tag389.xml" ContentType="application/vnd.openxmlformats-officedocument.presentationml.tags+xml"/>
  <Override PartName="/ppt/tags/tag405.xml" ContentType="application/vnd.openxmlformats-officedocument.presentationml.tags+xml"/>
  <Override PartName="/ppt/tags/tag452.xml" ContentType="application/vnd.openxmlformats-officedocument.presentationml.tags+xml"/>
  <Override PartName="/ppt/tags/tag3.xml" ContentType="application/vnd.openxmlformats-officedocument.presentationml.tags+xml"/>
  <Override PartName="/ppt/tags/tag77.xml" ContentType="application/vnd.openxmlformats-officedocument.presentationml.tags+xml"/>
  <Override PartName="/ppt/tags/tag88.xml" ContentType="application/vnd.openxmlformats-officedocument.presentationml.tags+xml"/>
  <Override PartName="/ppt/tags/tag233.xml" ContentType="application/vnd.openxmlformats-officedocument.presentationml.tags+xml"/>
  <Override PartName="/ppt/tags/tag244.xml" ContentType="application/vnd.openxmlformats-officedocument.presentationml.tags+xml"/>
  <Override PartName="/ppt/tags/tag280.xml" ContentType="application/vnd.openxmlformats-officedocument.presentationml.tags+xml"/>
  <Override PartName="/ppt/tags/tag291.xml" ContentType="application/vnd.openxmlformats-officedocument.presentationml.tags+xml"/>
  <Override PartName="/ppt/tags/tag378.xml" ContentType="application/vnd.openxmlformats-officedocument.presentationml.tags+xml"/>
  <Override PartName="/ppt/tags/tag430.xml" ContentType="application/vnd.openxmlformats-officedocument.presentationml.tags+xml"/>
  <Override PartName="/ppt/tags/tag441.xml" ContentType="application/vnd.openxmlformats-officedocument.presentationml.tags+xml"/>
  <Default Extension="jpeg" ContentType="image/jpeg"/>
  <Override PartName="/ppt/slides/slide31.xml" ContentType="application/vnd.openxmlformats-officedocument.presentationml.slide+xml"/>
  <Override PartName="/ppt/tags/tag19.xml" ContentType="application/vnd.openxmlformats-officedocument.presentationml.tags+xml"/>
  <Override PartName="/ppt/tags/tag66.xml" ContentType="application/vnd.openxmlformats-officedocument.presentationml.tags+xml"/>
  <Override PartName="/ppt/tags/tag222.xml" ContentType="application/vnd.openxmlformats-officedocument.presentationml.tags+xml"/>
  <Override PartName="/ppt/tags/tag367.xml" ContentType="application/vnd.openxmlformats-officedocument.presentationml.tags+xml"/>
  <Override PartName="/ppt/slides/slide20.xml" ContentType="application/vnd.openxmlformats-officedocument.presentationml.slide+xml"/>
  <Override PartName="/ppt/tags/tag55.xml" ContentType="application/vnd.openxmlformats-officedocument.presentationml.tags+xml"/>
  <Override PartName="/ppt/tags/tag159.xml" ContentType="application/vnd.openxmlformats-officedocument.presentationml.tags+xml"/>
  <Override PartName="/ppt/tags/tag211.xml" ContentType="application/vnd.openxmlformats-officedocument.presentationml.tags+xml"/>
  <Override PartName="/ppt/tags/tag309.xml" ContentType="application/vnd.openxmlformats-officedocument.presentationml.tags+xml"/>
  <Override PartName="/ppt/tags/tag345.xml" ContentType="application/vnd.openxmlformats-officedocument.presentationml.tags+xml"/>
  <Override PartName="/ppt/tags/tag356.xml" ContentType="application/vnd.openxmlformats-officedocument.presentationml.tags+xml"/>
  <Override PartName="/ppt/tags/tag392.xml" ContentType="application/vnd.openxmlformats-officedocument.presentationml.tags+xml"/>
  <Override PartName="/ppt/notesSlides/notesSlide22.xml" ContentType="application/vnd.openxmlformats-officedocument.presentationml.notesSlide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tags/tag80.xml" ContentType="application/vnd.openxmlformats-officedocument.presentationml.tags+xml"/>
  <Override PartName="/ppt/tags/tag91.xml" ContentType="application/vnd.openxmlformats-officedocument.presentationml.tags+xml"/>
  <Override PartName="/ppt/tags/tag137.xml" ContentType="application/vnd.openxmlformats-officedocument.presentationml.tags+xml"/>
  <Override PartName="/ppt/notesSlides/notesSlide11.xml" ContentType="application/vnd.openxmlformats-officedocument.presentationml.notesSlide+xml"/>
  <Override PartName="/ppt/tags/tag148.xml" ContentType="application/vnd.openxmlformats-officedocument.presentationml.tags+xml"/>
  <Override PartName="/ppt/tags/tag184.xml" ContentType="application/vnd.openxmlformats-officedocument.presentationml.tags+xml"/>
  <Override PartName="/ppt/tags/tag195.xml" ContentType="application/vnd.openxmlformats-officedocument.presentationml.tags+xml"/>
  <Override PartName="/ppt/tags/tag200.xml" ContentType="application/vnd.openxmlformats-officedocument.presentationml.tags+xml"/>
  <Override PartName="/ppt/tags/tag334.xml" ContentType="application/vnd.openxmlformats-officedocument.presentationml.tags+xml"/>
  <Override PartName="/ppt/tags/tag381.xml" ContentType="application/vnd.openxmlformats-officedocument.presentationml.tags+xml"/>
  <Override PartName="/ppt/tags/tag479.xml" ContentType="application/vnd.openxmlformats-officedocument.presentationml.tags+xml"/>
  <Override PartName="/ppt/tags/tag22.xml" ContentType="application/vnd.openxmlformats-officedocument.presentationml.tags+xml"/>
  <Override PartName="/ppt/tags/tag126.xml" ContentType="application/vnd.openxmlformats-officedocument.presentationml.tags+xml"/>
  <Override PartName="/ppt/tags/tag173.xml" ContentType="application/vnd.openxmlformats-officedocument.presentationml.tags+xml"/>
  <Override PartName="/ppt/tags/tag323.xml" ContentType="application/vnd.openxmlformats-officedocument.presentationml.tags+xml"/>
  <Override PartName="/ppt/tags/tag370.xml" ContentType="application/vnd.openxmlformats-officedocument.presentationml.tags+xml"/>
  <Override PartName="/ppt/tags/tag457.xml" ContentType="application/vnd.openxmlformats-officedocument.presentationml.tags+xml"/>
  <Override PartName="/ppt/tags/tag468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115.xml" ContentType="application/vnd.openxmlformats-officedocument.presentationml.tags+xml"/>
  <Override PartName="/ppt/tags/tag162.xml" ContentType="application/vnd.openxmlformats-officedocument.presentationml.tags+xml"/>
  <Override PartName="/ppt/tags/tag249.xml" ContentType="application/vnd.openxmlformats-officedocument.presentationml.tags+xml"/>
  <Override PartName="/ppt/tags/tag296.xml" ContentType="application/vnd.openxmlformats-officedocument.presentationml.tags+xml"/>
  <Override PartName="/ppt/tags/tag301.xml" ContentType="application/vnd.openxmlformats-officedocument.presentationml.tags+xml"/>
  <Override PartName="/ppt/tags/tag312.xml" ContentType="application/vnd.openxmlformats-officedocument.presentationml.tags+xml"/>
  <Override PartName="/ppt/tags/tag446.xml" ContentType="application/vnd.openxmlformats-officedocument.presentationml.tags+xml"/>
  <Override PartName="/ppt/tags/tag493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tags/tag151.xml" ContentType="application/vnd.openxmlformats-officedocument.presentationml.tags+xml"/>
  <Override PartName="/ppt/tags/tag435.xml" ContentType="application/vnd.openxmlformats-officedocument.presentationml.tags+xml"/>
  <Override PartName="/ppt/tags/tag482.xml" ContentType="application/vnd.openxmlformats-officedocument.presentationml.tags+xml"/>
  <Override PartName="/ppt/tags/tag227.xml" ContentType="application/vnd.openxmlformats-officedocument.presentationml.tags+xml"/>
  <Override PartName="/ppt/tags/tag274.xml" ContentType="application/vnd.openxmlformats-officedocument.presentationml.tags+xml"/>
  <Override PartName="/ppt/tags/tag413.xml" ContentType="application/vnd.openxmlformats-officedocument.presentationml.tags+xml"/>
  <Override PartName="/ppt/tags/tag460.xml" ContentType="application/vnd.openxmlformats-officedocument.presentationml.tags+xml"/>
  <Override PartName="/ppt/tags/tag49.xml" ContentType="application/vnd.openxmlformats-officedocument.presentationml.tags+xml"/>
  <Override PartName="/ppt/tags/tag96.xml" ContentType="application/vnd.openxmlformats-officedocument.presentationml.tags+xml"/>
  <Override PartName="/ppt/tags/tag205.xml" ContentType="application/vnd.openxmlformats-officedocument.presentationml.tags+xml"/>
  <Override PartName="/ppt/tags/tag252.xml" ContentType="application/vnd.openxmlformats-officedocument.presentationml.tags+xml"/>
  <Override PartName="/ppt/tags/tag397.xml" ContentType="application/vnd.openxmlformats-officedocument.presentationml.tags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89.xml" ContentType="application/vnd.openxmlformats-officedocument.presentationml.tags+xml"/>
  <Override PartName="/ppt/tableStyles.xml" ContentType="application/vnd.openxmlformats-officedocument.presentationml.tableStyles+xml"/>
  <Override PartName="/ppt/tags/tag27.xml" ContentType="application/vnd.openxmlformats-officedocument.presentationml.tags+xml"/>
  <Override PartName="/ppt/tags/tag74.xml" ContentType="application/vnd.openxmlformats-officedocument.presentationml.tags+xml"/>
  <Override PartName="/ppt/tags/tag230.xml" ContentType="application/vnd.openxmlformats-officedocument.presentationml.tags+xml"/>
  <Override PartName="/ppt/tags/tag328.xml" ContentType="application/vnd.openxmlformats-officedocument.presentationml.tags+xml"/>
  <Override PartName="/ppt/tags/tag375.xml" ContentType="application/vnd.openxmlformats-officedocument.presentationml.tags+xml"/>
  <Override PartName="/ppt/tags/tag52.xml" ContentType="application/vnd.openxmlformats-officedocument.presentationml.tags+xml"/>
  <Override PartName="/ppt/tags/tag167.xml" ContentType="application/vnd.openxmlformats-officedocument.presentationml.tags+xml"/>
  <Override PartName="/ppt/tags/tag306.xml" ContentType="application/vnd.openxmlformats-officedocument.presentationml.tags+xml"/>
  <Override PartName="/ppt/tags/tag353.xml" ContentType="application/vnd.openxmlformats-officedocument.presentationml.tags+xml"/>
  <Override PartName="/ppt/tags/tag498.xml" ContentType="application/vnd.openxmlformats-officedocument.presentationml.tags+xml"/>
  <Override PartName="/ppt/tags/tag145.xml" ContentType="application/vnd.openxmlformats-officedocument.presentationml.tags+xml"/>
  <Override PartName="/ppt/tags/tag192.xml" ContentType="application/vnd.openxmlformats-officedocument.presentationml.tags+xml"/>
  <Override PartName="/ppt/tags/tag429.xml" ContentType="application/vnd.openxmlformats-officedocument.presentationml.tags+xml"/>
  <Override PartName="/ppt/tags/tag476.xml" ContentType="application/vnd.openxmlformats-officedocument.presentationml.tags+xml"/>
  <Override PartName="/ppt/tags/tag30.xml" ContentType="application/vnd.openxmlformats-officedocument.presentationml.tags+xml"/>
  <Override PartName="/ppt/tags/tag268.xml" ContentType="application/vnd.openxmlformats-officedocument.presentationml.tags+xml"/>
  <Override PartName="/ppt/tags/tag331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123.xml" ContentType="application/vnd.openxmlformats-officedocument.presentationml.tags+xml"/>
  <Override PartName="/ppt/tags/tag170.xml" ContentType="application/vnd.openxmlformats-officedocument.presentationml.tags+xml"/>
  <Override PartName="/ppt/tags/tag407.xml" ContentType="application/vnd.openxmlformats-officedocument.presentationml.tags+xml"/>
  <Override PartName="/ppt/tags/tag454.xml" ContentType="application/vnd.openxmlformats-officedocument.presentationml.tags+xml"/>
  <Override PartName="/ppt/tags/tag101.xml" ContentType="application/vnd.openxmlformats-officedocument.presentationml.tags+xml"/>
  <Override PartName="/ppt/tags/tag246.xml" ContentType="application/vnd.openxmlformats-officedocument.presentationml.tags+xml"/>
  <Override PartName="/ppt/tags/tag293.xml" ContentType="application/vnd.openxmlformats-officedocument.presentationml.tags+xml"/>
  <Override PartName="/ppt/tags/tag432.xml" ContentType="application/vnd.openxmlformats-officedocument.presentationml.tags+xml"/>
  <Override PartName="/ppt/slides/slide33.xml" ContentType="application/vnd.openxmlformats-officedocument.presentationml.slide+xml"/>
  <Override PartName="/ppt/tags/tag68.xml" ContentType="application/vnd.openxmlformats-officedocument.presentationml.tags+xml"/>
  <Override PartName="/ppt/tags/tag224.xml" ContentType="application/vnd.openxmlformats-officedocument.presentationml.tags+xml"/>
  <Override PartName="/ppt/tags/tag271.xml" ContentType="application/vnd.openxmlformats-officedocument.presentationml.tags+xml"/>
  <Override PartName="/ppt/tags/tag369.xml" ContentType="application/vnd.openxmlformats-officedocument.presentationml.tags+xml"/>
  <Override PartName="/ppt/presentation.xml" ContentType="application/vnd.openxmlformats-officedocument.presentationml.presentation.main+xml"/>
  <Override PartName="/ppt/tags/tag347.xml" ContentType="application/vnd.openxmlformats-officedocument.presentationml.tags+xml"/>
  <Override PartName="/ppt/tags/tag394.xml" ContentType="application/vnd.openxmlformats-officedocument.presentationml.tags+xml"/>
  <Override PartName="/ppt/tags/tag410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46.xml" ContentType="application/vnd.openxmlformats-officedocument.presentationml.tags+xml"/>
  <Override PartName="/ppt/tags/tag93.xml" ContentType="application/vnd.openxmlformats-officedocument.presentationml.tags+xml"/>
  <Override PartName="/ppt/tags/tag139.xml" ContentType="application/vnd.openxmlformats-officedocument.presentationml.tags+xml"/>
  <Override PartName="/ppt/tags/tag186.xml" ContentType="application/vnd.openxmlformats-officedocument.presentationml.tags+xml"/>
  <Override PartName="/ppt/tags/tag202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71.xml" ContentType="application/vnd.openxmlformats-officedocument.presentationml.tags+xml"/>
  <Override PartName="/ppt/tags/tag325.xml" ContentType="application/vnd.openxmlformats-officedocument.presentationml.tags+xml"/>
  <Override PartName="/ppt/tags/tag372.xml" ContentType="application/vnd.openxmlformats-officedocument.presentationml.tags+xml"/>
  <Override PartName="/ppt/tags/tag117.xml" ContentType="application/vnd.openxmlformats-officedocument.presentationml.tags+xml"/>
  <Override PartName="/ppt/tags/tag164.xml" ContentType="application/vnd.openxmlformats-officedocument.presentationml.tags+xml"/>
  <Override PartName="/ppt/tags/tag448.xml" ContentType="application/vnd.openxmlformats-officedocument.presentationml.tags+xml"/>
  <Override PartName="/ppt/tags/tag495.xml" ContentType="application/vnd.openxmlformats-officedocument.presentationml.tags+xml"/>
  <Override PartName="/ppt/tags/tag142.xml" ContentType="application/vnd.openxmlformats-officedocument.presentationml.tags+xml"/>
  <Override PartName="/ppt/tags/tag287.xml" ContentType="application/vnd.openxmlformats-officedocument.presentationml.tags+xml"/>
  <Override PartName="/ppt/tags/tag303.xml" ContentType="application/vnd.openxmlformats-officedocument.presentationml.tags+xml"/>
  <Override PartName="/ppt/tags/tag350.xml" ContentType="application/vnd.openxmlformats-officedocument.presentationml.tags+xml"/>
  <Override PartName="/ppt/tags/tag426.xml" ContentType="application/vnd.openxmlformats-officedocument.presentationml.tags+xml"/>
  <Override PartName="/ppt/tags/tag473.xml" ContentType="application/vnd.openxmlformats-officedocument.presentationml.tags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tags/tag120.xml" ContentType="application/vnd.openxmlformats-officedocument.presentationml.tags+xml"/>
  <Override PartName="/ppt/tags/tag218.xml" ContentType="application/vnd.openxmlformats-officedocument.presentationml.tags+xml"/>
  <Override PartName="/ppt/tags/tag265.xml" ContentType="application/vnd.openxmlformats-officedocument.presentationml.tags+xml"/>
  <Override PartName="/ppt/tags/tag404.xml" ContentType="application/vnd.openxmlformats-officedocument.presentationml.tags+xml"/>
  <Override PartName="/ppt/tags/tag451.xml" ContentType="application/vnd.openxmlformats-officedocument.presentationml.tags+xml"/>
  <Override PartName="/ppt/slides/slide2.xml" ContentType="application/vnd.openxmlformats-officedocument.presentationml.slide+xml"/>
  <Override PartName="/ppt/tags/tag87.xml" ContentType="application/vnd.openxmlformats-officedocument.presentationml.tags+xml"/>
  <Override PartName="/ppt/tags/tag243.xml" ContentType="application/vnd.openxmlformats-officedocument.presentationml.tags+xml"/>
  <Override PartName="/ppt/notesSlides/notesSlide18.xml" ContentType="application/vnd.openxmlformats-officedocument.presentationml.notesSlide+xml"/>
  <Override PartName="/ppt/tags/tag290.xml" ContentType="application/vnd.openxmlformats-officedocument.presentationml.tags+xml"/>
  <Override PartName="/ppt/tags/tag388.xml" ContentType="application/vnd.openxmlformats-officedocument.presentationml.tags+xml"/>
  <Override PartName="/ppt/tags/tag319.xml" ContentType="application/vnd.openxmlformats-officedocument.presentationml.tags+xml"/>
  <Override PartName="/ppt/tags/tag366.xml" ContentType="application/vnd.openxmlformats-officedocument.presentationml.tags+xml"/>
  <Override PartName="/ppt/slides/slide30.xml" ContentType="application/vnd.openxmlformats-officedocument.presentationml.slide+xml"/>
  <Override PartName="/ppt/tags/tag18.xml" ContentType="application/vnd.openxmlformats-officedocument.presentationml.tags+xml"/>
  <Override PartName="/ppt/tags/tag65.xml" ContentType="application/vnd.openxmlformats-officedocument.presentationml.tags+xml"/>
  <Override PartName="/ppt/tags/tag158.xml" ContentType="application/vnd.openxmlformats-officedocument.presentationml.tags+xml"/>
  <Override PartName="/ppt/tags/tag221.xml" ContentType="application/vnd.openxmlformats-officedocument.presentationml.tags+xml"/>
  <Override PartName="/ppt/tags/tag43.xml" ContentType="application/vnd.openxmlformats-officedocument.presentationml.tags+xml"/>
  <Override PartName="/ppt/tags/tag90.xml" ContentType="application/vnd.openxmlformats-officedocument.presentationml.tags+xml"/>
  <Override PartName="/ppt/notesSlides/notesSlide9.xml" ContentType="application/vnd.openxmlformats-officedocument.presentationml.notesSlide+xml"/>
  <Override PartName="/ppt/tags/tag344.xml" ContentType="application/vnd.openxmlformats-officedocument.presentationml.tags+xml"/>
  <Override PartName="/ppt/notesSlides/notesSlide21.xml" ContentType="application/vnd.openxmlformats-officedocument.presentationml.notesSlide+xml"/>
  <Override PartName="/ppt/tags/tag391.xml" ContentType="application/vnd.openxmlformats-officedocument.presentationml.tags+xml"/>
  <Override PartName="/ppt/tags/tag489.xml" ContentType="application/vnd.openxmlformats-officedocument.presentationml.tags+xml"/>
  <Override PartName="/ppt/tags/tag136.xml" ContentType="application/vnd.openxmlformats-officedocument.presentationml.tags+xml"/>
  <Override PartName="/ppt/tags/tag183.xml" ContentType="application/vnd.openxmlformats-officedocument.presentationml.tags+xml"/>
  <Override PartName="/ppt/tags/tag322.xml" ContentType="application/vnd.openxmlformats-officedocument.presentationml.tags+xml"/>
  <Override PartName="/ppt/tags/tag467.xml" ContentType="application/vnd.openxmlformats-officedocument.presentationml.tags+xml"/>
  <Override PartName="/ppt/tags/tag21.xml" ContentType="application/vnd.openxmlformats-officedocument.presentationml.tags+xml"/>
  <Override PartName="/ppt/tags/tag114.xml" ContentType="application/vnd.openxmlformats-officedocument.presentationml.tags+xml"/>
  <Override PartName="/ppt/tags/tag161.xml" ContentType="application/vnd.openxmlformats-officedocument.presentationml.tags+xml"/>
  <Override PartName="/ppt/tags/tag259.xml" ContentType="application/vnd.openxmlformats-officedocument.presentationml.tags+xml"/>
  <Override PartName="/ppt/tags/tag7.xml" ContentType="application/vnd.openxmlformats-officedocument.presentationml.tags+xml"/>
  <Override PartName="/ppt/tags/tag300.xml" ContentType="application/vnd.openxmlformats-officedocument.presentationml.tags+xml"/>
  <Override PartName="/ppt/tags/tag445.xml" ContentType="application/vnd.openxmlformats-officedocument.presentationml.tags+xml"/>
  <Override PartName="/ppt/tags/tag492.xml" ContentType="application/vnd.openxmlformats-officedocument.presentationml.tags+xml"/>
  <Override PartName="/ppt/tags/tag237.xml" ContentType="application/vnd.openxmlformats-officedocument.presentationml.tags+xml"/>
  <Override PartName="/ppt/tags/tag284.xml" ContentType="application/vnd.openxmlformats-officedocument.presentationml.tags+xml"/>
  <Override PartName="/ppt/tags/tag423.xml" ContentType="application/vnd.openxmlformats-officedocument.presentationml.tags+xml"/>
  <Override PartName="/ppt/tags/tag470.xml" ContentType="application/vnd.openxmlformats-officedocument.presentationml.tags+xml"/>
  <Override PartName="/ppt/slides/slide24.xml" ContentType="application/vnd.openxmlformats-officedocument.presentationml.slide+xml"/>
  <Override PartName="/ppt/tags/tag59.xml" ContentType="application/vnd.openxmlformats-officedocument.presentationml.tags+xml"/>
  <Override PartName="/ppt/tags/tag215.xml" ContentType="application/vnd.openxmlformats-officedocument.presentationml.tags+xml"/>
  <Override PartName="/ppt/tags/tag262.xml" ContentType="application/vnd.openxmlformats-officedocument.presentationml.tags+xml"/>
  <Override PartName="/ppt/slideLayouts/slideLayout1.xml" ContentType="application/vnd.openxmlformats-officedocument.presentationml.slideLayout+xml"/>
  <Override PartName="/ppt/tags/tag37.xml" ContentType="application/vnd.openxmlformats-officedocument.presentationml.tags+xml"/>
  <Override PartName="/ppt/tags/tag84.xml" ContentType="application/vnd.openxmlformats-officedocument.presentationml.tags+xml"/>
  <Override PartName="/ppt/tags/tag199.xml" ContentType="application/vnd.openxmlformats-officedocument.presentationml.tags+xml"/>
  <Override PartName="/ppt/notesSlides/notesSlide15.xml" ContentType="application/vnd.openxmlformats-officedocument.presentationml.notesSlide+xml"/>
  <Override PartName="/ppt/tags/tag338.xml" ContentType="application/vnd.openxmlformats-officedocument.presentationml.tags+xml"/>
  <Override PartName="/ppt/tags/tag385.xml" ContentType="application/vnd.openxmlformats-officedocument.presentationml.tags+xml"/>
  <Override PartName="/ppt/tags/tag401.xml" ContentType="application/vnd.openxmlformats-officedocument.presentationml.tags+xml"/>
  <Override PartName="/ppt/tags/tag177.xml" ContentType="application/vnd.openxmlformats-officedocument.presentationml.tags+xml"/>
  <Override PartName="/ppt/tags/tag240.xml" ContentType="application/vnd.openxmlformats-officedocument.presentationml.tags+xml"/>
  <Override PartName="/ppt/tags/tag15.xml" ContentType="application/vnd.openxmlformats-officedocument.presentationml.tags+xml"/>
  <Override PartName="/ppt/tags/tag62.xml" ContentType="application/vnd.openxmlformats-officedocument.presentationml.tags+xml"/>
  <Override PartName="/ppt/tags/tag316.xml" ContentType="application/vnd.openxmlformats-officedocument.presentationml.tags+xml"/>
  <Override PartName="/ppt/tags/tag363.xml" ContentType="application/vnd.openxmlformats-officedocument.presentationml.tags+xml"/>
  <Override PartName="/ppt/tags/tag40.xml" ContentType="application/vnd.openxmlformats-officedocument.presentationml.tags+xml"/>
  <Override PartName="/ppt/notesSlides/notesSlide6.xml" ContentType="application/vnd.openxmlformats-officedocument.presentationml.notesSlide+xml"/>
  <Override PartName="/ppt/tags/tag108.xml" ContentType="application/vnd.openxmlformats-officedocument.presentationml.tags+xml"/>
  <Override PartName="/ppt/tags/tag155.xml" ContentType="application/vnd.openxmlformats-officedocument.presentationml.tags+xml"/>
  <Override PartName="/ppt/tags/tag341.xml" ContentType="application/vnd.openxmlformats-officedocument.presentationml.tags+xml"/>
  <Override PartName="/ppt/tags/tag439.xml" ContentType="application/vnd.openxmlformats-officedocument.presentationml.tags+xml"/>
  <Override PartName="/ppt/tags/tag486.xml" ContentType="application/vnd.openxmlformats-officedocument.presentationml.tags+xml"/>
  <Override PartName="/ppt/tags/tag133.xml" ContentType="application/vnd.openxmlformats-officedocument.presentationml.tags+xml"/>
  <Override PartName="/ppt/tags/tag180.xml" ContentType="application/vnd.openxmlformats-officedocument.presentationml.tags+xml"/>
  <Override PartName="/ppt/tags/tag278.xml" ContentType="application/vnd.openxmlformats-officedocument.presentationml.tags+xml"/>
  <Override PartName="/ppt/tags/tag417.xml" ContentType="application/vnd.openxmlformats-officedocument.presentationml.tags+xml"/>
  <Override PartName="/ppt/tags/tag209.xml" ContentType="application/vnd.openxmlformats-officedocument.presentationml.tags+xml"/>
  <Override PartName="/ppt/tags/tag256.xml" ContentType="application/vnd.openxmlformats-officedocument.presentationml.tags+xml"/>
  <Override PartName="/ppt/tags/tag464.xml" ContentType="application/vnd.openxmlformats-officedocument.presentationml.tags+xml"/>
  <Override PartName="/ppt/slides/slide18.xml" ContentType="application/vnd.openxmlformats-officedocument.presentationml.slide+xml"/>
  <Override PartName="/ppt/tags/tag4.xml" ContentType="application/vnd.openxmlformats-officedocument.presentationml.tags+xml"/>
  <Override PartName="/ppt/tags/tag111.xml" ContentType="application/vnd.openxmlformats-officedocument.presentationml.tags+xml"/>
  <Override PartName="/ppt/tags/tag442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6"/>
  </p:notesMasterIdLst>
  <p:sldIdLst>
    <p:sldId id="256" r:id="rId2"/>
    <p:sldId id="257" r:id="rId3"/>
    <p:sldId id="258" r:id="rId4"/>
    <p:sldId id="259" r:id="rId5"/>
    <p:sldId id="260" r:id="rId6"/>
    <p:sldId id="353" r:id="rId7"/>
    <p:sldId id="261" r:id="rId8"/>
    <p:sldId id="262" r:id="rId9"/>
    <p:sldId id="264" r:id="rId10"/>
    <p:sldId id="265" r:id="rId11"/>
    <p:sldId id="323" r:id="rId12"/>
    <p:sldId id="269" r:id="rId13"/>
    <p:sldId id="272" r:id="rId14"/>
    <p:sldId id="311" r:id="rId15"/>
    <p:sldId id="342" r:id="rId16"/>
    <p:sldId id="343" r:id="rId17"/>
    <p:sldId id="313" r:id="rId18"/>
    <p:sldId id="351" r:id="rId19"/>
    <p:sldId id="314" r:id="rId20"/>
    <p:sldId id="320" r:id="rId21"/>
    <p:sldId id="324" r:id="rId22"/>
    <p:sldId id="316" r:id="rId23"/>
    <p:sldId id="315" r:id="rId24"/>
    <p:sldId id="329" r:id="rId25"/>
    <p:sldId id="325" r:id="rId26"/>
    <p:sldId id="331" r:id="rId27"/>
    <p:sldId id="333" r:id="rId28"/>
    <p:sldId id="334" r:id="rId29"/>
    <p:sldId id="335" r:id="rId30"/>
    <p:sldId id="336" r:id="rId31"/>
    <p:sldId id="327" r:id="rId32"/>
    <p:sldId id="337" r:id="rId33"/>
    <p:sldId id="338" r:id="rId34"/>
    <p:sldId id="340" r:id="rId35"/>
  </p:sldIdLst>
  <p:sldSz cx="9144000" cy="6858000" type="screen4x3"/>
  <p:notesSz cx="6858000" cy="9144000"/>
  <p:custDataLst>
    <p:tags r:id="rId37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3300"/>
    <a:srgbClr val="006600"/>
    <a:srgbClr val="000099"/>
    <a:srgbClr val="003300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2594" autoAdjust="0"/>
  </p:normalViewPr>
  <p:slideViewPr>
    <p:cSldViewPr>
      <p:cViewPr varScale="1">
        <p:scale>
          <a:sx n="80" d="100"/>
          <a:sy n="80" d="100"/>
        </p:scale>
        <p:origin x="-330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gs" Target="tags/tag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5986B46-D496-4E93-B7E3-D814E31E2BB1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D67762F-F553-4D61-B576-BE80FD6C5BC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2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9825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024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3703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3" rIns="90407" bIns="45203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07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007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44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9825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0448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3703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3" rIns="90407" bIns="45203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6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9825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065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3703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3" rIns="90407" bIns="45203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85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0857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19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519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0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106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r>
              <a:rPr lang="en-US" dirty="0" smtClean="0"/>
              <a:t>each </a:t>
            </a:r>
            <a:r>
              <a:rPr lang="en-US" dirty="0" err="1" smtClean="0"/>
              <a:t>mmu</a:t>
            </a:r>
            <a:r>
              <a:rPr lang="en-US" dirty="0" smtClean="0"/>
              <a:t> has own mappings</a:t>
            </a:r>
          </a:p>
          <a:p>
            <a:r>
              <a:rPr lang="en-US" dirty="0" smtClean="0"/>
              <a:t>Easy relocation</a:t>
            </a:r>
          </a:p>
          <a:p>
            <a:r>
              <a:rPr lang="en-US" dirty="0" smtClean="0"/>
              <a:t>Higher memory utilization</a:t>
            </a:r>
          </a:p>
          <a:p>
            <a:r>
              <a:rPr lang="en-US" dirty="0" smtClean="0"/>
              <a:t>Easy sharing</a:t>
            </a:r>
          </a:p>
          <a:p>
            <a:endParaRPr lang="en-US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2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8875" y="588963"/>
            <a:ext cx="4552950" cy="34147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12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516529" y="4342150"/>
            <a:ext cx="5908957" cy="411386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739" tIns="45369" rIns="90739" bIns="45369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48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048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r>
              <a:rPr lang="en-US" dirty="0" smtClean="0"/>
              <a:t>per</a:t>
            </a:r>
            <a:r>
              <a:rPr lang="en-US" baseline="0" dirty="0" smtClean="0"/>
              <a:t> word … too expensive: 4GB </a:t>
            </a:r>
            <a:r>
              <a:rPr lang="en-US" baseline="0" dirty="0" err="1" smtClean="0"/>
              <a:t>PageTable</a:t>
            </a:r>
            <a:r>
              <a:rPr lang="en-US" baseline="0" dirty="0" smtClean="0"/>
              <a:t> </a:t>
            </a:r>
            <a:r>
              <a:rPr lang="en-US" baseline="0" dirty="0" err="1" smtClean="0"/>
              <a:t>arrray</a:t>
            </a:r>
            <a:endParaRPr lang="en-US" baseline="0" dirty="0" smtClean="0"/>
          </a:p>
          <a:p>
            <a:r>
              <a:rPr lang="en-US" baseline="0" dirty="0" smtClean="0"/>
              <a:t>per block… ?</a:t>
            </a:r>
          </a:p>
          <a:p>
            <a:r>
              <a:rPr lang="en-US" baseline="0" dirty="0" smtClean="0"/>
              <a:t>Variable … complicated hardware</a:t>
            </a:r>
          </a:p>
          <a:p>
            <a:r>
              <a:rPr lang="en-US" baseline="0" dirty="0" smtClean="0"/>
              <a:t>We will  stick to 4kb pages</a:t>
            </a:r>
            <a:endParaRPr lang="en-US" dirty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7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8875" y="588963"/>
            <a:ext cx="4552950" cy="34147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2701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516529" y="4342150"/>
            <a:ext cx="5908957" cy="411386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739" tIns="45369" rIns="90739" bIns="45369"/>
          <a:lstStyle/>
          <a:p>
            <a:r>
              <a:rPr lang="en-US" dirty="0" smtClean="0"/>
              <a:t>4kb pages = 12</a:t>
            </a:r>
            <a:r>
              <a:rPr lang="en-US" baseline="0" dirty="0" smtClean="0"/>
              <a:t> bits for page offset, 20 bits for VPN</a:t>
            </a:r>
            <a:endParaRPr lang="en-US" dirty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VADDR</a:t>
            </a:r>
            <a:r>
              <a:rPr lang="en-US" baseline="0" dirty="0" smtClean="0"/>
              <a:t> = 0x00401538</a:t>
            </a:r>
          </a:p>
          <a:p>
            <a:r>
              <a:rPr lang="en-US" baseline="0" dirty="0" smtClean="0"/>
              <a:t>PFN = VADDR/4kb = VADDR&gt;&gt;12 = 0x401</a:t>
            </a:r>
          </a:p>
          <a:p>
            <a:r>
              <a:rPr lang="en-US" baseline="0" dirty="0" err="1" smtClean="0"/>
              <a:t>PageTableEntry</a:t>
            </a:r>
            <a:r>
              <a:rPr lang="en-US" baseline="0" dirty="0" smtClean="0"/>
              <a:t> at 0x90000804 contains 0x4123B000</a:t>
            </a:r>
          </a:p>
          <a:p>
            <a:r>
              <a:rPr lang="en-US" baseline="0" dirty="0" smtClean="0"/>
              <a:t>Data at 0x4123B538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 2</a:t>
            </a:r>
            <a:r>
              <a:rPr lang="en-US" baseline="30000" dirty="0" smtClean="0"/>
              <a:t>20</a:t>
            </a:r>
            <a:r>
              <a:rPr lang="en-US" dirty="0" smtClean="0"/>
              <a:t> entries in </a:t>
            </a:r>
            <a:r>
              <a:rPr lang="en-US" dirty="0" err="1" smtClean="0"/>
              <a:t>pagetable</a:t>
            </a:r>
            <a:r>
              <a:rPr lang="en-US" dirty="0" smtClean="0"/>
              <a:t>, so 2</a:t>
            </a:r>
            <a:r>
              <a:rPr lang="en-US" baseline="30000" dirty="0" smtClean="0"/>
              <a:t>22</a:t>
            </a:r>
            <a:r>
              <a:rPr lang="en-US" dirty="0" smtClean="0"/>
              <a:t> bytes = 4MB (w/ 4byte entries), so 40MB (25% of total!)</a:t>
            </a:r>
          </a:p>
          <a:p>
            <a:r>
              <a:rPr lang="en-US" dirty="0" smtClean="0"/>
              <a:t>Q: Can we possibly</a:t>
            </a:r>
            <a:r>
              <a:rPr lang="en-US" baseline="0" dirty="0" smtClean="0"/>
              <a:t> have a “full” </a:t>
            </a:r>
            <a:r>
              <a:rPr lang="en-US" baseline="0" dirty="0" err="1" smtClean="0"/>
              <a:t>pagetable</a:t>
            </a:r>
            <a:r>
              <a:rPr lang="en-US" baseline="0" dirty="0" smtClean="0"/>
              <a:t>? </a:t>
            </a:r>
          </a:p>
          <a:p>
            <a:r>
              <a:rPr lang="en-US" baseline="0" dirty="0" smtClean="0"/>
              <a:t>A: Not enough physical memory pages – some </a:t>
            </a:r>
            <a:r>
              <a:rPr lang="en-US" baseline="0" dirty="0" err="1" smtClean="0"/>
              <a:t>pagetable</a:t>
            </a:r>
            <a:r>
              <a:rPr lang="en-US" baseline="0" dirty="0" smtClean="0"/>
              <a:t> entries will be duplicates!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A:</a:t>
            </a:r>
            <a:r>
              <a:rPr lang="en-US" baseline="0" dirty="0" smtClean="0"/>
              <a:t> now access to NULL will fail</a:t>
            </a:r>
          </a:p>
          <a:p>
            <a:r>
              <a:rPr lang="en-US" baseline="0" dirty="0" smtClean="0"/>
              <a:t>A: we might not have that much physical memory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Q: Benefits?</a:t>
            </a:r>
          </a:p>
          <a:p>
            <a:r>
              <a:rPr lang="en-US" baseline="0" dirty="0" smtClean="0"/>
              <a:t>A1: Don’t need 4MB contiguous physical memory</a:t>
            </a:r>
          </a:p>
          <a:p>
            <a:r>
              <a:rPr lang="en-US" baseline="0" dirty="0" smtClean="0"/>
              <a:t>A2: Don’t need to allocate every </a:t>
            </a:r>
            <a:r>
              <a:rPr lang="en-US" baseline="0" dirty="0" err="1" smtClean="0"/>
              <a:t>PageTable</a:t>
            </a:r>
            <a:r>
              <a:rPr lang="en-US" baseline="0" dirty="0" smtClean="0"/>
              <a:t>, only those containing valid PTEs</a:t>
            </a:r>
          </a:p>
          <a:p>
            <a:r>
              <a:rPr lang="en-US" baseline="0" dirty="0" smtClean="0"/>
              <a:t>Q: Drawbacks?</a:t>
            </a:r>
          </a:p>
          <a:p>
            <a:r>
              <a:rPr lang="en-US" baseline="0" dirty="0" smtClean="0"/>
              <a:t>A: </a:t>
            </a:r>
            <a:r>
              <a:rPr lang="en-US" baseline="0" smtClean="0"/>
              <a:t>Longer lookups.</a:t>
            </a:r>
            <a:endParaRPr lang="en-US" baseline="0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A: can make code read-only, executable;</a:t>
            </a:r>
            <a:r>
              <a:rPr lang="en-US" baseline="0" dirty="0" smtClean="0"/>
              <a:t> make data read-write but not executable; etc.</a:t>
            </a: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A: can make different views</a:t>
            </a:r>
            <a:r>
              <a:rPr lang="en-US" baseline="0" dirty="0" smtClean="0"/>
              <a:t> of same data </a:t>
            </a:r>
            <a:r>
              <a:rPr lang="en-US" dirty="0" smtClean="0"/>
              <a:t>with</a:t>
            </a:r>
            <a:r>
              <a:rPr lang="en-US" baseline="0" dirty="0" smtClean="0"/>
              <a:t> different permissions</a:t>
            </a: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A: can make code read-only, executable;</a:t>
            </a:r>
            <a:r>
              <a:rPr lang="en-US" baseline="0" dirty="0" smtClean="0"/>
              <a:t> make data read-write but </a:t>
            </a:r>
            <a:r>
              <a:rPr lang="en-US" baseline="0" smtClean="0"/>
              <a:t>not executable; etc.</a:t>
            </a:r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23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498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498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9861" tIns="44931" rIns="89861" bIns="4493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29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39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539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642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642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D67762F-F553-4D61-B576-BE80FD6C5BC5}" type="slidenum">
              <a:rPr lang="en-US" smtClean="0"/>
              <a:pPr/>
              <a:t>32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4/13/2010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tags" Target="../tags/tag24.xml"/><Relationship Id="rId13" Type="http://schemas.openxmlformats.org/officeDocument/2006/relationships/slideLayout" Target="../slideLayouts/slideLayout2.xml"/><Relationship Id="rId3" Type="http://schemas.openxmlformats.org/officeDocument/2006/relationships/tags" Target="../tags/tag19.xml"/><Relationship Id="rId7" Type="http://schemas.openxmlformats.org/officeDocument/2006/relationships/tags" Target="../tags/tag23.xml"/><Relationship Id="rId12" Type="http://schemas.openxmlformats.org/officeDocument/2006/relationships/tags" Target="../tags/tag28.xml"/><Relationship Id="rId2" Type="http://schemas.openxmlformats.org/officeDocument/2006/relationships/tags" Target="../tags/tag18.xml"/><Relationship Id="rId1" Type="http://schemas.openxmlformats.org/officeDocument/2006/relationships/tags" Target="../tags/tag17.xml"/><Relationship Id="rId6" Type="http://schemas.openxmlformats.org/officeDocument/2006/relationships/tags" Target="../tags/tag22.xml"/><Relationship Id="rId11" Type="http://schemas.openxmlformats.org/officeDocument/2006/relationships/tags" Target="../tags/tag27.xml"/><Relationship Id="rId5" Type="http://schemas.openxmlformats.org/officeDocument/2006/relationships/tags" Target="../tags/tag21.xml"/><Relationship Id="rId15" Type="http://schemas.openxmlformats.org/officeDocument/2006/relationships/image" Target="../media/image1.emf"/><Relationship Id="rId10" Type="http://schemas.openxmlformats.org/officeDocument/2006/relationships/tags" Target="../tags/tag26.xml"/><Relationship Id="rId4" Type="http://schemas.openxmlformats.org/officeDocument/2006/relationships/tags" Target="../tags/tag20.xml"/><Relationship Id="rId9" Type="http://schemas.openxmlformats.org/officeDocument/2006/relationships/tags" Target="../tags/tag25.xml"/><Relationship Id="rId14" Type="http://schemas.openxmlformats.org/officeDocument/2006/relationships/notesSlide" Target="../notesSlides/notesSlid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0.xml"/><Relationship Id="rId1" Type="http://schemas.openxmlformats.org/officeDocument/2006/relationships/tags" Target="../tags/tag29.xml"/><Relationship Id="rId4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tags" Target="../tags/tag38.xml"/><Relationship Id="rId13" Type="http://schemas.openxmlformats.org/officeDocument/2006/relationships/tags" Target="../tags/tag43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33.xml"/><Relationship Id="rId7" Type="http://schemas.openxmlformats.org/officeDocument/2006/relationships/tags" Target="../tags/tag37.xml"/><Relationship Id="rId12" Type="http://schemas.openxmlformats.org/officeDocument/2006/relationships/tags" Target="../tags/tag42.xml"/><Relationship Id="rId17" Type="http://schemas.openxmlformats.org/officeDocument/2006/relationships/tags" Target="../tags/tag47.xml"/><Relationship Id="rId2" Type="http://schemas.openxmlformats.org/officeDocument/2006/relationships/tags" Target="../tags/tag32.xml"/><Relationship Id="rId16" Type="http://schemas.openxmlformats.org/officeDocument/2006/relationships/tags" Target="../tags/tag46.xml"/><Relationship Id="rId1" Type="http://schemas.openxmlformats.org/officeDocument/2006/relationships/tags" Target="../tags/tag31.xml"/><Relationship Id="rId6" Type="http://schemas.openxmlformats.org/officeDocument/2006/relationships/tags" Target="../tags/tag36.xml"/><Relationship Id="rId11" Type="http://schemas.openxmlformats.org/officeDocument/2006/relationships/tags" Target="../tags/tag41.xml"/><Relationship Id="rId5" Type="http://schemas.openxmlformats.org/officeDocument/2006/relationships/tags" Target="../tags/tag35.xml"/><Relationship Id="rId15" Type="http://schemas.openxmlformats.org/officeDocument/2006/relationships/tags" Target="../tags/tag45.xml"/><Relationship Id="rId10" Type="http://schemas.openxmlformats.org/officeDocument/2006/relationships/tags" Target="../tags/tag40.xml"/><Relationship Id="rId19" Type="http://schemas.openxmlformats.org/officeDocument/2006/relationships/notesSlide" Target="../notesSlides/notesSlide3.xml"/><Relationship Id="rId4" Type="http://schemas.openxmlformats.org/officeDocument/2006/relationships/tags" Target="../tags/tag34.xml"/><Relationship Id="rId9" Type="http://schemas.openxmlformats.org/officeDocument/2006/relationships/tags" Target="../tags/tag39.xml"/><Relationship Id="rId14" Type="http://schemas.openxmlformats.org/officeDocument/2006/relationships/tags" Target="../tags/tag44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tags" Target="../tags/tag55.xml"/><Relationship Id="rId13" Type="http://schemas.openxmlformats.org/officeDocument/2006/relationships/tags" Target="../tags/tag60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50.xml"/><Relationship Id="rId7" Type="http://schemas.openxmlformats.org/officeDocument/2006/relationships/tags" Target="../tags/tag54.xml"/><Relationship Id="rId12" Type="http://schemas.openxmlformats.org/officeDocument/2006/relationships/tags" Target="../tags/tag59.xml"/><Relationship Id="rId17" Type="http://schemas.openxmlformats.org/officeDocument/2006/relationships/tags" Target="../tags/tag64.xml"/><Relationship Id="rId2" Type="http://schemas.openxmlformats.org/officeDocument/2006/relationships/tags" Target="../tags/tag49.xml"/><Relationship Id="rId16" Type="http://schemas.openxmlformats.org/officeDocument/2006/relationships/tags" Target="../tags/tag63.xml"/><Relationship Id="rId1" Type="http://schemas.openxmlformats.org/officeDocument/2006/relationships/tags" Target="../tags/tag48.xml"/><Relationship Id="rId6" Type="http://schemas.openxmlformats.org/officeDocument/2006/relationships/tags" Target="../tags/tag53.xml"/><Relationship Id="rId11" Type="http://schemas.openxmlformats.org/officeDocument/2006/relationships/tags" Target="../tags/tag58.xml"/><Relationship Id="rId5" Type="http://schemas.openxmlformats.org/officeDocument/2006/relationships/tags" Target="../tags/tag52.xml"/><Relationship Id="rId15" Type="http://schemas.openxmlformats.org/officeDocument/2006/relationships/tags" Target="../tags/tag62.xml"/><Relationship Id="rId10" Type="http://schemas.openxmlformats.org/officeDocument/2006/relationships/tags" Target="../tags/tag57.xml"/><Relationship Id="rId19" Type="http://schemas.openxmlformats.org/officeDocument/2006/relationships/notesSlide" Target="../notesSlides/notesSlide4.xml"/><Relationship Id="rId4" Type="http://schemas.openxmlformats.org/officeDocument/2006/relationships/tags" Target="../tags/tag51.xml"/><Relationship Id="rId9" Type="http://schemas.openxmlformats.org/officeDocument/2006/relationships/tags" Target="../tags/tag56.xml"/><Relationship Id="rId14" Type="http://schemas.openxmlformats.org/officeDocument/2006/relationships/tags" Target="../tags/tag6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6.xml"/><Relationship Id="rId1" Type="http://schemas.openxmlformats.org/officeDocument/2006/relationships/tags" Target="../tags/tag6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tags" Target="../tags/tag69.xml"/><Relationship Id="rId2" Type="http://schemas.openxmlformats.org/officeDocument/2006/relationships/tags" Target="../tags/tag68.xml"/><Relationship Id="rId1" Type="http://schemas.openxmlformats.org/officeDocument/2006/relationships/tags" Target="../tags/tag67.xml"/><Relationship Id="rId6" Type="http://schemas.openxmlformats.org/officeDocument/2006/relationships/image" Target="../media/image2.emf"/><Relationship Id="rId5" Type="http://schemas.openxmlformats.org/officeDocument/2006/relationships/notesSlide" Target="../notesSlides/notesSlide5.xml"/><Relationship Id="rId4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emf"/><Relationship Id="rId3" Type="http://schemas.openxmlformats.org/officeDocument/2006/relationships/tags" Target="../tags/tag72.xml"/><Relationship Id="rId7" Type="http://schemas.openxmlformats.org/officeDocument/2006/relationships/image" Target="../media/image3.png"/><Relationship Id="rId2" Type="http://schemas.openxmlformats.org/officeDocument/2006/relationships/tags" Target="../tags/tag71.xml"/><Relationship Id="rId1" Type="http://schemas.openxmlformats.org/officeDocument/2006/relationships/tags" Target="../tags/tag70.xml"/><Relationship Id="rId6" Type="http://schemas.openxmlformats.org/officeDocument/2006/relationships/notesSlide" Target="../notesSlides/notesSlide6.xml"/><Relationship Id="rId5" Type="http://schemas.openxmlformats.org/officeDocument/2006/relationships/slideLayout" Target="../slideLayouts/slideLayout6.xml"/><Relationship Id="rId4" Type="http://schemas.openxmlformats.org/officeDocument/2006/relationships/tags" Target="../tags/tag73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tags" Target="../tags/tag81.xml"/><Relationship Id="rId13" Type="http://schemas.openxmlformats.org/officeDocument/2006/relationships/tags" Target="../tags/tag86.xml"/><Relationship Id="rId18" Type="http://schemas.openxmlformats.org/officeDocument/2006/relationships/tags" Target="../tags/tag91.xml"/><Relationship Id="rId26" Type="http://schemas.openxmlformats.org/officeDocument/2006/relationships/tags" Target="../tags/tag99.xml"/><Relationship Id="rId3" Type="http://schemas.openxmlformats.org/officeDocument/2006/relationships/tags" Target="../tags/tag76.xml"/><Relationship Id="rId21" Type="http://schemas.openxmlformats.org/officeDocument/2006/relationships/tags" Target="../tags/tag94.xml"/><Relationship Id="rId7" Type="http://schemas.openxmlformats.org/officeDocument/2006/relationships/tags" Target="../tags/tag80.xml"/><Relationship Id="rId12" Type="http://schemas.openxmlformats.org/officeDocument/2006/relationships/tags" Target="../tags/tag85.xml"/><Relationship Id="rId17" Type="http://schemas.openxmlformats.org/officeDocument/2006/relationships/tags" Target="../tags/tag90.xml"/><Relationship Id="rId25" Type="http://schemas.openxmlformats.org/officeDocument/2006/relationships/tags" Target="../tags/tag98.xml"/><Relationship Id="rId2" Type="http://schemas.openxmlformats.org/officeDocument/2006/relationships/tags" Target="../tags/tag75.xml"/><Relationship Id="rId16" Type="http://schemas.openxmlformats.org/officeDocument/2006/relationships/tags" Target="../tags/tag89.xml"/><Relationship Id="rId20" Type="http://schemas.openxmlformats.org/officeDocument/2006/relationships/tags" Target="../tags/tag93.xml"/><Relationship Id="rId29" Type="http://schemas.openxmlformats.org/officeDocument/2006/relationships/image" Target="../media/image5.emf"/><Relationship Id="rId1" Type="http://schemas.openxmlformats.org/officeDocument/2006/relationships/tags" Target="../tags/tag74.xml"/><Relationship Id="rId6" Type="http://schemas.openxmlformats.org/officeDocument/2006/relationships/tags" Target="../tags/tag79.xml"/><Relationship Id="rId11" Type="http://schemas.openxmlformats.org/officeDocument/2006/relationships/tags" Target="../tags/tag84.xml"/><Relationship Id="rId24" Type="http://schemas.openxmlformats.org/officeDocument/2006/relationships/tags" Target="../tags/tag97.xml"/><Relationship Id="rId5" Type="http://schemas.openxmlformats.org/officeDocument/2006/relationships/tags" Target="../tags/tag78.xml"/><Relationship Id="rId15" Type="http://schemas.openxmlformats.org/officeDocument/2006/relationships/tags" Target="../tags/tag88.xml"/><Relationship Id="rId23" Type="http://schemas.openxmlformats.org/officeDocument/2006/relationships/tags" Target="../tags/tag96.xml"/><Relationship Id="rId28" Type="http://schemas.openxmlformats.org/officeDocument/2006/relationships/notesSlide" Target="../notesSlides/notesSlide7.xml"/><Relationship Id="rId10" Type="http://schemas.openxmlformats.org/officeDocument/2006/relationships/tags" Target="../tags/tag83.xml"/><Relationship Id="rId19" Type="http://schemas.openxmlformats.org/officeDocument/2006/relationships/tags" Target="../tags/tag92.xml"/><Relationship Id="rId4" Type="http://schemas.openxmlformats.org/officeDocument/2006/relationships/tags" Target="../tags/tag77.xml"/><Relationship Id="rId9" Type="http://schemas.openxmlformats.org/officeDocument/2006/relationships/tags" Target="../tags/tag82.xml"/><Relationship Id="rId14" Type="http://schemas.openxmlformats.org/officeDocument/2006/relationships/tags" Target="../tags/tag87.xml"/><Relationship Id="rId22" Type="http://schemas.openxmlformats.org/officeDocument/2006/relationships/tags" Target="../tags/tag95.xml"/><Relationship Id="rId27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01.xml"/><Relationship Id="rId1" Type="http://schemas.openxmlformats.org/officeDocument/2006/relationships/tags" Target="../tags/tag100.xml"/><Relationship Id="rId4" Type="http://schemas.openxmlformats.org/officeDocument/2006/relationships/notesSlide" Target="../notesSlides/notesSlide8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03.xml"/><Relationship Id="rId1" Type="http://schemas.openxmlformats.org/officeDocument/2006/relationships/tags" Target="../tags/tag10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tags" Target="../tags/tag106.xml"/><Relationship Id="rId2" Type="http://schemas.openxmlformats.org/officeDocument/2006/relationships/tags" Target="../tags/tag105.xml"/><Relationship Id="rId1" Type="http://schemas.openxmlformats.org/officeDocument/2006/relationships/tags" Target="../tags/tag104.xml"/><Relationship Id="rId6" Type="http://schemas.openxmlformats.org/officeDocument/2006/relationships/image" Target="../media/image6.emf"/><Relationship Id="rId5" Type="http://schemas.openxmlformats.org/officeDocument/2006/relationships/notesSlide" Target="../notesSlides/notesSlide9.xml"/><Relationship Id="rId4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tags" Target="../tags/tag114.xml"/><Relationship Id="rId13" Type="http://schemas.openxmlformats.org/officeDocument/2006/relationships/tags" Target="../tags/tag119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109.xml"/><Relationship Id="rId7" Type="http://schemas.openxmlformats.org/officeDocument/2006/relationships/tags" Target="../tags/tag113.xml"/><Relationship Id="rId12" Type="http://schemas.openxmlformats.org/officeDocument/2006/relationships/tags" Target="../tags/tag118.xml"/><Relationship Id="rId17" Type="http://schemas.openxmlformats.org/officeDocument/2006/relationships/tags" Target="../tags/tag123.xml"/><Relationship Id="rId2" Type="http://schemas.openxmlformats.org/officeDocument/2006/relationships/tags" Target="../tags/tag108.xml"/><Relationship Id="rId16" Type="http://schemas.openxmlformats.org/officeDocument/2006/relationships/tags" Target="../tags/tag122.xml"/><Relationship Id="rId20" Type="http://schemas.openxmlformats.org/officeDocument/2006/relationships/image" Target="../media/image7.emf"/><Relationship Id="rId1" Type="http://schemas.openxmlformats.org/officeDocument/2006/relationships/tags" Target="../tags/tag107.xml"/><Relationship Id="rId6" Type="http://schemas.openxmlformats.org/officeDocument/2006/relationships/tags" Target="../tags/tag112.xml"/><Relationship Id="rId11" Type="http://schemas.openxmlformats.org/officeDocument/2006/relationships/tags" Target="../tags/tag117.xml"/><Relationship Id="rId5" Type="http://schemas.openxmlformats.org/officeDocument/2006/relationships/tags" Target="../tags/tag111.xml"/><Relationship Id="rId15" Type="http://schemas.openxmlformats.org/officeDocument/2006/relationships/tags" Target="../tags/tag121.xml"/><Relationship Id="rId10" Type="http://schemas.openxmlformats.org/officeDocument/2006/relationships/tags" Target="../tags/tag116.xml"/><Relationship Id="rId19" Type="http://schemas.openxmlformats.org/officeDocument/2006/relationships/notesSlide" Target="../notesSlides/notesSlide10.xml"/><Relationship Id="rId4" Type="http://schemas.openxmlformats.org/officeDocument/2006/relationships/tags" Target="../tags/tag110.xml"/><Relationship Id="rId9" Type="http://schemas.openxmlformats.org/officeDocument/2006/relationships/tags" Target="../tags/tag115.xml"/><Relationship Id="rId14" Type="http://schemas.openxmlformats.org/officeDocument/2006/relationships/tags" Target="../tags/tag120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tags" Target="../tags/tag131.xml"/><Relationship Id="rId13" Type="http://schemas.openxmlformats.org/officeDocument/2006/relationships/tags" Target="../tags/tag136.xml"/><Relationship Id="rId18" Type="http://schemas.openxmlformats.org/officeDocument/2006/relationships/tags" Target="../tags/tag141.xml"/><Relationship Id="rId3" Type="http://schemas.openxmlformats.org/officeDocument/2006/relationships/tags" Target="../tags/tag126.xml"/><Relationship Id="rId21" Type="http://schemas.openxmlformats.org/officeDocument/2006/relationships/slideLayout" Target="../slideLayouts/slideLayout2.xml"/><Relationship Id="rId7" Type="http://schemas.openxmlformats.org/officeDocument/2006/relationships/tags" Target="../tags/tag130.xml"/><Relationship Id="rId12" Type="http://schemas.openxmlformats.org/officeDocument/2006/relationships/tags" Target="../tags/tag135.xml"/><Relationship Id="rId17" Type="http://schemas.openxmlformats.org/officeDocument/2006/relationships/tags" Target="../tags/tag140.xml"/><Relationship Id="rId2" Type="http://schemas.openxmlformats.org/officeDocument/2006/relationships/tags" Target="../tags/tag125.xml"/><Relationship Id="rId16" Type="http://schemas.openxmlformats.org/officeDocument/2006/relationships/tags" Target="../tags/tag139.xml"/><Relationship Id="rId20" Type="http://schemas.openxmlformats.org/officeDocument/2006/relationships/tags" Target="../tags/tag143.xml"/><Relationship Id="rId1" Type="http://schemas.openxmlformats.org/officeDocument/2006/relationships/tags" Target="../tags/tag124.xml"/><Relationship Id="rId6" Type="http://schemas.openxmlformats.org/officeDocument/2006/relationships/tags" Target="../tags/tag129.xml"/><Relationship Id="rId11" Type="http://schemas.openxmlformats.org/officeDocument/2006/relationships/tags" Target="../tags/tag134.xml"/><Relationship Id="rId5" Type="http://schemas.openxmlformats.org/officeDocument/2006/relationships/tags" Target="../tags/tag128.xml"/><Relationship Id="rId15" Type="http://schemas.openxmlformats.org/officeDocument/2006/relationships/tags" Target="../tags/tag138.xml"/><Relationship Id="rId23" Type="http://schemas.openxmlformats.org/officeDocument/2006/relationships/image" Target="../media/image8.emf"/><Relationship Id="rId10" Type="http://schemas.openxmlformats.org/officeDocument/2006/relationships/tags" Target="../tags/tag133.xml"/><Relationship Id="rId19" Type="http://schemas.openxmlformats.org/officeDocument/2006/relationships/tags" Target="../tags/tag142.xml"/><Relationship Id="rId4" Type="http://schemas.openxmlformats.org/officeDocument/2006/relationships/tags" Target="../tags/tag127.xml"/><Relationship Id="rId9" Type="http://schemas.openxmlformats.org/officeDocument/2006/relationships/tags" Target="../tags/tag132.xml"/><Relationship Id="rId14" Type="http://schemas.openxmlformats.org/officeDocument/2006/relationships/tags" Target="../tags/tag137.xml"/><Relationship Id="rId22" Type="http://schemas.openxmlformats.org/officeDocument/2006/relationships/notesSlide" Target="../notesSlides/notesSlide11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tags" Target="../tags/tag151.xml"/><Relationship Id="rId13" Type="http://schemas.openxmlformats.org/officeDocument/2006/relationships/tags" Target="../tags/tag156.xml"/><Relationship Id="rId18" Type="http://schemas.openxmlformats.org/officeDocument/2006/relationships/tags" Target="../tags/tag161.xml"/><Relationship Id="rId26" Type="http://schemas.openxmlformats.org/officeDocument/2006/relationships/image" Target="../media/image9.emf"/><Relationship Id="rId3" Type="http://schemas.openxmlformats.org/officeDocument/2006/relationships/tags" Target="../tags/tag146.xml"/><Relationship Id="rId21" Type="http://schemas.openxmlformats.org/officeDocument/2006/relationships/tags" Target="../tags/tag164.xml"/><Relationship Id="rId7" Type="http://schemas.openxmlformats.org/officeDocument/2006/relationships/tags" Target="../tags/tag150.xml"/><Relationship Id="rId12" Type="http://schemas.openxmlformats.org/officeDocument/2006/relationships/tags" Target="../tags/tag155.xml"/><Relationship Id="rId17" Type="http://schemas.openxmlformats.org/officeDocument/2006/relationships/tags" Target="../tags/tag160.xml"/><Relationship Id="rId25" Type="http://schemas.openxmlformats.org/officeDocument/2006/relationships/slideLayout" Target="../slideLayouts/slideLayout6.xml"/><Relationship Id="rId2" Type="http://schemas.openxmlformats.org/officeDocument/2006/relationships/tags" Target="../tags/tag145.xml"/><Relationship Id="rId16" Type="http://schemas.openxmlformats.org/officeDocument/2006/relationships/tags" Target="../tags/tag159.xml"/><Relationship Id="rId20" Type="http://schemas.openxmlformats.org/officeDocument/2006/relationships/tags" Target="../tags/tag163.xml"/><Relationship Id="rId1" Type="http://schemas.openxmlformats.org/officeDocument/2006/relationships/tags" Target="../tags/tag144.xml"/><Relationship Id="rId6" Type="http://schemas.openxmlformats.org/officeDocument/2006/relationships/tags" Target="../tags/tag149.xml"/><Relationship Id="rId11" Type="http://schemas.openxmlformats.org/officeDocument/2006/relationships/tags" Target="../tags/tag154.xml"/><Relationship Id="rId24" Type="http://schemas.openxmlformats.org/officeDocument/2006/relationships/tags" Target="../tags/tag167.xml"/><Relationship Id="rId5" Type="http://schemas.openxmlformats.org/officeDocument/2006/relationships/tags" Target="../tags/tag148.xml"/><Relationship Id="rId15" Type="http://schemas.openxmlformats.org/officeDocument/2006/relationships/tags" Target="../tags/tag158.xml"/><Relationship Id="rId23" Type="http://schemas.openxmlformats.org/officeDocument/2006/relationships/tags" Target="../tags/tag166.xml"/><Relationship Id="rId10" Type="http://schemas.openxmlformats.org/officeDocument/2006/relationships/tags" Target="../tags/tag153.xml"/><Relationship Id="rId19" Type="http://schemas.openxmlformats.org/officeDocument/2006/relationships/tags" Target="../tags/tag162.xml"/><Relationship Id="rId4" Type="http://schemas.openxmlformats.org/officeDocument/2006/relationships/tags" Target="../tags/tag147.xml"/><Relationship Id="rId9" Type="http://schemas.openxmlformats.org/officeDocument/2006/relationships/tags" Target="../tags/tag152.xml"/><Relationship Id="rId14" Type="http://schemas.openxmlformats.org/officeDocument/2006/relationships/tags" Target="../tags/tag157.xml"/><Relationship Id="rId22" Type="http://schemas.openxmlformats.org/officeDocument/2006/relationships/tags" Target="../tags/tag16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tags" Target="../tags/tag170.xml"/><Relationship Id="rId7" Type="http://schemas.openxmlformats.org/officeDocument/2006/relationships/image" Target="../media/image10.emf"/><Relationship Id="rId2" Type="http://schemas.openxmlformats.org/officeDocument/2006/relationships/tags" Target="../tags/tag169.xml"/><Relationship Id="rId1" Type="http://schemas.openxmlformats.org/officeDocument/2006/relationships/tags" Target="../tags/tag168.xml"/><Relationship Id="rId6" Type="http://schemas.openxmlformats.org/officeDocument/2006/relationships/notesSlide" Target="../notesSlides/notesSlide12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171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tags" Target="../tags/tag179.xml"/><Relationship Id="rId13" Type="http://schemas.openxmlformats.org/officeDocument/2006/relationships/tags" Target="../tags/tag184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174.xml"/><Relationship Id="rId7" Type="http://schemas.openxmlformats.org/officeDocument/2006/relationships/tags" Target="../tags/tag178.xml"/><Relationship Id="rId12" Type="http://schemas.openxmlformats.org/officeDocument/2006/relationships/tags" Target="../tags/tag183.xml"/><Relationship Id="rId17" Type="http://schemas.openxmlformats.org/officeDocument/2006/relationships/tags" Target="../tags/tag188.xml"/><Relationship Id="rId2" Type="http://schemas.openxmlformats.org/officeDocument/2006/relationships/tags" Target="../tags/tag173.xml"/><Relationship Id="rId16" Type="http://schemas.openxmlformats.org/officeDocument/2006/relationships/tags" Target="../tags/tag187.xml"/><Relationship Id="rId20" Type="http://schemas.openxmlformats.org/officeDocument/2006/relationships/image" Target="../media/image11.emf"/><Relationship Id="rId1" Type="http://schemas.openxmlformats.org/officeDocument/2006/relationships/tags" Target="../tags/tag172.xml"/><Relationship Id="rId6" Type="http://schemas.openxmlformats.org/officeDocument/2006/relationships/tags" Target="../tags/tag177.xml"/><Relationship Id="rId11" Type="http://schemas.openxmlformats.org/officeDocument/2006/relationships/tags" Target="../tags/tag182.xml"/><Relationship Id="rId5" Type="http://schemas.openxmlformats.org/officeDocument/2006/relationships/tags" Target="../tags/tag176.xml"/><Relationship Id="rId15" Type="http://schemas.openxmlformats.org/officeDocument/2006/relationships/tags" Target="../tags/tag186.xml"/><Relationship Id="rId10" Type="http://schemas.openxmlformats.org/officeDocument/2006/relationships/tags" Target="../tags/tag181.xml"/><Relationship Id="rId19" Type="http://schemas.openxmlformats.org/officeDocument/2006/relationships/notesSlide" Target="../notesSlides/notesSlide13.xml"/><Relationship Id="rId4" Type="http://schemas.openxmlformats.org/officeDocument/2006/relationships/tags" Target="../tags/tag175.xml"/><Relationship Id="rId9" Type="http://schemas.openxmlformats.org/officeDocument/2006/relationships/tags" Target="../tags/tag180.xml"/><Relationship Id="rId14" Type="http://schemas.openxmlformats.org/officeDocument/2006/relationships/tags" Target="../tags/tag185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tags" Target="../tags/tag196.xml"/><Relationship Id="rId13" Type="http://schemas.openxmlformats.org/officeDocument/2006/relationships/tags" Target="../tags/tag201.xml"/><Relationship Id="rId18" Type="http://schemas.openxmlformats.org/officeDocument/2006/relationships/tags" Target="../tags/tag206.xml"/><Relationship Id="rId26" Type="http://schemas.openxmlformats.org/officeDocument/2006/relationships/tags" Target="../tags/tag214.xml"/><Relationship Id="rId3" Type="http://schemas.openxmlformats.org/officeDocument/2006/relationships/tags" Target="../tags/tag191.xml"/><Relationship Id="rId21" Type="http://schemas.openxmlformats.org/officeDocument/2006/relationships/tags" Target="../tags/tag209.xml"/><Relationship Id="rId7" Type="http://schemas.openxmlformats.org/officeDocument/2006/relationships/tags" Target="../tags/tag195.xml"/><Relationship Id="rId12" Type="http://schemas.openxmlformats.org/officeDocument/2006/relationships/tags" Target="../tags/tag200.xml"/><Relationship Id="rId17" Type="http://schemas.openxmlformats.org/officeDocument/2006/relationships/tags" Target="../tags/tag205.xml"/><Relationship Id="rId25" Type="http://schemas.openxmlformats.org/officeDocument/2006/relationships/tags" Target="../tags/tag213.xml"/><Relationship Id="rId33" Type="http://schemas.openxmlformats.org/officeDocument/2006/relationships/image" Target="../media/image12.emf"/><Relationship Id="rId2" Type="http://schemas.openxmlformats.org/officeDocument/2006/relationships/tags" Target="../tags/tag190.xml"/><Relationship Id="rId16" Type="http://schemas.openxmlformats.org/officeDocument/2006/relationships/tags" Target="../tags/tag204.xml"/><Relationship Id="rId20" Type="http://schemas.openxmlformats.org/officeDocument/2006/relationships/tags" Target="../tags/tag208.xml"/><Relationship Id="rId29" Type="http://schemas.openxmlformats.org/officeDocument/2006/relationships/tags" Target="../tags/tag217.xml"/><Relationship Id="rId1" Type="http://schemas.openxmlformats.org/officeDocument/2006/relationships/tags" Target="../tags/tag189.xml"/><Relationship Id="rId6" Type="http://schemas.openxmlformats.org/officeDocument/2006/relationships/tags" Target="../tags/tag194.xml"/><Relationship Id="rId11" Type="http://schemas.openxmlformats.org/officeDocument/2006/relationships/tags" Target="../tags/tag199.xml"/><Relationship Id="rId24" Type="http://schemas.openxmlformats.org/officeDocument/2006/relationships/tags" Target="../tags/tag212.xml"/><Relationship Id="rId32" Type="http://schemas.openxmlformats.org/officeDocument/2006/relationships/notesSlide" Target="../notesSlides/notesSlide14.xml"/><Relationship Id="rId5" Type="http://schemas.openxmlformats.org/officeDocument/2006/relationships/tags" Target="../tags/tag193.xml"/><Relationship Id="rId15" Type="http://schemas.openxmlformats.org/officeDocument/2006/relationships/tags" Target="../tags/tag203.xml"/><Relationship Id="rId23" Type="http://schemas.openxmlformats.org/officeDocument/2006/relationships/tags" Target="../tags/tag211.xml"/><Relationship Id="rId28" Type="http://schemas.openxmlformats.org/officeDocument/2006/relationships/tags" Target="../tags/tag216.xml"/><Relationship Id="rId10" Type="http://schemas.openxmlformats.org/officeDocument/2006/relationships/tags" Target="../tags/tag198.xml"/><Relationship Id="rId19" Type="http://schemas.openxmlformats.org/officeDocument/2006/relationships/tags" Target="../tags/tag207.xml"/><Relationship Id="rId31" Type="http://schemas.openxmlformats.org/officeDocument/2006/relationships/slideLayout" Target="../slideLayouts/slideLayout2.xml"/><Relationship Id="rId4" Type="http://schemas.openxmlformats.org/officeDocument/2006/relationships/tags" Target="../tags/tag192.xml"/><Relationship Id="rId9" Type="http://schemas.openxmlformats.org/officeDocument/2006/relationships/tags" Target="../tags/tag197.xml"/><Relationship Id="rId14" Type="http://schemas.openxmlformats.org/officeDocument/2006/relationships/tags" Target="../tags/tag202.xml"/><Relationship Id="rId22" Type="http://schemas.openxmlformats.org/officeDocument/2006/relationships/tags" Target="../tags/tag210.xml"/><Relationship Id="rId27" Type="http://schemas.openxmlformats.org/officeDocument/2006/relationships/tags" Target="../tags/tag215.xml"/><Relationship Id="rId30" Type="http://schemas.openxmlformats.org/officeDocument/2006/relationships/tags" Target="../tags/tag218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tags" Target="../tags/tag226.xml"/><Relationship Id="rId13" Type="http://schemas.openxmlformats.org/officeDocument/2006/relationships/tags" Target="../tags/tag231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221.xml"/><Relationship Id="rId7" Type="http://schemas.openxmlformats.org/officeDocument/2006/relationships/tags" Target="../tags/tag225.xml"/><Relationship Id="rId12" Type="http://schemas.openxmlformats.org/officeDocument/2006/relationships/tags" Target="../tags/tag230.xml"/><Relationship Id="rId17" Type="http://schemas.openxmlformats.org/officeDocument/2006/relationships/tags" Target="../tags/tag235.xml"/><Relationship Id="rId2" Type="http://schemas.openxmlformats.org/officeDocument/2006/relationships/tags" Target="../tags/tag220.xml"/><Relationship Id="rId16" Type="http://schemas.openxmlformats.org/officeDocument/2006/relationships/tags" Target="../tags/tag234.xml"/><Relationship Id="rId20" Type="http://schemas.openxmlformats.org/officeDocument/2006/relationships/image" Target="../media/image13.emf"/><Relationship Id="rId1" Type="http://schemas.openxmlformats.org/officeDocument/2006/relationships/tags" Target="../tags/tag219.xml"/><Relationship Id="rId6" Type="http://schemas.openxmlformats.org/officeDocument/2006/relationships/tags" Target="../tags/tag224.xml"/><Relationship Id="rId11" Type="http://schemas.openxmlformats.org/officeDocument/2006/relationships/tags" Target="../tags/tag229.xml"/><Relationship Id="rId5" Type="http://schemas.openxmlformats.org/officeDocument/2006/relationships/tags" Target="../tags/tag223.xml"/><Relationship Id="rId15" Type="http://schemas.openxmlformats.org/officeDocument/2006/relationships/tags" Target="../tags/tag233.xml"/><Relationship Id="rId10" Type="http://schemas.openxmlformats.org/officeDocument/2006/relationships/tags" Target="../tags/tag228.xml"/><Relationship Id="rId19" Type="http://schemas.openxmlformats.org/officeDocument/2006/relationships/notesSlide" Target="../notesSlides/notesSlide15.xml"/><Relationship Id="rId4" Type="http://schemas.openxmlformats.org/officeDocument/2006/relationships/tags" Target="../tags/tag222.xml"/><Relationship Id="rId9" Type="http://schemas.openxmlformats.org/officeDocument/2006/relationships/tags" Target="../tags/tag227.xml"/><Relationship Id="rId14" Type="http://schemas.openxmlformats.org/officeDocument/2006/relationships/tags" Target="../tags/tag232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tags" Target="../tags/tag243.xml"/><Relationship Id="rId13" Type="http://schemas.openxmlformats.org/officeDocument/2006/relationships/tags" Target="../tags/tag248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238.xml"/><Relationship Id="rId7" Type="http://schemas.openxmlformats.org/officeDocument/2006/relationships/tags" Target="../tags/tag242.xml"/><Relationship Id="rId12" Type="http://schemas.openxmlformats.org/officeDocument/2006/relationships/tags" Target="../tags/tag247.xml"/><Relationship Id="rId17" Type="http://schemas.openxmlformats.org/officeDocument/2006/relationships/tags" Target="../tags/tag252.xml"/><Relationship Id="rId2" Type="http://schemas.openxmlformats.org/officeDocument/2006/relationships/tags" Target="../tags/tag237.xml"/><Relationship Id="rId16" Type="http://schemas.openxmlformats.org/officeDocument/2006/relationships/tags" Target="../tags/tag251.xml"/><Relationship Id="rId20" Type="http://schemas.openxmlformats.org/officeDocument/2006/relationships/image" Target="../media/image14.emf"/><Relationship Id="rId1" Type="http://schemas.openxmlformats.org/officeDocument/2006/relationships/tags" Target="../tags/tag236.xml"/><Relationship Id="rId6" Type="http://schemas.openxmlformats.org/officeDocument/2006/relationships/tags" Target="../tags/tag241.xml"/><Relationship Id="rId11" Type="http://schemas.openxmlformats.org/officeDocument/2006/relationships/tags" Target="../tags/tag246.xml"/><Relationship Id="rId5" Type="http://schemas.openxmlformats.org/officeDocument/2006/relationships/tags" Target="../tags/tag240.xml"/><Relationship Id="rId15" Type="http://schemas.openxmlformats.org/officeDocument/2006/relationships/tags" Target="../tags/tag250.xml"/><Relationship Id="rId10" Type="http://schemas.openxmlformats.org/officeDocument/2006/relationships/tags" Target="../tags/tag245.xml"/><Relationship Id="rId19" Type="http://schemas.openxmlformats.org/officeDocument/2006/relationships/notesSlide" Target="../notesSlides/notesSlide16.xml"/><Relationship Id="rId4" Type="http://schemas.openxmlformats.org/officeDocument/2006/relationships/tags" Target="../tags/tag239.xml"/><Relationship Id="rId9" Type="http://schemas.openxmlformats.org/officeDocument/2006/relationships/tags" Target="../tags/tag244.xml"/><Relationship Id="rId14" Type="http://schemas.openxmlformats.org/officeDocument/2006/relationships/tags" Target="../tags/tag249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54.xml"/><Relationship Id="rId1" Type="http://schemas.openxmlformats.org/officeDocument/2006/relationships/tags" Target="../tags/tag253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tags" Target="../tags/tag257.xml"/><Relationship Id="rId2" Type="http://schemas.openxmlformats.org/officeDocument/2006/relationships/tags" Target="../tags/tag256.xml"/><Relationship Id="rId1" Type="http://schemas.openxmlformats.org/officeDocument/2006/relationships/tags" Target="../tags/tag255.xml"/><Relationship Id="rId5" Type="http://schemas.openxmlformats.org/officeDocument/2006/relationships/image" Target="../media/image15.emf"/><Relationship Id="rId4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tags" Target="../tags/tag265.xml"/><Relationship Id="rId13" Type="http://schemas.openxmlformats.org/officeDocument/2006/relationships/tags" Target="../tags/tag270.xml"/><Relationship Id="rId18" Type="http://schemas.openxmlformats.org/officeDocument/2006/relationships/tags" Target="../tags/tag275.xml"/><Relationship Id="rId3" Type="http://schemas.openxmlformats.org/officeDocument/2006/relationships/tags" Target="../tags/tag260.xml"/><Relationship Id="rId21" Type="http://schemas.openxmlformats.org/officeDocument/2006/relationships/slideLayout" Target="../slideLayouts/slideLayout2.xml"/><Relationship Id="rId7" Type="http://schemas.openxmlformats.org/officeDocument/2006/relationships/tags" Target="../tags/tag264.xml"/><Relationship Id="rId12" Type="http://schemas.openxmlformats.org/officeDocument/2006/relationships/tags" Target="../tags/tag269.xml"/><Relationship Id="rId17" Type="http://schemas.openxmlformats.org/officeDocument/2006/relationships/tags" Target="../tags/tag274.xml"/><Relationship Id="rId2" Type="http://schemas.openxmlformats.org/officeDocument/2006/relationships/tags" Target="../tags/tag259.xml"/><Relationship Id="rId16" Type="http://schemas.openxmlformats.org/officeDocument/2006/relationships/tags" Target="../tags/tag273.xml"/><Relationship Id="rId20" Type="http://schemas.openxmlformats.org/officeDocument/2006/relationships/tags" Target="../tags/tag277.xml"/><Relationship Id="rId1" Type="http://schemas.openxmlformats.org/officeDocument/2006/relationships/tags" Target="../tags/tag258.xml"/><Relationship Id="rId6" Type="http://schemas.openxmlformats.org/officeDocument/2006/relationships/tags" Target="../tags/tag263.xml"/><Relationship Id="rId11" Type="http://schemas.openxmlformats.org/officeDocument/2006/relationships/tags" Target="../tags/tag268.xml"/><Relationship Id="rId5" Type="http://schemas.openxmlformats.org/officeDocument/2006/relationships/tags" Target="../tags/tag262.xml"/><Relationship Id="rId15" Type="http://schemas.openxmlformats.org/officeDocument/2006/relationships/tags" Target="../tags/tag272.xml"/><Relationship Id="rId23" Type="http://schemas.openxmlformats.org/officeDocument/2006/relationships/image" Target="../media/image16.emf"/><Relationship Id="rId10" Type="http://schemas.openxmlformats.org/officeDocument/2006/relationships/tags" Target="../tags/tag267.xml"/><Relationship Id="rId19" Type="http://schemas.openxmlformats.org/officeDocument/2006/relationships/tags" Target="../tags/tag276.xml"/><Relationship Id="rId4" Type="http://schemas.openxmlformats.org/officeDocument/2006/relationships/tags" Target="../tags/tag261.xml"/><Relationship Id="rId9" Type="http://schemas.openxmlformats.org/officeDocument/2006/relationships/tags" Target="../tags/tag266.xml"/><Relationship Id="rId14" Type="http://schemas.openxmlformats.org/officeDocument/2006/relationships/tags" Target="../tags/tag271.xml"/><Relationship Id="rId22" Type="http://schemas.openxmlformats.org/officeDocument/2006/relationships/notesSlide" Target="../notesSlides/notesSlide1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79.xml"/><Relationship Id="rId1" Type="http://schemas.openxmlformats.org/officeDocument/2006/relationships/tags" Target="../tags/tag278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tags" Target="../tags/tag282.xml"/><Relationship Id="rId2" Type="http://schemas.openxmlformats.org/officeDocument/2006/relationships/tags" Target="../tags/tag281.xml"/><Relationship Id="rId1" Type="http://schemas.openxmlformats.org/officeDocument/2006/relationships/tags" Target="../tags/tag280.xml"/><Relationship Id="rId6" Type="http://schemas.openxmlformats.org/officeDocument/2006/relationships/image" Target="../media/image17.emf"/><Relationship Id="rId5" Type="http://schemas.openxmlformats.org/officeDocument/2006/relationships/notesSlide" Target="../notesSlides/notesSlide18.xml"/><Relationship Id="rId4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84.xml"/><Relationship Id="rId1" Type="http://schemas.openxmlformats.org/officeDocument/2006/relationships/tags" Target="../tags/tag283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tags" Target="../tags/tag287.xml"/><Relationship Id="rId2" Type="http://schemas.openxmlformats.org/officeDocument/2006/relationships/tags" Target="../tags/tag286.xml"/><Relationship Id="rId1" Type="http://schemas.openxmlformats.org/officeDocument/2006/relationships/tags" Target="../tags/tag285.xml"/><Relationship Id="rId5" Type="http://schemas.openxmlformats.org/officeDocument/2006/relationships/image" Target="../media/image18.emf"/><Relationship Id="rId4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tags" Target="../tags/tag290.xml"/><Relationship Id="rId2" Type="http://schemas.openxmlformats.org/officeDocument/2006/relationships/tags" Target="../tags/tag289.xml"/><Relationship Id="rId1" Type="http://schemas.openxmlformats.org/officeDocument/2006/relationships/tags" Target="../tags/tag288.xml"/><Relationship Id="rId5" Type="http://schemas.openxmlformats.org/officeDocument/2006/relationships/image" Target="../media/image19.emf"/><Relationship Id="rId4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3" Type="http://schemas.openxmlformats.org/officeDocument/2006/relationships/tags" Target="../tags/tag303.xml"/><Relationship Id="rId18" Type="http://schemas.openxmlformats.org/officeDocument/2006/relationships/tags" Target="../tags/tag308.xml"/><Relationship Id="rId26" Type="http://schemas.openxmlformats.org/officeDocument/2006/relationships/tags" Target="../tags/tag316.xml"/><Relationship Id="rId39" Type="http://schemas.openxmlformats.org/officeDocument/2006/relationships/tags" Target="../tags/tag329.xml"/><Relationship Id="rId3" Type="http://schemas.openxmlformats.org/officeDocument/2006/relationships/tags" Target="../tags/tag293.xml"/><Relationship Id="rId21" Type="http://schemas.openxmlformats.org/officeDocument/2006/relationships/tags" Target="../tags/tag311.xml"/><Relationship Id="rId34" Type="http://schemas.openxmlformats.org/officeDocument/2006/relationships/tags" Target="../tags/tag324.xml"/><Relationship Id="rId42" Type="http://schemas.openxmlformats.org/officeDocument/2006/relationships/tags" Target="../tags/tag332.xml"/><Relationship Id="rId47" Type="http://schemas.openxmlformats.org/officeDocument/2006/relationships/tags" Target="../tags/tag337.xml"/><Relationship Id="rId50" Type="http://schemas.openxmlformats.org/officeDocument/2006/relationships/image" Target="../media/image20.emf"/><Relationship Id="rId7" Type="http://schemas.openxmlformats.org/officeDocument/2006/relationships/tags" Target="../tags/tag297.xml"/><Relationship Id="rId12" Type="http://schemas.openxmlformats.org/officeDocument/2006/relationships/tags" Target="../tags/tag302.xml"/><Relationship Id="rId17" Type="http://schemas.openxmlformats.org/officeDocument/2006/relationships/tags" Target="../tags/tag307.xml"/><Relationship Id="rId25" Type="http://schemas.openxmlformats.org/officeDocument/2006/relationships/tags" Target="../tags/tag315.xml"/><Relationship Id="rId33" Type="http://schemas.openxmlformats.org/officeDocument/2006/relationships/tags" Target="../tags/tag323.xml"/><Relationship Id="rId38" Type="http://schemas.openxmlformats.org/officeDocument/2006/relationships/tags" Target="../tags/tag328.xml"/><Relationship Id="rId46" Type="http://schemas.openxmlformats.org/officeDocument/2006/relationships/tags" Target="../tags/tag336.xml"/><Relationship Id="rId2" Type="http://schemas.openxmlformats.org/officeDocument/2006/relationships/tags" Target="../tags/tag292.xml"/><Relationship Id="rId16" Type="http://schemas.openxmlformats.org/officeDocument/2006/relationships/tags" Target="../tags/tag306.xml"/><Relationship Id="rId20" Type="http://schemas.openxmlformats.org/officeDocument/2006/relationships/tags" Target="../tags/tag310.xml"/><Relationship Id="rId29" Type="http://schemas.openxmlformats.org/officeDocument/2006/relationships/tags" Target="../tags/tag319.xml"/><Relationship Id="rId41" Type="http://schemas.openxmlformats.org/officeDocument/2006/relationships/tags" Target="../tags/tag331.xml"/><Relationship Id="rId1" Type="http://schemas.openxmlformats.org/officeDocument/2006/relationships/tags" Target="../tags/tag291.xml"/><Relationship Id="rId6" Type="http://schemas.openxmlformats.org/officeDocument/2006/relationships/tags" Target="../tags/tag296.xml"/><Relationship Id="rId11" Type="http://schemas.openxmlformats.org/officeDocument/2006/relationships/tags" Target="../tags/tag301.xml"/><Relationship Id="rId24" Type="http://schemas.openxmlformats.org/officeDocument/2006/relationships/tags" Target="../tags/tag314.xml"/><Relationship Id="rId32" Type="http://schemas.openxmlformats.org/officeDocument/2006/relationships/tags" Target="../tags/tag322.xml"/><Relationship Id="rId37" Type="http://schemas.openxmlformats.org/officeDocument/2006/relationships/tags" Target="../tags/tag327.xml"/><Relationship Id="rId40" Type="http://schemas.openxmlformats.org/officeDocument/2006/relationships/tags" Target="../tags/tag330.xml"/><Relationship Id="rId45" Type="http://schemas.openxmlformats.org/officeDocument/2006/relationships/tags" Target="../tags/tag335.xml"/><Relationship Id="rId5" Type="http://schemas.openxmlformats.org/officeDocument/2006/relationships/tags" Target="../tags/tag295.xml"/><Relationship Id="rId15" Type="http://schemas.openxmlformats.org/officeDocument/2006/relationships/tags" Target="../tags/tag305.xml"/><Relationship Id="rId23" Type="http://schemas.openxmlformats.org/officeDocument/2006/relationships/tags" Target="../tags/tag313.xml"/><Relationship Id="rId28" Type="http://schemas.openxmlformats.org/officeDocument/2006/relationships/tags" Target="../tags/tag318.xml"/><Relationship Id="rId36" Type="http://schemas.openxmlformats.org/officeDocument/2006/relationships/tags" Target="../tags/tag326.xml"/><Relationship Id="rId49" Type="http://schemas.openxmlformats.org/officeDocument/2006/relationships/notesSlide" Target="../notesSlides/notesSlide19.xml"/><Relationship Id="rId10" Type="http://schemas.openxmlformats.org/officeDocument/2006/relationships/tags" Target="../tags/tag300.xml"/><Relationship Id="rId19" Type="http://schemas.openxmlformats.org/officeDocument/2006/relationships/tags" Target="../tags/tag309.xml"/><Relationship Id="rId31" Type="http://schemas.openxmlformats.org/officeDocument/2006/relationships/tags" Target="../tags/tag321.xml"/><Relationship Id="rId44" Type="http://schemas.openxmlformats.org/officeDocument/2006/relationships/tags" Target="../tags/tag334.xml"/><Relationship Id="rId4" Type="http://schemas.openxmlformats.org/officeDocument/2006/relationships/tags" Target="../tags/tag294.xml"/><Relationship Id="rId9" Type="http://schemas.openxmlformats.org/officeDocument/2006/relationships/tags" Target="../tags/tag299.xml"/><Relationship Id="rId14" Type="http://schemas.openxmlformats.org/officeDocument/2006/relationships/tags" Target="../tags/tag304.xml"/><Relationship Id="rId22" Type="http://schemas.openxmlformats.org/officeDocument/2006/relationships/tags" Target="../tags/tag312.xml"/><Relationship Id="rId27" Type="http://schemas.openxmlformats.org/officeDocument/2006/relationships/tags" Target="../tags/tag317.xml"/><Relationship Id="rId30" Type="http://schemas.openxmlformats.org/officeDocument/2006/relationships/tags" Target="../tags/tag320.xml"/><Relationship Id="rId35" Type="http://schemas.openxmlformats.org/officeDocument/2006/relationships/tags" Target="../tags/tag325.xml"/><Relationship Id="rId43" Type="http://schemas.openxmlformats.org/officeDocument/2006/relationships/tags" Target="../tags/tag333.xml"/><Relationship Id="rId48" Type="http://schemas.openxmlformats.org/officeDocument/2006/relationships/slideLayout" Target="../slideLayouts/slideLayout2.xml"/><Relationship Id="rId8" Type="http://schemas.openxmlformats.org/officeDocument/2006/relationships/tags" Target="../tags/tag298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tags" Target="../tags/tag345.xml"/><Relationship Id="rId13" Type="http://schemas.openxmlformats.org/officeDocument/2006/relationships/tags" Target="../tags/tag350.xml"/><Relationship Id="rId18" Type="http://schemas.openxmlformats.org/officeDocument/2006/relationships/tags" Target="../tags/tag355.xml"/><Relationship Id="rId3" Type="http://schemas.openxmlformats.org/officeDocument/2006/relationships/tags" Target="../tags/tag340.xml"/><Relationship Id="rId21" Type="http://schemas.openxmlformats.org/officeDocument/2006/relationships/notesSlide" Target="../notesSlides/notesSlide20.xml"/><Relationship Id="rId7" Type="http://schemas.openxmlformats.org/officeDocument/2006/relationships/tags" Target="../tags/tag344.xml"/><Relationship Id="rId12" Type="http://schemas.openxmlformats.org/officeDocument/2006/relationships/tags" Target="../tags/tag349.xml"/><Relationship Id="rId17" Type="http://schemas.openxmlformats.org/officeDocument/2006/relationships/tags" Target="../tags/tag354.xml"/><Relationship Id="rId2" Type="http://schemas.openxmlformats.org/officeDocument/2006/relationships/tags" Target="../tags/tag339.xml"/><Relationship Id="rId16" Type="http://schemas.openxmlformats.org/officeDocument/2006/relationships/tags" Target="../tags/tag353.xml"/><Relationship Id="rId20" Type="http://schemas.openxmlformats.org/officeDocument/2006/relationships/slideLayout" Target="../slideLayouts/slideLayout2.xml"/><Relationship Id="rId1" Type="http://schemas.openxmlformats.org/officeDocument/2006/relationships/tags" Target="../tags/tag338.xml"/><Relationship Id="rId6" Type="http://schemas.openxmlformats.org/officeDocument/2006/relationships/tags" Target="../tags/tag343.xml"/><Relationship Id="rId11" Type="http://schemas.openxmlformats.org/officeDocument/2006/relationships/tags" Target="../tags/tag348.xml"/><Relationship Id="rId5" Type="http://schemas.openxmlformats.org/officeDocument/2006/relationships/tags" Target="../tags/tag342.xml"/><Relationship Id="rId15" Type="http://schemas.openxmlformats.org/officeDocument/2006/relationships/tags" Target="../tags/tag352.xml"/><Relationship Id="rId10" Type="http://schemas.openxmlformats.org/officeDocument/2006/relationships/tags" Target="../tags/tag347.xml"/><Relationship Id="rId19" Type="http://schemas.openxmlformats.org/officeDocument/2006/relationships/tags" Target="../tags/tag356.xml"/><Relationship Id="rId4" Type="http://schemas.openxmlformats.org/officeDocument/2006/relationships/tags" Target="../tags/tag341.xml"/><Relationship Id="rId9" Type="http://schemas.openxmlformats.org/officeDocument/2006/relationships/tags" Target="../tags/tag346.xml"/><Relationship Id="rId14" Type="http://schemas.openxmlformats.org/officeDocument/2006/relationships/tags" Target="../tags/tag35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tags" Target="../tags/tag359.xml"/><Relationship Id="rId2" Type="http://schemas.openxmlformats.org/officeDocument/2006/relationships/tags" Target="../tags/tag358.xml"/><Relationship Id="rId1" Type="http://schemas.openxmlformats.org/officeDocument/2006/relationships/tags" Target="../tags/tag357.xml"/><Relationship Id="rId6" Type="http://schemas.openxmlformats.org/officeDocument/2006/relationships/image" Target="../media/image21.emf"/><Relationship Id="rId5" Type="http://schemas.openxmlformats.org/officeDocument/2006/relationships/notesSlide" Target="../notesSlides/notesSlide21.xml"/><Relationship Id="rId4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3" Type="http://schemas.openxmlformats.org/officeDocument/2006/relationships/tags" Target="../tags/tag372.xml"/><Relationship Id="rId18" Type="http://schemas.openxmlformats.org/officeDocument/2006/relationships/tags" Target="../tags/tag377.xml"/><Relationship Id="rId26" Type="http://schemas.openxmlformats.org/officeDocument/2006/relationships/tags" Target="../tags/tag385.xml"/><Relationship Id="rId39" Type="http://schemas.openxmlformats.org/officeDocument/2006/relationships/tags" Target="../tags/tag398.xml"/><Relationship Id="rId21" Type="http://schemas.openxmlformats.org/officeDocument/2006/relationships/tags" Target="../tags/tag380.xml"/><Relationship Id="rId34" Type="http://schemas.openxmlformats.org/officeDocument/2006/relationships/tags" Target="../tags/tag393.xml"/><Relationship Id="rId42" Type="http://schemas.openxmlformats.org/officeDocument/2006/relationships/tags" Target="../tags/tag401.xml"/><Relationship Id="rId47" Type="http://schemas.openxmlformats.org/officeDocument/2006/relationships/tags" Target="../tags/tag406.xml"/><Relationship Id="rId50" Type="http://schemas.openxmlformats.org/officeDocument/2006/relationships/tags" Target="../tags/tag409.xml"/><Relationship Id="rId55" Type="http://schemas.openxmlformats.org/officeDocument/2006/relationships/tags" Target="../tags/tag414.xml"/><Relationship Id="rId63" Type="http://schemas.openxmlformats.org/officeDocument/2006/relationships/tags" Target="../tags/tag422.xml"/><Relationship Id="rId68" Type="http://schemas.openxmlformats.org/officeDocument/2006/relationships/tags" Target="../tags/tag427.xml"/><Relationship Id="rId7" Type="http://schemas.openxmlformats.org/officeDocument/2006/relationships/tags" Target="../tags/tag366.xml"/><Relationship Id="rId2" Type="http://schemas.openxmlformats.org/officeDocument/2006/relationships/tags" Target="../tags/tag361.xml"/><Relationship Id="rId16" Type="http://schemas.openxmlformats.org/officeDocument/2006/relationships/tags" Target="../tags/tag375.xml"/><Relationship Id="rId29" Type="http://schemas.openxmlformats.org/officeDocument/2006/relationships/tags" Target="../tags/tag388.xml"/><Relationship Id="rId1" Type="http://schemas.openxmlformats.org/officeDocument/2006/relationships/tags" Target="../tags/tag360.xml"/><Relationship Id="rId6" Type="http://schemas.openxmlformats.org/officeDocument/2006/relationships/tags" Target="../tags/tag365.xml"/><Relationship Id="rId11" Type="http://schemas.openxmlformats.org/officeDocument/2006/relationships/tags" Target="../tags/tag370.xml"/><Relationship Id="rId24" Type="http://schemas.openxmlformats.org/officeDocument/2006/relationships/tags" Target="../tags/tag383.xml"/><Relationship Id="rId32" Type="http://schemas.openxmlformats.org/officeDocument/2006/relationships/tags" Target="../tags/tag391.xml"/><Relationship Id="rId37" Type="http://schemas.openxmlformats.org/officeDocument/2006/relationships/tags" Target="../tags/tag396.xml"/><Relationship Id="rId40" Type="http://schemas.openxmlformats.org/officeDocument/2006/relationships/tags" Target="../tags/tag399.xml"/><Relationship Id="rId45" Type="http://schemas.openxmlformats.org/officeDocument/2006/relationships/tags" Target="../tags/tag404.xml"/><Relationship Id="rId53" Type="http://schemas.openxmlformats.org/officeDocument/2006/relationships/tags" Target="../tags/tag412.xml"/><Relationship Id="rId58" Type="http://schemas.openxmlformats.org/officeDocument/2006/relationships/tags" Target="../tags/tag417.xml"/><Relationship Id="rId66" Type="http://schemas.openxmlformats.org/officeDocument/2006/relationships/tags" Target="../tags/tag425.xml"/><Relationship Id="rId5" Type="http://schemas.openxmlformats.org/officeDocument/2006/relationships/tags" Target="../tags/tag364.xml"/><Relationship Id="rId15" Type="http://schemas.openxmlformats.org/officeDocument/2006/relationships/tags" Target="../tags/tag374.xml"/><Relationship Id="rId23" Type="http://schemas.openxmlformats.org/officeDocument/2006/relationships/tags" Target="../tags/tag382.xml"/><Relationship Id="rId28" Type="http://schemas.openxmlformats.org/officeDocument/2006/relationships/tags" Target="../tags/tag387.xml"/><Relationship Id="rId36" Type="http://schemas.openxmlformats.org/officeDocument/2006/relationships/tags" Target="../tags/tag395.xml"/><Relationship Id="rId49" Type="http://schemas.openxmlformats.org/officeDocument/2006/relationships/tags" Target="../tags/tag408.xml"/><Relationship Id="rId57" Type="http://schemas.openxmlformats.org/officeDocument/2006/relationships/tags" Target="../tags/tag416.xml"/><Relationship Id="rId61" Type="http://schemas.openxmlformats.org/officeDocument/2006/relationships/tags" Target="../tags/tag420.xml"/><Relationship Id="rId10" Type="http://schemas.openxmlformats.org/officeDocument/2006/relationships/tags" Target="../tags/tag369.xml"/><Relationship Id="rId19" Type="http://schemas.openxmlformats.org/officeDocument/2006/relationships/tags" Target="../tags/tag378.xml"/><Relationship Id="rId31" Type="http://schemas.openxmlformats.org/officeDocument/2006/relationships/tags" Target="../tags/tag390.xml"/><Relationship Id="rId44" Type="http://schemas.openxmlformats.org/officeDocument/2006/relationships/tags" Target="../tags/tag403.xml"/><Relationship Id="rId52" Type="http://schemas.openxmlformats.org/officeDocument/2006/relationships/tags" Target="../tags/tag411.xml"/><Relationship Id="rId60" Type="http://schemas.openxmlformats.org/officeDocument/2006/relationships/tags" Target="../tags/tag419.xml"/><Relationship Id="rId65" Type="http://schemas.openxmlformats.org/officeDocument/2006/relationships/tags" Target="../tags/tag424.xml"/><Relationship Id="rId4" Type="http://schemas.openxmlformats.org/officeDocument/2006/relationships/tags" Target="../tags/tag363.xml"/><Relationship Id="rId9" Type="http://schemas.openxmlformats.org/officeDocument/2006/relationships/tags" Target="../tags/tag368.xml"/><Relationship Id="rId14" Type="http://schemas.openxmlformats.org/officeDocument/2006/relationships/tags" Target="../tags/tag373.xml"/><Relationship Id="rId22" Type="http://schemas.openxmlformats.org/officeDocument/2006/relationships/tags" Target="../tags/tag381.xml"/><Relationship Id="rId27" Type="http://schemas.openxmlformats.org/officeDocument/2006/relationships/tags" Target="../tags/tag386.xml"/><Relationship Id="rId30" Type="http://schemas.openxmlformats.org/officeDocument/2006/relationships/tags" Target="../tags/tag389.xml"/><Relationship Id="rId35" Type="http://schemas.openxmlformats.org/officeDocument/2006/relationships/tags" Target="../tags/tag394.xml"/><Relationship Id="rId43" Type="http://schemas.openxmlformats.org/officeDocument/2006/relationships/tags" Target="../tags/tag402.xml"/><Relationship Id="rId48" Type="http://schemas.openxmlformats.org/officeDocument/2006/relationships/tags" Target="../tags/tag407.xml"/><Relationship Id="rId56" Type="http://schemas.openxmlformats.org/officeDocument/2006/relationships/tags" Target="../tags/tag415.xml"/><Relationship Id="rId64" Type="http://schemas.openxmlformats.org/officeDocument/2006/relationships/tags" Target="../tags/tag423.xml"/><Relationship Id="rId69" Type="http://schemas.openxmlformats.org/officeDocument/2006/relationships/slideLayout" Target="../slideLayouts/slideLayout2.xml"/><Relationship Id="rId8" Type="http://schemas.openxmlformats.org/officeDocument/2006/relationships/tags" Target="../tags/tag367.xml"/><Relationship Id="rId51" Type="http://schemas.openxmlformats.org/officeDocument/2006/relationships/tags" Target="../tags/tag410.xml"/><Relationship Id="rId3" Type="http://schemas.openxmlformats.org/officeDocument/2006/relationships/tags" Target="../tags/tag362.xml"/><Relationship Id="rId12" Type="http://schemas.openxmlformats.org/officeDocument/2006/relationships/tags" Target="../tags/tag371.xml"/><Relationship Id="rId17" Type="http://schemas.openxmlformats.org/officeDocument/2006/relationships/tags" Target="../tags/tag376.xml"/><Relationship Id="rId25" Type="http://schemas.openxmlformats.org/officeDocument/2006/relationships/tags" Target="../tags/tag384.xml"/><Relationship Id="rId33" Type="http://schemas.openxmlformats.org/officeDocument/2006/relationships/tags" Target="../tags/tag392.xml"/><Relationship Id="rId38" Type="http://schemas.openxmlformats.org/officeDocument/2006/relationships/tags" Target="../tags/tag397.xml"/><Relationship Id="rId46" Type="http://schemas.openxmlformats.org/officeDocument/2006/relationships/tags" Target="../tags/tag405.xml"/><Relationship Id="rId59" Type="http://schemas.openxmlformats.org/officeDocument/2006/relationships/tags" Target="../tags/tag418.xml"/><Relationship Id="rId67" Type="http://schemas.openxmlformats.org/officeDocument/2006/relationships/tags" Target="../tags/tag426.xml"/><Relationship Id="rId20" Type="http://schemas.openxmlformats.org/officeDocument/2006/relationships/tags" Target="../tags/tag379.xml"/><Relationship Id="rId41" Type="http://schemas.openxmlformats.org/officeDocument/2006/relationships/tags" Target="../tags/tag400.xml"/><Relationship Id="rId54" Type="http://schemas.openxmlformats.org/officeDocument/2006/relationships/tags" Target="../tags/tag413.xml"/><Relationship Id="rId62" Type="http://schemas.openxmlformats.org/officeDocument/2006/relationships/tags" Target="../tags/tag421.xml"/><Relationship Id="rId70" Type="http://schemas.openxmlformats.org/officeDocument/2006/relationships/notesSlide" Target="../notesSlides/notesSlide22.xml"/></Relationships>
</file>

<file path=ppt/slides/_rels/slide33.xml.rels><?xml version="1.0" encoding="UTF-8" standalone="yes"?>
<Relationships xmlns="http://schemas.openxmlformats.org/package/2006/relationships"><Relationship Id="rId13" Type="http://schemas.openxmlformats.org/officeDocument/2006/relationships/tags" Target="../tags/tag440.xml"/><Relationship Id="rId18" Type="http://schemas.openxmlformats.org/officeDocument/2006/relationships/tags" Target="../tags/tag445.xml"/><Relationship Id="rId26" Type="http://schemas.openxmlformats.org/officeDocument/2006/relationships/tags" Target="../tags/tag453.xml"/><Relationship Id="rId39" Type="http://schemas.openxmlformats.org/officeDocument/2006/relationships/tags" Target="../tags/tag466.xml"/><Relationship Id="rId21" Type="http://schemas.openxmlformats.org/officeDocument/2006/relationships/tags" Target="../tags/tag448.xml"/><Relationship Id="rId34" Type="http://schemas.openxmlformats.org/officeDocument/2006/relationships/tags" Target="../tags/tag461.xml"/><Relationship Id="rId42" Type="http://schemas.openxmlformats.org/officeDocument/2006/relationships/tags" Target="../tags/tag469.xml"/><Relationship Id="rId47" Type="http://schemas.openxmlformats.org/officeDocument/2006/relationships/tags" Target="../tags/tag474.xml"/><Relationship Id="rId50" Type="http://schemas.openxmlformats.org/officeDocument/2006/relationships/tags" Target="../tags/tag477.xml"/><Relationship Id="rId55" Type="http://schemas.openxmlformats.org/officeDocument/2006/relationships/tags" Target="../tags/tag482.xml"/><Relationship Id="rId63" Type="http://schemas.openxmlformats.org/officeDocument/2006/relationships/tags" Target="../tags/tag490.xml"/><Relationship Id="rId68" Type="http://schemas.openxmlformats.org/officeDocument/2006/relationships/tags" Target="../tags/tag495.xml"/><Relationship Id="rId7" Type="http://schemas.openxmlformats.org/officeDocument/2006/relationships/tags" Target="../tags/tag434.xml"/><Relationship Id="rId71" Type="http://schemas.openxmlformats.org/officeDocument/2006/relationships/tags" Target="../tags/tag498.xml"/><Relationship Id="rId2" Type="http://schemas.openxmlformats.org/officeDocument/2006/relationships/tags" Target="../tags/tag429.xml"/><Relationship Id="rId16" Type="http://schemas.openxmlformats.org/officeDocument/2006/relationships/tags" Target="../tags/tag443.xml"/><Relationship Id="rId29" Type="http://schemas.openxmlformats.org/officeDocument/2006/relationships/tags" Target="../tags/tag456.xml"/><Relationship Id="rId1" Type="http://schemas.openxmlformats.org/officeDocument/2006/relationships/tags" Target="../tags/tag428.xml"/><Relationship Id="rId6" Type="http://schemas.openxmlformats.org/officeDocument/2006/relationships/tags" Target="../tags/tag433.xml"/><Relationship Id="rId11" Type="http://schemas.openxmlformats.org/officeDocument/2006/relationships/tags" Target="../tags/tag438.xml"/><Relationship Id="rId24" Type="http://schemas.openxmlformats.org/officeDocument/2006/relationships/tags" Target="../tags/tag451.xml"/><Relationship Id="rId32" Type="http://schemas.openxmlformats.org/officeDocument/2006/relationships/tags" Target="../tags/tag459.xml"/><Relationship Id="rId37" Type="http://schemas.openxmlformats.org/officeDocument/2006/relationships/tags" Target="../tags/tag464.xml"/><Relationship Id="rId40" Type="http://schemas.openxmlformats.org/officeDocument/2006/relationships/tags" Target="../tags/tag467.xml"/><Relationship Id="rId45" Type="http://schemas.openxmlformats.org/officeDocument/2006/relationships/tags" Target="../tags/tag472.xml"/><Relationship Id="rId53" Type="http://schemas.openxmlformats.org/officeDocument/2006/relationships/tags" Target="../tags/tag480.xml"/><Relationship Id="rId58" Type="http://schemas.openxmlformats.org/officeDocument/2006/relationships/tags" Target="../tags/tag485.xml"/><Relationship Id="rId66" Type="http://schemas.openxmlformats.org/officeDocument/2006/relationships/tags" Target="../tags/tag493.xml"/><Relationship Id="rId5" Type="http://schemas.openxmlformats.org/officeDocument/2006/relationships/tags" Target="../tags/tag432.xml"/><Relationship Id="rId15" Type="http://schemas.openxmlformats.org/officeDocument/2006/relationships/tags" Target="../tags/tag442.xml"/><Relationship Id="rId23" Type="http://schemas.openxmlformats.org/officeDocument/2006/relationships/tags" Target="../tags/tag450.xml"/><Relationship Id="rId28" Type="http://schemas.openxmlformats.org/officeDocument/2006/relationships/tags" Target="../tags/tag455.xml"/><Relationship Id="rId36" Type="http://schemas.openxmlformats.org/officeDocument/2006/relationships/tags" Target="../tags/tag463.xml"/><Relationship Id="rId49" Type="http://schemas.openxmlformats.org/officeDocument/2006/relationships/tags" Target="../tags/tag476.xml"/><Relationship Id="rId57" Type="http://schemas.openxmlformats.org/officeDocument/2006/relationships/tags" Target="../tags/tag484.xml"/><Relationship Id="rId61" Type="http://schemas.openxmlformats.org/officeDocument/2006/relationships/tags" Target="../tags/tag488.xml"/><Relationship Id="rId10" Type="http://schemas.openxmlformats.org/officeDocument/2006/relationships/tags" Target="../tags/tag437.xml"/><Relationship Id="rId19" Type="http://schemas.openxmlformats.org/officeDocument/2006/relationships/tags" Target="../tags/tag446.xml"/><Relationship Id="rId31" Type="http://schemas.openxmlformats.org/officeDocument/2006/relationships/tags" Target="../tags/tag458.xml"/><Relationship Id="rId44" Type="http://schemas.openxmlformats.org/officeDocument/2006/relationships/tags" Target="../tags/tag471.xml"/><Relationship Id="rId52" Type="http://schemas.openxmlformats.org/officeDocument/2006/relationships/tags" Target="../tags/tag479.xml"/><Relationship Id="rId60" Type="http://schemas.openxmlformats.org/officeDocument/2006/relationships/tags" Target="../tags/tag487.xml"/><Relationship Id="rId65" Type="http://schemas.openxmlformats.org/officeDocument/2006/relationships/tags" Target="../tags/tag492.xml"/><Relationship Id="rId4" Type="http://schemas.openxmlformats.org/officeDocument/2006/relationships/tags" Target="../tags/tag431.xml"/><Relationship Id="rId9" Type="http://schemas.openxmlformats.org/officeDocument/2006/relationships/tags" Target="../tags/tag436.xml"/><Relationship Id="rId14" Type="http://schemas.openxmlformats.org/officeDocument/2006/relationships/tags" Target="../tags/tag441.xml"/><Relationship Id="rId22" Type="http://schemas.openxmlformats.org/officeDocument/2006/relationships/tags" Target="../tags/tag449.xml"/><Relationship Id="rId27" Type="http://schemas.openxmlformats.org/officeDocument/2006/relationships/tags" Target="../tags/tag454.xml"/><Relationship Id="rId30" Type="http://schemas.openxmlformats.org/officeDocument/2006/relationships/tags" Target="../tags/tag457.xml"/><Relationship Id="rId35" Type="http://schemas.openxmlformats.org/officeDocument/2006/relationships/tags" Target="../tags/tag462.xml"/><Relationship Id="rId43" Type="http://schemas.openxmlformats.org/officeDocument/2006/relationships/tags" Target="../tags/tag470.xml"/><Relationship Id="rId48" Type="http://schemas.openxmlformats.org/officeDocument/2006/relationships/tags" Target="../tags/tag475.xml"/><Relationship Id="rId56" Type="http://schemas.openxmlformats.org/officeDocument/2006/relationships/tags" Target="../tags/tag483.xml"/><Relationship Id="rId64" Type="http://schemas.openxmlformats.org/officeDocument/2006/relationships/tags" Target="../tags/tag491.xml"/><Relationship Id="rId69" Type="http://schemas.openxmlformats.org/officeDocument/2006/relationships/tags" Target="../tags/tag496.xml"/><Relationship Id="rId8" Type="http://schemas.openxmlformats.org/officeDocument/2006/relationships/tags" Target="../tags/tag435.xml"/><Relationship Id="rId51" Type="http://schemas.openxmlformats.org/officeDocument/2006/relationships/tags" Target="../tags/tag478.xml"/><Relationship Id="rId72" Type="http://schemas.openxmlformats.org/officeDocument/2006/relationships/slideLayout" Target="../slideLayouts/slideLayout2.xml"/><Relationship Id="rId3" Type="http://schemas.openxmlformats.org/officeDocument/2006/relationships/tags" Target="../tags/tag430.xml"/><Relationship Id="rId12" Type="http://schemas.openxmlformats.org/officeDocument/2006/relationships/tags" Target="../tags/tag439.xml"/><Relationship Id="rId17" Type="http://schemas.openxmlformats.org/officeDocument/2006/relationships/tags" Target="../tags/tag444.xml"/><Relationship Id="rId25" Type="http://schemas.openxmlformats.org/officeDocument/2006/relationships/tags" Target="../tags/tag452.xml"/><Relationship Id="rId33" Type="http://schemas.openxmlformats.org/officeDocument/2006/relationships/tags" Target="../tags/tag460.xml"/><Relationship Id="rId38" Type="http://schemas.openxmlformats.org/officeDocument/2006/relationships/tags" Target="../tags/tag465.xml"/><Relationship Id="rId46" Type="http://schemas.openxmlformats.org/officeDocument/2006/relationships/tags" Target="../tags/tag473.xml"/><Relationship Id="rId59" Type="http://schemas.openxmlformats.org/officeDocument/2006/relationships/tags" Target="../tags/tag486.xml"/><Relationship Id="rId67" Type="http://schemas.openxmlformats.org/officeDocument/2006/relationships/tags" Target="../tags/tag494.xml"/><Relationship Id="rId20" Type="http://schemas.openxmlformats.org/officeDocument/2006/relationships/tags" Target="../tags/tag447.xml"/><Relationship Id="rId41" Type="http://schemas.openxmlformats.org/officeDocument/2006/relationships/tags" Target="../tags/tag468.xml"/><Relationship Id="rId54" Type="http://schemas.openxmlformats.org/officeDocument/2006/relationships/tags" Target="../tags/tag481.xml"/><Relationship Id="rId62" Type="http://schemas.openxmlformats.org/officeDocument/2006/relationships/tags" Target="../tags/tag489.xml"/><Relationship Id="rId70" Type="http://schemas.openxmlformats.org/officeDocument/2006/relationships/tags" Target="../tags/tag49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00.xml"/><Relationship Id="rId1" Type="http://schemas.openxmlformats.org/officeDocument/2006/relationships/tags" Target="../tags/tag49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Virtual Memory 1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P &amp; H Chapter</a:t>
            </a:r>
            <a:r>
              <a:rPr lang="en-US" dirty="0"/>
              <a:t> </a:t>
            </a:r>
            <a:r>
              <a:rPr lang="en-US" dirty="0" smtClean="0"/>
              <a:t>5.4 (up to TLBs)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14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Processor &amp; Memory</a:t>
            </a:r>
            <a:endParaRPr lang="en-US"/>
          </a:p>
        </p:txBody>
      </p:sp>
      <p:sp>
        <p:nvSpPr>
          <p:cNvPr id="360141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304800"/>
            <a:ext cx="5943600" cy="6172200"/>
          </a:xfrm>
        </p:spPr>
        <p:txBody>
          <a:bodyPr/>
          <a:lstStyle/>
          <a:p>
            <a:r>
              <a:rPr lang="en-US" dirty="0" smtClean="0"/>
              <a:t>CPU address/data bus...</a:t>
            </a:r>
          </a:p>
          <a:p>
            <a:r>
              <a:rPr lang="en-US" dirty="0" smtClean="0"/>
              <a:t>	… routed through caches</a:t>
            </a:r>
          </a:p>
          <a:p>
            <a:r>
              <a:rPr lang="en-US" dirty="0" smtClean="0"/>
              <a:t>	… to main memory</a:t>
            </a:r>
          </a:p>
          <a:p>
            <a:pPr lvl="1"/>
            <a:r>
              <a:rPr lang="en-US" dirty="0" smtClean="0"/>
              <a:t>Simple, fast, but…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Q: What happens for LW/SW </a:t>
            </a:r>
            <a:br>
              <a:rPr lang="en-US" dirty="0" smtClean="0"/>
            </a:br>
            <a:r>
              <a:rPr lang="en-US" dirty="0" smtClean="0"/>
              <a:t>to an invalid location?</a:t>
            </a:r>
          </a:p>
          <a:p>
            <a:pPr lvl="1"/>
            <a:r>
              <a:rPr lang="en-US" dirty="0" smtClean="0"/>
              <a:t>0x000000000 (NULL)</a:t>
            </a:r>
          </a:p>
          <a:p>
            <a:pPr lvl="1"/>
            <a:r>
              <a:rPr lang="en-US" dirty="0" smtClean="0"/>
              <a:t>uninitialized pointer</a:t>
            </a:r>
            <a:endParaRPr lang="en-US" dirty="0"/>
          </a:p>
        </p:txBody>
      </p:sp>
      <p:sp>
        <p:nvSpPr>
          <p:cNvPr id="3601412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105400" y="1437230"/>
            <a:ext cx="1219200" cy="762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3601413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467600" y="1513430"/>
            <a:ext cx="1371600" cy="40386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3601414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638800" y="2885030"/>
            <a:ext cx="18288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3601415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5638800" y="2199230"/>
            <a:ext cx="0" cy="6858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3601417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467600" y="4409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Text</a:t>
            </a:r>
          </a:p>
        </p:txBody>
      </p:sp>
      <p:sp>
        <p:nvSpPr>
          <p:cNvPr id="3601418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467600" y="385658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Data</a:t>
            </a:r>
          </a:p>
        </p:txBody>
      </p:sp>
      <p:sp>
        <p:nvSpPr>
          <p:cNvPr id="3601419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467600" y="2123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Stack</a:t>
            </a:r>
          </a:p>
        </p:txBody>
      </p:sp>
      <p:sp>
        <p:nvSpPr>
          <p:cNvPr id="3601420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467600" y="3286668"/>
            <a:ext cx="1371600" cy="569912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Heap</a:t>
            </a:r>
          </a:p>
        </p:txBody>
      </p:sp>
      <p:sp>
        <p:nvSpPr>
          <p:cNvPr id="3601421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404064" y="5475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Memory</a:t>
            </a:r>
          </a:p>
        </p:txBody>
      </p:sp>
      <p:pic>
        <p:nvPicPr>
          <p:cNvPr id="1026" name="CP3 Ink 47c08460-35d7-4821-a27a-acaad31a8386"/>
          <p:cNvPicPr>
            <a:picLocks noChangeAspect="1" noChangeArrowheads="1"/>
          </p:cNvPicPr>
          <p:nvPr>
            <p:custDataLst>
              <p:tags r:id="rId12"/>
            </p:custDataLst>
          </p:nvPr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5400993" y="1978125"/>
            <a:ext cx="999292" cy="13362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997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Multiple Processes</a:t>
            </a:r>
            <a:endParaRPr lang="en-US"/>
          </a:p>
        </p:txBody>
      </p:sp>
      <p:sp>
        <p:nvSpPr>
          <p:cNvPr id="3699715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Running multiple processes…</a:t>
            </a:r>
          </a:p>
          <a:p>
            <a:r>
              <a:rPr lang="en-US" i="1" dirty="0" smtClean="0"/>
              <a:t>Time-multiplex </a:t>
            </a:r>
            <a:r>
              <a:rPr lang="en-US" dirty="0" smtClean="0"/>
              <a:t>a single CPU core (</a:t>
            </a:r>
            <a:r>
              <a:rPr lang="en-US" dirty="0" smtClean="0">
                <a:solidFill>
                  <a:schemeClr val="accent1"/>
                </a:solidFill>
              </a:rPr>
              <a:t>multi-tasking</a:t>
            </a:r>
            <a:r>
              <a:rPr lang="en-US" dirty="0" smtClean="0"/>
              <a:t>)</a:t>
            </a:r>
          </a:p>
          <a:p>
            <a:pPr lvl="1"/>
            <a:r>
              <a:rPr lang="en-US" dirty="0" smtClean="0"/>
              <a:t>Web browser, </a:t>
            </a:r>
            <a:r>
              <a:rPr lang="en-US" dirty="0" err="1" smtClean="0"/>
              <a:t>skype</a:t>
            </a:r>
            <a:r>
              <a:rPr lang="en-US" dirty="0" smtClean="0"/>
              <a:t>, office, … all must co-exist</a:t>
            </a:r>
          </a:p>
          <a:p>
            <a:pPr lvl="2">
              <a:buNone/>
            </a:pPr>
            <a:endParaRPr lang="en-US" dirty="0" smtClean="0"/>
          </a:p>
          <a:p>
            <a:r>
              <a:rPr lang="en-US" dirty="0" smtClean="0"/>
              <a:t>Many cores per processor (</a:t>
            </a:r>
            <a:r>
              <a:rPr lang="en-US" dirty="0" smtClean="0">
                <a:solidFill>
                  <a:schemeClr val="accent1"/>
                </a:solidFill>
              </a:rPr>
              <a:t>multi-core</a:t>
            </a:r>
            <a:r>
              <a:rPr lang="en-US" dirty="0" smtClean="0"/>
              <a:t>)</a:t>
            </a:r>
            <a:br>
              <a:rPr lang="en-US" dirty="0" smtClean="0"/>
            </a:br>
            <a:r>
              <a:rPr lang="en-US" dirty="0" smtClean="0"/>
              <a:t> or many processors (</a:t>
            </a:r>
            <a:r>
              <a:rPr lang="en-US" dirty="0" smtClean="0">
                <a:solidFill>
                  <a:schemeClr val="accent1"/>
                </a:solidFill>
              </a:rPr>
              <a:t>multi-processor</a:t>
            </a:r>
            <a:r>
              <a:rPr lang="en-US" dirty="0" smtClean="0"/>
              <a:t>)</a:t>
            </a:r>
          </a:p>
          <a:p>
            <a:pPr lvl="1"/>
            <a:r>
              <a:rPr lang="en-US" dirty="0" smtClean="0"/>
              <a:t>Multiple programs run </a:t>
            </a:r>
            <a:r>
              <a:rPr lang="en-US" i="1" dirty="0" smtClean="0"/>
              <a:t>simultaneously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345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Multiple Processors </a:t>
            </a:r>
            <a:endParaRPr lang="en-US"/>
          </a:p>
        </p:txBody>
      </p:sp>
      <p:sp>
        <p:nvSpPr>
          <p:cNvPr id="3603459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Q: What happens when another program is executed concurrently on another processor?</a:t>
            </a:r>
          </a:p>
          <a:p>
            <a:pPr lvl="1"/>
            <a:r>
              <a:rPr lang="en-US" dirty="0" smtClean="0"/>
              <a:t>Take turns using memory?</a:t>
            </a:r>
          </a:p>
        </p:txBody>
      </p:sp>
      <p:sp>
        <p:nvSpPr>
          <p:cNvPr id="22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105400" y="1437230"/>
            <a:ext cx="1219200" cy="762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23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467600" y="1513430"/>
            <a:ext cx="1371600" cy="40386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24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638800" y="2885030"/>
            <a:ext cx="18288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25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5638800" y="2199230"/>
            <a:ext cx="0" cy="6858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26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467600" y="4409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Text</a:t>
            </a:r>
          </a:p>
        </p:txBody>
      </p:sp>
      <p:sp>
        <p:nvSpPr>
          <p:cNvPr id="27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467600" y="385658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Data</a:t>
            </a:r>
          </a:p>
        </p:txBody>
      </p:sp>
      <p:sp>
        <p:nvSpPr>
          <p:cNvPr id="28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467600" y="2123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Stack</a:t>
            </a:r>
          </a:p>
        </p:txBody>
      </p:sp>
      <p:sp>
        <p:nvSpPr>
          <p:cNvPr id="29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467600" y="3286668"/>
            <a:ext cx="1371600" cy="569912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Heap</a:t>
            </a:r>
          </a:p>
        </p:txBody>
      </p:sp>
      <p:sp>
        <p:nvSpPr>
          <p:cNvPr id="30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404064" y="5475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Memory</a:t>
            </a:r>
          </a:p>
        </p:txBody>
      </p:sp>
      <p:sp>
        <p:nvSpPr>
          <p:cNvPr id="31" name="Rectangle 4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5105400" y="3581400"/>
            <a:ext cx="1219200" cy="7620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36" name="Rectangle 9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620000" y="4561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Text</a:t>
            </a:r>
          </a:p>
        </p:txBody>
      </p:sp>
      <p:sp>
        <p:nvSpPr>
          <p:cNvPr id="37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620000" y="400898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Data</a:t>
            </a:r>
          </a:p>
        </p:txBody>
      </p:sp>
      <p:sp>
        <p:nvSpPr>
          <p:cNvPr id="38" name="Rectangle 11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620000" y="2275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Stack</a:t>
            </a:r>
          </a:p>
        </p:txBody>
      </p:sp>
      <p:sp>
        <p:nvSpPr>
          <p:cNvPr id="39" name="Rectangle 12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620000" y="3439068"/>
            <a:ext cx="1371600" cy="569912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Heap</a:t>
            </a:r>
          </a:p>
        </p:txBody>
      </p:sp>
      <p:sp>
        <p:nvSpPr>
          <p:cNvPr id="40" name="Line 7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5638800" y="2895600"/>
            <a:ext cx="0" cy="62017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550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Solution? Multiple processes/processors</a:t>
            </a:r>
            <a:endParaRPr lang="en-US"/>
          </a:p>
        </p:txBody>
      </p:sp>
      <p:sp>
        <p:nvSpPr>
          <p:cNvPr id="3605507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Can we relocate second program?</a:t>
            </a:r>
          </a:p>
          <a:p>
            <a:pPr lvl="1"/>
            <a:r>
              <a:rPr lang="en-US" dirty="0" smtClean="0"/>
              <a:t>What if they don’t fit?</a:t>
            </a:r>
          </a:p>
          <a:p>
            <a:pPr lvl="1"/>
            <a:r>
              <a:rPr lang="en-US" dirty="0" smtClean="0"/>
              <a:t>What if not contiguous?</a:t>
            </a:r>
          </a:p>
          <a:p>
            <a:pPr lvl="1"/>
            <a:r>
              <a:rPr lang="en-US" dirty="0" smtClean="0"/>
              <a:t>Need to recompile/</a:t>
            </a:r>
            <a:r>
              <a:rPr lang="en-US" dirty="0" err="1" smtClean="0"/>
              <a:t>relink</a:t>
            </a:r>
            <a:r>
              <a:rPr lang="en-US" dirty="0" smtClean="0"/>
              <a:t>?</a:t>
            </a:r>
          </a:p>
          <a:p>
            <a:pPr lvl="1"/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23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105400" y="1437230"/>
            <a:ext cx="1219200" cy="762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24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467600" y="609600"/>
            <a:ext cx="1371600" cy="494243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25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638800" y="2885030"/>
            <a:ext cx="18288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26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5638800" y="2199230"/>
            <a:ext cx="0" cy="6858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27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467600" y="4409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Text</a:t>
            </a:r>
          </a:p>
        </p:txBody>
      </p:sp>
      <p:sp>
        <p:nvSpPr>
          <p:cNvPr id="28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467600" y="385658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Data</a:t>
            </a:r>
          </a:p>
        </p:txBody>
      </p:sp>
      <p:sp>
        <p:nvSpPr>
          <p:cNvPr id="29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467600" y="2123030"/>
            <a:ext cx="1371600" cy="569913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Stack</a:t>
            </a:r>
          </a:p>
        </p:txBody>
      </p:sp>
      <p:sp>
        <p:nvSpPr>
          <p:cNvPr id="30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467600" y="3286668"/>
            <a:ext cx="1371600" cy="569912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Heap</a:t>
            </a:r>
          </a:p>
        </p:txBody>
      </p:sp>
      <p:sp>
        <p:nvSpPr>
          <p:cNvPr id="31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404064" y="5475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Memory</a:t>
            </a:r>
          </a:p>
        </p:txBody>
      </p:sp>
      <p:sp>
        <p:nvSpPr>
          <p:cNvPr id="32" name="Rectangle 4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5105400" y="3581400"/>
            <a:ext cx="1219200" cy="7620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33" name="Rectangle 9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467600" y="495300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Text</a:t>
            </a:r>
          </a:p>
        </p:txBody>
      </p:sp>
      <p:sp>
        <p:nvSpPr>
          <p:cNvPr id="34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467600" y="152400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Data</a:t>
            </a:r>
          </a:p>
        </p:txBody>
      </p:sp>
      <p:sp>
        <p:nvSpPr>
          <p:cNvPr id="35" name="Rectangle 11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467600" y="76200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>
                <a:solidFill>
                  <a:srgbClr val="FFFFFF"/>
                </a:solidFill>
                <a:latin typeface="Calibri"/>
              </a:rPr>
              <a:t>Stack</a:t>
            </a:r>
          </a:p>
        </p:txBody>
      </p:sp>
      <p:sp>
        <p:nvSpPr>
          <p:cNvPr id="36" name="Rectangle 12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467600" y="2743200"/>
            <a:ext cx="1371600" cy="569912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>
                <a:solidFill>
                  <a:srgbClr val="FFFFFF"/>
                </a:solidFill>
                <a:latin typeface="Calibri"/>
              </a:rPr>
              <a:t>Heap</a:t>
            </a:r>
          </a:p>
        </p:txBody>
      </p:sp>
      <p:sp>
        <p:nvSpPr>
          <p:cNvPr id="37" name="Line 7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5638800" y="2895600"/>
            <a:ext cx="0" cy="62017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5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5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55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5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endParaRPr lang="en-US" i="1" dirty="0" smtClean="0"/>
          </a:p>
          <a:p>
            <a:r>
              <a:rPr lang="en-US" i="1" dirty="0" smtClean="0"/>
              <a:t>All problems in computer science can be solved by another level of indirection.</a:t>
            </a:r>
          </a:p>
          <a:p>
            <a:pPr algn="r"/>
            <a:r>
              <a:rPr lang="en-US" i="1" dirty="0" smtClean="0"/>
              <a:t> </a:t>
            </a:r>
          </a:p>
          <a:p>
            <a:pPr algn="r"/>
            <a:r>
              <a:rPr lang="en-US" i="1" dirty="0" smtClean="0"/>
              <a:t>–  David Wheeler</a:t>
            </a:r>
          </a:p>
          <a:p>
            <a:pPr algn="r"/>
            <a:r>
              <a:rPr lang="en-US" i="1" dirty="0" smtClean="0"/>
              <a:t>– or, Butler Lampson</a:t>
            </a:r>
          </a:p>
          <a:p>
            <a:pPr algn="r"/>
            <a:r>
              <a:rPr lang="en-US" i="1" dirty="0" smtClean="0"/>
              <a:t>–  or, Leslie </a:t>
            </a:r>
            <a:r>
              <a:rPr lang="en-US" i="1" dirty="0" err="1" smtClean="0"/>
              <a:t>Lamport</a:t>
            </a:r>
            <a:endParaRPr lang="en-US" i="1" dirty="0" smtClean="0"/>
          </a:p>
          <a:p>
            <a:pPr algn="r"/>
            <a:r>
              <a:rPr lang="en-US" i="1" dirty="0" smtClean="0"/>
              <a:t>–  or, Steve </a:t>
            </a:r>
            <a:r>
              <a:rPr lang="en-US" i="1" dirty="0" err="1" smtClean="0"/>
              <a:t>Bellovin</a:t>
            </a:r>
            <a:endParaRPr lang="en-US" i="1" dirty="0" smtClean="0"/>
          </a:p>
          <a:p>
            <a:pPr algn="r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755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Virtual Memory</a:t>
            </a:r>
            <a:endParaRPr lang="en-US"/>
          </a:p>
        </p:txBody>
      </p:sp>
      <p:sp>
        <p:nvSpPr>
          <p:cNvPr id="3607555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Virtual Memory: A Solution for All Problems</a:t>
            </a:r>
          </a:p>
          <a:p>
            <a:endParaRPr lang="en-US" dirty="0" smtClean="0"/>
          </a:p>
          <a:p>
            <a:r>
              <a:rPr lang="en-US" dirty="0" smtClean="0"/>
              <a:t>Each </a:t>
            </a:r>
            <a:r>
              <a:rPr lang="en-US" dirty="0" smtClean="0">
                <a:solidFill>
                  <a:schemeClr val="accent1"/>
                </a:solidFill>
              </a:rPr>
              <a:t>process</a:t>
            </a:r>
            <a:r>
              <a:rPr lang="en-US" dirty="0" smtClean="0"/>
              <a:t> has its own </a:t>
            </a:r>
            <a:r>
              <a:rPr lang="en-US" dirty="0" smtClean="0">
                <a:solidFill>
                  <a:schemeClr val="accent1"/>
                </a:solidFill>
              </a:rPr>
              <a:t>virtual address space</a:t>
            </a:r>
          </a:p>
          <a:p>
            <a:pPr lvl="1"/>
            <a:r>
              <a:rPr lang="en-US" dirty="0" smtClean="0"/>
              <a:t>Programmer can code as if they own all of memory</a:t>
            </a:r>
          </a:p>
          <a:p>
            <a:endParaRPr lang="en-US" dirty="0" smtClean="0"/>
          </a:p>
          <a:p>
            <a:r>
              <a:rPr lang="en-US" dirty="0" smtClean="0"/>
              <a:t>On-the-fly at runtime, for each memory access</a:t>
            </a:r>
          </a:p>
          <a:p>
            <a:pPr lvl="1"/>
            <a:r>
              <a:rPr lang="en-US" dirty="0" smtClean="0"/>
              <a:t>all access is </a:t>
            </a:r>
            <a:r>
              <a:rPr lang="en-US" i="1" dirty="0" smtClean="0"/>
              <a:t>indirect</a:t>
            </a:r>
            <a:r>
              <a:rPr lang="en-US" dirty="0" smtClean="0"/>
              <a:t> through a virtual address</a:t>
            </a:r>
          </a:p>
          <a:p>
            <a:pPr lvl="1"/>
            <a:r>
              <a:rPr lang="en-US" dirty="0" smtClean="0"/>
              <a:t>translate fake </a:t>
            </a:r>
            <a:r>
              <a:rPr lang="en-US" dirty="0" smtClean="0">
                <a:solidFill>
                  <a:schemeClr val="accent1"/>
                </a:solidFill>
              </a:rPr>
              <a:t>virtual address </a:t>
            </a:r>
            <a:r>
              <a:rPr lang="en-US" dirty="0" smtClean="0"/>
              <a:t>to a real </a:t>
            </a:r>
            <a:r>
              <a:rPr lang="en-US" dirty="0" smtClean="0">
                <a:solidFill>
                  <a:schemeClr val="accent1"/>
                </a:solidFill>
              </a:rPr>
              <a:t>physical address</a:t>
            </a:r>
          </a:p>
          <a:p>
            <a:pPr lvl="1"/>
            <a:r>
              <a:rPr lang="en-US" dirty="0" smtClean="0"/>
              <a:t>redirect load/store to the physical address</a:t>
            </a:r>
          </a:p>
        </p:txBody>
      </p:sp>
      <p:pic>
        <p:nvPicPr>
          <p:cNvPr id="2050" name="CP3 Ink fd697068-f5eb-4f78-9632-dcefae2a81a1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879736" y="1016845"/>
            <a:ext cx="7435407" cy="33490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Address Spaces</a:t>
            </a:r>
            <a:endParaRPr lang="en-US" dirty="0"/>
          </a:p>
        </p:txBody>
      </p:sp>
      <p:pic>
        <p:nvPicPr>
          <p:cNvPr id="3750916" name="Picture 4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7" cstate="print"/>
          <a:srcRect t="18208" r="58060" b="17166"/>
          <a:stretch>
            <a:fillRect/>
          </a:stretch>
        </p:blipFill>
        <p:spPr bwMode="auto">
          <a:xfrm>
            <a:off x="0" y="0"/>
            <a:ext cx="7121492" cy="68580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</p:pic>
      <p:sp>
        <p:nvSpPr>
          <p:cNvPr id="4" name="TextBox 3"/>
          <p:cNvSpPr txBox="1"/>
          <p:nvPr>
            <p:custDataLst>
              <p:tags r:id="rId3"/>
            </p:custDataLst>
          </p:nvPr>
        </p:nvSpPr>
        <p:spPr>
          <a:xfrm>
            <a:off x="7315200" y="6336268"/>
            <a:ext cx="10823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>
                <a:solidFill>
                  <a:schemeClr val="bg1"/>
                </a:solidFill>
              </a:rPr>
              <a:t>wikipedia</a:t>
            </a:r>
            <a:endParaRPr lang="en-US" dirty="0" smtClean="0">
              <a:solidFill>
                <a:schemeClr val="bg1"/>
              </a:solidFill>
            </a:endParaRPr>
          </a:p>
        </p:txBody>
      </p:sp>
      <p:pic>
        <p:nvPicPr>
          <p:cNvPr id="3074" name="CP3 Ink 468e1785-19d6-4dee-ab35-ecdf404c876b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12033" y="347907"/>
            <a:ext cx="2659132" cy="65627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960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Address Space</a:t>
            </a:r>
            <a:endParaRPr lang="en-US"/>
          </a:p>
        </p:txBody>
      </p:sp>
      <p:sp>
        <p:nvSpPr>
          <p:cNvPr id="360960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2590800"/>
            <a:ext cx="8686800" cy="3962400"/>
          </a:xfrm>
        </p:spPr>
        <p:txBody>
          <a:bodyPr/>
          <a:lstStyle/>
          <a:p>
            <a:r>
              <a:rPr lang="en-US" dirty="0" smtClean="0"/>
              <a:t>Programs load/store to virtual addresses</a:t>
            </a:r>
          </a:p>
          <a:p>
            <a:r>
              <a:rPr lang="en-US" dirty="0" smtClean="0"/>
              <a:t>Actual memory uses physical addresses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Memory Management Unit</a:t>
            </a:r>
            <a:r>
              <a:rPr lang="en-US" dirty="0" smtClean="0"/>
              <a:t> (MMU)</a:t>
            </a:r>
            <a:endParaRPr lang="en-US" dirty="0"/>
          </a:p>
          <a:p>
            <a:pPr lvl="1"/>
            <a:r>
              <a:rPr lang="en-US" dirty="0" smtClean="0"/>
              <a:t>Responsible for translating on the fly</a:t>
            </a:r>
          </a:p>
          <a:p>
            <a:pPr lvl="1"/>
            <a:r>
              <a:rPr lang="en-US" dirty="0" smtClean="0"/>
              <a:t>Essentially, just a big array of integers:</a:t>
            </a:r>
            <a:br>
              <a:rPr lang="en-US" dirty="0" smtClean="0"/>
            </a:br>
            <a:r>
              <a:rPr lang="en-US" dirty="0" smtClean="0"/>
              <a:t>	</a:t>
            </a:r>
            <a:r>
              <a:rPr lang="en-US" dirty="0" err="1" smtClean="0"/>
              <a:t>paddr</a:t>
            </a:r>
            <a:r>
              <a:rPr lang="en-US" dirty="0" smtClean="0"/>
              <a:t> = </a:t>
            </a:r>
            <a:r>
              <a:rPr lang="en-US" dirty="0" err="1" smtClean="0"/>
              <a:t>PageTable</a:t>
            </a:r>
            <a:r>
              <a:rPr lang="en-US" dirty="0" smtClean="0"/>
              <a:t>[</a:t>
            </a:r>
            <a:r>
              <a:rPr lang="en-US" dirty="0" err="1" smtClean="0"/>
              <a:t>vaddr</a:t>
            </a:r>
            <a:r>
              <a:rPr lang="en-US" dirty="0" smtClean="0"/>
              <a:t>];</a:t>
            </a:r>
          </a:p>
        </p:txBody>
      </p:sp>
      <p:sp>
        <p:nvSpPr>
          <p:cNvPr id="5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752600" y="304800"/>
            <a:ext cx="1066800" cy="685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152400" y="228600"/>
            <a:ext cx="1371600" cy="167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" name="Rectangle 9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429000" y="152400"/>
            <a:ext cx="1371600" cy="22860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" name="Rectangle 10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1752600" y="1371600"/>
            <a:ext cx="1066800" cy="533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MMU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12" name="Line 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V="1">
            <a:off x="2819400" y="1600200"/>
            <a:ext cx="6096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3" name="Line 6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2286000" y="990600"/>
            <a:ext cx="0" cy="3810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4" name="Rectangle 10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152400" y="609601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A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" name="Rectangle 10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152400" y="914400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B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" name="Rectangle 10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152400" y="1219200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C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7" name="Rectangle 10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3429000" y="152400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X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8" name="Rectangle 10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3429000" y="1600200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Y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9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3429000" y="1219200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Z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3" name="Rectangle 22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705600" y="228600"/>
            <a:ext cx="1371600" cy="167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24" name="Rectangle 10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705600" y="609601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X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5" name="Rectangle 10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705600" y="914400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Y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6" name="Rectangle 10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705600" y="1219200"/>
            <a:ext cx="1371600" cy="304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Z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7" name="Rectangle 10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3429000" y="533400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C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8" name="Rectangle 10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3429000" y="914400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B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9" name="Rectangle 10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3429000" y="1905000"/>
            <a:ext cx="13716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A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" name="Rectangle 2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5410200" y="304800"/>
            <a:ext cx="1066800" cy="6858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31" name="Rectangle 30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5410200" y="1371600"/>
            <a:ext cx="1066800" cy="533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MMU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32" name="Line 6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flipH="1" flipV="1">
            <a:off x="4800600" y="1600200"/>
            <a:ext cx="6096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33" name="Line 6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5943600" y="990600"/>
            <a:ext cx="0" cy="3810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pic>
        <p:nvPicPr>
          <p:cNvPr id="4098" name="CP3 Ink 6f0fc69e-c2c4-4fe4-aa6a-4af2f0c250e5"/>
          <p:cNvPicPr>
            <a:picLocks noChangeAspect="1" noChangeArrowheads="1"/>
          </p:cNvPicPr>
          <p:nvPr>
            <p:custDataLst>
              <p:tags r:id="rId26"/>
            </p:custDataLst>
          </p:nvPr>
        </p:nvPicPr>
        <p:blipFill>
          <a:blip r:embed="rId29" cstate="print"/>
          <a:srcRect/>
          <a:stretch>
            <a:fillRect/>
          </a:stretch>
        </p:blipFill>
        <p:spPr bwMode="auto">
          <a:xfrm>
            <a:off x="153942" y="-17737"/>
            <a:ext cx="8807316" cy="2621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18" grpId="0" animBg="1"/>
      <p:bldP spid="19" grpId="0" animBg="1"/>
      <p:bldP spid="23" grpId="0" animBg="1"/>
      <p:bldP spid="24" grpId="0" animBg="1"/>
      <p:bldP spid="25" grpId="0" animBg="1"/>
      <p:bldP spid="26" grpId="0" animBg="1"/>
      <p:bldP spid="30" grpId="0" animBg="1"/>
      <p:bldP spid="31" grpId="0" animBg="1"/>
      <p:bldP spid="32" grpId="0" animBg="1"/>
      <p:bldP spid="33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165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Virtual Memory Advantages</a:t>
            </a:r>
            <a:endParaRPr lang="en-US"/>
          </a:p>
        </p:txBody>
      </p:sp>
      <p:sp>
        <p:nvSpPr>
          <p:cNvPr id="361165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304800"/>
            <a:ext cx="8915400" cy="6172200"/>
          </a:xfrm>
        </p:spPr>
        <p:txBody>
          <a:bodyPr>
            <a:normAutofit/>
          </a:bodyPr>
          <a:lstStyle/>
          <a:p>
            <a:r>
              <a:rPr lang="en-US" dirty="0" smtClean="0"/>
              <a:t>Advantages</a:t>
            </a:r>
          </a:p>
          <a:p>
            <a:r>
              <a:rPr lang="en-US" dirty="0" smtClean="0"/>
              <a:t>Easy relocation</a:t>
            </a:r>
          </a:p>
          <a:p>
            <a:pPr lvl="1"/>
            <a:r>
              <a:rPr lang="en-US" dirty="0" smtClean="0"/>
              <a:t>Loader puts code anywhere in physical memory</a:t>
            </a:r>
          </a:p>
          <a:p>
            <a:pPr lvl="1"/>
            <a:r>
              <a:rPr lang="en-US" dirty="0" smtClean="0"/>
              <a:t>Creates </a:t>
            </a:r>
            <a:r>
              <a:rPr lang="en-US" dirty="0" smtClean="0">
                <a:solidFill>
                  <a:schemeClr val="accent1"/>
                </a:solidFill>
              </a:rPr>
              <a:t>virtual mappings </a:t>
            </a:r>
            <a:r>
              <a:rPr lang="en-US" dirty="0" smtClean="0"/>
              <a:t>to give illusion of correct layout</a:t>
            </a:r>
          </a:p>
          <a:p>
            <a:r>
              <a:rPr lang="en-US" dirty="0" smtClean="0"/>
              <a:t>Higher memory utilization</a:t>
            </a:r>
          </a:p>
          <a:p>
            <a:pPr lvl="1"/>
            <a:r>
              <a:rPr lang="en-US" dirty="0" smtClean="0"/>
              <a:t>Provide illusion of contiguous memory</a:t>
            </a:r>
          </a:p>
          <a:p>
            <a:pPr lvl="1"/>
            <a:r>
              <a:rPr lang="en-US" dirty="0" smtClean="0"/>
              <a:t>Use all physical memory, even physical address 0x0</a:t>
            </a:r>
          </a:p>
          <a:p>
            <a:r>
              <a:rPr lang="en-US" dirty="0" smtClean="0"/>
              <a:t>Easy sharing</a:t>
            </a:r>
          </a:p>
          <a:p>
            <a:pPr lvl="1"/>
            <a:r>
              <a:rPr lang="en-US" dirty="0" smtClean="0"/>
              <a:t>Different mappings for different programs / cores</a:t>
            </a:r>
          </a:p>
          <a:p>
            <a:r>
              <a:rPr lang="en-US" dirty="0" smtClean="0"/>
              <a:t>And more to come…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165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Address Translation</a:t>
            </a:r>
          </a:p>
          <a:p>
            <a:pPr algn="ctr"/>
            <a:r>
              <a:rPr lang="en-US" dirty="0" smtClean="0"/>
              <a:t>Pages, Page Tables, and </a:t>
            </a:r>
          </a:p>
          <a:p>
            <a:pPr algn="ctr"/>
            <a:r>
              <a:rPr lang="en-US" dirty="0" smtClean="0"/>
              <a:t>the Memory Management Unit (MMU)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38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Address Translation</a:t>
            </a:r>
            <a:endParaRPr lang="en-US"/>
          </a:p>
        </p:txBody>
      </p:sp>
      <p:sp>
        <p:nvSpPr>
          <p:cNvPr id="370381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Attempt #1: How does MMU translate addresses? </a:t>
            </a:r>
          </a:p>
          <a:p>
            <a:r>
              <a:rPr lang="en-US" dirty="0" smtClean="0"/>
              <a:t>	</a:t>
            </a:r>
            <a:r>
              <a:rPr lang="en-US" dirty="0" err="1" smtClean="0"/>
              <a:t>paddr</a:t>
            </a:r>
            <a:r>
              <a:rPr lang="en-US" dirty="0" smtClean="0"/>
              <a:t> = </a:t>
            </a:r>
            <a:r>
              <a:rPr lang="en-US" dirty="0" err="1" smtClean="0"/>
              <a:t>PageTable</a:t>
            </a:r>
            <a:r>
              <a:rPr lang="en-US" dirty="0" smtClean="0"/>
              <a:t>[</a:t>
            </a:r>
            <a:r>
              <a:rPr lang="en-US" dirty="0" err="1" smtClean="0"/>
              <a:t>vaddr</a:t>
            </a:r>
            <a:r>
              <a:rPr lang="en-US" dirty="0" smtClean="0"/>
              <a:t>];</a:t>
            </a:r>
          </a:p>
          <a:p>
            <a:r>
              <a:rPr lang="en-US" dirty="0" smtClean="0"/>
              <a:t>Granularity?</a:t>
            </a:r>
          </a:p>
          <a:p>
            <a:pPr lvl="1"/>
            <a:r>
              <a:rPr lang="en-US" dirty="0" smtClean="0"/>
              <a:t>Per word…</a:t>
            </a:r>
          </a:p>
          <a:p>
            <a:pPr lvl="1"/>
            <a:r>
              <a:rPr lang="en-US" dirty="0" smtClean="0"/>
              <a:t>Per block…</a:t>
            </a:r>
          </a:p>
          <a:p>
            <a:pPr lvl="1"/>
            <a:r>
              <a:rPr lang="en-US" dirty="0" smtClean="0"/>
              <a:t>Variable…</a:t>
            </a:r>
          </a:p>
          <a:p>
            <a:r>
              <a:rPr lang="en-US" dirty="0" smtClean="0"/>
              <a:t>Typical:</a:t>
            </a:r>
          </a:p>
          <a:p>
            <a:pPr lvl="1"/>
            <a:r>
              <a:rPr lang="en-US" dirty="0" smtClean="0"/>
              <a:t>4KB – 16KB </a:t>
            </a:r>
            <a:r>
              <a:rPr lang="en-US" dirty="0" smtClean="0">
                <a:solidFill>
                  <a:schemeClr val="accent1"/>
                </a:solidFill>
              </a:rPr>
              <a:t>pages</a:t>
            </a:r>
          </a:p>
          <a:p>
            <a:pPr lvl="1"/>
            <a:r>
              <a:rPr lang="en-US" dirty="0" smtClean="0"/>
              <a:t>4MB – 256MB</a:t>
            </a:r>
            <a:r>
              <a:rPr lang="en-US" dirty="0" smtClean="0">
                <a:solidFill>
                  <a:schemeClr val="accent1"/>
                </a:solidFill>
              </a:rPr>
              <a:t> jumbo pages</a:t>
            </a:r>
          </a:p>
          <a:p>
            <a:endParaRPr lang="en-US" dirty="0"/>
          </a:p>
        </p:txBody>
      </p:sp>
      <p:pic>
        <p:nvPicPr>
          <p:cNvPr id="5122" name="CP3 Ink 88f501d0-4269-411b-9885-6d3943bc370d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417760" y="811291"/>
            <a:ext cx="3556800" cy="51588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381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598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Address Translation</a:t>
            </a:r>
            <a:endParaRPr lang="en-US"/>
          </a:p>
        </p:txBody>
      </p:sp>
      <p:sp>
        <p:nvSpPr>
          <p:cNvPr id="25" name="Content Placeholder 24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152400" y="2819400"/>
            <a:ext cx="8686800" cy="2286000"/>
          </a:xfrm>
        </p:spPr>
        <p:txBody>
          <a:bodyPr>
            <a:normAutofit/>
          </a:bodyPr>
          <a:lstStyle/>
          <a:p>
            <a:r>
              <a:rPr lang="en-US" dirty="0" smtClean="0"/>
              <a:t>Attempt #1: For any access to virtual address:</a:t>
            </a:r>
          </a:p>
          <a:p>
            <a:pPr lvl="1"/>
            <a:r>
              <a:rPr lang="en-US" dirty="0" smtClean="0"/>
              <a:t>Calculate </a:t>
            </a:r>
            <a:r>
              <a:rPr lang="en-US" dirty="0" smtClean="0">
                <a:solidFill>
                  <a:schemeClr val="accent1"/>
                </a:solidFill>
              </a:rPr>
              <a:t>virtual page number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chemeClr val="accent1"/>
                </a:solidFill>
              </a:rPr>
              <a:t>page offset</a:t>
            </a:r>
          </a:p>
          <a:p>
            <a:pPr lvl="1"/>
            <a:r>
              <a:rPr lang="en-US" dirty="0" smtClean="0"/>
              <a:t>Lookup </a:t>
            </a:r>
            <a:r>
              <a:rPr lang="en-US" dirty="0" smtClean="0">
                <a:solidFill>
                  <a:schemeClr val="accent1"/>
                </a:solidFill>
              </a:rPr>
              <a:t>physical page number</a:t>
            </a:r>
            <a:r>
              <a:rPr lang="en-US" dirty="0" smtClean="0"/>
              <a:t> at </a:t>
            </a:r>
            <a:r>
              <a:rPr lang="en-US" dirty="0" err="1" smtClean="0"/>
              <a:t>PageTable</a:t>
            </a:r>
            <a:r>
              <a:rPr lang="en-US" dirty="0" smtClean="0"/>
              <a:t>[</a:t>
            </a:r>
            <a:r>
              <a:rPr lang="en-US" dirty="0" err="1" smtClean="0"/>
              <a:t>vpn</a:t>
            </a:r>
            <a:r>
              <a:rPr lang="en-US" dirty="0" smtClean="0"/>
              <a:t>]</a:t>
            </a:r>
          </a:p>
          <a:p>
            <a:pPr lvl="1"/>
            <a:r>
              <a:rPr lang="en-US" dirty="0" smtClean="0"/>
              <a:t>Calculate physical address as </a:t>
            </a:r>
            <a:r>
              <a:rPr lang="en-US" dirty="0" err="1" smtClean="0"/>
              <a:t>ppn:offset</a:t>
            </a:r>
            <a:endParaRPr lang="en-US" dirty="0" smtClean="0"/>
          </a:p>
        </p:txBody>
      </p:sp>
      <p:sp>
        <p:nvSpPr>
          <p:cNvPr id="3625987" name="Text Box 3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8077200" y="381000"/>
            <a:ext cx="898323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vaddr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625988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1143000" y="381000"/>
            <a:ext cx="6858000" cy="457200"/>
          </a:xfrm>
          <a:prstGeom prst="rect">
            <a:avLst/>
          </a:prstGeom>
          <a:noFill/>
          <a:ln w="28575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625989" name="Line 5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943600" y="381000"/>
            <a:ext cx="0" cy="457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625990" name="Text Box 6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6080125" y="381000"/>
            <a:ext cx="1609480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Page Offset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625991" name="Text Box 7"/>
          <p:cNvSpPr txBox="1"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274279" y="381000"/>
            <a:ext cx="2754921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FFFFFF"/>
                </a:solidFill>
                <a:latin typeface="Calibri"/>
              </a:rPr>
              <a:t>Virtual page number</a:t>
            </a:r>
          </a:p>
        </p:txBody>
      </p:sp>
      <p:sp>
        <p:nvSpPr>
          <p:cNvPr id="3625994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905000" y="2057400"/>
            <a:ext cx="6096000" cy="457202"/>
          </a:xfrm>
          <a:prstGeom prst="rect">
            <a:avLst/>
          </a:prstGeom>
          <a:noFill/>
          <a:ln w="28575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625995" name="Line 11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5943600" y="2057398"/>
            <a:ext cx="0" cy="457202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625996" name="Text Box 12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6080125" y="2057400"/>
            <a:ext cx="1567801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FFFFFF"/>
                </a:solidFill>
                <a:latin typeface="Calibri"/>
              </a:rPr>
              <a:t>Page offset</a:t>
            </a:r>
          </a:p>
        </p:txBody>
      </p:sp>
      <p:sp>
        <p:nvSpPr>
          <p:cNvPr id="3625997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362200" y="2057400"/>
            <a:ext cx="2907271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FFFFFF"/>
                </a:solidFill>
                <a:latin typeface="Calibri"/>
              </a:rPr>
              <a:t>Physical page number</a:t>
            </a:r>
          </a:p>
        </p:txBody>
      </p:sp>
      <p:sp>
        <p:nvSpPr>
          <p:cNvPr id="26" name="Flowchart: Alternate Process 25"/>
          <p:cNvSpPr/>
          <p:nvPr>
            <p:custDataLst>
              <p:tags r:id="rId12"/>
            </p:custDataLst>
          </p:nvPr>
        </p:nvSpPr>
        <p:spPr>
          <a:xfrm>
            <a:off x="1981200" y="1220787"/>
            <a:ext cx="3200400" cy="457200"/>
          </a:xfrm>
          <a:prstGeom prst="flowChartAlternateProcess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Lookup in </a:t>
            </a:r>
            <a:r>
              <a:rPr lang="en-US" sz="2400" dirty="0" err="1" smtClean="0"/>
              <a:t>PageTable</a:t>
            </a:r>
            <a:endParaRPr lang="en-US" sz="2400" dirty="0"/>
          </a:p>
        </p:txBody>
      </p:sp>
      <p:sp>
        <p:nvSpPr>
          <p:cNvPr id="27" name="Text Box 3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8077200" y="2057400"/>
            <a:ext cx="925253" cy="46166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paddr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8" name="Line 6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>
            <a:off x="3581400" y="838200"/>
            <a:ext cx="0" cy="3810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29" name="Line 6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3581400" y="1676400"/>
            <a:ext cx="0" cy="3810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7" name="Line 6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7010400" y="838200"/>
            <a:ext cx="0" cy="121920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pic>
        <p:nvPicPr>
          <p:cNvPr id="6146" name="CP3 Ink 89cdee8b-b0ba-45c3-8baf-95eae675007e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20" cstate="print"/>
          <a:srcRect/>
          <a:stretch>
            <a:fillRect/>
          </a:stretch>
        </p:blipFill>
        <p:spPr bwMode="auto">
          <a:xfrm>
            <a:off x="2033142" y="271542"/>
            <a:ext cx="7147475" cy="4160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Simple </a:t>
            </a:r>
            <a:r>
              <a:rPr lang="en-US" dirty="0" err="1" smtClean="0"/>
              <a:t>PageTable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2057400"/>
            <a:ext cx="6248400" cy="26670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Q: Where to store page tables?</a:t>
            </a:r>
          </a:p>
          <a:p>
            <a:r>
              <a:rPr lang="en-US" sz="2800" dirty="0" smtClean="0"/>
              <a:t>A: In memory, of course…</a:t>
            </a:r>
            <a:br>
              <a:rPr lang="en-US" sz="2800" dirty="0" smtClean="0"/>
            </a:br>
            <a:r>
              <a:rPr lang="en-US" sz="2800" dirty="0" smtClean="0"/>
              <a:t>Special </a:t>
            </a:r>
            <a:r>
              <a:rPr lang="en-US" sz="2800" i="1" dirty="0" smtClean="0">
                <a:solidFill>
                  <a:schemeClr val="accent1"/>
                </a:solidFill>
              </a:rPr>
              <a:t>page table base register</a:t>
            </a:r>
            <a:r>
              <a:rPr lang="en-US" sz="2800" dirty="0" smtClean="0">
                <a:solidFill>
                  <a:schemeClr val="accent1"/>
                </a:solidFill>
              </a:rPr>
              <a:t/>
            </a:r>
            <a:br>
              <a:rPr lang="en-US" sz="2800" dirty="0" smtClean="0">
                <a:solidFill>
                  <a:schemeClr val="accent1"/>
                </a:solidFill>
              </a:rPr>
            </a:br>
            <a:r>
              <a:rPr lang="en-US" sz="2800" dirty="0" smtClean="0"/>
              <a:t>(CR3:PTBR on x86)</a:t>
            </a:r>
            <a:br>
              <a:rPr lang="en-US" sz="2800" dirty="0" smtClean="0"/>
            </a:br>
            <a:r>
              <a:rPr lang="en-US" sz="2800" dirty="0" smtClean="0"/>
              <a:t>(Cop0:ContextRegister on MIPS)</a:t>
            </a:r>
            <a:endParaRPr lang="en-US" sz="2800" i="1" dirty="0" smtClean="0">
              <a:solidFill>
                <a:schemeClr val="accent1"/>
              </a:solidFill>
            </a:endParaRPr>
          </a:p>
        </p:txBody>
      </p:sp>
      <p:sp>
        <p:nvSpPr>
          <p:cNvPr id="4" name="Rectangle 3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0" y="914400"/>
            <a:ext cx="1066800" cy="685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CPU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" y="304800"/>
            <a:ext cx="1371600" cy="167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" name="Rectangle 5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533400"/>
            <a:ext cx="1371600" cy="548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7" name="Rectangle 6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4191000" y="990600"/>
            <a:ext cx="1066800" cy="533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MMU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9" name="Line 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3429000" y="1219200"/>
            <a:ext cx="685800" cy="0"/>
          </a:xfrm>
          <a:prstGeom prst="line">
            <a:avLst/>
          </a:prstGeom>
          <a:noFill/>
          <a:ln w="76200">
            <a:solidFill>
              <a:srgbClr val="FFFFFF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0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914400"/>
            <a:ext cx="1371600" cy="761999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Data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" name="Rectangle 10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239000" y="60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7" name="Rectangle 10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239000" y="34290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8" name="Rectangle 10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239000" y="441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9" name="TextBox 18"/>
          <p:cNvSpPr txBox="1"/>
          <p:nvPr>
            <p:custDataLst>
              <p:tags r:id="rId12"/>
            </p:custDataLst>
          </p:nvPr>
        </p:nvSpPr>
        <p:spPr>
          <a:xfrm>
            <a:off x="2133600" y="304800"/>
            <a:ext cx="326185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  <a:sym typeface="Symbol"/>
              </a:rPr>
              <a:t>Read </a:t>
            </a:r>
            <a:r>
              <a:rPr lang="en-US" sz="2400" dirty="0" err="1" smtClean="0">
                <a:solidFill>
                  <a:schemeClr val="bg1"/>
                </a:solidFill>
                <a:sym typeface="Symbol"/>
              </a:rPr>
              <a:t>Mem</a:t>
            </a:r>
            <a:r>
              <a:rPr lang="en-US" sz="2400" dirty="0" smtClean="0">
                <a:solidFill>
                  <a:schemeClr val="bg1"/>
                </a:solidFill>
                <a:sym typeface="Symbol"/>
              </a:rPr>
              <a:t>[0x00201538]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  <p:sp>
        <p:nvSpPr>
          <p:cNvPr id="20" name="TextBox 19"/>
          <p:cNvSpPr txBox="1"/>
          <p:nvPr>
            <p:custDataLst>
              <p:tags r:id="rId13"/>
            </p:custDataLst>
          </p:nvPr>
        </p:nvSpPr>
        <p:spPr>
          <a:xfrm>
            <a:off x="5791200" y="57720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21" name="TextBox 20"/>
          <p:cNvSpPr txBox="1"/>
          <p:nvPr>
            <p:custDataLst>
              <p:tags r:id="rId14"/>
            </p:custDataLst>
          </p:nvPr>
        </p:nvSpPr>
        <p:spPr>
          <a:xfrm>
            <a:off x="5775138" y="23622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23" name="Rectangle 10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239000" y="1371600"/>
            <a:ext cx="1371600" cy="1295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4" name="TextBox 23"/>
          <p:cNvSpPr txBox="1"/>
          <p:nvPr>
            <p:custDataLst>
              <p:tags r:id="rId16"/>
            </p:custDataLst>
          </p:nvPr>
        </p:nvSpPr>
        <p:spPr>
          <a:xfrm>
            <a:off x="5791200" y="47052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0x10045000</a:t>
            </a:r>
          </a:p>
        </p:txBody>
      </p:sp>
      <p:sp>
        <p:nvSpPr>
          <p:cNvPr id="25" name="TextBox 24"/>
          <p:cNvSpPr txBox="1"/>
          <p:nvPr>
            <p:custDataLst>
              <p:tags r:id="rId17"/>
            </p:custDataLst>
          </p:nvPr>
        </p:nvSpPr>
        <p:spPr>
          <a:xfrm>
            <a:off x="5765520" y="3714690"/>
            <a:ext cx="14734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0x4123B000</a:t>
            </a:r>
          </a:p>
        </p:txBody>
      </p:sp>
      <p:sp>
        <p:nvSpPr>
          <p:cNvPr id="27" name="TextBox 26"/>
          <p:cNvSpPr txBox="1"/>
          <p:nvPr>
            <p:custDataLst>
              <p:tags r:id="rId18"/>
            </p:custDataLst>
          </p:nvPr>
        </p:nvSpPr>
        <p:spPr>
          <a:xfrm>
            <a:off x="5791200" y="838200"/>
            <a:ext cx="1489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0xC20A3000</a:t>
            </a:r>
          </a:p>
        </p:txBody>
      </p:sp>
      <p:sp>
        <p:nvSpPr>
          <p:cNvPr id="22" name="TextBox 21"/>
          <p:cNvSpPr txBox="1"/>
          <p:nvPr>
            <p:custDataLst>
              <p:tags r:id="rId19"/>
            </p:custDataLst>
          </p:nvPr>
        </p:nvSpPr>
        <p:spPr>
          <a:xfrm>
            <a:off x="76200" y="6248400"/>
            <a:ext cx="25792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* lies to children</a:t>
            </a:r>
          </a:p>
        </p:txBody>
      </p:sp>
      <p:pic>
        <p:nvPicPr>
          <p:cNvPr id="7170" name="CP3 Ink 48f87e76-116e-41de-9985-d3d25c218a18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23" cstate="print"/>
          <a:srcRect/>
          <a:stretch>
            <a:fillRect/>
          </a:stretch>
        </p:blipFill>
        <p:spPr bwMode="auto">
          <a:xfrm>
            <a:off x="4203153" y="1502399"/>
            <a:ext cx="3014812" cy="1065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23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Title 18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20" name="Rectangle 19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239000" y="533400"/>
            <a:ext cx="1371600" cy="3962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22" name="Rectangle 10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7239000" y="2209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3" name="Rectangle 10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239000" y="1219200"/>
            <a:ext cx="1371600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4" name="Rectangle 10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3352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29" name="Straight Connector 28"/>
          <p:cNvCxnSpPr/>
          <p:nvPr>
            <p:custDataLst>
              <p:tags r:id="rId6"/>
            </p:custDataLst>
          </p:nvPr>
        </p:nvCxnSpPr>
        <p:spPr>
          <a:xfrm>
            <a:off x="6172200" y="990600"/>
            <a:ext cx="1066800" cy="2286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/>
          <p:cNvCxnSpPr/>
          <p:nvPr>
            <p:custDataLst>
              <p:tags r:id="rId7"/>
            </p:custDataLst>
          </p:nvPr>
        </p:nvCxnSpPr>
        <p:spPr>
          <a:xfrm rot="5400000" flipH="1" flipV="1">
            <a:off x="5791200" y="2514600"/>
            <a:ext cx="1828800" cy="10668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Connector 42"/>
          <p:cNvCxnSpPr/>
          <p:nvPr>
            <p:custDataLst>
              <p:tags r:id="rId8"/>
            </p:custDataLst>
          </p:nvPr>
        </p:nvCxnSpPr>
        <p:spPr>
          <a:xfrm>
            <a:off x="6019800" y="3352800"/>
            <a:ext cx="1219200" cy="990600"/>
          </a:xfrm>
          <a:prstGeom prst="line">
            <a:avLst/>
          </a:prstGeom>
          <a:ln w="28575">
            <a:solidFill>
              <a:schemeClr val="bg1"/>
            </a:solidFill>
            <a:headEnd type="oval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Connector 44"/>
          <p:cNvCxnSpPr>
            <a:endCxn id="22" idx="1"/>
          </p:cNvCxnSpPr>
          <p:nvPr>
            <p:custDataLst>
              <p:tags r:id="rId9"/>
            </p:custDataLst>
          </p:nvPr>
        </p:nvCxnSpPr>
        <p:spPr>
          <a:xfrm flipV="1">
            <a:off x="6019800" y="2400300"/>
            <a:ext cx="1219200" cy="571500"/>
          </a:xfrm>
          <a:prstGeom prst="line">
            <a:avLst/>
          </a:prstGeom>
          <a:ln w="28575">
            <a:solidFill>
              <a:schemeClr val="bg1"/>
            </a:solidFill>
            <a:headEnd type="oval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53" name="Table 52"/>
          <p:cNvGraphicFramePr>
            <a:graphicFrameLocks noGrp="1"/>
          </p:cNvGraphicFramePr>
          <p:nvPr>
            <p:custDataLst>
              <p:tags r:id="rId10"/>
            </p:custDataLst>
          </p:nvPr>
        </p:nvGraphicFramePr>
        <p:xfrm>
          <a:off x="457200" y="4343400"/>
          <a:ext cx="2590800" cy="365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24000"/>
                <a:gridCol w="1066800"/>
              </a:tblGrid>
              <a:tr h="4572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err="1" smtClean="0">
                          <a:solidFill>
                            <a:schemeClr val="bg1"/>
                          </a:solidFill>
                        </a:rPr>
                        <a:t>vpn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err="1" smtClean="0">
                          <a:solidFill>
                            <a:schemeClr val="bg1"/>
                          </a:solidFill>
                        </a:rPr>
                        <a:t>pgoff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graphicFrame>
        <p:nvGraphicFramePr>
          <p:cNvPr id="31" name="Table 30"/>
          <p:cNvGraphicFramePr>
            <a:graphicFrameLocks noGrp="1"/>
          </p:cNvGraphicFramePr>
          <p:nvPr>
            <p:custDataLst>
              <p:tags r:id="rId11"/>
            </p:custDataLst>
          </p:nvPr>
        </p:nvGraphicFramePr>
        <p:xfrm>
          <a:off x="3733800" y="228600"/>
          <a:ext cx="2438399" cy="3698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80742"/>
                <a:gridCol w="1857657"/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Physical Page Number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0x10045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0xC20A3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0x4123B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0x00000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0x20340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35" name="Rectangle 10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7239000" y="4114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36" name="Straight Connector 35"/>
          <p:cNvCxnSpPr/>
          <p:nvPr>
            <p:custDataLst>
              <p:tags r:id="rId13"/>
            </p:custDataLst>
          </p:nvPr>
        </p:nvCxnSpPr>
        <p:spPr>
          <a:xfrm rot="16200000" flipH="1">
            <a:off x="5429250" y="1733550"/>
            <a:ext cx="2400300" cy="1219200"/>
          </a:xfrm>
          <a:prstGeom prst="line">
            <a:avLst/>
          </a:prstGeom>
          <a:ln w="28575">
            <a:solidFill>
              <a:schemeClr val="bg1"/>
            </a:solidFill>
            <a:headEnd type="oval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685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39" name="Straight Connector 38"/>
          <p:cNvCxnSpPr>
            <a:endCxn id="38" idx="1"/>
          </p:cNvCxnSpPr>
          <p:nvPr>
            <p:custDataLst>
              <p:tags r:id="rId15"/>
            </p:custDataLst>
          </p:nvPr>
        </p:nvCxnSpPr>
        <p:spPr>
          <a:xfrm rot="5400000" flipH="1" flipV="1">
            <a:off x="5753100" y="1143000"/>
            <a:ext cx="1752600" cy="1219200"/>
          </a:xfrm>
          <a:prstGeom prst="line">
            <a:avLst/>
          </a:prstGeom>
          <a:ln w="28575">
            <a:solidFill>
              <a:schemeClr val="bg1"/>
            </a:solidFill>
            <a:headEnd type="oval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/>
          <p:cNvCxnSpPr/>
          <p:nvPr>
            <p:custDataLst>
              <p:tags r:id="rId16"/>
            </p:custDataLst>
          </p:nvPr>
        </p:nvCxnSpPr>
        <p:spPr>
          <a:xfrm>
            <a:off x="6019800" y="3733800"/>
            <a:ext cx="1219200" cy="228600"/>
          </a:xfrm>
          <a:prstGeom prst="line">
            <a:avLst/>
          </a:prstGeom>
          <a:ln w="28575">
            <a:solidFill>
              <a:schemeClr val="bg1"/>
            </a:solidFill>
            <a:headEnd type="oval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" name="Rectangle 10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7239000" y="3733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5" name="TextBox 54"/>
          <p:cNvSpPr txBox="1"/>
          <p:nvPr>
            <p:custDataLst>
              <p:tags r:id="rId18"/>
            </p:custDataLst>
          </p:nvPr>
        </p:nvSpPr>
        <p:spPr>
          <a:xfrm>
            <a:off x="1193624" y="4734580"/>
            <a:ext cx="101617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>
                <a:solidFill>
                  <a:schemeClr val="bg1"/>
                </a:solidFill>
              </a:rPr>
              <a:t>vaddr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26" name="TextBox 25"/>
          <p:cNvSpPr txBox="1"/>
          <p:nvPr>
            <p:custDataLst>
              <p:tags r:id="rId19"/>
            </p:custDataLst>
          </p:nvPr>
        </p:nvSpPr>
        <p:spPr>
          <a:xfrm>
            <a:off x="76200" y="6248400"/>
            <a:ext cx="25792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* lies to children</a:t>
            </a:r>
          </a:p>
        </p:txBody>
      </p:sp>
      <p:sp>
        <p:nvSpPr>
          <p:cNvPr id="27" name="Rectangle 26"/>
          <p:cNvSpPr/>
          <p:nvPr>
            <p:custDataLst>
              <p:tags r:id="rId20"/>
            </p:custDataLst>
          </p:nvPr>
        </p:nvSpPr>
        <p:spPr>
          <a:xfrm>
            <a:off x="6400800" y="4876800"/>
            <a:ext cx="8382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PTBR</a:t>
            </a:r>
            <a:endParaRPr lang="en-US" sz="2400" dirty="0"/>
          </a:p>
        </p:txBody>
      </p:sp>
      <p:cxnSp>
        <p:nvCxnSpPr>
          <p:cNvPr id="28" name="Straight Arrow Connector 27"/>
          <p:cNvCxnSpPr/>
          <p:nvPr>
            <p:custDataLst>
              <p:tags r:id="rId21"/>
            </p:custDataLst>
          </p:nvPr>
        </p:nvCxnSpPr>
        <p:spPr>
          <a:xfrm rot="10800000">
            <a:off x="8610600" y="2133600"/>
            <a:ext cx="3048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/>
          <p:cNvCxnSpPr/>
          <p:nvPr>
            <p:custDataLst>
              <p:tags r:id="rId22"/>
            </p:custDataLst>
          </p:nvPr>
        </p:nvCxnSpPr>
        <p:spPr>
          <a:xfrm rot="5400000">
            <a:off x="7467600" y="3581400"/>
            <a:ext cx="2895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Straight Connector 40"/>
          <p:cNvCxnSpPr/>
          <p:nvPr>
            <p:custDataLst>
              <p:tags r:id="rId23"/>
            </p:custDataLst>
          </p:nvPr>
        </p:nvCxnSpPr>
        <p:spPr>
          <a:xfrm rot="10800000">
            <a:off x="7239000" y="5029200"/>
            <a:ext cx="1676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194" name="CP3 Ink ced4dddb-4cb3-4ba8-9b5c-34b7caeb7392"/>
          <p:cNvPicPr>
            <a:picLocks noChangeAspect="1" noChangeArrowheads="1"/>
          </p:cNvPicPr>
          <p:nvPr>
            <p:custDataLst>
              <p:tags r:id="rId24"/>
            </p:custDataLst>
          </p:nvPr>
        </p:nvPicPr>
        <p:blipFill>
          <a:blip r:embed="rId26" cstate="print"/>
          <a:srcRect/>
          <a:stretch>
            <a:fillRect/>
          </a:stretch>
        </p:blipFill>
        <p:spPr bwMode="auto">
          <a:xfrm>
            <a:off x="102890" y="1434513"/>
            <a:ext cx="7130539" cy="30445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Page Size Example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Overhead for VM Attempt #1 (example)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Virtual address space (for each process):</a:t>
            </a:r>
          </a:p>
          <a:p>
            <a:pPr lvl="1"/>
            <a:r>
              <a:rPr lang="en-US" dirty="0" smtClean="0"/>
              <a:t>total memory: 2</a:t>
            </a:r>
            <a:r>
              <a:rPr lang="en-US" baseline="30000" dirty="0" smtClean="0"/>
              <a:t>32</a:t>
            </a:r>
            <a:r>
              <a:rPr lang="en-US" dirty="0" smtClean="0"/>
              <a:t> bytes = 4GB</a:t>
            </a:r>
          </a:p>
          <a:p>
            <a:pPr lvl="1"/>
            <a:r>
              <a:rPr lang="en-US" dirty="0" smtClean="0"/>
              <a:t>page size: 2</a:t>
            </a:r>
            <a:r>
              <a:rPr lang="en-US" baseline="30000" dirty="0" smtClean="0"/>
              <a:t>12</a:t>
            </a:r>
            <a:r>
              <a:rPr lang="en-US" dirty="0" smtClean="0"/>
              <a:t> bytes = 4KB</a:t>
            </a:r>
          </a:p>
          <a:p>
            <a:pPr lvl="1"/>
            <a:r>
              <a:rPr lang="en-US" dirty="0" smtClean="0"/>
              <a:t>entries in </a:t>
            </a:r>
            <a:r>
              <a:rPr lang="en-US" dirty="0" err="1" smtClean="0"/>
              <a:t>PageTable</a:t>
            </a:r>
            <a:r>
              <a:rPr lang="en-US" dirty="0" smtClean="0"/>
              <a:t>?</a:t>
            </a:r>
          </a:p>
          <a:p>
            <a:pPr lvl="1"/>
            <a:r>
              <a:rPr lang="en-US" dirty="0" smtClean="0"/>
              <a:t>size of </a:t>
            </a:r>
            <a:r>
              <a:rPr lang="en-US" dirty="0" err="1" smtClean="0"/>
              <a:t>PageTable</a:t>
            </a:r>
            <a:r>
              <a:rPr lang="en-US" dirty="0" smtClean="0"/>
              <a:t>?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Physical address space:</a:t>
            </a:r>
          </a:p>
          <a:p>
            <a:pPr lvl="1"/>
            <a:r>
              <a:rPr lang="en-US" dirty="0" smtClean="0"/>
              <a:t>total memory: 2</a:t>
            </a:r>
            <a:r>
              <a:rPr lang="en-US" baseline="30000" dirty="0" smtClean="0"/>
              <a:t>29</a:t>
            </a:r>
            <a:r>
              <a:rPr lang="en-US" dirty="0" smtClean="0"/>
              <a:t> bytes = 512MB</a:t>
            </a:r>
          </a:p>
          <a:p>
            <a:pPr lvl="1"/>
            <a:r>
              <a:rPr lang="en-US" dirty="0" smtClean="0"/>
              <a:t>overhead for 10 processes?</a:t>
            </a:r>
          </a:p>
          <a:p>
            <a:endParaRPr lang="en-US" dirty="0"/>
          </a:p>
        </p:txBody>
      </p:sp>
      <p:sp>
        <p:nvSpPr>
          <p:cNvPr id="5" name="TextBox 4"/>
          <p:cNvSpPr txBox="1"/>
          <p:nvPr>
            <p:custDataLst>
              <p:tags r:id="rId3"/>
            </p:custDataLst>
          </p:nvPr>
        </p:nvSpPr>
        <p:spPr>
          <a:xfrm>
            <a:off x="76200" y="6248400"/>
            <a:ext cx="25792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* lies to children</a:t>
            </a:r>
          </a:p>
        </p:txBody>
      </p:sp>
      <p:pic>
        <p:nvPicPr>
          <p:cNvPr id="9218" name="CP3 Ink 3c6e8ca0-9c8d-4eba-b843-e8c8c17d0c3a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91016" y="1958674"/>
            <a:ext cx="8265327" cy="4465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Invalid Pages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4114800"/>
            <a:ext cx="8686800" cy="19812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Cool Trick #1: Don’t map all pages </a:t>
            </a:r>
          </a:p>
          <a:p>
            <a:r>
              <a:rPr lang="en-US" dirty="0" smtClean="0"/>
              <a:t>Need </a:t>
            </a:r>
            <a:r>
              <a:rPr lang="en-US" dirty="0" smtClean="0">
                <a:solidFill>
                  <a:schemeClr val="accent1"/>
                </a:solidFill>
              </a:rPr>
              <a:t>valid bit</a:t>
            </a:r>
            <a:r>
              <a:rPr lang="en-US" dirty="0" smtClean="0"/>
              <a:t> for each </a:t>
            </a:r>
            <a:br>
              <a:rPr lang="en-US" dirty="0" smtClean="0"/>
            </a:br>
            <a:r>
              <a:rPr lang="en-US" dirty="0" smtClean="0"/>
              <a:t>page table entry</a:t>
            </a:r>
          </a:p>
          <a:p>
            <a:r>
              <a:rPr lang="en-US" dirty="0" smtClean="0"/>
              <a:t>Q: Why?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838200" y="152400"/>
          <a:ext cx="3505200" cy="3698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"/>
                <a:gridCol w="1143000"/>
                <a:gridCol w="20574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V</a:t>
                      </a:r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Physical Page Number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0x10045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0xC20A3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0x4123B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0x00000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239000" y="533400"/>
            <a:ext cx="1371600" cy="548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" name="Rectangle 10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60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Rectangle 10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239000" y="34290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Rectangle 10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239000" y="441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239000" y="1371600"/>
            <a:ext cx="1371600" cy="1295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" name="TextBox 9"/>
          <p:cNvSpPr txBox="1"/>
          <p:nvPr>
            <p:custDataLst>
              <p:tags r:id="rId9"/>
            </p:custDataLst>
          </p:nvPr>
        </p:nvSpPr>
        <p:spPr>
          <a:xfrm>
            <a:off x="5791200" y="57720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11" name="TextBox 10"/>
          <p:cNvSpPr txBox="1"/>
          <p:nvPr>
            <p:custDataLst>
              <p:tags r:id="rId10"/>
            </p:custDataLst>
          </p:nvPr>
        </p:nvSpPr>
        <p:spPr>
          <a:xfrm>
            <a:off x="5775138" y="23622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12" name="TextBox 11"/>
          <p:cNvSpPr txBox="1"/>
          <p:nvPr>
            <p:custDataLst>
              <p:tags r:id="rId11"/>
            </p:custDataLst>
          </p:nvPr>
        </p:nvSpPr>
        <p:spPr>
          <a:xfrm>
            <a:off x="5791200" y="47052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0x10045000</a:t>
            </a:r>
          </a:p>
        </p:txBody>
      </p:sp>
      <p:sp>
        <p:nvSpPr>
          <p:cNvPr id="13" name="TextBox 12"/>
          <p:cNvSpPr txBox="1"/>
          <p:nvPr>
            <p:custDataLst>
              <p:tags r:id="rId12"/>
            </p:custDataLst>
          </p:nvPr>
        </p:nvSpPr>
        <p:spPr>
          <a:xfrm>
            <a:off x="5765520" y="3714690"/>
            <a:ext cx="14734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0x4123B000</a:t>
            </a:r>
          </a:p>
        </p:txBody>
      </p:sp>
      <p:sp>
        <p:nvSpPr>
          <p:cNvPr id="14" name="TextBox 13"/>
          <p:cNvSpPr txBox="1"/>
          <p:nvPr>
            <p:custDataLst>
              <p:tags r:id="rId13"/>
            </p:custDataLst>
          </p:nvPr>
        </p:nvSpPr>
        <p:spPr>
          <a:xfrm>
            <a:off x="5791200" y="838200"/>
            <a:ext cx="1489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0xC20A3000</a:t>
            </a:r>
          </a:p>
        </p:txBody>
      </p:sp>
      <p:sp>
        <p:nvSpPr>
          <p:cNvPr id="15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54864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17" name="Straight Connector 16"/>
          <p:cNvCxnSpPr/>
          <p:nvPr>
            <p:custDataLst>
              <p:tags r:id="rId15"/>
            </p:custDataLst>
          </p:nvPr>
        </p:nvCxnSpPr>
        <p:spPr>
          <a:xfrm>
            <a:off x="4343400" y="914400"/>
            <a:ext cx="2895600" cy="457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>
            <p:custDataLst>
              <p:tags r:id="rId16"/>
            </p:custDataLst>
          </p:nvPr>
        </p:nvCxnSpPr>
        <p:spPr>
          <a:xfrm flipV="1">
            <a:off x="4343400" y="2667000"/>
            <a:ext cx="2895600" cy="1219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42" name="CP3 Ink f54b6700-28b4-41e2-b332-34afff7b10a2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20" cstate="print"/>
          <a:srcRect/>
          <a:stretch>
            <a:fillRect/>
          </a:stretch>
        </p:blipFill>
        <p:spPr bwMode="auto">
          <a:xfrm>
            <a:off x="2432227" y="1010902"/>
            <a:ext cx="4606904" cy="4752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Beyond Flat Page Tables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219200"/>
          </a:xfrm>
        </p:spPr>
        <p:txBody>
          <a:bodyPr/>
          <a:lstStyle/>
          <a:p>
            <a:r>
              <a:rPr lang="en-US" dirty="0" smtClean="0"/>
              <a:t>Assume most of </a:t>
            </a:r>
            <a:r>
              <a:rPr lang="en-US" dirty="0" err="1" smtClean="0"/>
              <a:t>PageTable</a:t>
            </a:r>
            <a:r>
              <a:rPr lang="en-US" dirty="0" smtClean="0"/>
              <a:t> is empty</a:t>
            </a:r>
          </a:p>
          <a:p>
            <a:r>
              <a:rPr lang="en-US" dirty="0" smtClean="0"/>
              <a:t>How to translate addresses? </a:t>
            </a:r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381000" y="1600200"/>
            <a:ext cx="19812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10 bits</a:t>
            </a:r>
            <a:endParaRPr lang="en-US" sz="2400" dirty="0"/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52400" y="5496580"/>
            <a:ext cx="8382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PTBR</a:t>
            </a:r>
            <a:endParaRPr lang="en-US" sz="2400" dirty="0"/>
          </a:p>
        </p:txBody>
      </p:sp>
      <p:sp>
        <p:nvSpPr>
          <p:cNvPr id="8" name="Rectangle 7"/>
          <p:cNvSpPr/>
          <p:nvPr>
            <p:custDataLst>
              <p:tags r:id="rId5"/>
            </p:custDataLst>
          </p:nvPr>
        </p:nvSpPr>
        <p:spPr>
          <a:xfrm>
            <a:off x="2362200" y="1600200"/>
            <a:ext cx="19812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10 bits</a:t>
            </a:r>
            <a:endParaRPr lang="en-US" sz="2400" dirty="0"/>
          </a:p>
        </p:txBody>
      </p:sp>
      <p:sp>
        <p:nvSpPr>
          <p:cNvPr id="9" name="Rectangle 8"/>
          <p:cNvSpPr/>
          <p:nvPr>
            <p:custDataLst>
              <p:tags r:id="rId6"/>
            </p:custDataLst>
          </p:nvPr>
        </p:nvSpPr>
        <p:spPr>
          <a:xfrm>
            <a:off x="4343400" y="1600200"/>
            <a:ext cx="19812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10 bits</a:t>
            </a:r>
            <a:endParaRPr lang="en-US" sz="2400" dirty="0"/>
          </a:p>
        </p:txBody>
      </p:sp>
      <p:sp>
        <p:nvSpPr>
          <p:cNvPr id="10" name="TextBox 9"/>
          <p:cNvSpPr txBox="1"/>
          <p:nvPr>
            <p:custDataLst>
              <p:tags r:id="rId7"/>
            </p:custDataLst>
          </p:nvPr>
        </p:nvSpPr>
        <p:spPr>
          <a:xfrm>
            <a:off x="6756224" y="1524000"/>
            <a:ext cx="101617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>
                <a:solidFill>
                  <a:schemeClr val="bg1"/>
                </a:solidFill>
              </a:rPr>
              <a:t>vaddr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cxnSp>
        <p:nvCxnSpPr>
          <p:cNvPr id="13" name="Straight Arrow Connector 12"/>
          <p:cNvCxnSpPr/>
          <p:nvPr>
            <p:custDataLst>
              <p:tags r:id="rId8"/>
            </p:custDataLst>
          </p:nvPr>
        </p:nvCxnSpPr>
        <p:spPr>
          <a:xfrm flipV="1">
            <a:off x="990600" y="5638800"/>
            <a:ext cx="609600" cy="10180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>
            <p:custDataLst>
              <p:tags r:id="rId9"/>
            </p:custDataLst>
          </p:nvPr>
        </p:nvCxnSpPr>
        <p:spPr>
          <a:xfrm>
            <a:off x="1219200" y="49530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>
            <p:custDataLst>
              <p:tags r:id="rId10"/>
            </p:custDataLst>
          </p:nvPr>
        </p:nvCxnSpPr>
        <p:spPr>
          <a:xfrm rot="5400000" flipH="1" flipV="1">
            <a:off x="-266700" y="3467100"/>
            <a:ext cx="2971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Rectangle 17"/>
          <p:cNvSpPr/>
          <p:nvPr>
            <p:custDataLst>
              <p:tags r:id="rId11"/>
            </p:custDataLst>
          </p:nvPr>
        </p:nvSpPr>
        <p:spPr>
          <a:xfrm>
            <a:off x="1676400" y="4810780"/>
            <a:ext cx="1600200" cy="3048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PDEntry</a:t>
            </a:r>
            <a:endParaRPr lang="en-US" sz="2400" dirty="0"/>
          </a:p>
        </p:txBody>
      </p:sp>
      <p:sp>
        <p:nvSpPr>
          <p:cNvPr id="19" name="TextBox 18"/>
          <p:cNvSpPr txBox="1"/>
          <p:nvPr>
            <p:custDataLst>
              <p:tags r:id="rId12"/>
            </p:custDataLst>
          </p:nvPr>
        </p:nvSpPr>
        <p:spPr>
          <a:xfrm>
            <a:off x="1371600" y="5648980"/>
            <a:ext cx="22946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Page Directory</a:t>
            </a:r>
          </a:p>
        </p:txBody>
      </p:sp>
      <p:cxnSp>
        <p:nvCxnSpPr>
          <p:cNvPr id="21" name="Straight Arrow Connector 20"/>
          <p:cNvCxnSpPr/>
          <p:nvPr>
            <p:custDataLst>
              <p:tags r:id="rId13"/>
            </p:custDataLst>
          </p:nvPr>
        </p:nvCxnSpPr>
        <p:spPr>
          <a:xfrm>
            <a:off x="3657600" y="38862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>
            <p:custDataLst>
              <p:tags r:id="rId14"/>
            </p:custDataLst>
          </p:nvPr>
        </p:nvCxnSpPr>
        <p:spPr>
          <a:xfrm rot="5400000" flipH="1" flipV="1">
            <a:off x="2705100" y="2933700"/>
            <a:ext cx="1905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TextBox 23"/>
          <p:cNvSpPr txBox="1"/>
          <p:nvPr>
            <p:custDataLst>
              <p:tags r:id="rId15"/>
            </p:custDataLst>
          </p:nvPr>
        </p:nvSpPr>
        <p:spPr>
          <a:xfrm>
            <a:off x="4060091" y="4963180"/>
            <a:ext cx="177409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Page Table</a:t>
            </a:r>
          </a:p>
        </p:txBody>
      </p:sp>
      <p:sp>
        <p:nvSpPr>
          <p:cNvPr id="26" name="Rectangle 25"/>
          <p:cNvSpPr/>
          <p:nvPr>
            <p:custDataLst>
              <p:tags r:id="rId16"/>
            </p:custDataLst>
          </p:nvPr>
        </p:nvSpPr>
        <p:spPr>
          <a:xfrm>
            <a:off x="4136291" y="3743980"/>
            <a:ext cx="1600200" cy="3048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PTEntry</a:t>
            </a:r>
            <a:endParaRPr lang="en-US" sz="2400" dirty="0"/>
          </a:p>
        </p:txBody>
      </p:sp>
      <p:cxnSp>
        <p:nvCxnSpPr>
          <p:cNvPr id="32" name="Straight Arrow Connector 31"/>
          <p:cNvCxnSpPr/>
          <p:nvPr>
            <p:custDataLst>
              <p:tags r:id="rId17"/>
            </p:custDataLst>
          </p:nvPr>
        </p:nvCxnSpPr>
        <p:spPr>
          <a:xfrm>
            <a:off x="3276600" y="4953000"/>
            <a:ext cx="762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/>
          <p:cNvCxnSpPr/>
          <p:nvPr>
            <p:custDataLst>
              <p:tags r:id="rId18"/>
            </p:custDataLst>
          </p:nvPr>
        </p:nvCxnSpPr>
        <p:spPr>
          <a:xfrm>
            <a:off x="6096000" y="3429000"/>
            <a:ext cx="3048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/>
          <p:cNvCxnSpPr/>
          <p:nvPr>
            <p:custDataLst>
              <p:tags r:id="rId19"/>
            </p:custDataLst>
          </p:nvPr>
        </p:nvCxnSpPr>
        <p:spPr>
          <a:xfrm rot="5400000" flipH="1" flipV="1">
            <a:off x="5372100" y="2705100"/>
            <a:ext cx="1447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TextBox 39"/>
          <p:cNvSpPr txBox="1"/>
          <p:nvPr>
            <p:custDataLst>
              <p:tags r:id="rId20"/>
            </p:custDataLst>
          </p:nvPr>
        </p:nvSpPr>
        <p:spPr>
          <a:xfrm>
            <a:off x="6400800" y="3886200"/>
            <a:ext cx="177409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Page</a:t>
            </a:r>
          </a:p>
        </p:txBody>
      </p:sp>
      <p:sp>
        <p:nvSpPr>
          <p:cNvPr id="41" name="Rectangle 40"/>
          <p:cNvSpPr/>
          <p:nvPr>
            <p:custDataLst>
              <p:tags r:id="rId21"/>
            </p:custDataLst>
          </p:nvPr>
        </p:nvSpPr>
        <p:spPr>
          <a:xfrm>
            <a:off x="6477000" y="2286000"/>
            <a:ext cx="1600200" cy="161038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/>
          </a:p>
        </p:txBody>
      </p:sp>
      <p:sp>
        <p:nvSpPr>
          <p:cNvPr id="42" name="Rectangle 41"/>
          <p:cNvSpPr/>
          <p:nvPr>
            <p:custDataLst>
              <p:tags r:id="rId22"/>
            </p:custDataLst>
          </p:nvPr>
        </p:nvSpPr>
        <p:spPr>
          <a:xfrm>
            <a:off x="6477000" y="3276600"/>
            <a:ext cx="1600200" cy="3048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Word</a:t>
            </a:r>
            <a:endParaRPr lang="en-US" sz="2400" dirty="0"/>
          </a:p>
        </p:txBody>
      </p:sp>
      <p:sp>
        <p:nvSpPr>
          <p:cNvPr id="45" name="Rectangle 44"/>
          <p:cNvSpPr/>
          <p:nvPr>
            <p:custDataLst>
              <p:tags r:id="rId23"/>
            </p:custDataLst>
          </p:nvPr>
        </p:nvSpPr>
        <p:spPr>
          <a:xfrm>
            <a:off x="6324600" y="1600200"/>
            <a:ext cx="3810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2</a:t>
            </a:r>
            <a:endParaRPr lang="en-US" sz="2400" dirty="0"/>
          </a:p>
        </p:txBody>
      </p:sp>
      <p:cxnSp>
        <p:nvCxnSpPr>
          <p:cNvPr id="46" name="Straight Arrow Connector 45"/>
          <p:cNvCxnSpPr/>
          <p:nvPr>
            <p:custDataLst>
              <p:tags r:id="rId24"/>
            </p:custDataLst>
          </p:nvPr>
        </p:nvCxnSpPr>
        <p:spPr>
          <a:xfrm>
            <a:off x="5715000" y="3884612"/>
            <a:ext cx="6858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ctangle 30"/>
          <p:cNvSpPr/>
          <p:nvPr>
            <p:custDataLst>
              <p:tags r:id="rId25"/>
            </p:custDataLst>
          </p:nvPr>
        </p:nvSpPr>
        <p:spPr>
          <a:xfrm>
            <a:off x="4136291" y="3352800"/>
            <a:ext cx="1600200" cy="16103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/>
          </a:p>
        </p:txBody>
      </p:sp>
      <p:sp>
        <p:nvSpPr>
          <p:cNvPr id="33" name="Rectangle 32"/>
          <p:cNvSpPr/>
          <p:nvPr>
            <p:custDataLst>
              <p:tags r:id="rId26"/>
            </p:custDataLst>
          </p:nvPr>
        </p:nvSpPr>
        <p:spPr>
          <a:xfrm>
            <a:off x="1676400" y="4038600"/>
            <a:ext cx="1600200" cy="16103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/>
          </a:p>
        </p:txBody>
      </p:sp>
      <p:sp>
        <p:nvSpPr>
          <p:cNvPr id="28" name="Rectangle 27"/>
          <p:cNvSpPr/>
          <p:nvPr>
            <p:custDataLst>
              <p:tags r:id="rId27"/>
            </p:custDataLst>
          </p:nvPr>
        </p:nvSpPr>
        <p:spPr>
          <a:xfrm>
            <a:off x="5105400" y="863025"/>
            <a:ext cx="374750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Multi-level </a:t>
            </a:r>
            <a:r>
              <a:rPr lang="en-US" sz="3200" dirty="0" err="1" smtClean="0">
                <a:solidFill>
                  <a:schemeClr val="bg1"/>
                </a:solidFill>
              </a:rPr>
              <a:t>PageTable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29" name="Rectangle 28"/>
          <p:cNvSpPr/>
          <p:nvPr>
            <p:custDataLst>
              <p:tags r:id="rId28"/>
            </p:custDataLst>
          </p:nvPr>
        </p:nvSpPr>
        <p:spPr>
          <a:xfrm>
            <a:off x="381000" y="1600200"/>
            <a:ext cx="3962400" cy="3810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/>
          </a:p>
        </p:txBody>
      </p:sp>
      <p:sp>
        <p:nvSpPr>
          <p:cNvPr id="30" name="TextBox 29"/>
          <p:cNvSpPr txBox="1"/>
          <p:nvPr>
            <p:custDataLst>
              <p:tags r:id="rId29"/>
            </p:custDataLst>
          </p:nvPr>
        </p:nvSpPr>
        <p:spPr>
          <a:xfrm>
            <a:off x="76200" y="6248400"/>
            <a:ext cx="345088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* x86 does exactly this</a:t>
            </a:r>
          </a:p>
        </p:txBody>
      </p:sp>
      <p:pic>
        <p:nvPicPr>
          <p:cNvPr id="11266" name="CP3 Ink 0788d194-133b-4cfc-8e57-d5b90b1ff53b"/>
          <p:cNvPicPr>
            <a:picLocks noChangeAspect="1" noChangeArrowheads="1"/>
          </p:cNvPicPr>
          <p:nvPr>
            <p:custDataLst>
              <p:tags r:id="rId30"/>
            </p:custDataLst>
          </p:nvPr>
        </p:nvPicPr>
        <p:blipFill>
          <a:blip r:embed="rId33" cstate="print"/>
          <a:srcRect/>
          <a:stretch>
            <a:fillRect/>
          </a:stretch>
        </p:blipFill>
        <p:spPr bwMode="auto">
          <a:xfrm>
            <a:off x="3582239" y="1901919"/>
            <a:ext cx="2608320" cy="48544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 animBg="1"/>
      <p:bldP spid="18" grpId="0" animBg="1"/>
      <p:bldP spid="19" grpId="0"/>
      <p:bldP spid="24" grpId="0"/>
      <p:bldP spid="26" grpId="0" animBg="1"/>
      <p:bldP spid="31" grpId="0" animBg="1"/>
      <p:bldP spid="33" grpId="0" animBg="1"/>
      <p:bldP spid="28" grpId="0"/>
      <p:bldP spid="30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Page Permissions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4114800"/>
            <a:ext cx="8686800" cy="19812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Cool Trick #2: Page permissions!</a:t>
            </a:r>
          </a:p>
          <a:p>
            <a:r>
              <a:rPr lang="en-US" dirty="0" smtClean="0"/>
              <a:t>Keep </a:t>
            </a:r>
            <a:r>
              <a:rPr lang="en-US" dirty="0" smtClean="0">
                <a:solidFill>
                  <a:schemeClr val="accent1"/>
                </a:solidFill>
              </a:rPr>
              <a:t>R, W, X permission bits </a:t>
            </a:r>
            <a:r>
              <a:rPr lang="en-US" dirty="0" smtClean="0"/>
              <a:t>for </a:t>
            </a:r>
            <a:br>
              <a:rPr lang="en-US" dirty="0" smtClean="0"/>
            </a:br>
            <a:r>
              <a:rPr lang="en-US" dirty="0" smtClean="0"/>
              <a:t>each page table entry</a:t>
            </a:r>
          </a:p>
          <a:p>
            <a:r>
              <a:rPr lang="en-US" dirty="0" smtClean="0"/>
              <a:t>Q: Why?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838200" y="152400"/>
          <a:ext cx="3505200" cy="3698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"/>
                <a:gridCol w="285750"/>
                <a:gridCol w="285750"/>
                <a:gridCol w="285750"/>
                <a:gridCol w="285750"/>
                <a:gridCol w="20574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V</a:t>
                      </a:r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W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X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Physical Page Number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0x10045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0xC20A3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0x4123B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0x00000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239000" y="533400"/>
            <a:ext cx="1371600" cy="548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" name="Rectangle 10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60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Rectangle 10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239000" y="34290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Rectangle 10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239000" y="441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239000" y="1371600"/>
            <a:ext cx="1371600" cy="1295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" name="TextBox 9"/>
          <p:cNvSpPr txBox="1"/>
          <p:nvPr>
            <p:custDataLst>
              <p:tags r:id="rId9"/>
            </p:custDataLst>
          </p:nvPr>
        </p:nvSpPr>
        <p:spPr>
          <a:xfrm>
            <a:off x="5791200" y="57720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11" name="TextBox 10"/>
          <p:cNvSpPr txBox="1"/>
          <p:nvPr>
            <p:custDataLst>
              <p:tags r:id="rId10"/>
            </p:custDataLst>
          </p:nvPr>
        </p:nvSpPr>
        <p:spPr>
          <a:xfrm>
            <a:off x="5775138" y="23622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12" name="TextBox 11"/>
          <p:cNvSpPr txBox="1"/>
          <p:nvPr>
            <p:custDataLst>
              <p:tags r:id="rId11"/>
            </p:custDataLst>
          </p:nvPr>
        </p:nvSpPr>
        <p:spPr>
          <a:xfrm>
            <a:off x="5791200" y="47052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0x10045000</a:t>
            </a:r>
          </a:p>
        </p:txBody>
      </p:sp>
      <p:sp>
        <p:nvSpPr>
          <p:cNvPr id="13" name="TextBox 12"/>
          <p:cNvSpPr txBox="1"/>
          <p:nvPr>
            <p:custDataLst>
              <p:tags r:id="rId12"/>
            </p:custDataLst>
          </p:nvPr>
        </p:nvSpPr>
        <p:spPr>
          <a:xfrm>
            <a:off x="5765520" y="3714690"/>
            <a:ext cx="14734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0x4123B000</a:t>
            </a:r>
          </a:p>
        </p:txBody>
      </p:sp>
      <p:sp>
        <p:nvSpPr>
          <p:cNvPr id="14" name="TextBox 13"/>
          <p:cNvSpPr txBox="1"/>
          <p:nvPr>
            <p:custDataLst>
              <p:tags r:id="rId13"/>
            </p:custDataLst>
          </p:nvPr>
        </p:nvSpPr>
        <p:spPr>
          <a:xfrm>
            <a:off x="5791200" y="838200"/>
            <a:ext cx="1489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0xC20A3000</a:t>
            </a:r>
          </a:p>
        </p:txBody>
      </p:sp>
      <p:sp>
        <p:nvSpPr>
          <p:cNvPr id="15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54864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16" name="Straight Connector 15"/>
          <p:cNvCxnSpPr/>
          <p:nvPr>
            <p:custDataLst>
              <p:tags r:id="rId15"/>
            </p:custDataLst>
          </p:nvPr>
        </p:nvCxnSpPr>
        <p:spPr>
          <a:xfrm>
            <a:off x="4343400" y="914400"/>
            <a:ext cx="2895600" cy="457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>
            <p:custDataLst>
              <p:tags r:id="rId16"/>
            </p:custDataLst>
          </p:nvPr>
        </p:nvCxnSpPr>
        <p:spPr>
          <a:xfrm flipV="1">
            <a:off x="4343400" y="2667000"/>
            <a:ext cx="2895600" cy="1219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2290" name="CP3 Ink 35390133-409a-4652-b784-043acc8fd8f8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20" cstate="print"/>
          <a:srcRect/>
          <a:stretch>
            <a:fillRect/>
          </a:stretch>
        </p:blipFill>
        <p:spPr bwMode="auto">
          <a:xfrm>
            <a:off x="1144731" y="307016"/>
            <a:ext cx="1083977" cy="317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Aliasing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4114800"/>
            <a:ext cx="8686800" cy="19812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Cool Trick #3: </a:t>
            </a:r>
            <a:r>
              <a:rPr lang="en-US" dirty="0" smtClean="0">
                <a:solidFill>
                  <a:schemeClr val="accent1"/>
                </a:solidFill>
              </a:rPr>
              <a:t>Aliasing</a:t>
            </a:r>
          </a:p>
          <a:p>
            <a:r>
              <a:rPr lang="en-US" dirty="0" smtClean="0"/>
              <a:t>Map the same physical page</a:t>
            </a:r>
            <a:br>
              <a:rPr lang="en-US" dirty="0" smtClean="0"/>
            </a:br>
            <a:r>
              <a:rPr lang="en-US" dirty="0" smtClean="0"/>
              <a:t>at several virtual addresses</a:t>
            </a:r>
          </a:p>
          <a:p>
            <a:r>
              <a:rPr lang="en-US" dirty="0" smtClean="0"/>
              <a:t>Q: Why?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838200" y="152400"/>
          <a:ext cx="3505200" cy="3698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"/>
                <a:gridCol w="285750"/>
                <a:gridCol w="285750"/>
                <a:gridCol w="285750"/>
                <a:gridCol w="285750"/>
                <a:gridCol w="20574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V</a:t>
                      </a:r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W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X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Physical Page Number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0xC20A3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0xC20A3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0x4123B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0x00000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239000" y="533400"/>
            <a:ext cx="1371600" cy="5486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" name="Rectangle 10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60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Rectangle 10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239000" y="34290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Rectangle 10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239000" y="44196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239000" y="1371600"/>
            <a:ext cx="1371600" cy="1295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" name="TextBox 9"/>
          <p:cNvSpPr txBox="1"/>
          <p:nvPr>
            <p:custDataLst>
              <p:tags r:id="rId9"/>
            </p:custDataLst>
          </p:nvPr>
        </p:nvSpPr>
        <p:spPr>
          <a:xfrm>
            <a:off x="5791200" y="57720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11" name="TextBox 10"/>
          <p:cNvSpPr txBox="1"/>
          <p:nvPr>
            <p:custDataLst>
              <p:tags r:id="rId10"/>
            </p:custDataLst>
          </p:nvPr>
        </p:nvSpPr>
        <p:spPr>
          <a:xfrm>
            <a:off x="5775138" y="23622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12" name="TextBox 11"/>
          <p:cNvSpPr txBox="1"/>
          <p:nvPr>
            <p:custDataLst>
              <p:tags r:id="rId11"/>
            </p:custDataLst>
          </p:nvPr>
        </p:nvSpPr>
        <p:spPr>
          <a:xfrm>
            <a:off x="5791200" y="470529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0x10045000</a:t>
            </a:r>
          </a:p>
        </p:txBody>
      </p:sp>
      <p:sp>
        <p:nvSpPr>
          <p:cNvPr id="13" name="TextBox 12"/>
          <p:cNvSpPr txBox="1"/>
          <p:nvPr>
            <p:custDataLst>
              <p:tags r:id="rId12"/>
            </p:custDataLst>
          </p:nvPr>
        </p:nvSpPr>
        <p:spPr>
          <a:xfrm>
            <a:off x="5765520" y="3714690"/>
            <a:ext cx="14734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0x4123B000</a:t>
            </a:r>
          </a:p>
        </p:txBody>
      </p:sp>
      <p:sp>
        <p:nvSpPr>
          <p:cNvPr id="14" name="TextBox 13"/>
          <p:cNvSpPr txBox="1"/>
          <p:nvPr>
            <p:custDataLst>
              <p:tags r:id="rId13"/>
            </p:custDataLst>
          </p:nvPr>
        </p:nvSpPr>
        <p:spPr>
          <a:xfrm>
            <a:off x="5791200" y="838200"/>
            <a:ext cx="1489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0xC20A3000</a:t>
            </a:r>
          </a:p>
        </p:txBody>
      </p:sp>
      <p:sp>
        <p:nvSpPr>
          <p:cNvPr id="15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5486400"/>
            <a:ext cx="1371600" cy="533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16" name="Straight Connector 15"/>
          <p:cNvCxnSpPr/>
          <p:nvPr>
            <p:custDataLst>
              <p:tags r:id="rId15"/>
            </p:custDataLst>
          </p:nvPr>
        </p:nvCxnSpPr>
        <p:spPr>
          <a:xfrm>
            <a:off x="4343400" y="914400"/>
            <a:ext cx="2895600" cy="457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>
            <p:custDataLst>
              <p:tags r:id="rId16"/>
            </p:custDataLst>
          </p:nvPr>
        </p:nvCxnSpPr>
        <p:spPr>
          <a:xfrm flipV="1">
            <a:off x="4343400" y="2667000"/>
            <a:ext cx="2895600" cy="12192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314" name="CP3 Ink 70f2b752-66a8-47ca-96ea-4e2c9de787ef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20" cstate="print"/>
          <a:srcRect/>
          <a:stretch>
            <a:fillRect/>
          </a:stretch>
        </p:blipFill>
        <p:spPr bwMode="auto">
          <a:xfrm>
            <a:off x="1136640" y="296708"/>
            <a:ext cx="3319680" cy="25371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Paging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Can we run process larger than physical memory?</a:t>
            </a:r>
          </a:p>
          <a:p>
            <a:pPr lvl="1"/>
            <a:r>
              <a:rPr lang="en-US" dirty="0" smtClean="0"/>
              <a:t>The “virtual” in “virtual memory”</a:t>
            </a:r>
            <a:endParaRPr lang="en-US" i="1" dirty="0" smtClean="0"/>
          </a:p>
          <a:p>
            <a:r>
              <a:rPr lang="en-US" dirty="0" smtClean="0"/>
              <a:t>View memory as a “cache” for secondary storage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Swap</a:t>
            </a:r>
            <a:r>
              <a:rPr lang="en-US" dirty="0" smtClean="0"/>
              <a:t> memory pages out to disk when not in use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Page</a:t>
            </a:r>
            <a:r>
              <a:rPr lang="en-US" dirty="0" smtClean="0"/>
              <a:t> them back in when needed</a:t>
            </a:r>
          </a:p>
          <a:p>
            <a:endParaRPr lang="en-US" dirty="0" smtClean="0"/>
          </a:p>
          <a:p>
            <a:r>
              <a:rPr lang="en-US" dirty="0" smtClean="0"/>
              <a:t>Assumes Temporal/Spatial Locality</a:t>
            </a:r>
          </a:p>
          <a:p>
            <a:pPr lvl="1"/>
            <a:r>
              <a:rPr lang="en-US" dirty="0" smtClean="0"/>
              <a:t>Pages used recently most likely to be used again soon</a:t>
            </a:r>
          </a:p>
          <a:p>
            <a:endParaRPr lang="en-US" dirty="0"/>
          </a:p>
        </p:txBody>
      </p:sp>
      <p:pic>
        <p:nvPicPr>
          <p:cNvPr id="14338" name="CP3 Ink 753132b1-eb5f-49d9-b607-4b24a01a6c57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585131" y="1255542"/>
            <a:ext cx="965417" cy="253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4114800"/>
            <a:ext cx="5791200" cy="1981200"/>
          </a:xfrm>
        </p:spPr>
        <p:txBody>
          <a:bodyPr>
            <a:normAutofit/>
          </a:bodyPr>
          <a:lstStyle/>
          <a:p>
            <a:r>
              <a:rPr lang="en-US" dirty="0" smtClean="0"/>
              <a:t>Cool Trick #4: </a:t>
            </a:r>
            <a:r>
              <a:rPr lang="en-US" dirty="0" smtClean="0">
                <a:solidFill>
                  <a:schemeClr val="accent1"/>
                </a:solidFill>
              </a:rPr>
              <a:t>Paging/Swapping</a:t>
            </a:r>
          </a:p>
          <a:p>
            <a:r>
              <a:rPr lang="en-US" dirty="0" smtClean="0"/>
              <a:t>Need more bits: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Dirty, </a:t>
            </a:r>
            <a:r>
              <a:rPr lang="en-US" dirty="0" err="1" smtClean="0">
                <a:solidFill>
                  <a:schemeClr val="accent1"/>
                </a:solidFill>
              </a:rPr>
              <a:t>RecentlyUsed</a:t>
            </a:r>
            <a:r>
              <a:rPr lang="en-US" dirty="0" smtClean="0">
                <a:solidFill>
                  <a:schemeClr val="accent1"/>
                </a:solidFill>
              </a:rPr>
              <a:t>, …</a:t>
            </a:r>
            <a:endParaRPr lang="en-US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838200" y="152400"/>
          <a:ext cx="3505200" cy="36931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800"/>
                <a:gridCol w="285750"/>
                <a:gridCol w="285750"/>
                <a:gridCol w="285750"/>
                <a:gridCol w="285750"/>
                <a:gridCol w="20574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V</a:t>
                      </a:r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W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X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D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/>
                        <a:t>Physical Page Number</a:t>
                      </a:r>
                      <a:endParaRPr lang="en-US" sz="2400" b="0" dirty="0"/>
                    </a:p>
                  </a:txBody>
                  <a:tcPr marL="0" marR="0" marT="0" marB="0" anchor="b">
                    <a:lnL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tx1">
                              <a:lumMod val="50000"/>
                              <a:lumOff val="50000"/>
                            </a:schemeClr>
                          </a:solidFill>
                        </a:rPr>
                        <a:t>invalid</a:t>
                      </a:r>
                      <a:endParaRPr lang="en-US" sz="2400" b="0" dirty="0">
                        <a:solidFill>
                          <a:schemeClr val="tx1">
                            <a:lumMod val="50000"/>
                            <a:lumOff val="50000"/>
                          </a:schemeClr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0x10045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tx1">
                              <a:lumMod val="50000"/>
                              <a:lumOff val="50000"/>
                            </a:schemeClr>
                          </a:solidFill>
                        </a:rPr>
                        <a:t>invalid</a:t>
                      </a:r>
                      <a:endParaRPr lang="en-US" sz="2400" b="0" dirty="0">
                        <a:solidFill>
                          <a:schemeClr val="tx1">
                            <a:lumMod val="50000"/>
                            <a:lumOff val="50000"/>
                          </a:schemeClr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tx1">
                              <a:lumMod val="50000"/>
                              <a:lumOff val="50000"/>
                            </a:schemeClr>
                          </a:solidFill>
                        </a:rPr>
                        <a:t>invalid</a:t>
                      </a:r>
                      <a:endParaRPr lang="en-US" sz="2400" b="0" dirty="0">
                        <a:solidFill>
                          <a:schemeClr val="tx1">
                            <a:lumMod val="50000"/>
                            <a:lumOff val="50000"/>
                          </a:schemeClr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b="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disk sector 200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disk sector 25</a:t>
                      </a:r>
                      <a:endParaRPr lang="en-US" sz="2400" b="0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0x00000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tx1">
                              <a:lumMod val="50000"/>
                              <a:lumOff val="50000"/>
                            </a:schemeClr>
                          </a:solidFill>
                        </a:rPr>
                        <a:t>invalid</a:t>
                      </a:r>
                      <a:endParaRPr lang="en-US" sz="2400" b="0" dirty="0">
                        <a:solidFill>
                          <a:schemeClr val="tx1">
                            <a:lumMod val="50000"/>
                            <a:lumOff val="50000"/>
                          </a:schemeClr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239000" y="533400"/>
            <a:ext cx="1371600" cy="39624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" name="Rectangle 10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239000" y="609600"/>
            <a:ext cx="1371600" cy="381000"/>
          </a:xfrm>
          <a:prstGeom prst="rect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Rectangle 10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239000" y="34290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" name="Rectangle 10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239000" y="1219200"/>
            <a:ext cx="1371600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" name="TextBox 9"/>
          <p:cNvSpPr txBox="1"/>
          <p:nvPr>
            <p:custDataLst>
              <p:tags r:id="rId8"/>
            </p:custDataLst>
          </p:nvPr>
        </p:nvSpPr>
        <p:spPr>
          <a:xfrm>
            <a:off x="5791200" y="41910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11" name="TextBox 10"/>
          <p:cNvSpPr txBox="1"/>
          <p:nvPr>
            <p:custDataLst>
              <p:tags r:id="rId9"/>
            </p:custDataLst>
          </p:nvPr>
        </p:nvSpPr>
        <p:spPr>
          <a:xfrm>
            <a:off x="5775138" y="18288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12" name="TextBox 11"/>
          <p:cNvSpPr txBox="1"/>
          <p:nvPr>
            <p:custDataLst>
              <p:tags r:id="rId10"/>
            </p:custDataLst>
          </p:nvPr>
        </p:nvSpPr>
        <p:spPr>
          <a:xfrm>
            <a:off x="5791200" y="3505200"/>
            <a:ext cx="14638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0x10045000</a:t>
            </a:r>
          </a:p>
        </p:txBody>
      </p:sp>
      <p:sp>
        <p:nvSpPr>
          <p:cNvPr id="13" name="TextBox 12"/>
          <p:cNvSpPr txBox="1"/>
          <p:nvPr>
            <p:custDataLst>
              <p:tags r:id="rId11"/>
            </p:custDataLst>
          </p:nvPr>
        </p:nvSpPr>
        <p:spPr>
          <a:xfrm>
            <a:off x="5765520" y="2514600"/>
            <a:ext cx="14734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0x4123B000</a:t>
            </a:r>
          </a:p>
        </p:txBody>
      </p:sp>
      <p:sp>
        <p:nvSpPr>
          <p:cNvPr id="14" name="TextBox 13"/>
          <p:cNvSpPr txBox="1"/>
          <p:nvPr>
            <p:custDataLst>
              <p:tags r:id="rId12"/>
            </p:custDataLst>
          </p:nvPr>
        </p:nvSpPr>
        <p:spPr>
          <a:xfrm>
            <a:off x="5791200" y="685800"/>
            <a:ext cx="1489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0xC20A3000</a:t>
            </a:r>
          </a:p>
        </p:txBody>
      </p:sp>
      <p:sp>
        <p:nvSpPr>
          <p:cNvPr id="15" name="Rectangle 10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239000" y="4114800"/>
            <a:ext cx="13716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" name="Flowchart: Magnetic Disk 15"/>
          <p:cNvSpPr/>
          <p:nvPr>
            <p:custDataLst>
              <p:tags r:id="rId14"/>
            </p:custDataLst>
          </p:nvPr>
        </p:nvSpPr>
        <p:spPr>
          <a:xfrm>
            <a:off x="7162800" y="4800600"/>
            <a:ext cx="1524000" cy="1295400"/>
          </a:xfrm>
          <a:prstGeom prst="flowChartMagneticDisk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0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239000" y="2438400"/>
            <a:ext cx="1371600" cy="3810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8" name="Rectangle 10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315200" y="5638800"/>
            <a:ext cx="6858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25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9" name="Rectangle 10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7924800" y="5181600"/>
            <a:ext cx="685800" cy="3048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algn="ctr" eaLnBrk="1" hangingPunct="1">
              <a:lnSpc>
                <a:spcPct val="134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200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20" name="Straight Connector 19"/>
          <p:cNvCxnSpPr/>
          <p:nvPr>
            <p:custDataLst>
              <p:tags r:id="rId18"/>
            </p:custDataLst>
          </p:nvPr>
        </p:nvCxnSpPr>
        <p:spPr>
          <a:xfrm>
            <a:off x="4343400" y="914400"/>
            <a:ext cx="2895600" cy="3048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>
            <p:custDataLst>
              <p:tags r:id="rId19"/>
            </p:custDataLst>
          </p:nvPr>
        </p:nvCxnSpPr>
        <p:spPr>
          <a:xfrm flipV="1">
            <a:off x="4343400" y="2133600"/>
            <a:ext cx="2895600" cy="175260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5362" name="CP3 Ink dfbff799-910c-4c94-8a82-f0e0483cecd0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23" cstate="print"/>
          <a:srcRect/>
          <a:stretch>
            <a:fillRect/>
          </a:stretch>
        </p:blipFill>
        <p:spPr bwMode="auto">
          <a:xfrm>
            <a:off x="2408468" y="954788"/>
            <a:ext cx="2117143" cy="28923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Role of the Operating System</a:t>
            </a:r>
          </a:p>
          <a:p>
            <a:pPr algn="ctr"/>
            <a:r>
              <a:rPr lang="en-US" dirty="0" smtClean="0"/>
              <a:t>Context switches, working set, </a:t>
            </a:r>
          </a:p>
          <a:p>
            <a:pPr algn="ctr"/>
            <a:r>
              <a:rPr lang="en-US" dirty="0" smtClean="0"/>
              <a:t>shared memory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488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 smtClean="0"/>
              <a:t>sbrk</a:t>
            </a:r>
            <a:endParaRPr lang="en-US" dirty="0"/>
          </a:p>
        </p:txBody>
      </p:sp>
      <p:sp>
        <p:nvSpPr>
          <p:cNvPr id="3748867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Suppose Firefox needs a new page of memory</a:t>
            </a:r>
          </a:p>
          <a:p>
            <a:r>
              <a:rPr lang="en-US" dirty="0" smtClean="0"/>
              <a:t>(1) Invoke the Operating System</a:t>
            </a:r>
          </a:p>
          <a:p>
            <a:pPr lvl="1">
              <a:buNone/>
            </a:pPr>
            <a:r>
              <a:rPr lang="en-US" dirty="0" smtClean="0">
                <a:latin typeface="Consolas" pitchFamily="49" charset="0"/>
              </a:rPr>
              <a:t>	void *</a:t>
            </a:r>
            <a:r>
              <a:rPr lang="en-US" dirty="0" err="1" smtClean="0">
                <a:latin typeface="Consolas" pitchFamily="49" charset="0"/>
              </a:rPr>
              <a:t>sbrk</a:t>
            </a:r>
            <a:r>
              <a:rPr lang="en-US" dirty="0" smtClean="0">
                <a:latin typeface="Consolas" pitchFamily="49" charset="0"/>
              </a:rPr>
              <a:t>(</a:t>
            </a: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</a:t>
            </a:r>
            <a:r>
              <a:rPr lang="en-US" dirty="0" err="1" smtClean="0">
                <a:latin typeface="Consolas" pitchFamily="49" charset="0"/>
              </a:rPr>
              <a:t>nbytes</a:t>
            </a:r>
            <a:r>
              <a:rPr lang="en-US" dirty="0" smtClean="0">
                <a:latin typeface="Consolas" pitchFamily="49" charset="0"/>
              </a:rPr>
              <a:t>);</a:t>
            </a:r>
          </a:p>
          <a:p>
            <a:r>
              <a:rPr lang="en-US" dirty="0" smtClean="0"/>
              <a:t>(2) OS finds a free page of physical memory</a:t>
            </a:r>
          </a:p>
          <a:p>
            <a:pPr lvl="1"/>
            <a:r>
              <a:rPr lang="en-US" dirty="0" smtClean="0"/>
              <a:t>clear the page (fill with zeros)</a:t>
            </a:r>
          </a:p>
          <a:p>
            <a:pPr lvl="1"/>
            <a:r>
              <a:rPr lang="en-US" dirty="0" smtClean="0"/>
              <a:t>add a new entry to Firefox’s </a:t>
            </a:r>
            <a:r>
              <a:rPr lang="en-US" dirty="0" err="1" smtClean="0"/>
              <a:t>PageTable</a:t>
            </a:r>
            <a:endParaRPr lang="en-US" dirty="0" smtClean="0"/>
          </a:p>
        </p:txBody>
      </p:sp>
      <p:pic>
        <p:nvPicPr>
          <p:cNvPr id="16386" name="CP3 Ink b50d0b4d-d3af-491b-9405-6250d11355cd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59632" y="1240456"/>
            <a:ext cx="8705694" cy="50742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88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8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88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8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8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Context Switch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Suppose Firefox is idle, but Skype wants to run</a:t>
            </a:r>
          </a:p>
          <a:p>
            <a:r>
              <a:rPr lang="en-US" dirty="0" smtClean="0"/>
              <a:t>(1) Firefox invokes the Operating System</a:t>
            </a:r>
          </a:p>
          <a:p>
            <a:pPr lvl="1">
              <a:buNone/>
            </a:pPr>
            <a:r>
              <a:rPr lang="en-US" dirty="0" smtClean="0">
                <a:latin typeface="Consolas" pitchFamily="49" charset="0"/>
              </a:rPr>
              <a:t>	</a:t>
            </a: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sleep(</a:t>
            </a: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</a:t>
            </a:r>
            <a:r>
              <a:rPr lang="en-US" dirty="0" err="1" smtClean="0">
                <a:latin typeface="Consolas" pitchFamily="49" charset="0"/>
              </a:rPr>
              <a:t>nseconds</a:t>
            </a:r>
            <a:r>
              <a:rPr lang="en-US" dirty="0" smtClean="0">
                <a:latin typeface="Consolas" pitchFamily="49" charset="0"/>
              </a:rPr>
              <a:t>);</a:t>
            </a:r>
          </a:p>
          <a:p>
            <a:r>
              <a:rPr lang="en-US" dirty="0" smtClean="0"/>
              <a:t>(2) OS saves Firefox’s registers, load </a:t>
            </a:r>
            <a:r>
              <a:rPr lang="en-US" dirty="0" err="1" smtClean="0"/>
              <a:t>skype’s</a:t>
            </a:r>
            <a:endParaRPr lang="en-US" dirty="0" smtClean="0"/>
          </a:p>
          <a:p>
            <a:pPr lvl="1"/>
            <a:r>
              <a:rPr lang="en-US" dirty="0" smtClean="0"/>
              <a:t>(more on this later)</a:t>
            </a:r>
          </a:p>
          <a:p>
            <a:r>
              <a:rPr lang="en-US" dirty="0" smtClean="0"/>
              <a:t>(3) OS changes the CPU’s Page Table Base Register</a:t>
            </a:r>
          </a:p>
          <a:p>
            <a:pPr lvl="1"/>
            <a:r>
              <a:rPr lang="en-US" dirty="0" smtClean="0"/>
              <a:t>Cop0:ContextRegister / CR3:PDBR</a:t>
            </a:r>
          </a:p>
          <a:p>
            <a:r>
              <a:rPr lang="en-US" dirty="0" smtClean="0"/>
              <a:t>(4) OS returns to Skype</a:t>
            </a:r>
          </a:p>
          <a:p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Shared Memory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Suppose Firefox and Skype want to share data</a:t>
            </a:r>
          </a:p>
          <a:p>
            <a:r>
              <a:rPr lang="en-US" dirty="0" smtClean="0"/>
              <a:t>(1) OS finds a free page of physical memory</a:t>
            </a:r>
          </a:p>
          <a:p>
            <a:pPr lvl="1"/>
            <a:r>
              <a:rPr lang="en-US" dirty="0" smtClean="0"/>
              <a:t>clear the page (fill with zeros)</a:t>
            </a:r>
          </a:p>
          <a:p>
            <a:pPr lvl="1"/>
            <a:r>
              <a:rPr lang="en-US" dirty="0" smtClean="0"/>
              <a:t>add a new entry to Firefox’s </a:t>
            </a:r>
            <a:r>
              <a:rPr lang="en-US" dirty="0" err="1" smtClean="0"/>
              <a:t>PageTable</a:t>
            </a:r>
            <a:endParaRPr lang="en-US" dirty="0" smtClean="0"/>
          </a:p>
          <a:p>
            <a:pPr lvl="1"/>
            <a:r>
              <a:rPr lang="en-US" dirty="0" smtClean="0"/>
              <a:t>add a new entry to Skype’s </a:t>
            </a:r>
            <a:r>
              <a:rPr lang="en-US" dirty="0" err="1" smtClean="0"/>
              <a:t>PageTable</a:t>
            </a:r>
            <a:endParaRPr lang="en-US" dirty="0" smtClean="0"/>
          </a:p>
          <a:p>
            <a:pPr lvl="2"/>
            <a:r>
              <a:rPr lang="en-US" dirty="0" smtClean="0"/>
              <a:t>can be same or different </a:t>
            </a:r>
            <a:r>
              <a:rPr lang="en-US" dirty="0" err="1" smtClean="0"/>
              <a:t>vaddr</a:t>
            </a:r>
            <a:endParaRPr lang="en-US" dirty="0" smtClean="0"/>
          </a:p>
          <a:p>
            <a:pPr lvl="2"/>
            <a:r>
              <a:rPr lang="en-US" dirty="0" smtClean="0"/>
              <a:t>can be same or different page permissions</a:t>
            </a:r>
          </a:p>
          <a:p>
            <a:endParaRPr lang="en-US" dirty="0">
              <a:solidFill>
                <a:schemeClr val="accent1"/>
              </a:solidFill>
            </a:endParaRPr>
          </a:p>
        </p:txBody>
      </p:sp>
      <p:pic>
        <p:nvPicPr>
          <p:cNvPr id="17410" name="CP3 Ink f73e2f4c-4306-43dd-a100-cb094af8acd0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858445" y="4031017"/>
            <a:ext cx="4098789" cy="9302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Multiplexing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Suppose Skype needs a new page of memory, but Firefox is hogging it all</a:t>
            </a:r>
          </a:p>
          <a:p>
            <a:r>
              <a:rPr lang="en-US" sz="2800" dirty="0" smtClean="0"/>
              <a:t>(1) Invoke the Operating System</a:t>
            </a:r>
          </a:p>
          <a:p>
            <a:pPr lvl="1">
              <a:buNone/>
            </a:pPr>
            <a:r>
              <a:rPr lang="en-US" sz="2400" dirty="0" smtClean="0">
                <a:latin typeface="Consolas" pitchFamily="49" charset="0"/>
              </a:rPr>
              <a:t>	void *</a:t>
            </a:r>
            <a:r>
              <a:rPr lang="en-US" sz="2400" dirty="0" err="1" smtClean="0">
                <a:latin typeface="Consolas" pitchFamily="49" charset="0"/>
              </a:rPr>
              <a:t>sbrk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</a:t>
            </a:r>
            <a:r>
              <a:rPr lang="en-US" sz="2400" dirty="0" err="1" smtClean="0">
                <a:latin typeface="Consolas" pitchFamily="49" charset="0"/>
              </a:rPr>
              <a:t>nbytes</a:t>
            </a:r>
            <a:r>
              <a:rPr lang="en-US" sz="2400" dirty="0" smtClean="0">
                <a:latin typeface="Consolas" pitchFamily="49" charset="0"/>
              </a:rPr>
              <a:t>);</a:t>
            </a:r>
          </a:p>
          <a:p>
            <a:r>
              <a:rPr lang="en-US" sz="2800" dirty="0" smtClean="0"/>
              <a:t>(2) OS can’t find a free page of physical memory</a:t>
            </a:r>
          </a:p>
          <a:p>
            <a:pPr lvl="1"/>
            <a:r>
              <a:rPr lang="en-US" sz="2400" dirty="0" smtClean="0"/>
              <a:t>Pick a page from Firefox instead (or other process)</a:t>
            </a:r>
          </a:p>
          <a:p>
            <a:r>
              <a:rPr lang="en-US" sz="2800" dirty="0" smtClean="0"/>
              <a:t>(3) If page table entry has dirty bit set…</a:t>
            </a:r>
          </a:p>
          <a:p>
            <a:pPr lvl="1"/>
            <a:r>
              <a:rPr lang="en-US" sz="2400" dirty="0" smtClean="0"/>
              <a:t>Copy the page contents to disk</a:t>
            </a:r>
          </a:p>
          <a:p>
            <a:r>
              <a:rPr lang="en-US" sz="2800" dirty="0" smtClean="0"/>
              <a:t>(4) Mark Firefox’s page table entry as “on disk”</a:t>
            </a:r>
          </a:p>
          <a:p>
            <a:pPr lvl="1"/>
            <a:r>
              <a:rPr lang="en-US" sz="2400" dirty="0" smtClean="0"/>
              <a:t>Firefox will fault if it tries to access the page</a:t>
            </a:r>
          </a:p>
          <a:p>
            <a:r>
              <a:rPr lang="en-US" sz="2800" dirty="0" smtClean="0"/>
              <a:t>(5)  Give the newly freed physical page to Skype</a:t>
            </a:r>
          </a:p>
          <a:p>
            <a:pPr lvl="1"/>
            <a:r>
              <a:rPr lang="en-US" sz="2400" dirty="0" smtClean="0"/>
              <a:t>clear the page (fill with zeros)</a:t>
            </a:r>
          </a:p>
          <a:p>
            <a:pPr lvl="1"/>
            <a:r>
              <a:rPr lang="en-US" sz="2400" dirty="0" smtClean="0"/>
              <a:t>add a new entry to </a:t>
            </a:r>
            <a:r>
              <a:rPr lang="en-US" sz="2400" dirty="0" err="1" smtClean="0"/>
              <a:t>Skyps’s</a:t>
            </a:r>
            <a:r>
              <a:rPr lang="en-US" sz="2400" dirty="0" smtClean="0"/>
              <a:t> </a:t>
            </a:r>
            <a:r>
              <a:rPr lang="en-US" sz="2400" dirty="0" err="1" smtClean="0"/>
              <a:t>PageTable</a:t>
            </a:r>
            <a:endParaRPr lang="en-US" sz="2400" dirty="0" smtClean="0"/>
          </a:p>
        </p:txBody>
      </p:sp>
      <p:pic>
        <p:nvPicPr>
          <p:cNvPr id="18434" name="CP3 Ink d0be63fd-7dab-471a-864d-45c2273e7946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81976" y="5425897"/>
            <a:ext cx="4589967" cy="5750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Paging Assumption 1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2209800"/>
          </a:xfrm>
        </p:spPr>
        <p:txBody>
          <a:bodyPr>
            <a:normAutofit/>
          </a:bodyPr>
          <a:lstStyle/>
          <a:p>
            <a:r>
              <a:rPr lang="en-US" dirty="0" smtClean="0"/>
              <a:t>OS </a:t>
            </a:r>
            <a:r>
              <a:rPr lang="en-US" dirty="0" smtClean="0">
                <a:solidFill>
                  <a:schemeClr val="accent1"/>
                </a:solidFill>
              </a:rPr>
              <a:t>multiplexes</a:t>
            </a:r>
            <a:r>
              <a:rPr lang="en-US" dirty="0" smtClean="0"/>
              <a:t> physical memory among processes</a:t>
            </a:r>
          </a:p>
          <a:p>
            <a:pPr lvl="1"/>
            <a:r>
              <a:rPr lang="en-US" dirty="0" smtClean="0"/>
              <a:t>assumption # 1: </a:t>
            </a:r>
            <a:br>
              <a:rPr lang="en-US" dirty="0" smtClean="0"/>
            </a:br>
            <a:r>
              <a:rPr lang="en-US" dirty="0" smtClean="0"/>
              <a:t>processes use only a few pages at a time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working set </a:t>
            </a:r>
            <a:r>
              <a:rPr lang="en-US" dirty="0" smtClean="0"/>
              <a:t>= set of process’s recently actively pages</a:t>
            </a:r>
          </a:p>
          <a:p>
            <a:pPr lvl="1"/>
            <a:endParaRPr lang="en-US" dirty="0" smtClean="0"/>
          </a:p>
        </p:txBody>
      </p:sp>
      <p:sp>
        <p:nvSpPr>
          <p:cNvPr id="7" name="Rectangle 6"/>
          <p:cNvSpPr/>
          <p:nvPr>
            <p:custDataLst>
              <p:tags r:id="rId3"/>
            </p:custDataLst>
          </p:nvPr>
        </p:nvSpPr>
        <p:spPr>
          <a:xfrm>
            <a:off x="1143000" y="2362200"/>
            <a:ext cx="7315200" cy="21336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>
            <p:custDataLst>
              <p:tags r:id="rId4"/>
            </p:custDataLst>
          </p:nvPr>
        </p:nvSpPr>
        <p:spPr>
          <a:xfrm rot="16200000">
            <a:off x="-14255" y="2917837"/>
            <a:ext cx="1439818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# recent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</a:rPr>
              <a:t>accesses</a:t>
            </a:r>
          </a:p>
        </p:txBody>
      </p:sp>
      <p:sp>
        <p:nvSpPr>
          <p:cNvPr id="9" name="TextBox 8"/>
          <p:cNvSpPr txBox="1"/>
          <p:nvPr>
            <p:custDataLst>
              <p:tags r:id="rId5"/>
            </p:custDataLst>
          </p:nvPr>
        </p:nvSpPr>
        <p:spPr>
          <a:xfrm>
            <a:off x="228600" y="4495800"/>
            <a:ext cx="198483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0x00000000</a:t>
            </a:r>
          </a:p>
        </p:txBody>
      </p:sp>
      <p:sp>
        <p:nvSpPr>
          <p:cNvPr id="10" name="TextBox 9"/>
          <p:cNvSpPr txBox="1"/>
          <p:nvPr>
            <p:custDataLst>
              <p:tags r:id="rId6"/>
            </p:custDataLst>
          </p:nvPr>
        </p:nvSpPr>
        <p:spPr>
          <a:xfrm>
            <a:off x="7159161" y="4495800"/>
            <a:ext cx="198483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0x90000000</a:t>
            </a:r>
          </a:p>
        </p:txBody>
      </p:sp>
      <p:sp>
        <p:nvSpPr>
          <p:cNvPr id="12" name="Rectangle 11"/>
          <p:cNvSpPr/>
          <p:nvPr>
            <p:custDataLst>
              <p:tags r:id="rId7"/>
            </p:custDataLst>
          </p:nvPr>
        </p:nvSpPr>
        <p:spPr>
          <a:xfrm>
            <a:off x="1828800" y="4419600"/>
            <a:ext cx="14478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>
            <p:custDataLst>
              <p:tags r:id="rId8"/>
            </p:custDataLst>
          </p:nvPr>
        </p:nvSpPr>
        <p:spPr>
          <a:xfrm>
            <a:off x="6096000" y="4419600"/>
            <a:ext cx="16764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/>
          <p:cNvSpPr/>
          <p:nvPr>
            <p:custDataLst>
              <p:tags r:id="rId9"/>
            </p:custDataLst>
          </p:nvPr>
        </p:nvSpPr>
        <p:spPr>
          <a:xfrm>
            <a:off x="6324600" y="4343400"/>
            <a:ext cx="12192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>
            <p:custDataLst>
              <p:tags r:id="rId10"/>
            </p:custDataLst>
          </p:nvPr>
        </p:nvSpPr>
        <p:spPr>
          <a:xfrm>
            <a:off x="1828800" y="4343400"/>
            <a:ext cx="11430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Rectangle 34"/>
          <p:cNvSpPr/>
          <p:nvPr>
            <p:custDataLst>
              <p:tags r:id="rId11"/>
            </p:custDataLst>
          </p:nvPr>
        </p:nvSpPr>
        <p:spPr>
          <a:xfrm>
            <a:off x="3657600" y="4419600"/>
            <a:ext cx="14478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3" name="Rectangle 42"/>
          <p:cNvSpPr/>
          <p:nvPr>
            <p:custDataLst>
              <p:tags r:id="rId12"/>
            </p:custDataLst>
          </p:nvPr>
        </p:nvSpPr>
        <p:spPr>
          <a:xfrm>
            <a:off x="1828800" y="4419600"/>
            <a:ext cx="1447800" cy="76200"/>
          </a:xfrm>
          <a:prstGeom prst="rect">
            <a:avLst/>
          </a:prstGeom>
          <a:solidFill>
            <a:schemeClr val="accent4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4" name="Rectangle 43"/>
          <p:cNvSpPr/>
          <p:nvPr>
            <p:custDataLst>
              <p:tags r:id="rId13"/>
            </p:custDataLst>
          </p:nvPr>
        </p:nvSpPr>
        <p:spPr>
          <a:xfrm>
            <a:off x="6477000" y="4419600"/>
            <a:ext cx="1295400" cy="76200"/>
          </a:xfrm>
          <a:prstGeom prst="rect">
            <a:avLst/>
          </a:prstGeom>
          <a:solidFill>
            <a:schemeClr val="accent4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44"/>
          <p:cNvSpPr/>
          <p:nvPr>
            <p:custDataLst>
              <p:tags r:id="rId14"/>
            </p:custDataLst>
          </p:nvPr>
        </p:nvSpPr>
        <p:spPr>
          <a:xfrm>
            <a:off x="6553200" y="4343400"/>
            <a:ext cx="990600" cy="152400"/>
          </a:xfrm>
          <a:prstGeom prst="rect">
            <a:avLst/>
          </a:prstGeom>
          <a:solidFill>
            <a:schemeClr val="accent4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Rectangle 45"/>
          <p:cNvSpPr/>
          <p:nvPr>
            <p:custDataLst>
              <p:tags r:id="rId15"/>
            </p:custDataLst>
          </p:nvPr>
        </p:nvSpPr>
        <p:spPr>
          <a:xfrm>
            <a:off x="1828800" y="4343400"/>
            <a:ext cx="1143000" cy="76200"/>
          </a:xfrm>
          <a:prstGeom prst="rect">
            <a:avLst/>
          </a:prstGeom>
          <a:solidFill>
            <a:schemeClr val="accent4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>
            <p:custDataLst>
              <p:tags r:id="rId16"/>
            </p:custDataLst>
          </p:nvPr>
        </p:nvSpPr>
        <p:spPr>
          <a:xfrm>
            <a:off x="3657600" y="4419600"/>
            <a:ext cx="1447800" cy="76200"/>
          </a:xfrm>
          <a:prstGeom prst="rect">
            <a:avLst/>
          </a:prstGeom>
          <a:solidFill>
            <a:schemeClr val="accent4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47"/>
          <p:cNvSpPr/>
          <p:nvPr>
            <p:custDataLst>
              <p:tags r:id="rId17"/>
            </p:custDataLst>
          </p:nvPr>
        </p:nvSpPr>
        <p:spPr>
          <a:xfrm>
            <a:off x="6400800" y="2971800"/>
            <a:ext cx="609600" cy="1524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Rectangle 48"/>
          <p:cNvSpPr/>
          <p:nvPr>
            <p:custDataLst>
              <p:tags r:id="rId18"/>
            </p:custDataLst>
          </p:nvPr>
        </p:nvSpPr>
        <p:spPr>
          <a:xfrm>
            <a:off x="6477000" y="2667000"/>
            <a:ext cx="304800" cy="14306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Rectangle 49"/>
          <p:cNvSpPr/>
          <p:nvPr>
            <p:custDataLst>
              <p:tags r:id="rId19"/>
            </p:custDataLst>
          </p:nvPr>
        </p:nvSpPr>
        <p:spPr>
          <a:xfrm>
            <a:off x="6553200" y="2514600"/>
            <a:ext cx="76200" cy="14306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Rectangle 50"/>
          <p:cNvSpPr/>
          <p:nvPr>
            <p:custDataLst>
              <p:tags r:id="rId20"/>
            </p:custDataLst>
          </p:nvPr>
        </p:nvSpPr>
        <p:spPr>
          <a:xfrm>
            <a:off x="6858000" y="2590800"/>
            <a:ext cx="76200" cy="15068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Rectangle 51"/>
          <p:cNvSpPr/>
          <p:nvPr>
            <p:custDataLst>
              <p:tags r:id="rId21"/>
            </p:custDataLst>
          </p:nvPr>
        </p:nvSpPr>
        <p:spPr>
          <a:xfrm>
            <a:off x="7010400" y="3124200"/>
            <a:ext cx="76200" cy="1371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3" name="Rectangle 52"/>
          <p:cNvSpPr/>
          <p:nvPr>
            <p:custDataLst>
              <p:tags r:id="rId22"/>
            </p:custDataLst>
          </p:nvPr>
        </p:nvSpPr>
        <p:spPr>
          <a:xfrm>
            <a:off x="7162800" y="3886200"/>
            <a:ext cx="762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4" name="Rectangle 53"/>
          <p:cNvSpPr/>
          <p:nvPr>
            <p:custDataLst>
              <p:tags r:id="rId23"/>
            </p:custDataLst>
          </p:nvPr>
        </p:nvSpPr>
        <p:spPr>
          <a:xfrm>
            <a:off x="3657600" y="2971800"/>
            <a:ext cx="121919" cy="1524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>
            <p:custDataLst>
              <p:tags r:id="rId24"/>
            </p:custDataLst>
          </p:nvPr>
        </p:nvSpPr>
        <p:spPr>
          <a:xfrm>
            <a:off x="3733800" y="2743200"/>
            <a:ext cx="76200" cy="1752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Rectangle 55"/>
          <p:cNvSpPr/>
          <p:nvPr>
            <p:custDataLst>
              <p:tags r:id="rId25"/>
            </p:custDataLst>
          </p:nvPr>
        </p:nvSpPr>
        <p:spPr>
          <a:xfrm>
            <a:off x="3810000" y="3141324"/>
            <a:ext cx="76200" cy="13544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>
            <p:custDataLst>
              <p:tags r:id="rId26"/>
            </p:custDataLst>
          </p:nvPr>
        </p:nvSpPr>
        <p:spPr>
          <a:xfrm>
            <a:off x="4572000" y="3903324"/>
            <a:ext cx="76200" cy="5924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ectangle 57"/>
          <p:cNvSpPr/>
          <p:nvPr>
            <p:custDataLst>
              <p:tags r:id="rId27"/>
            </p:custDataLst>
          </p:nvPr>
        </p:nvSpPr>
        <p:spPr>
          <a:xfrm>
            <a:off x="4648200" y="3827124"/>
            <a:ext cx="76200" cy="6686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Rectangle 58"/>
          <p:cNvSpPr/>
          <p:nvPr>
            <p:custDataLst>
              <p:tags r:id="rId28"/>
            </p:custDataLst>
          </p:nvPr>
        </p:nvSpPr>
        <p:spPr>
          <a:xfrm>
            <a:off x="4953000" y="2988924"/>
            <a:ext cx="76200" cy="15068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Rectangle 59"/>
          <p:cNvSpPr/>
          <p:nvPr>
            <p:custDataLst>
              <p:tags r:id="rId29"/>
            </p:custDataLst>
          </p:nvPr>
        </p:nvSpPr>
        <p:spPr>
          <a:xfrm>
            <a:off x="2133600" y="3657600"/>
            <a:ext cx="457200" cy="838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60"/>
          <p:cNvSpPr/>
          <p:nvPr>
            <p:custDataLst>
              <p:tags r:id="rId30"/>
            </p:custDataLst>
          </p:nvPr>
        </p:nvSpPr>
        <p:spPr>
          <a:xfrm>
            <a:off x="2209800" y="2819400"/>
            <a:ext cx="76200" cy="1143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" name="Rectangle 61"/>
          <p:cNvSpPr/>
          <p:nvPr>
            <p:custDataLst>
              <p:tags r:id="rId31"/>
            </p:custDataLst>
          </p:nvPr>
        </p:nvSpPr>
        <p:spPr>
          <a:xfrm>
            <a:off x="2971800" y="3979524"/>
            <a:ext cx="76200" cy="5162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Rectangle 62"/>
          <p:cNvSpPr/>
          <p:nvPr>
            <p:custDataLst>
              <p:tags r:id="rId32"/>
            </p:custDataLst>
          </p:nvPr>
        </p:nvSpPr>
        <p:spPr>
          <a:xfrm>
            <a:off x="1981200" y="3979524"/>
            <a:ext cx="76200" cy="5162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63"/>
          <p:cNvSpPr/>
          <p:nvPr>
            <p:custDataLst>
              <p:tags r:id="rId33"/>
            </p:custDataLst>
          </p:nvPr>
        </p:nvSpPr>
        <p:spPr>
          <a:xfrm>
            <a:off x="2362200" y="2438400"/>
            <a:ext cx="76200" cy="1752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Rectangle 64"/>
          <p:cNvSpPr/>
          <p:nvPr>
            <p:custDataLst>
              <p:tags r:id="rId34"/>
            </p:custDataLst>
          </p:nvPr>
        </p:nvSpPr>
        <p:spPr>
          <a:xfrm>
            <a:off x="2590800" y="2743200"/>
            <a:ext cx="76200" cy="1752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65"/>
          <p:cNvSpPr/>
          <p:nvPr>
            <p:custDataLst>
              <p:tags r:id="rId35"/>
            </p:custDataLst>
          </p:nvPr>
        </p:nvSpPr>
        <p:spPr>
          <a:xfrm>
            <a:off x="2514600" y="3141324"/>
            <a:ext cx="76200" cy="5162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7" name="Rectangle 66"/>
          <p:cNvSpPr/>
          <p:nvPr>
            <p:custDataLst>
              <p:tags r:id="rId36"/>
            </p:custDataLst>
          </p:nvPr>
        </p:nvSpPr>
        <p:spPr>
          <a:xfrm>
            <a:off x="2286000" y="3429000"/>
            <a:ext cx="76200" cy="516276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Flowchart: Magnetic Disk 67"/>
          <p:cNvSpPr/>
          <p:nvPr>
            <p:custDataLst>
              <p:tags r:id="rId37"/>
            </p:custDataLst>
          </p:nvPr>
        </p:nvSpPr>
        <p:spPr>
          <a:xfrm>
            <a:off x="4724400" y="4648200"/>
            <a:ext cx="1524000" cy="1295400"/>
          </a:xfrm>
          <a:prstGeom prst="flowChartMagneticDisk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Rectangle 68"/>
          <p:cNvSpPr/>
          <p:nvPr>
            <p:custDataLst>
              <p:tags r:id="rId38"/>
            </p:custDataLst>
          </p:nvPr>
        </p:nvSpPr>
        <p:spPr>
          <a:xfrm>
            <a:off x="4800600" y="5029200"/>
            <a:ext cx="381000" cy="2286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>
            <p:custDataLst>
              <p:tags r:id="rId39"/>
            </p:custDataLst>
          </p:nvPr>
        </p:nvSpPr>
        <p:spPr>
          <a:xfrm>
            <a:off x="4800600" y="5334000"/>
            <a:ext cx="381000" cy="2286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>
            <p:custDataLst>
              <p:tags r:id="rId40"/>
            </p:custDataLst>
          </p:nvPr>
        </p:nvSpPr>
        <p:spPr>
          <a:xfrm>
            <a:off x="5334000" y="5029200"/>
            <a:ext cx="381000" cy="2286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2" name="Rectangle 71"/>
          <p:cNvSpPr/>
          <p:nvPr>
            <p:custDataLst>
              <p:tags r:id="rId41"/>
            </p:custDataLst>
          </p:nvPr>
        </p:nvSpPr>
        <p:spPr>
          <a:xfrm>
            <a:off x="5257800" y="5486400"/>
            <a:ext cx="381000" cy="2286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3" name="Rectangle 72"/>
          <p:cNvSpPr/>
          <p:nvPr>
            <p:custDataLst>
              <p:tags r:id="rId42"/>
            </p:custDataLst>
          </p:nvPr>
        </p:nvSpPr>
        <p:spPr>
          <a:xfrm>
            <a:off x="5791200" y="5257800"/>
            <a:ext cx="381000" cy="2286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4" name="Rectangle 73"/>
          <p:cNvSpPr/>
          <p:nvPr>
            <p:custDataLst>
              <p:tags r:id="rId43"/>
            </p:custDataLst>
          </p:nvPr>
        </p:nvSpPr>
        <p:spPr>
          <a:xfrm>
            <a:off x="2667000" y="4953000"/>
            <a:ext cx="1143000" cy="1524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/>
          <p:cNvSpPr/>
          <p:nvPr>
            <p:custDataLst>
              <p:tags r:id="rId44"/>
            </p:custDataLst>
          </p:nvPr>
        </p:nvSpPr>
        <p:spPr>
          <a:xfrm>
            <a:off x="2667000" y="4724400"/>
            <a:ext cx="1143000" cy="12192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/>
          <p:cNvSpPr/>
          <p:nvPr>
            <p:custDataLst>
              <p:tags r:id="rId45"/>
            </p:custDataLst>
          </p:nvPr>
        </p:nvSpPr>
        <p:spPr>
          <a:xfrm>
            <a:off x="2667000" y="5257800"/>
            <a:ext cx="1143000" cy="1524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/>
          <p:cNvSpPr/>
          <p:nvPr>
            <p:custDataLst>
              <p:tags r:id="rId46"/>
            </p:custDataLst>
          </p:nvPr>
        </p:nvSpPr>
        <p:spPr>
          <a:xfrm>
            <a:off x="2667000" y="5638800"/>
            <a:ext cx="1143000" cy="1524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9458" name="CP3 Ink 5022783e-1c16-484f-963b-fb76cf9dd4d8"/>
          <p:cNvPicPr>
            <a:picLocks noChangeAspect="1" noChangeArrowheads="1"/>
          </p:cNvPicPr>
          <p:nvPr>
            <p:custDataLst>
              <p:tags r:id="rId47"/>
            </p:custDataLst>
          </p:nvPr>
        </p:nvPicPr>
        <p:blipFill>
          <a:blip r:embed="rId50" cstate="print"/>
          <a:srcRect/>
          <a:stretch>
            <a:fillRect/>
          </a:stretch>
        </p:blipFill>
        <p:spPr bwMode="auto">
          <a:xfrm>
            <a:off x="2237725" y="4525142"/>
            <a:ext cx="5165829" cy="7273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/>
      <p:bldP spid="9" grpId="0"/>
      <p:bldP spid="10" grpId="0"/>
      <p:bldP spid="12" grpId="0" animBg="1"/>
      <p:bldP spid="14" grpId="0" animBg="1"/>
      <p:bldP spid="16" grpId="0" animBg="1"/>
      <p:bldP spid="23" grpId="0" animBg="1"/>
      <p:bldP spid="35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29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Reasons for Thrashing</a:t>
            </a:r>
            <a:endParaRPr lang="en-US" dirty="0"/>
          </a:p>
        </p:txBody>
      </p:sp>
      <p:sp>
        <p:nvSpPr>
          <p:cNvPr id="375296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1371600"/>
            <a:ext cx="8686800" cy="5105400"/>
          </a:xfrm>
        </p:spPr>
        <p:txBody>
          <a:bodyPr>
            <a:normAutofit/>
          </a:bodyPr>
          <a:lstStyle/>
          <a:p>
            <a:r>
              <a:rPr lang="en-US" dirty="0" smtClean="0"/>
              <a:t>Q: What if working set is too large?</a:t>
            </a:r>
          </a:p>
          <a:p>
            <a:r>
              <a:rPr lang="en-US" dirty="0" smtClean="0"/>
              <a:t>Case 1: Single process using too many pages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Case 2: Too many processes</a:t>
            </a:r>
          </a:p>
        </p:txBody>
      </p:sp>
      <p:sp>
        <p:nvSpPr>
          <p:cNvPr id="10" name="Rectangle 9"/>
          <p:cNvSpPr/>
          <p:nvPr>
            <p:custDataLst>
              <p:tags r:id="rId3"/>
            </p:custDataLst>
          </p:nvPr>
        </p:nvSpPr>
        <p:spPr>
          <a:xfrm>
            <a:off x="2895600" y="152400"/>
            <a:ext cx="16764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working set</a:t>
            </a:r>
            <a:endParaRPr lang="en-US" sz="2400" dirty="0"/>
          </a:p>
        </p:txBody>
      </p:sp>
      <p:sp>
        <p:nvSpPr>
          <p:cNvPr id="11" name="Rectangle 10"/>
          <p:cNvSpPr/>
          <p:nvPr>
            <p:custDataLst>
              <p:tags r:id="rId4"/>
            </p:custDataLst>
          </p:nvPr>
        </p:nvSpPr>
        <p:spPr>
          <a:xfrm>
            <a:off x="1600200" y="762000"/>
            <a:ext cx="29718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mem</a:t>
            </a:r>
            <a:endParaRPr lang="en-US" sz="2400" dirty="0"/>
          </a:p>
        </p:txBody>
      </p:sp>
      <p:sp>
        <p:nvSpPr>
          <p:cNvPr id="12" name="Rectangle 11"/>
          <p:cNvSpPr/>
          <p:nvPr>
            <p:custDataLst>
              <p:tags r:id="rId5"/>
            </p:custDataLst>
          </p:nvPr>
        </p:nvSpPr>
        <p:spPr>
          <a:xfrm>
            <a:off x="4648200" y="762000"/>
            <a:ext cx="36576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disk</a:t>
            </a:r>
            <a:endParaRPr lang="en-US" sz="2400" dirty="0"/>
          </a:p>
        </p:txBody>
      </p:sp>
      <p:sp>
        <p:nvSpPr>
          <p:cNvPr id="14" name="Rectangle 13"/>
          <p:cNvSpPr/>
          <p:nvPr>
            <p:custDataLst>
              <p:tags r:id="rId6"/>
            </p:custDataLst>
          </p:nvPr>
        </p:nvSpPr>
        <p:spPr>
          <a:xfrm>
            <a:off x="4648200" y="152400"/>
            <a:ext cx="1371600" cy="5334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swapped</a:t>
            </a:r>
            <a:endParaRPr lang="en-US" sz="2400" dirty="0"/>
          </a:p>
        </p:txBody>
      </p:sp>
      <p:sp>
        <p:nvSpPr>
          <p:cNvPr id="15" name="TextBox 14"/>
          <p:cNvSpPr txBox="1"/>
          <p:nvPr>
            <p:custDataLst>
              <p:tags r:id="rId7"/>
            </p:custDataLst>
          </p:nvPr>
        </p:nvSpPr>
        <p:spPr>
          <a:xfrm>
            <a:off x="914400" y="1524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P1</a:t>
            </a:r>
          </a:p>
        </p:txBody>
      </p:sp>
      <p:sp>
        <p:nvSpPr>
          <p:cNvPr id="16" name="Rectangle 15"/>
          <p:cNvSpPr/>
          <p:nvPr>
            <p:custDataLst>
              <p:tags r:id="rId8"/>
            </p:custDataLst>
          </p:nvPr>
        </p:nvSpPr>
        <p:spPr>
          <a:xfrm>
            <a:off x="1600200" y="2590800"/>
            <a:ext cx="36576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working set</a:t>
            </a:r>
            <a:endParaRPr lang="en-US" sz="2400" dirty="0"/>
          </a:p>
        </p:txBody>
      </p:sp>
      <p:sp>
        <p:nvSpPr>
          <p:cNvPr id="17" name="Rectangle 16"/>
          <p:cNvSpPr/>
          <p:nvPr>
            <p:custDataLst>
              <p:tags r:id="rId9"/>
            </p:custDataLst>
          </p:nvPr>
        </p:nvSpPr>
        <p:spPr>
          <a:xfrm>
            <a:off x="1600200" y="3200400"/>
            <a:ext cx="29718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mem</a:t>
            </a:r>
            <a:endParaRPr lang="en-US" sz="2400" dirty="0"/>
          </a:p>
        </p:txBody>
      </p:sp>
      <p:sp>
        <p:nvSpPr>
          <p:cNvPr id="18" name="Rectangle 17"/>
          <p:cNvSpPr/>
          <p:nvPr>
            <p:custDataLst>
              <p:tags r:id="rId10"/>
            </p:custDataLst>
          </p:nvPr>
        </p:nvSpPr>
        <p:spPr>
          <a:xfrm>
            <a:off x="4648200" y="3200400"/>
            <a:ext cx="36576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disk</a:t>
            </a:r>
            <a:endParaRPr lang="en-US" sz="2400" dirty="0"/>
          </a:p>
        </p:txBody>
      </p:sp>
      <p:sp>
        <p:nvSpPr>
          <p:cNvPr id="20" name="Rectangle 19"/>
          <p:cNvSpPr/>
          <p:nvPr>
            <p:custDataLst>
              <p:tags r:id="rId11"/>
            </p:custDataLst>
          </p:nvPr>
        </p:nvSpPr>
        <p:spPr>
          <a:xfrm>
            <a:off x="5334000" y="2590800"/>
            <a:ext cx="1371600" cy="5334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swapped</a:t>
            </a:r>
            <a:endParaRPr lang="en-US" sz="2400" dirty="0"/>
          </a:p>
        </p:txBody>
      </p:sp>
      <p:sp>
        <p:nvSpPr>
          <p:cNvPr id="21" name="Rectangle 20"/>
          <p:cNvSpPr/>
          <p:nvPr>
            <p:custDataLst>
              <p:tags r:id="rId12"/>
            </p:custDataLst>
          </p:nvPr>
        </p:nvSpPr>
        <p:spPr>
          <a:xfrm>
            <a:off x="1600200" y="4343400"/>
            <a:ext cx="5334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  <p:sp>
        <p:nvSpPr>
          <p:cNvPr id="22" name="Rectangle 21"/>
          <p:cNvSpPr/>
          <p:nvPr>
            <p:custDataLst>
              <p:tags r:id="rId13"/>
            </p:custDataLst>
          </p:nvPr>
        </p:nvSpPr>
        <p:spPr>
          <a:xfrm>
            <a:off x="1600200" y="4953000"/>
            <a:ext cx="29718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mem</a:t>
            </a:r>
            <a:endParaRPr lang="en-US" sz="2400" dirty="0"/>
          </a:p>
        </p:txBody>
      </p:sp>
      <p:sp>
        <p:nvSpPr>
          <p:cNvPr id="23" name="Rectangle 22"/>
          <p:cNvSpPr/>
          <p:nvPr>
            <p:custDataLst>
              <p:tags r:id="rId14"/>
            </p:custDataLst>
          </p:nvPr>
        </p:nvSpPr>
        <p:spPr>
          <a:xfrm>
            <a:off x="4648200" y="4953000"/>
            <a:ext cx="3657600" cy="533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disk</a:t>
            </a:r>
            <a:endParaRPr lang="en-US" sz="2400" dirty="0"/>
          </a:p>
        </p:txBody>
      </p:sp>
      <p:sp>
        <p:nvSpPr>
          <p:cNvPr id="25" name="Rectangle 24"/>
          <p:cNvSpPr/>
          <p:nvPr>
            <p:custDataLst>
              <p:tags r:id="rId15"/>
            </p:custDataLst>
          </p:nvPr>
        </p:nvSpPr>
        <p:spPr>
          <a:xfrm>
            <a:off x="2209800" y="4343400"/>
            <a:ext cx="6858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  <p:sp>
        <p:nvSpPr>
          <p:cNvPr id="26" name="Rectangle 25"/>
          <p:cNvSpPr/>
          <p:nvPr>
            <p:custDataLst>
              <p:tags r:id="rId16"/>
            </p:custDataLst>
          </p:nvPr>
        </p:nvSpPr>
        <p:spPr>
          <a:xfrm>
            <a:off x="2971800" y="4343400"/>
            <a:ext cx="5334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  <p:sp>
        <p:nvSpPr>
          <p:cNvPr id="27" name="Rectangle 26"/>
          <p:cNvSpPr/>
          <p:nvPr>
            <p:custDataLst>
              <p:tags r:id="rId17"/>
            </p:custDataLst>
          </p:nvPr>
        </p:nvSpPr>
        <p:spPr>
          <a:xfrm>
            <a:off x="3581400" y="4343400"/>
            <a:ext cx="6096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  <p:sp>
        <p:nvSpPr>
          <p:cNvPr id="28" name="Rectangle 27"/>
          <p:cNvSpPr/>
          <p:nvPr>
            <p:custDataLst>
              <p:tags r:id="rId18"/>
            </p:custDataLst>
          </p:nvPr>
        </p:nvSpPr>
        <p:spPr>
          <a:xfrm>
            <a:off x="4267200" y="4343400"/>
            <a:ext cx="7620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  <p:sp>
        <p:nvSpPr>
          <p:cNvPr id="29" name="Rectangle 28"/>
          <p:cNvSpPr/>
          <p:nvPr>
            <p:custDataLst>
              <p:tags r:id="rId19"/>
            </p:custDataLst>
          </p:nvPr>
        </p:nvSpPr>
        <p:spPr>
          <a:xfrm>
            <a:off x="5105400" y="4343400"/>
            <a:ext cx="685800" cy="533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 smtClean="0"/>
              <a:t>ws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52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52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529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  <p:bldP spid="18" grpId="0" animBg="1"/>
      <p:bldP spid="20" grpId="0" animBg="1"/>
      <p:bldP spid="21" grpId="0" animBg="1"/>
      <p:bldP spid="22" grpId="0" animBg="1"/>
      <p:bldP spid="23" grpId="0" animBg="1"/>
      <p:bldP spid="25" grpId="0" animBg="1"/>
      <p:bldP spid="26" grpId="0" animBg="1"/>
      <p:bldP spid="27" grpId="0" animBg="1"/>
      <p:bldP spid="28" grpId="0" animBg="1"/>
      <p:bldP spid="29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6320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Thrashing</a:t>
            </a:r>
            <a:endParaRPr lang="en-US"/>
          </a:p>
        </p:txBody>
      </p:sp>
      <p:sp>
        <p:nvSpPr>
          <p:cNvPr id="376320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Thrashing</a:t>
            </a:r>
            <a:r>
              <a:rPr lang="en-US" dirty="0" smtClean="0"/>
              <a:t> b/c working set of process (or processes) greater than physical memory available</a:t>
            </a:r>
          </a:p>
          <a:p>
            <a:pPr lvl="2"/>
            <a:r>
              <a:rPr lang="en-US" dirty="0" smtClean="0"/>
              <a:t>Firefox steals page from Skype</a:t>
            </a:r>
          </a:p>
          <a:p>
            <a:pPr lvl="2"/>
            <a:r>
              <a:rPr lang="en-US" dirty="0" smtClean="0"/>
              <a:t>Skype steals page from Firefox</a:t>
            </a:r>
          </a:p>
          <a:p>
            <a:pPr lvl="1"/>
            <a:r>
              <a:rPr lang="en-US" dirty="0" smtClean="0"/>
              <a:t>I/O (disk activity) at 100% utilization</a:t>
            </a:r>
          </a:p>
          <a:p>
            <a:pPr lvl="2"/>
            <a:r>
              <a:rPr lang="en-US" dirty="0" smtClean="0"/>
              <a:t>But no useful work is getting done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Ideal: Size of disk, speed of memory (or cache)</a:t>
            </a:r>
          </a:p>
          <a:p>
            <a:r>
              <a:rPr lang="en-US" dirty="0" smtClean="0"/>
              <a:t>Non-ideal: Speed of disk</a:t>
            </a:r>
            <a:endParaRPr lang="en-US" dirty="0"/>
          </a:p>
        </p:txBody>
      </p:sp>
      <p:pic>
        <p:nvPicPr>
          <p:cNvPr id="20482" name="CP3 Ink 99a44236-bce8-4d80-b535-4d7c1e0bcfef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530468" y="8267657"/>
            <a:ext cx="101623" cy="1014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32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32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320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320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Paging Assumption 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2057400"/>
          </a:xfrm>
        </p:spPr>
        <p:txBody>
          <a:bodyPr>
            <a:normAutofit/>
          </a:bodyPr>
          <a:lstStyle/>
          <a:p>
            <a:r>
              <a:rPr lang="en-US" dirty="0" smtClean="0"/>
              <a:t>OS </a:t>
            </a:r>
            <a:r>
              <a:rPr lang="en-US" dirty="0" smtClean="0">
                <a:solidFill>
                  <a:schemeClr val="accent1"/>
                </a:solidFill>
              </a:rPr>
              <a:t>multiplexes</a:t>
            </a:r>
            <a:r>
              <a:rPr lang="en-US" dirty="0" smtClean="0"/>
              <a:t> physical memory among processes</a:t>
            </a:r>
          </a:p>
          <a:p>
            <a:pPr lvl="1"/>
            <a:r>
              <a:rPr lang="en-US" dirty="0" smtClean="0"/>
              <a:t>assumption # 2: </a:t>
            </a:r>
            <a:br>
              <a:rPr lang="en-US" dirty="0" smtClean="0"/>
            </a:br>
            <a:r>
              <a:rPr lang="en-US" dirty="0" smtClean="0"/>
              <a:t>recent accesses predict future accesses</a:t>
            </a:r>
          </a:p>
          <a:p>
            <a:pPr lvl="1"/>
            <a:r>
              <a:rPr lang="en-US" dirty="0" smtClean="0"/>
              <a:t>working set usually </a:t>
            </a:r>
            <a:r>
              <a:rPr lang="en-US" dirty="0" smtClean="0">
                <a:solidFill>
                  <a:schemeClr val="accent1"/>
                </a:solidFill>
              </a:rPr>
              <a:t>changes slowly </a:t>
            </a:r>
            <a:r>
              <a:rPr lang="en-US" dirty="0" smtClean="0"/>
              <a:t>over time</a:t>
            </a:r>
          </a:p>
          <a:p>
            <a:pPr lvl="1"/>
            <a:endParaRPr lang="en-US" dirty="0" smtClean="0"/>
          </a:p>
        </p:txBody>
      </p:sp>
      <p:sp>
        <p:nvSpPr>
          <p:cNvPr id="7" name="Rectangle 6"/>
          <p:cNvSpPr/>
          <p:nvPr>
            <p:custDataLst>
              <p:tags r:id="rId3"/>
            </p:custDataLst>
          </p:nvPr>
        </p:nvSpPr>
        <p:spPr>
          <a:xfrm>
            <a:off x="1143000" y="2362200"/>
            <a:ext cx="7315200" cy="21336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>
            <p:custDataLst>
              <p:tags r:id="rId4"/>
            </p:custDataLst>
          </p:nvPr>
        </p:nvSpPr>
        <p:spPr>
          <a:xfrm rot="16200000">
            <a:off x="-131702" y="3133280"/>
            <a:ext cx="18737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working set</a:t>
            </a:r>
          </a:p>
        </p:txBody>
      </p:sp>
      <p:sp>
        <p:nvSpPr>
          <p:cNvPr id="9" name="TextBox 8"/>
          <p:cNvSpPr txBox="1"/>
          <p:nvPr>
            <p:custDataLst>
              <p:tags r:id="rId5"/>
            </p:custDataLst>
          </p:nvPr>
        </p:nvSpPr>
        <p:spPr>
          <a:xfrm>
            <a:off x="1066800" y="4495800"/>
            <a:ext cx="128753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time </a:t>
            </a:r>
            <a:r>
              <a:rPr lang="en-US" sz="2800" dirty="0" smtClean="0">
                <a:solidFill>
                  <a:schemeClr val="bg1"/>
                </a:solidFill>
                <a:sym typeface="Symbol"/>
              </a:rPr>
              <a:t>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60" name="Rectangle 59"/>
          <p:cNvSpPr/>
          <p:nvPr>
            <p:custDataLst>
              <p:tags r:id="rId6"/>
            </p:custDataLst>
          </p:nvPr>
        </p:nvSpPr>
        <p:spPr>
          <a:xfrm>
            <a:off x="1143000" y="35052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Rectangle 77"/>
          <p:cNvSpPr/>
          <p:nvPr>
            <p:custDataLst>
              <p:tags r:id="rId7"/>
            </p:custDataLst>
          </p:nvPr>
        </p:nvSpPr>
        <p:spPr>
          <a:xfrm>
            <a:off x="1143000" y="2514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4" name="Rectangle 93"/>
          <p:cNvSpPr/>
          <p:nvPr>
            <p:custDataLst>
              <p:tags r:id="rId8"/>
            </p:custDataLst>
          </p:nvPr>
        </p:nvSpPr>
        <p:spPr>
          <a:xfrm>
            <a:off x="1371600" y="35814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5" name="Rectangle 94"/>
          <p:cNvSpPr/>
          <p:nvPr>
            <p:custDataLst>
              <p:tags r:id="rId9"/>
            </p:custDataLst>
          </p:nvPr>
        </p:nvSpPr>
        <p:spPr>
          <a:xfrm>
            <a:off x="1371600" y="2514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6" name="Rectangle 95"/>
          <p:cNvSpPr/>
          <p:nvPr>
            <p:custDataLst>
              <p:tags r:id="rId10"/>
            </p:custDataLst>
          </p:nvPr>
        </p:nvSpPr>
        <p:spPr>
          <a:xfrm>
            <a:off x="1600200" y="3505200"/>
            <a:ext cx="2286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7" name="Rectangle 96"/>
          <p:cNvSpPr/>
          <p:nvPr>
            <p:custDataLst>
              <p:tags r:id="rId11"/>
            </p:custDataLst>
          </p:nvPr>
        </p:nvSpPr>
        <p:spPr>
          <a:xfrm>
            <a:off x="1600200" y="2514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0" name="Rectangle 99"/>
          <p:cNvSpPr/>
          <p:nvPr>
            <p:custDataLst>
              <p:tags r:id="rId12"/>
            </p:custDataLst>
          </p:nvPr>
        </p:nvSpPr>
        <p:spPr>
          <a:xfrm>
            <a:off x="1828800" y="35052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1" name="Rectangle 100"/>
          <p:cNvSpPr/>
          <p:nvPr>
            <p:custDataLst>
              <p:tags r:id="rId13"/>
            </p:custDataLst>
          </p:nvPr>
        </p:nvSpPr>
        <p:spPr>
          <a:xfrm>
            <a:off x="1828800" y="2514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2" name="Rectangle 101"/>
          <p:cNvSpPr/>
          <p:nvPr>
            <p:custDataLst>
              <p:tags r:id="rId14"/>
            </p:custDataLst>
          </p:nvPr>
        </p:nvSpPr>
        <p:spPr>
          <a:xfrm>
            <a:off x="2057400" y="3429000"/>
            <a:ext cx="2286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3" name="Rectangle 102"/>
          <p:cNvSpPr/>
          <p:nvPr>
            <p:custDataLst>
              <p:tags r:id="rId15"/>
            </p:custDataLst>
          </p:nvPr>
        </p:nvSpPr>
        <p:spPr>
          <a:xfrm>
            <a:off x="2057400" y="25908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4" name="Rectangle 103"/>
          <p:cNvSpPr/>
          <p:nvPr>
            <p:custDataLst>
              <p:tags r:id="rId16"/>
            </p:custDataLst>
          </p:nvPr>
        </p:nvSpPr>
        <p:spPr>
          <a:xfrm>
            <a:off x="2286000" y="3352800"/>
            <a:ext cx="228600" cy="685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Rectangle 104"/>
          <p:cNvSpPr/>
          <p:nvPr>
            <p:custDataLst>
              <p:tags r:id="rId17"/>
            </p:custDataLst>
          </p:nvPr>
        </p:nvSpPr>
        <p:spPr>
          <a:xfrm>
            <a:off x="2286000" y="26670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6" name="Rectangle 105"/>
          <p:cNvSpPr/>
          <p:nvPr>
            <p:custDataLst>
              <p:tags r:id="rId18"/>
            </p:custDataLst>
          </p:nvPr>
        </p:nvSpPr>
        <p:spPr>
          <a:xfrm>
            <a:off x="2514600" y="34290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7" name="Rectangle 106"/>
          <p:cNvSpPr/>
          <p:nvPr>
            <p:custDataLst>
              <p:tags r:id="rId19"/>
            </p:custDataLst>
          </p:nvPr>
        </p:nvSpPr>
        <p:spPr>
          <a:xfrm>
            <a:off x="2514600" y="28194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8" name="Rectangle 107"/>
          <p:cNvSpPr/>
          <p:nvPr>
            <p:custDataLst>
              <p:tags r:id="rId20"/>
            </p:custDataLst>
          </p:nvPr>
        </p:nvSpPr>
        <p:spPr>
          <a:xfrm>
            <a:off x="2743200" y="3505200"/>
            <a:ext cx="2286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9" name="Rectangle 108"/>
          <p:cNvSpPr/>
          <p:nvPr>
            <p:custDataLst>
              <p:tags r:id="rId21"/>
            </p:custDataLst>
          </p:nvPr>
        </p:nvSpPr>
        <p:spPr>
          <a:xfrm>
            <a:off x="2743200" y="28194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0" name="Rectangle 109"/>
          <p:cNvSpPr/>
          <p:nvPr>
            <p:custDataLst>
              <p:tags r:id="rId22"/>
            </p:custDataLst>
          </p:nvPr>
        </p:nvSpPr>
        <p:spPr>
          <a:xfrm>
            <a:off x="2971800" y="35052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1" name="Rectangle 110"/>
          <p:cNvSpPr/>
          <p:nvPr>
            <p:custDataLst>
              <p:tags r:id="rId23"/>
            </p:custDataLst>
          </p:nvPr>
        </p:nvSpPr>
        <p:spPr>
          <a:xfrm>
            <a:off x="2971800" y="28194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2" name="Rectangle 111"/>
          <p:cNvSpPr/>
          <p:nvPr>
            <p:custDataLst>
              <p:tags r:id="rId24"/>
            </p:custDataLst>
          </p:nvPr>
        </p:nvSpPr>
        <p:spPr>
          <a:xfrm>
            <a:off x="3200400" y="3352800"/>
            <a:ext cx="228600" cy="685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3" name="Rectangle 112"/>
          <p:cNvSpPr/>
          <p:nvPr>
            <p:custDataLst>
              <p:tags r:id="rId25"/>
            </p:custDataLst>
          </p:nvPr>
        </p:nvSpPr>
        <p:spPr>
          <a:xfrm>
            <a:off x="3200400" y="27432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4" name="Rectangle 113"/>
          <p:cNvSpPr/>
          <p:nvPr>
            <p:custDataLst>
              <p:tags r:id="rId26"/>
            </p:custDataLst>
          </p:nvPr>
        </p:nvSpPr>
        <p:spPr>
          <a:xfrm>
            <a:off x="3429000" y="3276600"/>
            <a:ext cx="2286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5" name="Rectangle 114"/>
          <p:cNvSpPr/>
          <p:nvPr>
            <p:custDataLst>
              <p:tags r:id="rId27"/>
            </p:custDataLst>
          </p:nvPr>
        </p:nvSpPr>
        <p:spPr>
          <a:xfrm>
            <a:off x="3429000" y="26670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6" name="Rectangle 115"/>
          <p:cNvSpPr/>
          <p:nvPr>
            <p:custDataLst>
              <p:tags r:id="rId28"/>
            </p:custDataLst>
          </p:nvPr>
        </p:nvSpPr>
        <p:spPr>
          <a:xfrm>
            <a:off x="3657600" y="32766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7" name="Rectangle 116"/>
          <p:cNvSpPr/>
          <p:nvPr>
            <p:custDataLst>
              <p:tags r:id="rId29"/>
            </p:custDataLst>
          </p:nvPr>
        </p:nvSpPr>
        <p:spPr>
          <a:xfrm>
            <a:off x="3657600" y="26670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8" name="Rectangle 117"/>
          <p:cNvSpPr/>
          <p:nvPr>
            <p:custDataLst>
              <p:tags r:id="rId30"/>
            </p:custDataLst>
          </p:nvPr>
        </p:nvSpPr>
        <p:spPr>
          <a:xfrm>
            <a:off x="3886200" y="33528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9" name="Rectangle 118"/>
          <p:cNvSpPr/>
          <p:nvPr>
            <p:custDataLst>
              <p:tags r:id="rId31"/>
            </p:custDataLst>
          </p:nvPr>
        </p:nvSpPr>
        <p:spPr>
          <a:xfrm>
            <a:off x="3886200" y="2590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0" name="Rectangle 119"/>
          <p:cNvSpPr/>
          <p:nvPr>
            <p:custDataLst>
              <p:tags r:id="rId32"/>
            </p:custDataLst>
          </p:nvPr>
        </p:nvSpPr>
        <p:spPr>
          <a:xfrm>
            <a:off x="4114800" y="3276600"/>
            <a:ext cx="228600" cy="609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1" name="Rectangle 120"/>
          <p:cNvSpPr/>
          <p:nvPr>
            <p:custDataLst>
              <p:tags r:id="rId33"/>
            </p:custDataLst>
          </p:nvPr>
        </p:nvSpPr>
        <p:spPr>
          <a:xfrm>
            <a:off x="4114800" y="2514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2" name="Rectangle 121"/>
          <p:cNvSpPr/>
          <p:nvPr>
            <p:custDataLst>
              <p:tags r:id="rId34"/>
            </p:custDataLst>
          </p:nvPr>
        </p:nvSpPr>
        <p:spPr>
          <a:xfrm>
            <a:off x="4343400" y="32766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3" name="Rectangle 122"/>
          <p:cNvSpPr/>
          <p:nvPr>
            <p:custDataLst>
              <p:tags r:id="rId35"/>
            </p:custDataLst>
          </p:nvPr>
        </p:nvSpPr>
        <p:spPr>
          <a:xfrm>
            <a:off x="4343400" y="2514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4" name="Rectangle 123"/>
          <p:cNvSpPr/>
          <p:nvPr>
            <p:custDataLst>
              <p:tags r:id="rId36"/>
            </p:custDataLst>
          </p:nvPr>
        </p:nvSpPr>
        <p:spPr>
          <a:xfrm>
            <a:off x="4572000" y="3276600"/>
            <a:ext cx="228600" cy="457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5" name="Rectangle 124"/>
          <p:cNvSpPr/>
          <p:nvPr>
            <p:custDataLst>
              <p:tags r:id="rId37"/>
            </p:custDataLst>
          </p:nvPr>
        </p:nvSpPr>
        <p:spPr>
          <a:xfrm>
            <a:off x="4572000" y="2514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6" name="Rectangle 125"/>
          <p:cNvSpPr/>
          <p:nvPr>
            <p:custDataLst>
              <p:tags r:id="rId38"/>
            </p:custDataLst>
          </p:nvPr>
        </p:nvSpPr>
        <p:spPr>
          <a:xfrm>
            <a:off x="4800600" y="327660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7" name="Rectangle 126"/>
          <p:cNvSpPr/>
          <p:nvPr>
            <p:custDataLst>
              <p:tags r:id="rId39"/>
            </p:custDataLst>
          </p:nvPr>
        </p:nvSpPr>
        <p:spPr>
          <a:xfrm>
            <a:off x="4800600" y="25146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8" name="Rectangle 127"/>
          <p:cNvSpPr/>
          <p:nvPr>
            <p:custDataLst>
              <p:tags r:id="rId40"/>
            </p:custDataLst>
          </p:nvPr>
        </p:nvSpPr>
        <p:spPr>
          <a:xfrm>
            <a:off x="5029200" y="34290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9" name="Rectangle 128"/>
          <p:cNvSpPr/>
          <p:nvPr>
            <p:custDataLst>
              <p:tags r:id="rId41"/>
            </p:custDataLst>
          </p:nvPr>
        </p:nvSpPr>
        <p:spPr>
          <a:xfrm>
            <a:off x="5029200" y="2514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0" name="Rectangle 129"/>
          <p:cNvSpPr/>
          <p:nvPr>
            <p:custDataLst>
              <p:tags r:id="rId42"/>
            </p:custDataLst>
          </p:nvPr>
        </p:nvSpPr>
        <p:spPr>
          <a:xfrm>
            <a:off x="5257800" y="39624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1" name="Rectangle 130"/>
          <p:cNvSpPr/>
          <p:nvPr>
            <p:custDataLst>
              <p:tags r:id="rId43"/>
            </p:custDataLst>
          </p:nvPr>
        </p:nvSpPr>
        <p:spPr>
          <a:xfrm>
            <a:off x="5257800" y="2590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2" name="Rectangle 131"/>
          <p:cNvSpPr/>
          <p:nvPr>
            <p:custDataLst>
              <p:tags r:id="rId44"/>
            </p:custDataLst>
          </p:nvPr>
        </p:nvSpPr>
        <p:spPr>
          <a:xfrm>
            <a:off x="5486400" y="4038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3" name="Rectangle 132"/>
          <p:cNvSpPr/>
          <p:nvPr>
            <p:custDataLst>
              <p:tags r:id="rId45"/>
            </p:custDataLst>
          </p:nvPr>
        </p:nvSpPr>
        <p:spPr>
          <a:xfrm>
            <a:off x="5486400" y="2590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4" name="Rectangle 133"/>
          <p:cNvSpPr/>
          <p:nvPr>
            <p:custDataLst>
              <p:tags r:id="rId46"/>
            </p:custDataLst>
          </p:nvPr>
        </p:nvSpPr>
        <p:spPr>
          <a:xfrm>
            <a:off x="5715000" y="3962400"/>
            <a:ext cx="228600" cy="381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5" name="Rectangle 134"/>
          <p:cNvSpPr/>
          <p:nvPr>
            <p:custDataLst>
              <p:tags r:id="rId47"/>
            </p:custDataLst>
          </p:nvPr>
        </p:nvSpPr>
        <p:spPr>
          <a:xfrm>
            <a:off x="5715000" y="2590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6" name="Rectangle 135"/>
          <p:cNvSpPr/>
          <p:nvPr>
            <p:custDataLst>
              <p:tags r:id="rId48"/>
            </p:custDataLst>
          </p:nvPr>
        </p:nvSpPr>
        <p:spPr>
          <a:xfrm>
            <a:off x="5943600" y="3886200"/>
            <a:ext cx="228600" cy="381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7" name="Rectangle 136"/>
          <p:cNvSpPr/>
          <p:nvPr>
            <p:custDataLst>
              <p:tags r:id="rId49"/>
            </p:custDataLst>
          </p:nvPr>
        </p:nvSpPr>
        <p:spPr>
          <a:xfrm>
            <a:off x="5943600" y="2590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8" name="Rectangle 137"/>
          <p:cNvSpPr/>
          <p:nvPr>
            <p:custDataLst>
              <p:tags r:id="rId50"/>
            </p:custDataLst>
          </p:nvPr>
        </p:nvSpPr>
        <p:spPr>
          <a:xfrm>
            <a:off x="6172200" y="3962400"/>
            <a:ext cx="228600" cy="381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9" name="Rectangle 138"/>
          <p:cNvSpPr/>
          <p:nvPr>
            <p:custDataLst>
              <p:tags r:id="rId51"/>
            </p:custDataLst>
          </p:nvPr>
        </p:nvSpPr>
        <p:spPr>
          <a:xfrm>
            <a:off x="6172200" y="2514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0" name="Rectangle 139"/>
          <p:cNvSpPr/>
          <p:nvPr>
            <p:custDataLst>
              <p:tags r:id="rId52"/>
            </p:custDataLst>
          </p:nvPr>
        </p:nvSpPr>
        <p:spPr>
          <a:xfrm>
            <a:off x="6400800" y="3886200"/>
            <a:ext cx="228600" cy="457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1" name="Rectangle 140"/>
          <p:cNvSpPr/>
          <p:nvPr>
            <p:custDataLst>
              <p:tags r:id="rId53"/>
            </p:custDataLst>
          </p:nvPr>
        </p:nvSpPr>
        <p:spPr>
          <a:xfrm>
            <a:off x="6400800" y="2514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2" name="Rectangle 141"/>
          <p:cNvSpPr/>
          <p:nvPr>
            <p:custDataLst>
              <p:tags r:id="rId54"/>
            </p:custDataLst>
          </p:nvPr>
        </p:nvSpPr>
        <p:spPr>
          <a:xfrm>
            <a:off x="6629400" y="3962400"/>
            <a:ext cx="228600" cy="457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3" name="Rectangle 142"/>
          <p:cNvSpPr/>
          <p:nvPr>
            <p:custDataLst>
              <p:tags r:id="rId55"/>
            </p:custDataLst>
          </p:nvPr>
        </p:nvSpPr>
        <p:spPr>
          <a:xfrm>
            <a:off x="6629400" y="2590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4" name="Rectangle 143"/>
          <p:cNvSpPr/>
          <p:nvPr>
            <p:custDataLst>
              <p:tags r:id="rId56"/>
            </p:custDataLst>
          </p:nvPr>
        </p:nvSpPr>
        <p:spPr>
          <a:xfrm>
            <a:off x="6858000" y="3962400"/>
            <a:ext cx="228600" cy="381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5" name="Rectangle 144"/>
          <p:cNvSpPr/>
          <p:nvPr>
            <p:custDataLst>
              <p:tags r:id="rId57"/>
            </p:custDataLst>
          </p:nvPr>
        </p:nvSpPr>
        <p:spPr>
          <a:xfrm>
            <a:off x="6858000" y="2514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6" name="Rectangle 145"/>
          <p:cNvSpPr/>
          <p:nvPr>
            <p:custDataLst>
              <p:tags r:id="rId58"/>
            </p:custDataLst>
          </p:nvPr>
        </p:nvSpPr>
        <p:spPr>
          <a:xfrm>
            <a:off x="7086600" y="4038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7" name="Rectangle 146"/>
          <p:cNvSpPr/>
          <p:nvPr>
            <p:custDataLst>
              <p:tags r:id="rId59"/>
            </p:custDataLst>
          </p:nvPr>
        </p:nvSpPr>
        <p:spPr>
          <a:xfrm>
            <a:off x="7086600" y="2590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8" name="Rectangle 147"/>
          <p:cNvSpPr/>
          <p:nvPr>
            <p:custDataLst>
              <p:tags r:id="rId60"/>
            </p:custDataLst>
          </p:nvPr>
        </p:nvSpPr>
        <p:spPr>
          <a:xfrm>
            <a:off x="7315200" y="39624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9" name="Rectangle 148"/>
          <p:cNvSpPr/>
          <p:nvPr>
            <p:custDataLst>
              <p:tags r:id="rId61"/>
            </p:custDataLst>
          </p:nvPr>
        </p:nvSpPr>
        <p:spPr>
          <a:xfrm>
            <a:off x="7315200" y="2590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0" name="Rectangle 149"/>
          <p:cNvSpPr/>
          <p:nvPr>
            <p:custDataLst>
              <p:tags r:id="rId62"/>
            </p:custDataLst>
          </p:nvPr>
        </p:nvSpPr>
        <p:spPr>
          <a:xfrm>
            <a:off x="7543800" y="38862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Rectangle 150"/>
          <p:cNvSpPr/>
          <p:nvPr>
            <p:custDataLst>
              <p:tags r:id="rId63"/>
            </p:custDataLst>
          </p:nvPr>
        </p:nvSpPr>
        <p:spPr>
          <a:xfrm>
            <a:off x="7543800" y="2514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8" name="Rectangle 157"/>
          <p:cNvSpPr/>
          <p:nvPr>
            <p:custDataLst>
              <p:tags r:id="rId64"/>
            </p:custDataLst>
          </p:nvPr>
        </p:nvSpPr>
        <p:spPr>
          <a:xfrm>
            <a:off x="4343400" y="42672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9" name="Rectangle 158"/>
          <p:cNvSpPr/>
          <p:nvPr>
            <p:custDataLst>
              <p:tags r:id="rId65"/>
            </p:custDataLst>
          </p:nvPr>
        </p:nvSpPr>
        <p:spPr>
          <a:xfrm>
            <a:off x="5486400" y="35052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0" name="Rectangle 159"/>
          <p:cNvSpPr/>
          <p:nvPr>
            <p:custDataLst>
              <p:tags r:id="rId66"/>
            </p:custDataLst>
          </p:nvPr>
        </p:nvSpPr>
        <p:spPr>
          <a:xfrm>
            <a:off x="7086600" y="3352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1" name="Rectangle 160"/>
          <p:cNvSpPr/>
          <p:nvPr>
            <p:custDataLst>
              <p:tags r:id="rId67"/>
            </p:custDataLst>
          </p:nvPr>
        </p:nvSpPr>
        <p:spPr>
          <a:xfrm>
            <a:off x="6858000" y="3276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2" name="Rectangle 161"/>
          <p:cNvSpPr/>
          <p:nvPr>
            <p:custDataLst>
              <p:tags r:id="rId68"/>
            </p:custDataLst>
          </p:nvPr>
        </p:nvSpPr>
        <p:spPr>
          <a:xfrm>
            <a:off x="6629400" y="33528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/>
      <p:bldP spid="9" grpId="0"/>
      <p:bldP spid="60" grpId="0" animBg="1"/>
      <p:bldP spid="78" grpId="0" animBg="1"/>
      <p:bldP spid="94" grpId="0" animBg="1"/>
      <p:bldP spid="95" grpId="0" animBg="1"/>
      <p:bldP spid="96" grpId="0" animBg="1"/>
      <p:bldP spid="97" grpId="0" animBg="1"/>
      <p:bldP spid="100" grpId="0" animBg="1"/>
      <p:bldP spid="101" grpId="0" animBg="1"/>
      <p:bldP spid="102" grpId="0" animBg="1"/>
      <p:bldP spid="103" grpId="0" animBg="1"/>
      <p:bldP spid="104" grpId="0" animBg="1"/>
      <p:bldP spid="105" grpId="0" animBg="1"/>
      <p:bldP spid="106" grpId="0" animBg="1"/>
      <p:bldP spid="107" grpId="0" animBg="1"/>
      <p:bldP spid="108" grpId="0" animBg="1"/>
      <p:bldP spid="109" grpId="0" animBg="1"/>
      <p:bldP spid="110" grpId="0" animBg="1"/>
      <p:bldP spid="111" grpId="0" animBg="1"/>
      <p:bldP spid="112" grpId="0" animBg="1"/>
      <p:bldP spid="113" grpId="0" animBg="1"/>
      <p:bldP spid="114" grpId="0" animBg="1"/>
      <p:bldP spid="115" grpId="0" animBg="1"/>
      <p:bldP spid="116" grpId="0" animBg="1"/>
      <p:bldP spid="117" grpId="0" animBg="1"/>
      <p:bldP spid="118" grpId="0" animBg="1"/>
      <p:bldP spid="119" grpId="0" animBg="1"/>
      <p:bldP spid="120" grpId="0" animBg="1"/>
      <p:bldP spid="121" grpId="0" animBg="1"/>
      <p:bldP spid="122" grpId="0" animBg="1"/>
      <p:bldP spid="123" grpId="0" animBg="1"/>
      <p:bldP spid="124" grpId="0" animBg="1"/>
      <p:bldP spid="125" grpId="0" animBg="1"/>
      <p:bldP spid="126" grpId="0" animBg="1"/>
      <p:bldP spid="127" grpId="0" animBg="1"/>
      <p:bldP spid="128" grpId="0" animBg="1"/>
      <p:bldP spid="129" grpId="0" animBg="1"/>
      <p:bldP spid="130" grpId="0" animBg="1"/>
      <p:bldP spid="131" grpId="0" animBg="1"/>
      <p:bldP spid="132" grpId="0" animBg="1"/>
      <p:bldP spid="133" grpId="0" animBg="1"/>
      <p:bldP spid="134" grpId="0" animBg="1"/>
      <p:bldP spid="135" grpId="0" animBg="1"/>
      <p:bldP spid="136" grpId="0" animBg="1"/>
      <p:bldP spid="137" grpId="0" animBg="1"/>
      <p:bldP spid="138" grpId="0" animBg="1"/>
      <p:bldP spid="139" grpId="0" animBg="1"/>
      <p:bldP spid="140" grpId="0" animBg="1"/>
      <p:bldP spid="141" grpId="0" animBg="1"/>
      <p:bldP spid="142" grpId="0" animBg="1"/>
      <p:bldP spid="143" grpId="0" animBg="1"/>
      <p:bldP spid="144" grpId="0" animBg="1"/>
      <p:bldP spid="145" grpId="0" animBg="1"/>
      <p:bldP spid="146" grpId="0" animBg="1"/>
      <p:bldP spid="147" grpId="0" animBg="1"/>
      <p:bldP spid="148" grpId="0" animBg="1"/>
      <p:bldP spid="149" grpId="0" animBg="1"/>
      <p:bldP spid="150" grpId="0" animBg="1"/>
      <p:bldP spid="151" grpId="0" animBg="1"/>
      <p:bldP spid="158" grpId="0" animBg="1"/>
      <p:bldP spid="159" grpId="0" animBg="1"/>
      <p:bldP spid="160" grpId="0" animBg="1"/>
      <p:bldP spid="161" grpId="0" animBg="1"/>
      <p:bldP spid="162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More Thrashing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228600"/>
            <a:ext cx="8686800" cy="5486400"/>
          </a:xfrm>
        </p:spPr>
        <p:txBody>
          <a:bodyPr>
            <a:normAutofit/>
          </a:bodyPr>
          <a:lstStyle/>
          <a:p>
            <a:r>
              <a:rPr lang="en-US" dirty="0" smtClean="0"/>
              <a:t>Q: What if working set changes rapidly or unpredictably?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A: Thrashing b/c recent accesses don’t predict future accesses</a:t>
            </a:r>
            <a:endParaRPr lang="en-US" dirty="0"/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1143000" y="1305580"/>
            <a:ext cx="7315200" cy="21336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>
            <p:custDataLst>
              <p:tags r:id="rId4"/>
            </p:custDataLst>
          </p:nvPr>
        </p:nvSpPr>
        <p:spPr>
          <a:xfrm rot="16200000">
            <a:off x="-131702" y="2076660"/>
            <a:ext cx="18737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working set</a:t>
            </a:r>
          </a:p>
        </p:txBody>
      </p:sp>
      <p:sp>
        <p:nvSpPr>
          <p:cNvPr id="6" name="TextBox 5"/>
          <p:cNvSpPr txBox="1"/>
          <p:nvPr>
            <p:custDataLst>
              <p:tags r:id="rId5"/>
            </p:custDataLst>
          </p:nvPr>
        </p:nvSpPr>
        <p:spPr>
          <a:xfrm>
            <a:off x="1066800" y="3439180"/>
            <a:ext cx="128753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time </a:t>
            </a:r>
            <a:r>
              <a:rPr lang="en-US" sz="2800" dirty="0" smtClean="0">
                <a:solidFill>
                  <a:schemeClr val="bg1"/>
                </a:solidFill>
                <a:sym typeface="Symbol"/>
              </a:rPr>
              <a:t>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7" name="Rectangle 6"/>
          <p:cNvSpPr/>
          <p:nvPr>
            <p:custDataLst>
              <p:tags r:id="rId6"/>
            </p:custDataLst>
          </p:nvPr>
        </p:nvSpPr>
        <p:spPr>
          <a:xfrm>
            <a:off x="1143000" y="2448580"/>
            <a:ext cx="228600" cy="533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>
            <p:custDataLst>
              <p:tags r:id="rId7"/>
            </p:custDataLst>
          </p:nvPr>
        </p:nvSpPr>
        <p:spPr>
          <a:xfrm>
            <a:off x="1143000" y="145798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>
            <p:custDataLst>
              <p:tags r:id="rId8"/>
            </p:custDataLst>
          </p:nvPr>
        </p:nvSpPr>
        <p:spPr>
          <a:xfrm>
            <a:off x="1371600" y="2819400"/>
            <a:ext cx="228600" cy="2387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>
            <p:custDataLst>
              <p:tags r:id="rId9"/>
            </p:custDataLst>
          </p:nvPr>
        </p:nvSpPr>
        <p:spPr>
          <a:xfrm>
            <a:off x="1371600" y="1752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>
            <p:custDataLst>
              <p:tags r:id="rId10"/>
            </p:custDataLst>
          </p:nvPr>
        </p:nvSpPr>
        <p:spPr>
          <a:xfrm>
            <a:off x="1600200" y="2448580"/>
            <a:ext cx="228600" cy="2946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>
            <p:custDataLst>
              <p:tags r:id="rId11"/>
            </p:custDataLst>
          </p:nvPr>
        </p:nvSpPr>
        <p:spPr>
          <a:xfrm>
            <a:off x="1600200" y="19050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>
            <p:custDataLst>
              <p:tags r:id="rId12"/>
            </p:custDataLst>
          </p:nvPr>
        </p:nvSpPr>
        <p:spPr>
          <a:xfrm>
            <a:off x="1828800" y="2133600"/>
            <a:ext cx="228600" cy="457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>
            <p:custDataLst>
              <p:tags r:id="rId13"/>
            </p:custDataLst>
          </p:nvPr>
        </p:nvSpPr>
        <p:spPr>
          <a:xfrm>
            <a:off x="2057400" y="30480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/>
          <p:cNvSpPr/>
          <p:nvPr>
            <p:custDataLst>
              <p:tags r:id="rId14"/>
            </p:custDataLst>
          </p:nvPr>
        </p:nvSpPr>
        <p:spPr>
          <a:xfrm>
            <a:off x="2057400" y="2743200"/>
            <a:ext cx="228600" cy="2387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/>
          <p:cNvSpPr/>
          <p:nvPr>
            <p:custDataLst>
              <p:tags r:id="rId15"/>
            </p:custDataLst>
          </p:nvPr>
        </p:nvSpPr>
        <p:spPr>
          <a:xfrm>
            <a:off x="2057400" y="14478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/>
          <p:cNvSpPr/>
          <p:nvPr>
            <p:custDataLst>
              <p:tags r:id="rId16"/>
            </p:custDataLst>
          </p:nvPr>
        </p:nvSpPr>
        <p:spPr>
          <a:xfrm>
            <a:off x="2286000" y="2514600"/>
            <a:ext cx="228600" cy="2184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 17"/>
          <p:cNvSpPr/>
          <p:nvPr>
            <p:custDataLst>
              <p:tags r:id="rId17"/>
            </p:custDataLst>
          </p:nvPr>
        </p:nvSpPr>
        <p:spPr>
          <a:xfrm>
            <a:off x="2286000" y="1752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18"/>
          <p:cNvSpPr/>
          <p:nvPr>
            <p:custDataLst>
              <p:tags r:id="rId18"/>
            </p:custDataLst>
          </p:nvPr>
        </p:nvSpPr>
        <p:spPr>
          <a:xfrm>
            <a:off x="2514600" y="30480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 19"/>
          <p:cNvSpPr/>
          <p:nvPr>
            <p:custDataLst>
              <p:tags r:id="rId19"/>
            </p:custDataLst>
          </p:nvPr>
        </p:nvSpPr>
        <p:spPr>
          <a:xfrm>
            <a:off x="2514600" y="16764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angle 20"/>
          <p:cNvSpPr/>
          <p:nvPr>
            <p:custDataLst>
              <p:tags r:id="rId20"/>
            </p:custDataLst>
          </p:nvPr>
        </p:nvSpPr>
        <p:spPr>
          <a:xfrm>
            <a:off x="2743200" y="2448580"/>
            <a:ext cx="228600" cy="2184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 21"/>
          <p:cNvSpPr/>
          <p:nvPr>
            <p:custDataLst>
              <p:tags r:id="rId21"/>
            </p:custDataLst>
          </p:nvPr>
        </p:nvSpPr>
        <p:spPr>
          <a:xfrm>
            <a:off x="2743200" y="1371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>
            <p:custDataLst>
              <p:tags r:id="rId22"/>
            </p:custDataLst>
          </p:nvPr>
        </p:nvSpPr>
        <p:spPr>
          <a:xfrm>
            <a:off x="2971800" y="29718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>
            <p:custDataLst>
              <p:tags r:id="rId23"/>
            </p:custDataLst>
          </p:nvPr>
        </p:nvSpPr>
        <p:spPr>
          <a:xfrm>
            <a:off x="2971800" y="1828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angle 24"/>
          <p:cNvSpPr/>
          <p:nvPr>
            <p:custDataLst>
              <p:tags r:id="rId24"/>
            </p:custDataLst>
          </p:nvPr>
        </p:nvSpPr>
        <p:spPr>
          <a:xfrm>
            <a:off x="3200400" y="2296180"/>
            <a:ext cx="228600" cy="2946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25"/>
          <p:cNvSpPr/>
          <p:nvPr>
            <p:custDataLst>
              <p:tags r:id="rId25"/>
            </p:custDataLst>
          </p:nvPr>
        </p:nvSpPr>
        <p:spPr>
          <a:xfrm>
            <a:off x="3200400" y="17526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/>
          <p:cNvSpPr/>
          <p:nvPr>
            <p:custDataLst>
              <p:tags r:id="rId26"/>
            </p:custDataLst>
          </p:nvPr>
        </p:nvSpPr>
        <p:spPr>
          <a:xfrm>
            <a:off x="3429000" y="2514600"/>
            <a:ext cx="228600" cy="3149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angle 27"/>
          <p:cNvSpPr/>
          <p:nvPr>
            <p:custDataLst>
              <p:tags r:id="rId27"/>
            </p:custDataLst>
          </p:nvPr>
        </p:nvSpPr>
        <p:spPr>
          <a:xfrm>
            <a:off x="3429000" y="1447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/>
          <p:cNvSpPr/>
          <p:nvPr>
            <p:custDataLst>
              <p:tags r:id="rId28"/>
            </p:custDataLst>
          </p:nvPr>
        </p:nvSpPr>
        <p:spPr>
          <a:xfrm>
            <a:off x="3657600" y="30480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angle 29"/>
          <p:cNvSpPr/>
          <p:nvPr>
            <p:custDataLst>
              <p:tags r:id="rId29"/>
            </p:custDataLst>
          </p:nvPr>
        </p:nvSpPr>
        <p:spPr>
          <a:xfrm>
            <a:off x="3657600" y="161038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44"/>
          <p:cNvSpPr/>
          <p:nvPr>
            <p:custDataLst>
              <p:tags r:id="rId30"/>
            </p:custDataLst>
          </p:nvPr>
        </p:nvSpPr>
        <p:spPr>
          <a:xfrm>
            <a:off x="3886200" y="2895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6" name="Rectangle 45"/>
          <p:cNvSpPr/>
          <p:nvPr>
            <p:custDataLst>
              <p:tags r:id="rId31"/>
            </p:custDataLst>
          </p:nvPr>
        </p:nvSpPr>
        <p:spPr>
          <a:xfrm>
            <a:off x="5257800" y="14478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>
            <p:custDataLst>
              <p:tags r:id="rId32"/>
            </p:custDataLst>
          </p:nvPr>
        </p:nvSpPr>
        <p:spPr>
          <a:xfrm>
            <a:off x="5715000" y="2905780"/>
            <a:ext cx="228600" cy="1422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47"/>
          <p:cNvSpPr/>
          <p:nvPr>
            <p:custDataLst>
              <p:tags r:id="rId33"/>
            </p:custDataLst>
          </p:nvPr>
        </p:nvSpPr>
        <p:spPr>
          <a:xfrm>
            <a:off x="5715000" y="18288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Rectangle 48"/>
          <p:cNvSpPr/>
          <p:nvPr>
            <p:custDataLst>
              <p:tags r:id="rId34"/>
            </p:custDataLst>
          </p:nvPr>
        </p:nvSpPr>
        <p:spPr>
          <a:xfrm>
            <a:off x="5943600" y="2829580"/>
            <a:ext cx="228600" cy="3810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Rectangle 49"/>
          <p:cNvSpPr/>
          <p:nvPr>
            <p:custDataLst>
              <p:tags r:id="rId35"/>
            </p:custDataLst>
          </p:nvPr>
        </p:nvSpPr>
        <p:spPr>
          <a:xfrm>
            <a:off x="5943600" y="1371600"/>
            <a:ext cx="228600" cy="3149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Rectangle 50"/>
          <p:cNvSpPr/>
          <p:nvPr>
            <p:custDataLst>
              <p:tags r:id="rId36"/>
            </p:custDataLst>
          </p:nvPr>
        </p:nvSpPr>
        <p:spPr>
          <a:xfrm>
            <a:off x="6172200" y="23622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Rectangle 51"/>
          <p:cNvSpPr/>
          <p:nvPr>
            <p:custDataLst>
              <p:tags r:id="rId37"/>
            </p:custDataLst>
          </p:nvPr>
        </p:nvSpPr>
        <p:spPr>
          <a:xfrm>
            <a:off x="6172200" y="18288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3" name="Rectangle 52"/>
          <p:cNvSpPr/>
          <p:nvPr>
            <p:custDataLst>
              <p:tags r:id="rId38"/>
            </p:custDataLst>
          </p:nvPr>
        </p:nvSpPr>
        <p:spPr>
          <a:xfrm>
            <a:off x="6400800" y="3048000"/>
            <a:ext cx="228600" cy="2387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4" name="Rectangle 53"/>
          <p:cNvSpPr/>
          <p:nvPr>
            <p:custDataLst>
              <p:tags r:id="rId39"/>
            </p:custDataLst>
          </p:nvPr>
        </p:nvSpPr>
        <p:spPr>
          <a:xfrm>
            <a:off x="6400800" y="145798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>
            <p:custDataLst>
              <p:tags r:id="rId40"/>
            </p:custDataLst>
          </p:nvPr>
        </p:nvSpPr>
        <p:spPr>
          <a:xfrm>
            <a:off x="6629400" y="3124200"/>
            <a:ext cx="228600" cy="2387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Rectangle 55"/>
          <p:cNvSpPr/>
          <p:nvPr>
            <p:custDataLst>
              <p:tags r:id="rId41"/>
            </p:custDataLst>
          </p:nvPr>
        </p:nvSpPr>
        <p:spPr>
          <a:xfrm>
            <a:off x="6858000" y="2209800"/>
            <a:ext cx="228600" cy="863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>
            <p:custDataLst>
              <p:tags r:id="rId42"/>
            </p:custDataLst>
          </p:nvPr>
        </p:nvSpPr>
        <p:spPr>
          <a:xfrm>
            <a:off x="6858000" y="2905780"/>
            <a:ext cx="228600" cy="2184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ectangle 57"/>
          <p:cNvSpPr/>
          <p:nvPr>
            <p:custDataLst>
              <p:tags r:id="rId43"/>
            </p:custDataLst>
          </p:nvPr>
        </p:nvSpPr>
        <p:spPr>
          <a:xfrm>
            <a:off x="6858000" y="1457980"/>
            <a:ext cx="228600" cy="14222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Rectangle 58"/>
          <p:cNvSpPr/>
          <p:nvPr>
            <p:custDataLst>
              <p:tags r:id="rId44"/>
            </p:custDataLst>
          </p:nvPr>
        </p:nvSpPr>
        <p:spPr>
          <a:xfrm>
            <a:off x="7086600" y="2514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Rectangle 59"/>
          <p:cNvSpPr/>
          <p:nvPr>
            <p:custDataLst>
              <p:tags r:id="rId45"/>
            </p:custDataLst>
          </p:nvPr>
        </p:nvSpPr>
        <p:spPr>
          <a:xfrm>
            <a:off x="7086600" y="1676400"/>
            <a:ext cx="228600" cy="8638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60"/>
          <p:cNvSpPr/>
          <p:nvPr>
            <p:custDataLst>
              <p:tags r:id="rId46"/>
            </p:custDataLst>
          </p:nvPr>
        </p:nvSpPr>
        <p:spPr>
          <a:xfrm>
            <a:off x="7315200" y="290578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" name="Rectangle 61"/>
          <p:cNvSpPr/>
          <p:nvPr>
            <p:custDataLst>
              <p:tags r:id="rId47"/>
            </p:custDataLst>
          </p:nvPr>
        </p:nvSpPr>
        <p:spPr>
          <a:xfrm>
            <a:off x="7315200" y="19812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Rectangle 62"/>
          <p:cNvSpPr/>
          <p:nvPr>
            <p:custDataLst>
              <p:tags r:id="rId48"/>
            </p:custDataLst>
          </p:nvPr>
        </p:nvSpPr>
        <p:spPr>
          <a:xfrm>
            <a:off x="7543800" y="2514600"/>
            <a:ext cx="228600" cy="3048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63"/>
          <p:cNvSpPr/>
          <p:nvPr>
            <p:custDataLst>
              <p:tags r:id="rId49"/>
            </p:custDataLst>
          </p:nvPr>
        </p:nvSpPr>
        <p:spPr>
          <a:xfrm>
            <a:off x="7543800" y="15240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Rectangle 64"/>
          <p:cNvSpPr/>
          <p:nvPr>
            <p:custDataLst>
              <p:tags r:id="rId50"/>
            </p:custDataLst>
          </p:nvPr>
        </p:nvSpPr>
        <p:spPr>
          <a:xfrm>
            <a:off x="4114800" y="25146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65"/>
          <p:cNvSpPr/>
          <p:nvPr>
            <p:custDataLst>
              <p:tags r:id="rId51"/>
            </p:custDataLst>
          </p:nvPr>
        </p:nvSpPr>
        <p:spPr>
          <a:xfrm>
            <a:off x="3886200" y="25908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7" name="Rectangle 66"/>
          <p:cNvSpPr/>
          <p:nvPr>
            <p:custDataLst>
              <p:tags r:id="rId52"/>
            </p:custDataLst>
          </p:nvPr>
        </p:nvSpPr>
        <p:spPr>
          <a:xfrm>
            <a:off x="7086600" y="229618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Rectangle 67"/>
          <p:cNvSpPr/>
          <p:nvPr>
            <p:custDataLst>
              <p:tags r:id="rId53"/>
            </p:custDataLst>
          </p:nvPr>
        </p:nvSpPr>
        <p:spPr>
          <a:xfrm>
            <a:off x="6858000" y="19050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Rectangle 68"/>
          <p:cNvSpPr/>
          <p:nvPr>
            <p:custDataLst>
              <p:tags r:id="rId54"/>
            </p:custDataLst>
          </p:nvPr>
        </p:nvSpPr>
        <p:spPr>
          <a:xfrm>
            <a:off x="6629400" y="25908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>
            <p:custDataLst>
              <p:tags r:id="rId55"/>
            </p:custDataLst>
          </p:nvPr>
        </p:nvSpPr>
        <p:spPr>
          <a:xfrm>
            <a:off x="4343400" y="24384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>
            <p:custDataLst>
              <p:tags r:id="rId56"/>
            </p:custDataLst>
          </p:nvPr>
        </p:nvSpPr>
        <p:spPr>
          <a:xfrm>
            <a:off x="4572000" y="23622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2" name="Rectangle 71"/>
          <p:cNvSpPr/>
          <p:nvPr>
            <p:custDataLst>
              <p:tags r:id="rId57"/>
            </p:custDataLst>
          </p:nvPr>
        </p:nvSpPr>
        <p:spPr>
          <a:xfrm>
            <a:off x="4800600" y="22860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3" name="Rectangle 72"/>
          <p:cNvSpPr/>
          <p:nvPr>
            <p:custDataLst>
              <p:tags r:id="rId58"/>
            </p:custDataLst>
          </p:nvPr>
        </p:nvSpPr>
        <p:spPr>
          <a:xfrm>
            <a:off x="5029200" y="22098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4" name="Rectangle 73"/>
          <p:cNvSpPr/>
          <p:nvPr>
            <p:custDataLst>
              <p:tags r:id="rId59"/>
            </p:custDataLst>
          </p:nvPr>
        </p:nvSpPr>
        <p:spPr>
          <a:xfrm>
            <a:off x="4114800" y="19812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/>
          <p:cNvSpPr/>
          <p:nvPr>
            <p:custDataLst>
              <p:tags r:id="rId60"/>
            </p:custDataLst>
          </p:nvPr>
        </p:nvSpPr>
        <p:spPr>
          <a:xfrm>
            <a:off x="3886200" y="20574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/>
          <p:cNvSpPr/>
          <p:nvPr>
            <p:custDataLst>
              <p:tags r:id="rId61"/>
            </p:custDataLst>
          </p:nvPr>
        </p:nvSpPr>
        <p:spPr>
          <a:xfrm>
            <a:off x="4343400" y="19050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/>
          <p:cNvSpPr/>
          <p:nvPr>
            <p:custDataLst>
              <p:tags r:id="rId62"/>
            </p:custDataLst>
          </p:nvPr>
        </p:nvSpPr>
        <p:spPr>
          <a:xfrm>
            <a:off x="4572000" y="18288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Rectangle 77"/>
          <p:cNvSpPr/>
          <p:nvPr>
            <p:custDataLst>
              <p:tags r:id="rId63"/>
            </p:custDataLst>
          </p:nvPr>
        </p:nvSpPr>
        <p:spPr>
          <a:xfrm>
            <a:off x="4800600" y="17526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9" name="Rectangle 78"/>
          <p:cNvSpPr/>
          <p:nvPr>
            <p:custDataLst>
              <p:tags r:id="rId64"/>
            </p:custDataLst>
          </p:nvPr>
        </p:nvSpPr>
        <p:spPr>
          <a:xfrm>
            <a:off x="5029200" y="1676400"/>
            <a:ext cx="228600" cy="762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0" name="Rectangle 79"/>
          <p:cNvSpPr/>
          <p:nvPr>
            <p:custDataLst>
              <p:tags r:id="rId65"/>
            </p:custDataLst>
          </p:nvPr>
        </p:nvSpPr>
        <p:spPr>
          <a:xfrm>
            <a:off x="4114800" y="2971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1" name="Rectangle 80"/>
          <p:cNvSpPr/>
          <p:nvPr>
            <p:custDataLst>
              <p:tags r:id="rId66"/>
            </p:custDataLst>
          </p:nvPr>
        </p:nvSpPr>
        <p:spPr>
          <a:xfrm>
            <a:off x="4343400" y="2895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2" name="Rectangle 81"/>
          <p:cNvSpPr/>
          <p:nvPr>
            <p:custDataLst>
              <p:tags r:id="rId67"/>
            </p:custDataLst>
          </p:nvPr>
        </p:nvSpPr>
        <p:spPr>
          <a:xfrm>
            <a:off x="4572000" y="2895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3" name="Rectangle 82"/>
          <p:cNvSpPr/>
          <p:nvPr>
            <p:custDataLst>
              <p:tags r:id="rId68"/>
            </p:custDataLst>
          </p:nvPr>
        </p:nvSpPr>
        <p:spPr>
          <a:xfrm>
            <a:off x="4800600" y="28956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4" name="Rectangle 83"/>
          <p:cNvSpPr/>
          <p:nvPr>
            <p:custDataLst>
              <p:tags r:id="rId69"/>
            </p:custDataLst>
          </p:nvPr>
        </p:nvSpPr>
        <p:spPr>
          <a:xfrm>
            <a:off x="5029200" y="29718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5" name="Rectangle 84"/>
          <p:cNvSpPr/>
          <p:nvPr>
            <p:custDataLst>
              <p:tags r:id="rId70"/>
            </p:custDataLst>
          </p:nvPr>
        </p:nvSpPr>
        <p:spPr>
          <a:xfrm>
            <a:off x="5257800" y="2667000"/>
            <a:ext cx="228600" cy="1524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6" name="Rectangle 85"/>
          <p:cNvSpPr/>
          <p:nvPr>
            <p:custDataLst>
              <p:tags r:id="rId71"/>
            </p:custDataLst>
          </p:nvPr>
        </p:nvSpPr>
        <p:spPr>
          <a:xfrm>
            <a:off x="5486400" y="3124200"/>
            <a:ext cx="228600" cy="228600"/>
          </a:xfrm>
          <a:prstGeom prst="rect">
            <a:avLst/>
          </a:prstGeom>
          <a:solidFill>
            <a:schemeClr val="accent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Preventing Thrashing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How to prevent thrashing?</a:t>
            </a:r>
          </a:p>
          <a:p>
            <a:pPr lvl="1"/>
            <a:r>
              <a:rPr lang="en-US" dirty="0" smtClean="0"/>
              <a:t>User: Don’t run too many apps</a:t>
            </a:r>
          </a:p>
          <a:p>
            <a:pPr lvl="1"/>
            <a:r>
              <a:rPr lang="en-US" dirty="0" smtClean="0"/>
              <a:t>Process: efficient and predictable </a:t>
            </a:r>
            <a:r>
              <a:rPr lang="en-US" dirty="0" err="1" smtClean="0"/>
              <a:t>mem</a:t>
            </a:r>
            <a:r>
              <a:rPr lang="en-US" dirty="0" smtClean="0"/>
              <a:t> usage</a:t>
            </a:r>
          </a:p>
          <a:p>
            <a:pPr lvl="1"/>
            <a:r>
              <a:rPr lang="en-US" dirty="0" smtClean="0"/>
              <a:t>OS: Don’t over-commit memory, memory-aware scheduling policies, etc.</a:t>
            </a:r>
          </a:p>
          <a:p>
            <a:pPr lvl="2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YIHAOAgAQdBJABxgEBEOdYQ9jHGB9AubrQ9P9vdskCGg5IEEVERwFGswFXDQAAAApIEET//wNFKEYoBQM4C2QZIDIJAICAAwF7wh5FMwkAgKACAeHDHkU4CAD+AwAAAAAAEeXswD8KwQEzh/GKR4xTYPCYTDonBo3CYjB4PAYZCo5IpJIo9FIhBoIhsXisll85ndFlcbgEOk02o1Mok+kUMiETiMpkYIfwXxeDB+AQWGxiExyGSyQSKPR6LQiAxeNxuUymXy2SyeTxuFwKQSqaUagTaRRSDQeNx+PxOLyOFyGGxuIghPCWGk+PXDGc5wnOEYRlOEYRQnBFCMIEEYTheNeznhPogCE2EOW7Zw5a5cS3C2aOFrTExYrXDJvhW5MzDGwyZGbJixZACQEKugOWAYfxgqeMLeBQmKQSMRaSRaNRyKRCBInGZLKZfL53HYfAYxHpdPKJOJFFIVCYTGZDIZHHZTJ5bH4fA4hFJRPp1OpdHoZAYXHZHK5jM5rH4rBYNGpFLqNMJdHoQiMXlcpmc1mMXjMChUUmEyn0ylEUhUFiMZlsnm8xlMbhsChUgl0+nkqkUOgEPj8nmsrmcfisHgUMkUimUwkkch0AgsRkcnl8lk8bj8Ag8WlUyIfwYzeDE+MQSOQ6IQSAweIxWUyWYymWymOwOISydTyjTybRqEQ2NyORyWSyWUyWWx+EwCNSqeUCoT6URiAxGTy2YzOZyuWyeHwSLS6aTKiTKUQiBxeSy+YyeSyOTxNDpdLpxMqBLIxAInJ5XNZzK5fKZHBYJHplNqBRqJIolA4zKZvPZzLZbMYqi0mm0+n1Cm0YgERkc5m8znczmcVgEamVApFWrFIkEUg8ZIP6I+OcT8I3tcXMJJgVNRcBZEylBBUkTFkpiYmpoiYurmLq6lCBExdWXUhEBFguriamoupiwLi6J8f4JRflgCE2EZG7NplaN8q3HmZM1rTM5brXLLG2W5sLJk2ZN22NmzbgCssCgAGG8WJnixlg4CTgp2HiYaIjpiaoKCQioOHl5mdp5uXi4CImJiippSQiIGFjZWVl4+Ti4OBiISQkIqMiICChYmPh4+Ri4mDREVJS0lHRkNAQsTGysvIz8bFwMVFT09PSklCQkTHys7LzMbIwENLUlNSTENDRMrS1dnNyMDCSlNaVllJR0ECF+BTj4FRZ67cRBgsBhMBgJo678Phcfg8HfHZgsFhsNgsJBLLg7778DfGgwFF2EwVFCOOu2uuuuVJJZVgKpJpa5766bcDHHRVgMBdhLpIJ7bcLXbbfKkowV1mCqKbbbba7YJLMBZgrsBJNfTh8HhyD+PvRl6vfeZmQJiSYmCJqQmLiUBExExJJKJghExcSTF0mEALhKLqYAiYkBKevwbur9EAhNhDbM1wsWmLCtaNWORa0aMW61y4asFuLLmxuWmVg5xtmQA=="/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AEHAOAgAQdBIYJggQBEOdYQ9jHGB9AubrQ9P9vdskDCkgQRP//A0UoRigFAzgLZBkgMgkAgIADAXvCHkUzCQCAoAIB4cMeRTgIAP4DAAAAAAAR5ezAPwrdAnyH8N/nhv9iUBi0JiUPg0Pg0NgkLgRBYbD4fC4XB4FDoRDoZCIFBYXDYXDYLAYDCoVBoZCIFAYtBUGi0el02n1CnE+lUwkUQhkDQ+LzOe0eh0GhzWWyGHwVCoRCoNBIJAoBCIVDIlEIlCIJDYnFY7J5fM5jL53L5/K5bG4rEYzFYvE4rEYTGpRMqdwDAIbtYu2Xko6mgq6QtJSempSCjZWbpZupq52dna2np5+bgoKMnpyinJSGhIZDQkFERkTGISHhYuLiYmNgYWCgoaEgIaCgoaGhIKChICARUBFQ0ZJTElKTkpKRkZBQcbKyszL0MzOysbHxsXCwKBgIGKgoCCRkBDQiFiYAg/hLd8efG5ZlcxM1ImZlcIiJqasRKYAETEomLiYmJiYmCJIkICFwITBMpCJiL4/B9r5gITYRjZNWrhtlarcuJowWtHDXItcZczda5yYWGVxjyYm+RqAKuAFBh+kY6SuAQOJxaEyKJS6TSyTSyQQ6CRGQyuS0mj0mm0Ocy+NwaLSieVCpVahUCaSiKQSIxeQzGWzOf02h0mf0GYwOMTarW68XS3UKTIP+HXD+HX2q3rvrvrMRWmKoTF1NRCtuLNzMRNIiaqsYxUVLw3frvmCD+JvJx38HLnm8pSqUQhEEzC5RcWgRAiSLi5nx/byvICE2EZGDRrixuMK1gzaYVrRpmarXOTK3WuWjDIybMMuHC5zA"/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8FHAOAgAQdBJYD/gcBEOdYQ9jHGB9AubrQ9P9vdskCGgpIEET//wNFKEYoDkgQRURHAUazAVcNAAAABQM4C2QZIDIJAICAAwF7wh5FMwkAgKACAeHDHkU4CAD+AwAAAAAAEeXswD8KtAFAg/09X6gVHDj43h+F4PCUGoqLOd3NpmMbzO5zExrWq4Qxc3lTE6RGwIbkvOS7gYeCiYyHhpSGiIqMjoaOhpKOkoqYloiSkI6OmIqQjo6AjkJAw8DFw8fGy8fGxcPBxMbJycvNz9PL1c3a04CE8JY6T4971rCcUYQihFCMZRQEYTgTggjGBCMYCE4Vr4FnGvBAITYRiatcuHLiaLWjNplWtGeRktxN2zFbkxs2GLIyzZmeFqAJAQrOA80BhfSJek7iugqhmjEECChFLHKrjjhhkkikhghT1qYIEU1EUiCGOFDDEiighhhiniJIJoIoIYI4o4kUSySSjCUVWWXYi6zBXVXSRwJa4abacDh8Dg8LicLgb7aa54aY544Ucc0EkUUEscddMMcN0l1VEyWe2me2GKSCapJBLHBFHMkhgjpwuJx+RyuRxePwNcEdEUUF1GKuyWO46IbmNOaXmJiIuJKqnqycnpyOioqMhJKalJSWjIyOgISFh0PCw8PBwcHDyMbMzdDRzczJycXFwsbGxMnGw8fCwUNESERJQUBExsjJx8fFw6AgoSCgoSAIGBgYWAghBwsHEw8LBkBAwEHCwcbAwqAgoqGhoaGRMXHyMrLzs3L0c3Wz9bP2c3MyMfBwCAQ8TAxcBESU1RUFlRVElRSUlKSEpLS0xJSkdEIGHgYuFQUJISkdIRURBIuLiYUioqEio2To4YCD+MPHuPN8PczNxJJEpiamSJSgRKEokCUEomCYEwTBMRKazCYJhFwAiUSgRIIkgTUxJEhMXjNXEwkRKJiakiYSRJMImCJRKatO/hPcZ8chNhGVyww5cLDCtwtWjha0yuMq1xjZY1rVnjyNGjXG1ZYcgA=="/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8UHAOAgAQdBN4KkAMBEOdYQ9jHGB9AubrQ9P9vdskCGg5IEEVERwFGswFXDQAAAApIEET//wNFKEYoBQM4C2QZIDIJAICAAwF7wh5FMwkAgKACAeHDHkU4CAD+AwAAAAAAEeXswD8eBxCCgHwfCAAKcx2F8UB4oHXYchhjpwuKxc0EVyCCOPEiarAAh/AxB4GIbhG4XGoNA4bC6fRqPWYzJZDB4FEI9NqopEQhwIbOGG4GBo6VBwIQEGAg429g0LdgITYRlct22VgwaLWeTFhWtMLNktxY2LBbhytmeVy2YMcrZyAJAQp9IIfiWuJNhpPp/PIygEDkMwmJLI/AINB0AiMcjsSicchMGIfwMAeBkukEQiN0lsEgMLn9SqZguRRWBwSERirU2mTqd2yXwcCGz5imAgbONhYeDAABG4FQMHegITYQ2ytmDdo0ZrWGbFkWtGzRgtcMWzJa5yY8zFm0as2ebEAKVQ6E+Yk+YF1zz3wwlLNilMCF+Bmz4GR12BwFKXD2y4PBgIfHVvgUJlcNgcHhMvisAgNJITYRjZtG7FozbrcTJkyWtM2TGtcN8jVa1xsG7XFmYZm+HMAKSQqE+XW+XryWxNGCgIT8CnH4Fb8lMlLYKYCHxpbYBAabPYDA4DHQITYQ3ZM8zZmxyLWOZm5WtGeZstcZsrBazZMmLTNkZZcWTMAKbxqE+eI+eFxYcF07y25rUpgtijHHDi7M8YX4GVPgYfUxUyz024u++uWOCrAYaTGU5C2EhtFY5Qd7CwcDAwEHAIGAgUDAQ8LewsBB34AhNhDlhhzY8WbCtxZGWVa0yY2K1w3zY1rLEzatHOZxiZN2oApUDYT6dr6dvNfNTNKcc+PWhvAfN4D566Ilo6IioeAn42bAh8sYFQGjwWBw2fwWAQOZgCE2EZnLJo0ZsGi3K2w5VrTEwcrXGFizWuWzVi2wuWrZxkagClQOhul26XOUopSehoyCkYeTj42E/Aw9+BkNmrkiya54Z1CG0Bi2Cg62bh4e3lYOAhYgITYQwzOcrPE0yrc2RpjWtHLHCtxYcrFbmbMMjbI1YM3LNyAKVQ+F8IV4Qtg8pNMkphpwIIfkLuQvWSQxKCQ6DQ2AyGhghtGY5gIPAcLAwsLN18HAQciAITYQyy5mrJsxYrWmTDjWtMmVwtwtGmVbmbt2DdxhaMXLXKAKgAEdh+KQ4pGGweEQCBQ6DQiNz6fz6VwuGw2FwmUVGoJzOJtN7UCH407jT6FIoFEIXA4nFaHKpXZYREYGhUSqFJpCeT2eT2RAhtKZBMCwcLAwKDgEDACAQMBCw9/BleAhNhDRi3YscOPKtaY2+Fa0y5sa3C3ZYlrPEwZsmOJmza4sYAp4H4fkSuRLKHQpbHINCIDIJDPp/MpDCYXCYbAIxJZIUqIwKCiH40LjQymU3AU5gkHo9er8Oh9JQWDwCEQqfVOpEnj0GIXn7iuCHXzxxowAI45cflUKsCE2EMXDlg5zNcS1s5Y5VrTNjYLXGJu5W4mLfJjY4mDlzjwgCnoch+Ze5l+AwCZzKr1aq0SLRqPRBAojG4/H4rFYFA5BFpRIgIfi/OL9icSg0HplNukvgsHhsXhsXicThcFgUBjEDhUCg0FAhstYHQVfGwsPFgAJe/gYFPghNhGJyxyZW2NytxN2+Na0xZmq3CybuFrbCwbZWLHExw48QAr8AXqE+gq+hLrKWyWqmi2bNmzcbRwuJwJSrn08Pm8Hg5c+vDhx475cNYxtS1KUtCEmKmDNo0aMGSlJYZ4ZpzrCa8J463rO9ZzvW953rKVoSlSCKULQgjG+OGvBj4lQg/yhH5R/Xa/IjljFrzve83E6rhrhw1VcNVrhjlypLjfPfWbnMcZvjxvjxvmtdJWuZiJ4MVEVEKrGoxqaXtzvPHO7vMTVVXbMd+3igIP5S+EZ6+XnNiLSTKJEESRMITExMomJImAExdSATEwmESQkmCYImJgJhKZvn8F3DwQhNhDlphbOWzbCtZOMWRa0wtWa1w1b5VrlvmxYcbBjkyucwAqPAkyH8KGHhRRgSNS2WReLRaTQhAYfC5LG53EUAikWlEal0CgENp2DYrD4vBIRCqXfoJAYPCYJC4TA4LBoLCIDEoBFIZDoNAoPEYrF5LD0ChkSkGDKPBYdA4fwJoeBN2BQeHRmMQ+HQSMQaBQ5BoBAYnCYHEYTE4jOYRCYBAI5FoxQIFEIdBobC4fEY3EZFgOAQeLRqJR6c4MgsEkMTjsZjMpQ6WRKIRiHRqER7FMdhcbAhdxHFBjbaZZYcHBCgQQXQwwQxwpkENcEUccMKyOFDBNBFgsnBFDLHBh8tLBHksbBBgYoIMviMbmcBOzgITYQ2xuGzFq3xLc2Zk3WtGjHMtc5mDFbixs8TnNmbuWWPGAKYhKF+SET5IIaJY8PHfXHHBFjpMZRhofjOuOBikKmkCl0UjEGhiKxGWx2cyeGxVOwMJRycTBwcDCwsPgOBgIGVCE2ENMrLGwx48a3E1bZFrRzhwrcTNnlWtsjNrlyNWzBplygCoMCWIbyWDeSyeZmYJJR0xMUEhEQkTCzMjNyMTBKJZSE1AQsTRzNrJzcFARktMUUpJQkLCyMrIyMLBwUknJCKQMTJ0MzJoGOmp6kloqEhZGZr6Wdi4uQipqiqIbi2uL7vJCaio6FgJWZm6Obm5GHQ0hGS0RJIiLgoNGQE5A0kFHQUTByMnNzdDKy8jCwURHSVFKJRAwULDwkFGQEdAxkPExsrHy8jGxKIhoqAmoeMjYohPNnhuMvBNZpzhMRhETjPCla1pYLQnec4zRIkJyjFFGMEpUhAhOMYxIwjGCc9vbhWgAhNhDhg2zOWGbCtctGjNa0Y5sS3FmbZluJniZ5nLfK2a42YAqeA9oBhPxxUfjifQviy4MaU8cKwmjO9cuO91bUzYsGKFkqwhNCMb104cefDdO0qSojLHGMYwlSkJRMc6xUlbFSlIRnOqFqYsWzRbBglKU5QjGNa1vhvG8VbzvXDhrhhSGKWS2DNnzM2fiXswXzZdGvJpTz220Z5yytc8ca2wYs1slKVaNOSEMlKQjWt97PdOmCmSimvQwYAIT5nT5oGrDkw5MezXq34LppSpkwZKYqUhGUKStihaEoThKqM4zrec7r1rHDOcbwmrC6aMUp0jOFYXjdVOd53rhx4754ZZ1QnacIUola1rUjgpKlqYMFpUpCCUYwVo1a+FlllhtwcXBnkZMPAw6GGFp0lLBaUic8efRpUrKFISkqnO7gwrW8ZUzat1uIw4yD9qleLNzdspTExMxcXVwRMTEwmIkAiYurhKakIkiRFxEiJRIRKYJgBMCJImLhF1IRcAEWmZlmd3DEa4do0heZuZWTExMXEXCYTExExKJiUWiZz7vlp88hNhDLNmYNsmbCtbY2eJa0c5ca1zkZ41rbI1bZmeVk0xN8oA=="/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cRHAOAgAQdBKIEoAYBEOdYQ9jHGB9AubrQ9P9vdskDCkgQRP//A0UoRigFAzgLZBkgMgkAgIADAXvCHkUzCQCAoAIB4cMeRTgIAP4DAAAAAAAR5ezAPx4GC4LKeO0ACskCaofxXReK7eDQqJQ2HRWDxWExGBwGDQyHQ6IQaDQNEYLCYPC0DgUKhEGh0QikYi0ilUmkEkjESh0BiMPisZj8Zksfi8XjMViMPhMJhcJhcHgcAhUMhkSiUYiEIgMBhcNhsVisRjMbksvnM3ns1lMbgESkU8n1KolEmUwAh/AMN4BX4hJJVLKJMKBKJZHI9FIdAoDEYbGYzJY/MZDIY3G4/I4/HYrF47D4vB4TB0AgUIhkMhUSg0Mg0IgEDgsVisflsxm8zoMtnMtmMnkcThMHgEIikcjkclEclUimEil0ikEejUWikShEGgkBgsJhsJisDjMNisJAg/hSan3bi1somZlMWiUTCYAExMTEkTEoiYlEomImJi0xNZqasmEXSE1aZ5/BuYnIITYQ5YuGTPHmxLXLFlhWtGLZktcuXLhbmxZHLlm0cNWLjIAKexmH8WOXix3qeBoRGoBBkLo17gkMgMAQRAIXE4ZDIwCH6uzqn5jgSCwiBw+KyuYYhheFYjAIFFo9MIthaMQqGIbIVjGwF3EwcDAwcchoCBQMBCw+CYWAg4khNhDjDlzN82LKtaYseZa0YsW61wwaNFrZizzZXDVvmYuWAAq6AmqG8hV3kLHho6TooCKhYaNg4+JjYGFhoCGiIGBgIuLi4mDhoSQkpicnJCKhoyAhIyOkpSUiISBj5udp6Olm52ViYVFRklHRUNAw8XHw8PBwsFCQUHDxsfKycrHxcPBw8HEx8XHx8FFS1hZYCwNgSwCH8BhngNRkkckkojEokUskkwkkekkeh0WiEIhUBQdEYrG5PJZPM5zNZ3M5XK47FYagsGhUIiUMiUWiEYh0MgSGw+MyeTzeaz2bzuYyuSyGKxWBQGFIlFo5JotII9Io9HI5EIhDodDohDoZFoVDodAodF4XDYXEQIP449OXv3ukiZmJjMJSmImJgJhFoJQi4IupQmJqYupmLiRAmExMSiaku/R9VnHgACE2EYWrJu4bsWK3M5x5FrTM4bLcLTIwW5GeZm4aNsjHC0zACpgBJofyMZeRiGCwuFw6GwaGwCEwWDwRFo1FJJJIxBIJAYjK5vL5fIY3GYLNpNJpVLCH60LrG5FFoVGIPBo7E5LEZHH5DJ5HK4/E4ZFo9NJlEcXSaIQKCQuHwbDMfhsThPAUqT6c4TTijGMYxiQSYZRjBOfbjFmAITYQ2YZHOLFhcLXDhk0WtGrHEtc5cTFa0xtWTNixb4nOZmAKmwEvhfkYG+RfXBT1QpJYZVbAxY2TAwT2LLKrrqIk+Hw+Jw99cF2ExmMmmipAhvCup4Vz4SHIOEjIyQmIaSgYiPgZmNk4uRiYuVkZmVmYODjJKarKy0mpiCgYmVoaWfCEtyGPDec4ShKEkqzjOaMU4REYIEImHwHKsJghNhDbK0ZOMeNutaMmDRa0asWi3Cza5lrRyxZYm+Fjlxs8IAqUAS2G8c1XjnBgISMn56VlE5HVk9YTE5FIeZo6erl52JjYGAiIiQkoqOkoqAScXKyc6IT8Gbn4M3cdpY8UIqY63nFDFg1YNmLNbBWFZ5cuPLjy3xscL4IAhPAUZT49booooxiIQSjCMJwmRQjGc/A8UeCAITYQxZtcbPE3YrWjDMyWtMuLMtcM8OZbmasWmRqwasMbHMAKjwEphvI1l5Gt5KWnoGKjYmXoa2Zk4WChoygpJaegYKHiZWbm5WFhYqImKSQmIKBiwIX4OEvg3tkgsnkrgpRwywQxz2s/HbPHJRhspiMhdgLkGNweFwOHhPH3XR6tazjEihMTRSjKCSE047+yVuAhNhDFy1YuMbTEtx4cLha0xOHK3E1zZFuFm4ysmOXMxyN2YAqJAmmG8XC3i6fh4CEmoSourjBGCriqmoyDiYeNk4uNkZmjqa2xs5Ohh4CGiJSYjoqEg4OLj5OHQEVBR0NDQEbEy8jJyMvLzc3Tz9HJw6YmLCstqKajoiCg4eDgYSGiI6GhIiGhYWDhYeBg5aHmpKkAhPwsefhYnhXLsxy06M961nO8JyhJgUkngz2SsxMkrYqaMlMVlr1y48ufLnz4cs6xQpitkYkJzrjrfDWuGd4zjXFOUpQyLRzQlOCD+RPbh7fHecxcAmEgmrxMSiUpq4TV1NXEiJiYkSQETEokATExNZqZ5/Beaz6oITYRlas2GNnjzLWWFi5WtMLTMtctWTNayatXDRvkbYszhuAKmgEshvHBh44H4eJikXRSFdVUE5HQEnP3N3W0crFw0dMTkxJREVCICKgoqDhomHk5mbCF+GUD4ZW6LsThIp6rJLsBhLsRRhLrpZp4LZ8Hh7cPh8Li8Pg8LHgbJ4JqqoTxBtllx489aziRhGEUkUpyjFCJEjXH3YRhACE2EMGLZvlzM8a1q2bNVrRqyyLXDnMzW4WzDIwbMcOVu4aACosBLYP+RIT+RGuV9mprjnrvvfGNidzeNcNcO3Lgb58fD3u+AIX4gGPiAnksgw0dyCVPLHAikhitjwNuHvppigowGGw2GwGEskotwODxYITxVxYw6OGd04RQiIxCEYQjCMEYRlOPX3xi4wAhNhGJq1xNcbJktZMmGZa0Z4nC3E0bM1uHNhbMW7ds2YY2oAqIAS2G8WhXi1DgSahZKAjExDS1FYVlhTT0tCQMvNyMrKzc7Mz83V0s/DwcJCT0ZRSEcIP+DBT+DBOo58O/DelrzfG97UwwxioiI111E4cE4ITwRGmPThvecYpwigCKEwARnXwHWVeOITYQ5ZtWbTG5zLWzTK2WtGmNmtwssLZbjx4cTZq4yt8eVuA="/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8FHAOAgAQdBNgIggUBEOdYQ9jHGB9AubrQ9P9vdskDCkgQRP//A0UoRigFAzgLZBkgMgkAgIADAXvCHkUzCQCAoAIB4cMeRTgIAP4DAAAAAAAR5ezAPwqiAS2H8m+nk4Hi8Pk8lnM1jqFRySUqoViiSqSRSGQaDwCFw+Ew+JyORy2dzeZy+JwGGQyYSaaSiQCG4vzjJYeQi56Ejo6YmJ6KiIZAxcvNyszOy8vNzcvGwMFBRkhOSk5FR0VKRcLBxICE8fdVHs3jNFEiEZTgjBEhOEYRK18ExmAhNhDjI4a4mzVsta5sTda0ZtW61w4Zs1rJzibs8TPGwcY8gAqZASiH8nEXk6tmctlcBRyVTyhUaeTSUSKHQ6AQSCweHw+Ix+UzOb0Ocy2JwuMRCaS6bTSH8B+ngQfiUShkmh0ejEiiEMgkBhcPj8rlMnlMrlctjsNgEIiEakUqkkajyDQdC4Txxz4x6+GMUwRQjCJFFEhFHf01ZWAhNhDVhjY4sLdmtxs2zda0xMWK1wwxOVrRmyZucjZxlYuHIAquAT+G8DxHge9hoqIgICHgpGGh4ZESkLLREVEREZKTFNMT1BMUU5KRUdFQ0Ij5OTl5uTn6GXn5eZj5mRlYuXg5WTk5WNCD/hmi/hmh55XW+nXwN1eNePyuIupSSVeIjGNdqxhN8d8d7zM5qfC8XlCAg/C8TrEZTFzmZZlMCJiYJAJgmCRMpvfg+nF48IAhNhDRyxYMWbTEtZ5Gbda0aMcK3FhZt1rRljatWOVmzys3AAqFASiH8DMHgbHiUEh0ii0oi0khUgiEkjkmlEwlUoikMgMPjsjk8dkcZjcXicZhsrjclmcXg/4d8v4d7dTxrPOcb4ZxhUyzmbVeIpR0zEcZg9exHXNzmVzMzcSiUSExJvfs85mQITYQzb5mWFrlcLXGRk3WtMzHEtxM8OZbix4XLBjiaYXGXKA="/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QJHAOAgAQdBMwDmgEBEOdYQ9jHGB9AubrQ9P9vdskDCkgQRP//A0UoRigFAzgLZBkgMgkAgIADAXvCHkUzCQCAoAIB4cMeRTgIAP4DAAAAAAAR5ezAPx4EB4KBmgqpATiF+HQj4dGV2RyBgo4EcscM8Mck9EV8kcUMyhNRNRFZIlrwODxOLvnjkxE2WwmAuIX4BzvgHXiiw+GLKosFNgIpkN8uDwOJrx+Hvw9McUl2CuwmAsssqoomijS3104mnAwzgITxBvwy5N5oxhGE4xhWCKEYwjEQjBBCMIwjCE5RTj4NqjnAITYRjbMmDbKxyLcWXCwWtMONutxNmDdawYOMzZq2bsWeZyAKZBeE/EA9+IB2lMuzbwteLGjGdI3zY05ghfgHW+AfOqqIy0uGiwUVEMcuDnxONwONhc1gIsDTPGljjjRwwzz6uGCEITYRhbNsbhoywrcONy3WtHLZstc4ceNa0aN8OHLky5HGRkAKXBGF+HuD4e77MRRlJKIJY8TPg454wIT8AwX4Bi71w4q4I4LYdVV4AIbGlPAwFnGwMHBwMPK16BgJYCE2EZMmZvlbNGa1qxbtFrRw2YLcOZg0W5mzJhjYNmLRq3ZACrIBO4X4ioPiKFgjkw9GBirlRzUX4KaqqiSqGCmnB4PF4OeWKbFYrKYayyCvE4fJ4nB4GGG6zIMYsgCF+AZL4Bf6IcVbhoYktc9OPjzeDxNt8El2KwWSwWMukmRW1100xwQyVTTSTTwVsPWzstNIhPCkZR4+fLOqaMIiMYRgQhCKEUYIooQnBCMpwjOfT4sJy4QhNhGRq4as3DDGtcNXORa0aZca3Fic4lrls2bOWORi3a5cwAqkATiE/E5V+JxdXNttjjhrWc6MGDBbNKlKTnXDny5dNcsIYtW7du0UpHHnz6888crZgIX4A1PgDFwU2Ahujknjppwd+Fx+Fx+DrSUYjCZLDYq7AWRQJ6756Z44oE0UEimiuuvBgITx5zTt1vOMZymijFGEZRlAIThGEYRBKcCLP4HmbyE2EMsrjJmctsq1nlb4VrRphwrcTPCyW48bXE1YMcrFu2YgCuYBcYT8XsX4vcb0zcvVfdweBTdk0ZMVKK3nWUKxnHDG9Y1pGV4VrXCvNCUISglek5RlCEozjPDeM4SwStglFGFUpYpQhCeGeHHj0ad0YYI4tMsOGICD/gGG/gGHu9b1vV14eN3suqiqikUhCIiMRwnpjEVi6qGL4ZqdxlaaJ1LNt5nNzMFZi7m8rRF9u/bPHHg8uczNAIP4OzG/HzmZuMlxKJiYmJiUTExIAARNXVwkITUxdXVomJgJhKJIkTMpte/gGprgITYQ1bsnLNxkYrW7TGxWtMjVmtw5mGRaxctXDlrkbMXLbMAKsQFOhPx2Sfjs1zb92nQWwYLSUvfPrz58s62lgyYsksCUIq1VAjOt4xnJK2JklRON8PDJ6sXA3bCE/BBR+CDnNv3Z8xmSlCUJymQmnFec55Z4Y1nGELSpDRp0OJW1JSqx1rnceNSmbRwM2iuDPt38EIP4u8VHm+Lu5uUpRMSQEwlMJiYAEIkiZJBAM+f7N1nIITYRiaY2LXHkYLcbFo2WtMbRktcsmeRbmZ4nLXCyY4c2XGA="/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YfHAOAgAQdBNQI0gMBEOdYQ9jHGB9AubrQ9P9vdskDCkgQRP//A0UoRigFAzgLZBkgMgkAgIADAXvCHkUzCQCAoAIB4cMeRTgIAP4DAAAAAAAR5ezAPx4LHoL8BfgEAAlAGaAKfyGH4gbh/4OrMUhsEg0SikgjUjvEzg89qFDhsJhMDQKJBLpeh/DER4Yw5wgUskUIiECg8LiNPq1Rj8YusUhMHQiIRChBYLCAhPLXh1Vw8dYxiIxRE4RTjr7MpwzAITYQ3xNmuFk1wrW7TG1WtG2XEtcOMeFbiyYXLhphcsmuFkAKVw6G4sbix2CJ2AhELDxczNTYh/DIV4ZC1WiMWhEAgUVg9PpVLIfGVhgEBoMHgcFhNBgMBSUhNhDluzaYm7LMtZuWTVa0y4XK1zmcYVuPIyb4WDDNhcMGAApWDYfkQuRDWWgQuAQSAQCASCYgh/DMR4ZiUglUUhULg0PhNRrghtDY1gIO9i4WbtYOBgYUITYQ5xM2TDK1crcjjG2WtHONotct2rNawaOG+JxhcZW2TIAKfSGG8DaXga/g4OAl4aZQ5ESExMSURBQMfL0c7KycDBRE5OQ0sIX4ZqvhnHiYCfGR4KCiKGOWmWeGCaqiaYYuvA5fDoXMYaKW2mWuWOVDChIIYIYCGGXXzwR5kCE2EM2uTE4xs2i3E5aMVrRs5cLcLTE3WsceRziYs2jbHkwgCk4MhfgdI+B1nHXXUXVKa6yD/hlQ/hlnjnw674MRoIbJV3AwFHVxt7AwELGgITYRiaMcebMxbrWDTCyWtGzFstxYmzVbja4m+bFiaN2bLKAKeh6G8E7ngoBhppQRUhAQEXIztDLxcTDQkpMT0tERkLBx8LKghPwyffhk1hjXjSuKWbBwoaIwnfPnx54aYZ1QheFMXDBk8LSjihgghihhQwoYZbdPHBHgQCE2EOMTjI2YtMS1g5w5VrRixYLXLNk1W4sLVxhct8LZriyACmoeg/4MdP4MX57O0zeevHnzu2dZ1uM1zRiAg/4ZGP4ZLdanUcpiqqqjg4Qmc677489gheUOBYYNfHGIUEZDBChijjwefghgnCE2EOMWRmywtWy1qwcMFrRm1bLcTTLjW5sLFjjY5sjTFmbAClENhPwY1fgxnlujoxNGueO4g/4a4v4a95rjym+3HFyAh8VV+AJzC4PB6DAYDAZGITYRjyNsmRmxxrWGXE2WtGrBqtcYcbNbibNWrRo4ZtWjduAKvQFAhPmcPmfYzjq37t+7bs4eaVpao5pUY41IwQvPDfDjaYThFG0sEpZOJoxZLShnvtz4wIX4cXPhxPtgjgstqrmnhlptwt+DwM8ElmGwmOyWMwmEoshjpvvryNOBweRkwMFi6zDQ2SwQ0zXy1xzgheEMSgwuFpnjhQkKCOKNBChijgghQISOOPB52GJmsFRhs5IZm2eOGnE5shxYITYRlx5MbfG1brWeJxjWtGLPKtcNnDRbhYssWPDhcOGOXIAKqQE8hPpFvo/8eLXoxwvjjhjGMN2XZmtipKFa5cOG9axilCWK/CwynXPnvluho0YqYMmMhfhmk+GZ+KqDBRXSQJaabcHXn6cbgZ0lWIwWOxmAskmiT0z1y4G6eKaqSShDLPfHgcDTDOCE81eIZR6eetUKyIwjFOMIwQSITgRhEAEE4Vr4Jij2wCE2EOGmVjjx4XC3CxcYlrTE2bLXLFhkWtnGFm5bMGbVsycAClwShPsyPs54zxV0YMGqmqtpwrWE/DQ5+Gg3ZgzUlWeXLfh115cNQIbLWD4FaxMHAwMDBwtLMwMDASQhNhGXM5ZYnDBgtY427la0cuWq3DkwsluTG4Z5szJuxbuXIAqNAS2E+4S+33nLPi0y0yrFAhbbghLBgwYpZKTw5c+vXly48EdmrJxMAIX4aMPhpRVQY6bDVUTRR1224O/I24PAzwwUWYjBYq7DWWVRQyw4mHJ25GuE8ZceLi7bzrEiEYCKBBARhGa+fuwjO4AhNhGNi1cZWeJwtxM8OVa0cMMK3EzyMluTHkzOcTNs2YMW4ApbEYX4COPgJZnlkjwlmEwF1ktVtOFAhfhlI+GTHETYKGyWGnCy4uXBp4bIlvAq2RhYGBg0TVyMCqwhNhGVjiw4W7XItatmzla0ZN8y1w1cslrFo3xYcOTFictGwApRDoT8A434BsZZp5JwjnjxcmWD/ht2/huJt36RrwN0AIbHVXAwEzUw8PK2MCg4UCE2EZGDdqycsGq3MzcN1rTC5YLcTfDlWsMTBjjzZWjHFmbAClMNhvAQ14CNYiOpJKQiI6FiZeNAhfhmk+GauGbK4KG2aONChsoYBQNDSxcvYwEDAwQhNhDlvmzYXLPCtbtnOZa0ZuHC3CwctluXCzyNsjlzjaNMYArqAXaD/gTA/gTRR0HieL263MQ1qKW3crIJCYHa61quHTHThrpwq853e7lqpzvnz59eM2qNTGbvd3EVjWom9748dzLhwrxIyvaE/DyZ+Hj9W2cNa+fXv258dY0xYM2LBamSmClKNG/dlyDHSEZwIVKoxlKEokYxjCUpJUQtLBSVsFJUSpGVJylSNJQhHXhy6dPHw5YzjMCD+bviV4fn8c2i4TEgmCYiRCYmJEwmIkiQAiUSRcTAReLiamYmJRMTExMXAJjPg/A8TPUhNhDPDlZ5cuLMtzNcOFa0zNXC3E3xZlrbM4x5sWNu0ctsoAquAT2E/CtJ+FbVPBrzXyTxQwStJGt8uHTfDG2DFm0aLQrfHny4ccaSwZMFrUnCuvZtleawhfhe4+F8eKDBT4qWyOSeu2+nB10wxUYLDYLCYCRLbhbb774ZU1FWCssokipnrptkxOI0MU8toITxZwTj58NYzThEjCMIkIwjBGEYRhFCMIgjCERGvV4sYsAhNhDNs1x5GjXCtzMGeFa0a5ma1w5Z5VrjG3yNsbVo2xMMYArYAWWD/hRC/hQ53PjeP27sZzGYlcbraarENTG7jMIqqjZuWcVqlRa5mEKqERFxJOfGa5ctaiePHvvr1ie/bw/ChPwtnfhaxvt4HBlpyadHPtjw79e3Pnw4axvKM6QxW1aMWKkSt54oYs2DBqlROcK1hBCiUkoTXhOUZQlmw4KVTnGcIQtKfM5urWCD+JvPT5soLzdzcETExKZgmCLqRMTCYiYmLqSJiYkmAupiYTESTCJTN9fg2UghNhDDCyYscTDGtbNmeZa0Ztmq1y2bMlrZowxZWDZnlZtsYAqEAS+D/hRK/hRn8qfCvs0ub3e7Xd7mcwNYpgieVxypkIT8Asn4Bc8mnRfNG1pSjGc4RlGyEF8+fPpyzvS2jVm5lsWTHPPrzoTyx4JjDwLWcYkUUIoCMpok4IIJRhOefwDWEbghNhDhhiYNHDhstw4m7Na0w5WC1xkaM1uLLjZtWzFplxsMwAqIASWF+D1z4PXcJbdfdLBDLWyceLvrRUYDAY7FYjBUTQRS3y4GvCiG8HHHg45koOQhYKAQcPKqubm52NQ0dGU05TS0RGQ0QhIeAiYmJIXi7PoMniZ54UMMEMEMEMAIISBHHpcLBDqwITYRlYYcbPG1crXGZtiWtMjZqtcYcLha3aYsmNuxc4WDPEAKSwqD/g4I/g37qI46533Ag/4Mmv4Ms+PbfGrriIfIVzgELptDgcAgcVAhNhGbDla48bbCtYs2LRa0ZNci3CyaYlrFkyZs27PE4aYcoAqZATKE/Bux+DbWVowtnnl2uXly1jC2LFszbGJKcU43RlVBCSl2vNtAhvBI54JAYKajYaFgYOPmVXMy8vFwEJITE9WRE5IQUAj5OZkYuDg4iWkKSKlIiFgaWTn62hCF6S4/hv1M8MIgQEBDAQwEEcAhgAhhlr18JjwhNhDFo5aZGrTItaMmDJa0Yssi1xkYsFuJhlbNMrhu1YtGYApmE4X4Novg3Dx2DxUOCgukhmhgwM+DpvCG8CY3gTropCkipqAgoWPl5uLp4uXh5MCGzBhGBgr2Dg4GDQsDD1c7AQsFHCE2EZmzbFkYZGC1m3yOFrRpixrcLlniWs3LhhmZ5m2RkyZACp8BMYX4N1Pg3NnxEVOEtxGBojjhnnnrZWG2mWBVRgLrqLoqEUMKmC2LE2YuG8CG8CGHgQZl4aCi5qHlEVBwCNhYuTUsTKxMTAwMBCREdGRUlITUpMRkZEQ8HSw93H2c3OiE8Ma7Q6acI1neqcYECBCMIpIRgJzjPDv6MJ0xACE2EZGbZk5YMGS1kza5FrRxicLXLHC1W4WLfG3wt8rLE3ZAClsShPwcufg5htgasEsEWWGWunDnhPwB4fgDJZMNoznhnlpw8eXLcIbPGJS9j4GDgIOBhYfAKBgI8CE2EN2jNnic5Gi1u2ytFrRlhZLXGJgzWs2DFkyYM2rfM0bgCk8LhPwdyfg7vyT1QnKOO4CF+AfD4Bz6cPLgcPNTRACHxFUYHAZ3GZjE4BAY2CE2EMW7Jszxtca1kzaMlrRi2xrXGTK5W5sTPEzxYs2JwwxgCkwLhPwcWfg4vnkw2yZ5XIT8Ahn4BHdMM86RxUoAh8bWNAZ7FaXA4DAZGCE2EYWuPGxxsm61pmZuVrTCyxLcWVm1WtnGTIwYt2DhgxwgCqkBOIbxUYeKk+Fg5eQj46BjoiWmJCQioNEzs/O0suQ0pOT1RLQUNExsvO1sfExMRISFFOSkVAQEnAyMTBiE+8k+8ppivwL4oxvfPjx4bzhbBmtkpSEa6bY7laYseZCUY1xVlLNPFWUQhPDWeWHk4Y1jFGE4IiMowjBGEUYRhGEQBGM7+B4xhEAhNhGFw0ZuWDBotc42LZa0wsWC3CwyZlrnI2y4czJribZMoArPAV+E/FMl+Kc21p5J5pZs+bdixaNHE4nC1asS18+vTt24dN8cb0nDKw3zxxxmlCEoxlGUZShaNp0nCEVkIUrOuGt64+Fw+BnphrgxgIP+AI7+AKeNceHHlz8byfI8npuJtNYxWscq4KxHCcMVhLGcTEzG43d7XFkMzebvN0ISm8nPl1vhvt5vYIP4Gm98eczlcSWmExMSBBMExAEkkCakmJiYlEiLqQE3nyfTlFAhNhDhzkzN2uRwtY4mrRa0xMmi1wwaYVuZm2xtGbHI2yNW4AqOAS2E/Hch+O6WUp5t0oYJyx59OnPhvCGCWjBmtkgXw5deG8IW2SzU0oX4IDPggjiQ4KGqaaSaKCBDDLDXHXbfhcHfLDJVgMZlMhdhrJrMPgcbpYTxNxTk5bzjFKcowijBGMEYTgIICt/BMZt4ITYQ5wsnLRqzbrcmRw3WtGTFutc482Ja4wtGbDG0asGLFqA="/>
  <p:tag name="_INSTRUCTOR VIEW19C14C36-AC8E-43BC-9DB6-C2AAF774C7DC|PANE__TAG" val="_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A4HAOAgAQdBIoKsgUBEOdYQ9jHGB9AubrQ9P9vdskDCkgQRP//A0UoRigFAzgLZBkgMgkAgIADAXvCHkUzCQCAoAIB4cMeRTgIAP4DAAAAAAAR5ezAPwrqAqsBhfgvQ+C+2yGyvES4COKWOWeOGORFFMiggRRSSTYDCYLFYzCYjBWTSXVUYrBYTBYSCRDDPBHBDFHLTgbcbhcbk8Li8LgcHffgcXfk4cfTLHFNVdVRdFFJBFJBFJFTHXXhcLh78DfXfbgcLg8bicjjcTg8LffgZb6b570M1l2Mx2UxWgxWYxmOwmMwFlVU1kU1lNCKPByxxIP+EqL+EoGMeFnwHKOUcuFL3x5+D38HfOd3JO5zO7uY4Xwrgwq8WmZja2azrNTreFwQi6rvV3vPPfW+edzxzx6zsxrpy7dNcOnCOVViqrFaiojBURMLXmeM7uNyqkVE06+J4vgX18TrcIP4e5s+ntuZWi4SiYTEokCJQlEhExMTCYTEomYmJiUJiYTATBMEquJq4TExMCYmrq4i6mLqQmJiYAEwIkJTLPf2azXjACE2EZmmZo2atHK3NkZOVrRw0bLXOXIyW5m7PHjyZceNk0ygCnAdhfhEA+EQGCFfXkcHlcHh4GCwWOxGOusgkliikkoAhPwjVfhGr06GngR0RomvlvhjOmbPm3WjKICE52qEOLXDOcKwjGCcIxRnfvxiACE2EM2GLEzbNXK1izbMVrRlmaLXDdpjW4m7hw0wtHLZuwZACk0LhPwZHfgyPvugYZa7AIbwj3eEe+aoKKQpICQh4ACGlJyBgJ2NtYKHgaIhNhDPI5btsWPEtbMszNa0Y4m63FiaNlrbM1yZWuJzjx43IApvGIT8W2n4twb0lXNbFW2WOWeGdsHKxaMkgIfwgieEGmBwSFQaGR6MRaYRiUQyFQGFxWWyWUzGRyGFz1kUORjjlSwSxQwwwwz62GGHHiE2ENnOZk3aZGC1g5zZFrRriZrcTNm2W4srFw4ZYWDfFixgClcQhPxoBfjQV1SyVpjrXHKdLQCE/CYl+EvfJbI1JTu15eHlh8QVFAJzB4LAIOhdDgsCgs9AITYRkw5WuXFkZLWeFk1WtGjDGtcNcbBa2ZY8zPM5ZYc2NyAKeR6H8alnjUXikAkEEh0EgcPjcjl8bi8HgUKkUsmUoj0Ig8FjcdkcZIT8JX34S48TFS1M1tWS1lLzz58s8s8tscq3heaOF0OpthjQwQwBFHFLBKw+ljMmITYQ5atGThqxbrXDRhhWtMONytxM8mRbhYMmWVkxx427FyAK2AFWhPxdMfi6Zy5McczJDFbBKEKSwZrWlK+HTr05cM5UwYsUKVvhx4dexqyZrSpfHnwxtmxas2SEcuPXhyxhCUaXvl032zrqhPw3Vfhury5OZXZDBDDPDjz48uXGZsVs2DNCGWN73nWUaQhKTPm25azrSWDFkwSpGtcNaznBJO9cuHTjjDBupm0UhPKHgdDp57qwmjKME6TgjGSMIwhEjCJGAgjCIjAIRgjCKMAhGUROfgXPCfgsITYRlZOMuFyxYrczdo5WtMThktc5WjNblbscuZo1b4m7ViAKeB6E+gG+f3thxSxRsvUQireN4r8rRqwaAIbwt3eFumijJKShoCHj5OXnZ+lnZ2Fh4iKkpymloqCioOFAheiONYI9nHHDLBDBDDBDJHFHBDHLocGjimAhNhDVy4c42bFytYY8jRa0zM8a3Czc5FrDG3YsmGZvkxMnIAp0HoX3C3uYUOAow2KxV1ElseDwd+BJqrsJRikEMoCE/C1d+Fo3FHBGV8OHPlx4a0pbVbRakdNdefg6QIXlDdxs3i4440JBDAghQQwx5vEwQwVAITYQ4xNsmLC2brcbfK5WtHObItcY8mFa3cZGjPM5YYmbnIAKiAEnhPv7Pv2cTBfJKTDPHlvfXGda1glC2DNkxZqZK4rogIbwnNeE+O6prSCloKGhY+Ti5mPmYuPgUNGREpLRENAQcTGxcvJzczTzNSCF4sz6DF5OdHDCQwQoIYCBBCIYYY5dXPAyYCE2EOcmFsyyZsK3HkYZFrRgwyrXDZk5WuGDjEwzZmrLI3ZgCoIBJYT8ByX4DedODDqUgnWtcM+DKc6xihKmDJbVTRLBGgCF+Elb4ST8VkpMRBZHDXhcHg8Tbia401mAwVmAimljlxrFz4OUheVOBUOpjjlSoYI4SBBDIgQxSwRx4XRwQrQhNhDNk0yY2WZwtxuMLFa0ZOGq1zhcsFrjJiaYWLNs5zOW4ApsGoT8C1X4Fm8ccOK8pztpxUzYs2i0rcFjuIX4WCvhX7mutwFMFceDY+vA10wxUYjAXTSQgIbJF2gK2PhYOBQcBAhAwKJwHBwKjCE2EZWDJu4xssa1xjyt1rRlhyrXGVnkWsMzhnly5WuVm5bgCqoBOIT8MVn4Yrd2O3BtpnXDZizYtmbMhONb58OHDhy7ceUpg2atGzNbFKdqRroxyUCG8KLnhRdkISSg5KBiIWJiY+ZmZejl4OFjo6ipKygmoyKgoOLi4+Nk5uPkYlARUlKR0VCQMDHxs3J0M6CE8VbYtfHwxnOME4RCMEAEYRIiMIIBO/gusp9kITYQ2xZGuZg4xrW2JnmWtG2JutwsnOVa1zYcThgyzN2zfGAKgAEch/DyB4eeYnAYPKI1IpNJI1EIFCYvGZXJ5HI4vEYNBZBDoxGghfhRG+FBOq6WymXB4PC4HB4W+uWGWKjCYia6qiqGz5imAg72Fg4WAg4GAgYCFgoOAgUGi72BJ0AhNhGFhhZtMeRstw42mVa0x4si3DmaMVuXHizOHLNljzMGwAq3ATyH8OTnhydmMXlMCicUh0um1AmkohkHiczmdBmcZhcIhUulEoi0EROMy+RxeCwSHSSQSSJQGCx+PyeJw+BRSPSiVQ6BRGGy8IT8OUX4co+RZkngvlrjqlTBmwWhK8ctbp4JYLYEZ1vprGdpYMGCCOXLljvVyUCE8neA5y791UYkQQhGEYRJwIyiQRRhEhAJz292EWEhNhDbDjbs3DRitb4cTha0xuGa1yzZuVrBlkYMWjJy4c4mQAqKASqF+G574bt6ll+AvohmgwFF1111EkEc+BwOFxt+ZxOBvlioswWgkwkFAIX4mwvib/iYyHNVYyjAJJ7cHh8Th8Dh60U2AwmIiuiRz1z3ySySUITrbKT248t5zijCZGEQIAI1r4JqnrAhNhGTC5x4cONstcOHOVa0zMm63FlYNFrRq0aMGDJw5bsXIAqUAm2G8LIXhaPhICKpIigRkPERcHBwCIhI6AgIGFQEJHTE9RWlNTTUpFRkJBQMHBxMnN0dfY1tTQzcbDxMFAEBBoKAgEFAwsDFxcbHyMXKyM3Kz9HV0tTPys7AwMpLUU5WVlZUV1BPTkVPRcNFw4CE/FXV+KuHFS3AtzsnGwaqMevbxdO3blx58uffpx3rKWrNu0YLQhdedaznPDjx68eXHWdZxJQtqwbMGjFiwYrWzSpglJFCsb1qunKFo0lGlY47gIP4OiY9+ZJXcprOLiatFxNXQiUXEolMBEomFwiZhEgmJgTV4zUoupmExcSzx+BZmOQhNhDHNkx5G+Jitx48WFa0atmS1y0zNFuTFhxsWDlq0xN8wArdAU2H8acHjT1gKKRuSQmaQGVRSTRqVRSNQ6CQJCY3JZLK5PK5jGYrBYBAIdCIdBILB4bCYTBYBBoZEIhDIUg8Ri8dkMjkcjiMTiMVgsFhUMikekk2mE6l0ijQhPxPwfif1tXQzZ9G2WmOOcZyhSlpQpCEkJwktbJm2buRmyYrI49eXLh04deHLhy5cefLjnGVpYrYr1y5doCD8DxOccqm8547m5XExMTEwESRKJRKLgRMwCkwSlK+PwWuLCE2EMXDhgxzMXK3M2cZlrRs1yrXDlyzWs8LVi5YuWeJnjZACmEShfjps+Oo+7BTZSeq2u3AsDVNdYCH8Pknh8RgUKhEoiEkhEUgEBgsfkctkMxAheFMXDBl66UcsM9+jgjRACE2EZHLjHjbMMK3I3Z5FrRm5ZLcOZqzW4cLFiwxssrZg4cgClwSg/48AP48BdV4HGt5u5voxzCG8PzXh9/jISijJ6MioKHg6WRoZOlAheWOD4MDlZY444Y48Do0MUYhNhDBg3ZZczFotxZnDda0bYci3EyaOVrhpkyNGznM0aN8QAqKASWG8ch3jkbkKiWpo6KhYuTn6OhhYuCiIqKkIiEgZOfV8vMx8XJQ0xQTgIT8Rsn4jWZZsWiUo3w59+HfrrWtIWwZrYiy082OEACGzhiGBgr+Jg4FBwECgIGCgUDBQKABAQMHB2cug70hNhDBhhxuXGNmtcssWZa0yuca1xiYMVrNm4wsW7HGzbYcQAqnATaF+Gt74a0YYr7MPNXPOhVUVYSrASXSQS214XB4/A4PAxxVUYzEXZKqiaqem2fByVxQAIX4KnPgqVimYam6EnprweHwtdsME2ExWOxmIwl10UlteHtx+FwORhrmUUWSRTwYGO2F4sz8LP0xywwoQQwQwIYIYCGAQwQxSwIYAhjafBwteCE2EY3DXDkyOWS3KwbMlrTE2wrXLFxhW5sTdk2a5mGLC0xgCs0BQYbw/weH/uYmZiNooSWioyAQsbNzM3Jw8LBQktNTkxIQ0pEpuAmYuNnYapmJOOgpSYmpKOgELLztLQy8TCyEJQR1dFCE/BLF+CXHJnzacV5TlG0M1NVMEITnnz49cd9Ntsu6+LRPRmzZdFYY73x1z3rCVKUpuzyhtsCF4ItijwuJrjlhhgjgQwEEKCOCOGWnG5OTHYK6a7JYyDH4WmOONChBDBHHkcujgkAhNhGZplYN27NgtbtmuJa0zM8y3DhwuFuFnjYtnOFk5b5GYAp4JIT8VbX4qzcqOSGKFJq4dOPPnnedLas2zRoyQ0aYaZ5whPwXMfgurhm5e7HgjFGMFJWwYLZLUjGeOuuXDx58eECE8hdOcuzjndMiAjAQjGOHL24RUCE2EMHLPMxaYXK1pjyZlrTG0ZLcWbMzWuG7Fq5Y5mrhrjbgCmgUh/Fe94r34BCoHCIbCoTAoDCYVvDecFiCEQOG8FSngqVno6HkodFwsTLxFPgabkaGPoSGx9XlPIw8HBwMHAQcjBX5ByYhNhDJwyy5cTbItctsrBa0xYsS1y4xNFrJpmyNMWFo0cOGoApaEIX4uwvi7VqgwzARGBnwtuLhhvA/p4IA7SOnISKQcBMwcnFzMeCG0BjGCk62Hg4ODh5G3gEDAiE2EMGLHFkaNmS3MwbuVrRtkyLXDFg4Ws2WVkxbNWWLCwagClMOhfi2U+LaHBWYZgII7MSvjIT8FD34KR9FNGOkp2vK8obKWAYGAsZGHhY+7hYCBmQhNhDnM4buGrHCtYsGjZa0ZMWK1zmx4lrVi5cMMjnGzbZcIAp/JYT8YT34wlbzz2nh0ZdmHVjcDg4teLHirihitKFGOFUwhPwUAfgnjjS+KF823FphtOCy0y2w2Yo4p2xY8EYVsIXhzHywYnK23wxyRRSUVSEaGOGGGFGnwOlQSzghNhDFowctsuHEtasGGRa0aYnC1xha41uNlkZMGLjEyZ48wApTD4P+Mqz+Mq2r1dS4d1Rkhfgn0+CdOamauKWeTDsfPgyGzBhOAgbWNhYWJo51AwkQITYRjaMXDDKxyLWrVuxWtMmZqtw42eVa3yZsLVu2cOWLDKAKdCGE/GcF+M19HFnxRTw1z5c98JbRozcTJSmTDDHHCIT8FAn4J56Y5a4Y64bxjSVMmDJgkRu04uLPPPGAhPKngVHq5b1RiRhEhCKEUb8HpwjK4CE2EY8zdhkxs8y3C5aYVrTHhYLcTBhkWtseRq4xtmTnHiwgCmgXhvG5543WYWJjoOWjJaIhoCJk5mboZGfjY+BgQIT8E2n4JwdUs07JRhWUo0ns3ss8oIXmziGSnRzxwxiOCGOPH5mCGCAhNhDho0x4mTJqty5Mjda0ZNMq1w0a5VrlkxyMMWJnlcscwAp9JIT8WhX4tC4RIVlWVZVlGzdixWkjly78M4bp6s2ohfgu8+C9WqXAMJJRFNAnppw7E4eemCTBYjHYjEUSQYnA5PDgheEsLHBla55YY4SFCEMUcUMAjl2c8EeVITYRhYsWjjKxcrc2PI0WtMzZqtcsWDda0YZXGJtkwsmLdgAKchiH8cDnjgpgcORqURqSQKIQuFyWWzGbyWXyGZyGayWG8CuXgWbkpKUkKiWoJaSioqHhY+TjZuFlY2NiQIXibPq8XXLHChhQoYWB08MEt4AhNhDTKybYcLXEtxYmTZa0c42q3DizZlrFm0wtnDJwyb48oAplEYfwyoeGXmTyeOwSDTSYUikVCmRyLQoAh/A/N4H3ZJLpJLIpGIZCYXF43J5TK5aAhsUTaAq4uFh4GBg4W7kYCDrwITYQyYNHDbNiyLXLnE1WtGbNmtcMHLla3yuHLZvjbMMTDCAKVQ+E/Hvl+Pddmy6qp3ZYTsCF+CGj4IbZMIw0lUUsFteFwICGy1guDgLeFh4OFicAwJNgITYRix5GTLNhcrWDVpmWtGeFgtcsWWRa2ZuMjljhbsceTCAKVg2G8gXHkDbmY2NgIyEmpCakJgCG8EGnggPlpqIlIaNg5WbpZ0CGz1imBYDiYernUDARgCE2EMm+Jqxy4Wq3M2YN1rTE0ZLXGVviWtMWRqyxuGrhtlagCocBJYX5B8vkH5ktpwzDR0TWVQQKb8TkcTg7ZYLMBiMhirJro6KYwIX4HnPgeLwNFIrnjllggmwGKxWOwGGkmhvwuJweFwONhwcNMoCF5q4bQ7GWGGGBDAhgIYo4CEgjS26mOCPDgCE2EOceVrkzM8K1rmzNlrTG1bLXDFu1W4mGZhiyOceTI0YgCr8BR4T8i+n5F/53zY8krQRXneF9GXJSCk43jOFZShCU8N89YsGbdu4GDROOfDry6ceXDjw3vihotwMQhfgaE+Bp2ibETYa6yaCWW+3A31x4mKeCGRFEQxzywwpKLsViMBgLJFduJw+FxOHxuHthhoswWQyWAxkFEsVohPOHiOMO/jrFEhGCERGEQEJwCCMARhGUYwRQmhFOuvr1lHSAITYQ5YYWOVg4wrXLVqyWtMjPCtxOGmJa1YOW7VuzzOcuTIAKgQEkhfkf0+R++Gq3CQQwz0xxxMJRZBRDPg8PhcHTLFHipsZddMCF+BZr4Fe5qocBJJBTTXfkWDtlRWYCzAVSQwx3x4+nEx3gheVOAYWtrQwxwwQoYBBAEEaWGvUxxQ4cITYQyas2GNpibrc2RlmWtHDZitc5mWNbiwtGTbCwx4WLluAKVg+E/JSp+SjHXLXacI3tNSaF+Bwb4G/ZsFHVLBHg4MGysYCGzFhWBha+JhYWFrZeBgYKOCE2EN2WZk5YZXC1g0aOFrTNmcrcTXG1WtsTNhhaNMTRk2zACk8Lg/5Ktv5Kwd1PKuGnAIX4F3vgYxiwkmExWLwE8QCHwNPYDAJfGaHA4HAIiCE2EOcOJy3xNmi3G1yOVrRu3arcLXM2WsHLDMwasWLHG2cgCroBPYX5LGvksPmYC+auO22m9HNDgJLLGEjqjkghsxcl92HWwwYWrE2LLsJiJKK7cbj8jicPVHiKAIT8CPn4EUeBDgTxRjjy325d+ni4894R0Q41sVGzXi14MMIZ81sWPEteSqkJYGassM84heRtzBBq5ZYY4444UMMEUkUSCBDLHTbmY8ZhqppsFkrMnhaY4YUYQxp9fHBHjSE2EN2TBq2Y5nK1uwZNVrRm4xrcLNwwWs2mZtlzNmzDC0agClMNhvIoB5Ex6ikppSYkI+HlY+bAhPwWvfgtn38OWNojSlpAhs+YnQd/ExdnNwELARwhNhGXC1YZmWJgtb5cbVa0ZssK3C5ZZFrNjkZsGbBuzYtHIAqfATOE+aQ+aVlFC82OM5VxYNnAxZKYEceHXl08Hbjw46Q0atmDmSzSlHHDTHGAhfiZ6+JlmjA3RwIZYa4b8Dg8PgZY5KMRisxjsBhLpplM9+DrweBwsNsMMcUsNMt4hebOI4LdHDGhgQwCGCOCEghQQRwQhCgIYEMMurnR60AhNhGVkzaOMLVotytXLJa0c5ma3E2ysFrljjZ5HLZmyYsWQApzH4X0RnonaorIaqJIJo45bcXbXLDNVhslkMdVFHHiQIT8RsX4jhcFc0ciUoQha2CmCiN8+XffffbOoIXljg9LnZZZYUMJBEgQwJY58DoSHCghNhDNrkcY8LBgtwssOJa0Z5nK1w1Z4VrTFixtMLdqwcYsgApuHYX2IHsaYGGnxkWAkmignlvwN+BrrQ4KDJNBKIT8RXH4itdUdWXJeV53w3ve85whKGauJfAAhePtugztccMYjijQwRoY1OphgjyIITYQ1a5sOHFhyLWDlg4WtMzNgtcYmDNaxZt8uZhmZsGjhwAKVhCD/bhfttYxnpuriufCNaCF+Jwb4nIZMFBjoMBBJBbThb8ahsbVqCp4+JgYGHhcBwaBpyE2EYcTfC0c4WK3HixtlrRu1ZrXGJzlWsMLVgzyM2LLCybgCk0LhffHe/jljwlWCwmAwViF+Joz4mUboEGBpw9+NIfFFdgMAoMTnsAgqMghNhGJnixNsuNqtctWmFa0cZma3DjbsFuNo0wtWuVwxyMWYApXEIP+ANz+AN3Gek9NYxvl3vdghPxKDfiUH3RyMy0MM8tePhCGzdh+BgL2HgYVCw9/CwULQiE2ENc2LM1ZN8K1u3zYlrRqzcrXLNvlWuMTPDhyN3LVywcAClcOhfgM8+Ay3Gz34AmvowsWBIX4kYPiRJxGKkw0EklceBtwYIfGljgUDnsHgsDg8/hsAgs1ITYQ3xZXLHG1yLczTFmWtGbhstcsm7Za2bt2DZpkYNsjNgAKVQ6G52Dne5iUmIyUhoKGlY+dl4T8XfX4u/5cHBjlHHaNoZiG0Zj+ChbmFh4eVs4WAg50ITYQxcYsLlriZLczTE4WtHGLEtcN22Fa0aNnOZnhaZWbTCAKTAqG58Tnx5CkiJ6EgoKAhfjAi+L/HE334e2+ucCHylgOBQml0WDwGCyUITYQzcNsbZo1brWjlgyWtMjRstw48bZa5ZsXONqycZmTVuAKjwEzhPr6vr60NV8WFnnecMhutghgnlx5ceXPO8pWzYsWbNglCdbz5vA4PEzghPxZpfizTZ9Syyk18rlwvBk1cTjaNmTFOufPrz6cN7zJyjaNrzwghPOXidPs4SaZFEEYRggCJGERCadfA95V44AhNhDJkxwsWmFktb48rRa0bsmy1xiyOFuPM2yYWuVjjxYswApzIoX3WHuscbgJcBbZhpqookdOFrwssqKbCWYCTBSyYWDAgIP+K37+K3/w+k6mNxEKjhHCNF53vj1x4LbYhPGnHm38etYooRQBFFOc+vthOmYhNhGXExZ5WTVutZtsLFa0zZHK1xlaNVuJqxYOXGPGwxZGAApsH4T8AZn4AzceJsYCOHPfHWDBm0ZMFo4W+uGYg/4qoP4qoZhukVjhrFVF53vjuXHlxq+oheauHYo9fLHDCQEMCCOAhS162WCPDiE2EMG2HKzxMGC3E0wsFrTExzLcOTEwWtsuVw4xMWzHLkZA"/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IQHAOAgAQdBMgF3gUBEOdYQ9jHGB9AubrQ9P9vdskDCkgQRP//A0UoRigFAzgLZBkgMgkAgIADAXvCHkUzCQCAoAIB4cMeRTgIAP4DAAAAAAAR5ezAPwq9ApUBhPw07fhqdTwVyMWK2rJotGOXbw+Dy8+PFg427hcLQV16dOW84zlCUtGXJOStMsMWnQaNmTJbBgpihmxYsWaVKISlSUYsufLxdvB4ufbnrWVKWwWxWpa2jBitglBWcYzjeuPLty6cO3Nn1IWngx4NdazihPwmXfhM1lXdlxTpn2a74Z4a1lDBiyZMWLBCs8OfDlzxnWlqUtghDDs25MrJltWNKmeUbwIUlK1sFrZMVMWK2LJSmS2C0IQtBLHaCuFW+PLPPfDHHKs5sdb5cc888MyeTPmvYnLHg2wrGoCD+Uvgu/B8XvOUxcBE1JJKJiUTEgAESRIRIAAIkRKJi4TE1mouEomIuriYlAi6upmEXBKZuePn+LCveCE2EOGDZu2csMS3C1ZZFrTMxzLcLXJkWsMLXLhxY8eZzkxgCqEBMYbxzBeOYOXiIybnoOUgoqAgImLk4+Vi42CgIiGhoqEgIiIgYSAiICCgYWBk46fi4+Zi4+NxcIX4qBPioFwM1EWAluikkkhhjhjnhlnhhrprnvgngTVUVSTS5CWSqLCQNyCE6mamPHjvO9U4TIEIwhGM0yKSUiCMFenx1emAITYQ0yuGGVtkxLWzJu1WtMzXItwsmrZawct2LbHhYZGmJwAKVg6H8Gs3g2zi8VgsThUKiUij0imUgIX1JnqJYopIYoZ47cXJl4bC0nAQNXDwsLH2MHCwQCE2EYWrBlhbNm63E2ysVrRsycLXLJtkWtHLRywc4WOFthZgClUOh/CNp4R3ZXJZDCoBGphKp1NJdJCE+pW+o5UjZOWfDrz6wIbEEvBqmRhYWPsYCHgJACE2ENWTbHkcOHC3DhwsVrRm1cLcLnCzWuWbXCxcOGGZjicgClANh/CpJ4VJZbHYXCYhEIxLJdKJUIT6jL6h+0KRsrnnryiF1E0UePtttzNssgAhNhGFu3w4WjbKtxMsTha0yNmy1wxy4VrVwwYMMOJizw5GoApaEIfwxgeGOOIwaDSqKSaQRSMQuHyGWyuD/UnfqN81x4c8754zGKqGwRAoGni4WJg4+Ro4CBgLoCE2EN8uLLjxtWK1nkzYlrTI3bLXLfKyWuWmZi1aMWLlxkcgCmUSh/Bol4NIYZGIzD47FZTAYTCpFLJtNJtJgIbwDheAc+KjI2yhZqBjoGHgKWXnZWbAhcdgoqbY4I44a6cLmYY4MEAhNhGbMzytsWHKtbZsTha0xZcK3C1cZVuRriy5GrZg5YtG4ApRDIbwgYeEG+RhImgkJKinpySAhPwEEfgH1Wx6IxnhvlCHuUjgsCmcNhdBgsBRkCE2EMGbXM2YsMK1vkxs1rTDiaLXLlu0WscOFvkYZm+JgxxACk8Lh/Cat4Tc4HAoVGpBLpJGIoCD/gIE/gHp3cXznjnmhsQTsJC18rTysPBRYCE2EOGTVlmyNGy1swcMVrRy3xrcTNkxWuczVu3ZYcWFg0ZACk4LhvDBl4YY4SSrpagnJSOgQIP+AeT+Ade8249YvACHsEZQOXymVwGCwKTAITYRmaZM2LG0yLW7ljiWtMLnKtxYWjZa5ZZGbFo2YN3DZiAKVA2H8GiXgzzm8flqDxqQS6UTiQCG8Cg3gUZmKaKpEJDys3PzYIbH2CUBIxsXH3cHBo0hNhDNhiZ4WjbMtYuMLJa0ysGq3FkxZFuNnhaOGOZqzYs8QApNCofwkEeEmODweJRaXT6USQCF+BXz4FN0EcFuDwOJh8HUGAwGh0lB4FFQITYRlc4srhuyyrcjVs5WtHLFotwtGuFbiYNGTLG4xY8TRwAKTQqH8KiXhVFhUkiUokUeikMAg/4FyP4Ftc9eHPOcgIe/TODwCg0VB4JAwCE2EYnDZu4Z5WK1pjbYVrTIzzLcLhxlWtczXE4cNsLbM0xACksKhfhlC+GWu2nFWYTAYCqD/gXO/gWxxvWd8b5gh8HUOAwmY0uDwNEQITYQ4Zsm7VjiZLcOVvkWtGLPCtcuGLFaza4cOZxmxOGbHGAKUgyH8GI3gyVjcZhEKjk8mE4kUiCG8KoXhUHnIqKgpOPo6WlnwIbLGDS7i5W3QKHAITYQ0YY2ORnmYLWzNjmWtHGTMtxYcLBbmc4crdllb5MbVkAKUwyH8Hl3g93icDgEYi0mlUokEcCF+Fdj4Vm5II4I8LhcPicShslX8DAW8bK3MBBoECE2EZMrPGzaN2q1rmaMFrRvlcLcTDGwW5MWFs4asW+TE5YgClEMh/CP94SMYfB4RDI5LpBKo1HghPwsFfhXrlKl8s8unTeGyVewcBYys7XwEGgAITYQ5YMMjTI4YrWrZhlWtMjlstxY3GVawct2rJi1yNsbdoAKTQqH8KsHhVhmMHgkUhUmjEoAhPwrofhXR2QzVrhy44exR2BwGZ0ODwNCgCE2EY8uPIwx5WK1k4xZFrTEwyrcLlizW5WrRu0cN8TFi4bgCk0MhvDC94Ye4eFhaKWlpSckJYCE/CrR+FUVGptz48sQhsiX5ax87RoOAhghNhDViybuMrFutb5WTFa0YOMi3EwxZVuZk3wtmLLFlxN8gApUDIfw2MeGxORyeMwaAxKURqSRgIT8Kmn4VJ8GKuSddOe+EIe/TWAwKVw+E0mBwGByECE2EZMLZg5yNmi1jhwtVrTIyZrcLjGyW42GZxkxNGDhrmZA"/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sGHAOAgAQdBIwD7gUBEOdYQ9jHGB9AubrQ9P9vdskDC0gQRJDdwwRFKEYoBQM4C2QZIDIJAICAAwF7wh5FMwkAgKACAeHDHkU4CAD+AwAAAAAAEeXswD8eBgSC/Gn4zAqMA7ABhfhsc+Gw2KCzB1WzYObAyRwEURHBChgiggRxxyy2zyoYYo7JIpKEkECKGJDEIIUMEVuOlomowVmEswmMwWGuwVFElseFwOHxeNxeJweHwN9sc6OKaqaqaSKGOOmWmGMqSRI4Z55ZZYEUEECTGwYG/B4PC4vF4fC4fA21xURYLBY7HZDDZDGYjOQXXXCF+Bbr4F9bZ8BPgIMVJkJMRRhLsJgsFjMNhsRgrLMFHRRVJglU1CSmuHA04HA4fC34nA4HE4G+uuumu2emuueWeOmGlPLDHDHDChmioomuqsigijjpttvweFw+Hx+PyuVzOPy+JxuBwpLTPLFHBFVgMBisRjsRkMdkshjsVisJgsBdgJKpKEE8BHDAijRwxxxwwwTQ4CmKEIP409WOfm3MTE5uS4malEkJi4TW6kESml1MTBFxMJgImEomJRMTEolNSACJRKJqU1YAF0mJQARKJiLAAHH4L8O4+DQhNhDJwzy48uXKtaZMbZa0YZGy3C1a4VrXK1zYs2bKwyt3AAqAASOH8NonhutgECiEFikDiEAjkQpEuqFcslWnkahERmNFrdZqdHosppsdj8PgIIP+E6b+E8Pd8ufiZ6RyvOb3dzGq1pSra2vkhPCGOl+POqsUYwihFOCKJNn79ZV1gCE2EMm+NllbsG61jmYtlrRqxbrcObJkW43DVvjcMnLPC3ZACngfh/DGl4ZM4VFo1AY8kUUmE0plQrFIn0kh0Fks7qdNr9JrNLmM5kaE/Ed5+I6uccmXNfJllecZowWhKauTHj1XgITtWprxzqvGcYzlOEYRRVrl7KLMITYRmY5sznCxarWmJyzWtMrjCtc5WDda3bZW7Ns0wtMmZiAKfyCH8L+XhhHgcHgsYgEskVGo1ap1CmUkh0IhcRj8ZjshlM9l9PodHmcthPxd1fi7flKeS+DOz3rVCGC2DJZHBlza546xhdBYnw9aWSdHDFLBCRwQxp58fh44odkAITYRhbsmjLDmcLWTjKwWtGDJgtxOMORawxuWrhg3YOHLNkA="/>
  <p:tag name="_INSTRUCTOR VIEW19C14C36-AC8E-43BC-9DB6-C2AAF774C7DC|PANE__TAG" val="_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sEHAOAgAQdBJwB6AMBEOdYQ9jHGB9AubrQ9P9vdskDCkgQRP//A0UoRigFAzgLZBkgMgkAgIADAXvCHkUzCQCAoAIB4cMeRTgIAP4DAAAAAAAR5ezAPwqxApUBg/2hH7Sc8PlPLXDpw6VVzvO++czxjMa1XThw1q63ve99bzvUVrly1wqrzned7nNxU1VajGIxN3mOrjdzE4jGuGuVQceOe+esyrlrXbWonN888+N7rGtcuXJre+e78nl5/C+ghPwi1fhF11aI6q5Kxrjw465b6Y4aQliwbsWSlpyw4cOOuHHhuha2bJoySpTHPLfHjvnyzhG2TFuzarYJwvlz5c+PHjnOmLFmxbMWCkrsenbj148NY2wZtGLNitKNceHPfLOMJYMWS1pQvfLlx1neWLgZ+VG0gIP5y+I8493wczcpQlEgJq4IkiYmJRcIupiYlEwmJCYESiYmIsAAAAAAAAAB4fwbc38AgCE2EZmWNqwYtmS3DkzZlrRq3xLcLfE3Ws2LRq0ZYWzZvhZgCt8BY4T8AwX4Bl4LRxYrXwYZY0yUYwhNe8U4LShKUSMA4UMWLNDAwzz4ceO86ytkyYsWAw69O3XhneUCuXTlrGmLFwuRk1WshPkSvkecEMU+Bl42DgZNmLBGV9OXTty68+vXn35axhbJo0ZMmCWbXqz5tdk7TtCUEorStkzaNWCkKx03z461nWN6qzrFEhirimCD+AOFX4fPc5km4mQiYmYmSEzECaSJiUTATBF0kJiYq6urq4TExMTnPwXmb7ghNhDLEwb4mWJwtxNGjZa0Y4Wy1wxxNFrDG0Ysm7FtkaOGYA=="/>
  <p:tag name="_INSTRUCTOR VIEW19C14C36-AC8E-43BC-9DB6-C2AAF774C7DC|PANE__TAG" val="_"/>
</p:tagLst>
</file>

<file path=ppt/tags/tag2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oFHAOAgAQdBPwDggMBEOdYQ9jHGB9AubrQ9P9vdskCFwtIEESQ3cMERShGKApIEET//wNFKEYoBQM4C2QZIDIJAICAAwF7wh5FMwkAgKACAeHDHkU4CAD+AwAAAAAAEeXswD8K1QFJh/DRt4aB43G4fJYBE4HD4HDYnGZLJZLH47GYXAYpEJNKJhLJtNJ9PJpNJhLpVGopCoBCYPDYrFY/G47GY7G4vF4vHY/K5fMZfHYzDYBEI1JI5LopHJEAhPtKvtV4wyZdVZIRSlbBg2YtlsUEbxrWEYQnGueenDnrnx1wxxxvGNYSnZa1slsVsWaWadMgg/gbli/P58czMxYJiYi6upiQmJmJiYIlFwTCauBMXM+/46fDITYRhyZmWTC5zLW2XM1WtHGZmtwtXDBa0cZGLBhhYtcbdgAKuwE6h/C+t4Xy4nFZTFZjL5vM5PEYHCIxMJJPJZKI5JpFLp9PqNRp9MJBAoTIZXN5vPZ7MZ7P6PT6LS5PJ4LEI9Np1OJNJopQgIT8EYH4I7bQnunotmpgpSkoWnSUI2x4b4cufLn24dd8MY0tgtKEEaTxYN2DBijwwITxJw4T5uOcZwiCMYREIyjCMEUYEYRhGEYRQiVy+AU0QCE2EZXLFq3yt8i1m3YZFrRpjZLcWZnhWtWbFg1zNWjfIzYACQEKnQErh/AT94CN4vGZjJanJ5jF4fFotQqdTqZSp5Jo9DoHDZLH5PL5bM5rQZrOZTF4VBJJKplOpkCG5BDkZ0RA1ENQSVBKT0lGQUGhY+Xk5mXnZejoaWbi4CIkJietKakqoKGhocCE71pT24a3nGaKZEEYRhGCKBGefsxqmCE2EMcmZs2aNHC3C4xZFrRjkyLXDHG3W5MuNvlY5sLVhhZg"/>
  <p:tag name="_INSTRUCTOR VIEW19C14C36-AC8E-43BC-9DB6-C2AAF774C7DC|PANE__TAG" val="_"/>
</p:tagLst>
</file>

<file path=ppt/tags/tag2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MCHAOAgAQdA4oBGgEQ51hD2McYH0C5utD0/292yQMKSBBE//8DRShGKAUDOAtkGSAyCQCAgAMBe8IeRTMJAICgAgHhwx5FOAgA/gMAAAAAABHl7MA/CrwBP4fwNIeBtOGxOByeEROCIhDIxGo5HpFKpRIJFHoQicdl8rnc/msvlcpi8JgkWkEooVKrVKqk0jUEi8tqNbttho85j8CiU6pVQrCE+1W+1dvGWHRj0TtOEayx0pK1KWkVrOs5zjNGV43nWa1MGLJixSlGddOfg8PahPBE6R4+GNYxnOE0SIBCEYSnCEYiMJwiIECU538D1R0gITYRjZsWDdm1YrcjLE2WtG2HMtc5cmFazYtWTJu0w4mrFwA="/>
  <p:tag name="_INSTRUCTOR VIEW19C14C36-AC8E-43BC-9DB6-C2AAF774C7DC|PANE__TAG" val="_"/>
</p:tagLst>
</file>

<file path=ppt/tags/tag2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sFHAOAgAQdBMACugMBEOdYQ9jHGB9AubrQ9P9vdskDCkgQRP//A0UoRigFAzgLZBkgMgkAgIADAXvCHkUzCQCAoAIB4cMeRTgIAP4DAAAAAAAR5ezAPx4FBoLPHmgKSAqD/gxm/gxv5X2cqrSD/hUq/hVJ5eA5VVWAh8LU1CbLGYPAUeAhNhGHNiZOGmNutbtGrla0wsma3Czw4VrdthYYceXM5c42AApCB4T8LGH4WTcEKYNghPwppfhTrwRnq0iHr0rmaUw+ECE2ENcLBnhZOWa1sxYMlrTFixrcWXFlW4cOLHixsmzBwzagCn0gh/BZB4Ld4DBoBFIHLIZTpRSqBRp5KIpBIfKZ3QaTS6LP6PMZHJ4LAoT8C5n4Fu4wvox4ODs1xvRK1JWjdhjXHfDeoITmcSEN+WOG84xTpWEYRRiVw+BYo4QhNhGXI2YYW2HKtzMWbla0Zt2q3C4ZYlrli1YMcLFzlxOWwAp2HIfwVzeC2GGQqNQiYSCgTKiUihSyTQSHx+b0Ol0WmzOkyWTxUIT8BC34CBYT1ZcF4zjWs4VtMnDDi4ss94Xg7FxT4e2mGWCOKOGFDBHCjl18KGshNhGbC0YZXGNwtyNmDha0Zs2a3DmbMVrHDjwsMjTGycZGAApnFYfwUIeCleLQiRJNGJ1KqhSqZQpRJIBD4vH42IT6r76rmMzdvlhYYxnky5a6cYCGwBAQkDRwMPDwcDAwMHBwdHWoFSAhNhGFjmytcmFutytczNa0YY2K1xlcZFuNphx5G2JyzwsWgAqeAS+H8IqnhGdiMNicCksCjMBg8CgkWjU4nFOqlOpU2lUChspndFp9Notfl8pkMJhkclFGo1QqUYi0MgCE/C31+Fwcz8LHuropSUL3x5ct4xWpa0CtpznCMYTth1VnKICE8AZKR58b3vOMUYyihGBCMYIwjBGBFGOPwLVHGCE2EZm2JplYuWC3JhzOFrRq0YrcTHCyWs3ONgxZt2zVjkZA"/>
  <p:tag name="_INSTRUCTOR VIEW19C14C36-AC8E-43BC-9DB6-C2AAF774C7DC|PANE__TAG" val="_"/>
</p:tagLst>
</file>

<file path=ppt/tags/tag2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8XHAOAgAQdBM4KkgYBEOdYQ9jHGB9AubrQ9P9vdskDCkgQRP//A0UoRigFAzgLZBkgMgkAgIADAXvCHkUzCQCAoAIB4cMeRTgIAP4DAAAAAAAR5ezAPwrNAnCH8ec3j0Rg0CjkDi0AhCEQGAwWAQeAQGBIQgEAQOFwmEwuEwWBkChUGh0OiEUjEckUak0ijkYiEIhMJjshlslm83l8tk8di8PgMGh0Si0Sj0SiEWg0OgkEILC4XEYvGZDJZHK5LLYzIYvC4LAYBBECi0gjFCnVUqVih/BVV4K6YVDJFDJlGphKJpKptHpFMI1FoZCoHBIPFYvFYvJ47MZTMZjLZHI4zH4TEYTEYbCYfBUBg0KiUQjUYjUQh0GgEFhsXjMhlczmc1nszm8xmMZlMViKBQSKQ6SSiUSyaTSdTibSiVRqJRCEIFAYBA4HAYPAYfBoXAYBDIP5m+Gbj4VETVxMSuJXEwmJiQRKEwJgJiYTAIJq6mLiLiUxMTEomETATEk59H1cxdAhNhDhy1YtceVsta4mDFa0wtGa1y2ZtFrNywZN8zlm4aNWoAplFIfx4yePJORTCmTKqTamTCSRCCw+Vy2i0Wh0MIT8JR34Sac+WPDlvtntPBKGKUcEwIXLYKLDwwww1yyxpadbBGlAITYQzYtWuPNibrWGFziWtGblmtwtsTFa5cuWrFyxZY8eJiAKYxOH8eonj15gMUj1Qo1erVUoUihEblNJr9dqoIP+GeD+GdFvfPOdrxrXThesgIbHlnAwFrCwsHAoFAw9/AQsFFghNhDXCyyY8eRktYtnONa0wuGS3E4ZtluZvlxMcuNzkc5mQApkE4fx7cePimZTaYVihVikU6dSSAx+b0+w1+xghfiH2+IaXC4/F15OfBx10TVYSySiAIbD02WcCgUDBoObrYGBgYohNhDjK3y4mTfMtZuWbFa0bNG61zmZNluRzjYsGebDiYsmAAqXASuG8iinkUbg4+RhaFEyEVOTU5LRCJlZuVn4+NQkNISE5FT0VJQ0RBQEBGxcXFiF+FNr4VKUkWSszWEy1mCiinlpnpwMuFvxOFyNt9cUFlmKqwUU11cE9ICE5m6Vc98MZ4YzTlWCcpwnCKCUJIQRnh7udHpgITYQwwtm7DLmxLcTbMxWtMTZwtwt2GJbict2OZw5ZYWrBgAKqQE+hPyLGfkV7i15s8b1nSWDBiwZsUI1rnw56zStbFSFJ1rhvjw3wzhKmDFo0UySldjnjIT8LBX4V6YQjgnHLfTn169M4wzaN2rdixURvHHXHhw473vGTNgyZsGikqRnOuWG3HlrnITzN4Xi7+GsxEiIwihGE5IQggIoxjBGEUBCaNdPZhOWECE2EN8eXNlZYsa3Nhbt1rRkxxLXDbI5W4mTDMwxMceLKxaACnwhhfkho+SGlHjI8NDVHDbgcLicHgaZJMNgsZhsRgpJLZZZ4IX4WUvhZTW4K1PPHHXJFNdVVgMBVRBDTLXBkcHicTjQhPIXZQ6uWsYxjGERCMowE49HlwrCACE2EZMeJyzaMWa1vhx4VrRmxxLcLNviWsXLBk3y4sLFixcACrACaYfw1VeGqWEwuAxWDQ+KItBIdCIYgEBgcJgcJgcAIBAoBAkDgCAwCAQaFQqMSKRS6PSKNRYiMZjcfjcjj8bi8VhsLhMNg6HwBBYNBoVBoVCoNBoCicVkMlmctm8tlcnkcVjcHgEMjUsnU8qFap1KoQCG8N9nhxNgoikhqqIqJaeoqKgppCcjoaFiIuVh4uZj5elnZ2jn5eXk4eHg4WHh4OFgYWEgIyIkIyMjIKDhY2Zm52ro5url5ePhYaCgJaKjI6IjoqWlJaampyWloyIiCDh4WFhYWJRcNDxUMIPXwJXhl8+OczK4siYImJCYmEwi6mEwmJiUTEzEXBBdJRMRMouJRMTEoCd+74M36oAhNhGXKwysMjHGtcYXLVa0a5sa3E5yYVuRo5Y43OJrics8wApoF4fw4IeHOeSSKWTSTSyjUypVSnUCZRqHz2h2243G6oT8QJn4gT1b4Kb4zxxnOUMUMWaVsACF2UJmZaYYSKOCFDg8/DCAITYRjZt22ZnmyrWOVq3WtGOHItcMmmVbkZ5Mjdkwa4m7PCAKYRGH8NwnhuPr1IpEmnkWjkOiECjc1oNVsICF+Iqz4iacjicPg5cLFLJdRBgpsACGviBr4CFQMDCzdDBwEHSAITYQ3x5MbRq2xrW2LJmWtMLFytcZWzBa5a5m7LKzZZmjbIAKXBCH8OHHhytrVSoFOmFElE0g0MhsXn85hfiX2+JcO23E4HFw4mSmyHAQYICFwmGw8SJDDLTq45YYACE2EOW7VpjZYW63DmcY1rRw2zLcLnKxW5Gblozw4cbdwyYACmAQh/DgJ4dPbFerlhCvXKdTCBROQz+s1UCG8Uw3ikXkaenl6uRnUPGQ0dFSQIaOqoKCqYCAg4eBi8CoWBgwITYQ0YNsWbJlyLXDVxlWtHOHKtxMczJbkYNHDhu2ZN8zdoAKzAKaAYX4lGviUvnppglqmxWAxVVEVNuFxeJvlhiowmGxV1EE8+FwuDwcc9EmCuwVU0FMeLYOmVJNNVBVXgsGYlGigkwGDwRipZKJJpqJJqrrLKpqJpaaaa4I4JqIpkeFvwuFtwdM8MMEUkEkE1lmAqwU0U9OBwuFwteHw0cUkccuJlwdM4CE/E2h+JunFihxIZI0z48uPPlrG1MGbBkorXLhy4azjkwYMlrShlne9Z5tuilpUTjl1a60IYJII59WslVAVlWeGcaxjKEIzhhvlw4b5a3mnfHNeZLBklmlkpaWDBgtititCUUbxVtMhECD+MPDt5Pn7mZExMTEomJiYmJRJEgiUSESAiQTAESIlEomJRJEolBMJhIQmJiYtExNXBMBMJle/g26vzwhNhDlnkzM2TjCtzYsWVa0Zsm61yxyM1uJnhxNnGRsxy42QAqSASyF+OlT46VcVRVkJqo58Djcfk8Xg75ZKrMNhsFgJEKu2u+GWKayySyaGACF+FXr4Ve8FHLVBBFCkVQwQRyz24HC32300wTXYTBY7AYqzBVQy233gIXkrfodPPLChBAghgQoUKCOSOKAhinj2scLNiE2EM2TfK3yuWS3CwcslrTLibrXLJu2WsmeViyascbDLjbACl0ThvBp14Nf4iYjLCYqpiYkI5FwsXHx8KCD/isQ/ir/znwXVuLrWeU2sIXgrCw4HE1xxo4EeBzcccGMITYQ1YMXDXNkZrWDjKyWtGWTGtcsWOZaxzZnDloxbMXDRgAKbRqG8JznhOdjpicgoyAh42Zn6GXm4ODgIiUjpyKhIiCAhPxRSfiilw01LSswIQlOccePXr17dOmF4YyctuRrhI4o4CBDBHXn4zCAITYQ4xs2rRpmarcrZozWtMjdstwsMrFbkat2TZjmbZWDjGAKTguF+FHb4UnZLY8BHiJMNACG8UKnihLpo6IkoRIwM2CGvoCEhZ+du4mBg5ohNhDNy0zNW7bItc43LNa0bMGi1zib4VuJthyZmWPLmzNm4Ar/ApwBh/Eit4kQYIjcSlcDlcVmMjms1kMrjMbiMHgMAgiAQSEwiDwiBRSGR6LSCTRqQSKLRSJQSDQyEQaHQiJRKFQKAQWLxuPx+Hw1AIdDo1Fo9H48As0Pi0ijUgjkeiUQjkek0gjEQjUOhUAgMDgcEhMDhsVjMjk89m9Bnc9mchkMJgqCQiCQYgqAwyFRKMQ6KRKAQOHxmPyGOxmJxGEw2GwOGyeKyePyEIX3bHu5YphZXdbRPBHDDDHHDBHBBBNNNAgSyzz1yxxxwzQTVSUUTVUSYDAXXXQRQq8Dfg69bwBwCAlljpTyxyTTWTWUTTQIIZ08Mcc6GGNDHBDJbJDDDHTTLfTbTTXga4UElFGCqwFUlklVFVWAkxUlVwCD+DJ3ffbMZm5WSiQiYIvGam6JiYXExMCJIEJi6siYmJSEkTE1cRKJhMBCUTEzETMEXUxcJiYkhMTAiZnft+HM9yE2EM2bRk3YNca3FhyNVrTDjyLXDfC1W4W7LMwasmORi1bg"/>
  <p:tag name="_INSTRUCTOR VIEW19C14C36-AC8E-43BC-9DB6-C2AAF774C7DC|PANE__TAG" val="_"/>
</p:tagLst>
</file>

<file path=ppt/tags/tag2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MJHAOAgAQdBPgEhgEBEOdYQ9jHGB9AubrQ9P9vdskDCkgQRP//A0UoRigFAzgLZBkgMgkAgIADAXvCHkUzCQCAoAIB4cMeRTgIAP4DAAAAAAAR5ezAPwqFASCH8PbHh8/n81k8WhEsmlQpFcm0chULk85odLoMxj8Lg0alUomEim0ghvDWZ4aqZaYSEDASMPFw8FFQkZDR0FDRMPHyMvNzNnQ2tbVgheMNDCzOFlhhhIQQxIYEMNevlilvITYQxc4W7hk0arcmNpjWtMjRqtxNGjRazcMWDNo1atsrjMAKlQEnhPw9xfh7T0yjqlghW+O8WLNk1Wgjlw68MLYMWLiSpWF8YIfw1CeGkeRTSISiBQiEwWNyGTyWVy2OyWGwGCQ6QSaPSSJQyBQeFx2Ay+PyGJxGGIXljgeGHWyywo0UMEMMEMMEMCCGBBDHLPhcnDAzVwAhNhDlywzNcjBqtYZc2Fa0Ys8K3DhZtlrDK5w4cTFs5aZWYAqBASCF+JS74lG8XXh8DPTiochgsdhLrJo668PbTXLJHgo6ILCG8Qo3iGXopqemJaNjI+Dj42RiYNBRkZHSkRDQMDMw83Iz8GCFixWUmjmzdNcqOGFChQwQkcOBz8MFWNAhNhDTHhZ42TdqtyN8eRa0ctnC3Djx5FuLNkxYmGFljatmwAqoATuE/E61+J0NfJrzZ6ZYzlpzYMGTBSMq1x1nHBKVoFcOHPjz4Zzpg0btmbRknm2xwzqAhfiIG+Ii3FUZCHBUzUzz4evC31zxzUXYTBYCqYntrvtpnQTWYC7AUXSIa5b5cTJj6cbTjYP4083rl177m5lJKYkImETExMJiYmJIlM5z4PuxNQAhNhDltmzYWDfKtYY2eVa0c4ca1wywt1uJthZZHGFhlcOXIAqNASaF+LZr4tc40l9ktUEU8c9NdOBppprjSzUYLCYbHZLFZayyqECG8PGHh6fprC8lqSCjoCJi5eNl4+Zg5WBg4iGioqQkIaCg4OHj4eVk5uXAheHMjBBkcHbDDGhQwEMEKCOAIIYYbdXGhyIhNhDFi1a4WuNktxs8mFa0a5WC3C5bM1rJu0w4mrPIxY5nAAqzATiF+Njj42gcdhstNhq4rb8Lg8CiuswWCumhUyx0wQUWTVXVTTR04PA5HE4vA0oMBVlqMBFUhvDmh4ckY6MloCUi4KRkaWXo5mbp5+lg0dJTVZTVkpEQUHEx8nJy8vEwcJHTlFVUktHQkHJz8vUy9LOghPG3NObljWM4ok4k5RhCEIynKcIooRBFArHT3ZwntCE2EOMbfK1ZtXK1swx5VrRg3yLXLJrlW4ceNo0b4cTZs4ZACvYBUYX48zvjzLlqkxEE1BTTg68Lfg6aYIqKsNdhrsBHhMPhMHVi4WJuxtWDqlqgowE1mAmsnvwOBvwN9MEl2GkwFUUym+vFx5G/B2iG8PXHh6VgUfBSsXHxsjGwsHESUlNTlBMSENAwsTHzcfPwdXC0MdBxkxCV0FSSMhIwcjHyMfHy8PDwkdITExMSUNAwsTIy8TFwsDARERKRU1ERkMCE8reBYw7OesZxjFCMSEEYSmnPDlx3hkzYtGjFihlw4bxjOMUYkZEkIynCKMYTRjPu6YT54CE2ENmmLNlYM8i1u5bZFrTG1zLXDhtlW5cWZpmas2DNtjcA"/>
  <p:tag name="_INSTRUCTOR VIEW19C14C36-AC8E-43BC-9DB6-C2AAF774C7DC|PANE__TAG" val="_"/>
</p:tagLst>
</file>

<file path=ppt/tags/tag2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oDHAOAgAQdA8YFTAEQ51hD2McYH0C5utD0/292yQMKSBBE//8DRShGKAUDOAtkGSAyCQCAgAMBe8IeRTMJAICgAgHhwx5FOAgA/gMAAAAAABHl7MA/CpMDpAGG7kzuNY+BhI+Kj4KPh42VlZeZlZGNh4SBhpKQkJKSkMDYVwoX99Kyk/GQMAgISAhkDACEhRcXOCo2alJiWlp6YkIiOhoyKiIyQkJKUiISBh5GTm5uRk42Jh4WJh5eVoZ+hn6GdSMFCQ0hIR0dEQkDCwcXFx8XIycfJzcvP0M7NzcvLyMfGyMXFycPEwpDQERFRUNISE5MTlBYVmAKoIbxVOeKqmBhYCJiIeKgoKEhIKCgEDAoGDgIOBQMDBwkPDEdH31/i6phIJCwEPC3uJMS4OwewBgEX1/NSMBDoeDg4FAwCAgIFAxMFBwEDARCEhIKAgIFAiDgoBAwcDASMDCotAwaDgIBAQSCgoCEgoKEhIGCIFCoOHgoNBQMIgoBAQMIhISChoSCiomBiYmD97lU+fe7zGUhBKcWCMwTExEkSCJIlEwtExZBM0mEwRMETEwTExKJQmriYTFwJiYmBNXVwiYmAmpImBN8/gmW+4AhNhDVoyyNGbbEtc4nLVa0YM8q1w3aNVuXK5yNMTlrjbMmwA=="/>
  <p:tag name="_INSTRUCTOR VIEW19C14C36-AC8E-43BC-9DB6-C2AAF774C7DC|PANE__TAG" val="_"/>
</p:tagLst>
</file>

<file path=ppt/tags/tag2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INHAOAgAQdA6AGZAEQ51hD2McYH0C5utD0/292yQMKSBBE//8DRShGKAUDOAtkGSAyCQCAgAMBe8IeRTMJAICgAgHhwx5FOAgA/gMAAAAAABHl7MA/CoABHYbxrBeNZOdmZWTiIiUlKCqnJCAhY+VraGVh4GOkKqopJQCG8QpHiFbnpCihJSCgIGHlY+HiYGCgI6GhIKFgJmrj6ehAheKs/DBobY4Y4I0MUcEEcCCGGnWwRsGAITYQ3YNMmNtjwrWGZiyWtHDZstcZcbVbkaYsrDK1aM2znIAKXRGE/G0N+NpXLOOKOalsldmWOXOAhfiJs+ImXCYaDIQWQI74sHbbgYbIFrAwVnFwcHBwcLH18DAwEWAhNhGXFla42zNytzM3Lda0as8i1ywwtFuXE5YtnDRlhytWwAqFASmF+NQD41D7sJgrMRRAvjxN+RYeuSOya6qiaCWOXB1VxRYKK6aSAIT8S2H4l94ZMjRCmKdEIuFtzVwTVvec08WPFqZMM5484ITwljhDj5cOGsUZShaSKc4VgjCKMIxrn64sITYQ0auMLZxkxLWzFtmWtMrBwtc5GjRbjxMs2LCwZ5WzBkAKSgyE/HN1+OdmEpbtUs2Ig/4kuP4kvdadqzed5IbH1zArGLkbWFgkGCE2EN8ePFjzNmy1lkYM1rTFmcrXLVwwW5HLBjjxYWznE3bgCj8Ghfjqu+OqPCSW3IX4kiPiSpsovwSGkoqLrYeUITYQyc5crdi1crXLVm5WtMrBktcZXGFazZ42zFrkb422FwAKigEmhfjts+O22Kiq26+jAxWyRRYiDHQ4SufA4enKwYmpZNVVFIkAhfiOg+I6HF4rBR46PBRwQzx4eHIwZGauCxjoclDZBDBTBbTXWITnZrRz4cM5xvGs55dcsWaGC2TNLPlnVfg9dGEgITYRjYMMbNi0aLcuFg0WtHLRstctmLNbiZZcjRszYsGzLKAKgwEkhfho8+GjeJRPVHEmghhT14fD4G+2uGyzEYjHZTCZSzBRAIX4hfviFlwFGGlwEEE8+BvrtweDrpjgkswFmCwU0SmHA4e/AoTwRKUeTfDXCnCcIpThGU5ThCJG/VzzhvAhNhDllhxuW7fKtbuGrZa0xssS3C4bOFrXMwxsmeTJhyNcQAp2H4T8PBn4eMb1hXgW2atGa2Cdc+PLtzZ5wpaOrFKAhfiNA+I0HBTYJAptvvrvpjkowVWCwVFUMmDweBxOFIXijPoNLPLHLBCQwIIUCCFDPrYIYKQhNhDhw3cMmLRytxtsOZa0yNcK1zkxtlrnDlxsXDVi3Y5nIAqFASKF+ITr4hO8BgUdyKOmLExYmbE3SzYSbJS5KPBS1JIJJIX4hBPiEFxGGyEuEhginixMmPmyc+Rw8+DmweClw0EVUEUEAIXhDDoMrhVMM9OLwM0kE1GGxWETxxy1y43MxwqAITYQ4xtsTZgwzLWjPLhWtMWLKtcZW7ZbjcsczHM1ZYcjDEAKbxyF+JIT4kvbZ8BDisZjMVZNKtvtxKKOCDAWp7SE/EXB+IrHBWka48uPHhretsWBmzQhCuPXMIbNmHS/hYeBgwgYKBgkAgUPgGBQcmAhNhDjG4btsONityNmjZa0c5mK1y5bNVrVxmxNGWVrlc48IApaDobwROeCNODh5KEnJ6grJaKgocCG8RLXiIpkIKUg4OLnZmXl5OTAhstYPRNjCwsHF4BgoOAiQCE2ENszBzkb5mS1tjZZFrRvhxrXGHE1W42eZvlcscWTFlzACmwWhvBUJ4K04qMopammJCEg42hn6OXnYyJlJqcAhfiOE+IzeXBw4PC24GeuGGia6WqO2vEghswYTg4C/hYODgIMgSDia+DgIGEAITYRiyYszNw5wrWzRjlWtG7RktcM2TVazc4mLXI2yNWTJyAKiQEnhfgzQ+DOmeiLLXYS6WC3B4/A4vCzyxyTVVUVRVVVYKzBTXRr6YX4gHPh/hwF0NlMs89Nc+BpttnrRVXYbBYSiaKm3B4PH14um2KE8yeFZw8B3nGacIwigghGUYTginGvJ48ENwAhNhGFmwaNGrZgtzZmTJa0ZNXC3FkbY1rVoyzNW+VllYZsIAp7H4bwdfeDtNDQcdNRUNEQkLCx8vOz8zKoKUnqqyrKqKjoOFCF+I9L4jzUVJbXbPTLDVZiMVgsRZZHXg8PTi68PhSF4y0ssWftljRwQwQkCBCgjhn2MsEOJCE2EMG7JxhYZsy1k3cNlrRixbrcLJhlW4mmZnkYYWbVzmag"/>
  <p:tag name="_INSTRUCTOR VIEW19C14C36-AC8E-43BC-9DB6-C2AAF774C7DC|PANE__TAG" val="_"/>
</p:tagLst>
</file>

<file path=ppt/tags/tag3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H8cA4CABB0CBAQBEOdYQ9jHGB9AubrQ9P9vdskDCkgQRP//A0UoRigFAgtkGRQyCADwFQJ8uOJBMwgAtBAC6wbjQRGrqtNBHgMBBEAKMgOC/gRj+BGQgv4QC/hAMCE2EMGrBrjZOWy3Djw5VrRgwbLXLBowW5cmVs1zNGWLG4Yg"/>
  <p:tag name="_INSTRUCTOR VIEW19C14C36-AC8E-43BC-9DB6-C2AAF774C7DC|PANE__TAG" val="_"/>
</p:tagLst>
</file>

<file path=ppt/tags/tag3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3502</TotalTime>
  <Words>1343</Words>
  <Application>Microsoft Office PowerPoint</Application>
  <PresentationFormat>On-screen Show (4:3)</PresentationFormat>
  <Paragraphs>442</Paragraphs>
  <Slides>34</Slides>
  <Notes>22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34</vt:i4>
      </vt:variant>
    </vt:vector>
  </HeadingPairs>
  <TitlesOfParts>
    <vt:vector size="35" baseType="lpstr">
      <vt:lpstr>Dark 3410</vt:lpstr>
      <vt:lpstr>Virtual Memory 1</vt:lpstr>
      <vt:lpstr>Processor &amp; Memory</vt:lpstr>
      <vt:lpstr>Multiple Processes</vt:lpstr>
      <vt:lpstr>Multiple Processors </vt:lpstr>
      <vt:lpstr>Solution? Multiple processes/processors</vt:lpstr>
      <vt:lpstr>Slide 6</vt:lpstr>
      <vt:lpstr>Virtual Memory</vt:lpstr>
      <vt:lpstr>Address Spaces</vt:lpstr>
      <vt:lpstr>Address Space</vt:lpstr>
      <vt:lpstr>Virtual Memory Advantages</vt:lpstr>
      <vt:lpstr>Slide 11</vt:lpstr>
      <vt:lpstr>Address Translation</vt:lpstr>
      <vt:lpstr>Address Translation</vt:lpstr>
      <vt:lpstr>Simple PageTable</vt:lpstr>
      <vt:lpstr>Summary</vt:lpstr>
      <vt:lpstr>Page Size Example</vt:lpstr>
      <vt:lpstr>Invalid Pages</vt:lpstr>
      <vt:lpstr>Beyond Flat Page Tables</vt:lpstr>
      <vt:lpstr>Page Permissions</vt:lpstr>
      <vt:lpstr>Aliasing</vt:lpstr>
      <vt:lpstr>Slide 21</vt:lpstr>
      <vt:lpstr>Paging</vt:lpstr>
      <vt:lpstr>Paging</vt:lpstr>
      <vt:lpstr>Slide 24</vt:lpstr>
      <vt:lpstr>sbrk</vt:lpstr>
      <vt:lpstr>Context Switch</vt:lpstr>
      <vt:lpstr>Shared Memory</vt:lpstr>
      <vt:lpstr>Multiplexing</vt:lpstr>
      <vt:lpstr>Paging Assumption 1</vt:lpstr>
      <vt:lpstr>Reasons for Thrashing</vt:lpstr>
      <vt:lpstr>Thrashing</vt:lpstr>
      <vt:lpstr>Paging Assumption 2</vt:lpstr>
      <vt:lpstr>More Thrashing</vt:lpstr>
      <vt:lpstr>Preventing Thrashing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Caches</dc:title>
  <dc:creator>Kevin Walsh</dc:creator>
  <cp:lastModifiedBy>Kevin Walsh</cp:lastModifiedBy>
  <cp:revision>336</cp:revision>
  <dcterms:created xsi:type="dcterms:W3CDTF">2006-08-16T00:00:00Z</dcterms:created>
  <dcterms:modified xsi:type="dcterms:W3CDTF">2010-04-13T19:48:16Z</dcterms:modified>
</cp:coreProperties>
</file>