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tags/tag29.xml" ContentType="application/vnd.openxmlformats-officedocument.presentationml.tag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4.xml" ContentType="application/vnd.openxmlformats-officedocument.presentationml.notesSlide+xml"/>
  <Override PartName="/ppt/tags/tag30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86" r:id="rId3"/>
    <p:sldId id="288" r:id="rId4"/>
    <p:sldId id="292" r:id="rId5"/>
    <p:sldId id="287" r:id="rId6"/>
    <p:sldId id="290" r:id="rId7"/>
    <p:sldId id="289" r:id="rId8"/>
    <p:sldId id="291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 autoAdjust="0"/>
    <p:restoredTop sz="77361" autoAdjust="0"/>
  </p:normalViewPr>
  <p:slideViewPr>
    <p:cSldViewPr>
      <p:cViewPr varScale="1">
        <p:scale>
          <a:sx n="74" d="100"/>
          <a:sy n="74" d="100"/>
        </p:scale>
        <p:origin x="-5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2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0EB97F-346C-4986-9AF1-E2467A6E7C35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37BDA2-CA29-4C42-99D2-ABCD21F4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variable shift amount</a:t>
            </a:r>
          </a:p>
          <a:p>
            <a:r>
              <a:rPr lang="en-US" dirty="0" smtClean="0"/>
              <a:t>rotate</a:t>
            </a:r>
          </a:p>
          <a:p>
            <a:r>
              <a:rPr lang="en-US" dirty="0" smtClean="0"/>
              <a:t>(ARM)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37BDA2-CA29-4C42-99D2-ABCD21F4564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branch</a:t>
            </a:r>
            <a:r>
              <a:rPr lang="en-US" baseline="0" dirty="0" smtClean="0"/>
              <a:t> if a &lt; b?</a:t>
            </a:r>
          </a:p>
          <a:p>
            <a:r>
              <a:rPr lang="en-US" baseline="0" dirty="0" err="1" smtClean="0"/>
              <a:t>mips</a:t>
            </a:r>
            <a:r>
              <a:rPr lang="en-US" baseline="0" dirty="0" smtClean="0"/>
              <a:t>:</a:t>
            </a:r>
          </a:p>
          <a:p>
            <a:r>
              <a:rPr lang="en-US" baseline="0" dirty="0" smtClean="0"/>
              <a:t>compute a - b; // might overflow</a:t>
            </a:r>
          </a:p>
          <a:p>
            <a:r>
              <a:rPr lang="en-US" dirty="0" smtClean="0"/>
              <a:t>branch on</a:t>
            </a:r>
            <a:r>
              <a:rPr lang="en-US" baseline="0" dirty="0" smtClean="0"/>
              <a:t> (b-a) less than zero</a:t>
            </a:r>
          </a:p>
          <a:p>
            <a:r>
              <a:rPr lang="en-US" dirty="0" smtClean="0"/>
              <a:t>better </a:t>
            </a:r>
            <a:r>
              <a:rPr lang="en-US" dirty="0" err="1" smtClean="0"/>
              <a:t>mips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slt</a:t>
            </a:r>
            <a:r>
              <a:rPr lang="en-US" baseline="0" dirty="0" smtClean="0"/>
              <a:t> a b</a:t>
            </a:r>
          </a:p>
          <a:p>
            <a:r>
              <a:rPr lang="en-US" baseline="0" dirty="0" err="1" smtClean="0"/>
              <a:t>bne</a:t>
            </a:r>
            <a:r>
              <a:rPr lang="en-US" baseline="0" dirty="0" smtClean="0"/>
              <a:t> (a&lt;b), 0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cmp</a:t>
            </a:r>
            <a:r>
              <a:rPr lang="en-US" baseline="0" dirty="0" smtClean="0"/>
              <a:t> a, b </a:t>
            </a:r>
            <a:r>
              <a:rPr lang="en-US" baseline="0" dirty="0" smtClean="0">
                <a:sym typeface="Wingdings" pitchFamily="2" charset="2"/>
              </a:rPr>
              <a:t> flags (</a:t>
            </a:r>
            <a:r>
              <a:rPr lang="en-US" baseline="0" dirty="0" err="1" smtClean="0">
                <a:sym typeface="Wingdings" pitchFamily="2" charset="2"/>
              </a:rPr>
              <a:t>gt</a:t>
            </a:r>
            <a:r>
              <a:rPr lang="en-US" baseline="0" dirty="0" smtClean="0">
                <a:sym typeface="Wingdings" pitchFamily="2" charset="2"/>
              </a:rPr>
              <a:t>, </a:t>
            </a:r>
            <a:r>
              <a:rPr lang="en-US" baseline="0" dirty="0" err="1" smtClean="0">
                <a:sym typeface="Wingdings" pitchFamily="2" charset="2"/>
              </a:rPr>
              <a:t>lt</a:t>
            </a:r>
            <a:r>
              <a:rPr lang="en-US" baseline="0" dirty="0" smtClean="0">
                <a:sym typeface="Wingdings" pitchFamily="2" charset="2"/>
              </a:rPr>
              <a:t>, </a:t>
            </a:r>
            <a:r>
              <a:rPr lang="en-US" baseline="0" dirty="0" err="1" smtClean="0">
                <a:sym typeface="Wingdings" pitchFamily="2" charset="2"/>
              </a:rPr>
              <a:t>eq</a:t>
            </a:r>
            <a:r>
              <a:rPr lang="en-US" baseline="0" dirty="0" smtClean="0">
                <a:sym typeface="Wingdings" pitchFamily="2" charset="2"/>
              </a:rPr>
              <a:t>, zero, …)</a:t>
            </a:r>
          </a:p>
          <a:p>
            <a:r>
              <a:rPr lang="en-US" baseline="0" dirty="0" smtClean="0">
                <a:sym typeface="Wingdings" pitchFamily="2" charset="2"/>
              </a:rPr>
              <a:t>(ARM, X86, most ISAs)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37BDA2-CA29-4C42-99D2-ABCD21F4564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branch</a:t>
            </a:r>
            <a:r>
              <a:rPr lang="en-US" baseline="0" dirty="0" smtClean="0"/>
              <a:t> if a &lt; b?</a:t>
            </a:r>
          </a:p>
          <a:p>
            <a:r>
              <a:rPr lang="en-US" baseline="0" dirty="0" err="1" smtClean="0"/>
              <a:t>mips</a:t>
            </a:r>
            <a:r>
              <a:rPr lang="en-US" baseline="0" dirty="0" smtClean="0"/>
              <a:t>:</a:t>
            </a:r>
          </a:p>
          <a:p>
            <a:r>
              <a:rPr lang="en-US" baseline="0" dirty="0" smtClean="0"/>
              <a:t>compute a - b; // might overflow</a:t>
            </a:r>
          </a:p>
          <a:p>
            <a:r>
              <a:rPr lang="en-US" dirty="0" smtClean="0"/>
              <a:t>branch on</a:t>
            </a:r>
            <a:r>
              <a:rPr lang="en-US" baseline="0" dirty="0" smtClean="0"/>
              <a:t> (b-a) less than zero</a:t>
            </a:r>
          </a:p>
          <a:p>
            <a:r>
              <a:rPr lang="en-US" dirty="0" smtClean="0"/>
              <a:t>better </a:t>
            </a:r>
            <a:r>
              <a:rPr lang="en-US" dirty="0" err="1" smtClean="0"/>
              <a:t>mips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slt</a:t>
            </a:r>
            <a:r>
              <a:rPr lang="en-US" baseline="0" dirty="0" smtClean="0"/>
              <a:t> a b</a:t>
            </a:r>
          </a:p>
          <a:p>
            <a:r>
              <a:rPr lang="en-US" baseline="0" dirty="0" err="1" smtClean="0"/>
              <a:t>bne</a:t>
            </a:r>
            <a:r>
              <a:rPr lang="en-US" baseline="0" dirty="0" smtClean="0"/>
              <a:t> (a&lt;b), 0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cmp</a:t>
            </a:r>
            <a:r>
              <a:rPr lang="en-US" baseline="0" dirty="0" smtClean="0"/>
              <a:t> a, b </a:t>
            </a:r>
            <a:r>
              <a:rPr lang="en-US" baseline="0" dirty="0" smtClean="0">
                <a:sym typeface="Wingdings" pitchFamily="2" charset="2"/>
              </a:rPr>
              <a:t> flags (</a:t>
            </a:r>
            <a:r>
              <a:rPr lang="en-US" baseline="0" dirty="0" err="1" smtClean="0">
                <a:sym typeface="Wingdings" pitchFamily="2" charset="2"/>
              </a:rPr>
              <a:t>gt</a:t>
            </a:r>
            <a:r>
              <a:rPr lang="en-US" baseline="0" dirty="0" smtClean="0">
                <a:sym typeface="Wingdings" pitchFamily="2" charset="2"/>
              </a:rPr>
              <a:t>, </a:t>
            </a:r>
            <a:r>
              <a:rPr lang="en-US" baseline="0" dirty="0" err="1" smtClean="0">
                <a:sym typeface="Wingdings" pitchFamily="2" charset="2"/>
              </a:rPr>
              <a:t>lt</a:t>
            </a:r>
            <a:r>
              <a:rPr lang="en-US" baseline="0" dirty="0" smtClean="0">
                <a:sym typeface="Wingdings" pitchFamily="2" charset="2"/>
              </a:rPr>
              <a:t>, </a:t>
            </a:r>
            <a:r>
              <a:rPr lang="en-US" baseline="0" dirty="0" err="1" smtClean="0">
                <a:sym typeface="Wingdings" pitchFamily="2" charset="2"/>
              </a:rPr>
              <a:t>eq</a:t>
            </a:r>
            <a:r>
              <a:rPr lang="en-US" baseline="0" dirty="0" smtClean="0">
                <a:sym typeface="Wingdings" pitchFamily="2" charset="2"/>
              </a:rPr>
              <a:t>, zero, …)</a:t>
            </a:r>
          </a:p>
          <a:p>
            <a:r>
              <a:rPr lang="en-US" baseline="0" dirty="0" smtClean="0">
                <a:sym typeface="Wingdings" pitchFamily="2" charset="2"/>
              </a:rPr>
              <a:t>(ARM, X86, most ISAs)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37BDA2-CA29-4C42-99D2-ABCD21F4564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(ARM)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37BDA2-CA29-4C42-99D2-ABCD21F4564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swap</a:t>
            </a:r>
          </a:p>
          <a:p>
            <a:r>
              <a:rPr lang="en-US" dirty="0" smtClean="0"/>
              <a:t>push</a:t>
            </a:r>
          </a:p>
          <a:p>
            <a:r>
              <a:rPr lang="en-US" dirty="0" smtClean="0"/>
              <a:t>pop</a:t>
            </a:r>
          </a:p>
          <a:p>
            <a:r>
              <a:rPr lang="en-US" dirty="0" smtClean="0"/>
              <a:t>(X86)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37BDA2-CA29-4C42-99D2-ABCD21F4564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(X86)</a:t>
            </a:r>
          </a:p>
          <a:p>
            <a:r>
              <a:rPr lang="en-US" smtClean="0"/>
              <a:t>STOSB </a:t>
            </a:r>
            <a:r>
              <a:rPr lang="en-US" dirty="0" smtClean="0"/>
              <a:t>= </a:t>
            </a:r>
            <a:r>
              <a:rPr lang="en-US" smtClean="0"/>
              <a:t>store byte (register </a:t>
            </a:r>
            <a:r>
              <a:rPr lang="en-US" dirty="0" smtClean="0"/>
              <a:t>AX </a:t>
            </a:r>
            <a:r>
              <a:rPr lang="en-US" smtClean="0"/>
              <a:t>into memory at DI)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37BDA2-CA29-4C42-99D2-ABCD21F4564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SIMD: (PowerPC </a:t>
            </a:r>
            <a:r>
              <a:rPr lang="en-US" dirty="0" err="1" smtClean="0"/>
              <a:t>AltiVec</a:t>
            </a:r>
            <a:r>
              <a:rPr lang="en-US" dirty="0" smtClean="0"/>
              <a:t>, X86 MMX/SSE, Cray, …)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37BDA2-CA29-4C42-99D2-ABCD21F4564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4400" baseline="0">
                <a:solidFill>
                  <a:schemeClr val="accent1"/>
                </a:solidFill>
              </a:defRPr>
            </a:lvl1pPr>
          </a:lstStyle>
          <a:p>
            <a:r>
              <a:rPr lang="en-US" dirty="0" err="1" smtClean="0"/>
              <a:t>Lec</a:t>
            </a:r>
            <a:r>
              <a:rPr lang="en-US" dirty="0" smtClean="0"/>
              <a:t> 0: Topic</a:t>
            </a:r>
            <a:endParaRPr lang="en-US" dirty="0"/>
          </a:p>
        </p:txBody>
      </p:sp>
      <p:sp>
        <p:nvSpPr>
          <p:cNvPr id="11" name="Rectangle 10"/>
          <p:cNvSpPr/>
          <p:nvPr>
            <p:custDataLst>
              <p:tags r:id="rId1"/>
            </p:custDataLst>
          </p:nvPr>
        </p:nvSpPr>
        <p:spPr>
          <a:xfrm>
            <a:off x="1371600" y="3884474"/>
            <a:ext cx="6400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sz="2700" b="1" dirty="0" smtClean="0">
                <a:solidFill>
                  <a:srgbClr val="898989"/>
                </a:solidFill>
              </a:rPr>
              <a:t>Kevin Walsh</a:t>
            </a:r>
          </a:p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sz="2700" b="1" dirty="0" smtClean="0">
                <a:solidFill>
                  <a:srgbClr val="898989"/>
                </a:solidFill>
              </a:rPr>
              <a:t>CS 3410, Spring 2010</a:t>
            </a:r>
          </a:p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sz="2700" dirty="0" smtClean="0">
                <a:solidFill>
                  <a:srgbClr val="898989"/>
                </a:solidFill>
              </a:rPr>
              <a:t>Computer Science</a:t>
            </a:r>
          </a:p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sz="2700" dirty="0" smtClean="0">
                <a:solidFill>
                  <a:srgbClr val="898989"/>
                </a:solidFill>
              </a:rPr>
              <a:t>Cornell University</a:t>
            </a:r>
            <a:endParaRPr lang="en-US" sz="2700" dirty="0">
              <a:solidFill>
                <a:srgbClr val="898989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228600" y="6096000"/>
            <a:ext cx="3886200" cy="381000"/>
          </a:xfrm>
        </p:spPr>
        <p:txBody>
          <a:bodyPr>
            <a:normAutofit/>
          </a:bodyPr>
          <a:lstStyle>
            <a:lvl1pPr algn="r">
              <a:defRPr lang="en-US" sz="1800" dirty="0">
                <a:solidFill>
                  <a:srgbClr val="FFFF66"/>
                </a:solidFill>
              </a:defRPr>
            </a:lvl1pPr>
          </a:lstStyle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dirty="0" smtClean="0">
                <a:solidFill>
                  <a:srgbClr val="FFFF66"/>
                </a:solidFill>
                <a:latin typeface="+mn-lt"/>
              </a:rPr>
              <a:t>See: P&amp;H Appendix C.0, C.1,</a:t>
            </a:r>
            <a:r>
              <a:rPr lang="en-US" baseline="0" dirty="0" smtClean="0">
                <a:solidFill>
                  <a:srgbClr val="FFFF66"/>
                </a:solidFill>
                <a:latin typeface="+mn-lt"/>
              </a:rPr>
              <a:t> C.2</a:t>
            </a:r>
            <a:endParaRPr lang="en-US" dirty="0">
              <a:solidFill>
                <a:srgbClr val="FFFF66"/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5F78-435A-4829-8E7A-9B59570B32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304800"/>
            <a:ext cx="42672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04800"/>
            <a:ext cx="42672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304800"/>
            <a:ext cx="42719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914400"/>
            <a:ext cx="4268788" cy="5562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304800"/>
            <a:ext cx="43434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914400"/>
            <a:ext cx="4346575" cy="5562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3050"/>
            <a:ext cx="32369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340350" cy="62039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1435100"/>
            <a:ext cx="3236913" cy="5041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38800" y="0"/>
            <a:ext cx="35052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304800"/>
            <a:ext cx="8686800" cy="6172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C13B0D3B-7497-45A6-80D3-87F23FDEE38C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E5B5F78-435A-4829-8E7A-9B59570B32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r" defTabSz="914400" rtl="0" eaLnBrk="1" latinLnBrk="0" hangingPunct="1">
        <a:spcBef>
          <a:spcPct val="0"/>
        </a:spcBef>
        <a:buNone/>
        <a:defRPr sz="900" kern="1200">
          <a:solidFill>
            <a:schemeClr val="bg1"/>
          </a:solidFill>
          <a:latin typeface="Calibri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80000"/>
        <a:buFontTx/>
        <a:buNone/>
        <a:defRPr sz="32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1pPr>
      <a:lvl2pPr marL="458788" indent="-28575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8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2pPr>
      <a:lvl3pPr marL="917575" indent="-228600" algn="l" defTabSz="914400" rtl="0" eaLnBrk="1" latinLnBrk="0" hangingPunct="1">
        <a:spcBef>
          <a:spcPct val="20000"/>
        </a:spcBef>
        <a:buClr>
          <a:schemeClr val="accent1"/>
        </a:buClr>
        <a:buFont typeface="Calibri" pitchFamily="34" charset="0"/>
        <a:buChar char="–"/>
        <a:defRPr sz="24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3pPr>
      <a:lvl4pPr marL="1374775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4pPr>
      <a:lvl5pPr marL="1831975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»"/>
        <a:defRPr sz="20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6.xml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image" Target="../media/image1.emf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image" Target="../media/image2.emf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image" Target="../media/image3.emf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image" Target="../media/image4.emf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image" Target="../media/image5.emf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image" Target="../media/image6.emf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image" Target="../media/image7.emf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Instruction Variations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Variations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More shifts</a:t>
            </a:r>
            <a:endParaRPr lang="en-US" dirty="0"/>
          </a:p>
        </p:txBody>
      </p:sp>
      <p:pic>
        <p:nvPicPr>
          <p:cNvPr id="1026" name="CP3 Ink 6d8f88c9-98d8-4515-8bc2-1826ee8075d2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1405" y="836891"/>
            <a:ext cx="8841190" cy="5040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Variations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Condition flags</a:t>
            </a:r>
            <a:endParaRPr lang="en-US" dirty="0"/>
          </a:p>
        </p:txBody>
      </p:sp>
      <p:pic>
        <p:nvPicPr>
          <p:cNvPr id="2050" name="CP3 Ink 38a11f61-ac10-4e98-a614-b525e66659a7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41953" y="395702"/>
            <a:ext cx="7164412" cy="4634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Variations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Condition flags</a:t>
            </a:r>
            <a:endParaRPr lang="en-US" dirty="0"/>
          </a:p>
        </p:txBody>
      </p:sp>
      <p:pic>
        <p:nvPicPr>
          <p:cNvPr id="3074" name="CP3 Ink 78a64759-ecae-46c9-8e35-aac7c27d172e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5381" y="577576"/>
            <a:ext cx="8925876" cy="613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Variations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Conditional instructions</a:t>
            </a:r>
          </a:p>
          <a:p>
            <a:pPr>
              <a:tabLst>
                <a:tab pos="1255713" algn="l"/>
              </a:tabLst>
            </a:pPr>
            <a:r>
              <a:rPr lang="en-US" dirty="0" smtClean="0">
                <a:latin typeface="Consolas" pitchFamily="49" charset="0"/>
              </a:rPr>
              <a:t>top: 	CMP r3, r4</a:t>
            </a:r>
          </a:p>
          <a:p>
            <a:pPr>
              <a:tabLst>
                <a:tab pos="1255713" algn="l"/>
              </a:tabLst>
            </a:pPr>
            <a:r>
              <a:rPr lang="en-US" dirty="0" smtClean="0">
                <a:latin typeface="Consolas" pitchFamily="49" charset="0"/>
              </a:rPr>
              <a:t>		SUBGT r3, r3, r4</a:t>
            </a:r>
          </a:p>
          <a:p>
            <a:pPr>
              <a:tabLst>
                <a:tab pos="1255713" algn="l"/>
              </a:tabLst>
            </a:pPr>
            <a:r>
              <a:rPr lang="en-US" dirty="0" smtClean="0">
                <a:latin typeface="Consolas" pitchFamily="49" charset="0"/>
              </a:rPr>
              <a:t>		</a:t>
            </a:r>
            <a:r>
              <a:rPr lang="en-US" dirty="0" smtClean="0">
                <a:latin typeface="Consolas" pitchFamily="49" charset="0"/>
              </a:rPr>
              <a:t>SUBLT </a:t>
            </a:r>
            <a:r>
              <a:rPr lang="en-US" dirty="0" smtClean="0">
                <a:latin typeface="Consolas" pitchFamily="49" charset="0"/>
              </a:rPr>
              <a:t>r4, r4, r3</a:t>
            </a:r>
          </a:p>
          <a:p>
            <a:pPr>
              <a:tabLst>
                <a:tab pos="1255713" algn="l"/>
              </a:tabLst>
            </a:pPr>
            <a:r>
              <a:rPr lang="en-US" dirty="0" smtClean="0">
                <a:latin typeface="Consolas" pitchFamily="49" charset="0"/>
              </a:rPr>
              <a:t>		BNE top</a:t>
            </a:r>
          </a:p>
        </p:txBody>
      </p:sp>
      <p:pic>
        <p:nvPicPr>
          <p:cNvPr id="4098" name="CP3 Ink 19c08a27-1388-4931-81cd-6c89fb23dd14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10901" y="360982"/>
            <a:ext cx="7621716" cy="475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Variations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Stack operations &amp; multiple destinations</a:t>
            </a:r>
            <a:endParaRPr lang="en-US" dirty="0"/>
          </a:p>
        </p:txBody>
      </p:sp>
      <p:pic>
        <p:nvPicPr>
          <p:cNvPr id="5122" name="CP3 Ink 8b8474a5-5bc3-4c03-995b-bf54ea2c328d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7278" y="750542"/>
            <a:ext cx="8748211" cy="5802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Variations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String instructions</a:t>
            </a:r>
          </a:p>
          <a:p>
            <a:r>
              <a:rPr lang="en-US" dirty="0" smtClean="0"/>
              <a:t>MOV AX, </a:t>
            </a:r>
            <a:r>
              <a:rPr lang="en-US" dirty="0" err="1" smtClean="0"/>
              <a:t>FFh</a:t>
            </a:r>
            <a:endParaRPr lang="en-US" dirty="0" smtClean="0"/>
          </a:p>
          <a:p>
            <a:r>
              <a:rPr lang="en-US" dirty="0" smtClean="0"/>
              <a:t>MOV DI, 5000h</a:t>
            </a:r>
          </a:p>
          <a:p>
            <a:r>
              <a:rPr lang="en-US" dirty="0" smtClean="0"/>
              <a:t>MOV CX, 2000h</a:t>
            </a:r>
          </a:p>
          <a:p>
            <a:r>
              <a:rPr lang="en-US" dirty="0" smtClean="0"/>
              <a:t>REP STOSB</a:t>
            </a:r>
          </a:p>
        </p:txBody>
      </p:sp>
      <p:pic>
        <p:nvPicPr>
          <p:cNvPr id="6146" name="CP3 Ink 0f57d92e-4ad7-4e85-b8ba-09fb65bb81c9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6970" y="826560"/>
            <a:ext cx="8553259" cy="42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Variations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Vector instructions</a:t>
            </a:r>
          </a:p>
          <a:p>
            <a:r>
              <a:rPr lang="en-US" dirty="0" err="1" smtClean="0"/>
              <a:t>vaddubs</a:t>
            </a:r>
            <a:r>
              <a:rPr lang="en-US" dirty="0" smtClean="0"/>
              <a:t> v3, v1, v2</a:t>
            </a:r>
            <a:endParaRPr lang="en-US" dirty="0"/>
          </a:p>
        </p:txBody>
      </p:sp>
      <p:pic>
        <p:nvPicPr>
          <p:cNvPr id="7170" name="CP3 Ink c6e8f418-b993-4089-a2e8-79badf8efde4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5347" y="66718"/>
            <a:ext cx="8637944" cy="639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P3_INK_TAG" val="base64:AJwxHAOAgAQdBOIKjAYBEJbfXNIskCtPlt+KegcA0z8DCkgQRP//A0UoRigFAzgLZBkgMgkAgIADAXvCHkUzCQCAoAIB4cMeRTgIAP4DAAAAAAAR5ezAPx4NNIOARIAAPS9GQAAqwArRAT+G8DwHgdrjYWLjoGKgoKAgIuLg6NAwMBHSUxGSkZHSEEi4WPmZ+lqZ2Zh4GMlpamqp6glISCgZmTkaOJhYKGkpiUCH75TvSYtGoNFoDAIbF4jFYnG5DG5PL5PPZXI4HDIVJpRPppQI9Jo9FotEIJAkPh8PjMNisRhMDgMEg0GgkIhEEhENgUPichkohPNXhudPBs4ooowijGE0CEIIQiiRlMhGEYwjAAnr7sUc4CE2EZnLFuwx43C1niZuFrTIwyLXORszW427ZmzyYm2VrlYACoABHYfwgYeEM+AwGSSidTidSSKQaExWQxuSyWPxmHoFEolJphIJAIbtou1Jro6GhoeRkZmln5+fpZmRhYNDRkxIQKDi4sCGzpiEwPAwsBBwMBAoGBgIEQECi7uFgIGRITYRkxtXLhrhxLXObEwWtGrBotcsWjla2ZtG7fDmcOG+ViAKXBCE/CsN+FWvRLBhjnvfDba04YfrVusBkUOkUSikCg8Nj8VlcnlsnIfEFPKDAYLAYDAYTQYLAYDLQCE2EYsmXLmcMGq3K1ZtlrRjizLXLVthWtc2JuwYMmObHicgClQNh/CON4SG49NptWp9Mp5EIpBYGIT7Pj7RG8eXilLFHBCAh8PUeApLKYLBZ3E4BBZmITYQyZscmVo3aLcTNpkWtGGRqtxYszdaww4WDfCyxsGjnGAKoQJrh/Eph4lU4VBkkgMKhKDwFAoFCIJCIRB4DC4TC4ahsUhkYjUglkskkmk0kkEeikSgUAhMRjsflstlslkMdiMRg8FgcEhMFgqAwGDQSAwyAQBDYbD4fHY/J5TL5nO5TN5XJZHI4vGY3HYDCpBMp1VK1cLNSKBQpkCE+xq+w50aMW7FsngmndO9548OvXv5bj7a5YzxSpSlLJYFIQSnKsVazrhvl05ce/LvxxYpaNHAzYslLYKSwWwZMGTFkYE41vjrjnhheM5AhPI3fPAqE4kYRnKcoxlWk4RQrScEYRlOCMIoRhGEYEYIwihGAIwRhGACERCMCMBFCc/BNZV4YCE2EM2eNrkZ4mK1i3xMVrRnkYrXDZm1W5WjJw2x5G7nI4ZACo0BIofyNWeRyWk0mhwOIyqYWSsX6wUiXR6BQ+IyGPyOTyeZzuUy1AYlFpNNgIfp1uoDh0Yh08iU2ikcgEAhsbks1lstlsxk8fhcBg0Sj0kn0kkkijkYhdZNEx89cc6GOGEijjgQiNPk8LCaICE2EM2DBo0aNcy3DlYuVrRoycLXLdk3WuGWVhicY2rFs3cACm4chvEFR4gx5yOpIqYgkLMytHOysfFwsDDQkhASUVDRUcCE/AHx+APlTFG0pKUjCkYxrW9eHHPnzzCE8zeG56ebWcU4RIRgRjPf0yIhNhDdy1cZXGVitZ5MeFa0xZWS1w2cMVrZhhaOWGJmzY5cgApSDIbxCDeIQebhomehoygnJqWAhfgFK+AUvKSQ4RDbgcLWh75MYHAJTD4bQ4OgMfAhNhGJy0ZYm+bKtY4crZa0xtMa1w3Z5lrZviY4c2Ry1ZY24ApkFYfxZYeLRmPRSYSyiTifSyUQ6BxGWyejzGZx+NiE+62+6pZ4YsJKMpyvLXfTHGCF5S4JYHLyxwoYSGfB5+SWKYAhNhGLM2ZNcWFqtct2eZa0ys8i3DkZYVuXMxZtWLRy4ZNGYApqG4X43UPjc/gXJoYabbcDgcPgcDTHBJjKMVhMVYCE+0u+0rtfhSySsRZU7p1xw15deO6F5a4RX5uOUjggjijijgjhnyONFgAhNhGbC3buWrHEtxtnDFa0xMG61yzatVrRgww5WrNnmc4mYApMDIT8bN342Q8t9+LPhSlkhPubvufdGaXCtKmGMYe/TWAwKXw+E0dBUXAhNhGNjjYssLlitY5GTFa0YNHK1y1auVuLK4zMmjJqwa4sgAqbASqF+ES74RU4o6oLJEMUU1l2Cw11Sm+/C4WmCLDSUTQT34fF25PH4+2H8KinhSvikChkZgMVisZlcblcxmMzmsjgsQk0mn0+qlCnEslkkjEIgcNi8jnsrnsvospAheJsuZPIwyxRwQwoSCGBEgQoEMMKGNTs4YIcGCE2EOXLnE1xZmq1k2yuVrTJlbLXDLFiW5mGJozyM8bLJjYgClQMh/CGN4Qs5hKp1Ho5GoBD4rHQhPwplfhTVw8WuXDLDitgh8cWeBQWgwmF0WBwCByMITYRhxtsrlk1crcrbIwWtG2Nwtc5szda3c5sbPExZ4cmTMAKUwyH8MnXhkTlEqlUghkIi8hm85CE/CY1+Ex++/DDHmUpkIfFlbgMCn8Ti8zgcAgcRCE2ENWrXE3wscy1o5Z4lrTGxarXLTFhWuMrTNhc5GeRm1cAClMMh/DOB4Z1Z1PplLpBCkNjcrCG8KQ3hQ7m5Obi4GXi4uNkQIfF1dQGfwmMzeBoHEQhNhDZywZMcjZmtbNmDZa0YZWa3EzxuFrbEzZOG7jHhx43IArWAT6H8S/XiX7i0KlEIjCBQ+KyeXyeOxODoNGopJoxFIlEodEoNAIDC4vH5PM5HG4LAI1LplOJRGoRDY7MZ3N5jI4XAINJI9JI5FiG8IcXhDjopCkkJiGgIOHj5mdpZmnobGrr5OJhpSaqKa4oKSOlJCMjIKAiYGJjYmJhYGGgIiEhIGAg4eHmYGVi5GHAheWuC0WvnjhjgjEEMEsEcEEKCCCKFHFGEMUMEKFAQIAlr2MsU+ZAITYRiZtWzhtlzLWbRoxWtG+LItc5HLhaxYY2GNuzzN2zJyAKWg6G8YnnjEjipSGjIKFiZ2Zp5ufAhfhAY+D+WzBUYSqCbB14e/Gghs2YbgYDAsLCwcrbwkLAQoAhNhDTG5btMLTGtbuGDJa0aMWa3Diw4VuNzkyNWTTM4a5GIApTDoX4v/vi/bwGSmxElE06GaKE/CYt+E0/JuvineGuuu9QhsnXcCp5uHh4+9g4CBkwITYRkbtcOZm1aLcORtmWtGrXGtc5mORblxtmWRq5YNmTdkAKeB6F+O6L47p6ZMHdHNDFDFFFJNgLsRgMFFFhZcjicmxIhvBvJ4OJ4aUjKyUnJCMhICNj4+dmZmTj4eFiICcSRGCF441Jo7YZUKGGKOCFDDBKlwedIJghNhDJuzw5mbBqtyOW+Va0ZYWS3C2cNlrZqzbYcubHhZZnAApdEYP+PzD+P1Vz5RyqMMVwdKCG8GnHg0DqJCgiIqDgYudj6mRnZGXAhtCYxQeAYWDgYODg425g4KDiQCE2EZWrVrkY48S3C2ZtVrRtibrcOHJkW5MzPG1zMGmXMxcAClINhfkHM+QdmSeyuqafJQ3RAIT8ICn4QBaYce7DLTDTPOCHx5ZUBnsPg8LosDQGUiE2ENXOHG0Z5MS1rhxtlrRnmbLXLRkwW5GjBq0wtsTbNjcgCmwUh/I2x5G/4jE4RF4hCJFIphJpdGIZDI3DZDFwhvBop4NDZiMnpKejIqDg42dkaONoZOXiQIbNWG4CAwDCwqBQMDAQcLexsCsQITYQwxtHOPG1aLcbhizWtGeVwtc5GWZbjzOczJhhwucWNyAKWA+E/IJF+QRWWieaNo1pvjhAhfg+k+D7+7FVYqiaSmXA34nAgIbOmJYKDv4eDg4OJv4OChZ0ITYRhbM2zBg1yrWrVxmWtG7ZwtxMm2Za1ct8eJvmyNWGLCAKVAyF+Qwr5DQ68HFHNhKMBNhAhvB+V4Pq6CGlICBgZeTk50CHxlZYFAaHB4TQ4LAIHIQhNhDNw2x48TJgtzNnGJa0y5Gy1yzxtlrPI2xtMTlgxwuMIApICoP+QPD+QLHhXCl5gIP+ESz+ETFfXHPN84fG1lgEJq83hKCwcCE2ENMeRjka5Gi1u3wsVrTC1ZLXLJyxWtMeXEyx4ceLK4wgCksKhfkrE+SuvB24GeiTBYCD/iv6/ivNarhnjPggh8DTeBqXTYBA4BFAITYQ5yscbJziZrczjJjWtMWXEtxN27RbjcsG+Vy3YZsTnMAKmgEshPwdQfg6fvgx4NMMNJYLcDZmwWivrvrvGVJYoIZcOvbtjrjlhMCH8S7niW5hUYg8cg8IhsLisjksvlsxmczj8JhUmkU4n1OoE6k0qikOhEFhcPjcticxlMzksnCE8ideOfop1RRijCcIoEECMEUYp15fLhOXICE2EZWzHDkYtnC3LkyYlrRwxyLXLDCzW4sTFtmbtMjRu4YgClQNhvB4B4PD4yYmJyQiI6HhY+PAhPxILfiQftfh1z5azhPIhsvYPgYuxiYGHwPAoOJAITYRjZY2GJnkyrcLRpiWtGDjKtw5WrZbmc4cbdhizM2rnGAKoQEvhPwqHfhTPyxvKM53y4cOWqFMUrYMVJxpZKM6zx48+u+eePFHJk2Ah/EQV4htYFBIJCoFAILA4bDYnHZDKZHMZbM5HB4NFo5NJlSJxOpNJJBFIUhcNisnksxkcxk8tjKE8seB0fAeOaMUJyjGMEYRklGEIwRRRJp4fAs4TiAhNhDJk3ZZWLFgta5G2Fa0zMmS1zhzMluVw2YtnLXGyzN8gAqjAS6F+Gbj4ZoZYqoZK5b6565ZIqqppopJIYpJJMBBYlpxOHyuTx+LrmjxGMzgh/EBJ4gCZBHpVFIxBoND4TH5DK5XK5nK57LZXD4RFo5KKBOqhNJdKpBEIdAIXDY3KZfIZ7K5fFyF5A2KHXwxwoyFAjQQkCAghghEMEaCGfbwocCAITYQ4zOMLBnhwrczhkzWtMLBwtw5GDRbhwtMmFy4xZsrLGAKgQEqg/4gDP4gDeVcfMvVp3mZNXSFTUVMxecudd+06oCE/Eh9+JD/LwIbIYIxnXDnx6a3hSWbBmtOeHPpz58+mLJLJmzZgITyBz5w6umdU4TRQTlGBCMCESKccPgecI4QITYQ2YMMrZnjaLWmViyWtMLdwtcuczFazbOWLXGwYMcznEAKVg6F+Jnj4mb8Ti8DPTJVFiKsBUCG8QhniDHlKKInkUmYujm50IbLGBYNew8LBxOBUDAxICE2EM2DZqyc5G63K4aNFrRnjarXOFm0Ws2uTFkxZmjhkwcgCngchvFWN4qw5mTlYGHioyYkpaKgomNnZmbjYGCnJamnJaQAhvEHB4hA5aciJyCikNDoOBhISIgoSDiZeTs5+3q6kIXirNmdwcccMEZDBDBChSz6+FDOITYRlx5cjjM1ZLXLLEwWtHDbGtxOXDJbkyMGuTE1YtXGFsAKggEkg/4qdP4qd78C+k1O87Kvwscq1LPHjzy3W+V+FYCF+IN74gp4MNDgIKIo2BvxOFxeTw9cq6zFYLBXQSQ0YliYsKCF5A1scWhwNMMMKOCEhihihihihghhhnwOlilgoCE2EY27Nq0aOMa1jic4lrRmzbrcWHK2W5WTNkzZNHGJnlxACk4MhPxbtfi3LysamHIyRIT8SAH4j66YowjnrnvwQIfDlPQGhweD0OAwCAwMITYRicuWDRzlxrWbBg2WtGuFytxOMjlbhY4seZmzcscuJsAKRwmF+Ljb4uQaLqsVdgCF+ILD4g0cdTgEMlaGwdJw8zYxcnByACE2ENGLPDlcOGi3FmytlrTE2YLcLRmyWtGrRg4xN8TFhiYgCqIBKoX4xJvjEjiriyeCvmUQSJYcLNjcBg8FTZJFkpchTjpcBLDDTJTBLQCH8PcXh8ziEEm0MnUekkgjUMgUJgcLjsNmcLmMHncVkchgMRi0LkkIlESiEMgUCg8DjMHAheEMPBHja65Y44YY0sNtMcEUVE2AwEyCOGeWOWOfZo4JwCE2EY2rFw4aZmK1wzcNFrRw2ZLcTdywW48rfDjaNWrRgwxAClcPg/40Jv40N43y48qcOeLz1IbxAueIFOYkqKalo6EjpGFo5WfAhsrYJMAwsDAw8PeoOChQITYQ0xtm+LGxYrWTNm5WtMLVgtxMmzVa2aY8zNkxcMmjJmAKVg+E/GW1+Ms2Wq+yGCEbVlhihfiP2+JGmbFYDJTYC6nBRqYQhshWMHBWcfCwsPR0qDgJoCE2EM22Zs4yOWa1i0Z5FrTCxYLXLDDjW5mmFnjZt2jXC1xgCosBKIP+OYr+OYWM1mrcJarhjVcJvON8Y3TN54582/D4+DKG8SFXiQRQMJFwcaq4GZlZeZk5mHipCcmKqqvKialpKKhoGPi5ePm4+llwheMNHDFr4ZyNDBCgjijihgghghghgjRo59nFChAhNhDRllatsOVwtaM2GVa0xZW63C0bNVuLHixt2OFq1yN2AApMC4P+Oj7+OgfHbPC+M3KD/iJw/iKZjwp6YYYAh8JT+CwCfw2exGAwOKghNhDDG1xOWDXGtY5GOVa0ct3C3CzaNlrFkyzZmmNq0xNcwApNCoX4+kPj7HniikuuwmGAhvEpV4kv4eJiZmNoZGhAh8KUWCwG4x2BwNNAITYRlcucTBkyyLWDRllWtMrfKtxMceZblxOXORkxZsMThkAKuAE+hfkDS+QLWGmzC1UxRyzw1yoIqqqqqokKVLDSrlplhiqwGAuqgrvxeTx+HwM82AxGKyUlwIbw/PeH8WQkKSOooiUgoCLjZWTmaWbo5+jn42BhpaSnKimoJSWipKEIeNjY+NiYGBioKIjIaIQMPEyMXJo+EITxtyUOrlwzTJwiRQjKKUaRQIwmRIwjCMAhFGMa+DYozCE2EMmbPC5w5cS3LkatlrRkyYLXDJm2Wt22XGxct2eNo4yAClENhPyLbfkW3xz0cNCNmKiG8R+niP1mISWhpCKi4GVmZ8CHwtQyiweCwmkwKCoMITYRmxY3DNtlbrWbVu4WtMLFktw43OVa4cMmWZphbYnLRgAKSgqE/Jjt+TJPDjhG2S2ohPxGgfiL9pDHTLj364fEVRgqrz+BwGAQoCE2EMMeZrjaY2S1u5wsVrRzjarcWLCxWt8mFnmZtmGVg1YACmUThvJ0B5Og4CnjpmIRkdMSUxJQMZCwcWCG8PUXh7DnoyqiqCMkkHLys7SzM/JzIIbI1mgLeJhYODgUHAw+CYNByoAhNhGVw4Z5meTGtbucLZa0xNsa1w0yNlubFkyYseVzlZs8oAqfATOE/JFJ+SLWeK+Jac54ao2wasmLBaCufLlx6647qYsWp1p5IUnlxcOEKIbw9HeHoWCjIWOgYCBgUPCw8fLycjFwsBCSFNRV05MR0dAQsjMy8rNz6AjYSCgohDSsfKx4heONPDFr5Y4YYUIjBAggQhCIIRBHAjl0eJgjyoAhNhGTIxx4s2Fktc5HDBa0bssi3DmYsFrRwxzZGrJjjxN2wAqrATOF8OJ4dmifFU4yDAQRTy3304OeWCCaiSKKGKOCGS7CY7DYK6aXA4fL4/J4HIwYOOmH8KlHhVjjEOl0Ki0IiUCg0CgEDgcJgsTichmM3odBoMpiMMj0unVGpFAl0mkUqkEMhiFxOTyuczWky+XghPIXXR69azRTIwnBEBCMAIwiRhONfBsU+WAhNhDdy5bMm+FutbYcLJa0aOca1wxcuVrJq4zMGzLEzxZsIApNC4XxLHiWcJhMVgGClhtAhfhT6+FPvE5HA04WuuaAh8gW1A6PC6TAUDk4ITYRkZMcTVm0xrWTRvlWtGGNstcsXOVa4Y5mLVw0ZY8bJgAKyAE8huf2579JwkXAxcPGw8LBwEDAkHCQEBFR0dNTElHQELLztTT1c7IwEZNU1BZTk5FQUPIzMzIzceRSWIfwfieD32MQqMQaFQWEw2IxmSyuby2by+WwuFw6LRiTSaURyUR6RSSRSKMQxD4zH5HKZjBYzA4NBolFopDoVBIXBIvD5DHQhPQXjGEfBNZzIzlOEYRSjBKcCEUYESMIkYIEIwjPk9OEZxAhNhGbGxYucjLItY5m7Ra0buWq1wwaYVrjG2bt2bHG1y5cQArDAT6E+zs+zZhgjqpStdePTp0wjTNbZiwUvPLTPS2DBmtKa84xL1rjw4c5G0bcHJw8fHCH8GJngxJkEiiUah0GgUFhsXicjks1lM3ms3jcFh0ilFColUmkuh0GgcPi8hksrk8pj8Rg8AiUclEynEwk0ahEEgcRhsji8VhMJIXlzglDs44YYYYRGhhhRIooooIEcKGCcAjghiQIYIUcNOzjQ5chNhDLFkysnGVitxM2WZa0yNGC1xjxNlrJy4y4sWZpjw4nIApmEoflcOY/k1GpFgsFkplGkEOhcrldHoMxh/DaF4aZZ7Q6nUaLS5jJ4nAotGI9JpBGAIbQ2M4KDwPDwcAQMDF4FQMDPiE2EZcbbLiYNmK1tkZZVrRm2wrXDRplWsW2NrjxMsjbFjwg"/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P3_INK_TAG" val="base64:AOwrHAOAgAQdBNoIzAUBEJbfXNIskCtPlt+KegcA0z8DCkgQRP//A0UoRigFAzgLZBkgMgkAgIADAXvCHkUzCQCAoAIB4cMeRTgIAP4DAAAAAAAR5ezAPx4NLYKAPi+MAAAc6D17AApUDoP+Gjj+GjHdb4RXLfhbAIblsuVVkpSClETDysfKy86AhsvYLQOA4WDhYu9hYKFjwCE2EMW7hu3cMmi1s2wslrRxkxLcTBm5W43ObNhwuGjhq2xgCpsBJoX4fPPh9hlwMluCgwF01EsFMdcOBqweMrx1E2MZC/EWwWUwRyCH5AjkRZNHptHJZHpBEINAYXF4/G5nG5fE6DDZbCYHA4tAJpAJZAodBkDgsDCGyJboC1iYVCwEHAoOBgUHCxsPERkRDQ0JIQkHGxcTgmDgYGlAITYQyxs2mNoxZrXOFniWtMzHItc5m7Ra0ZucOFq0wuW7VqAKXg+H8TSXib/jcXh0GlUsmUwkkSgECgKH5FrkJ55JphFIZB4fFZTJZjJ5SIbOGH4CBwKg4WBj72HhIeXAITYRlY5MuXLkYrXObEzWtGuXKtct2eFa1a5G7Ri3yNnDFgAKiwEnhPxRBfiiHrLHSdGCeS2LBqlglhrXHedJShGuPTtvx8Oshuua62mFiI2IiYOPk4+ZlaOfpZOLgJCOpq60qK6WnpKEhIGFlYGdlaWbheUt7HFpcHHDHBDDBLBChgIoIIYkKFLDfrSHGiE2EN2bTM4xs2C3Gwcs1rRkyyLXDRtmW4crBtkZsWGHM2zACkwLhfikw+KQfGQYCqezBwzghPpgPpo90aYIyws4h8hXFAaPC6LB4BA5OCE2ENGzNg4a5mK1kxx5lrRkzcrXOLHlWtHDdply4crBllcACm8YhvGQJ4yWZOVhYSMlJagppqcloqChYuVjZ2Fj4wCE+ba+bB1S2WpCN8eHLW9ayniwtOaG0Bi2Cg8DwMGg0DAwEDAQMDAwdvIwEHcgITYQ3zZcjNw1Yrcrlw3WtHDRitc42mJawc42TFsxy5W7RiAKugE5hfjTA+NMGqiGyOaumnA21wx1UYKjFVYCKKC2LD14W22meGK7CYbCVTKcTi8zjcLbLjJchgMYhua65ruejIiejIyCRMfIzMnPzNDM0svKoiMnJiwoqiSkIiMgoWFjY2Fi4mFg4CGgoiAhoCHSsbPyoIXkjayya+eGGGFDCRpUMMUEkUUEkKOGGEhhghghgIEJPHs44pceITYQ1xsWWRqzxrW+Fs3WtGbJitc5WjZbjxuG2TMxaM2WZiAKahWG8clHjlVhqKanpaEgIWXm6Opm6mFjYyUqAIbjkONnkqCYopSaiIKDkZeZka2NoZ2ji4bN2G0DgOFgIWAgyBgYWfqYOAgQITYRiaMcTZllxrXOXGzWtGznGtxZnOFawZsmDjK1bNmLdsAKgAEfh/D154ez5rK4rI4VCJBKqNPplIIRA4rK5zQZvJ4vA4JHpFMJVLpQhfgqw+CqXCWYhgoYoYZY4IIEEctMttd9ONxOJttAheQNjHJo7Y5UcIIYIIYIYIY6dfGhx4AhNhDVu3ctW+PEtatmzla0YN2K1y0Zs1rZvlYOGeRs1ZZm4ApxG4T8QfX4g+5MjhUzRhGt8N41nDHk4MdtbobwbVeDYmMiIqBiomAj42Nj5OTk5uPmYeXnIOWlpSkAhPLXg2MOnlwxnGESKM4zw7+PCMrAITYRhx42LFgwbLWLLNhWtHGPCtcMHOFa1buczfG0aOcOJoAKrgE7hfiT0+JM+OCmKee+mmWGSCqy6qiiOCmOKVHJHDTTTTDFRdgLJleDx+RxuDlhqwGSx1GOoIX4M/PgzHgulsjR13024e/D4fJ4vHlGEw2SzmWw2GouigplpwNtcccEk1Uk0hPDhWPsxNKE9CeN5Ye/hjFFBFGIRkpGECMJwnCMIiIhGEYQrfwTOE+aITYQzZ4cWPGybLcbhvmWtG7fKtctMOFa1yZm7HJkaNGbjKAKSAmE/Fjp+LJtG+altACE/CEp+EE+mXZXPjwgh8oYBRm7wmBwOQghNhGVwxxtm+JgtcsG7ha0as2C1zmwsFrDE0Y5szfEzxMmIAqzATWG8X1ni+5kIKai5JAQcXGxsHCoRHyEHARMDFwcDAwkNIU01MTURBQ8vR0tPUy8bAxEdIT01MRwhvBZh4LM6CQnIKWgohBxMfIyMjSr+Pp52Xg4aMlJamnqSWkJCQjoyGjIBARMXIyczI0crIw8OITyl4DnLp6bxqjGMYRjGRCElJyEUUUYwjBGEWHwTOVeOCE2EYnOFkxw42a3K2YuVrRy1crcTRnkW4mDVtizMsWVjhygCkoKg/42Sv42dbzylWNAhPwgvfhAhwJQrp07QIfHVrgEDqNFgsBgMTAhNhDJq3bYsLjKtbN8mNa0c4mq3C2yM1rjEybsXGZkxxs2AAqKASmE/Hat+O02kpXtvNa1rZsma0lazjG1pSlfDn4eXi14N6iG8H9Xg+9gYuAl4aRJ+FlZGbo5uNRUdOUVlYVFNLR0ZBQMPIzMfQzdPN0IhPF2+Muflx1nGMYxIpJQJIxhNFOt/As4R4IhNhDNzhYsGrZstYMsrda0xM3K1zjbtlrfKya4XDhvicOcoApNDIX48wPjyvwlWQSYCuWmUIP+DUz+DUfh1cePDnq6hs3YfLmRo6uDQcKAITYQ5zYWbHHkZrcTNnmWtGubEtcYmzNaycscmPG0xN3OPIAKUg2E/IZV+Q0nCy8CzJCSwIbwfaeD12Lg4mGg49KzatCHyFcYBAaPC4HEZvAYBA4WITYRiaNXLVnjxrWThqxWtMblwtctM2NbkaZsmVo2ct3DNsAKuwE+hfkM8+QzWSCiKCSeWWmuOuVBDRHVLFBFVZddZRBXhcTjcXfTBdisBpqMNEtw+PyuNwt9OAjw2AwAhfguq+C43AX4yiqKVfffgcfhcri8Thb4aqsNisZjsJiLLLJpokNM9N8+Hwl8E0VlU0UEEFcmFrwMoIT055LZ+/OM0YRjKMYThGEUoyjScIwIwIwRIREIwC/gPKj1wCE2ENMjPHhaN2y3E0xt1rRuzzLXDRviWtmjLHmas2DRhjbACsEBQoX4dmvh2nmwjHS3Ux224WueGKaqiaSKOWOeCO6zAUSSS14fD4emdZdjMNdVFPg8bkcXjcDGswVWIwU0wIbwxXeGNWWmJSuiJqChoGPjZOVl5mlnaGdnZuFhJKYnpqooJiMjoCGgCFhYWJhYlBoaGhIaIikBBw8LFws7BwcjBIP4So8vwd8VyukxZMEQgRYSJq6upJqamrib8n4Di2QhNhGNzicMWjbItcZcWZa0xOWi1ziZuVrhvlYs2WRrizY8oAp6I4X4k2viTNjYWzC0TxJpJJoEUV2Aw2Awkk0uDwONvzoAhfhfE+F+VVBmKMVgMFRIpttwOFtwd9cssENU0kFUYITxBphHk5bxrOE0YTSihEIo37eWEeKAITYRkyuG2XE3YrW2JywWtMzNktcOGGRaza5MeJm1YMGTLGAKhQEnhfil2+KZ+iirESYa7AURI8HgcXi8TXTJFgsFirrJoVs9cGPwGBnAhPwuZfhdBnLTsz5J0ZI5JaLZsEqQRx1rXDG9b5Yx4tbghPCVYR4uXHOcYoECMIxhOEYTlGZXwXFHaCE2EMsuVpmxMnK3G4cs1rTK2xrXLLLmWuGbdxka5sLnE1cgCk8MhvFVN4qu6KqmJKUh4OXk5UCE/DMl+GY3HffgjFGAhsdVsCn6mvmYGFgpYCE2ENmjVm2yZWi1vkb4VrRrmarcWViwWsMLRm3yMWjFtlagCqwBNobxo3eNG+KhIyDmIGEhYuNjY+NhYGAgoaEgoWDg4eJg0VGSk5PUE1HQ0TK0NnZ2NHMwsNHVFJMWkMCF+Fjj4WOcNVgmGjqhSy02214fD4XJ4fC3xyUYbDYbEYLAUYCaqyy66SRPPbhcfXh48eCE8QaYOTnvdOKMIwnBEToIEEUIgEI1y+A5xZQhNhDbNkatcbJgtZuXLha0as2y3Ewx41rVmyb48TZy3xY8gAqYAS6F+QBb5AP4YIqIcFNgLJIopY58Pg654ZLsFhMVgoleDxuPx+LrromxlmYwmMkAhPnmPnfWKeSdIxx48e3Pl01hbNi3atWaGCM4wrCUZVrrx8XTx65QheGMPDFj8nDLHChCGCEgQQwIYBBDBDBDHHLtYYI8iCE2EOWbbK0ysGC1zizNFrTLiyrcTfI3WtW+Vu0ysmjZo4cACnEbhfkKi+QrPBxQ2XYKzASJ7cHfgb4Y7KMVVjJLAIT6BD6BOGy2SEY1048ufDPLWUbTwTwXAIbRGN4KFwHBwcDAwEDAwBAkGhYe9gYCBiQhNhDNs3w5mDVutys8mRa0asWi3CwbMFrJk2atW+LJiY48YApYEIX5DxvkPRmw0GGjhnvlx7ByToXyh3k46MNBhJieW23C142GzRheBgL+FgYWBhYfAcDAp0AhNhDVmwctsjnCty5W2Ra0Zucy3EwYt1rjK5auHDjGxbOcQApODIT8hx35Dj80t2DRongwgIT57D5+fZTJKGC6NIfD1NgMAmsVhc1isAgMtCE2EY2TZw4Y4ma1qyZtVrRxlarcTFjmW5cThw3aN2OTIyZACmoahvI015Gs42GgZKIkIyKhoWFjZeVlY2DgpKMlqyUlAIT50j5yWOTXore+XHnveqksUtV4TjWF4wzqDE52OVDChBDHfqUK0CE2EY3DZg4bNmy1vhZMlrTC1bLXOZq2WssjfLiw5mrPHkYACoQBJ4X5KJvkodmnowcGBltQoqqKJpECCy7EY7CYKSPA4nC5/IsLCIXyeXlI6ochFmMBgqrIIZ7b7bZ646ZZZZZY4IYJpMVeXYOE8kdeNeXjvWM4wnCcpwRjAhERhWvL5s5TwCE2ENcrJyxwt8y3HhaYlrRnjcrXGFhhW5mbdg1YMGuJllxgCk8Mg/49Qv49Q3Ou9a48OQCF+Gsj4aqbGCtiYGfGgIe7SGAwCOy+F0mCwCCw8CE2EZMmXI5YY8i1llaNlrTM3zLXGNk5W5MzTM4w5GTFi5bACngghfkH0+QdmfB1Y+i+adJGiTVYS7HYTEUTS4GDJ34OcIX4V5vhYNwl2KozFGKgmU24HC4XB4G+WWWSSZRLTLOAheOtPDHk8HHTBLChEKACOnbwocWAITYQ0aMsWbGybrW7Bu1WtGLdotc5sblblZYnLZo5cuGbDGAKeRuH8NH3hqBgMEgkohUgjU0llGolGoUshUTktFpthqtHks1ggIbwjieEa+FhYuCj4ORl5mVn5mThUZKTFFMVEhDSgIXizQxxaeOGNHBCQRoYYZcLoxgwITYQ5Ys8LLM3cLcrJy3WtHGXMtwsWuZa1bsMrPDlcN22NgAKjwEmh/AvZ4F74HAYrBZTCZPC4PDotMphPpxLI5BYfI57P6DQZTFYDDpFMpxKp5HIxDiE/BYp+CwemKHMbKZKzrjwxrKFIypGta3x6duu/FvlnUCF4QwsEORprljlQoSGKOCCGCAghhRx17GFDiwhNhDfCyy4crHEtyOXGZa0xOWC1ziy4lrVljxYmuTI3bs2wAqCASGF+CaL4Jo1uAnhlnilSRYzEZDGYi6SO3B43E4+fCmEpIbwaaeDTVJU0VRSElAwUTHyszPzMXJw8DBw0FFQ0FER5Py4heUOAYIdXPGhhjghghghQQwQwRoZY9nDBHhQITYQxwtMjZqzxLcOVq2WtGDlitcuWrNa2ZssjTDkbscmTCAKZBSE/CBJ+ECXVbLyEKzvhw5YZaYa44bwZzeDOeAmI6imKCMhISJiZmTrZunn6cCGzxiWBX8TAwMDAoOBSNzAoGJAITYRlb4m+TNmarcjhm0WtMrjItc43LBazYNGDdi1bN8TZuAKWA+H8GgXg0vlE8mVIl0kiEHhMhkcrk6E/Bt9+DdPbfbknTJLdBPGhs/YrgIG/iYGDhbWZg0CITYQ5aZHGJw2ZLcONm4WtHDVutwtcWJbkaMnDZqxx5mrTEAKdh2H8NsXhuNhUMhMYisigMoi0ymE6nE0lEWhcPlszn9Bncvh8LgghPw4BfhvnrHLWMdrPXDedYoUjgtPVXJGwITgcyGesMc8NYzjGEyMJwrn75PCITYRlyOXLVyzbLWDNliWtGePKtcuWTJa3ZuXGZvlaM2zPKAKwwFFhfgMg+AyW6yXCT0Xx4GGmGuKBCggigkmkiiSQwRQVTxV134GulNhMNiMZgImBxOVyuVxNaTDYjKUYKaMhfhmC+GWe3BRY6LESWQRw224PB4PF4nD5PF4++VVViMVjMJgLMBVNdVRNDLDXbbTXAiswFU2AVTx2304W/B0gITxty4u3jKwjFGEUIwmCMJCE5RTlEIwRgEEBCMZ38G1lPCAITYQyatWbfE3YLWGFjjWtGDVqtcMszFblY5WeRw0yMMrbCAKeCCE/Eb9+I2lgjac75cuXDWUMGjNszYo4K1ntyXshfiIO+IeOCyWyeGe2vA34HD42u2uWKrAZCjDYSihFWCF4cxsMGdwM8aFDBDBCghghgQo5drFGwYhNhGbFhcNGrRytzNsrNa0wtMS3E3b5FrZyyyN2jZtmct2wAp5HYbxSOeKU+HgoiYlJyUlpSCg4+TnZufmY+Jg46Gpo6wlJwCF+HxD4e5ZMJNRNDTfgcHhcHjcPh75ZZqsBdksRNgrgIXl7gtHsZ0aEQoI4EMEa3UkcoAhNhDdoyxssrRitYNc2Za0xs2a1yzc5VrjG1bZsLhxibNcIApXDYbxdPeLoGThY2FkY+Al4GCwIIbxDKeIXGEloeahoCGk5ednQIfAkvgMAksjgsLpMFQOIiE2ENmrbDicOWS3C4Y5FrRm5xrXDhy4W5WbduxaY3LVs3xACq8BOoT8E/34KDcjHLFOc6zlOWKHKYstMeXDnw1xU1ZsVsVJ1w3neM5RvPHdCWTZqxaghvDRp4aQYpJQ0pFS0RDQUHGys7Sy9jP0cXBxUdPWFRXTExFQ0HHxsnLzs/SzM/HxMFGTFBRU0xCS0Gl4sITyp36y8D3jNFFGEYkZRhGUYEIgIwiRhOUUVdfflOQhNhGZq0b5mORqtyMGGNa0aNGi1y0xNVrlkxZuMjlrlbZWgApoFYX4O9Pg71vhgnoomsw1mGomgwMWLvyIhvDCh4YUaqOkoqMgoONkZ+Vk5uFkYGFigIbOmIUBgOHgYGDIGDgIWFwLAk2AITYRkyMMeXE4arWmRo4WtHLJstcsGGRa3Ys8mVqybOW7FsAKUwyH8HZng7zikoiUojUDhERistCE/DTZ+GlnTp24a5UbUIfHlpgUDo8Hh9DgsAgMbCE2EZsTZuxyYcK1k3cOVrRm1yLXLVhkWsGuLNibMXGLCwbACk4KhvB5t4PN6SYopiOgoqAAhvDJJ4ZJaeRjYuLj4eLAh8eWlA6TT4PAILIwITYRkxNG7PCxyLcWJmxWtHOXKtc4WrVawyMsTPK5asmTduA="/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P3_INK_TAG" val="base64:ANZeHAOAgAQdBPIKugcBEJbfXNIskCtPlt+KegcA0z8DCkgQRP//A0UoRigFAzgLZBkgMgkAgIADAXvCHkUzCQCAoAIB4cMeRTgIAP4DAAAAAAAR5ezAPx4Ta4L8vfl0AAAAAAAAAAAAAAAAAApRDoT8JPH4SgcU92W0IYMpAIT6ZD6VnZgySxY61z3254fEFPQCfweBweDz2FoDJyE2EN2rlxlZ4nK3KxbMVrTC3zLcLDDlW42mHI1yOGjBmxZgClINhPwtQfhaplPVhwUwyxxghuni6Z+UhJKDQUzFz8fOgIbNWGYKFvYmJkbmFgIGLCE2ENmzNq0aZHK3C1aMFrTDixrXLZi2WsXDhi0YM8rLE5cgCkwLhfha4+FnuyqCarB4HE4sg/0on6XvXgTycMRoh8SU+BwCexekwOApGCE2EZmDNzmcM2q3HmbNFrRhmaLcTlm1WsseZjkYYmrdphaACkcJhfhcY+FvvEXVYKKKEIT65765nDvyxnCIh8gW+AQXCMJgqTghNhDPK4wuGmRwtxsWjda0Z5GC1zkx5VrTM5ZYnDdqxYOcoAqMASeE/D8R+H4+eCeLDgvesVNWzgaMmSM9OXbjyk4xnhtvw5aghuzE7KWChIOSi4CJi4+NmZWbnZ2ZhYKMmqCqsLCcloyGgIWPk42bj6OXheMNHAzuBjjhIUMMMEcUcUMRBDBCQyy7WOCHIiE2ENHDdw0YZMa1u2zMVrTMyaLXLPMyW42jHIzxNMWFrhbgCk4Lhfh/2+H9/IYDCYCGTB01gIT67j66OelfXDGwgIfHFpgkDo89jcAg8ChwITYQ5Y5nLltmarczRkxWtHLJqtcNGbFa4ysMuNrlcssuPIAKaByE/FKB+KVHPnnwbTwWyZtGrZmzUzQVx1y1w0CE+l0+lz0UyQyIXrPHCqCSUc+LXXLEheMNKZnBxxo0MEMAIY8bm4UMoCE2ENmrhpjYNcq1o3zNVrTKyZLXGRk3WscznC5y4cWNhjbACqgBOYT8We34s05RxcGWeuPDjrJgzYrapYIo1lOFZMM51mUhC+nXt36bxto2cTVyMACF9I96R/IXYyqiKCuvB4PE4XE4/G5HB4OaazDYjMYzHYCyqSaGGWWWGVHJBBITwwYuunC1gITzZ4dQ8B4YzjEiimnKKUIShGSMSKKCMCEYk58Xo1hHCCE2EMszXLibscK3KyY5VrTKzcrcWJi5W5m7VlkbOczXE4bACmQSh/GM54xjY5FJFA4hC4XGZbKZ3HZbI5PKwIflPOU5lEinEkl0SiCIw2Ux2OxmMxuGxBLwMDQysHCoWBhaOZIGqCE2ENcLXGxZYcS1tlatlrTDlzLXOZswW4WrNw1Z5GrBllcgCmMRh/Dy94ecYfI4rF4dBpVKJxTKFRJVJJAAh+iQ6NGaTqmTSjSSPQCNx2gz2h0GgobFE3Ap+Ti4GFhUXgGCg4GLITYQ3aNmmXMywrXLBg4WtGzRitxZMeNazc5GzLI0YZMOVkAKlgEphvHip48bYePgJeMiZSMmo6UjoiGh4OLjYeJgYJAQMPDysnLx8alJKipqqsCG6Y7piZiIlImYh4CJiY+TkZeRkYOBiJCYoKKgmJKEgImLkZWbmY+pnaeRk4TwVKk9evHhnOKKIQIRlOEZThCML8HswjUAITYQ0ZsMjLEzcrXLdiyWtM2NstcOWeNazb4muZxlZsMrFmAKbhiH8gMnkDVh8IiEokk2k0UhUNiMbj8ljMPQGRRqTSKE+q4+qFpaNsOW+/Dv068OFe2GEY1Ahs5YfgWBYWBg4GBQMAEDB4BgIGBjwCE2EZWrRtmzNnC3IyxtVrRpkZrXOHKyW5nLLGzaNWLPHkcAClcOhvISd5CiYGBmI6iloiIj4mZlQIXzsnnTcNJgrMBVFVXDg8CAhsqYBg4C3jYeFi79AwMqITYRlaZWmHGyyrWTHC2WtGTfGtc4W+Na2yMGzdg2zMm7dyAKTQuE/IEF+QGfZbQjinHChfUAepNx2Gxl0kkcFYCHwhRYDAZvEZ3B4DAY6CE2EMMeVthZsmi1yzc41rRplYrcTJsyW5suRxmc4meNu1cgCm0ZhvIfR5D4YWBjoGQipBCRcjKzc3KxsLFRFNPVE4CE+pq+pZlLJel45b4ceO9UYZMeq9oAhsoYDQNjGwcHAoFAwAgYGDwDBwEHNiE2EOHOXHlyuMq1u0xslrTKzxrcLjFkWss2Zs2cN2LlyzZgCnYchvJV55K5Z2DjZJMRktLR0pGR0hGRkBAw8nF0MTOyYIXy6XltcNjKsZRJHTTffhcHga56yOqOiGUAhsiWcDAWMfCwcCgUDAQKAgSBgYXAcHAp0CE2EOGzDGxbNWK1uyaMVrRs4zLXORhhW422Ny3a5WOJzmbgClgPg/4SLv4SL8Xy8HE44b7VMIfwMseBlmPQ6WRCPQ6GIfDZXG5ahspYFQFnGwsDDw9rHwULViE2EN8LnK4c5mS1mwaNFrRs0YLXGNowW4Wrli3c5GuZhjbACk4Mg/4WLv4WO6cMRhedgIX4HNPgbrwEdklMGBrxN4CHx5bYFBaHC4jOUBRcITYRkY5sWVxlbLcuPHhWtGmPKtwuMrBawytsTfE0zNWrnIAKUQyF+FZz4Vd8JVgJqJsHfj8Kg/4HJv4HW+F8Irhqq0CG0JjWAhcAxs3WwMBBxIAhNhDBw3aNMzhstbOMjda0zZcq1w5bZlrDKxxtmeJtibuGwApNCobwtAeFpegpKCWjo6BgQIX4H9vgfTwN+NqwMscQh8ATOAozb4TAYLKQITYRkbYsuJvicLczDHkWtMLfGtcN2WRazzNXDBzjYuHLfMAKiQEihPw/3fh/1jasJacVqZsmTJCOGuG8oYKWXy8ufH08EIbwTgeCXeVhY+DmYCZmZehmZeFgoianKyksJyYkoaGiYWXiZ+RoQIbP2LYGAwDBw6BgULAEBBwkDBEJCwUHAQ8HgdAwNmAhNhDDCxYMsWNityNWmJa0Yuci3CxbtlrVm1ZtW2RgwbY2QApGCYX4gNPiAFxWIxEUkNaD/geA/geT1pbIh8VWGAwW+wlB42AhNhGLE1ctsmbKtbNcbNa0yY8y3E5ZsVuVi2bYXDJnhZN8QAp9HYbxQBeKA+EnI6kjpCIgIORlZ2fo6Ghj42BhpKWnpiakJACE/AdF+A5e2KHEtglOt8OOcaWtilBlnwdvH2iGzximCg7+FhUHAQIgIOEhYSDgIGHh72FgoOnAITYRkZNceLG3aLcbFvmWtGbFstxZGzZbibZMWVuycNc2VoAKvAE9hfi2i+LZeLCRYCBTXhcHgb6Y5orpMFRgIZoJppYJY778DfTDBRZgsBgqJJacDj8Tjb7UGKqxGAwQhfgVe+BTebDUYSCKe2/E4nD4XD4HG04uuCSyrEYDLYbEVXUUQQQ0y0xzwQRzQSQQoY46ZWBnpnCF5m4XQ6+WGFHAhQwoY4IYoIoIoBDDCQkMEMEKKWSOKOJCS7WNDowhNhDFljy4cjVmtzNGmNa0Yscq3CwxNVuLM5ZM8rhlhcZmwAqTASaG8eGnjynlI6ekqqWkIiBhZWJlY+Jg4SEhpSAhomJjZWTkYWAgJ6MppagAhvAlJ4El4qGkIGIg4WFjYuRjY+Jg4GMjJColpKUjICHiZOZk6eTpZmVjQIXkzdxxa+eOOGFCghiQAgjgISOnVywR4kAhNhGJjhyZmrJgtaMHLda0w5mK1w1cYVuVmwcsmrTKxaYcQApvGYbx/oeP/GbQcxJUU1NREDDysvNy8zAxMtGTk1PAhPwJnfgSrxZIUrly6c+nPtxxRwNULQmAhs6YjgIO/h4GBgyBECgYGJvYKBgZMCE2EYWbltiZN3C3G0Z41rTEybLXDVwzW5cbRhlc5muLG2agClUOhvINJ5Bz4iKnpCYiINKyNDLghfgIs+AjHFXYS7BUQK68LeCGytglAWsfBw8bdwKDjyE2EMmjJk4cMGK1m5b5VrRw1ZLcThplWsM2TM4xsc2Ju3wgCo8BJYbyBEeQFmYlJSEhIOLoY2foZWVgYWaU0hNR0VAxMvQzdHLycHGxURIAhPwIkfgR50ZMWJaWGUM/My4p6Kwre+XHpw3vGVck5IiGxNQoWxsZmDjJ6OhoymlIGNn5GDhUHAQJAwEDBwt/BoGbITYQ2YNMrRm5brW+RowWtMWPItctmbBbkbYXDZq2b5m7nEAKaBOH8YlXjDtiEKiUDg0Ni8Zk8jlsjmcdlcpmIIbwDAeAVeWnqyUoI6OgoeHoYOfkZ2dkQIbIFrAQNbGwsHCwcCg4m1IKNCE2EM22Rhia5WC3Czb5FrTHiaLcOVo4W427dwxY5GmbLkYgClkNh/D2N4fEYrB4TMIZMJ1KJVJokIfwI5eBDuQSqKTKBQiAReSzOaiHskXQGPwuHw2iweAwGWghNhDbG2Y5mmJktctWrBa0b5GC1xlxNFrbCxYuGWXC5cNGIAq9AUGF+LZ74tjUleArilrnrlpljmokqqmokgkRQTRSTy34PD4vA4GGTAYrJZLFYCxLicbk8jicbgb4bo7pMACF9FR6KuzFRYySyCSuWmu+3A4fB43G43D4WOKjAYjKYzJYbFXXXTSRx24HA22zypJqppIIkk8UFsdNIITyN24w6eW6qKMIkUSEYyQhCckERFMijKJKCCMqz8GzT54hNhDnNjYZXGLItZMGbRa0yssy1zkwtFrFk3bYszhq5ZtmIAp5IYX5JQvklDmnswNVclss9aCCzBY7FYi6hLXja8fg6q8EhfgCm+AM/DXYKjGTYKi6KCOmXA4HC4vC23yoJMRPgL7qwITyZ351596zRThMiBFGvD6aKQAhNhDTE5a5cbTCtbY8rha0aOMa1wybMlrXE3YZGzVsyYuWAAp8IYbyareTXGGg5iHmIiShoiBS8fPz8jDwsVITlBQSUhARMDKxMiCD/gCo/gDLw4Ry12x04cOEVDM5vOeO914eed8QheNNLHFo6444Y4ISAghEKGOOnYxxS4chNhGRyzzNmmTGtzMWDVa0x4mq1zmytFrFhhcOcjTHlZMG4ApTDYT8Jcn4S781tU5U14s8aoX4RLvhDrqkwFk0UN+BxOTAh8RVGAp7CYPBaLB4FA4iITYQ0ctHLlu1brc2HHlWtGuZqtws2TJa3bsGrZizw5XGbKAKVQ6E/C3R+Fuml8jJknk21z3AhfhAw+EA/ARYyWqKWCmfD1iGzdh2Agb2Jh4ONvYWChZcITYQzbtMrRm4yrWOFq1WtGzBktcY2zZa2Z4WeVy2YM8rVgAKSgqD/hc2/hcDjWKcePggg/4Q/v4RN8cODGMUh8fW2AwWm0OCwGAx0CE2EYmzbHiYNWK1i4yYlrTMyyLcWbM1W4m7nGzxYWWFlkyACk4Lhfhei+F73GYLHYKiaaGUhPwjTfhF906cuXPWs6CHxdY4An8PocHgEDkYITYQ4yuceZhmZLW7NjlWtGLNktc4W7Fa1cZWeJtkYtmzhuAKfiGE/D+l+H+NXJDVkzWxSwzrOcUqRjjy5dN888MqgIbwqyeFVuLm4mbmZeZl4mMjJSmprKsnpKQhIKAi4mRg5+TnZmfAhecOIYI9jHLCCBAhgIYIYY48fmY4IbQhNhDXK0c4ceZytaZnDha0ytMq3Cxa5lrFxjYMMOFo2cNmIApLCobxAieID2empqakIiHhwIP+Eoj+EqWtyzO6h8oYBgEHuMjgcDgEBCE2EMWTVs2ZtWK1k2ZuVrTJkcLXLdi4Wt2ORvkcuWmbGyYgCk0KhvFHR4o0ZKQnIyJg5uXAg/4QuP4Qz5655TiOQIfKmA4BB6fSYHAIDLwhNhDZuxcuW+TKtZsWrJa0xMMy1w2b5VrBvix4sjPMzbucoApNCobxP7eJ+mgmI6IjIeNjwIT8JO34Sa8+mtbwhICHxFVYDA6HSYDA4DEwITYRlbtWDVuxaLcbRk1WtGzTMtctsrhayzOWTTM1b4mDHKAKRwqE/FjV+LEnZa1MOPHrg/4P/v4QD73UVjGAh8bWmBqfQ0DRUCE2EMMOFnjc5WC1vlYN1rTCycrXLFjmWs2LHGyY5W7ZtmygCkwKhfiyO+LJPFYTGYKaKOmE/CK5+EUu+vPHPhy1h8jXeAwWszmAwGAw0CE2EMWuRszytMy1y2aMVrRs3xrcOZgxWtsubJjbYmLPCzYgCrUBQoT8YSX4wg4YJUjhx5ct6xkwW0UhBCEokI3x1rOGDJixZIxx8PXr04b0xYuBg1UwXwcHFv0ZQIX4Pqvg9thII4Z75cDfg8PicHj5Z5qsBiMRlMJgJqJoYJY5ZVMAigSQQSRwwzw4fDYeKOqOKvDUgIT0Z47hPwbOMYkSIjBJKEYQnGE0YRgEIgQiRTRir4HhCOkhNhGXFhZNXLFwtw4mDJa0c5mq1yxytFrlo0atWOTExy5cgApuFYfxkbeMkePRCNQCPQ2IQ2BxOHyGPx2exuXyWTiG8GbHg0LQUpEWUZcTVVIRkJCwE3JzczJghriIhE/BwcLEwsLAQ8DBw+AUDBy4ITYQ2ZZGrBzmZrcTNq5WtGLBotcZMONazbMHGFu2bZWOXMAKUwuH8ONXhyXisDgMumEkmkukwIfweheDuWSTaLSCAQmPymXgh8QVFAZ3D6PBYDAZGCE2EYmTbK2ytmC1pkbYVrTEzcLXOZy0W4mrfFicN2WJizygCo0BJobx2yeO5WTj4qHoJSklo6Gg4+Vi4+HgIyQkJJAScrPzs3GwsBQTVRQTwIX4Osvg67wmAxUFkcsuHrwdt8MLAVYbBYazATTQz124HG4fH4fE1oXjTToM/gY5UaEhggIICAhQks+zjghyoCE2EM2eNgwb5Gy3I0wt1rTM2cLXDXI3W5c2HIwZsnLRhmZACm0XhvHyl4+hYWHolNNTEZDQ8zJ0M3MxMbISk1PAhPwf1fg/R4TAvPbl05c+nDPHDHDLHKCG0Bi+Ag8AxKBgYGBQMBAoGFqZWAgasCE2EY2LLE3yNMq1w2x41rRzjwrcTPCwW5WzfC3ytMWHExcgClUNhfkAg+QDOeirFYCjEYWnD4GF+C874LjbsFRgoo4LacLgQIfHlrQOfwWEwWiwOAQORiE2EY8uVg1bMMS1u3cZVrTFjZLXDBiwWsMrJliwuWrVwxyACkkKhPx+yfj87zas2SiOUIT8HQ34Ow9mTNaFJIfEFTgsAqM/gUFQ8CE2EY8mNszbtGy1lhyMVrTLkarcTDG1W4czdy3zOWTJi4aACmwXhvIZF5DRYCCkoqajoqEhY2VnZuVlYRLS09OAhPwdXfg6HtXFphjrnx48OO8a4EISgIbNmG4GCuY+Dg4GBgYCBIGAh7+BQM6AITYRlZMnDjJiYrWLdjmWtG7JotxY2LdbjxZm7XCyxY8TnGAKbBqF+SLL5Iq4b6saRWYbEYjFVTS14nA43CltgIX4LdvgtHwlGKmsR4O/E4nD331oapcQX3CF5c4Lgh1NMcqGGGBDBDCjxOfhQwghNhDLKycYcrBitZZcmNa0yscy3DmYMVuZvhbNWbFyzYOWgAqLASiG8mpHk1/ioyalqCUkIKBiZWZnZuRi4SImpqYlI6DjZujoZmXg4KMmJCWhZoCD/gq0/gq1zfDw+CtaxwxympnccanDlWo1m3gx134egIXjLTxs/alIEMEcEJDBCghgIIYIUdexjQ40ITYQ5YtWjBozzLc2Vi0WtMjbEtxY22Va3aOWLhqzbuXLhyAKTwyD/k9Y/k9Lz3vnWHDWAIbmZuZRqqCmkISGkZObnYbJlzAwFjMztvAQsDDgITYQzzYm2ZrmZLWmZy3WtGTPCtcOczdbhc4Wjdoyy4mrNgAKdBmG8M8Hhmzg4eNjJmHlZWhh42IjqamsLKooEDIyoIbw4NeHF+EgoWch6iCrJCYjJCAg4WfjZuJl4+TiwIXHY6CLGxwzwxxxxoYY4Yb9XLBHaCE2EYsLlgzwtWy1zkwtVrRzixrcWJk5W5muJrlbuGGRiwZACrYBPoT8PEH4eMZ5oasEka58enDeTBo3aMVoww4cs54JZMGCiM4xjOsMccOPHe6DNLNbBACG8N8HhuzgoqFjICAgYGJhZGLk5WRm52dj4GIjo6ipKycmICEgYOTj5eTlZWXi4eGhJCQop6gjpCIIuDo5WZm5kITzp4jjDwXWMZowjCMAjAggCIiRhGESCCMCs9vbnCdwITYQxbMWjjLmYrWrRy2WtMbbEtcs2GJa1xsmrDMxx5HLBqAKngEqhfiSU+JJFLVLcgjnrwOBviloowWGxWCusmonlwt+NxORxeDwME2Aw2QAh/DYl4bBY1DI5BItBoFBYPFYfHZHG5TJ5bIYnA4VDpFHp1KpRGI1DoZAkFjMLlMjlMjAheRNvFDpaZ4YYYSGGCEghgiRIYCGEhlv1ccEd4AhNhGPLjytG2NgtYY8rJa0zZsK1w4YYlrJixwuWWJzhbOWwAqIASaF+Lg74uE0WHw1dWJxFuAuqwllE0NNc9tsaCSOKmevHw4We0CG8Ow3h1xh4CNgY6PiouVk5mln5+XRUhSWlZcVk9JSUBBw8XFzsPSyc+CF5O35rZ44YUIQRwBBDFCEMc+xjQ48ITYQ4wtm7BpkyrczTC1WtHLBktwsHDJayct2LdmwcOGjDCAKSwqE/FwN+LdfJwrUphw5QIP+G6b+G4/vXPjeb2CHyFcYDDaDSYHA0ZAhNhDDKwYYmOVgtYNWLZa0a5Wy1xhasVrDC4wtGjXEwZOGAApICYP+M/b+NA3Dl4M3oIP+Hcr+HZu4zd8+oIfCFHgcFv8BgsBgYCE2EMsTdwxaZGS3M2ZtlrTE1zLcTPNkWtXDHI1w43OFuyYgCrwBPoX42jvjZxohwWDgnvvrvpjlkmqqomiSxT2SYKyiSefD4vE4GuGi7HYrEYSRbg8fjcfi75YcJRjMBgiF+Gmz4aUcFFdJNBLTgbcPg8Xj8vicnXLFgsRlsZmsViqrJpIIY56aY7Y4ZUUkU1Ekk0ETAxYG/B4EhPMXg2svBdYzimijGMElISQjFNMjCMICE5RIRlFCM+Xz5xjiITYRjZNHDBszxLcmZq4WtHOFmtxZGGFa1b4mWRriZOGzdmAKxQE+hvDf54cCYqSipaJlImDjY+RjYkhoiIhoCEgUTBwUJFRUhERyCgYmHg4mNkZWdoaOhjYOSmq6ywNSVkBBztDZgIbxJ1eJNOCioKkg5iDikLDycjKzNLP2tHSy8LBS01UU1VOUEZIQUNAQULAQsMhoCCImFi5mLmY2RhI2CiIyMITsbJOHjz1rNFGEUYhBKCMCMIxlMRkjBAjWMZz09mUJcAAhNhGRnmxOHLZytx5crJa0atcq3FhaNFrbG0Y4WGVu2cYmAAp9HYfw9VeHumBQaEQqNSqWSiURaDQ+Nzug0Giy2RwOESSLTSUSyQCF+KDT4oJZYYq1MEdUmAowmAwE008eBw+Ny+DxteBAheGsqaeONBDAhghQwwRwQyz6edHWITYQ0aZnDjEwaLW7Ni2WtGzVmtcssLBaxx5cjdw0xMWebGAKeB6G8SiXiUTjoOQk4yTScHFwsJDSFBPVlBNRCLmZO5maMIbxH0eI+mCjKiEqoqUgoKHiZWZoZ2bl4uJhEdFSkFCRoITwlW23Dhx3qrFCcERFWffxp6QhNhDNuwc5HLBwtxY3LFa0ZYmS3DiYOFuXFlzZGLDEzcMGgApYD4T8WRH4sbcMJ2jKdZcWeGaF+I6b4ji6MJZiLKII5sLXi8OAhsoYBgV/CwcDBwuBYCDgIkAhNhGHJjbsGzfItyYWbFa0xM8a1wwYtlubM0ctc2Vu1YsW4ApTDobxUSeKieSqJKmlpaSRUfFyoIP+JHb+JK/l0zi0ylqGypgGDgMAw8HBw9zGoOVAITYQ0Z42WRriyrW7fHmWtMjjItwsmmFaxw5suXM2Z4mOPIAKtAE7hvEJF4hI4aCg4yJgoNDw8PFwMLAQUVISktNTUpCRcnQ0NHSy8ajoqanJ6UkICDi5mfoZ2Vi4OIipqQlJaQCF+LhD4uEcVipsRDNPTXPgb78Thcjj8PXPNdhMpkslhsNVVDHLTbLXPFDRFRJNJDDDHBbFg48HOITxpx5uzjnNFGCJGEYRlGABCIRABGOHwSigITYQ5b4WmNhmzLceXNhWtG7bMtcYm+Va3bYmuLDmYM2eVgAKZhOG8VS3irfk4GJiIicmKaYpJKCipGLm4kCG8WBniwBlKKUnoaCg4mTm5WrT8HHwgIbKGAYFfwsHAoFAwc7TwMHBSwAhNhGFu0auWuTCtcN2zNa0YOcq1zjcNlrfI3Z4WzXCzxZcwAp3HIX4psvim1mx1GIkohnpwuFwuBrrhTUUVQYZgJSF+Lr74u0a5qaoKIpJJoppqMBZNJBDTicDl8LkQIbIFnBwF7CwMDAoGAgSAQMBAwEPC4BgINDAITYRkcZm+Fm5YrWTPHmWtGORutxZMrFazaYXLBu1bNGmPKAKVw+F+LiT4uHbboLIoIL48bPi7YX4rdPitBowVmAkQzx4m/K4MIbLWCYOAwHCwMHCw9+g0EAhNhDDI2aNHONytyZWzRa0xt2S3CwzYVuPDlc42rdpkbuWIApUDobxXxeK7eakpiOjIqJhZmRnY8CD/ix0/iyhx1ibnPa+E9CGy9g2BYFhYGJi7lBooCE2EZmbHDiaOGy1qwxsFrRk0yLcLPG5W4ceXK0ZsmbXFjcACqsBO4T8RU34ihbYtObHPLjy5U7RlbNmxYpWMN8eXLONULZMWLBRPLr178+u8bW2YNjhAIX40xvjSXjmlslhrrjweDx+Bx+DwdsUmKw2QxmOwllkECmOeOeCGGCGJFJBFFRAgwdGLw7JgITxdw0e3hnOKJGBGUUCEYynBCcIiMEZRIIwirv7MJx5QCE2EZWuNsyyssK1o2yMVrTM3yrcTZm0W5sTXFiauMjdq4ZgClkQhfitA+K3Wm5irsRiLrIosDLiQIT8ZpX4y/74r2w4cOlw4645wIbKF/BwGA4WBgYOFj7WBJQhNhDlk0b5GDHCtxYsbha0yt2y1zibNVrJtkb5Wrdkyas8YApNC4X4qvPiq9xF2Cojoprx4IP+NED+NEHvzrPPHGLAh71K4Gn8VnqBwCEAITYQ0aZWGJhixLcTlpmWtGDDEtxZsTda5w5sLjGyyZXDBsAKSAmD/iwK/iu/rUuvPiCD/jJU/jJ957mI1oCHskfgMNtMFg8BiAAhNhDZi1c5GDnCtcuWDda0zNnK3DkbNVrluybuGbbHlyZWAAphE4X4wjPjChU4DD4aCyzAUUVS0Wx4kIbxiteMSmSgp6BioCDiY2Tm5OlhZlGghsVT5VxsPCoGDQMLgGBQMEAhNhDhizc48Lhota5WTVa0zMWy3FlaNlrRiwxtXONw5aYWQApnFoX4wePjBhowzHUyW24e/A2zwwU1VzVghvGIZ4xHYmIj6KEoI6WjIyEQ8bAzsBQw82CF4EvkjyN88caMhhjjzuDhjtAhNhDHJhauW7dstzMWrVa0yZm61zlYtFrdi2bN2eHIwa5MQApSDYP+Ma7+MZFreLjp31nAhfjO8+M6+HCQ5CSSimnC4ECGxRLwMBTzsHG4FgYOFhAhNhGFmwyucrlwtwtm7Fa0btHC1y4aMVrXDlwuXLRtiauHAAqnAnKH5E7kcYFBoJIIJGEAisJkMVjcFgEChUMh0Sg0GgsDg8CQ2DQSDQqHRCKRiNRqNR6ORyKRCIQ6CQSCwWGwmEw+FxmMyGTzOXy2Tx2HoNHI1HotFIkgkLhcLg8HQGCoPC4vJ5XOZnO5XL5HKYzD4jBYPBIpHpdPKFPKdQJpOIT8Dj34HI8WCPEhuxasmbJkpOcceHPry6c+fTpY7zRpGMZxTSrS2K1sVMkLRhVOd8M8eXDlz5ctc98NYxy3jGVLW0Zs2LRbFmpmtglKEJozVXhO+ICD+TvgeL9vizKU3BImCYTEwmESCLqZgmCYTExMBCYJJq6mYJiYTAmJi6mJiZv4PZeaITYRma5mzlm5yrWWPLkWtGjRytct3OVaxYt2bbFmbOWjlwAKUw6E+q0+rFxYYaaXngrgycaG8DuHgcxmo6YkJ6GhYKXk6epAhsWUKAqY+Lh5W1QKCCE2EOWmTIwYNmS1qwZOFrTFhaLXLLJjW5czRzjbYmjlg3ZACmARhPwBlfgDbhjwZ8mOEY0jSGjQh/Au54F9ZFHptFJFEohDILAZDHZHJZiAhsUTcHAUcjCwsHBwsjboOAhQITYRlcOWGLKzwrWznLmWtMzRqtw48bVa4cM8rNk3yNHLnGAKXBCF+BHj4EgZo6q77cDXgYV2MyiH8CjngTJi0QkEWkUQgUAisVk8pm89hs0YXg4C/hYGFg4GVtSBiSE2ENGTFozyN8K1uwyNFrTEyZLcThw2W5WeJq4aNMmVg3zAClsPg/4HsP4Hs75xxvjue+OeOQCH8CQHgQBkEUjUGjEHg8JkMfk8nlKGx9WwcFTzMLCwcPgWDgIOZCE2EOXDVm4YZmC1nma5FrRlhxLcWZmwW4WubNibN8uXHiYgCl0RhPwYcfgwvjfbDfTDWccFqTgAh/AsV4FzYRGolNo9PJJJI1AYFE4/L5WAheCL4J8LbTPHPLg9PAhpITYQ2aZGDHDjxLXDPHkWtMbhstw5WeZbkYt2zRtlyMGLfKAKciGE/Bmp+DNXHHIlgtbRGVseHLn258t4JYqZGbh4LoP+CQr+CQvjfR4TWMYmNzuZvFxE1uufPG9gheZuF4IdbPDGhQkCEQQoUMdethgjw4AhNhDnGybMseJity5sLJa0yOWq3Fmb4VuXK0csGzHM2w5moApqHIX4KcPgp1iyNWLgwaOSTAYDAYC6qKSVbDSTAIP+CEr+CFvtfiT2cmV5uZioiOPDrnjsheRNnG088ccMIhgQoI0eF0cMENohNhDJu0cZnGJutzZsLRa0YscS3E2xMFrPK0b42mTG0yZcgApTDoT8DIH4GQZyzZpSyY469YCE/BHB+COHPmx4l8We1cCGzRhmBgr+Jg4ejp4CDgIIITYRhyYWDFvkYLc2HEyWtMLDGtxZseZbmYNsrdrjwtMzPIAKSAmD/gYI/gYJ6dMY1OCE/BQl+ChPFw4VQiCHxtZ4HGbjDYBB4GAhNhDPKwbM8LbMtwtMWJa0xY8q1w4ZsluJi1xM2rFtjYZsgAp7IobwGheA1WAg5KZmFBCRkJAQsfNzM3LxsPBRkxMTEhJQ0RHxcnHgg/4Ipv4Ip668IluojVcuWMYrc53Obu422IXibOwW4uuWWGGOGCEIIYAglhl2McLGgCE2EZmOZvjwtXK1tjzY1rTG1wrcLDNlW5WeZywxYsOFw4wgCkcKhPwFEfgJ50U2ZosNwIL+aDv5obWJN4CHxhYYCo9Lg8AgsfAhNhDJyxassrjMta4c2Na0YZGy3CzZs1ubK5xtszhniZMcQAp+JoT6zz60+G6+qdMN8eGaGq/CzUwJYcOPPe9YpVyJAIT8E034Jl4WvghSEpwnhy49unHWDBo0as2SVoxZ46cYheQNrHHn540KMjghjghggQQRQoIYYY5dfHBHiSE2ENceFw1csGC1u0cuVrTC5bLcLBiwW5MTZu0bZmebK4xgCnAchfaQe0togumwkEUcuFwOFwODhhqswF1WErjvvIP+CVT+CUGfB8LwazFYxjhwam83nq3OcIbKGA4FbxcDBiAIGCgUDAQcLB4BgYGBpSE2EM3LbCwatGi1o2zNVrTG4arcTBvlWtWDbIzxMG7FgxcACkQKg/2en7NHPSo5YuSC/mvr+bBbm82Kh8ETuBpvU4DBUZAhNhDfE0cZceLItat2eJa0Yucy3Cyx5VrZs5ys2bbJhcMmYAptG4T7OT7QmGKmyWScMMcMlLME2ltvlIbqVOpTipCLkoGUhpSalJCMgoeHk5eZkZ2Jl4uVjYXhrExwYnJxxxoSOCOCGGWO/SxQwQghNhDLK2xtcWFgtbsczBa0yYcS3C4x4lrVkxbNXLlgzYNWwAqNASyF9f97AdZHioap445Z44JKrKKoopa7bcDfTg5cHPbXHJFgpsljGeCE/ACt+AEVSeauCRHDGu3Hpy48c72xSyZKaLYJYpRhhpnrhcWF5Q4BQammOOFChIYCGKEgRxRwQQoYIUtOtjgjwoAhNhGXLkctmjjGtxZGTJa0ZsMS1zkZZFrnM5ZuMjDEwYMHIAp8IoT5mz5oekc1dFMmC0MSFcOO+vfny55p6JasmSWYhfgxe+DFu6ayqyGame/F4fD4OueFZdVdgMFNJgYMPHi4wIXk7gGGDXyoYYIYEMMEJDDBChJcflUMEAAhNhGHMzZ5GrJutxZGrBa0bOcS1y5y5lrRtkaYXGPG1ctGQApXEIXy/nl/8BJhp8RFBFXLbXg6wIT8E4H4J0d1t1cEUNODPbLAhsvYPQFvEw8DCwszXwJFgCE2EN8TRo5y4m61s2xNVrTE5brXLnExWt2TjGxc48bHMxyAClMPhPmYPmc8jZjwIMK9wIX4KjvgqpntlwccEGAoxGCuqIbN2HUHcxMLBwsTewcBAzIhNhDPHib4WzdktYNGbVa0x48y3C0ZNVrdgwcMWLJpkc43IApPDYP845+cJvF9Jiut9diE/BRN+ChfXh1647aRwYIgh8kXNA6HC4HD5/AYCjYhNhDVm4x5seLMtYYWuFa0yscy1xkzM1rhgzYOMLTMwYNWQApjE4XwoXhQ4ZJcMsgwlWAmWYFi54bwzKeGceAlISmkJiQlIiAgZmFn5OllQIbJFvAwFrFwMLAwcDBwsbcwEDAwoCE2EMWOVwww42C1q1ZOFrRzhzLXDNi4WuHLNw5xN8jdzmcACloOh+Ss5QORxGHxSNSCcSyVR6IQAIfwwheF/WcTKCRCHxmK0Gbyuay8hs6YhQN/Cw8PS0sHAwMIITYRmzZmLZk2aLXDli2WtGGVitcZM2Fa2aY27XI4YZMjJoAKrAEzhuce52mTgIGelKqYpI6OhYmLjYuNh4CFgYeRmZ2ZmYmFipqorKikmoxJy87RzsjHyklMSVEAhvCyF4WBYKMj5CDh4eJiYOCg0FAwiBQcNCQUBAQ8bM0tjQ1c/Hw8VPUE9VT1BJIaJg5WJITzN4RhPo8mcUQhOAjKcokIkZwRgglGEa9PipyxACE2EZc2bNhZYcK1s5bNVrRy3brcOZrkWs8TNsycsW7Ju0bACokBHofpyOnnhsPgkKjESkkWkkQhkBhsXkMjlMplMfh8Dh0akEolUmCG8KNHhRDrJSgjISDhZufo6ufn5eVhISQmKKkmJKMiYmTkwIbN2G4KFuY2BgYOBgIFAoOCQcFAwUDAQ+A4VA0oITYRhc43OVixZLWTNw1WtGDDEtxZcTVblwtWDVywaMGmFuAKkQEohfQBegHrvkhomoklwGBnhjggkhiimmqkuooqolrtxdOfw+VvhvELh4hG6CCipWFl5ednZOfn6OhoYFFTE1VVFxOS0pIQkIjYWTgZuFpZMIXirKxxZfHxxxwQwwQoYo4IIYEEMEZChjhn2aCGUCE2EZWTRw1btGy3G0Z41rRvkzLXDBu2W5szNsxYM3OVg1agCksLhfNVeaDw010EcmDtvIP+Ifb+Ihnnz3nKcZCHs0VgKPy2kwGBwGFgITYQ4YM22bHjZrWWbHkWtMjBwtcs3DNa4btWGNq5bNMjLIAKtgE3hfYbewPtvnliikitwWBhtrphikwU2GuqgjpvwODwNMMFlmKwmGwV0kc+BwODwtODomruhvD0Z4eO4iDhIGJkZGTmZmpl6mXj4GCjJiWoKCYkJqOkIyOgoGHkY+RkZOHg4GIho6GioIjYWXl5UIXmbhOCPbyywSxQwxQwIIYIYiKOKEQwoSEihiQQwI4Zdbahx4AhNhDNrkctMzhotZt22Va0aOcq1wwyM1uHFjasGTdo5x5mIAqxATiE+/g+/DYK5J3w5cePHWMJQ0WlS+CVmTVoySjXHtz8PDhjSjVCUITcHFlYwIbw2+eG1eBkIWCgICDg4WPkZeVr5erh4eKkJasnK6SkIKAgYeJiYmRjYuDgYKCnFhLSUpDICZkaWbrQheVN/LBr5Y44Y4I40aCCKKKRFChlRwQoYEMAghghQRwR07ONHgwhNhGbNjbtcLlstY4cjFa0xZsy3Fla5VrdywZZGDNk0bM2IA=="/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P3_INK_TAG" val="base64:AKMZHAOAgAQdBKIJ4AUBEJbfXNIskCtPlt+KegcA0z8DCkgQRP//A0UoRigFAzgLZBkgMgkAgIADAXvCHkUzCQCAoAIB4cMeRTgIAP4DAAAAAAAR5ezAPwpzF4fvQu9/l8vj8dgUGjkcmUym0qlEijEgh0cjEYkAh/Abt4DU5VHJhJJhMpFJIhDoVCYPIY/HZrLaDKZqheIsnHJm8PHHChhihhhhxudhjYQhNhDZxhcM2DNytcN8jBa0c5My3FhYN1rHDjxN2TVs5YZMoApoEofwQUeCCuSyeOxuCQ6RTSdT6aSaEQWIxcCH8LyXhezlkgmkSj0IgsRjcjlcXk8TisHAhsiWaAt4uHgYGDg4GTt0HARAITYQybMMrhu1wrW7JvlWtGLdqtw5G+ZayxsGORg5bMGDBwAKZxaG8GK3gyZl4SIlJaknpaSgomRmaORpYCDjI4CE/DJl+GRfFixZIxx58+vHpx66aZxlIIbNGGTAcOg4EIFDxNvAQKIAITYQ2ZYcjdpkxrcTdxjWtMrNgtct2DNayzN2TDE1yZmebMAKcyCE/Byp+DjnPSuRKNZ3w4KYs1JUvfHpnOF+FHNAhPwyvfhk5jbHinGsZ5cefXnjWltXA1arUhlnry7wheTN2h1tcEpCQwIYIYoRBLHtYUOHITYQzYZczBnhYrceRg5WtMTnCtctcrFblauW7XC3at2zVyAKhAEjhfhNg+E1OmKDCQYSGiWevB4HMz20yxyVXWYLBYayy6CKeECF+FMT4UqchiKMBAprtweDweFnpjkmqowl0kkcs+BpwNuFvIXkLXxwaO+OVChhghhICCCGCGKVg9PDDDWAITYRkcMW2TDlyLWObKyWtMWNitxM8TdaxaOMubDlZYszVmAKTQuE/C2V+Fr3GrbFeWPQhPwwPfhfvhK8J5cufGCHxVWYDAKLDaLCYJB42CE2EOceTI5ZNG61rjctVrTLjxrXLFmyWtnDVgyxOWLBjhYgCkUIhvC2N4W94pHSVBJAhPwpxfhUB4kEcFyHwlTZHIZ7B0SAITYQww5smRk2aLXDXMxWtMOLMtc5HLFa1y42Lho1Z5nGLEAKWA+E/DHJ+GM1ilow0y477c+3CIbwoJeE+eOmoGmR0Cg42Pl5UIbIVnAQNjEwsLCxN7FwEHTgITYQ4ZssLlqwYrcrZiyWtG2XGtwuGzFbjaY8jHJiyZW+VsAKTAuF+GE74YO7MBdgMJCrtIP+Fxr+Fz2uWMY3W4CHx9b4FBaLC6TAUBkYITYRhbMMjbI3cLWmFwwWtMTFktcNWWFbjY5nDXE5xYWGPEAKTAuD/hxW/hxR4Z6b48OLIIT8LeH4WtcVbTw335coh8ZWMoMNpMDgcAk4ITYQxw5mGJgzarXDXJiWtG+TEtcZW7JblzOWuVvkxMcrnKAKPwaH8N/3hwdgkWTYhPwplfhTnyZAh8BYBgKhwAAhNhDlu3cZsThutxZmTVa0cOMK3DiYt1rNk1zY2zNmzctsQAppGIT8PQH4en5aMGrFkjLHjy6cuU1NWLZIhfhYi+Fd+fBUwRx1134HA4nA3x4HAU2UYKyF6G43gwOphhgjIYSOGnH4uSWTFCE2ENmOJxiY5Wa1zibs1rRozZLcLDC0W4nLHFkcZMbnEyygCmodhPxAGfh/3hohijHDh05csJ2lLhMSlcEYwIT8LU34WfUMtrzx465b1RxbK7tGKmOmnPr0gIXk7fmppnQoUKEEMEdengjknCE2EMWjJswxsmC3DhZOFrRziYLcWLEyWsHGRrhZuHDLJjcACm4ehPxHufiQHvgjuwaM2JSs8M5xgtPBhxa5XlGE/Cy1+FkelqywzvOs5SlKkk554cXFwY68NYXmrhuCPWzxo4IQhgQwwxzz4/BkmYAhNhDhjhZtGrNutYsmuVa0wtW63Cww4luVi0xsGuHIzwtGYApbEYP+Jhb+Jffw+Zz1GuFVbnuG8KFHhRHhJZdQExGRUNHwkrGyseCGy9g1AWsPCxMHAwsrawsBAyIhNhDVowbMmDlotyNsOVa0bZGy3CwZNVrdiwcMm7DExzZGoAp6GofwjJeEYuYzGIwOGRSVSqWRyDQeOxuTyOPweDxiIR6NRgCG8PR3h53rIyYgIKHlZmNjUVGSkhHQkFLxNbR1daCGzJhNAYFhYGDIGBgoEQEKj7uDgIODITYQxx5mjnE4arcbXI3WtMLLEtxYWuNa0ctHLVywyuG7TEAKbxmF+EuL4Sp7bMHhJJIIY78HhcDg7YYmMuwVlACF+IPr4gz1EMkeDvwN+PweFwNcMk0mEowFEACGz5idA4LgYOBQKBCAg4OjoYCFhJYhNhDdrlxY2DdktZYWTJa0w5mq3CwcsVrFxiZOMjNyyZY8IAqIASSF+Fwr4Wx4rI6Ka8TgcXgZVF2CwV2AkW34XH4fC21zQYKzDVCG8N53ht5kJqEkoODjZORo5uln6GPjYKIkJqkopSQhIiFiYWjlZuhpwIXlLeyybWOVHCQwgggRIYII4Y8fnUagITYQ3ws2bTKxarXDZhlWtMblwtxMczha2aOMLPCwZt2eVkAKXhCG8OH3hw/qoSWg4qFhY2ZkZ2NlYUCG8Nz3hufkKKeipqIioGPhpOPoZECGxxWoK1h4WFQsndwEHAQIITYQ4cN8uXDkxLczlgyWtHLHMtcscjda1cZmLFi3asm7LIAKUA6E/Djt+HE+mRilO2nBjhWE/Dxt+HmvVsZkbZ5VRIbNGGUBgWJhYWHsYlAxICE2EYszNviyt2C1iywsFrTC2crcLLE3Ws2WPG3b48LJhhagCm8bhPxBkfiCXy4ePk4d5oSxYMmLBTFDBfNhtCyF+Hfb4dzaKJbqZb6cDh8Lh8Hg40VWAqxVU0cQheLM+gzOBnhlgjI4o4EMMdOrjgjvITYQxbMWmLLkYrcjhs2WtMbjMtc5mrla4xZmbRrmaNsjZwAKhAEghfiRe+JJXAwQ4bCZDEYCyGXC04OueOKSqiaqaqPCQyRAhfhyc+HGuK6GqWevC34fA4GmCSjAYbAYDATSw134PD4HFobPWJ4CBwDDwsDAoEgUDBQMBAwSBgEDD4DgUHLgITYQ1xOGmZs3cLXLhzlWtGWNktws2rNbhYZmmJgzy4crNsAKWg+G8UBnig7kYBNRk9LSk5GwkjAghfhzG+HKmbBV4SmO3C04OvA0gIbOGH4CBv4mBhYWJv4FAy4hNhDbIxb5mbVgtYM2+Za0zNMi3DiZsVrBszY4sjTFmat2oApcEIX4prPimbijiiqRr2TrxcqG8M/HhoRrpSkkpKGgoSNgZ+Pn4cCGzBg2BgrmRgYOBh4fAcDAQcyAITYQ5aZm2bE2ZrcbFxhWtM2JutxOHLJblZNWrJtkZN2DBiAKVQ6G8UPXihxkJSGnoSIgomJl5WbAhPw6Pfh1rxaJboUzVlNlhssYHgYC1jYeHj7uDQMeITYRmxuG7fC2yrcrfExWtGzBqtxMnDZa5bNMzlhlwsWWPKAKnQEshfjnO+Ob++2+iWyGyCSeOOOOSa6666yaW2m2mWCqyyiGe3P05XB4UIfpCOkdiUEh0kg0SQaDwWFw+ExWJx2MyuQyuSxWCRCLSyaT6jTySSCHQpE4bH4/LY/LQIXjbUoNDbHDCjgjghEMMEMKAQQQxQwQo4Z9nLFLkSE2EY2TVk4xNHC1m5aMFrRy2crXLbLmWucmVzicNMLHNhwgClUNhvHPJ46E4qqnKagjJqLgZ+RAhfRSeh9T4WOXEwYOnAyghs/YrgIPAMXD1dHAQMDEACE2EZmuHDmxt8y1myxNVrRizzLcTFs1W5sWJs4cNsWFi5yACrYBN4bx/ReP39HwEfAIWHh4WHh0JAx0VIS0NLREQh5uZn6ObmZGChpigpqScmIyAh5GVk5eRm4qFkoYhudY5w+MgYyDgImJj5GVmZ+jn6mjmUFLS1NYWVROTkdHRUHByMfMxsnEwMDDQ0REQEBDwMjDy8XLgIXlLdxwaXAzwwxwQiEQQooYgII4CGCFCghgEM+zjQ5cITYRhasGGVi3ZrcLRu3WtMmJutctGjVaza5mDRxkwuG7RkAKswE7hPyJPfkSjwZo7Lwy1z4ct4SwZM2bNKMMccMI4MmaWQjhveWOOGePHh045xnHRj1U0IbkyuSnkpiKlIKCg4uTlZuZk6GfqaGjQUZKT1dZWktJRkRDxMrNzdHPz8PAxEdOVFVaTUlIQiTk5ublZcCE82eGYvA9VYxhNFNGBSNEpyRiRRRhOERJCBFn8E3lfighNhDXHjxuGLFwtY42+Za0ZtXC3FhzNlrFpjy5XDRg4Z5WIA=="/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P3_INK_TAG" val="base64:AJ1LHAOAgAQdBJILrgcBEJbfXNIskCtPlt+KegcA0z8DCkgQRP//A0UoRigFAzgLZBkgMgkAgIADAXvCHkUzCQCAoAIB4cMeRTgIAP4DAAAAAAAR5ezAPx4SToSAAeAPAIAAAEIgAAAACEQACpUBK4T8bR342UY4eDTizyyhmliovG6ErUtG+Hfn044wto1ZuFCiAIfvDu+hh0WhU0k0ilE0jkokUmjUmjEciESg0KgMEg8AhcHQuExGFxWIxWOxeHx2LyWMgITwhWUefOs14RjCKMIxRhFEEYIxjh8BzjAAITYRiZtszFhjarcTLEzWtGGbKtcNGrJbkctHLPI3atmDRyAKex+E/I6d+R13JPFj3XtKUYIXXy4c+nPWMq8CmSiH6k7qMZtKqVLKNNJ9MJlIotCoZAIDDYfHYbKY/L57MaPNabNaOIXdRyR4vAx0xwoQjQoYYI45dnHBDAAhNhDdrkatGDVotc5WuNa0yt2S1xjx41rJo2a4nOFjmYuG4ApoF4fxtFeNquHQpGIDNJNUKdUKFNolBIfPaPWarWaChPwNSfgavvGerTozsc4xlLJDVTBKgIXCZ5Jh6Zb5ZYY4SGXA6FCiITYQwbZMLJo4arWbJxlWtGjZotxZcmJbmysmjFi0Z5srZqAKYxSH8cK3jiHgMSlUqrVMrlGl0egEZm9DqtTpc7CE/BxJ+Di+94cOWMpgwbobkozAhd5LFHi8HPDTBDDDHic6hTAhNhGFuwZYXLButasWjJa0ytcq1zmbN1uNzjbN82JyxaucgApeEYfxvkeN9OhVKiVqbUCTRqBx+O0eg0ujgIX4UVPhQ/x+FxMlsEEl0ViiGwCGxtUljFwMKh4GLv0DBw4hNhDbCwcZmTjItzYWzVa0csmq1xlYtFrPCwzZsuHHly4mQAppFIfx1peO2GaTqVTSSTybUKjUaZRiBSOX02w2UIX4ZIvhjXw+LxrA1z2wwVUYSTATUQCGxVQwcBZwcTAQJAwMLG3cFDwkQCE2EMWGFy5ZY2i1w0zOFrRq3bLXLJq0WsMOLMzcMM2HLlYAClUMh/HXl47V75ha3XieTCHQ2S8DOIbw6veHQ+bl5tHwaLk7IIe3R+AwCaweBw2kwGC10CE2EM2DVljaZmK3DlcslrRy3ZrcOPKwWuGebDmwsm7fFhygCnIbh/E994oB4VDkcgMOk0clEwlkmj0OgMTj8zj8visnisZgwIT8GZ34Mu7x06sbDrz5a5UMWTNbFHEjbiiF4u0scmhnSoUaNCjhjjr0qCGsITYRma5MrJhmwrXDZtlWtMLlutwtGuNbjYYWuLE4y5nDRgAKpwEvhfjEY+MS/CMhXhILJIJa8Hg8ficbXTFRgsZNkqqrbsLStllutwkk00ctNNKG8El3gkvJCFkICGQkHBIKChICCQ8XKxdfF1cfPxUDGTkhST1hAyUVDRkXDx8XFobMWFy5h4GDgIOAgQQMAgYGBh5mpKiUhoqYroGAp5GFh4OTuYOAhZshNhGFizZsXOFmtb4mjNa0b4W63C3zMVrXHhwtG+bIzw4moAqTASyE/Hy1+Pltiz5ssqzqhiy6sGKlKTjWto4MFpK5dO3PprpthVCG8BQHgKBTETFQcRAwaFi4mNk5edn5uFgYiKmKCkppqYlpaKiISBhY2FoZGjm6EITyh4DnXm443TRIowiighCMICMIxjPH4FjCPFAhNhDHKwcNcuNmtaZnORa0xMGi1xhxuFrXDkY4WeLNibtsQApODIX4/Cvj7rqxUOKmjopAg/4Auv4Aw5jnyjrHFsCHxlY4BA5/CYbQYGgcXCE2EZW+Fs2xZGS1mwbZlrTHjyrXGJgyWsGWTFhbMWLPK4YACqcBLYbnPOc5jIOQhohCxcjKx8XAoqIhpCKhoSDQMZAR0BDQ8XM0dLRzsnFQNlSVFcCH8I63hGxkkUi0IhkEQ+IxuMyOSyecy+Yx+JwCIRCZSiZSqWRqQRSLQqHQiAwmMxGSyOVx+OiF5O3sMOvhlhhhghhghjgESKKFAjQiFBDHPs44I8qAITYRjcMceFzhbrcTlu0WtMeTMtcNcTVazxM2Dhq5b5mOVoAKWRCG7o7uoYaSVUVIRUJCS8HQy8qAhPwiQfhEvrTHox0RplyTwSCGyZdwMBaxMHCwMPB2sqgbsCE2EYWuZk4aN2C1kxyZlrRxlZrXOVziWtWTnJlbsHOVlicACkwLhfdxe7Pw2IiwGAwsNtaD/hKO/hJ578e8xdTYh8WV+AQGgw+iwNAY2CE2EZGuLI3buWy1njy5FrRm3YrcTjJmW5GDfLmwtmWPM5bgCqcBLYbwKeeBVOIg5ZAQcLFx8PExEJHREhHRkDAxMLEwUNIR0VDQMXM09bRzcjBQlVPWFECG8H1ng9vjoCQhoiChYmLkZ+XpZ+rqamZiYKMkqKmsKKilpSQjISCgoGHk5GZk6WPmQIXnLh83caGEhIYYYIYIIokCKGGGGGCGCGGBPq74I9OAITYQwZM3OJoxcLXLdvmWtG2LMtwscLJawyN27bHlbM2znEAKWRCE/BBB+CAHFXFjvpx4c9tdloX4PjPg91siwkWAikgwNOFtxN6GyZdwMFXysPAwcLE38CgY0CE2EY2uZtkyOcy1o0yYVrRuwYrXDjE2W5cTPLjbMmuVu1aAClMNhvA5V4HO56MooqOiIeFkYuRAg/4RVP4RZ8ZjM67xxnuAhs3YfMAw8TK2sBBwEKAhNhDdliZZGbXGtYYmrFa0bZMK3C2zN1uTMwYt2TXE5ascIApUDYT8F2X4Lna4J1hjjtZQhvBwx4NyZCagJKIhYSdlZ+VAh8rYBQGkwWBwelwOAQOTgCE2EZnGFjic48q1rlbOFrTNkarXLFhkW5GDBtlyOGDZiyxgCn8ohPwUbfgpJvfRt3V1RyThhllilg0YsmC0Zzx1iSlbG01AhPwb9fg4rs41eJXVPRDEwQwVrPPpx58851tKlksObXLLAITxNw4ac861qnFGKMYIoRARjO/gWsJ8UCE2EN8LRjkcs8i3GzyZlrTG1arcTdk4W4cWRw1cMWmbFjbACmcVhPwYtfgxTlXFhlXHWuOGCmi2KGDGhvBux4N/4qHpIaelKaalo5BxsTWzNTJyoIbR2PYKTr4WFgYGBIOBRt/AwEHIgCE2ENmTbMxw5cy3M5w41rTNkarXORtiWt8rVy4x4XDLKxYgCqUBMYX4ftvh/FmshxFOGjmrU021y0lEEkMSaKSqbASWUz4fB4/D4euOTCYDIY7GAIbwCWeAWmBhFBHUklNRkhBIWTi5Wbm5ulnauVlYCBkpaerqKomJiOloaCg4uRm42hnZePCE8QZYR18W9ZxnKaMIoxjOE4IShSNIymhWU0Y7+3FHOCE2ENGjRm5b5Wa3KzYN1rTFiwrXDZizW5mjRgwxMmuNmyxgCmcYhvE694nlYiWkq6cppaYlIJCwsfHzMjRxc7Ngg/4AkP4AjePLx8Zzc2KjUduvKcCF5g4ThrzNcMpChilgjhn08McGNCE2EYmTNg3yNHK1g3YOVrTE1YLcLBzjW42jhg1ZMnLNw5cgCmcXhfi6a+LneDBMFLLbh8Ph8Tgaa5IMRJgqMICE+4c+4XlKeiFoSjEYaaZa76cYhstYNgYC5iYOBQcFBwEDAQaJv0CpQCE2EZW7TCzZ42a3IzcNFrRo0ZrXGRkwWsWDRs3ZuW2ZgxyAClMNhPxd1fi7Zz3y0rgzUyZswIX3NHuh7sVRiqKooa6cKIfB1BgsEmMNgsJocHgEFj4hNhDFvkxOcLRgtyNs2Ja0xNmK3C2yM1rZplYOW2Jw1YYswAqAASGG6ybrFZGVk6mBi4KElpqmoqCQhIeVoaerp5eNgI6ckqaOmoqF+GPT4ZBbmOjxENUMcs8EM01El1EiGevA4fM4XI4XBoXhDBwQ5HCzxxoyEQwQQwQwRo8Dq4IUgCE2EMmGJyycsHC3I3yNVrTKzcrcOZm5WsmTNpiZZcmFwwyACpUBMIT7TL7T+uqXEtslFO99M8MYpYMGC2C0oxy4cunLlz46zUyQ0atmoIX4Z+Phm/hojmnlvtpweBtprigiuwGAwF0UkctuBwdtuJtwMMUGAuwWSssmRoTyh35w7+GsYppoRJRlCMEYRjCIjAjCc9PgGlZWITYQwcNmLJw2YrW7JjlWtMzDItw5nORbiaY2bVmzbtGLXMAKhAEnhPwR4fgj3phnkDDkyYs2alI1z3y3QyYoUtjrwa8PLrzghvDS94aTZGYmQUMHJy87Jx8DBSUdPV1NOTEZGQSFiYeVR8bGyICE8WcE6OWtU4wnCJCMIRlOE4RijGuXuorAITYQ0Y5W2NlkcrcuPMyWtMjlstcsXDJa4wtW2ZoyaN8zlsAKUw2G8EyHgm3lqqaopiEio+Nn48CE/DEt+GJvHPfSuHEwSwCGyhfwMBcx8TI3MDAwACE2ENGLHGxc5nK1m2ZNlrRm5cLcLluwW48TdywY4WLJvhzACkwLg/4Q5v4Q727zxvvEAIT8MPn4YSbRwQpHDn2gh8DTmAwCfwukoLAISCE2ENcmPDjwtWK1kzZMFrRuxbLcWNs3WtcmRm3btGmNiyagCokBI4bwqVeFSGPhFHHUMZNxkBMSlJRS0tCRMfM0tLP0cjDxEVKVU9TTgIbwqZeFT+DjkDQQFJBT0BFQ8PGzsjPycvKysbGw8FDRktGSkZFQIIToYKXw1jKs7znOM4RRgigRnfwLOMOGITYQ4yM8mZtkaLWzNq1WtHDhwtxYsjla3yNmuVw2xZcmNiAKYRCG8NPXhqpmZOTkJaaqqSqmo6FhZkCH8I8nhGXjEoikig0FhshjczkstjsbhtCYxQOAYmFgYGDjbuBgIGRAITYQzYM3LLC0arcrjHmWtG7Zitwtm+Fa1Y5meJhjZtsWRyAKnwEthfh0g+HQmSeSGiKSGGWuuvG3w4ORVgsBiKsZFiJZa8Di8Xi8bXLdRhMRksUAhvCgt4UI5aSmIyOImRjZGPi5uThZ2Nl4WHhIqCnJSckpqMlIqOiICAk4OdmZ2VkwhPO3ic8C3nGMYxhVGM4JUtCVEIznGcYxTnyeSQoAITYRkb4cLJpkxrcbdthWtMzLMtcNW+JawbNGLhzla5G+bEAKZhKG8P53h+tkJ6ElIeLl6Whp5+lj4mBhgIfwdfeDq2IRyJSiKSqIRKDQmExWOy+OykCGy9g1AXMPDoOFgYGLwDAwaZAhNhGZplbYcjfEtw4czha0yN2a1zjat1uFy1bssrlvlxNWoAqaAS6F8nx5PW6CiOiuSWWNEhnjtpwM6Sy7CYTCYaSGvA4vD4/B4GGHCVYbDYqG8R5XiO9ioSQgJaIhkJFxsbMzMzN0cvRysLAxUZLTlBQT0pLS0VEQkHCxNPH0s3PxoITyN1YvAM7znFWUQIQQIQiRlNFCsenxU5cYITYQ5cMcTTGwzLcuFnlWtGzZytc4WuZbkxYXDjGwZscuTMAKbhyF9O16eNLVFgJrokceHrweDthhgwUmSgummIT8RNn4iPc1eAlPPh15d+XTn04cMZWjkzZLWIXl7g9gdDDPBChilgRwQoUNOrQwVCE2EMcWNhmYYmK1y3csVrRuwbLXOPKxWuWLRs3buGbPM1bgCpMBKoT7BL7AG19WXJCWGuPXjz1xytbJq0UxQlGN8tcdc+PLDfKtgIbxDPeIZmOiJSCioiAQcTBycfIyszTztLGw8FHSFZOWUxMR0RCQkBFwUvEysaCF4ix8cGdxMMcKOCEI4oYo5IYkCCOGCNHDTr0sQCE2ENG2RyxZMWC1m5x41rTKwzLXLdzhWt8WZiwzZsrbK5bgCmsWh+T+5UOHQOPQSXSSgTSeSqPQaEx2Zyeoy2XxMIX4pNPiklotmttxOBxeDwscdGAuxlligIbHlXAwtfBxMDBoFBkDE4FhSDAhNhDHKwxNW+LEtbMWuJa0cOMy3Dmw4lrJrhasmzPKwZMMIApzHoT73b73GrDg00vCOBipiyZs2Syk4a47axCF+KHD4oh4MFgsNNhJsFBLBPXgcHg8DXbTHXRTFLDaheGsbHPi7544UsEaCGCEhQw07OCOKgAhNhDbEzasWWLKtYt2bJa0aZGK1xixsVrRm0bZmDBnizMsYAqbATCE/AhZ+BC3g6sehitgtitSN51re84TpOFpWpCEY1vnvnw4448UsWaF+J4r4ni4sdFjKsBBDTg8Hg8PicPgY4ZKLrsRgrJIIaab8Dffhb7ZYo8NBhqrsECF400McGtnhjhQoSGCFDFDFDBBDBDBCIYI4I0cc+vFQCE2ENXGTEwxYmy3K2ZMVrRqyZrXDFgzWuczFk1yN2zHGzaACosBKoT8G/n4N/aXwa7b6YZTxQ2U0WtSEccb1lG0pRgx30uDfOCG8UL3ihDi0ZEyEbFRaLhZOTlZubk4FDS0lUT1RIS0VDQEDAxqRgI+Bl4khO5gltve6dYxjFOERCMowRhGEYTjPH4FijMhNhGVpix4WDRgtZZHDJa0zZXK3DhwtluXE2bOMbVu0ZZMYApPDIX4Npvg2nxGCqwliCuekIP+J9z+J929bmvBveZAh8PUuBwCiwuNzNAYBCghNhGPE2yssLTEtyZmrla0xZm63DhbM1rbM2xtM2TMzbMWYApICoP+Eyj+EzfjOd8IjACD/igk/ifZymXPfgiHxBT4GpNPQGBwkCE2EMsWHM0YucK1xka4VrRgyZrcOTI3WsWWZnixtWTlvjbACn4dhvDHp4Y/Y2Xg52MiZSKopyiloqEiY2Zl6WTj4SHlpCemAIbxKbeJVOIiKCQpIyMgYeLm5udm5OTj4eJgISUgoqIiogCF4iycMebpjnQo4IUKGFLBPiczEixgITYRhb4nLDLhzLcuLJiWtGjJwtcsGzda3bMMeRm4YMm2NqAKXQ+F+HXD4djcPLLgqsJgrMdPJTOAhvEU14iW5akgZCFgZeTmZOXl48CGzxieCi72Fg4GBicBwcBBx4AhNhGHNmcscbJotcsGDVa0bZcS3Flc5luZhlzMGrFjiZY8gAqPASqE/D3t+HuFgYpzx58+fHhpLJoyasVoRnOt71x48vBx64V0U4nEhvEnN4kyYKMi5hCQKDi4mTl6OdpZ+lh4SMmJquprSakIyGhIGFj4uZlZ+boQheRNnDBs45UKEhghBEQIEKOBLBLPsYYI4yE2EZG7ZvkaYWi3NkzYlrTIzZrXLBphWtMThplbZHDBtiaACmcThvEJ94hP5yEnICWg4ePlZufj6mNl4mHAhvD/N4f54qano6gkJCKjoCBiKGLnZOdAhsyYTQF/DwMHBwUPAwc3YwEGjCE2ENsWVizzNsi1rixsFrTLiyLcTbG1WscmNq2c5W2VzhbACpQBLYT8BBn4CBU+FPJArpx5745xhTFkxZsWDBCE8eHTry58tZ4GamzAhvF9Z4vmZSInIaMgIBGwsfIyMfOz9HQ0cbEwshHUFFTTE9KSEZCRELCxsLQyc3Fy4IXiLLwQ6eWWNGCOCCEQQIAhEKFLmcbCaYAhNhGVi5x42WZwty5M2Fa0buXC1w5cMVrJpiYMMzfExysnAApcEIbwRkeCOmInISqjJCGhYmfj6mNlQIT8Xk34vN88M9o0hbFLZLBEhsdVsDAX8LAwMDBweBYCDgIEITYQwcNcbNmywrcjRs3WtGjNstc5Gjda5xtGrfExxNG2JqAKTguG8ELXghdpJaUnoRCwsuCF+MNz4wx8DjcDFhYYZISHwxR4GpcjlKCwCQAhNhGTKyc5XLRktZtmrJa0aZMK3DkyNlrnDhy5cWJw4bsmQAqQASyE/B0t+DoObPuw2nGrHfCnKFrSzWwYI2mx49N8emN5YckcQIbxebeL0GGkISggIyCgYGJjY2Nk5WVk52XlYeEhJKSnpymlJSOiIaCRcLLws3DyoITxBng6Oes4xinARIRhBCEYRRRIxv4LhNUhNhDnHhbM2zbMtY4srha0wtci3E3cNVrlu4YNHDluxZMMwApTEIT8JkX4TI90dkqUnW8eHCdAg/4vMP4vMfFnG6lSkZCGxtSlXMwsDBwcXgGAg4CCITYQ0cZm2bI3brWzTI1WtMmPGtwucTdayxZWLHNjY5nDhgAKYxaD/heS/hel8CuW8IVFajlvpxjjIIT8WC34sI8W6kcEaTYZ3vfWx4csQIbIFjAruHgYGDgIGBQMHAyNrAQMBJAhNhDNxlwtMeFstb4WGNa0zMsq1w2bNlrNnhyYsmFplbYcgApUD4P+GdL+GdPLdc+GeGs6mYbxXNeK4uaoIGsgoxDpeNm4sIbGlGgK2Tg4WFi8EwKFgiE2EM8Tdu4w5ci3Cxx4lrTK4YrXLnHjWt3DZixxOHLFm4zACqIBL4Xw23hxbKsdTgIIq4cDTXDTLHDFLNDRgKMBddAvw+JyeFxMsc1mQxmKoxkgh/BU54K34RAotDJFFI9FohBIFDYfFYrJ5HJZPJZHE0IiUclUsmkmjkMiUCgkJiMVkMLmcZkMLhqE8qeBTv1vCqKMIxhOEYowIQSAjCca7+zMwiE2EOcrVnla48a1o4yNVrTCyarXDZm4WssbLK0wtWeRrhygCm0ahPlWPlRa4MO6FMBWum+HHNXJPiYs1IX4JNvgj3ikvmtrvrw+DtwtuBlikkwE2CkuhIbLmCYOCrZmDgUDAoWCgUCgYGDt41A1ICE2EM8jBzmxs8a1kxxZlrRjicLXDXLmW4W7lq0xZmDVm3YgCnUahunI6eWXg4mIjpScmIyCg5Obn5uTiYCUkKqUoI6F+Btb4Gp5MFfVPPfPPHFJRVZJBTHj8Tj8XnSG0pj+Bk62JgYGBgRAwEDAIGDh8BwMDAz4ITYQ2YM82LK5bLWbdswWtHLjKtwuGDVbjwscWbJjbYm+NuAKVxCE+rA+qz35GLBglWHDwaSG8DTHgZ/jo5HQMVFwcHJwtKrQh8gW2AQGiwVB0Fgs5hqAzEAhNhDhw1bYXLRotbtcLFa0YtMa3EzbM1rFw5ctWGFgzYM2QApbEYX2DXsC6ZI5pIoJZ7a8Tg8jOIX4FtvgW7xWKkwUkUME+Fmw8t84hs/YrgIHAcLAwsDBws7VwIAhNhDfHkcuWmLCta5GTVa0btcK1xia5FrTM3Ytmbdo5c5soApPDIX1MXqC5Kr4p8bHg56wg/4ITv4Igc6z4lcsJsCHx9bYBAaDC4LSYTAoDLQhNhGRwyc4WeRwtZY82Na0zYmy1yzYMFuTI5YsHORjmc5mgAq+AUKF9oR7Qe3A43D5XH5PDyyVYSrAWUQQoKsNdisViMRiLJoU8Nc8ssFMtctccMEVEllUlE1kV1UMiCCF+C2b4LgaKJcdRgpMBPRLDPBHFNFNFHBDDEuw2KwmIwl00VN9tuJptrwOBpwOBweDwNscs8kKSem2WkCE8UcWl+bjnOcIymIxhEQjBGEUCMIwihEIRnJGEUEYTv4LhWUwITYRmcN2eRwxZLcuJhlWtG7FitcuWOFa3ctc2bCxcM8uJkAKfR2H5IbkqZTH4zBoHGI9NJpNI9DoHEZHMZrK4/CYDDJdJJJIJACG6e7p4ZqSiIyJgJWNlYeHgoqOmJCOhIKHjaWZr6ejm4XhrFwxYvIzwpUZCQQwQwS53GwQrCE2EYsjJo5bY8i1vhcZFrRo5ZLXDNqwW5MLXC0bs8LFjjcACvYBVYXyxHlm5oMUxE0Sm+m+OWKK7AUWSQRx14GnA4GmUumwlWIikpYmmeuGK6DCQ0Tx14G+vAywJLsFhsJgsBFHDfgbcTg8rDiacKCF9a96xG6WCXA24PB4fB4OeGSiy7AVUQwzz1220zz0ySSUYKPGQUUVR2XS1QSXyXy304PB24e/C4meSizFYzKZLIUVUQR0wYeXC34EheXuDzXyxwwwoI4IYIYIIYAEMCGCGGGGXD5uGKPJZCrEZ6SOTI42eGGGFChhghghiRQQoIYUctOtlijyYCE2EOHDRhkYsMy1hka5lrRrhxLcTFnmWsWrJm5c4WuRy3ZgCkwMhfQqeg1xmCwEsUNtuHtAg/2B37CXhntx30zFyIbH1iTdXO18HAQsWCE2EM2WbEycN8y1k0btFrTLicrcWNi2WtMLVhjZsGrZzlyACocBJ4T7Ir7GGF4YVb5b1nWMErWyWwYMlIY8u3h7+Dj14ocLUIbqVOo7joGSh4QhYGHkYuXk5+hoZeFgY6QnqSwnpySkIqDhJWLnY+bAhePNXCx+TlhhjhghEAQQIEAhhjn2ccLLgCE2EMHDdtmxs2a1g2zOFrTI1arXGVpkW5WWbFmaMcbVzhyAClcPh+SC5QeNTieVatVSfTKTQeHyWYiF9/57+3B35GDB2z4GGGdChsrYDK+XhUPN2sHCQsCAITYQ2Y5W+RrmbLWDnFhWtGzPCtwsmThbjcMMzPHmxsG+HIAKgwEnhPwJ/fgULNUc0aXvhz1rC2DNixUsrSOGkbyyy4s9eXOAhfXVet5htqwM06uG2W3A4O/C2xRVYTEZLIYbDUVSQyzYGvA13oTyl4FT7t5xnCJCcqwjBGCAhNOvB6MYwsAhNhDlvhzZcbFqtw4nGZa0ZYnC1y4y4lrNu2YMWOHJibMGQApFCYP+BMr+BJuteAq7g/2Qn7JO448igIfAU1gcHsMjgsDiYCE2EOG+FozzYmq3MwyZFrRm3aLXLbHlWsMzdwzzYsLLG2ZACkgKg/4Jhv4Jk3OdRrXYhPtuPtdcOG8M89swh8aWeAQmm0GAoLCwITYQ5yM8uFxibrcrJixWtM2NgtxZmzJazzN2DJwyYN3DduAKngE0hfgqo+CqWmSmymCGGOq2yaayCKCeOOOWFJAjRwzVYDAVQT4XI5/O5nD20YbIZwCF9SF6gWiymSOW+2/E4XH4PG4GeSq7GYjKYTCUTRRyxypYYUEUNEkk0M1dOLvw4IT0J41bejWcYxhGMSEYIQIRIwIwAhNCbD4JqcshNhDFswbYsLJotb5WTda0x5mS1y4btlrdqyxMm2Vo1cY2IArrAUqH8HQXg6ji8PhMnh8pk81nc5msxksbI5CoxEIpJphPqdYrRcsBWSvUqYRyMQqGQqAQSBQKHxmX0Wl1my2e42Os0GfymQweDwCCwCDwKBQiAyKSTKbTAIbm8ucPiYGGi4yLhoWGiIiOmJKakJ6cnpSOjoiFgoOHhZmXk5mdo52jlY+Zi5WVmZWRk42Rh4eChICIjJCQnJ6enKKgppaghpaIhIONg/a8CvHvPW8zMSqYLiUxFxMxM3iYgC4SgmLq4CJW35fmyekAITYRiaNsTJjkZrWDhw4WtM2PMtcs8zFbmZMHONuyaZnLLKAKXRCG8Hv3g9lnpakmKSMgICVT8rJyoIflLOUdlEekkul0qjEOhsHj8tnNBIbIVrAwF/CwMGg4u7QMBDghNhGZmxyYsOJityMWrha0bMm63DkbMFrPK5ZucLVjlzNMQApYDYfw0JeGw+xz+Ww2GRqYTydTacCH5T7kya1SpdPI1AYhFZHMZmCHxBTYCosDg8Tm8DgMBgYhNhGRm5y5mrhitYMHLVa0cY8i1xkc4VuZziyNsbhqzy4XAAqhAmyH7v7vWYFCoxLoFNIxKI9LpBJo9LJFKI1GodAoHCYzH47K5TI4zG4/F4zE4nFYjDYjB4TA0EhUShkUhkah0EQCAQmEwOEwuFw+IwuHxmJxmGw+JxGMx+KyOTzOWzGTymPyeKxGGwWCQaFRKJRKNRqKSSPSaXTCXS6USgCE/BSB+CjmFdOTg2x3z114c98t5xlLFbJmxZLYqSyUtbFkpmwYtWTJmwbtWS2TBghOt8d8Nc88t8tcuXHlw3rWpCkqUwWlClYTrhRrWOFhZZ1rgIP2PGh5fHnN2JmJkTF1KYAE1NZxcRdSFxIRFomEoIuCauCUTExMRKJi74/CNZjkITYQ5Y42zdi0yrW7JowWtMbJutwuWLZa2xZmObG1a4WeFmAKkwEih/C8N4Xr4DBIBFoBGINBoAg8Lg8NgsChEak04olGnksiEJh8zl9DnMfAh/BMx4JaYAhsWgsIhUMgUIgECgMJh8TjcrnM9mczj8TQ6QSSUSCMQoCGxxTwsJSy8SgyFgoMQMFBQcBAwBCwMHgmBQtiITYQ3a48bJlmxLW+Vw0WtGDNitwtszJa0YN8rZm5cY3DjEAKrAEth/B5R4O54XCYHJ4HMYjLYnIYPC4VFpRMKFRqNPJhHoZA4jIZrNZ/OZvMZfI5DCYHDoRLo1KJEIfxM4eJtuIwuJQ2UQqXRaYRqYRiNQaEQeHx2SyWSyOVx2QxmJxGIwGARKOR6RSCRSKCRCAw6AiE7WC2HhxrGM4zinCcogJk4RITgrPwbKcLgCE2ENMmVpkysmq1g1Zs1rRxmYrcOZu2WsMrTEyxOWuTIyZACp8BJ4fwIpeBHGHxWKyGExuCweJRiaS6fTaiSyRQiAw+JyeXy2ay2WyWPw+NwOBxSHRyRIfxZaeLOeFIxCJdHJtJphGoRAIXI5POZnNZXMZbIY/D4vBYTDpJKJhPJlNJhGoYhc1iImRtjlhhjjgjghghghghIUIhhhp2MU8WGCE2EMWDHM3ctMS3FlZuVrRizYLcLRhkWuHGLC3yssWZizcgCmERhfiCE+IFmrERZKCKGOG2queOsIfxNoeJsGHSiFUKMTCMQ5HYjN5fP5+AhsTS8HHzcPEwcLCwsfbwEHBTACE2ENWmFvlYs2y1i5ZslrRs2arXDJi2W42bnLkcMMuJjhZgClcNh/EwN4mI4jHZXJ5HJ4LBIVGpMIfxITeJE+1XqpWSgS6RQ+WzuliGxZMoGjoYORwOh4KIITYQ5bNmmVoycLWOFyzWtMLTKtxOMjda5b48rBi3ZsG7dsA="/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P3_INK_TAG" val="base64:AO8oHAOAgAQdBLYKkgUBEJbfXNIskCtPlt+KegcA0z8DCkgQRP//A0UoRigFAzgLZBkgMgkAgIADAXvCHkUzCQCAoAIB4cMeRTgIAP4DAAAAAAAR5ezAPwq0ATaH7NjtC4HDIZAIsiERhkNhEJjUGj0ejUYjEEg0DisZi8jkcpl83m8xjsPgEMj0knEwk0ajUUi0aiEciEMhUACG7cbtuUHCRsClJWOj5qbnJdJxcfGyMTExcTCxaBgo6YmKCkqqCWmoqKgIGRj5OVq5GjmZeFCD96sb8W8yhkuLklNXExMxMIlBMwXGfD9+ZgAhNhDnJlytMjlmtzNczBa0Yt8S1zlyMFrlwxx5WTNqyw48QAqKASGH7+zwAdzGWzGGQmPSSXUKkUqeSSNQqCxORy2dy2cy+cx+TwyMRyUTQIfuOO5ZkUki04iUYg0Eg8RjsjmMdl8jksnisVgEEi0WmEilkqjUWjCE8Vb5y5ueN5zJwRlGMUYoznh7IzAhNhDTCyxNGeHCtbMsLZa0bt8S3C1b5lrJs5ZZcLdjmYZmYAqCAR6H8AeXgELkMvlspmsAg8slFMqFkqU4i0Ghsjls/nc9jsnjMHg0YIfwJAeBMWKSKNTyNSyMRiCQWLyGRy2WyeTyWPxeDw2GI1FpBFiE8BWhDlxvWqcU4wiiTnXD30UAITYQ4aZG+RiyyrWbJnkWtGTlytcMWONbibssWLC2c5cjbKAKwwFYhPo8vo+5Whix5Md0cM5JQlBOU5LLWhSFrWxZtXA0asVpzw5ceNOCVceHTrz7b51ZRTTvet4xpamLIzTrcIP+EKb+EM3McfC4+I8J62enDlWlTOd558+PXjueZEVGKpgmYgqcTccbzm7nbK+d73ObqtRrk5RWAITwJaUeHlw1nGMQiITgjBFCKEUIkJwIwAjCMEYIRARgBCMYRn4PjGPHITYQ2Y5sbJs0YLcWRu4WtGWTKtxZGTlbjZsm2PGwxY8OTIAKigElhPwXGfgutlfJPgS0YLYrYJq444YJYIK1z59c87DHKIfw1AeGj2AxGExeGyuFx2NyeSw2BQSKRCTTSZSqTRqNRKDQCBwuLwWXxWRyGSiF4aw8cGVxsscKEECCGCCMQo4Y8zj4I4scITYRlxtG7DC0yrcTTNlWtGrBwtw42eFbkatsLlk3btmWNgAKTwuG8F0XguVnLCUlIiGh5GVAhPwuVfhcPx32455b4cKHxdX4FB6PF5ygcAgIITYRib48znNkarWDTFmWtHGJotctXLJa4xsWzBniwssWNiAKVw6E/CQt+Ef3BDNa1J5NOPLEhvCgV4TrY6EloKFhZOLl5ejmwIbO2I4GBwDDwcPF3sCgY8AhNhGVg1xMGDjCtcYWeFa0wt2i3CxbNluPK2bMGGNljyt8gApXDoX4V6vhY7w+JiWYi7GVXTRAh/Cfd4TuZdDpNCEDicJkMflcXIbP2K4GBwLBwsLJ28CgQCE2EYsORmxxtcq1vkxZlrRxhYrcTjDmWucrHLmaYWblo3bgCloQh/DOp4Z+5JFJ9JplJI5EIPC5bKZnLYT8Lh34XD2mmtWtMuaMIRCGy1gmBgLmJhYGFga2fQMAITYQxytWmTI0xrWLTJjWtMmPItxOXDJaxYY27Vu0bOcTBwAKmQEshPxCHfiD72YsymfPp4evTnKUwap5I4s9s8IXjlyZ8UcCWTHSeICF+FB74T/bJ5k0sEcJBOplwseXrxs2BwEFmUuyFWMjwBDXLbXh7YbPmK4CFv4OFQaBIGAgUDCwtDMxktIRERFU0tCy8nBwsLAwsPgeBQNKITYRib5GrZuwcLcOHDhWtMrnMtc4sWFawYZmWXM5atMLNsAKzgFBhPxJ/fiUFplyZdWPdpzZ5ZZ4YRhTRk0ZLZqUvjy5cuWt6SySzZLYJUTvp17du3HjjS2ynExapIfwsNeFfGUweOyWAxOMQGVRyTR6SQyCQWHxeUyGVyWYyeSwmGRSMSKYTCZRqDQKBQuHxGNxOJw+EwKCRCPSCTRaLQiCQWIxuRxWUxWPgISHUnG0YVrhje8YxjEIxQmkhCEIQiijGKJGBCEJwVjXwbWUeyAhNhDlxhZOcWFqtw48LZa0yMm63DkZ41ubK5bMGmNnkctcwAp9I4T8U+34qAZQ3S3UtCeHHp26deOtaSxas2TRgpTDmrKQhfhT2+FNW6uTDz31334GWCijCYbEYjGWRQR2234evFy5Ou2F5e4NR6meONGCFBDAghCGOXYxoMuAITYQxbsmLVpkZLWDVw3WtGbVwtc4mbha5xs8THHmyYXOZiAKoAEyhPxZQfiyTw56YZTtZzIZqYo48enTjz1hbBm0ZLWlOunHpy4ZywZsG7JowYCF+FN74Ux8NBVXBbTi2Nwd8sclWIwWIxGCiijvvw9uBrjjqswGAwllkkLDy4XB4XAghPRnjmU/At6xnOE0UCEoBEmhOEYRhCcooz6vFhOGgCE2EM8mVm5bNmi1zkyM1rTEwarcWZk5WucOLFmyOMeRnjaACqQBM4X45WvjlVoUYG61GllglKMHRFDFJNBFFdVgLJIpa8bj8jlcTXHRgsthMtdgoIbwmeeE2WIgaqCsoqeiIyCi4+XlZ2jmaGjo5+NgYiQkqCirqCYlpaQjoSGh4ORkZuZjauRlYWHAg/j70Z69+vHe1pkEoTUxCESJi5qZnPq+jFxgITYRmaYsjFhjxrcbJu3WtMLnItwucuVbjasWOPK5y5cjXCAKWxGE/IFF+QJuWHFnyVlW7fCqoIbwkMeEgmkkpqIjEDExsTKyszFzYIbI1nBwFXNwcHAwcHD35AwoITYRlwt8ONgyxLXLnIyWtGWVytxMcLJa0bMc2PCzZNWuRkAKVg6G8flnj8fjpiKnoaKgJmDlY2XAg/4Urv4Uw8135TfK8XwyhsoXsHBVM/CwsTgGDgIObCE2EM2GJtjY5GS3M4b5lrRhlZrcTFxjW4sbJhkaNW+VjjbgCj4HhPyMyfkZlz5ggv6Fe/oV/vAAhpaQV8zAwIAhNhGTG5cMHLNktct2zla0asnK1w2y5VrRoybY82Rpkas2QApYD4T8fPX4+b66556QlkvujbKAhvCTB4SY5qQnIiOgoGCn4mdj5ECGy9guFgr2LgYOHhb+DJkhNhDFxjYNsOVgtxNMzVa0yM2i1xmyYlrBoxb5mrlrlaOGIApSDIbx5zePMWcjJCOg4Cdk5+VAhPwlIfhKtnjhCOamSmqHyJdYBA6TCYXOYHAIHEwhNhDNuxZM8LRqta4WLNa0zY8S3DjyNVrhm5ZN8TJyycMGQApJCYbx5GePKWWrpiYiICCAhfhZy+FlnE4PFzUwwIfFlfQG+xlA5WAhNhDDNiyYmjPGtYMXGRa0bZMi1yzbYVrfNiyMM2No4yNHAApmE4byO2eR2WHtY+jhIOMmJ6kqKCKlIeLkQIbwiKeET2mkLaKoIyIg4uVmZOhj5OLjQIbHVTAqmRhYWBg0GicBoGBnQCE2ENcLFrhx4Wi1jmYOFrTI3aLXONo3WsszVi0zYWWRo0YAClUOhPySWfkkdtXRHFSeTSy0hvCE54QqZ6QoI6WjICCj42bmQIfGVhgEBoMHgMHg9DgpHyE2ENMbLLlzMHC1m3xZlrTMxarcTlg1Wt2OJuzYtseLM4aAClELhvJgl5Me5OZho6MppaYigIbwiDeENOwmpaYiYOXlaECHyJdYJB6LD6LBUBi4ITYQ2c4cTJq2zLWjdg0WtGGHGtc5Wrha4Y5GePCyYZXDfCAKnQEvhfiNg+I2+xmrcBDJXPgbbY45lE0k0EkEEFFFUkUc+Hw+LxuLplwEmExGOwSG8OFnhxJmklITENIQkAhYmPlZ2bo52lm5WBjJCWmqqmpJyWkJCIhoCLkZeJsZ+lmZcITyR20OzlvFNFGAijKcEECEUIoRRnwezGE5gCE2EZWLTC5zN8a1k3zMlrTIxyLXLhw1WtWTVk3cYcrlwybACncfhfidk+Jy+GivCXyUx1014XA4HAxy0WYbIYzHYTGQxV1ghPw6/fh1lm0w13w3wzpbJm1asmqit8e3Hrx57oXjTUwwaWmOGMhQQwQwAjhp18EMOBAhNhGZq4ZM8bbMtYtWTRa0ZuGy3EzcYVuVg1atmzJvjx4WgApYEIT8WDX4sM5XpDRizZMGzDTXcIT8ORn4cf8jVGkaz1024cuEhs3YfQF/DwcDCwMTgGBQMuAhNhDds1ZM8LlotZY2TJa0bYcS3Ezx5VrbK1xtWGJoyaM2YAqnATuE/FxV+LhPBGemmvHPDGkMGTJgwYICohghCNZ58+vTlyzjDJbdo0aqWvTHfPHGhfhyw+HIuKCrA3Xq66b68DgY6ZIsBdhMBgKJkM+BrwNd9NM1Fl2GuwV0kU8NtdeFixc+DjpAg/h7NPP78d3mLiYkTUomAlEpiUTE1KJiZzny/Vi67CE2ENG7dmxZsMK3LlaYlrRwzYLXDByxWuWuJs2asWGLM1cACq4BQ4P+Ma7+MZnjjddccYhy4Y5RDeePFc41rhXCIvnO+JOqlvfHwd8efCeXbXbHCdcb8PxAhPw5cfhy7xZK5oyrXDljny44wlbVmyYqSnhz4ctccYQtglaSs7xyq4sGDNgzUtNhrnlnrDaAhPJXZnLo661jNGsokIyIRlOCJCcIwCEUIgAE44fAs5T3gCE2EM8WRw1yOGK1ozzOVrRswwrXOJmyW5nGVzkx42DlhlaACnIihPxr0fjXJrTTi4PA4NKjJa1IK1y1xxUtXjKRhPw5Sfhyxhknky7t+zaa41nKVsWTFgoY57Wu+kCF4sz6DP1yywwwwwRwQggEEMc+xhMOITYQyYMm7ljjbrcjZmxWtHLVitw4WDNbmbucbPEwxNW+VgAKWxGE/HIx+OQmV7TtPHDC011yyoX4Z4PhnVx02CgmglnwMONjwddIhsoXsHBWcqhYGFg5WzgoWChQITYRjZs2WJuzwrc2JuyWtGzLEtxNmWNa4cMGLhyxxZMrlsAKUw6F+OBT44H6MZDlKKKp5cDXh4T8N3X4b35YK5l82WN5YYbMGD4GAu4uFh5G5QMHAiE2EYWTbK3xsMy1pkxNVrRg4YrXOHHlW5GeTNhbs2eVzmYgCl0QhvH7h4/o4+RiIKaoKKioJKDTMmCG8Mo3hkjoIyYhIaDiZefiZ2PkY0CGzFg+BXsTBwcDCytrAoGEITYQ3YOG2LK3arW7ZriWtHOVutcNWuJawbOWDDLmzYmbnGAKVQ+D/kHy/kHFwxdZm+vLOJCG8MwHhlzoIiehIyAiVHE0cnMghsjWcHAWsfAxKHwOgUiAITYQya4mDDMycrW7DI5WtMeJmtw4mzJa4wtG7TKyzYWOJgAKWA6F+RPD5FO68TPTZVgMZFhKrofw0CeGiGXSaYQiMQaDwiTxuRxshseVsAsY2Hg4nA8PBQ8eITYQ5ZNGWLCycrW7JvkWtMuZstxZMuVbkbYm+ZplZtMjlgAK7gFmhfPlee7vrjws1cNNt+HwuDnikqwmEyGEomwFdUMMcccsVE01U1COWeuOOSCiSSKKKCTAXYjDYzAVU24nD4/K4nDsXNFNFVFBTLbfTbDBFRZJNRHNgYY4wIT8GU34M05RyYc1cErStSVoyVVjNfNn4E7ZMGbNqxYJRjeuXLXDhw4cee971YYKwjJC0pWjIxwx48OPTfLe90FMVsmTFutq1MEgg/i7y4v087ubTKYi6lFxMSBEokIlEwkETExKJABMBEgAmevwXM34ICE2EM2WXDjbOWa3M3ZsFrRgyyrcWViwW4ceFg1bYsLhszZAClUOhPjMPjGb006q0pntedSG8KU3hRfnKCOnIaEgIuJnY+PAhskXcHAV8bEwsPgOCg4GJCE2ENczfGxasmq1tlyN1rTM2wrcLDDkWtmGTI3x43LRqyaACo4BKIP8Sl+JT6cuFeBmc9+vfrx2pwrpWquqc7vjW8bquACH8QYniDbkEWkkMikEgUBgsJiMXjchmMvnctl8LgEOk0knk0nUgkUSiUMgcKjMXkMdhPHHJnDq67wjGMCZWUYwshJGUZxjOvV3xckhNhDHI4yt2bbMtaOMbNa0as2y1zjb5FuHMwasGzJnkc5swAqqATqF8mN5J2GVfFXLTLKgSQUSRTJKLIroqI19uDw+HwtdcaLBWYjGYzFVVGDnxduDpIbw/LeH1uGQUSh4WLkZmbnaOXjUJMTE5US0ggpGJj42Ni4OFhIaKjJaSlJKIgoOJkZONl4uZS8PMyqE8jdeMujw7okUQSjKKEYTQIiMCMEIhGc8/fRlQCE2EY2uJrmcuMq1vlxM1rTK1YLcTduwWtG7jDkbY2rVg3YgCo0BJ4T6WL6Y+U82ThaNmBHbl4OXXXKnSGK0sWDFk1UxZkMOHSCG8L/HhgBqqCkmJqIjIqEhIuJnZGfn7Glta2hj4ODjoyilJyIhI6DgIWGAheXOC4IdjPCnRxkMckECKGKKCBARxz4fPo4qgCE2EZnDBvkzOWy1vjzMFrTJmYrXLHCwWuMTdk1zMXDNm5aAClMOhPqrvqm8lNEcFcs9utrAhvDYZ4a55BIQsVCxcTLzazCGyVdwK7g4eDi8BwMBBwohNhGJw5yMGGLItZ5czRa0x4sa3DicuFrJq0ysGbFy3Z5HAApMC4X1Pnqr0d2IxmIsoqCE/DCd+GEvgWXw5cuHOIe6SOBwGT0mRoLAo0AhNhDZs2xZnGVutZ5sbJa0Z4m61zhb5VrlvmbuWONoxaM24ApUDoT7GD7C2miu6MYa5Z65wIX4YFPhfTkojwkqDE243B5EhsmXMDA2sbAxcLgWFgoOPCE2EMWbfHmZsmi3I2w5VrRsxbLcTdozWt2bBvmcuW7FxkbgClQMhu/C8AAcrGycZIRVRJTUkIfwvbeF5mVUKPRKIQuHyuQzMIfClBgMAmcXhNLgaCxMITYQzYNmWFlhxLWrdtkWtGrZytxZGOJa0aZWjNywx5MzJuA="/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P3_INK_TAG" val="base64:ANhaHAOAgAQdBMQK4AcBEJbfXNIskCtPlt+KegcA0z8DCkgQRP//A0UoRigFAzgLZBkgMgkAgIADAXvCHkUzCQCAoAIB4cMeRTgIAP4DAAAAAAAR5ezAPwp0IIP8p5+U94eBnwIxlnY0wpmed8+G+DkAhvAZh4DMZyYkpyKiIGHk5uhn5ujoZuXlYCIjpykoK6UkoKMhQIXlTgOGHU0xoYQEIjilT06lFLGAITYQxZMcLDE4crXDlozWtMrTCtxN2jBa4x5GjZq5b4mrfMAKgQEghunm6b2AloOUiYCLlZWbnZuPkYWEipSmqqammI6SgYaRkZOG8CbXgS9k4WdgJODh4mAgI6IlJSWnJaSiICJg42Vi6OTl5WlAheQtnHBo645UaEQQxQwCFLhdHAjlITYRhyMGmNjlxrWLZhlWtGLNitwssuFa5buWzdrmy5MrPGAKXxGG76Lv/5OQiKicrqaYloOGj4mZjYbwGteAxOQmIOEjYmRm4+lh5mVpZECG0JjGDi7WDgYWDgYefpSAgiE2EY8jdzkcY3C3G5bYVrTDmzLXLfC4WtWGTFibNWDly1ZACmIRhvAOR4B14pPRENEQcHIxc/Nz8bLghvAGN4At7CSpJKUhoGDk4Whl6WVoQIbP2LUDgODgYODgYuNs4CDhIkAhNhDBs1b48LTItxZsrNa0cssy1xhcYVuNgyZ4WWHFibMswAqhAS6G78Lvu6iaqIWUgYGHk4OjgpeAk4mHk4afjomShpSQlIiEgZWJoZedjZOEgpyQppSYhfgTW+BVfBWZybFTXQRSX3YGhFgocVXhJ5J6a7778Hib8LDPJBiIshRdFcCE8dc1Dk7cNazvfHGmSlrYsSeWc4zRRjGcJynOvNynHCE2EZmjdxmyMWy1w1aslrRy3yrXDjIyW4WrdwzYMmjFvmbgCooBIobwN6eBr2HkYSNjImEi4OPl4uHh4KKkpyiopqSgoKFj52RpZWXnwIX4D9vgO9ogswMVst9+BwOLwuDxNssFGGw2Gx2GwWCgwEMEsoCF4uz8cmVwss6NDDBDBHAIIYEME+H0cMLDgCE2EM8bDJja4ma3GywtlrTEzcrXDhq0W5seJzjatGmZrlYACoEBIoX033qDaacFHjsNjMNhrpF99sdcsCqiqCqKG62SCICG8F+3gv5oIyghZCHhY+TkZONmZOXiYCOjJqgoKSWjIKLiZ2Zo58CF441McWjpjljQwwkcCAggCOnXxwQ4sCE2ENcmVkwYOWS1u2cuVrTG5xLXLhxiWscmVk5cM2LXC4cACo8BJYbvuu+7n4KOiJSOkoqCh4OPkZmZlZGNkYGCipqYnKKaloqKi4aVh42G8EF3ggvrqSgjpCCR8nHzcvNzM/HwMFFR0pITEhEQcTCyMHLxs3I0oIXl7g2CHWzwywRkMMEJDEICGCGGOnXxwR5MITYRkcMW2VuzxrWjZy1WtGjJktc4sTBazy4crVnjYYsWVkAKlgElhvAgp4EB4MkpCShoiBiYmVk52Tm4+Vj4uAipCWmqaknIyOkJODjYcIbwPIeB3mkpIiehoSDkZOVnZ+bo5eLgYaKlpikmJSCgEXGycnKyM3Kghs5YjgoHAMHBoWAgUDAkCgIGAgEAgIGAg4CFhcCwKBrwITYQwbN8TdswYLceZwyWtGLFwtcs2bRa4w4czTKxYZsOXMAKeRuG6e7qD4yMlJSeiJCKgIWNiZmXkZGPg4WMg56SnIyG8KHXhQNkISMg4aHkY+Xm5+XpZmTh4SMkKKcoJCShAIbN2HS/iYGBgYGBQBAkBBwcPewcFAy4ITYRkbNMzRm2brXLNm4WtGjBwtcNGrZazxsMuRtlcZs2JkAKfSGE/AA5+AAGeKeCNcOfHcxZtWS0qXx48uOLQ4GTUIbwlxeEsWCjoGOgkHExMfHzMzMx8PBQEpKUVFMR0QgJONn5UIXmjheCHYzwxwiFCijihihgIYa9fLFHjSE2ENXOFszYOMa3K3ZYlrRhhaLcWHNlWscTNuwZMszLMwbgCmkWh/Asd4F70WjEsjkkhUGh8fk8jjsVQeVRyUSAhfhHa+EaGSSlTXDAkoiiiixNePw+VIbQmMUDgOFhUDAwMAIOFwDBoGfAITYQ1w5m2ZywarW2TE2WtM2PEtxOM2ZazZtHDBywcN2rRkAKSQqD/gey/ge5hy0q4IT8Jrn4TH8CE8ufg6SHxtZ4BB6bQYTAIHFwITYQ1Z5GDRi2yLWuXEyWtGzTGtwsGjBa2yNGjdmwZOcTRkAKRAeE/BCp+CD2cs2TYIT8Ia34Q7dGLJSgh8JV+YwGhwGCACE2EYsjnKwysXK1rjb4VrRhlyLcTDK4Wt2GRwzxtMWbIwaACn4ghPwVGfgrRpPdo2ZMGCkZ3rpya43herGw5r6tHECG8JRXhJThIeEgIeJj4uViY2AgJiApJqYkoiGg5GLqY+rn6+vAhecOIZJdrHGhhghghgCCGFDDLXq4IYogITYQ3ZucLJy0Yrc2ZuzWtGjBmtxMGOJbiasG7BiyYsGTnMAKsAE2hfgui+C4XDwY3ERzQRQ146uiSqCBDLTDHImgkhR0234fA31zxUYbDYbDYLAQYSOwhvCU94Sj5CSRkHBxMfJxs/FwcLDQUhJR0chIuHj4uRiYuNhYqGjo6alqCUjICCi5OTnZmnkaWPoQheXuCzYyxwxwo4YUMEEEUUEAjIyOCGIQQII4YJU+1jilyoAhNhDlvhxZWGLCtcZMTRa0YY3K3E1aOFubC4ctmrNy4w48YAqJASaF+Ek74SaY4aqMNZZIlpwNteFpppnljoowWIxmQxGEqMTg8DgQhvB0p4Ooa6SsklAw0LDx8rKysjLx8TDwEJFRklESCCgYWBkUnFycOIXmjhU188csEZGQkEEEEEAhQxw17GNDkyE2EM8zbDiaYWq1swZMlrRu3zLXDRqzWtcLZvkaZWmTMxbACpUBJobsBuvfh4SNjouEhYKFh4WFgoSQkJqQjoyAh5WfqamhmZGDjpKooKSah/DSZ4al4xKIlNItEodCIFC4jHY7IZHIYzEYBBIhHI9II5FoNAoDEYPKYrK4/KSF4SwaDK4OmVLCQksggQQRyRwQwx16+WKMITYRjYMMbBswaLWzdpjWtGmFytxNWzha1ZOW7bG3zN2WJoAKjQEghfgKM+Ap+yLEUYTASTRwzz4PA4PD34vA2oLKqsxNkqMAh/DXl4am4JCYDEYvFYzEZDD4fBIFFJBJJlJJZFopB4fGZXKZzOZ7KYbOmIYCBwPCw8DBwKBgIKCgoRBIGBgYODg4vAMDAQcCITYQ1atmuTGyarXOVk4WtMrnKtxZGrJblwtsbZszcNmOTKAKWA+E/A2l+BumUdFs2Csd7flwgIbwxUeGHechKSEjIqChI+HqZmnAhs2YXQOBYWFQsTcxaBmQITYRjcZGLfEyyLWrBs4WtHDDCtcY8Tha5wsGzjKxzN82RsAKkQEshfgXy+Bd2OybFVVUTQzqY6Z4b6b78Dh8PfGgwGCyGQxWAwFEFGBltrxIhfhsO+Gx2y5RDHHfHfPWniIoZlU2AwGMwmIqoR24XF5G/J4fFzwgheRtfG1OBjjjjCKCCKAQwIYIYo4EYlht18aG8CE2EN8rDK5buWi3JhYNFrRw5cLXDbIzWuXDjM3cNsbTK0cACn0bh+8873+Qx+CotGphMJ9KIxBofF5jN5/K5CgUqlE8lQCG8RxHiNvooKWQMXDxMXBQEFGRUVDQ0PCxc7K1c3WghslWsHAYFg4GBgYOAgRAQMBAoGFwLDwEHCghNhDljjYY8uJktbM8jFa0yOGq3ExyYlrLHkxZMrDNjxt8IAqCASCG8CBHgQ7p5+FgJCYpKiwnJCCh4WZj5+LmYhCR0JFTETEQsICF+JeD4lw8QxEUksuFwuBwuBwKWq7AYazBTQQYGHH24muGypfwsBgWBhUCgSBEDBIGAEHC4FgIOAgwITYQzyYXOPDmZrXDZlmWtMmVytxZWONa4yt22VvhbYmzXEAKXhGE/Au9+BceOOmnFFSuLW3tIIfxF7eIyufS6bRyLQaBweJw2QxeSxGRgIbHVPAwVrKwMHBoWNu4GBRAITYQxbOMLZg4brXONm3WtGTdktxN8jVaxcssbDDicMGzRuAKVA6F+A+b4D28VRgrKKJ6sPDh6YT8SpH4ld9zVKVJ2rHGh8LUGCwKjwmAweGzuBQWBRAhNhDHDhwuHLVutctmeVa0yscK1wzwsluJo2x4crXKyYOcwAppGYP+CBr+B/vPLernMqvOC68HpvW9AIX4lLviT1hwUtE9N+BwuJweLnwsM90OGuwVGICGy1gcwDCwqDQKBgUGg4WVqYIogCE2EYsrNjkwuWi3FmaMVrRszYLXLXK0WsWzFlkYOWWHHlbACmkYhPwWGfgrfqx4NLfe8YUxYuBi1X0YZXCF+JOj4kn4rMLdh577cLhcDhcHgY5aocRRiLiF400sMednllhhhQoUMMuxjQ2gITYQ0Y5nDPE4brWLBwyWtMjbGtcZWjha4btcjTHjbuGLfEAKhQEmhfhEA+EU/H104S7KY7KYrDUTI55aa4Z1MVsts8sZDgqrpobxKdeJQOLRsDFwMLBENDIGHjYuVj52Ni4iIlpyeppygjo2CmZmdIXjrUwtPXHGhghhhIQQwEMSCCGfM4VLiyE2EN8OJyzbM8y1kwbOFrRwwZLXDNw3WtGDbI0xuGTFzmbACmARhfhNE+Ez+KeqXARySyx4+3E02ofxAkeIG2fSKaRKMIRBYekcTkcJj4CGyZcwsFcw8LAw8HCydnAQcBEAITYQwcOHLdhhbrWrDFhWtGDNgtwsWWVa2xNmjVoxx4WOHGAKiwEqhPwjMfhF90bK8LDghHCvfHWuUxzw3vhjCFMWDJSkMU6QzRCF+JUL4ljZMVFlIMBJFHHTbTgcHXfPFRdiMNjMZdZFXDgcDThYcfPh6caAhPHXLQ6+W94TiIwjKcCEYQjBGEU19PdJgCE2EOHLTK4ytGy1uxbN1rTK0arXDdpjWuMWTGzyMsjPG3bgCokBJ4T8MsX4ZR2WePAyQpFHHevDrXHclbNk2bN2rFiw0w32gIbw/ceIBW0qLyYoIqMhI2RlZeZmZuPkYWAho6OkpCMhICFjY2PhZmLoZuhAheUN6h1tMMaOCMQwEECBAhQoUtexjgjvITYRjaM8TRi4bLcObNiWtHDlitxOWTNa5a5mLXJjcMmuRiAKYBOG5XDleYOIi4yDmJSmmJaUgoyZlaONhPwUpfgprnTTuvSspl8WHBWghsVTaCp4+JhYOBg4ODjbuFgIGTAhNhDLEzx5WzXEtwtMWVa0w42q3E3bZVrDM2ytW+PFkyMXIAppFYfmzObzgUggtOmlQqFSpkwiEPlNBpdhq9JloIT8JP34SeauPLTrx550hiyYNkJQgIbMGD4GAvYeFgUBBkHAxN/CwEHNgCE2EOGDNhiauXK1q1atlrTG0YLcTDNjWs8bJu1cs2rbMxcAClYPh+s664GHRiaSqfSSLQqJwuVymYiD/hlS/hlXcceGuIvlXACGypgVAXMPEoeDwPBwKXAhNhDhw3yZsTDGtxMm7da0bNm63EwxYVrTMzatcjFg4bsGgApZEYbt3O4NjFAmqagmJKYg4Kfm6UCE/EHV+IO2V6N9Y1rFolmxAIbF03AwVfHwsLBwcHD4BiSZITYRiat8rnHjbLWbPG4WtGePMtcZGrla5b5sbTM3bOGTLGAKVg6H67Tr4ZUnEilEUikYgsIhsFCE/FrB+LU3Xnx4YGpgpkCHwdN4DAKDB4PA4LN4zAYDHyE2EZsrfK1ZOMq3E5ZNVrRljyrcLJy4WtnDFg2zMGTFrjZgCoMBH4fwWgeC72QyOEwWTSChTqjUagSKHQGNx2WzuezGXx2KwiCSCWTSfIbpcul3pJ6shKCChomXmZ2lo6GZmZGRhYuFQE9DTEZOTACE8YcOLj8Gt0YThFAnKabLxeHCMOYAITYQ4ys3DPI3YLWbNlmWtMjTItxN8WFaxaZXONs5aOMWJmAKjAEhh/CIZ4RQYBAIVAIBFY7KYrE4JEJFPKpSqRMotAoXH5vNaPM6TJ5vHZKAh+qc6qWLw+Gw2JQiSRqYRqaRSKQWKxWRx+WyeSx+Ow2JofAoBDosheGMmgz88KEjgjgjIYI4IYUMs+vQsKAhNhGNnjzZHLBotatsbda0c5Ma3C5aMlrHI2y42jZs0cNmwAp+G4fwIReBHWOxuCQyTSydT6fSqMQKGxWQyuWymZxmQw2IwOCAh+ek54mgSSTRCJQeHx2WyWUymUyORxGJwCCyKDR6NSCMAIXjjTmtjlhjhQwQkcEqfA5+KGDBACE2EZm+FtjZYnK1lmbtFrTFlcLcTVnmWtm7hyyzYW7bG4cACr4CiAGG8NNXhqJiJKMgZKVTsHGwsBDRkdIRUAhY+NlYdCx00oJyKkIKEhIqSpKa2rriqqJqUgIGHgYFAkHEyczS1dfT0tHHysbDwcbGx8bMyMbDwMNER0RDQiFjY+RjYuHgYFFxcjRzdjW1tLW1c/S0tHT09TIxMBOTlVdYCsrqqpqCQpIiQhoIhPpCvpE44NludTqaORoxUsx58eW+fHlw6c+fbx2nCrKEIXnhnjnWEMELYKWlCk5VlGaMZTQjGS8ozrWOPDlne8IywQwQlGtlFpYMFKUpCUbThCS0qSirGdYQw4oThECD8j0K3xzxze24mSJhcEkhEwRKJTExIQmJRKJiYIkIlEiYTUpiYJqSJAiYTUgJhK78v2UvACE2EN2WJljb5mC3C2ZtVrTG3yrcONk3WtWWRm5ZtGLBtjZgCl4QhfiMg+Iy+rAR2Vy12yw3YTHYAIfpfOmljE+j1GmE8kEYhUlldLodRIbO2J4CPs4GDQsHE4Bg4CFnQCE2EZWjhy3asWq3I1YOVrRhmYLcTXGwW5sLTG2wuGWRpiyAClUOhPxQafig3xVxYKZMttrCh+mI6PeXRaTRqBIrFZjMZ7PQh8eWtAaLAYHBYXQYDAIDISE2EZcmHG1YZG63G2asFrRu2ZrXDnNhW5GmPI4YOMmHG2YgClYOhPxbAfi2N3wjqyW0ZcF0wIfoQOeLmkshkYRWLzmYz2cz8IfHFjQGfw2BweDz+DwSByUhNhGJo0cs3DdwtyOcTVa0cs2C3ExbYluVm4yssjTKwyNGYApTDIT8YmX4xR9No7M2TVOGMIfn9udbnU4jEciEdisrmdDAh8PUeBwCYyGG0GCwCAx8ITYQxaMMOTGxarWLBxmWtMjFmtc4sLlbmaOMjZzhbYWDduAKUwyG8a/3jZBi4eMkJCoTELEAh+do5rOdRiSRiDweRyeczUCHyFb4FB6PBYbQ4CgMhCE2EZMOPG1yZnC1tlyZFrRkxYLXOHI4WsGWTDmbZGWbMwZAClELhvHPJ46I5eElIyojpSEgAIfmduVrmkgiUBh8lmc9pYCHxxZYBB6bDZ7A4CiIITYRhaZHDdlmbLczJk1WtHDZmtxMsWJa5zYm2VrkcY8LhqAKUQyF+QAr4/+cnHgbqmKjohCH5ejk4ZRKotDklkM3otRAh8ZVtA6TB4LR4PAIDJQhNhGFqxZs8LTGtysHORa0Z5Mq3DhZM1rTJhy48jjCyZZWwApTC4fyJFeRH+ZzeLwCGRaHRyPAh+cM5sPDlUk0eh8Tl85pYIfIFrgkFqMNocFgEFj4ITYQzcNGzVy0brWrdrjWtGTFwtc5WrhazwuW2TCzc43ORoAKyAJ7h/DMh4ZlYLAoVCYlBIRAIOhcHgsDQKAwSAQSAQSBQiDQSHRSJR6QSCSSCQRyPRaHRyJRSKRCFIFCYXFYfB4fD4vF47HZbN5zL5TGYzDYHAUCgcBhMDgMAg0MiEMiUKgUHhMXkcnlcpmMxnMtmspnM1ms1mMjk8RgMMjU0olCrFQqFIo0+jUchUOi4IX4KMvgof1GYyWAxUkFdOBvrlntjvwuHxObxOLtvhiuuw1lmAqgoiRJY51MdNNNNdMMUEk0kkUdcNtNcEsJDEnlrrvnhmiuoxGIow0FUVCKpJNVNNFNNBFTDPPffLfZeklwgIP5S+BYv2fFzaZiJCLiSYEIEXFxJMEETFwSiYRKJImBMTF1N1NXAiYmJhC6mJiSRc+f7MXVgCE2ENGrBhibtsi1o1ys1rTMxxLcWFlhW5MTNozzYcbfJhZACk0Kg/4lsP4lu8Zz04xXAIfwSoeCN2bSSbRqCQ2QzcCHx1bYBCaTQYHBUbAhNhDjK1Y48LlgtzZGTNa0b5my1w4buFrjHlyY8zhjiaucgApNCoT8VMn4qibw2ZI4pSCH8ExHgi1kEMgcGjMfnszAh8mXlCabOYnAYDKwITYQxcZmuNk5zLWThs5WtHGJstc5XLRbkasG7dwycYnGHCAKVgyH8X5Xi9tls7ksdgsUhEUikeCH8ED3ge1sk8lkQg8Nks3pdHCGypgOAg6ujjb2FgIWHCE2EN3LNi2YN2q1i5y5FrTJhcrXLBw2W5WrRs5cuXDPFmaACk0KhfjUk+NPvC4e+K+aKYCG8EV3gf/opSOkIOVl6kCHw5SYDA5vW4SgcZAhNhGNu2xucTbKtZNHOFa0zOWq1w3b5lrDNmZZMOVs4YMnAApSDIbx3/eO8+zm5eBgEtDR0cCH8Do3gbFnk0iEQhkji8tmdHCGz5i1K1cXG4BQKPAhNhDJtjbYcmPItbscbla0zOGi3C3Yt1rZs1w48LLIxcsGAApUDYX5CRvkIfx+PhwctUeCoqsAh/Ayd4F8Z9IJdDoVApHJZzO6OIbHFSg6Wdj5OvgSSCE2EOMbXM2xNmS1plxsFrTG1bLcTHIxWsGrjE3YZcbXI5YACl8QhvI+d5Hd6ujkZOCQEkiImHhYkIfwJeeBK+sTaZRySQiAweTyObzOdz2GxVLwcBRzsPCw8DG3MBBwkAAhNhGFk3x4cubMtxNHLNa0ZsWq3E5yYVrNy1YMseNmzxM3IAq6AnOH8OCHhwDgEKgkDhkJgUHhcHhMBgUAhEAg0AgUCgEIiEWjkelEol0wkkkkUgjUYh0QhEGhMJjMhlsvmcplMXisDg8ChcJhcZj8di8ThcDgMCgUBgELh8Pi8NhcHgsBhMFhcZjsxmc1mctlMlkMTicRi8PicLgECi0gmk2o1KpFEm00kkgggIX4bIvhtJyGSzmQ0mIxlEUMuBtw9NuDwuBxuLxORvwsscE2AsqoigII4IYI4p56bb8DTLPBLNLFLXLgbaZpMFgMNhMdgLpEEMUaCJFIghhhhjQSSXRWSRIK6Y6464JZ6oP5G9tHwPu7WTCYlMSAiYJhcTVwQJRdSREkSERMSiZIlExMSRKJiYAmJmc/B8zfMCE2ENWTRsyzNWS1g2aYlrTM0zLXLBzjW48mXCycYWrZsyZgCkwKhPxUUfipBx3y3wWzZofw4yeG9mYSKHRCARuUzcCHuEhgMDl9hQVBACE2EZHOZu2YOGC1lkbs1rTK5yLXDZw4WsGTTIzwsnDli1ygClQMhvGAN4wFZ2bjYSEmpKckJYCH8N1nhs7pEakUCiMJkctoNBCHvUrQGYx+KzOAQNIAITYRmcN8uVyxxLW2TFmWtGznMtctGuZa2cZMLHG3xOGLfIAKUwuH8a6HjW1lcfkMVgkKiEcjwIfw4deG32IRSEQGCR+MzOVgh8OUuCwGmx2VoDAZcCE2EM2rTEyxOWC3K3YNlrRgxarcTLMxW4XLbKxcOGOJs3aAClUMh/H4N4+pZzK5fEYXEYhBotFgh/DZl4a551LItIItC4bIZTNwh8GT1AaHC4XQYJBUSCE2EMWjBi2Z5cq3K4xOVrRphxrXLdm3WsMLlzhctsbHNixgClcMh/IuB5Fp5nL4rDYfEIhEolGAh/DWB4aK55FIlEITCZDKZrOwh7JE4HAJfH43MYBA4BKgITYQ0ZuMTds2wrcOPDjWtMzHItwtW+Fawy42GNs3btMznMAKUguH8lRXko7ms1kMjjsFhMAgAIfw2xeGvWnRiNSqBQND4mCHwxQ4DAaXD6KgsAhQITYRmzYWbXLhcLcmZmxWtMuZutcNWWJa0Y4WTnGzbZMzVgAKkQEqhPw/efh+jnjptpWksWKWaEosePDhwxlgwYsmika4d9eTXXO8AIbuIu6LiFNEVU9QSk5PS05ISkhLTElLSkpCREDGy9DP08zNycjAyqRjaGhAhPKHgeGPn1nWMYkYRgRknCFYIxgrKc9vVhOmYCE2EYW7TC5csnC1vixuVrRg2wrXLNyxWsMLRu2ZYm+LJhaACocBJYT8Qh34g75w06J4KYKZJQnfLjz4bznWeXLnz4YxzaOBwNiH8NFHhojiUkjUmiEIROKyuUy+TyWNxuCoJEodHo9JJBJIxBodEYTI5PNZiIXlLgGGDWyzxwwRggEACNDfqZYIbyE2EZXDnIzYNMK3M2Zt1rRq3cLXDBhjW5mGJs4YZnLbNmYACmwZhPxRxfijlyWciGicr1x46xnGU8F51xiH7mruIZhHoxLI9KJBLpdJIpBIDEYzK5jNZHJ5TK5OheHMrDDl7YZYIIY0ZDKr0MpCITYRiZ4mTjLhaLcTfM0WtGzDEtxMGzJa4zMHOLJlxMMLRyAKjQEnhfim8+KcuiTATXYKSCCOmeuGdNIkljnwOJwuDwtcMWCsxWIxWCCG8LnHhc1ppiokJaERs3N0NXVzc3JyMWjI6OjpaYlo6EgIOJT8rOysqIXlLgOOTaxywRkckcCGCFAIIYBDDLg9DBHAITYQxwuHDBk1zLcmRjiWtM2Nutw4cbhbkaNMjhiwzOWbDGAKcBuD/jLy/jLxunhOjWZzz3z3Vxp04xvYh+2A7c2QTSVVKcUyYTSORiJQSAw+FwuHxWMyGKyWTy+XgIXh7JwxZ+mWdHBChQoIUcevjgjtITYQyc5szFg1aLczRi2WtMzhktc4WGNbkasM2VjibtmTJwAKjwEmhvGTR4yY4iUhZaFhoGDgIGDgIKGgoCFgUfDw8fLyc7Ly8fDw0JYUVVWAhvCzZ4WgYioiqyUmoqCiZulq6upo5mLgYSOjpKWkoiMhEChY+Ll4+XCF4816PP1xxxwwoSAgIIUEMAhjn1MqPCghNhDli5ws2uHMtbZsjNa0assq1zia4lrZxmbY3Ddo4cOMoApuFobx88ePrOcpJi6kpCDj6GloaeTiYiClIqOiAIfuQO4BmEwl1Glk+l0iikEgsNisnlc1nczoMzCGxdSwazhUHBiBgYGBi72AgUcAITYRjxsMLXDmZrWDFlkWtGDbMtcOcbha1csWGLE5cYmjHEAKjAEihvHvR4914SAkoechpSGioWDjZGPk42Rh4mLjZmXl6OVi5SKpKq+Ah/Cql4U9Y9EIogcdjMrlcnkcfisLgcEhEEh0YkUWkEYj0MgERlczotFAheIMyaOdLDBGghhQwQxQxQhLHtYENoAhNhGFwwc4mOVotx4mLBa0xMWi1wwysFrPI2YtWrnHkb4coAppFYT8l7n5Ly81NGeF8+HDOcJ4ryrO4IfrturlpE4oFCm0ahUJhsplc3oMvpc1lcrjoIbJ2AYGBu4WBgUDAQMDCwcXboFIACE2ENGbNtmbsMi1gyxZlrTCycLXDBm4WsszBi0ZZcjPCzagCocBIIbyWVeSxuBg4RHQERAQkDBIOAgoSCgIeLnaGtr6uNkYKWoAh/CTV4SVZpLJBEIVA4XH5LK5PI5HH5DHYbA4ZEpFLJ9OpdHohCYbJYXibOxwaeuKGGCFAjghQwQoIUE+1Rw2gCE2EOHDPDlw5G61qyyNlrTKxcrcLLK0Wss2XE4bt2blplaACoIBIIfxGJeIwuRymWxmPwiAxqNS6WTiUR6JQSHyWVzOYyuMweKRCWSiXSqG8VIHiptlqqKpktAQkBCw6FgUDCQUJDICFi4Ojn6ufsyE8DZIQ4+nHec4zgBBGEVeP004cAAhNhDNu5at8uTGtZ5suRa0btWy3DmZt1rbJmwsGzVwyZ5WIApcEYX4nzPifFx+NoXTUUTwYeOdCIbxW+eKyuokJqEkIKDh4+Dn4+rm6kCGx5XoG3hYeBgYGHk7OBKYITYQyzOM2XK5xrWrfK2WtGzLEtcZc2Vbhws2rFiycNmrBsAKvwE+hPxUufipRwUteN9ufHeWDJmzaMmKTDjnjrVa1rQwVXneEI0Tm05devHONKcLZyNGIIfxdYeLoeHQiMQyHIDCYnFY3JZPJZbKZvF4zBI1HJhNJ5LppFIVBkJhMZisXj8bjsLgsKhUWkUmmEkj0QhkFgsNlcRlcplsjITyd34w8GzTRhOEQjBCECUSKMJwRIwihGCEYIo139lWW4AhNhDZo2c5W+FwtZtmGVa0b4Wa1wzyYluRplYZGzlm3aOGQAqsAS2H8Zk3jM/iECiEGhkFgcJiMTjMXhcHgkOikakkejUUg0DgEFm1JuUTiMnlM7usMxDCYBLJtTKYh/FX94rEZJHpxKpRGoYhsPkslk8xm83oNBns1jcAjEkmE6gse1tKJVGIxDKtGNIxWdyeUx2OgIXijNmnnnRkIhEMCBEgV2QoUKq+PJ5mGFjAITYRhYtMmNk1yLW7VuwWtGLHItwuM2VbhwtsbFwwbYXDfIAKkQEqhPxNOfiafwYFMccdZzzZd0s0sEoxjGVYxQnhvfHhjvnnpMCH5LrkkYfEojCILAoPAYHDYPNYvI5bIYeikYkU0nlGmEkjkagkBh8fksjjNHlcxi8ThPSXkGHB6NYziiIgjBKEYJThMnXg9mMWMCE2EYm+Zoxc4Wa3EwZZFrTJlxLcTXMyWs2uPM1btGbNs3YgClINhvE1Z4mtY6sjJ6MREbIzcOCF8b141eWPDxV2w4W/C4WGzFg+BgL2Ni5O3gUDBiE2EY8bPJka5mK1mza5VrRtmcLXLNu4W5G7Vq4ZuW7fJkbAClkPhPxWUfisJzy12w3hXNThMgCH4JDgM4RGIVFoNAYDJ4bJZHMZiIbMmD4OAvYmDhYWXsYVAxYhNhDdszbNsLXMtyMm2Na0x5sS1w0ZM1rdmxxs2zVg4yMcgApWD4T8XJH4uR431VpRDXizsYCG4KLgc56OnJSSioFNy9PQ14CGzZh2Ehb2Hg4WBi7+Bg02ITYRlbYsLJgyzLWObNhWtMbTGtwt8jFbkZOXDJiza4cWFiAKUQ2G8W8Hi37mFlFSkkg5WJmQg/x6H48+XDjOO8c42IfG1ngUHocFg8PncCgsEgohNhGXE2zYsbbGtctGDRa0wtsa1w0y5lrfEwcZmzfEwy5WQApODIP+MRL+MQPeOeK5uusghfHSeNnjojjixNeJtyKG0FjGAj7eLl7mAgYGFCE2EN2bnFmxtnC3E4YMVrRvicLcLZk0Wt3LfK2w4szhpkygCkIHhPxiLfjEzpO2rYCD/CvfhXeWMUCHwpWZzAaPAYMAITYRha5mjDE2brcWZvkWtGWRgtcZmONawZMsrfNmw4s2JyAKbRqF+MvD4yyV1dU88+BtWxYarGVWQ0Y2vF4u8IbjKuLpgYaDQsPEysqqZWXo4GLkoagmpiqlowCF5c4HS7GOOGFDDBPHGFedigWAITYQ5aNMrlswzLc2bLiWtHLRktxZWzFaxcNGrPIwxsWLVmAKeyCF+NoT42RbpaK6L4L8Dbh8Pg7aZbKMRkMdisNhKKo46wCF8cF43Newcd9NMsk1mEwmMwl1UUsuBwN+NrxODyNoheNtKZ++eOOGGFAQQQEEKWHG5+OCOIAhNhGFw0csmbhktzMXLla0c48i1y3c41rjM0cssrly3xsMoApeEYbx5gePPmDkZCQnJaglJSOkY6Tg4kCF8Jt4QnGWUQyYGfC4G2/A2wzghsmWsCrZmDgYVCweCYGDgZ8hNhDBlhyOcrVotw4crda0yt3K3DjwtVuRwxb4WzjFhYt8QArCAUCF+HCr4cVYoMBTlGIjqvnppltQTURSQwxQYCGiSiRPg7bcTgcDXHNNhMJjMJhsBVFDbgb5cOvxVGIAhu787zGAhI6LmoOOhpqOmJKMhIWJl5mlm6elqaOjgYSInJ6ssrKcnpKUgoiDj4uVlZePh4OChIaCioCAgZeCmYuZkYP4SiHh8/BzcmazF1mITcTFwiIgixKs4zV1cCJ36frpmSE2EOGzlu5c4sS3G5YM1rRphyrcLVmxWucTFuxyuWebM1ZgCmERhvEsl4l84eHlIyipqSonJCJjpOVnQIfp3umHmUMiUEgsNjcblcZk8Zj8Hh6Gz5imAg72Hg0KiYXAcGgakCE2EOGOZk4ysmi3JkY41rTHmaLXDLEzW5mzZy5cZsbZyxzACnEehPxKOfiT90M15Tne+PHllnjFIwQnkwWpsIbtSO17joSSjopAQsKh4GMjpKOloySQsXRxtLL08+CF584rgw+bljhRwQkEKAQSw5XLxlohNhGLMxasWrZwtaZHDBa0y4m61zkaMlubNjcYWOLFhbM2QAq0ATqF+L5j4vmYMFLAjhrrrpiqqwVmGkmlhjhToZY8Hg8HgZ41WCwWCwE0lN+JxeRxuDhrxVWGwQCG6wbrB5C2nJyQhIePlaOlp62zrbeXiYiamriywNVS0ZFEXEx8THxMPBwcFAwkJDQyGg4SDjI1DwEGhPOHh2Ee7rmjFGE4TjCKUaIQIkYwiARlOBGMcPgmZzQhNhDRq5c5XDBwty5MbBa0ZsGi1w2YMlrdzkZMczPExytGoAqrATOE/DgR+G+OeXHnEISVpwbYLas2zJaN9fD4O/DeENGrdq1YM1kELo0wAIfwZeeDLeJQSOQiIQCCQODw2IxWPx+YyeXxOCwOMR6ZTqgS6PRSFQGGw+Qx2Nw+FoDEIhDIJFIfCYrFZOCE9IeP4V8B3rGKMCMEYRQQQjCEYxjCMIwjKKMZ6+7FPaAhNhGXG5x42+PItc42DNa0aMWq3Exa4VrjCzZ5MLZi1w48IApkEobxPmeKCuLQExNU1JNS0AlYudk5UIfwUKeCfOGSqDSiJQyAQmHyGIy2QyuNykCG0hjlE3sLBwaDg4OLu4WCg50hNhGTG2aYWmJitauczZa0cNsq3C1btVrFrhcOW2Fy4YtcoAp9HYX4mqPiapoyVGEqwEM9+NweFpw8sEcUlE0NUuSnsIfwbZeDX2GwWUwKGxOGw9BoRGItMpBKolDIDBYrJ4zQ4fRZSIXmLg+CPG5uOGNCgQIoYIYJZcbnYUdoITYQxyOXDnM2YrcWXJiWtMzLMtw5nOJa2bZsbBxly5czJwAKsAE1hfi5E+LhWWGmaeWnB24WGWia7CY7GWVILbcjbgaZYZrMBdRFPbhcfj8ffPVJlMJjsBhAhvBbB4LN46YhZCEgIONkZOXo52xqaeTgYSYoLSysqKYiIKBiZGJk4eHg4CCjIaOhIKBgZWBnZO3kQIT0V41hHu741TIynCMIJTtGEqyrKcJgAVjx+rGMM4AhNhDdpjc5mWbCtaY2Lla0btsa3E5btlubE4y43LNoyYNmQA=="/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Dark 3410">
  <a:themeElements>
    <a:clrScheme name="Dark 34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00"/>
      </a:accent1>
      <a:accent2>
        <a:srgbClr val="FF0000"/>
      </a:accent2>
      <a:accent3>
        <a:srgbClr val="7030A0"/>
      </a:accent3>
      <a:accent4>
        <a:srgbClr val="00B0F0"/>
      </a:accent4>
      <a:accent5>
        <a:srgbClr val="AAE2CA"/>
      </a:accent5>
      <a:accent6>
        <a:srgbClr val="FFC000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bg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 dirty="0" err="1" smtClean="0">
            <a:solidFill>
              <a:schemeClr val="bg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Dark 3410</Template>
  <TotalTime>1449</TotalTime>
  <Words>217</Words>
  <Application>Microsoft Office PowerPoint</Application>
  <PresentationFormat>On-screen Show (4:3)</PresentationFormat>
  <Paragraphs>63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Dark 3410</vt:lpstr>
      <vt:lpstr>Instruction Variations</vt:lpstr>
      <vt:lpstr>Variations</vt:lpstr>
      <vt:lpstr>Variations</vt:lpstr>
      <vt:lpstr>Variations</vt:lpstr>
      <vt:lpstr>Variations</vt:lpstr>
      <vt:lpstr>Variations</vt:lpstr>
      <vt:lpstr>Variations</vt:lpstr>
      <vt:lpstr>Variations</vt:lpstr>
    </vt:vector>
  </TitlesOfParts>
  <Company>Cornell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Kevin Walsh</dc:creator>
  <cp:lastModifiedBy>Kevin Walsh</cp:lastModifiedBy>
  <cp:revision>128</cp:revision>
  <dcterms:created xsi:type="dcterms:W3CDTF">2009-12-10T18:46:56Z</dcterms:created>
  <dcterms:modified xsi:type="dcterms:W3CDTF">2010-03-04T20:27:02Z</dcterms:modified>
</cp:coreProperties>
</file>