
<file path=[Content_Types].xml><?xml version="1.0" encoding="utf-8"?>
<Types xmlns="http://schemas.openxmlformats.org/package/2006/content-types">
  <Override PartName="/ppt/tags/tag8.xml" ContentType="application/vnd.openxmlformats-officedocument.presentationml.tags+xml"/>
  <Override PartName="/ppt/tags/tag238.xml" ContentType="application/vnd.openxmlformats-officedocument.presentationml.tags+xml"/>
  <Override PartName="/ppt/tags/tag569.xml" ContentType="application/vnd.openxmlformats-officedocument.presentationml.tags+xml"/>
  <Override PartName="/ppt/tags/tag916.xml" ContentType="application/vnd.openxmlformats-officedocument.presentationml.tags+xml"/>
  <Override PartName="/ppt/tags/tag424.xml" ContentType="application/vnd.openxmlformats-officedocument.presentationml.tags+xml"/>
  <Override PartName="/ppt/tags/tag610.xml" ContentType="application/vnd.openxmlformats-officedocument.presentationml.tags+xml"/>
  <Override PartName="/ppt/tags/tag755.xml" ContentType="application/vnd.openxmlformats-officedocument.presentationml.tags+xml"/>
  <Override PartName="/ppt/tags/tag941.xml" ContentType="application/vnd.openxmlformats-officedocument.presentationml.tags+xml"/>
  <Override PartName="/ppt/slideLayouts/slideLayout2.xml" ContentType="application/vnd.openxmlformats-officedocument.presentationml.slideLayout+xml"/>
  <Override PartName="/ppt/tags/tag263.xml" ContentType="application/vnd.openxmlformats-officedocument.presentationml.tags+xml"/>
  <Override PartName="/ppt/tags/tag594.xml" ContentType="application/vnd.openxmlformats-officedocument.presentationml.tags+xml"/>
  <Override PartName="/ppt/tags/tag780.xml" ContentType="application/vnd.openxmlformats-officedocument.presentationml.tags+xml"/>
  <Default Extension="xml" ContentType="application/xml"/>
  <Override PartName="/ppt/tags/tag38.xml" ContentType="application/vnd.openxmlformats-officedocument.presentationml.tags+xml"/>
  <Override PartName="/ppt/tags/tag339.xml" ContentType="application/vnd.openxmlformats-officedocument.presentationml.tags+xml"/>
  <Override PartName="/ppt/tags/tag525.xml" ContentType="application/vnd.openxmlformats-officedocument.presentationml.tags+xml"/>
  <Override PartName="/ppt/tags/tag63.xml" ContentType="application/vnd.openxmlformats-officedocument.presentationml.tags+xml"/>
  <Override PartName="/ppt/tags/tag178.xml" ContentType="application/vnd.openxmlformats-officedocument.presentationml.tags+xml"/>
  <Override PartName="/ppt/tags/tag364.xml" ContentType="application/vnd.openxmlformats-officedocument.presentationml.tags+xml"/>
  <Override PartName="/ppt/tags/tag711.xml" ContentType="application/vnd.openxmlformats-officedocument.presentationml.tags+xml"/>
  <Override PartName="/ppt/tags/tag856.xml" ContentType="application/vnd.openxmlformats-officedocument.presentationml.tags+xml"/>
  <Override PartName="/ppt/tags/tag109.xml" ContentType="application/vnd.openxmlformats-officedocument.presentationml.tags+xml"/>
  <Override PartName="/ppt/tags/tag550.xml" ContentType="application/vnd.openxmlformats-officedocument.presentationml.tags+xml"/>
  <Override PartName="/ppt/tags/tag695.xml" ContentType="application/vnd.openxmlformats-officedocument.presentationml.tags+xml"/>
  <Override PartName="/ppt/tags/tag881.xml" ContentType="application/vnd.openxmlformats-officedocument.presentationml.tags+xml"/>
  <Override PartName="/ppt/tags/tag279.xml" ContentType="application/vnd.openxmlformats-officedocument.presentationml.tags+xml"/>
  <Override PartName="/ppt/notesSlides/notesSlide7.xml" ContentType="application/vnd.openxmlformats-officedocument.presentationml.notesSlide+xml"/>
  <Override PartName="/ppt/tags/tag626.xml" ContentType="application/vnd.openxmlformats-officedocument.presentationml.tags+xml"/>
  <Override PartName="/ppt/tags/tag957.xml" ContentType="application/vnd.openxmlformats-officedocument.presentationml.tags+xml"/>
  <Override PartName="/ppt/tags/tag134.xml" ContentType="application/vnd.openxmlformats-officedocument.presentationml.tags+xml"/>
  <Override PartName="/ppt/tags/tag320.xml" ContentType="application/vnd.openxmlformats-officedocument.presentationml.tags+xml"/>
  <Override PartName="/ppt/tags/tag465.xml" ContentType="application/vnd.openxmlformats-officedocument.presentationml.tags+xml"/>
  <Override PartName="/ppt/tags/tag796.xml" ContentType="application/vnd.openxmlformats-officedocument.presentationml.tags+xml"/>
  <Override PartName="/ppt/tags/tag812.xml" ContentType="application/vnd.openxmlformats-officedocument.presentationml.tags+xml"/>
  <Default Extension="png" ContentType="image/png"/>
  <Override PartName="/ppt/tags/tag651.xml" ContentType="application/vnd.openxmlformats-officedocument.presentationml.tags+xml"/>
  <Override PartName="/ppt/tags/tag5.xml" ContentType="application/vnd.openxmlformats-officedocument.presentationml.tags+xml"/>
  <Override PartName="/ppt/tags/tag79.xml" ContentType="application/vnd.openxmlformats-officedocument.presentationml.tags+xml"/>
  <Override PartName="/ppt/tags/tag490.xml" ContentType="application/vnd.openxmlformats-officedocument.presentationml.tags+xml"/>
  <Override PartName="/ppt/tags/tag727.xml" ContentType="application/vnd.openxmlformats-officedocument.presentationml.tags+xml"/>
  <Override PartName="/ppt/tags/tag913.xml" ContentType="application/vnd.openxmlformats-officedocument.presentationml.tags+xml"/>
  <Override PartName="/ppt/tags/tag235.xml" ContentType="application/vnd.openxmlformats-officedocument.presentationml.tags+xml"/>
  <Override PartName="/ppt/tags/tag421.xml" ContentType="application/vnd.openxmlformats-officedocument.presentationml.tags+xml"/>
  <Override PartName="/ppt/tags/tag566.xml" ContentType="application/vnd.openxmlformats-officedocument.presentationml.tags+xml"/>
  <Override PartName="/ppt/tags/tag752.xml" ContentType="application/vnd.openxmlformats-officedocument.presentationml.tags+xml"/>
  <Override PartName="/ppt/tags/tag897.xml" ContentType="application/vnd.openxmlformats-officedocument.presentationml.tags+xml"/>
  <Override PartName="/ppt/tags/tag260.xml" ContentType="application/vnd.openxmlformats-officedocument.presentationml.tags+xml"/>
  <Override PartName="/ppt/tags/tag591.xml" ContentType="application/vnd.openxmlformats-officedocument.presentationml.tags+xml"/>
  <Override PartName="/ppt/tags/tag828.xml" ContentType="application/vnd.openxmlformats-officedocument.presentationml.tags+xml"/>
  <Override PartName="/ppt/tags/tag35.xml" ContentType="application/vnd.openxmlformats-officedocument.presentationml.tags+xml"/>
  <Override PartName="/ppt/tags/tag336.xml" ContentType="application/vnd.openxmlformats-officedocument.presentationml.tags+xml"/>
  <Override PartName="/ppt/tags/tag667.xml" ContentType="application/vnd.openxmlformats-officedocument.presentationml.tags+xml"/>
  <Override PartName="/ppt/notesSlides/notesSlide13.xml" ContentType="application/vnd.openxmlformats-officedocument.presentationml.notesSlide+xml"/>
  <Override PartName="/ppt/tags/tag175.xml" ContentType="application/vnd.openxmlformats-officedocument.presentationml.tags+xml"/>
  <Override PartName="/ppt/tags/tag522.xml" ContentType="application/vnd.openxmlformats-officedocument.presentationml.tags+xml"/>
  <Override PartName="/ppt/tags/tag853.xml" ContentType="application/vnd.openxmlformats-officedocument.presentationml.tags+xml"/>
  <Override PartName="/ppt/tags/tag60.xml" ContentType="application/vnd.openxmlformats-officedocument.presentationml.tags+xml"/>
  <Override PartName="/ppt/tags/tag361.xml" ContentType="application/vnd.openxmlformats-officedocument.presentationml.tags+xml"/>
  <Override PartName="/ppt/tags/tag692.xml" ContentType="application/vnd.openxmlformats-officedocument.presentationml.tags+xml"/>
  <Override PartName="/ppt/tags/tag929.xml" ContentType="application/vnd.openxmlformats-officedocument.presentationml.tags+xml"/>
  <Override PartName="/ppt/tags/tag106.xml" ContentType="application/vnd.openxmlformats-officedocument.presentationml.tags+xml"/>
  <Override PartName="/ppt/tags/tag437.xml" ContentType="application/vnd.openxmlformats-officedocument.presentationml.tags+xml"/>
  <Override PartName="/ppt/notesSlides/notesSlide4.xml" ContentType="application/vnd.openxmlformats-officedocument.presentationml.notesSlide+xml"/>
  <Override PartName="/ppt/tags/tag623.xml" ContentType="application/vnd.openxmlformats-officedocument.presentationml.tags+xml"/>
  <Override PartName="/ppt/tags/tag768.xml" ContentType="application/vnd.openxmlformats-officedocument.presentationml.tags+xml"/>
  <Override PartName="/ppt/tags/tag131.xml" ContentType="application/vnd.openxmlformats-officedocument.presentationml.tags+xml"/>
  <Override PartName="/ppt/tags/tag276.xml" ContentType="application/vnd.openxmlformats-officedocument.presentationml.tags+xml"/>
  <Override PartName="/ppt/tags/tag462.xml" ContentType="application/vnd.openxmlformats-officedocument.presentationml.tags+xml"/>
  <Override PartName="/ppt/tags/tag954.xml" ContentType="application/vnd.openxmlformats-officedocument.presentationml.tags+xml"/>
  <Override PartName="/ppt/tags/tag207.xml" ContentType="application/vnd.openxmlformats-officedocument.presentationml.tags+xml"/>
  <Override PartName="/ppt/tags/tag793.xml" ContentType="application/vnd.openxmlformats-officedocument.presentationml.tags+xml"/>
  <Override PartName="/ppt/tags/tag2.xml" ContentType="application/vnd.openxmlformats-officedocument.presentationml.tags+xml"/>
  <Override PartName="/ppt/tags/tag538.xml" ContentType="application/vnd.openxmlformats-officedocument.presentationml.tags+xml"/>
  <Override PartName="/ppt/tags/tag724.xml" ContentType="application/vnd.openxmlformats-officedocument.presentationml.tags+xml"/>
  <Override PartName="/ppt/tags/tag869.xml" ContentType="application/vnd.openxmlformats-officedocument.presentationml.tags+xml"/>
  <Override PartName="/ppt/tags/tag76.xml" ContentType="application/vnd.openxmlformats-officedocument.presentationml.tags+xml"/>
  <Override PartName="/ppt/tags/tag232.xml" ContentType="application/vnd.openxmlformats-officedocument.presentationml.tags+xml"/>
  <Override PartName="/ppt/tags/tag377.xml" ContentType="application/vnd.openxmlformats-officedocument.presentationml.tags+xml"/>
  <Override PartName="/ppt/tags/tag563.xml" ContentType="application/vnd.openxmlformats-officedocument.presentationml.tags+xml"/>
  <Override PartName="/ppt/tags/tag894.xml" ContentType="application/vnd.openxmlformats-officedocument.presentationml.tags+xml"/>
  <Override PartName="/ppt/tags/tag910.xml" ContentType="application/vnd.openxmlformats-officedocument.presentationml.tags+xml"/>
  <Override PartName="/ppt/tags/tag308.xml" ContentType="application/vnd.openxmlformats-officedocument.presentationml.tags+xml"/>
  <Override PartName="/ppt/tags/tag639.xml" ContentType="application/vnd.openxmlformats-officedocument.presentationml.tags+xml"/>
  <Override PartName="/ppt/tags/tag147.xml" ContentType="application/vnd.openxmlformats-officedocument.presentationml.tags+xml"/>
  <Override PartName="/ppt/tags/tag478.xml" ContentType="application/vnd.openxmlformats-officedocument.presentationml.tags+xml"/>
  <Override PartName="/ppt/tags/tag825.xml" ContentType="application/vnd.openxmlformats-officedocument.presentationml.tags+xml"/>
  <Override PartName="/ppt/tags/tag32.xml" ContentType="application/vnd.openxmlformats-officedocument.presentationml.tags+xml"/>
  <Override PartName="/ppt/tags/tag333.xml" ContentType="application/vnd.openxmlformats-officedocument.presentationml.tags+xml"/>
  <Override PartName="/ppt/tags/tag664.xml" ContentType="application/vnd.openxmlformats-officedocument.presentationml.tags+xml"/>
  <Override PartName="/ppt/notesSlides/notesSlide10.xml" ContentType="application/vnd.openxmlformats-officedocument.presentationml.notesSlide+xml"/>
  <Override PartName="/ppt/tags/tag850.xml" ContentType="application/vnd.openxmlformats-officedocument.presentationml.tags+xml"/>
  <Override PartName="/ppt/tags/tag172.xml" ContentType="application/vnd.openxmlformats-officedocument.presentationml.tags+xml"/>
  <Override PartName="/ppt/tags/tag409.xml" ContentType="application/vnd.openxmlformats-officedocument.presentationml.tags+xml"/>
  <Override PartName="/ppt/notesSlides/notesSlide1.xml" ContentType="application/vnd.openxmlformats-officedocument.presentationml.notesSlide+xml"/>
  <Override PartName="/ppt/tags/tag103.xml" ContentType="application/vnd.openxmlformats-officedocument.presentationml.tags+xml"/>
  <Override PartName="/ppt/tags/tag248.xml" ContentType="application/vnd.openxmlformats-officedocument.presentationml.tags+xml"/>
  <Override PartName="/ppt/tags/tag434.xml" ContentType="application/vnd.openxmlformats-officedocument.presentationml.tags+xml"/>
  <Override PartName="/ppt/tags/tag579.xml" ContentType="application/vnd.openxmlformats-officedocument.presentationml.tags+xml"/>
  <Override PartName="/ppt/tags/tag926.xml" ContentType="application/vnd.openxmlformats-officedocument.presentationml.tags+xml"/>
  <Override PartName="/ppt/tags/tag273.xml" ContentType="application/vnd.openxmlformats-officedocument.presentationml.tags+xml"/>
  <Override PartName="/ppt/tags/tag620.xml" ContentType="application/vnd.openxmlformats-officedocument.presentationml.tags+xml"/>
  <Override PartName="/ppt/tags/tag765.xml" ContentType="application/vnd.openxmlformats-officedocument.presentationml.tags+xml"/>
  <Override PartName="/ppt/tags/tag951.xml" ContentType="application/vnd.openxmlformats-officedocument.presentationml.tags+xml"/>
  <Override PartName="/ppt/tags/tag790.xml" ContentType="application/vnd.openxmlformats-officedocument.presentationml.tags+xml"/>
  <Override PartName="/ppt/tags/tag48.xml" ContentType="application/vnd.openxmlformats-officedocument.presentationml.tags+xml"/>
  <Override PartName="/ppt/tags/tag188.xml" ContentType="application/vnd.openxmlformats-officedocument.presentationml.tags+xml"/>
  <Override PartName="/ppt/tags/tag204.xml" ContentType="application/vnd.openxmlformats-officedocument.presentationml.tags+xml"/>
  <Override PartName="/ppt/tags/tag349.xml" ContentType="application/vnd.openxmlformats-officedocument.presentationml.tags+xml"/>
  <Override PartName="/ppt/tags/tag535.xml" ContentType="application/vnd.openxmlformats-officedocument.presentationml.tags+xml"/>
  <Override PartName="/ppt/tags/tag866.xml" ContentType="application/vnd.openxmlformats-officedocument.presentationml.tags+xml"/>
  <Override PartName="/ppt/tags/tag73.xml" ContentType="application/vnd.openxmlformats-officedocument.presentationml.tags+xml"/>
  <Override PartName="/ppt/tags/tag374.xml" ContentType="application/vnd.openxmlformats-officedocument.presentationml.tags+xml"/>
  <Override PartName="/ppt/tags/tag721.xml" ContentType="application/vnd.openxmlformats-officedocument.presentationml.tags+xml"/>
  <Override PartName="/ppt/tags/tag119.xml" ContentType="application/vnd.openxmlformats-officedocument.presentationml.tags+xml"/>
  <Override PartName="/ppt/tags/tag560.xml" ContentType="application/vnd.openxmlformats-officedocument.presentationml.tags+xml"/>
  <Override PartName="/ppt/tags/tag891.xml" ContentType="application/vnd.openxmlformats-officedocument.presentationml.tags+xml"/>
  <Override PartName="/ppt/tags/tag289.xml" ContentType="application/vnd.openxmlformats-officedocument.presentationml.tags+xml"/>
  <Override PartName="/ppt/tags/tag305.xml" ContentType="application/vnd.openxmlformats-officedocument.presentationml.tags+xml"/>
  <Override PartName="/ppt/tags/tag636.xml" ContentType="application/vnd.openxmlformats-officedocument.presentationml.tags+xml"/>
  <Override PartName="/ppt/tags/tag822.xml" ContentType="application/vnd.openxmlformats-officedocument.presentationml.tags+xml"/>
  <Override PartName="/ppt/tags/tag144.xml" ContentType="application/vnd.openxmlformats-officedocument.presentationml.tags+xml"/>
  <Override PartName="/ppt/tags/tag330.xml" ContentType="application/vnd.openxmlformats-officedocument.presentationml.tags+xml"/>
  <Override PartName="/ppt/tags/tag475.xml" ContentType="application/vnd.openxmlformats-officedocument.presentationml.tags+xml"/>
  <Override PartName="/ppt/tags/tag661.xml" ContentType="application/vnd.openxmlformats-officedocument.presentationml.tags+xml"/>
  <Override PartName="/ppt/tags/tag406.xml" ContentType="application/vnd.openxmlformats-officedocument.presentationml.tags+xml"/>
  <Override PartName="/ppt/tags/tag737.xml" ContentType="application/vnd.openxmlformats-officedocument.presentationml.tags+xml"/>
  <Override PartName="/ppt/tags/tag89.xml" ContentType="application/vnd.openxmlformats-officedocument.presentationml.tags+xml"/>
  <Override PartName="/ppt/tags/tag245.xml" ContentType="application/vnd.openxmlformats-officedocument.presentationml.tags+xml"/>
  <Override PartName="/ppt/tags/tag576.xml" ContentType="application/vnd.openxmlformats-officedocument.presentationml.tags+xml"/>
  <Override PartName="/ppt/tags/tag923.xml" ContentType="application/vnd.openxmlformats-officedocument.presentationml.tags+xml"/>
  <Override PartName="/ppt/tags/tag100.xml" ContentType="application/vnd.openxmlformats-officedocument.presentationml.tags+xml"/>
  <Override PartName="/ppt/tags/tag431.xml" ContentType="application/vnd.openxmlformats-officedocument.presentationml.tags+xml"/>
  <Override PartName="/ppt/tags/tag762.xml" ContentType="application/vnd.openxmlformats-officedocument.presentationml.tags+xml"/>
  <Override PartName="/ppt/tags/tag270.xml" ContentType="application/vnd.openxmlformats-officedocument.presentationml.tags+xml"/>
  <Override PartName="/ppt/tags/tag507.xml" ContentType="application/vnd.openxmlformats-officedocument.presentationml.tags+xml"/>
  <Override PartName="/ppt/tags/tag838.xml" ContentType="application/vnd.openxmlformats-officedocument.presentationml.tags+xml"/>
  <Override PartName="/ppt/tags/tag45.xml" ContentType="application/vnd.openxmlformats-officedocument.presentationml.tags+xml"/>
  <Override PartName="/ppt/tags/tag201.xml" ContentType="application/vnd.openxmlformats-officedocument.presentationml.tags+xml"/>
  <Override PartName="/ppt/tags/tag346.xml" ContentType="application/vnd.openxmlformats-officedocument.presentationml.tags+xml"/>
  <Override PartName="/ppt/tags/tag532.xml" ContentType="application/vnd.openxmlformats-officedocument.presentationml.tags+xml"/>
  <Override PartName="/ppt/tags/tag677.xml" ContentType="application/vnd.openxmlformats-officedocument.presentationml.tags+xml"/>
  <Override PartName="/ppt/tags/tag185.xml" ContentType="application/vnd.openxmlformats-officedocument.presentationml.tags+xml"/>
  <Override PartName="/ppt/tags/tag371.xml" ContentType="application/vnd.openxmlformats-officedocument.presentationml.tags+xml"/>
  <Override PartName="/ppt/tags/tag863.xml" ContentType="application/vnd.openxmlformats-officedocument.presentationml.tags+xml"/>
  <Override PartName="/ppt/tags/tag70.xml" ContentType="application/vnd.openxmlformats-officedocument.presentationml.tags+xml"/>
  <Override PartName="/ppt/tags/tag116.xml" ContentType="application/vnd.openxmlformats-officedocument.presentationml.tags+xml"/>
  <Override PartName="/ppt/tags/tag608.xml" ContentType="application/vnd.openxmlformats-officedocument.presentationml.tags+xml"/>
  <Override PartName="/ppt/tags/tag939.xml" ContentType="application/vnd.openxmlformats-officedocument.presentationml.tags+xml"/>
  <Override PartName="/ppt/tags/tag302.xml" ContentType="application/vnd.openxmlformats-officedocument.presentationml.tags+xml"/>
  <Override PartName="/ppt/tags/tag447.xml" ContentType="application/vnd.openxmlformats-officedocument.presentationml.tags+xml"/>
  <Override PartName="/ppt/tags/tag633.xml" ContentType="application/vnd.openxmlformats-officedocument.presentationml.tags+xml"/>
  <Override PartName="/ppt/tags/tag778.xml" ContentType="application/vnd.openxmlformats-officedocument.presentationml.tags+xml"/>
  <Override PartName="/ppt/tags/tag964.xml" ContentType="application/vnd.openxmlformats-officedocument.presentationml.tags+xml"/>
  <Override PartName="/ppt/tags/tag141.xml" ContentType="application/vnd.openxmlformats-officedocument.presentationml.tags+xml"/>
  <Override PartName="/ppt/tags/tag286.xml" ContentType="application/vnd.openxmlformats-officedocument.presentationml.tags+xml"/>
  <Override PartName="/ppt/tags/tag472.xml" ContentType="application/vnd.openxmlformats-officedocument.presentationml.tags+xml"/>
  <Override PartName="/ppt/tags/tag709.xml" ContentType="application/vnd.openxmlformats-officedocument.presentationml.tags+xml"/>
  <Override PartName="/ppt/tags/tag217.xml" ContentType="application/vnd.openxmlformats-officedocument.presentationml.tags+xml"/>
  <Override PartName="/ppt/tags/tag548.xml" ContentType="application/vnd.openxmlformats-officedocument.presentationml.tags+xml"/>
  <Override PartName="/ppt/tags/tag86.xml" ContentType="application/vnd.openxmlformats-officedocument.presentationml.tags+xml"/>
  <Override PartName="/ppt/tags/tag387.xml" ContentType="application/vnd.openxmlformats-officedocument.presentationml.tags+xml"/>
  <Override PartName="/ppt/tags/tag403.xml" ContentType="application/vnd.openxmlformats-officedocument.presentationml.tags+xml"/>
  <Override PartName="/ppt/tags/tag734.xml" ContentType="application/vnd.openxmlformats-officedocument.presentationml.tags+xml"/>
  <Override PartName="/ppt/tags/tag879.xml" ContentType="application/vnd.openxmlformats-officedocument.presentationml.tags+xml"/>
  <Override PartName="/ppt/tags/tag920.xml" ContentType="application/vnd.openxmlformats-officedocument.presentationml.tags+xml"/>
  <Override PartName="/ppt/tags/tag179.xml" ContentType="application/vnd.openxmlformats-officedocument.presentationml.tags+xml"/>
  <Override PartName="/ppt/tags/tag242.xml" ContentType="application/vnd.openxmlformats-officedocument.presentationml.tags+xml"/>
  <Override PartName="/ppt/tags/tag526.xml" ContentType="application/vnd.openxmlformats-officedocument.presentationml.tags+xml"/>
  <Override PartName="/ppt/tags/tag573.xml" ContentType="application/vnd.openxmlformats-officedocument.presentationml.tags+xml"/>
  <Override PartName="/ppt/tags/tag712.xml" ContentType="application/vnd.openxmlformats-officedocument.presentationml.tags+xml"/>
  <Override PartName="/ppt/tags/tag857.xml" ContentType="application/vnd.openxmlformats-officedocument.presentationml.tags+xml"/>
  <Override PartName="/ppt/tags/tag17.xml" ContentType="application/vnd.openxmlformats-officedocument.presentationml.tags+xml"/>
  <Override PartName="/ppt/tags/tag64.xml" ContentType="application/vnd.openxmlformats-officedocument.presentationml.tags+xml"/>
  <Override PartName="/ppt/tags/tag220.xml" ContentType="application/vnd.openxmlformats-officedocument.presentationml.tags+xml"/>
  <Override PartName="/ppt/tags/tag318.xml" ContentType="application/vnd.openxmlformats-officedocument.presentationml.tags+xml"/>
  <Override PartName="/ppt/tags/tag365.xml" ContentType="application/vnd.openxmlformats-officedocument.presentationml.tags+xml"/>
  <Override PartName="/ppt/tags/tag504.xml" ContentType="application/vnd.openxmlformats-officedocument.presentationml.tags+xml"/>
  <Override PartName="/ppt/tags/tag551.xml" ContentType="application/vnd.openxmlformats-officedocument.presentationml.tags+xml"/>
  <Override PartName="/ppt/tags/tag649.xml" ContentType="application/vnd.openxmlformats-officedocument.presentationml.tags+xml"/>
  <Override PartName="/ppt/tags/tag696.xml" ContentType="application/vnd.openxmlformats-officedocument.presentationml.tags+xml"/>
  <Override PartName="/ppt/tags/tag157.xml" ContentType="application/vnd.openxmlformats-officedocument.presentationml.tags+xml"/>
  <Override PartName="/ppt/tags/tag343.xml" ContentType="application/vnd.openxmlformats-officedocument.presentationml.tags+xml"/>
  <Override PartName="/ppt/tags/tag390.xml" ContentType="application/vnd.openxmlformats-officedocument.presentationml.tags+xml"/>
  <Override PartName="/ppt/tags/tag488.xml" ContentType="application/vnd.openxmlformats-officedocument.presentationml.tags+xml"/>
  <Override PartName="/ppt/notesSlides/notesSlide8.xml" ContentType="application/vnd.openxmlformats-officedocument.presentationml.notesSlide+xml"/>
  <Override PartName="/ppt/tags/tag835.xml" ContentType="application/vnd.openxmlformats-officedocument.presentationml.tags+xml"/>
  <Override PartName="/ppt/tags/tag882.xml" ContentType="application/vnd.openxmlformats-officedocument.presentationml.tags+xml"/>
  <Override PartName="/ppt/tags/tag42.xml" ContentType="application/vnd.openxmlformats-officedocument.presentationml.tags+xml"/>
  <Override PartName="/ppt/tags/tag135.xml" ContentType="application/vnd.openxmlformats-officedocument.presentationml.tags+xml"/>
  <Override PartName="/ppt/tags/tag182.xml" ContentType="application/vnd.openxmlformats-officedocument.presentationml.tags+xml"/>
  <Override PartName="/ppt/tags/tag627.xml" ContentType="application/vnd.openxmlformats-officedocument.presentationml.tags+xml"/>
  <Override PartName="/ppt/tags/tag674.xml" ContentType="application/vnd.openxmlformats-officedocument.presentationml.tags+xml"/>
  <Override PartName="/ppt/tags/tag813.xml" ContentType="application/vnd.openxmlformats-officedocument.presentationml.tags+xml"/>
  <Override PartName="/ppt/tags/tag860.xml" ContentType="application/vnd.openxmlformats-officedocument.presentationml.tags+xml"/>
  <Override PartName="/ppt/tags/tag958.xml" ContentType="application/vnd.openxmlformats-officedocument.presentationml.tags+xml"/>
  <Override PartName="/ppt/handoutMasters/handoutMaster1.xml" ContentType="application/vnd.openxmlformats-officedocument.presentationml.handoutMaster+xml"/>
  <Override PartName="/ppt/tags/tag20.xml" ContentType="application/vnd.openxmlformats-officedocument.presentationml.tags+xml"/>
  <Override PartName="/ppt/tags/tag321.xml" ContentType="application/vnd.openxmlformats-officedocument.presentationml.tags+xml"/>
  <Override PartName="/ppt/tags/tag419.xml" ContentType="application/vnd.openxmlformats-officedocument.presentationml.tags+xml"/>
  <Override PartName="/ppt/tags/tag466.xml" ContentType="application/vnd.openxmlformats-officedocument.presentationml.tags+xml"/>
  <Override PartName="/ppt/tags/tag605.xml" ContentType="application/vnd.openxmlformats-officedocument.presentationml.tags+xml"/>
  <Override PartName="/ppt/tags/tag652.xml" ContentType="application/vnd.openxmlformats-officedocument.presentationml.tags+xml"/>
  <Override PartName="/ppt/tags/tag797.xml" ContentType="application/vnd.openxmlformats-officedocument.presentationml.tags+xml"/>
  <Override PartName="/ppt/tags/tag936.xml" ContentType="application/vnd.openxmlformats-officedocument.presentationml.tags+xml"/>
  <Override PartName="/ppt/tags/tag6.xml" ContentType="application/vnd.openxmlformats-officedocument.presentationml.tags+xml"/>
  <Override PartName="/ppt/tags/tag113.xml" ContentType="application/vnd.openxmlformats-officedocument.presentationml.tags+xml"/>
  <Override PartName="/ppt/tags/tag160.xml" ContentType="application/vnd.openxmlformats-officedocument.presentationml.tags+xml"/>
  <Override PartName="/ppt/tags/tag258.xml" ContentType="application/vnd.openxmlformats-officedocument.presentationml.tags+xml"/>
  <Override PartName="/ppt/tags/tag444.xml" ContentType="application/vnd.openxmlformats-officedocument.presentationml.tags+xml"/>
  <Override PartName="/ppt/tags/tag491.xml" ContentType="application/vnd.openxmlformats-officedocument.presentationml.tags+xml"/>
  <Override PartName="/ppt/tags/tag589.xml" ContentType="application/vnd.openxmlformats-officedocument.presentationml.tags+xml"/>
  <Override PartName="/ppt/tags/tag728.xml" ContentType="application/vnd.openxmlformats-officedocument.presentationml.tags+xml"/>
  <Override PartName="/ppt/tags/tag775.xml" ContentType="application/vnd.openxmlformats-officedocument.presentationml.tags+xml"/>
  <Override PartName="/ppt/theme/theme3.xml" ContentType="application/vnd.openxmlformats-officedocument.theme+xml"/>
  <Override PartName="/ppt/tags/tag236.xml" ContentType="application/vnd.openxmlformats-officedocument.presentationml.tags+xml"/>
  <Override PartName="/ppt/tags/tag283.xml" ContentType="application/vnd.openxmlformats-officedocument.presentationml.tags+xml"/>
  <Override PartName="/ppt/tags/tag567.xml" ContentType="application/vnd.openxmlformats-officedocument.presentationml.tags+xml"/>
  <Override PartName="/ppt/tags/tag630.xml" ContentType="application/vnd.openxmlformats-officedocument.presentationml.tags+xml"/>
  <Override PartName="/ppt/tags/tag898.xml" ContentType="application/vnd.openxmlformats-officedocument.presentationml.tags+xml"/>
  <Override PartName="/ppt/tags/tag914.xml" ContentType="application/vnd.openxmlformats-officedocument.presentationml.tags+xml"/>
  <Override PartName="/ppt/tags/tag961.xml" ContentType="application/vnd.openxmlformats-officedocument.presentationml.tags+xml"/>
  <Override PartName="/ppt/tags/tag58.xml" ContentType="application/vnd.openxmlformats-officedocument.presentationml.tags+xml"/>
  <Override PartName="/ppt/tags/tag359.xml" ContentType="application/vnd.openxmlformats-officedocument.presentationml.tags+xml"/>
  <Override PartName="/ppt/tags/tag422.xml" ContentType="application/vnd.openxmlformats-officedocument.presentationml.tags+xml"/>
  <Override PartName="/ppt/tags/tag706.xml" ContentType="application/vnd.openxmlformats-officedocument.presentationml.tags+xml"/>
  <Override PartName="/ppt/tags/tag753.xml" ContentType="application/vnd.openxmlformats-officedocument.presentationml.tags+xml"/>
  <Override PartName="/ppt/tags/tag198.xml" ContentType="application/vnd.openxmlformats-officedocument.presentationml.tags+xml"/>
  <Override PartName="/ppt/tags/tag214.xml" ContentType="application/vnd.openxmlformats-officedocument.presentationml.tags+xml"/>
  <Override PartName="/ppt/tags/tag261.xml" ContentType="application/vnd.openxmlformats-officedocument.presentationml.tags+xml"/>
  <Override PartName="/ppt/tags/tag400.xml" ContentType="application/vnd.openxmlformats-officedocument.presentationml.tags+xml"/>
  <Override PartName="/ppt/tags/tag545.xml" ContentType="application/vnd.openxmlformats-officedocument.presentationml.tags+xml"/>
  <Override PartName="/ppt/tags/tag592.xml" ContentType="application/vnd.openxmlformats-officedocument.presentationml.tags+xml"/>
  <Override PartName="/ppt/tags/tag731.xml" ContentType="application/vnd.openxmlformats-officedocument.presentationml.tags+xml"/>
  <Override PartName="/ppt/tags/tag829.xml" ContentType="application/vnd.openxmlformats-officedocument.presentationml.tags+xml"/>
  <Override PartName="/ppt/tags/tag876.xml" ContentType="application/vnd.openxmlformats-officedocument.presentationml.tags+xml"/>
  <Override PartName="/ppt/tags/tag36.xml" ContentType="application/vnd.openxmlformats-officedocument.presentationml.tags+xml"/>
  <Override PartName="/ppt/tags/tag83.xml" ContentType="application/vnd.openxmlformats-officedocument.presentationml.tags+xml"/>
  <Override PartName="/ppt/tags/tag337.xml" ContentType="application/vnd.openxmlformats-officedocument.presentationml.tags+xml"/>
  <Override PartName="/ppt/tags/tag384.xml" ContentType="application/vnd.openxmlformats-officedocument.presentationml.tags+xml"/>
  <Override PartName="/ppt/tags/tag523.xml" ContentType="application/vnd.openxmlformats-officedocument.presentationml.tags+xml"/>
  <Override PartName="/ppt/tags/tag570.xml" ContentType="application/vnd.openxmlformats-officedocument.presentationml.tags+xml"/>
  <Override PartName="/ppt/tags/tag668.xml" ContentType="application/vnd.openxmlformats-officedocument.presentationml.tags+xml"/>
  <Override PartName="/ppt/tags/tag807.xml" ContentType="application/vnd.openxmlformats-officedocument.presentationml.tags+xml"/>
  <Override PartName="/ppt/tags/tag854.xml" ContentType="application/vnd.openxmlformats-officedocument.presentationml.tags+xml"/>
  <Override PartName="/ppt/tags/tag14.xml" ContentType="application/vnd.openxmlformats-officedocument.presentationml.tags+xml"/>
  <Override PartName="/ppt/tags/tag61.xml" ContentType="application/vnd.openxmlformats-officedocument.presentationml.tags+xml"/>
  <Override PartName="/ppt/tags/tag129.xml" ContentType="application/vnd.openxmlformats-officedocument.presentationml.tags+xml"/>
  <Override PartName="/ppt/tags/tag176.xml" ContentType="application/vnd.openxmlformats-officedocument.presentationml.tags+xml"/>
  <Override PartName="/ppt/tags/tag315.xml" ContentType="application/vnd.openxmlformats-officedocument.presentationml.tags+xml"/>
  <Override PartName="/ppt/tags/tag362.xml" ContentType="application/vnd.openxmlformats-officedocument.presentationml.tags+xml"/>
  <Override PartName="/ppt/tags/tag646.xml" ContentType="application/vnd.openxmlformats-officedocument.presentationml.tags+xml"/>
  <Override PartName="/ppt/tags/tag693.xml" ContentType="application/vnd.openxmlformats-officedocument.presentationml.tags+xml"/>
  <Override PartName="/ppt/tags/tag107.xml" ContentType="application/vnd.openxmlformats-officedocument.presentationml.tags+xml"/>
  <Override PartName="/ppt/tags/tag154.xml" ContentType="application/vnd.openxmlformats-officedocument.presentationml.tags+xml"/>
  <Override PartName="/ppt/tags/tag299.xml" ContentType="application/vnd.openxmlformats-officedocument.presentationml.tags+xml"/>
  <Override PartName="/ppt/tags/tag438.xml" ContentType="application/vnd.openxmlformats-officedocument.presentationml.tags+xml"/>
  <Override PartName="/ppt/tags/tag485.xml" ContentType="application/vnd.openxmlformats-officedocument.presentationml.tags+xml"/>
  <Override PartName="/ppt/tags/tag501.xml" ContentType="application/vnd.openxmlformats-officedocument.presentationml.tags+xml"/>
  <Override PartName="/ppt/tags/tag832.xml" ContentType="application/vnd.openxmlformats-officedocument.presentationml.tags+xml"/>
  <Override PartName="/ppt/tags/tag277.xml" ContentType="application/vnd.openxmlformats-officedocument.presentationml.tags+xml"/>
  <Override PartName="/ppt/tags/tag340.xml" ContentType="application/vnd.openxmlformats-officedocument.presentationml.tags+xml"/>
  <Override PartName="/ppt/notesSlides/notesSlide5.xml" ContentType="application/vnd.openxmlformats-officedocument.presentationml.notesSlide+xml"/>
  <Override PartName="/ppt/tags/tag624.xml" ContentType="application/vnd.openxmlformats-officedocument.presentationml.tags+xml"/>
  <Override PartName="/ppt/tags/tag671.xml" ContentType="application/vnd.openxmlformats-officedocument.presentationml.tags+xml"/>
  <Override PartName="/ppt/tags/tag769.xml" ContentType="application/vnd.openxmlformats-officedocument.presentationml.tags+xml"/>
  <Override PartName="/ppt/tags/tag908.xml" ContentType="application/vnd.openxmlformats-officedocument.presentationml.tags+xml"/>
  <Override PartName="/ppt/tags/tag955.xml" ContentType="application/vnd.openxmlformats-officedocument.presentationml.tags+xml"/>
  <Override PartName="/ppt/tags/tag132.xml" ContentType="application/vnd.openxmlformats-officedocument.presentationml.tags+xml"/>
  <Override PartName="/ppt/tags/tag416.xml" ContentType="application/vnd.openxmlformats-officedocument.presentationml.tags+xml"/>
  <Override PartName="/ppt/tags/tag463.xml" ContentType="application/vnd.openxmlformats-officedocument.presentationml.tags+xml"/>
  <Override PartName="/ppt/tags/tag747.xml" ContentType="application/vnd.openxmlformats-officedocument.presentationml.tags+xml"/>
  <Override PartName="/ppt/tags/tag794.xml" ContentType="application/vnd.openxmlformats-officedocument.presentationml.tags+xml"/>
  <Override PartName="/ppt/tags/tag810.xml" ContentType="application/vnd.openxmlformats-officedocument.presentationml.tags+xml"/>
  <Override PartName="/ppt/slides/slide17.xml" ContentType="application/vnd.openxmlformats-officedocument.presentationml.slide+xml"/>
  <Override PartName="/ppt/tags/tag99.xml" ContentType="application/vnd.openxmlformats-officedocument.presentationml.tags+xml"/>
  <Override PartName="/ppt/tags/tag110.xml" ContentType="application/vnd.openxmlformats-officedocument.presentationml.tags+xml"/>
  <Override PartName="/ppt/tags/tag208.xml" ContentType="application/vnd.openxmlformats-officedocument.presentationml.tags+xml"/>
  <Override PartName="/ppt/tags/tag255.xml" ContentType="application/vnd.openxmlformats-officedocument.presentationml.tags+xml"/>
  <Override PartName="/ppt/tags/tag539.xml" ContentType="application/vnd.openxmlformats-officedocument.presentationml.tags+xml"/>
  <Override PartName="/ppt/tags/tag586.xml" ContentType="application/vnd.openxmlformats-officedocument.presentationml.tags+xml"/>
  <Override PartName="/ppt/tags/tag602.xml" ContentType="application/vnd.openxmlformats-officedocument.presentationml.tags+xml"/>
  <Override PartName="/ppt/tags/tag933.xml" ContentType="application/vnd.openxmlformats-officedocument.presentationml.tags+xml"/>
  <Override PartName="/ppt/tags/tag3.xml" ContentType="application/vnd.openxmlformats-officedocument.presentationml.tags+xml"/>
  <Override PartName="/ppt/tags/tag77.xml" ContentType="application/vnd.openxmlformats-officedocument.presentationml.tags+xml"/>
  <Override PartName="/ppt/tags/tag233.xml" ContentType="application/vnd.openxmlformats-officedocument.presentationml.tags+xml"/>
  <Override PartName="/ppt/tags/tag280.xml" ContentType="application/vnd.openxmlformats-officedocument.presentationml.tags+xml"/>
  <Override PartName="/ppt/tags/tag378.xml" ContentType="application/vnd.openxmlformats-officedocument.presentationml.tags+xml"/>
  <Override PartName="/ppt/tags/tag441.xml" ContentType="application/vnd.openxmlformats-officedocument.presentationml.tags+xml"/>
  <Override PartName="/ppt/tags/tag725.xml" ContentType="application/vnd.openxmlformats-officedocument.presentationml.tags+xml"/>
  <Override PartName="/ppt/tags/tag772.xml" ContentType="application/vnd.openxmlformats-officedocument.presentationml.tags+xml"/>
  <Override PartName="/ppt/tags/tag911.xml" ContentType="application/vnd.openxmlformats-officedocument.presentationml.tags+xml"/>
  <Override PartName="/ppt/tags/tag517.xml" ContentType="application/vnd.openxmlformats-officedocument.presentationml.tags+xml"/>
  <Override PartName="/ppt/tags/tag564.xml" ContentType="application/vnd.openxmlformats-officedocument.presentationml.tags+xml"/>
  <Override PartName="/ppt/tags/tag703.xml" ContentType="application/vnd.openxmlformats-officedocument.presentationml.tags+xml"/>
  <Override PartName="/ppt/tags/tag750.xml" ContentType="application/vnd.openxmlformats-officedocument.presentationml.tags+xml"/>
  <Override PartName="/ppt/tags/tag848.xml" ContentType="application/vnd.openxmlformats-officedocument.presentationml.tags+xml"/>
  <Override PartName="/ppt/tags/tag895.xml" ContentType="application/vnd.openxmlformats-officedocument.presentationml.tags+xml"/>
  <Override PartName="/ppt/tags/tag55.xml" ContentType="application/vnd.openxmlformats-officedocument.presentationml.tags+xml"/>
  <Override PartName="/ppt/tags/tag211.xml" ContentType="application/vnd.openxmlformats-officedocument.presentationml.tags+xml"/>
  <Override PartName="/ppt/tags/tag309.xml" ContentType="application/vnd.openxmlformats-officedocument.presentationml.tags+xml"/>
  <Override PartName="/ppt/tags/tag356.xml" ContentType="application/vnd.openxmlformats-officedocument.presentationml.tags+xml"/>
  <Override PartName="/ppt/tags/tag542.xml" ContentType="application/vnd.openxmlformats-officedocument.presentationml.tags+xml"/>
  <Override PartName="/ppt/tags/tag687.xml" ContentType="application/vnd.openxmlformats-officedocument.presentationml.tags+xml"/>
  <Override PartName="/ppt/tags/tag826.xml" ContentType="application/vnd.openxmlformats-officedocument.presentationml.tags+xml"/>
  <Override PartName="/ppt/tags/tag873.xml" ContentType="application/vnd.openxmlformats-officedocument.presentationml.tags+xml"/>
  <Override PartName="/ppt/tags/tag33.xml" ContentType="application/vnd.openxmlformats-officedocument.presentationml.tags+xml"/>
  <Override PartName="/ppt/tags/tag80.xml" ContentType="application/vnd.openxmlformats-officedocument.presentationml.tags+xml"/>
  <Override PartName="/ppt/tags/tag148.xml" ContentType="application/vnd.openxmlformats-officedocument.presentationml.tags+xml"/>
  <Override PartName="/ppt/tags/tag195.xml" ContentType="application/vnd.openxmlformats-officedocument.presentationml.tags+xml"/>
  <Override PartName="/ppt/tags/tag334.xml" ContentType="application/vnd.openxmlformats-officedocument.presentationml.tags+xml"/>
  <Override PartName="/ppt/tags/tag381.xml" ContentType="application/vnd.openxmlformats-officedocument.presentationml.tags+xml"/>
  <Override PartName="/ppt/tags/tag479.xml" ContentType="application/vnd.openxmlformats-officedocument.presentationml.tags+xml"/>
  <Override PartName="/ppt/tags/tag618.xml" ContentType="application/vnd.openxmlformats-officedocument.presentationml.tags+xml"/>
  <Override PartName="/ppt/tags/tag665.xml" ContentType="application/vnd.openxmlformats-officedocument.presentationml.tags+xml"/>
  <Override PartName="/ppt/notesSlides/notesSlide11.xml" ContentType="application/vnd.openxmlformats-officedocument.presentationml.notesSlide+xml"/>
  <Override PartName="/ppt/tags/tag126.xml" ContentType="application/vnd.openxmlformats-officedocument.presentationml.tags+xml"/>
  <Override PartName="/ppt/tags/tag173.xml" ContentType="application/vnd.openxmlformats-officedocument.presentationml.tags+xml"/>
  <Override PartName="/ppt/tags/tag457.xml" ContentType="application/vnd.openxmlformats-officedocument.presentationml.tags+xml"/>
  <Override PartName="/ppt/tags/tag520.xml" ContentType="application/vnd.openxmlformats-officedocument.presentationml.tags+xml"/>
  <Override PartName="/ppt/tags/tag804.xml" ContentType="application/vnd.openxmlformats-officedocument.presentationml.tags+xml"/>
  <Override PartName="/ppt/tags/tag851.xml" ContentType="application/vnd.openxmlformats-officedocument.presentationml.tags+xml"/>
  <Override PartName="/ppt/tags/tag949.xml" ContentType="application/vnd.openxmlformats-officedocument.presentationml.tags+xml"/>
  <Override PartName="/ppt/slides/slide8.xml" ContentType="application/vnd.openxmlformats-officedocument.presentationml.slide+xml"/>
  <Override PartName="/ppt/tags/tag11.xml" ContentType="application/vnd.openxmlformats-officedocument.presentationml.tags+xml"/>
  <Override PartName="/ppt/tags/tag249.xml" ContentType="application/vnd.openxmlformats-officedocument.presentationml.tags+xml"/>
  <Override PartName="/ppt/tags/tag296.xml" ContentType="application/vnd.openxmlformats-officedocument.presentationml.tags+xml"/>
  <Override PartName="/ppt/tags/tag312.xml" ContentType="application/vnd.openxmlformats-officedocument.presentationml.tags+xml"/>
  <Override PartName="/ppt/tags/tag643.xml" ContentType="application/vnd.openxmlformats-officedocument.presentationml.tags+xml"/>
  <Override PartName="/ppt/tags/tag690.xml" ContentType="application/vnd.openxmlformats-officedocument.presentationml.tags+xml"/>
  <Override PartName="/ppt/tags/tag788.xml" ContentType="application/vnd.openxmlformats-officedocument.presentationml.tags+xml"/>
  <Override PartName="/ppt/tags/tag927.xml" ContentType="application/vnd.openxmlformats-officedocument.presentationml.tags+xml"/>
  <Override PartName="/ppt/notesSlides/notesSlide2.xml" ContentType="application/vnd.openxmlformats-officedocument.presentationml.notesSlide+xml"/>
  <Override PartName="/ppt/tags/tag104.xml" ContentType="application/vnd.openxmlformats-officedocument.presentationml.tags+xml"/>
  <Override PartName="/ppt/tags/tag151.xml" ContentType="application/vnd.openxmlformats-officedocument.presentationml.tags+xml"/>
  <Override PartName="/ppt/tags/tag435.xml" ContentType="application/vnd.openxmlformats-officedocument.presentationml.tags+xml"/>
  <Override PartName="/ppt/tags/tag482.xml" ContentType="application/vnd.openxmlformats-officedocument.presentationml.tags+xml"/>
  <Override PartName="/ppt/tags/tag621.xml" ContentType="application/vnd.openxmlformats-officedocument.presentationml.tags+xml"/>
  <Override PartName="/ppt/tags/tag719.xml" ContentType="application/vnd.openxmlformats-officedocument.presentationml.tags+xml"/>
  <Override PartName="/ppt/tags/tag766.xml" ContentType="application/vnd.openxmlformats-officedocument.presentationml.tags+xml"/>
  <Override PartName="/ppt/tags/tag227.xml" ContentType="application/vnd.openxmlformats-officedocument.presentationml.tags+xml"/>
  <Override PartName="/ppt/tags/tag274.xml" ContentType="application/vnd.openxmlformats-officedocument.presentationml.tags+xml"/>
  <Override PartName="/ppt/tags/tag413.xml" ContentType="application/vnd.openxmlformats-officedocument.presentationml.tags+xml"/>
  <Override PartName="/ppt/tags/tag460.xml" ContentType="application/vnd.openxmlformats-officedocument.presentationml.tags+xml"/>
  <Override PartName="/ppt/tags/tag558.xml" ContentType="application/vnd.openxmlformats-officedocument.presentationml.tags+xml"/>
  <Override PartName="/ppt/tags/tag889.xml" ContentType="application/vnd.openxmlformats-officedocument.presentationml.tags+xml"/>
  <Override PartName="/ppt/tags/tag905.xml" ContentType="application/vnd.openxmlformats-officedocument.presentationml.tags+xml"/>
  <Override PartName="/ppt/tags/tag952.xml" ContentType="application/vnd.openxmlformats-officedocument.presentationml.tags+xml"/>
  <Override PartName="/ppt/tags/tag49.xml" ContentType="application/vnd.openxmlformats-officedocument.presentationml.tags+xml"/>
  <Override PartName="/ppt/tags/tag96.xml" ContentType="application/vnd.openxmlformats-officedocument.presentationml.tags+xml"/>
  <Override PartName="/ppt/tags/tag205.xml" ContentType="application/vnd.openxmlformats-officedocument.presentationml.tags+xml"/>
  <Override PartName="/ppt/tags/tag252.xml" ContentType="application/vnd.openxmlformats-officedocument.presentationml.tags+xml"/>
  <Override PartName="/ppt/tags/tag397.xml" ContentType="application/vnd.openxmlformats-officedocument.presentationml.tags+xml"/>
  <Override PartName="/ppt/tags/tag744.xml" ContentType="application/vnd.openxmlformats-officedocument.presentationml.tags+xml"/>
  <Override PartName="/ppt/tags/tag791.xml" ContentType="application/vnd.openxmlformats-officedocument.presentationml.tags+xml"/>
  <Override PartName="/ppt/tags/tag930.xml" ContentType="application/vnd.openxmlformats-officedocument.presentationml.tags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tags/tag189.xml" ContentType="application/vnd.openxmlformats-officedocument.presentationml.tags+xml"/>
  <Override PartName="/ppt/tags/tag536.xml" ContentType="application/vnd.openxmlformats-officedocument.presentationml.tags+xml"/>
  <Override PartName="/ppt/tags/tag583.xml" ContentType="application/vnd.openxmlformats-officedocument.presentationml.tags+xml"/>
  <Override PartName="/ppt/tags/tag722.xml" ContentType="application/vnd.openxmlformats-officedocument.presentationml.tags+xml"/>
  <Override PartName="/ppt/tags/tag867.xml" ContentType="application/vnd.openxmlformats-officedocument.presentationml.tags+xml"/>
  <Override PartName="/ppt/tableStyles.xml" ContentType="application/vnd.openxmlformats-officedocument.presentationml.tableStyles+xml"/>
  <Override PartName="/ppt/tags/tag27.xml" ContentType="application/vnd.openxmlformats-officedocument.presentationml.tags+xml"/>
  <Override PartName="/ppt/tags/tag74.xml" ContentType="application/vnd.openxmlformats-officedocument.presentationml.tags+xml"/>
  <Override PartName="/ppt/tags/tag230.xml" ContentType="application/vnd.openxmlformats-officedocument.presentationml.tags+xml"/>
  <Override PartName="/ppt/tags/tag328.xml" ContentType="application/vnd.openxmlformats-officedocument.presentationml.tags+xml"/>
  <Override PartName="/ppt/tags/tag375.xml" ContentType="application/vnd.openxmlformats-officedocument.presentationml.tags+xml"/>
  <Override PartName="/ppt/tags/tag514.xml" ContentType="application/vnd.openxmlformats-officedocument.presentationml.tags+xml"/>
  <Override PartName="/ppt/tags/tag561.xml" ContentType="application/vnd.openxmlformats-officedocument.presentationml.tags+xml"/>
  <Override PartName="/ppt/tags/tag659.xml" ContentType="application/vnd.openxmlformats-officedocument.presentationml.tags+xml"/>
  <Override PartName="/ppt/tags/tag845.xml" ContentType="application/vnd.openxmlformats-officedocument.presentationml.tags+xml"/>
  <Override PartName="/ppt/tags/tag892.xml" ContentType="application/vnd.openxmlformats-officedocument.presentationml.tags+xml"/>
  <Override PartName="/ppt/tags/tag52.xml" ContentType="application/vnd.openxmlformats-officedocument.presentationml.tags+xml"/>
  <Override PartName="/ppt/tags/tag167.xml" ContentType="application/vnd.openxmlformats-officedocument.presentationml.tags+xml"/>
  <Override PartName="/ppt/tags/tag306.xml" ContentType="application/vnd.openxmlformats-officedocument.presentationml.tags+xml"/>
  <Override PartName="/ppt/tags/tag353.xml" ContentType="application/vnd.openxmlformats-officedocument.presentationml.tags+xml"/>
  <Override PartName="/ppt/tags/tag498.xml" ContentType="application/vnd.openxmlformats-officedocument.presentationml.tags+xml"/>
  <Override PartName="/ppt/tags/tag637.xml" ContentType="application/vnd.openxmlformats-officedocument.presentationml.tags+xml"/>
  <Override PartName="/ppt/tags/tag684.xml" ContentType="application/vnd.openxmlformats-officedocument.presentationml.tags+xml"/>
  <Override PartName="/ppt/tags/tag700.xml" ContentType="application/vnd.openxmlformats-officedocument.presentationml.tags+xml"/>
  <Override PartName="/ppt/tags/tag145.xml" ContentType="application/vnd.openxmlformats-officedocument.presentationml.tags+xml"/>
  <Override PartName="/ppt/tags/tag192.xml" ContentType="application/vnd.openxmlformats-officedocument.presentationml.tags+xml"/>
  <Override PartName="/ppt/tags/tag429.xml" ContentType="application/vnd.openxmlformats-officedocument.presentationml.tags+xml"/>
  <Override PartName="/ppt/tags/tag476.xml" ContentType="application/vnd.openxmlformats-officedocument.presentationml.tags+xml"/>
  <Override PartName="/ppt/tags/tag823.xml" ContentType="application/vnd.openxmlformats-officedocument.presentationml.tags+xml"/>
  <Override PartName="/ppt/tags/tag870.xml" ContentType="application/vnd.openxmlformats-officedocument.presentationml.tags+xml"/>
  <Override PartName="/ppt/tags/tag30.xml" ContentType="application/vnd.openxmlformats-officedocument.presentationml.tags+xml"/>
  <Override PartName="/ppt/tags/tag268.xml" ContentType="application/vnd.openxmlformats-officedocument.presentationml.tags+xml"/>
  <Override PartName="/ppt/tags/tag331.xml" ContentType="application/vnd.openxmlformats-officedocument.presentationml.tags+xml"/>
  <Override PartName="/ppt/tags/tag599.xml" ContentType="application/vnd.openxmlformats-officedocument.presentationml.tags+xml"/>
  <Override PartName="/ppt/tags/tag615.xml" ContentType="application/vnd.openxmlformats-officedocument.presentationml.tags+xml"/>
  <Override PartName="/ppt/tags/tag662.xml" ContentType="application/vnd.openxmlformats-officedocument.presentationml.tags+xml"/>
  <Override PartName="/ppt/tags/tag801.xml" ContentType="application/vnd.openxmlformats-officedocument.presentationml.tags+xml"/>
  <Override PartName="/ppt/tags/tag946.xml" ContentType="application/vnd.openxmlformats-officedocument.presentationml.tags+xml"/>
  <Override PartName="/ppt/slides/slide5.xml" ContentType="application/vnd.openxmlformats-officedocument.presentationml.slide+xml"/>
  <Override PartName="/ppt/slideLayouts/slideLayout7.xml" ContentType="application/vnd.openxmlformats-officedocument.presentationml.slideLayout+xml"/>
  <Override PartName="/ppt/tags/tag123.xml" ContentType="application/vnd.openxmlformats-officedocument.presentationml.tags+xml"/>
  <Override PartName="/ppt/tags/tag170.xml" ContentType="application/vnd.openxmlformats-officedocument.presentationml.tags+xml"/>
  <Override PartName="/ppt/tags/tag407.xml" ContentType="application/vnd.openxmlformats-officedocument.presentationml.tags+xml"/>
  <Override PartName="/ppt/tags/tag454.xml" ContentType="application/vnd.openxmlformats-officedocument.presentationml.tags+xml"/>
  <Override PartName="/ppt/tags/tag640.xml" ContentType="application/vnd.openxmlformats-officedocument.presentationml.tags+xml"/>
  <Override PartName="/ppt/tags/tag738.xml" ContentType="application/vnd.openxmlformats-officedocument.presentationml.tags+xml"/>
  <Override PartName="/ppt/tags/tag785.xml" ContentType="application/vnd.openxmlformats-officedocument.presentationml.tags+xml"/>
  <Override PartName="/ppt/tags/tag101.xml" ContentType="application/vnd.openxmlformats-officedocument.presentationml.tags+xml"/>
  <Override PartName="/ppt/tags/tag246.xml" ContentType="application/vnd.openxmlformats-officedocument.presentationml.tags+xml"/>
  <Override PartName="/ppt/tags/tag293.xml" ContentType="application/vnd.openxmlformats-officedocument.presentationml.tags+xml"/>
  <Override PartName="/ppt/tags/tag432.xml" ContentType="application/vnd.openxmlformats-officedocument.presentationml.tags+xml"/>
  <Override PartName="/ppt/tags/tag577.xml" ContentType="application/vnd.openxmlformats-officedocument.presentationml.tags+xml"/>
  <Override PartName="/ppt/tags/tag716.xml" ContentType="application/vnd.openxmlformats-officedocument.presentationml.tags+xml"/>
  <Override PartName="/ppt/tags/tag924.xml" ContentType="application/vnd.openxmlformats-officedocument.presentationml.tags+xml"/>
  <Override PartName="/ppt/tags/tag68.xml" ContentType="application/vnd.openxmlformats-officedocument.presentationml.tags+xml"/>
  <Override PartName="/ppt/tags/tag224.xml" ContentType="application/vnd.openxmlformats-officedocument.presentationml.tags+xml"/>
  <Override PartName="/ppt/tags/tag271.xml" ContentType="application/vnd.openxmlformats-officedocument.presentationml.tags+xml"/>
  <Override PartName="/ppt/tags/tag369.xml" ContentType="application/vnd.openxmlformats-officedocument.presentationml.tags+xml"/>
  <Override PartName="/ppt/tags/tag508.xml" ContentType="application/vnd.openxmlformats-officedocument.presentationml.tags+xml"/>
  <Override PartName="/ppt/tags/tag555.xml" ContentType="application/vnd.openxmlformats-officedocument.presentationml.tags+xml"/>
  <Override PartName="/ppt/tags/tag763.xml" ContentType="application/vnd.openxmlformats-officedocument.presentationml.tags+xml"/>
  <Override PartName="/ppt/tags/tag902.xml" ContentType="application/vnd.openxmlformats-officedocument.presentationml.tags+xml"/>
  <Override PartName="/ppt/presentation.xml" ContentType="application/vnd.openxmlformats-officedocument.presentationml.presentation.main+xml"/>
  <Override PartName="/ppt/tags/tag347.xml" ContentType="application/vnd.openxmlformats-officedocument.presentationml.tags+xml"/>
  <Override PartName="/ppt/tags/tag394.xml" ContentType="application/vnd.openxmlformats-officedocument.presentationml.tags+xml"/>
  <Override PartName="/ppt/tags/tag410.xml" ContentType="application/vnd.openxmlformats-officedocument.presentationml.tags+xml"/>
  <Override PartName="/ppt/tags/tag741.xml" ContentType="application/vnd.openxmlformats-officedocument.presentationml.tags+xml"/>
  <Override PartName="/ppt/tags/tag839.xml" ContentType="application/vnd.openxmlformats-officedocument.presentationml.tags+xml"/>
  <Override PartName="/ppt/tags/tag886.xml" ContentType="application/vnd.openxmlformats-officedocument.presentationml.tags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tags/tag46.xml" ContentType="application/vnd.openxmlformats-officedocument.presentationml.tags+xml"/>
  <Override PartName="/ppt/tags/tag93.xml" ContentType="application/vnd.openxmlformats-officedocument.presentationml.tags+xml"/>
  <Override PartName="/ppt/tags/tag139.xml" ContentType="application/vnd.openxmlformats-officedocument.presentationml.tags+xml"/>
  <Override PartName="/ppt/tags/tag186.xml" ContentType="application/vnd.openxmlformats-officedocument.presentationml.tags+xml"/>
  <Override PartName="/ppt/tags/tag202.xml" ContentType="application/vnd.openxmlformats-officedocument.presentationml.tags+xml"/>
  <Override PartName="/ppt/tags/tag533.xml" ContentType="application/vnd.openxmlformats-officedocument.presentationml.tags+xml"/>
  <Override PartName="/ppt/tags/tag580.xml" ContentType="application/vnd.openxmlformats-officedocument.presentationml.tags+xml"/>
  <Override PartName="/ppt/tags/tag678.xml" ContentType="application/vnd.openxmlformats-officedocument.presentationml.tags+xml"/>
  <Override PartName="/ppt/tags/tag817.xml" ContentType="application/vnd.openxmlformats-officedocument.presentationml.tags+xml"/>
  <Override PartName="/ppt/tags/tag864.xml" ContentType="application/vnd.openxmlformats-officedocument.presentationml.tags+xml"/>
  <Override PartName="/ppt/slideLayouts/slideLayout10.xml" ContentType="application/vnd.openxmlformats-officedocument.presentationml.slideLayout+xml"/>
  <Override PartName="/ppt/tags/tag24.xml" ContentType="application/vnd.openxmlformats-officedocument.presentationml.tags+xml"/>
  <Override PartName="/ppt/tags/tag71.xml" ContentType="application/vnd.openxmlformats-officedocument.presentationml.tags+xml"/>
  <Override PartName="/ppt/tags/tag325.xml" ContentType="application/vnd.openxmlformats-officedocument.presentationml.tags+xml"/>
  <Override PartName="/ppt/tags/tag372.xml" ContentType="application/vnd.openxmlformats-officedocument.presentationml.tags+xml"/>
  <Override PartName="/ppt/tags/tag609.xml" ContentType="application/vnd.openxmlformats-officedocument.presentationml.tags+xml"/>
  <Override PartName="/ppt/tags/tag656.xml" ContentType="application/vnd.openxmlformats-officedocument.presentationml.tags+xml"/>
  <Override PartName="/ppt/tags/tag117.xml" ContentType="application/vnd.openxmlformats-officedocument.presentationml.tags+xml"/>
  <Override PartName="/ppt/tags/tag164.xml" ContentType="application/vnd.openxmlformats-officedocument.presentationml.tags+xml"/>
  <Override PartName="/ppt/tags/tag448.xml" ContentType="application/vnd.openxmlformats-officedocument.presentationml.tags+xml"/>
  <Override PartName="/ppt/tags/tag495.xml" ContentType="application/vnd.openxmlformats-officedocument.presentationml.tags+xml"/>
  <Override PartName="/ppt/tags/tag511.xml" ContentType="application/vnd.openxmlformats-officedocument.presentationml.tags+xml"/>
  <Override PartName="/ppt/tags/tag779.xml" ContentType="application/vnd.openxmlformats-officedocument.presentationml.tags+xml"/>
  <Override PartName="/ppt/tags/tag842.xml" ContentType="application/vnd.openxmlformats-officedocument.presentationml.tags+xml"/>
  <Override PartName="/ppt/tags/tag142.xml" ContentType="application/vnd.openxmlformats-officedocument.presentationml.tags+xml"/>
  <Override PartName="/ppt/tags/tag287.xml" ContentType="application/vnd.openxmlformats-officedocument.presentationml.tags+xml"/>
  <Override PartName="/ppt/tags/tag303.xml" ContentType="application/vnd.openxmlformats-officedocument.presentationml.tags+xml"/>
  <Override PartName="/ppt/tags/tag350.xml" ContentType="application/vnd.openxmlformats-officedocument.presentationml.tags+xml"/>
  <Override PartName="/ppt/tags/tag634.xml" ContentType="application/vnd.openxmlformats-officedocument.presentationml.tags+xml"/>
  <Override PartName="/ppt/tags/tag681.xml" ContentType="application/vnd.openxmlformats-officedocument.presentationml.tags+xml"/>
  <Override PartName="/ppt/tags/tag820.xml" ContentType="application/vnd.openxmlformats-officedocument.presentationml.tags+xml"/>
  <Override PartName="/ppt/tags/tag918.xml" ContentType="application/vnd.openxmlformats-officedocument.presentationml.tags+xml"/>
  <Override PartName="/ppt/tags/tag965.xml" ContentType="application/vnd.openxmlformats-officedocument.presentationml.tags+xml"/>
  <Override PartName="/ppt/tags/tag426.xml" ContentType="application/vnd.openxmlformats-officedocument.presentationml.tags+xml"/>
  <Override PartName="/ppt/tags/tag473.xml" ContentType="application/vnd.openxmlformats-officedocument.presentationml.tags+xml"/>
  <Override PartName="/ppt/tags/tag612.xml" ContentType="application/vnd.openxmlformats-officedocument.presentationml.tags+xml"/>
  <Override PartName="/ppt/tags/tag757.xml" ContentType="application/vnd.openxmlformats-officedocument.presentationml.tags+xml"/>
  <Override PartName="/ppt/tags/tag943.xml" ContentType="application/vnd.openxmlformats-officedocument.presentationml.tags+xml"/>
  <Override PartName="/ppt/slideLayouts/slideLayout4.xml" ContentType="application/vnd.openxmlformats-officedocument.presentationml.slideLayout+xml"/>
  <Override PartName="/ppt/tags/tag120.xml" ContentType="application/vnd.openxmlformats-officedocument.presentationml.tags+xml"/>
  <Override PartName="/ppt/tags/tag218.xml" ContentType="application/vnd.openxmlformats-officedocument.presentationml.tags+xml"/>
  <Override PartName="/ppt/tags/tag265.xml" ContentType="application/vnd.openxmlformats-officedocument.presentationml.tags+xml"/>
  <Override PartName="/ppt/tags/tag404.xml" ContentType="application/vnd.openxmlformats-officedocument.presentationml.tags+xml"/>
  <Override PartName="/ppt/tags/tag451.xml" ContentType="application/vnd.openxmlformats-officedocument.presentationml.tags+xml"/>
  <Override PartName="/ppt/tags/tag549.xml" ContentType="application/vnd.openxmlformats-officedocument.presentationml.tags+xml"/>
  <Override PartName="/ppt/tags/tag596.xml" ContentType="application/vnd.openxmlformats-officedocument.presentationml.tags+xml"/>
  <Override PartName="/ppt/tags/tag735.xml" ContentType="application/vnd.openxmlformats-officedocument.presentationml.tags+xml"/>
  <Override PartName="/ppt/tags/tag782.xml" ContentType="application/vnd.openxmlformats-officedocument.presentationml.tags+xml"/>
  <Override PartName="/ppt/slides/slide2.xml" ContentType="application/vnd.openxmlformats-officedocument.presentationml.slide+xml"/>
  <Override PartName="/ppt/tags/tag87.xml" ContentType="application/vnd.openxmlformats-officedocument.presentationml.tags+xml"/>
  <Override PartName="/ppt/tags/tag243.xml" ContentType="application/vnd.openxmlformats-officedocument.presentationml.tags+xml"/>
  <Override PartName="/ppt/tags/tag290.xml" ContentType="application/vnd.openxmlformats-officedocument.presentationml.tags+xml"/>
  <Override PartName="/ppt/tags/tag388.xml" ContentType="application/vnd.openxmlformats-officedocument.presentationml.tags+xml"/>
  <Override PartName="/ppt/tags/tag527.xml" ContentType="application/vnd.openxmlformats-officedocument.presentationml.tags+xml"/>
  <Override PartName="/ppt/tags/tag574.xml" ContentType="application/vnd.openxmlformats-officedocument.presentationml.tags+xml"/>
  <Override PartName="/ppt/tags/tag921.xml" ContentType="application/vnd.openxmlformats-officedocument.presentationml.tags+xml"/>
  <Override PartName="/ppt/tags/tag319.xml" ContentType="application/vnd.openxmlformats-officedocument.presentationml.tags+xml"/>
  <Override PartName="/ppt/tags/tag366.xml" ContentType="application/vnd.openxmlformats-officedocument.presentationml.tags+xml"/>
  <Override PartName="/ppt/tags/tag713.xml" ContentType="application/vnd.openxmlformats-officedocument.presentationml.tags+xml"/>
  <Override PartName="/ppt/tags/tag760.xml" ContentType="application/vnd.openxmlformats-officedocument.presentationml.tags+xml"/>
  <Override PartName="/ppt/tags/tag858.xml" ContentType="application/vnd.openxmlformats-officedocument.presentationml.tags+xml"/>
  <Override PartName="/ppt/tags/tag18.xml" ContentType="application/vnd.openxmlformats-officedocument.presentationml.tags+xml"/>
  <Override PartName="/ppt/tags/tag65.xml" ContentType="application/vnd.openxmlformats-officedocument.presentationml.tags+xml"/>
  <Override PartName="/ppt/tags/tag158.xml" ContentType="application/vnd.openxmlformats-officedocument.presentationml.tags+xml"/>
  <Override PartName="/ppt/tags/tag221.xml" ContentType="application/vnd.openxmlformats-officedocument.presentationml.tags+xml"/>
  <Override PartName="/ppt/tags/tag505.xml" ContentType="application/vnd.openxmlformats-officedocument.presentationml.tags+xml"/>
  <Override PartName="/ppt/tags/tag552.xml" ContentType="application/vnd.openxmlformats-officedocument.presentationml.tags+xml"/>
  <Override PartName="/ppt/tags/tag697.xml" ContentType="application/vnd.openxmlformats-officedocument.presentationml.tags+xml"/>
  <Override PartName="/ppt/tags/tag836.xml" ContentType="application/vnd.openxmlformats-officedocument.presentationml.tags+xml"/>
  <Override PartName="/ppt/tags/tag883.xml" ContentType="application/vnd.openxmlformats-officedocument.presentationml.tags+xml"/>
  <Override PartName="/ppt/tags/tag43.xml" ContentType="application/vnd.openxmlformats-officedocument.presentationml.tags+xml"/>
  <Override PartName="/ppt/tags/tag90.xml" ContentType="application/vnd.openxmlformats-officedocument.presentationml.tags+xml"/>
  <Override PartName="/ppt/tags/tag344.xml" ContentType="application/vnd.openxmlformats-officedocument.presentationml.tags+xml"/>
  <Override PartName="/ppt/tags/tag391.xml" ContentType="application/vnd.openxmlformats-officedocument.presentationml.tags+xml"/>
  <Override PartName="/ppt/tags/tag489.xml" ContentType="application/vnd.openxmlformats-officedocument.presentationml.tags+xml"/>
  <Override PartName="/ppt/tags/tag530.xml" ContentType="application/vnd.openxmlformats-officedocument.presentationml.tags+xml"/>
  <Override PartName="/ppt/tags/tag628.xml" ContentType="application/vnd.openxmlformats-officedocument.presentationml.tags+xml"/>
  <Override PartName="/ppt/tags/tag675.xml" ContentType="application/vnd.openxmlformats-officedocument.presentationml.tags+xml"/>
  <Override PartName="/ppt/notesSlides/notesSlide9.xml" ContentType="application/vnd.openxmlformats-officedocument.presentationml.notesSlide+xml"/>
  <Override PartName="/ppt/tags/tag959.xml" ContentType="application/vnd.openxmlformats-officedocument.presentationml.tags+xml"/>
  <Override PartName="/ppt/tags/tag136.xml" ContentType="application/vnd.openxmlformats-officedocument.presentationml.tags+xml"/>
  <Override PartName="/ppt/tags/tag183.xml" ContentType="application/vnd.openxmlformats-officedocument.presentationml.tags+xml"/>
  <Override PartName="/ppt/tags/tag322.xml" ContentType="application/vnd.openxmlformats-officedocument.presentationml.tags+xml"/>
  <Override PartName="/ppt/tags/tag467.xml" ContentType="application/vnd.openxmlformats-officedocument.presentationml.tags+xml"/>
  <Override PartName="/ppt/tags/tag798.xml" ContentType="application/vnd.openxmlformats-officedocument.presentationml.tags+xml"/>
  <Override PartName="/ppt/tags/tag814.xml" ContentType="application/vnd.openxmlformats-officedocument.presentationml.tags+xml"/>
  <Override PartName="/ppt/tags/tag861.xml" ContentType="application/vnd.openxmlformats-officedocument.presentationml.tags+xml"/>
  <Override PartName="/ppt/tags/tag21.xml" ContentType="application/vnd.openxmlformats-officedocument.presentationml.tags+xml"/>
  <Override PartName="/ppt/tags/tag114.xml" ContentType="application/vnd.openxmlformats-officedocument.presentationml.tags+xml"/>
  <Override PartName="/ppt/tags/tag161.xml" ContentType="application/vnd.openxmlformats-officedocument.presentationml.tags+xml"/>
  <Override PartName="/ppt/tags/tag259.xml" ContentType="application/vnd.openxmlformats-officedocument.presentationml.tags+xml"/>
  <Override PartName="/ppt/tags/tag606.xml" ContentType="application/vnd.openxmlformats-officedocument.presentationml.tags+xml"/>
  <Override PartName="/ppt/tags/tag653.xml" ContentType="application/vnd.openxmlformats-officedocument.presentationml.tags+xml"/>
  <Override PartName="/ppt/tags/tag937.xml" ContentType="application/vnd.openxmlformats-officedocument.presentationml.tags+xml"/>
  <Override PartName="/ppt/tags/tag7.xml" ContentType="application/vnd.openxmlformats-officedocument.presentationml.tags+xml"/>
  <Override PartName="/ppt/tags/tag300.xml" ContentType="application/vnd.openxmlformats-officedocument.presentationml.tags+xml"/>
  <Override PartName="/ppt/tags/tag445.xml" ContentType="application/vnd.openxmlformats-officedocument.presentationml.tags+xml"/>
  <Override PartName="/ppt/tags/tag492.xml" ContentType="application/vnd.openxmlformats-officedocument.presentationml.tags+xml"/>
  <Override PartName="/ppt/tags/tag631.xml" ContentType="application/vnd.openxmlformats-officedocument.presentationml.tags+xml"/>
  <Override PartName="/ppt/tags/tag729.xml" ContentType="application/vnd.openxmlformats-officedocument.presentationml.tags+xml"/>
  <Override PartName="/ppt/tags/tag776.xml" ContentType="application/vnd.openxmlformats-officedocument.presentationml.tags+xml"/>
  <Override PartName="/ppt/tags/tag915.xml" ContentType="application/vnd.openxmlformats-officedocument.presentationml.tags+xml"/>
  <Override PartName="/ppt/tags/tag962.xml" ContentType="application/vnd.openxmlformats-officedocument.presentationml.tags+xml"/>
  <Override PartName="/ppt/tags/tag237.xml" ContentType="application/vnd.openxmlformats-officedocument.presentationml.tags+xml"/>
  <Override PartName="/ppt/tags/tag284.xml" ContentType="application/vnd.openxmlformats-officedocument.presentationml.tags+xml"/>
  <Override PartName="/ppt/tags/tag423.xml" ContentType="application/vnd.openxmlformats-officedocument.presentationml.tags+xml"/>
  <Override PartName="/ppt/tags/tag470.xml" ContentType="application/vnd.openxmlformats-officedocument.presentationml.tags+xml"/>
  <Override PartName="/ppt/tags/tag568.xml" ContentType="application/vnd.openxmlformats-officedocument.presentationml.tags+xml"/>
  <Override PartName="/ppt/tags/tag707.xml" ContentType="application/vnd.openxmlformats-officedocument.presentationml.tags+xml"/>
  <Override PartName="/ppt/tags/tag754.xml" ContentType="application/vnd.openxmlformats-officedocument.presentationml.tags+xml"/>
  <Override PartName="/ppt/tags/tag899.xml" ContentType="application/vnd.openxmlformats-officedocument.presentationml.tags+xml"/>
  <Override PartName="/ppt/tags/tag59.xml" ContentType="application/vnd.openxmlformats-officedocument.presentationml.tags+xml"/>
  <Override PartName="/ppt/tags/tag215.xml" ContentType="application/vnd.openxmlformats-officedocument.presentationml.tags+xml"/>
  <Override PartName="/ppt/tags/tag262.xml" ContentType="application/vnd.openxmlformats-officedocument.presentationml.tags+xml"/>
  <Override PartName="/ppt/tags/tag546.xml" ContentType="application/vnd.openxmlformats-officedocument.presentationml.tags+xml"/>
  <Override PartName="/ppt/tags/tag593.xml" ContentType="application/vnd.openxmlformats-officedocument.presentationml.tags+xml"/>
  <Override PartName="/ppt/tags/tag877.xml" ContentType="application/vnd.openxmlformats-officedocument.presentationml.tags+xml"/>
  <Override PartName="/ppt/tags/tag940.xml" ContentType="application/vnd.openxmlformats-officedocument.presentationml.tags+xml"/>
  <Override PartName="/ppt/slideLayouts/slideLayout1.xml" ContentType="application/vnd.openxmlformats-officedocument.presentationml.slideLayout+xml"/>
  <Override PartName="/ppt/tags/tag37.xml" ContentType="application/vnd.openxmlformats-officedocument.presentationml.tags+xml"/>
  <Override PartName="/ppt/tags/tag84.xml" ContentType="application/vnd.openxmlformats-officedocument.presentationml.tags+xml"/>
  <Override PartName="/ppt/tags/tag199.xml" ContentType="application/vnd.openxmlformats-officedocument.presentationml.tags+xml"/>
  <Override PartName="/ppt/tags/tag338.xml" ContentType="application/vnd.openxmlformats-officedocument.presentationml.tags+xml"/>
  <Override PartName="/ppt/tags/tag385.xml" ContentType="application/vnd.openxmlformats-officedocument.presentationml.tags+xml"/>
  <Override PartName="/ppt/tags/tag401.xml" ContentType="application/vnd.openxmlformats-officedocument.presentationml.tags+xml"/>
  <Override PartName="/ppt/tags/tag669.xml" ContentType="application/vnd.openxmlformats-officedocument.presentationml.tags+xml"/>
  <Override PartName="/ppt/tags/tag732.xml" ContentType="application/vnd.openxmlformats-officedocument.presentationml.tags+xml"/>
  <Override PartName="/ppt/tags/tag177.xml" ContentType="application/vnd.openxmlformats-officedocument.presentationml.tags+xml"/>
  <Override PartName="/ppt/tags/tag240.xml" ContentType="application/vnd.openxmlformats-officedocument.presentationml.tags+xml"/>
  <Override PartName="/ppt/tags/tag524.xml" ContentType="application/vnd.openxmlformats-officedocument.presentationml.tags+xml"/>
  <Override PartName="/ppt/tags/tag571.xml" ContentType="application/vnd.openxmlformats-officedocument.presentationml.tags+xml"/>
  <Override PartName="/ppt/tags/tag710.xml" ContentType="application/vnd.openxmlformats-officedocument.presentationml.tags+xml"/>
  <Override PartName="/ppt/tags/tag808.xml" ContentType="application/vnd.openxmlformats-officedocument.presentationml.tags+xml"/>
  <Override PartName="/ppt/tags/tag855.xml" ContentType="application/vnd.openxmlformats-officedocument.presentationml.tags+xml"/>
  <Override PartName="/ppt/tags/tag15.xml" ContentType="application/vnd.openxmlformats-officedocument.presentationml.tags+xml"/>
  <Override PartName="/ppt/tags/tag62.xml" ContentType="application/vnd.openxmlformats-officedocument.presentationml.tags+xml"/>
  <Override PartName="/ppt/tags/tag316.xml" ContentType="application/vnd.openxmlformats-officedocument.presentationml.tags+xml"/>
  <Override PartName="/ppt/tags/tag363.xml" ContentType="application/vnd.openxmlformats-officedocument.presentationml.tags+xml"/>
  <Override PartName="/ppt/tags/tag502.xml" ContentType="application/vnd.openxmlformats-officedocument.presentationml.tags+xml"/>
  <Override PartName="/ppt/tags/tag647.xml" ContentType="application/vnd.openxmlformats-officedocument.presentationml.tags+xml"/>
  <Override PartName="/ppt/tags/tag694.xml" ContentType="application/vnd.openxmlformats-officedocument.presentationml.tags+xml"/>
  <Override PartName="/ppt/tags/tag40.xml" ContentType="application/vnd.openxmlformats-officedocument.presentationml.tags+xml"/>
  <Override PartName="/ppt/tags/tag108.xml" ContentType="application/vnd.openxmlformats-officedocument.presentationml.tags+xml"/>
  <Override PartName="/ppt/tags/tag155.xml" ContentType="application/vnd.openxmlformats-officedocument.presentationml.tags+xml"/>
  <Override PartName="/ppt/tags/tag341.xml" ContentType="application/vnd.openxmlformats-officedocument.presentationml.tags+xml"/>
  <Override PartName="/ppt/tags/tag439.xml" ContentType="application/vnd.openxmlformats-officedocument.presentationml.tags+xml"/>
  <Override PartName="/ppt/tags/tag486.xml" ContentType="application/vnd.openxmlformats-officedocument.presentationml.tags+xml"/>
  <Override PartName="/ppt/notesSlides/notesSlide6.xml" ContentType="application/vnd.openxmlformats-officedocument.presentationml.notesSlide+xml"/>
  <Override PartName="/ppt/tags/tag833.xml" ContentType="application/vnd.openxmlformats-officedocument.presentationml.tags+xml"/>
  <Override PartName="/ppt/tags/tag880.xml" ContentType="application/vnd.openxmlformats-officedocument.presentationml.tags+xml"/>
  <Override PartName="/ppt/tags/tag133.xml" ContentType="application/vnd.openxmlformats-officedocument.presentationml.tags+xml"/>
  <Override PartName="/ppt/tags/tag180.xml" ContentType="application/vnd.openxmlformats-officedocument.presentationml.tags+xml"/>
  <Override PartName="/ppt/tags/tag278.xml" ContentType="application/vnd.openxmlformats-officedocument.presentationml.tags+xml"/>
  <Override PartName="/ppt/tags/tag417.xml" ContentType="application/vnd.openxmlformats-officedocument.presentationml.tags+xml"/>
  <Override PartName="/ppt/tags/tag625.xml" ContentType="application/vnd.openxmlformats-officedocument.presentationml.tags+xml"/>
  <Override PartName="/ppt/tags/tag672.xml" ContentType="application/vnd.openxmlformats-officedocument.presentationml.tags+xml"/>
  <Override PartName="/ppt/tags/tag811.xml" ContentType="application/vnd.openxmlformats-officedocument.presentationml.tags+xml"/>
  <Override PartName="/ppt/tags/tag909.xml" ContentType="application/vnd.openxmlformats-officedocument.presentationml.tags+xml"/>
  <Override PartName="/ppt/tags/tag956.xml" ContentType="application/vnd.openxmlformats-officedocument.presentationml.tags+xml"/>
  <Override PartName="/ppt/tags/tag209.xml" ContentType="application/vnd.openxmlformats-officedocument.presentationml.tags+xml"/>
  <Override PartName="/ppt/tags/tag256.xml" ContentType="application/vnd.openxmlformats-officedocument.presentationml.tags+xml"/>
  <Override PartName="/ppt/tags/tag464.xml" ContentType="application/vnd.openxmlformats-officedocument.presentationml.tags+xml"/>
  <Override PartName="/ppt/tags/tag603.xml" ContentType="application/vnd.openxmlformats-officedocument.presentationml.tags+xml"/>
  <Override PartName="/ppt/tags/tag650.xml" ContentType="application/vnd.openxmlformats-officedocument.presentationml.tags+xml"/>
  <Override PartName="/ppt/tags/tag748.xml" ContentType="application/vnd.openxmlformats-officedocument.presentationml.tags+xml"/>
  <Override PartName="/ppt/tags/tag795.xml" ContentType="application/vnd.openxmlformats-officedocument.presentationml.tags+xml"/>
  <Override PartName="/ppt/tags/tag934.xml" ContentType="application/vnd.openxmlformats-officedocument.presentationml.tags+xml"/>
  <Override PartName="/ppt/slides/slide18.xml" ContentType="application/vnd.openxmlformats-officedocument.presentationml.slide+xml"/>
  <Override PartName="/ppt/tags/tag4.xml" ContentType="application/vnd.openxmlformats-officedocument.presentationml.tags+xml"/>
  <Override PartName="/ppt/tags/tag111.xml" ContentType="application/vnd.openxmlformats-officedocument.presentationml.tags+xml"/>
  <Override PartName="/ppt/tags/tag442.xml" ContentType="application/vnd.openxmlformats-officedocument.presentationml.tags+xml"/>
  <Override PartName="/ppt/tags/tag587.xml" ContentType="application/vnd.openxmlformats-officedocument.presentationml.tags+xml"/>
  <Override PartName="/ppt/tags/tag726.xml" ContentType="application/vnd.openxmlformats-officedocument.presentationml.tags+xml"/>
  <Override PartName="/ppt/tags/tag773.xml" ContentType="application/vnd.openxmlformats-officedocument.presentationml.tags+xml"/>
  <Override PartName="/ppt/theme/theme1.xml" ContentType="application/vnd.openxmlformats-officedocument.theme+xml"/>
  <Override PartName="/ppt/tags/tag78.xml" ContentType="application/vnd.openxmlformats-officedocument.presentationml.tags+xml"/>
  <Override PartName="/ppt/tags/tag234.xml" ContentType="application/vnd.openxmlformats-officedocument.presentationml.tags+xml"/>
  <Override PartName="/ppt/tags/tag281.xml" ContentType="application/vnd.openxmlformats-officedocument.presentationml.tags+xml"/>
  <Override PartName="/ppt/tags/tag379.xml" ContentType="application/vnd.openxmlformats-officedocument.presentationml.tags+xml"/>
  <Override PartName="/ppt/tags/tag518.xml" ContentType="application/vnd.openxmlformats-officedocument.presentationml.tags+xml"/>
  <Override PartName="/ppt/tags/tag565.xml" ContentType="application/vnd.openxmlformats-officedocument.presentationml.tags+xml"/>
  <Override PartName="/ppt/tags/tag849.xml" ContentType="application/vnd.openxmlformats-officedocument.presentationml.tags+xml"/>
  <Override PartName="/ppt/tags/tag896.xml" ContentType="application/vnd.openxmlformats-officedocument.presentationml.tags+xml"/>
  <Override PartName="/ppt/tags/tag912.xml" ContentType="application/vnd.openxmlformats-officedocument.presentationml.tags+xml"/>
  <Override PartName="/ppt/tags/tag56.xml" ContentType="application/vnd.openxmlformats-officedocument.presentationml.tags+xml"/>
  <Override PartName="/ppt/tags/tag357.xml" ContentType="application/vnd.openxmlformats-officedocument.presentationml.tags+xml"/>
  <Override PartName="/ppt/tags/tag420.xml" ContentType="application/vnd.openxmlformats-officedocument.presentationml.tags+xml"/>
  <Override PartName="/ppt/tags/tag688.xml" ContentType="application/vnd.openxmlformats-officedocument.presentationml.tags+xml"/>
  <Override PartName="/ppt/tags/tag704.xml" ContentType="application/vnd.openxmlformats-officedocument.presentationml.tags+xml"/>
  <Override PartName="/ppt/tags/tag751.xml" ContentType="application/vnd.openxmlformats-officedocument.presentationml.tags+xml"/>
  <Override PartName="/ppt/tags/tag149.xml" ContentType="application/vnd.openxmlformats-officedocument.presentationml.tags+xml"/>
  <Override PartName="/ppt/tags/tag196.xml" ContentType="application/vnd.openxmlformats-officedocument.presentationml.tags+xml"/>
  <Override PartName="/ppt/tags/tag212.xml" ContentType="application/vnd.openxmlformats-officedocument.presentationml.tags+xml"/>
  <Override PartName="/ppt/tags/tag543.xml" ContentType="application/vnd.openxmlformats-officedocument.presentationml.tags+xml"/>
  <Override PartName="/ppt/tags/tag590.xml" ContentType="application/vnd.openxmlformats-officedocument.presentationml.tags+xml"/>
  <Override PartName="/ppt/tags/tag827.xml" ContentType="application/vnd.openxmlformats-officedocument.presentationml.tags+xml"/>
  <Override PartName="/ppt/tags/tag874.xml" ContentType="application/vnd.openxmlformats-officedocument.presentationml.tags+xml"/>
  <Override PartName="/ppt/tags/tag34.xml" ContentType="application/vnd.openxmlformats-officedocument.presentationml.tags+xml"/>
  <Override PartName="/ppt/tags/tag81.xml" ContentType="application/vnd.openxmlformats-officedocument.presentationml.tags+xml"/>
  <Override PartName="/ppt/tags/tag335.xml" ContentType="application/vnd.openxmlformats-officedocument.presentationml.tags+xml"/>
  <Override PartName="/ppt/tags/tag382.xml" ContentType="application/vnd.openxmlformats-officedocument.presentationml.tags+xml"/>
  <Override PartName="/ppt/tags/tag521.xml" ContentType="application/vnd.openxmlformats-officedocument.presentationml.tags+xml"/>
  <Override PartName="/ppt/tags/tag619.xml" ContentType="application/vnd.openxmlformats-officedocument.presentationml.tags+xml"/>
  <Override PartName="/ppt/tags/tag666.xml" ContentType="application/vnd.openxmlformats-officedocument.presentationml.tags+xml"/>
  <Override PartName="/ppt/tags/tag805.xml" ContentType="application/vnd.openxmlformats-officedocument.presentationml.tags+xml"/>
  <Override PartName="/ppt/tags/tag852.xml" ContentType="application/vnd.openxmlformats-officedocument.presentationml.tags+xml"/>
  <Override PartName="/ppt/notesSlides/notesSlide12.xml" ContentType="application/vnd.openxmlformats-officedocument.presentationml.notesSlide+xml"/>
  <Override PartName="/ppt/tags/tag12.xml" ContentType="application/vnd.openxmlformats-officedocument.presentationml.tags+xml"/>
  <Override PartName="/ppt/tags/tag127.xml" ContentType="application/vnd.openxmlformats-officedocument.presentationml.tags+xml"/>
  <Override PartName="/ppt/tags/tag174.xml" ContentType="application/vnd.openxmlformats-officedocument.presentationml.tags+xml"/>
  <Override PartName="/ppt/tags/tag313.xml" ContentType="application/vnd.openxmlformats-officedocument.presentationml.tags+xml"/>
  <Override PartName="/ppt/tags/tag360.xml" ContentType="application/vnd.openxmlformats-officedocument.presentationml.tags+xml"/>
  <Override PartName="/ppt/tags/tag458.xml" ContentType="application/vnd.openxmlformats-officedocument.presentationml.tags+xml"/>
  <Override PartName="/ppt/tags/tag644.xml" ContentType="application/vnd.openxmlformats-officedocument.presentationml.tags+xml"/>
  <Override PartName="/ppt/tags/tag691.xml" ContentType="application/vnd.openxmlformats-officedocument.presentationml.tags+xml"/>
  <Override PartName="/ppt/tags/tag789.xml" ContentType="application/vnd.openxmlformats-officedocument.presentationml.tags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tags/tag105.xml" ContentType="application/vnd.openxmlformats-officedocument.presentationml.tags+xml"/>
  <Override PartName="/ppt/tags/tag152.xml" ContentType="application/vnd.openxmlformats-officedocument.presentationml.tags+xml"/>
  <Override PartName="/ppt/tags/tag297.xml" ContentType="application/vnd.openxmlformats-officedocument.presentationml.tags+xml"/>
  <Override PartName="/ppt/tags/tag436.xml" ContentType="application/vnd.openxmlformats-officedocument.presentationml.tags+xml"/>
  <Override PartName="/ppt/tags/tag483.xml" ContentType="application/vnd.openxmlformats-officedocument.presentationml.tags+xml"/>
  <Override PartName="/ppt/tags/tag830.xml" ContentType="application/vnd.openxmlformats-officedocument.presentationml.tags+xml"/>
  <Override PartName="/ppt/tags/tag928.xml" ContentType="application/vnd.openxmlformats-officedocument.presentationml.tags+xml"/>
  <Override PartName="/ppt/notesSlides/notesSlide3.xml" ContentType="application/vnd.openxmlformats-officedocument.presentationml.notesSlide+xml"/>
  <Override PartName="/ppt/tags/tag228.xml" ContentType="application/vnd.openxmlformats-officedocument.presentationml.tags+xml"/>
  <Override PartName="/ppt/tags/tag275.xml" ContentType="application/vnd.openxmlformats-officedocument.presentationml.tags+xml"/>
  <Override PartName="/ppt/tags/tag622.xml" ContentType="application/vnd.openxmlformats-officedocument.presentationml.tags+xml"/>
  <Override PartName="/ppt/tags/tag767.xml" ContentType="application/vnd.openxmlformats-officedocument.presentationml.tags+xml"/>
  <Override PartName="/ppt/tags/tag906.xml" ContentType="application/vnd.openxmlformats-officedocument.presentationml.tags+xml"/>
  <Override PartName="/ppt/tags/tag953.xml" ContentType="application/vnd.openxmlformats-officedocument.presentationml.tags+xml"/>
  <Override PartName="/ppt/presProps.xml" ContentType="application/vnd.openxmlformats-officedocument.presentationml.presProps+xml"/>
  <Override PartName="/ppt/tags/tag130.xml" ContentType="application/vnd.openxmlformats-officedocument.presentationml.tags+xml"/>
  <Override PartName="/ppt/tags/tag414.xml" ContentType="application/vnd.openxmlformats-officedocument.presentationml.tags+xml"/>
  <Override PartName="/ppt/tags/tag461.xml" ContentType="application/vnd.openxmlformats-officedocument.presentationml.tags+xml"/>
  <Override PartName="/ppt/tags/tag559.xml" ContentType="application/vnd.openxmlformats-officedocument.presentationml.tags+xml"/>
  <Override PartName="/ppt/tags/tag600.xml" ContentType="application/vnd.openxmlformats-officedocument.presentationml.tags+xml"/>
  <Override PartName="/ppt/tags/tag745.xml" ContentType="application/vnd.openxmlformats-officedocument.presentationml.tags+xml"/>
  <Override PartName="/ppt/tags/tag792.xml" ContentType="application/vnd.openxmlformats-officedocument.presentationml.tags+xml"/>
  <Override PartName="/ppt/slides/slide15.xml" ContentType="application/vnd.openxmlformats-officedocument.presentationml.slide+xml"/>
  <Override PartName="/ppt/tags/tag97.xml" ContentType="application/vnd.openxmlformats-officedocument.presentationml.tags+xml"/>
  <Override PartName="/ppt/tags/tag206.xml" ContentType="application/vnd.openxmlformats-officedocument.presentationml.tags+xml"/>
  <Override PartName="/ppt/tags/tag253.xml" ContentType="application/vnd.openxmlformats-officedocument.presentationml.tags+xml"/>
  <Override PartName="/ppt/tags/tag398.xml" ContentType="application/vnd.openxmlformats-officedocument.presentationml.tags+xml"/>
  <Override PartName="/ppt/tags/tag537.xml" ContentType="application/vnd.openxmlformats-officedocument.presentationml.tags+xml"/>
  <Override PartName="/ppt/tags/tag584.xml" ContentType="application/vnd.openxmlformats-officedocument.presentationml.tags+xml"/>
  <Override PartName="/ppt/tags/tag868.xml" ContentType="application/vnd.openxmlformats-officedocument.presentationml.tags+xml"/>
  <Override PartName="/ppt/tags/tag931.xml" ContentType="application/vnd.openxmlformats-officedocument.presentationml.tags+xml"/>
  <Override PartName="/ppt/tags/tag1.xml" ContentType="application/vnd.openxmlformats-officedocument.presentationml.tags+xml"/>
  <Override PartName="/ppt/tags/tag28.xml" ContentType="application/vnd.openxmlformats-officedocument.presentationml.tags+xml"/>
  <Override PartName="/ppt/tags/tag75.xml" ContentType="application/vnd.openxmlformats-officedocument.presentationml.tags+xml"/>
  <Override PartName="/ppt/tags/tag231.xml" ContentType="application/vnd.openxmlformats-officedocument.presentationml.tags+xml"/>
  <Override PartName="/ppt/tags/tag329.xml" ContentType="application/vnd.openxmlformats-officedocument.presentationml.tags+xml"/>
  <Override PartName="/ppt/tags/tag376.xml" ContentType="application/vnd.openxmlformats-officedocument.presentationml.tags+xml"/>
  <Override PartName="/ppt/tags/tag723.xml" ContentType="application/vnd.openxmlformats-officedocument.presentationml.tags+xml"/>
  <Override PartName="/ppt/tags/tag770.xml" ContentType="application/vnd.openxmlformats-officedocument.presentationml.tags+xml"/>
  <Override PartName="/ppt/tags/tag168.xml" ContentType="application/vnd.openxmlformats-officedocument.presentationml.tags+xml"/>
  <Override PartName="/ppt/tags/tag499.xml" ContentType="application/vnd.openxmlformats-officedocument.presentationml.tags+xml"/>
  <Override PartName="/ppt/tags/tag515.xml" ContentType="application/vnd.openxmlformats-officedocument.presentationml.tags+xml"/>
  <Override PartName="/ppt/tags/tag562.xml" ContentType="application/vnd.openxmlformats-officedocument.presentationml.tags+xml"/>
  <Override PartName="/ppt/tags/tag701.xml" ContentType="application/vnd.openxmlformats-officedocument.presentationml.tags+xml"/>
  <Override PartName="/ppt/tags/tag846.xml" ContentType="application/vnd.openxmlformats-officedocument.presentationml.tags+xml"/>
  <Override PartName="/ppt/tags/tag893.xml" ContentType="application/vnd.openxmlformats-officedocument.presentationml.tags+xml"/>
  <Override PartName="/ppt/tags/tag53.xml" ContentType="application/vnd.openxmlformats-officedocument.presentationml.tags+xml"/>
  <Override PartName="/ppt/tags/tag307.xml" ContentType="application/vnd.openxmlformats-officedocument.presentationml.tags+xml"/>
  <Override PartName="/ppt/tags/tag354.xml" ContentType="application/vnd.openxmlformats-officedocument.presentationml.tags+xml"/>
  <Override PartName="/ppt/tags/tag540.xml" ContentType="application/vnd.openxmlformats-officedocument.presentationml.tags+xml"/>
  <Override PartName="/ppt/tags/tag638.xml" ContentType="application/vnd.openxmlformats-officedocument.presentationml.tags+xml"/>
  <Override PartName="/ppt/tags/tag685.xml" ContentType="application/vnd.openxmlformats-officedocument.presentationml.tags+xml"/>
  <Override PartName="/ppt/tags/tag824.xml" ContentType="application/vnd.openxmlformats-officedocument.presentationml.tags+xml"/>
  <Override PartName="/ppt/tags/tag871.xml" ContentType="application/vnd.openxmlformats-officedocument.presentationml.tags+xml"/>
  <Override PartName="/ppt/tags/tag31.xml" ContentType="application/vnd.openxmlformats-officedocument.presentationml.tags+xml"/>
  <Override PartName="/ppt/tags/tag146.xml" ContentType="application/vnd.openxmlformats-officedocument.presentationml.tags+xml"/>
  <Override PartName="/ppt/tags/tag193.xml" ContentType="application/vnd.openxmlformats-officedocument.presentationml.tags+xml"/>
  <Override PartName="/ppt/tags/tag332.xml" ContentType="application/vnd.openxmlformats-officedocument.presentationml.tags+xml"/>
  <Override PartName="/ppt/tags/tag477.xml" ContentType="application/vnd.openxmlformats-officedocument.presentationml.tags+xml"/>
  <Override PartName="/ppt/tags/tag616.xml" ContentType="application/vnd.openxmlformats-officedocument.presentationml.tags+xml"/>
  <Override PartName="/ppt/tags/tag663.xml" ContentType="application/vnd.openxmlformats-officedocument.presentationml.tags+xml"/>
  <Override PartName="/ppt/tags/tag124.xml" ContentType="application/vnd.openxmlformats-officedocument.presentationml.tags+xml"/>
  <Override PartName="/ppt/tags/tag171.xml" ContentType="application/vnd.openxmlformats-officedocument.presentationml.tags+xml"/>
  <Override PartName="/ppt/tags/tag269.xml" ContentType="application/vnd.openxmlformats-officedocument.presentationml.tags+xml"/>
  <Override PartName="/ppt/tags/tag408.xml" ContentType="application/vnd.openxmlformats-officedocument.presentationml.tags+xml"/>
  <Override PartName="/ppt/tags/tag455.xml" ContentType="application/vnd.openxmlformats-officedocument.presentationml.tags+xml"/>
  <Override PartName="/ppt/tags/tag739.xml" ContentType="application/vnd.openxmlformats-officedocument.presentationml.tags+xml"/>
  <Override PartName="/ppt/tags/tag802.xml" ContentType="application/vnd.openxmlformats-officedocument.presentationml.tags+xml"/>
  <Override PartName="/ppt/tags/tag947.xml" ContentType="application/vnd.openxmlformats-officedocument.presentationml.tags+xml"/>
  <Override PartName="/docProps/core.xml" ContentType="application/vnd.openxmlformats-package.core-properties+xml"/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tags/tag247.xml" ContentType="application/vnd.openxmlformats-officedocument.presentationml.tags+xml"/>
  <Override PartName="/ppt/tags/tag294.xml" ContentType="application/vnd.openxmlformats-officedocument.presentationml.tags+xml"/>
  <Override PartName="/ppt/tags/tag310.xml" ContentType="application/vnd.openxmlformats-officedocument.presentationml.tags+xml"/>
  <Override PartName="/ppt/tags/tag578.xml" ContentType="application/vnd.openxmlformats-officedocument.presentationml.tags+xml"/>
  <Override PartName="/ppt/tags/tag641.xml" ContentType="application/vnd.openxmlformats-officedocument.presentationml.tags+xml"/>
  <Override PartName="/ppt/tags/tag786.xml" ContentType="application/vnd.openxmlformats-officedocument.presentationml.tags+xml"/>
  <Override PartName="/ppt/tags/tag925.xml" ContentType="application/vnd.openxmlformats-officedocument.presentationml.tags+xml"/>
  <Override PartName="/ppt/slideMasters/slideMaster1.xml" ContentType="application/vnd.openxmlformats-officedocument.presentationml.slideMaster+xml"/>
  <Override PartName="/ppt/tags/tag102.xml" ContentType="application/vnd.openxmlformats-officedocument.presentationml.tags+xml"/>
  <Override PartName="/ppt/tags/tag433.xml" ContentType="application/vnd.openxmlformats-officedocument.presentationml.tags+xml"/>
  <Override PartName="/ppt/tags/tag480.xml" ContentType="application/vnd.openxmlformats-officedocument.presentationml.tags+xml"/>
  <Override PartName="/ppt/tags/tag717.xml" ContentType="application/vnd.openxmlformats-officedocument.presentationml.tags+xml"/>
  <Override PartName="/ppt/tags/tag764.xml" ContentType="application/vnd.openxmlformats-officedocument.presentationml.tags+xml"/>
  <Override PartName="/ppt/tags/tag69.xml" ContentType="application/vnd.openxmlformats-officedocument.presentationml.tags+xml"/>
  <Override PartName="/ppt/tags/tag225.xml" ContentType="application/vnd.openxmlformats-officedocument.presentationml.tags+xml"/>
  <Override PartName="/ppt/tags/tag272.xml" ContentType="application/vnd.openxmlformats-officedocument.presentationml.tags+xml"/>
  <Override PartName="/ppt/tags/tag411.xml" ContentType="application/vnd.openxmlformats-officedocument.presentationml.tags+xml"/>
  <Override PartName="/ppt/tags/tag509.xml" ContentType="application/vnd.openxmlformats-officedocument.presentationml.tags+xml"/>
  <Override PartName="/ppt/tags/tag556.xml" ContentType="application/vnd.openxmlformats-officedocument.presentationml.tags+xml"/>
  <Override PartName="/ppt/tags/tag887.xml" ContentType="application/vnd.openxmlformats-officedocument.presentationml.tags+xml"/>
  <Override PartName="/ppt/tags/tag903.xml" ContentType="application/vnd.openxmlformats-officedocument.presentationml.tags+xml"/>
  <Override PartName="/ppt/tags/tag950.xml" ContentType="application/vnd.openxmlformats-officedocument.presentationml.tags+xml"/>
  <Default Extension="rels" ContentType="application/vnd.openxmlformats-package.relationships+xml"/>
  <Override PartName="/ppt/tags/tag47.xml" ContentType="application/vnd.openxmlformats-officedocument.presentationml.tags+xml"/>
  <Override PartName="/ppt/tags/tag94.xml" ContentType="application/vnd.openxmlformats-officedocument.presentationml.tags+xml"/>
  <Override PartName="/ppt/tags/tag203.xml" ContentType="application/vnd.openxmlformats-officedocument.presentationml.tags+xml"/>
  <Override PartName="/ppt/tags/tag250.xml" ContentType="application/vnd.openxmlformats-officedocument.presentationml.tags+xml"/>
  <Override PartName="/ppt/tags/tag348.xml" ContentType="application/vnd.openxmlformats-officedocument.presentationml.tags+xml"/>
  <Override PartName="/ppt/tags/tag395.xml" ContentType="application/vnd.openxmlformats-officedocument.presentationml.tags+xml"/>
  <Override PartName="/ppt/tags/tag679.xml" ContentType="application/vnd.openxmlformats-officedocument.presentationml.tags+xml"/>
  <Override PartName="/ppt/tags/tag742.xml" ContentType="application/vnd.openxmlformats-officedocument.presentationml.tags+xml"/>
  <Override PartName="/ppt/slides/slide12.xml" ContentType="application/vnd.openxmlformats-officedocument.presentationml.slide+xml"/>
  <Override PartName="/ppt/slideLayouts/slideLayout11.xml" ContentType="application/vnd.openxmlformats-officedocument.presentationml.slideLayout+xml"/>
  <Override PartName="/ppt/tags/tag187.xml" ContentType="application/vnd.openxmlformats-officedocument.presentationml.tags+xml"/>
  <Override PartName="/ppt/tags/tag534.xml" ContentType="application/vnd.openxmlformats-officedocument.presentationml.tags+xml"/>
  <Override PartName="/ppt/tags/tag581.xml" ContentType="application/vnd.openxmlformats-officedocument.presentationml.tags+xml"/>
  <Override PartName="/ppt/tags/tag720.xml" ContentType="application/vnd.openxmlformats-officedocument.presentationml.tags+xml"/>
  <Override PartName="/ppt/tags/tag818.xml" ContentType="application/vnd.openxmlformats-officedocument.presentationml.tags+xml"/>
  <Override PartName="/ppt/tags/tag865.xml" ContentType="application/vnd.openxmlformats-officedocument.presentationml.tags+xml"/>
  <Override PartName="/ppt/tags/tag25.xml" ContentType="application/vnd.openxmlformats-officedocument.presentationml.tags+xml"/>
  <Override PartName="/ppt/tags/tag72.xml" ContentType="application/vnd.openxmlformats-officedocument.presentationml.tags+xml"/>
  <Override PartName="/ppt/tags/tag118.xml" ContentType="application/vnd.openxmlformats-officedocument.presentationml.tags+xml"/>
  <Override PartName="/ppt/tags/tag165.xml" ContentType="application/vnd.openxmlformats-officedocument.presentationml.tags+xml"/>
  <Override PartName="/ppt/tags/tag326.xml" ContentType="application/vnd.openxmlformats-officedocument.presentationml.tags+xml"/>
  <Override PartName="/ppt/tags/tag373.xml" ContentType="application/vnd.openxmlformats-officedocument.presentationml.tags+xml"/>
  <Override PartName="/ppt/tags/tag512.xml" ContentType="application/vnd.openxmlformats-officedocument.presentationml.tags+xml"/>
  <Override PartName="/ppt/tags/tag657.xml" ContentType="application/vnd.openxmlformats-officedocument.presentationml.tags+xml"/>
  <Override PartName="/ppt/tags/tag843.xml" ContentType="application/vnd.openxmlformats-officedocument.presentationml.tags+xml"/>
  <Override PartName="/ppt/tags/tag890.xml" ContentType="application/vnd.openxmlformats-officedocument.presentationml.tags+xml"/>
  <Override PartName="/ppt/tags/tag50.xml" ContentType="application/vnd.openxmlformats-officedocument.presentationml.tags+xml"/>
  <Override PartName="/ppt/tags/tag304.xml" ContentType="application/vnd.openxmlformats-officedocument.presentationml.tags+xml"/>
  <Override PartName="/ppt/tags/tag351.xml" ContentType="application/vnd.openxmlformats-officedocument.presentationml.tags+xml"/>
  <Override PartName="/ppt/tags/tag449.xml" ContentType="application/vnd.openxmlformats-officedocument.presentationml.tags+xml"/>
  <Override PartName="/ppt/tags/tag496.xml" ContentType="application/vnd.openxmlformats-officedocument.presentationml.tags+xml"/>
  <Override PartName="/ppt/tags/tag635.xml" ContentType="application/vnd.openxmlformats-officedocument.presentationml.tags+xml"/>
  <Override PartName="/ppt/tags/tag682.xml" ContentType="application/vnd.openxmlformats-officedocument.presentationml.tags+xml"/>
  <Override PartName="/ppt/tags/tag919.xml" ContentType="application/vnd.openxmlformats-officedocument.presentationml.tags+xml"/>
  <Override PartName="/ppt/tags/tag143.xml" ContentType="application/vnd.openxmlformats-officedocument.presentationml.tags+xml"/>
  <Override PartName="/ppt/tags/tag190.xml" ContentType="application/vnd.openxmlformats-officedocument.presentationml.tags+xml"/>
  <Override PartName="/ppt/tags/tag288.xml" ContentType="application/vnd.openxmlformats-officedocument.presentationml.tags+xml"/>
  <Override PartName="/ppt/tags/tag427.xml" ContentType="application/vnd.openxmlformats-officedocument.presentationml.tags+xml"/>
  <Override PartName="/ppt/tags/tag474.xml" ContentType="application/vnd.openxmlformats-officedocument.presentationml.tags+xml"/>
  <Override PartName="/ppt/tags/tag758.xml" ContentType="application/vnd.openxmlformats-officedocument.presentationml.tags+xml"/>
  <Override PartName="/ppt/tags/tag821.xml" ContentType="application/vnd.openxmlformats-officedocument.presentationml.tags+xml"/>
  <Override PartName="/ppt/tags/tag219.xml" ContentType="application/vnd.openxmlformats-officedocument.presentationml.tags+xml"/>
  <Override PartName="/ppt/tags/tag266.xml" ContentType="application/vnd.openxmlformats-officedocument.presentationml.tags+xml"/>
  <Override PartName="/ppt/tags/tag597.xml" ContentType="application/vnd.openxmlformats-officedocument.presentationml.tags+xml"/>
  <Override PartName="/ppt/tags/tag613.xml" ContentType="application/vnd.openxmlformats-officedocument.presentationml.tags+xml"/>
  <Override PartName="/ppt/tags/tag660.xml" ContentType="application/vnd.openxmlformats-officedocument.presentationml.tags+xml"/>
  <Override PartName="/ppt/tags/tag944.xml" ContentType="application/vnd.openxmlformats-officedocument.presentationml.tags+xml"/>
  <Override PartName="/ppt/slides/slide3.xml" ContentType="application/vnd.openxmlformats-officedocument.presentationml.slide+xml"/>
  <Override PartName="/ppt/slideLayouts/slideLayout5.xml" ContentType="application/vnd.openxmlformats-officedocument.presentationml.slideLayout+xml"/>
  <Override PartName="/ppt/tags/tag121.xml" ContentType="application/vnd.openxmlformats-officedocument.presentationml.tags+xml"/>
  <Override PartName="/ppt/tags/tag389.xml" ContentType="application/vnd.openxmlformats-officedocument.presentationml.tags+xml"/>
  <Override PartName="/ppt/tags/tag405.xml" ContentType="application/vnd.openxmlformats-officedocument.presentationml.tags+xml"/>
  <Override PartName="/ppt/tags/tag452.xml" ContentType="application/vnd.openxmlformats-officedocument.presentationml.tags+xml"/>
  <Override PartName="/ppt/tags/tag736.xml" ContentType="application/vnd.openxmlformats-officedocument.presentationml.tags+xml"/>
  <Override PartName="/ppt/tags/tag783.xml" ContentType="application/vnd.openxmlformats-officedocument.presentationml.tags+xml"/>
  <Override PartName="/ppt/tags/tag922.xml" ContentType="application/vnd.openxmlformats-officedocument.presentationml.tags+xml"/>
  <Override PartName="/ppt/tags/tag88.xml" ContentType="application/vnd.openxmlformats-officedocument.presentationml.tags+xml"/>
  <Override PartName="/ppt/tags/tag244.xml" ContentType="application/vnd.openxmlformats-officedocument.presentationml.tags+xml"/>
  <Override PartName="/ppt/tags/tag291.xml" ContentType="application/vnd.openxmlformats-officedocument.presentationml.tags+xml"/>
  <Override PartName="/ppt/tags/tag430.xml" ContentType="application/vnd.openxmlformats-officedocument.presentationml.tags+xml"/>
  <Override PartName="/ppt/tags/tag528.xml" ContentType="application/vnd.openxmlformats-officedocument.presentationml.tags+xml"/>
  <Override PartName="/ppt/tags/tag575.xml" ContentType="application/vnd.openxmlformats-officedocument.presentationml.tags+xml"/>
  <Override PartName="/ppt/tags/tag714.xml" ContentType="application/vnd.openxmlformats-officedocument.presentationml.tags+xml"/>
  <Override PartName="/ppt/tags/tag761.xml" ContentType="application/vnd.openxmlformats-officedocument.presentationml.tags+xml"/>
  <Override PartName="/ppt/tags/tag859.xml" ContentType="application/vnd.openxmlformats-officedocument.presentationml.tags+xml"/>
  <Default Extension="jpeg" ContentType="image/jpeg"/>
  <Override PartName="/ppt/tags/tag19.xml" ContentType="application/vnd.openxmlformats-officedocument.presentationml.tags+xml"/>
  <Override PartName="/ppt/tags/tag66.xml" ContentType="application/vnd.openxmlformats-officedocument.presentationml.tags+xml"/>
  <Override PartName="/ppt/tags/tag222.xml" ContentType="application/vnd.openxmlformats-officedocument.presentationml.tags+xml"/>
  <Override PartName="/ppt/tags/tag367.xml" ContentType="application/vnd.openxmlformats-officedocument.presentationml.tags+xml"/>
  <Override PartName="/ppt/tags/tag506.xml" ContentType="application/vnd.openxmlformats-officedocument.presentationml.tags+xml"/>
  <Override PartName="/ppt/tags/tag553.xml" ContentType="application/vnd.openxmlformats-officedocument.presentationml.tags+xml"/>
  <Override PartName="/ppt/tags/tag698.xml" ContentType="application/vnd.openxmlformats-officedocument.presentationml.tags+xml"/>
  <Override PartName="/ppt/tags/tag900.xml" ContentType="application/vnd.openxmlformats-officedocument.presentationml.tags+xml"/>
  <Override PartName="/ppt/tags/tag159.xml" ContentType="application/vnd.openxmlformats-officedocument.presentationml.tags+xml"/>
  <Override PartName="/ppt/tags/tag345.xml" ContentType="application/vnd.openxmlformats-officedocument.presentationml.tags+xml"/>
  <Override PartName="/ppt/tags/tag392.xml" ContentType="application/vnd.openxmlformats-officedocument.presentationml.tags+xml"/>
  <Override PartName="/ppt/tags/tag837.xml" ContentType="application/vnd.openxmlformats-officedocument.presentationml.tags+xml"/>
  <Override PartName="/ppt/tags/tag884.xml" ContentType="application/vnd.openxmlformats-officedocument.presentationml.tags+xml"/>
  <Override PartName="/ppt/tags/tag44.xml" ContentType="application/vnd.openxmlformats-officedocument.presentationml.tags+xml"/>
  <Override PartName="/ppt/tags/tag91.xml" ContentType="application/vnd.openxmlformats-officedocument.presentationml.tags+xml"/>
  <Override PartName="/ppt/tags/tag137.xml" ContentType="application/vnd.openxmlformats-officedocument.presentationml.tags+xml"/>
  <Override PartName="/ppt/tags/tag184.xml" ContentType="application/vnd.openxmlformats-officedocument.presentationml.tags+xml"/>
  <Override PartName="/ppt/tags/tag200.xml" ContentType="application/vnd.openxmlformats-officedocument.presentationml.tags+xml"/>
  <Override PartName="/ppt/tags/tag531.xml" ContentType="application/vnd.openxmlformats-officedocument.presentationml.tags+xml"/>
  <Override PartName="/ppt/tags/tag629.xml" ContentType="application/vnd.openxmlformats-officedocument.presentationml.tags+xml"/>
  <Override PartName="/ppt/tags/tag676.xml" ContentType="application/vnd.openxmlformats-officedocument.presentationml.tags+xml"/>
  <Override PartName="/ppt/tags/tag815.xml" ContentType="application/vnd.openxmlformats-officedocument.presentationml.tags+xml"/>
  <Override PartName="/ppt/tags/tag862.xml" ContentType="application/vnd.openxmlformats-officedocument.presentationml.tags+xml"/>
  <Override PartName="/ppt/tags/tag22.xml" ContentType="application/vnd.openxmlformats-officedocument.presentationml.tags+xml"/>
  <Override PartName="/ppt/tags/tag323.xml" ContentType="application/vnd.openxmlformats-officedocument.presentationml.tags+xml"/>
  <Override PartName="/ppt/tags/tag370.xml" ContentType="application/vnd.openxmlformats-officedocument.presentationml.tags+xml"/>
  <Override PartName="/ppt/tags/tag468.xml" ContentType="application/vnd.openxmlformats-officedocument.presentationml.tags+xml"/>
  <Override PartName="/ppt/tags/tag607.xml" ContentType="application/vnd.openxmlformats-officedocument.presentationml.tags+xml"/>
  <Override PartName="/ppt/tags/tag654.xml" ContentType="application/vnd.openxmlformats-officedocument.presentationml.tags+xml"/>
  <Override PartName="/ppt/tags/tag799.xml" ContentType="application/vnd.openxmlformats-officedocument.presentationml.tags+xml"/>
  <Override PartName="/ppt/tags/tag938.xml" ContentType="application/vnd.openxmlformats-officedocument.presentationml.tags+xml"/>
  <Override PartName="/ppt/tags/tag115.xml" ContentType="application/vnd.openxmlformats-officedocument.presentationml.tags+xml"/>
  <Override PartName="/ppt/tags/tag162.xml" ContentType="application/vnd.openxmlformats-officedocument.presentationml.tags+xml"/>
  <Override PartName="/ppt/tags/tag301.xml" ContentType="application/vnd.openxmlformats-officedocument.presentationml.tags+xml"/>
  <Override PartName="/ppt/tags/tag446.xml" ContentType="application/vnd.openxmlformats-officedocument.presentationml.tags+xml"/>
  <Override PartName="/ppt/tags/tag493.xml" ContentType="application/vnd.openxmlformats-officedocument.presentationml.tags+xml"/>
  <Override PartName="/ppt/tags/tag777.xml" ContentType="application/vnd.openxmlformats-officedocument.presentationml.tags+xml"/>
  <Override PartName="/ppt/tags/tag840.xml" ContentType="application/vnd.openxmlformats-officedocument.presentationml.tags+xml"/>
  <Override PartName="/ppt/tags/tag140.xml" ContentType="application/vnd.openxmlformats-officedocument.presentationml.tags+xml"/>
  <Override PartName="/ppt/tags/tag285.xml" ContentType="application/vnd.openxmlformats-officedocument.presentationml.tags+xml"/>
  <Override PartName="/ppt/tags/tag632.xml" ContentType="application/vnd.openxmlformats-officedocument.presentationml.tags+xml"/>
  <Override PartName="/ppt/tags/tag963.xml" ContentType="application/vnd.openxmlformats-officedocument.presentationml.tags+xml"/>
  <Override PartName="/ppt/tags/tag471.xml" ContentType="application/vnd.openxmlformats-officedocument.presentationml.tags+xml"/>
  <Override PartName="/ppt/tags/tag708.xml" ContentType="application/vnd.openxmlformats-officedocument.presentationml.tags+xml"/>
  <Override PartName="/ppt/tags/tag216.xml" ContentType="application/vnd.openxmlformats-officedocument.presentationml.tags+xml"/>
  <Override PartName="/ppt/tags/tag402.xml" ContentType="application/vnd.openxmlformats-officedocument.presentationml.tags+xml"/>
  <Override PartName="/ppt/tags/tag547.xml" ContentType="application/vnd.openxmlformats-officedocument.presentationml.tags+xml"/>
  <Override PartName="/ppt/tags/tag733.xml" ContentType="application/vnd.openxmlformats-officedocument.presentationml.tags+xml"/>
  <Override PartName="/ppt/tags/tag878.xml" ContentType="application/vnd.openxmlformats-officedocument.presentationml.tags+xml"/>
  <Override PartName="/ppt/tags/tag85.xml" ContentType="application/vnd.openxmlformats-officedocument.presentationml.tags+xml"/>
  <Override PartName="/ppt/tags/tag241.xml" ContentType="application/vnd.openxmlformats-officedocument.presentationml.tags+xml"/>
  <Override PartName="/ppt/tags/tag386.xml" ContentType="application/vnd.openxmlformats-officedocument.presentationml.tags+xml"/>
  <Override PartName="/ppt/tags/tag572.xml" ContentType="application/vnd.openxmlformats-officedocument.presentationml.tags+xml"/>
  <Override PartName="/ppt/tags/tag16.xml" ContentType="application/vnd.openxmlformats-officedocument.presentationml.tags+xml"/>
  <Override PartName="/ppt/tags/tag317.xml" ContentType="application/vnd.openxmlformats-officedocument.presentationml.tags+xml"/>
  <Override PartName="/ppt/tags/tag809.xml" ContentType="application/vnd.openxmlformats-officedocument.presentationml.tags+xml"/>
  <Override PartName="/ppt/tags/tag156.xml" ContentType="application/vnd.openxmlformats-officedocument.presentationml.tags+xml"/>
  <Override PartName="/ppt/tags/tag487.xml" ContentType="application/vnd.openxmlformats-officedocument.presentationml.tags+xml"/>
  <Override PartName="/ppt/tags/tag503.xml" ContentType="application/vnd.openxmlformats-officedocument.presentationml.tags+xml"/>
  <Override PartName="/ppt/tags/tag648.xml" ContentType="application/vnd.openxmlformats-officedocument.presentationml.tags+xml"/>
  <Override PartName="/ppt/tags/tag834.xml" ContentType="application/vnd.openxmlformats-officedocument.presentationml.tags+xml"/>
  <Override PartName="/ppt/tags/tag41.xml" ContentType="application/vnd.openxmlformats-officedocument.presentationml.tags+xml"/>
  <Override PartName="/ppt/tags/tag342.xml" ContentType="application/vnd.openxmlformats-officedocument.presentationml.tags+xml"/>
  <Override PartName="/ppt/tags/tag673.xml" ContentType="application/vnd.openxmlformats-officedocument.presentationml.tags+xml"/>
  <Override PartName="/ppt/tags/tag181.xml" ContentType="application/vnd.openxmlformats-officedocument.presentationml.tags+xml"/>
  <Override PartName="/ppt/tags/tag418.xml" ContentType="application/vnd.openxmlformats-officedocument.presentationml.tags+xml"/>
  <Override PartName="/ppt/tags/tag749.xml" ContentType="application/vnd.openxmlformats-officedocument.presentationml.tags+xml"/>
  <Override PartName="/ppt/slides/slide19.xml" ContentType="application/vnd.openxmlformats-officedocument.presentationml.slide+xml"/>
  <Override PartName="/ppt/tags/tag112.xml" ContentType="application/vnd.openxmlformats-officedocument.presentationml.tags+xml"/>
  <Override PartName="/ppt/tags/tag257.xml" ContentType="application/vnd.openxmlformats-officedocument.presentationml.tags+xml"/>
  <Override PartName="/ppt/tags/tag588.xml" ContentType="application/vnd.openxmlformats-officedocument.presentationml.tags+xml"/>
  <Override PartName="/ppt/tags/tag604.xml" ContentType="application/vnd.openxmlformats-officedocument.presentationml.tags+xml"/>
  <Override PartName="/ppt/tags/tag935.xml" ContentType="application/vnd.openxmlformats-officedocument.presentationml.tags+xml"/>
  <Override PartName="/ppt/theme/theme2.xml" ContentType="application/vnd.openxmlformats-officedocument.theme+xml"/>
  <Override PartName="/ppt/tags/tag443.xml" ContentType="application/vnd.openxmlformats-officedocument.presentationml.tags+xml"/>
  <Override PartName="/ppt/tags/tag774.xml" ContentType="application/vnd.openxmlformats-officedocument.presentationml.tags+xml"/>
  <Override PartName="/ppt/tags/tag960.xml" ContentType="application/vnd.openxmlformats-officedocument.presentationml.tags+xml"/>
  <Default Extension="emf" ContentType="image/x-emf"/>
  <Override PartName="/ppt/tags/tag282.xml" ContentType="application/vnd.openxmlformats-officedocument.presentationml.tags+xml"/>
  <Override PartName="/ppt/tags/tag519.xml" ContentType="application/vnd.openxmlformats-officedocument.presentationml.tags+xml"/>
  <Override PartName="/ppt/tags/tag705.xml" ContentType="application/vnd.openxmlformats-officedocument.presentationml.tags+xml"/>
  <Override PartName="/ppt/tags/tag57.xml" ContentType="application/vnd.openxmlformats-officedocument.presentationml.tags+xml"/>
  <Override PartName="/ppt/tags/tag213.xml" ContentType="application/vnd.openxmlformats-officedocument.presentationml.tags+xml"/>
  <Override PartName="/ppt/tags/tag358.xml" ContentType="application/vnd.openxmlformats-officedocument.presentationml.tags+xml"/>
  <Override PartName="/ppt/tags/tag544.xml" ContentType="application/vnd.openxmlformats-officedocument.presentationml.tags+xml"/>
  <Override PartName="/ppt/tags/tag689.xml" ContentType="application/vnd.openxmlformats-officedocument.presentationml.tags+xml"/>
  <Override PartName="/ppt/tags/tag875.xml" ContentType="application/vnd.openxmlformats-officedocument.presentationml.tags+xml"/>
  <Override PartName="/ppt/tags/tag82.xml" ContentType="application/vnd.openxmlformats-officedocument.presentationml.tags+xml"/>
  <Override PartName="/ppt/tags/tag197.xml" ContentType="application/vnd.openxmlformats-officedocument.presentationml.tags+xml"/>
  <Override PartName="/ppt/tags/tag383.xml" ContentType="application/vnd.openxmlformats-officedocument.presentationml.tags+xml"/>
  <Override PartName="/ppt/tags/tag730.xml" ContentType="application/vnd.openxmlformats-officedocument.presentationml.tags+xml"/>
  <Override PartName="/ppt/tags/tag128.xml" ContentType="application/vnd.openxmlformats-officedocument.presentationml.tags+xml"/>
  <Override PartName="/ppt/tags/tag459.xml" ContentType="application/vnd.openxmlformats-officedocument.presentationml.tags+xml"/>
  <Override PartName="/ppt/tags/tag806.xml" ContentType="application/vnd.openxmlformats-officedocument.presentationml.tags+xml"/>
  <Override PartName="/ppt/tags/tag13.xml" ContentType="application/vnd.openxmlformats-officedocument.presentationml.tags+xml"/>
  <Override PartName="/ppt/tags/tag298.xml" ContentType="application/vnd.openxmlformats-officedocument.presentationml.tags+xml"/>
  <Override PartName="/ppt/tags/tag314.xml" ContentType="application/vnd.openxmlformats-officedocument.presentationml.tags+xml"/>
  <Override PartName="/ppt/tags/tag500.xml" ContentType="application/vnd.openxmlformats-officedocument.presentationml.tags+xml"/>
  <Override PartName="/ppt/tags/tag645.xml" ContentType="application/vnd.openxmlformats-officedocument.presentationml.tags+xml"/>
  <Override PartName="/ppt/tags/tag831.xml" ContentType="application/vnd.openxmlformats-officedocument.presentationml.tags+xml"/>
  <Override PartName="/ppt/tags/tag153.xml" ContentType="application/vnd.openxmlformats-officedocument.presentationml.tags+xml"/>
  <Override PartName="/ppt/tags/tag484.xml" ContentType="application/vnd.openxmlformats-officedocument.presentationml.tags+xml"/>
  <Override PartName="/ppt/tags/tag670.xml" ContentType="application/vnd.openxmlformats-officedocument.presentationml.tags+xml"/>
  <Override PartName="/ppt/tags/tag229.xml" ContentType="application/vnd.openxmlformats-officedocument.presentationml.tags+xml"/>
  <Override PartName="/ppt/tags/tag415.xml" ContentType="application/vnd.openxmlformats-officedocument.presentationml.tags+xml"/>
  <Override PartName="/ppt/tags/tag907.xml" ContentType="application/vnd.openxmlformats-officedocument.presentationml.tags+xml"/>
  <Override PartName="/ppt/tags/tag98.xml" ContentType="application/vnd.openxmlformats-officedocument.presentationml.tags+xml"/>
  <Override PartName="/ppt/tags/tag254.xml" ContentType="application/vnd.openxmlformats-officedocument.presentationml.tags+xml"/>
  <Override PartName="/ppt/tags/tag399.xml" ContentType="application/vnd.openxmlformats-officedocument.presentationml.tags+xml"/>
  <Override PartName="/ppt/tags/tag601.xml" ContentType="application/vnd.openxmlformats-officedocument.presentationml.tags+xml"/>
  <Override PartName="/ppt/tags/tag746.xml" ContentType="application/vnd.openxmlformats-officedocument.presentationml.tags+xml"/>
  <Override PartName="/ppt/tags/tag932.xml" ContentType="application/vnd.openxmlformats-officedocument.presentationml.tags+xml"/>
  <Override PartName="/ppt/slides/slide16.xml" ContentType="application/vnd.openxmlformats-officedocument.presentationml.slide+xml"/>
  <Override PartName="/ppt/tags/tag440.xml" ContentType="application/vnd.openxmlformats-officedocument.presentationml.tags+xml"/>
  <Override PartName="/ppt/tags/tag585.xml" ContentType="application/vnd.openxmlformats-officedocument.presentationml.tags+xml"/>
  <Override PartName="/ppt/tags/tag771.xml" ContentType="application/vnd.openxmlformats-officedocument.presentationml.tags+xml"/>
  <Override PartName="/ppt/tags/tag29.xml" ContentType="application/vnd.openxmlformats-officedocument.presentationml.tags+xml"/>
  <Override PartName="/ppt/tags/tag516.xml" ContentType="application/vnd.openxmlformats-officedocument.presentationml.tags+xml"/>
  <Override PartName="/ppt/tags/tag847.xml" ContentType="application/vnd.openxmlformats-officedocument.presentationml.tags+xml"/>
  <Override PartName="/ppt/tags/tag54.xml" ContentType="application/vnd.openxmlformats-officedocument.presentationml.tags+xml"/>
  <Override PartName="/ppt/tags/tag169.xml" ContentType="application/vnd.openxmlformats-officedocument.presentationml.tags+xml"/>
  <Override PartName="/ppt/tags/tag210.xml" ContentType="application/vnd.openxmlformats-officedocument.presentationml.tags+xml"/>
  <Override PartName="/ppt/tags/tag355.xml" ContentType="application/vnd.openxmlformats-officedocument.presentationml.tags+xml"/>
  <Override PartName="/ppt/tags/tag686.xml" ContentType="application/vnd.openxmlformats-officedocument.presentationml.tags+xml"/>
  <Override PartName="/ppt/tags/tag702.xml" ContentType="application/vnd.openxmlformats-officedocument.presentationml.tags+xml"/>
  <Override PartName="/ppt/tags/tag194.xml" ContentType="application/vnd.openxmlformats-officedocument.presentationml.tags+xml"/>
  <Override PartName="/ppt/tags/tag541.xml" ContentType="application/vnd.openxmlformats-officedocument.presentationml.tags+xml"/>
  <Override PartName="/ppt/tags/tag872.xml" ContentType="application/vnd.openxmlformats-officedocument.presentationml.tags+xml"/>
  <Override PartName="/ppt/tags/tag380.xml" ContentType="application/vnd.openxmlformats-officedocument.presentationml.tags+xml"/>
  <Override PartName="/ppt/tags/tag617.xml" ContentType="application/vnd.openxmlformats-officedocument.presentationml.tags+xml"/>
  <Override PartName="/ppt/tags/tag803.xml" ContentType="application/vnd.openxmlformats-officedocument.presentationml.tags+xml"/>
  <Override PartName="/ppt/tags/tag948.xml" ContentType="application/vnd.openxmlformats-officedocument.presentationml.tags+xml"/>
  <Override PartName="/ppt/slides/slide7.xml" ContentType="application/vnd.openxmlformats-officedocument.presentationml.slide+xml"/>
  <Override PartName="/ppt/slideLayouts/slideLayout9.xml" ContentType="application/vnd.openxmlformats-officedocument.presentationml.slideLayout+xml"/>
  <Override PartName="/ppt/tags/tag10.xml" ContentType="application/vnd.openxmlformats-officedocument.presentationml.tags+xml"/>
  <Override PartName="/ppt/tags/tag125.xml" ContentType="application/vnd.openxmlformats-officedocument.presentationml.tags+xml"/>
  <Override PartName="/ppt/tags/tag311.xml" ContentType="application/vnd.openxmlformats-officedocument.presentationml.tags+xml"/>
  <Override PartName="/ppt/tags/tag456.xml" ContentType="application/vnd.openxmlformats-officedocument.presentationml.tags+xml"/>
  <Override PartName="/ppt/tags/tag642.xml" ContentType="application/vnd.openxmlformats-officedocument.presentationml.tags+xml"/>
  <Override PartName="/ppt/tags/tag787.xml" ContentType="application/vnd.openxmlformats-officedocument.presentationml.tags+xml"/>
  <Override PartName="/ppt/tags/tag150.xml" ContentType="application/vnd.openxmlformats-officedocument.presentationml.tags+xml"/>
  <Override PartName="/ppt/tags/tag295.xml" ContentType="application/vnd.openxmlformats-officedocument.presentationml.tags+xml"/>
  <Override PartName="/ppt/tags/tag481.xml" ContentType="application/vnd.openxmlformats-officedocument.presentationml.tags+xml"/>
  <Override PartName="/ppt/tags/tag226.xml" ContentType="application/vnd.openxmlformats-officedocument.presentationml.tags+xml"/>
  <Override PartName="/ppt/tags/tag718.xml" ContentType="application/vnd.openxmlformats-officedocument.presentationml.tags+xml"/>
  <Override PartName="/ppt/tags/tag904.xml" ContentType="application/vnd.openxmlformats-officedocument.presentationml.tags+xml"/>
  <Override PartName="/ppt/tags/tag412.xml" ContentType="application/vnd.openxmlformats-officedocument.presentationml.tags+xml"/>
  <Override PartName="/ppt/tags/tag557.xml" ContentType="application/vnd.openxmlformats-officedocument.presentationml.tags+xml"/>
  <Override PartName="/ppt/tags/tag743.xml" ContentType="application/vnd.openxmlformats-officedocument.presentationml.tags+xml"/>
  <Override PartName="/ppt/tags/tag888.xml" ContentType="application/vnd.openxmlformats-officedocument.presentationml.tags+xml"/>
  <Override PartName="/ppt/slides/slide13.xml" ContentType="application/vnd.openxmlformats-officedocument.presentationml.slide+xml"/>
  <Override PartName="/ppt/tags/tag95.xml" ContentType="application/vnd.openxmlformats-officedocument.presentationml.tags+xml"/>
  <Override PartName="/ppt/tags/tag251.xml" ContentType="application/vnd.openxmlformats-officedocument.presentationml.tags+xml"/>
  <Override PartName="/ppt/tags/tag396.xml" ContentType="application/vnd.openxmlformats-officedocument.presentationml.tags+xml"/>
  <Override PartName="/ppt/tags/tag582.xml" ContentType="application/vnd.openxmlformats-officedocument.presentationml.tags+xml"/>
  <Override PartName="/ppt/tags/tag819.xml" ContentType="application/vnd.openxmlformats-officedocument.presentationml.tags+xml"/>
  <Override PartName="/ppt/slideLayouts/slideLayout12.xml" ContentType="application/vnd.openxmlformats-officedocument.presentationml.slideLayout+xml"/>
  <Override PartName="/ppt/tags/tag26.xml" ContentType="application/vnd.openxmlformats-officedocument.presentationml.tags+xml"/>
  <Override PartName="/ppt/tags/tag327.xml" ContentType="application/vnd.openxmlformats-officedocument.presentationml.tags+xml"/>
  <Override PartName="/ppt/tags/tag658.xml" ContentType="application/vnd.openxmlformats-officedocument.presentationml.tags+xml"/>
  <Override PartName="/ppt/tags/tag166.xml" ContentType="application/vnd.openxmlformats-officedocument.presentationml.tags+xml"/>
  <Override PartName="/ppt/tags/tag497.xml" ContentType="application/vnd.openxmlformats-officedocument.presentationml.tags+xml"/>
  <Override PartName="/ppt/tags/tag513.xml" ContentType="application/vnd.openxmlformats-officedocument.presentationml.tags+xml"/>
  <Override PartName="/ppt/tags/tag844.xml" ContentType="application/vnd.openxmlformats-officedocument.presentationml.tags+xml"/>
  <Override PartName="/ppt/tags/tag51.xml" ContentType="application/vnd.openxmlformats-officedocument.presentationml.tags+xml"/>
  <Override PartName="/ppt/tags/tag352.xml" ContentType="application/vnd.openxmlformats-officedocument.presentationml.tags+xml"/>
  <Override PartName="/ppt/tags/tag683.xml" ContentType="application/vnd.openxmlformats-officedocument.presentationml.tags+xml"/>
  <Override PartName="/ppt/tags/tag191.xml" ContentType="application/vnd.openxmlformats-officedocument.presentationml.tags+xml"/>
  <Override PartName="/ppt/tags/tag428.xml" ContentType="application/vnd.openxmlformats-officedocument.presentationml.tags+xml"/>
  <Override PartName="/ppt/tags/tag614.xml" ContentType="application/vnd.openxmlformats-officedocument.presentationml.tags+xml"/>
  <Override PartName="/ppt/tags/tag759.xml" ContentType="application/vnd.openxmlformats-officedocument.presentationml.tags+xml"/>
  <Override PartName="/ppt/tags/tag945.xml" ContentType="application/vnd.openxmlformats-officedocument.presentationml.tags+xml"/>
  <Override PartName="/ppt/tags/tag122.xml" ContentType="application/vnd.openxmlformats-officedocument.presentationml.tags+xml"/>
  <Override PartName="/ppt/tags/tag267.xml" ContentType="application/vnd.openxmlformats-officedocument.presentationml.tags+xml"/>
  <Override PartName="/ppt/tags/tag453.xml" ContentType="application/vnd.openxmlformats-officedocument.presentationml.tags+xml"/>
  <Override PartName="/ppt/tags/tag598.xml" ContentType="application/vnd.openxmlformats-officedocument.presentationml.tags+xml"/>
  <Override PartName="/ppt/tags/tag784.xml" ContentType="application/vnd.openxmlformats-officedocument.presentationml.tags+xml"/>
  <Override PartName="/ppt/tags/tag800.xml" ContentType="application/vnd.openxmlformats-officedocument.presentationml.tags+xml"/>
  <Override PartName="/ppt/slides/slide4.xml" ContentType="application/vnd.openxmlformats-officedocument.presentationml.slide+xml"/>
  <Override PartName="/ppt/slideLayouts/slideLayout6.xml" ContentType="application/vnd.openxmlformats-officedocument.presentationml.slideLayout+xml"/>
  <Override PartName="/ppt/tags/tag292.xml" ContentType="application/vnd.openxmlformats-officedocument.presentationml.tags+xml"/>
  <Override PartName="/ppt/tags/tag529.xml" ContentType="application/vnd.openxmlformats-officedocument.presentationml.tags+xml"/>
  <Override PartName="/ppt/tags/tag368.xml" ContentType="application/vnd.openxmlformats-officedocument.presentationml.tags+xml"/>
  <Override PartName="/ppt/tags/tag715.xml" ContentType="application/vnd.openxmlformats-officedocument.presentationml.tags+xml"/>
  <Override PartName="/ppt/tags/tag67.xml" ContentType="application/vnd.openxmlformats-officedocument.presentationml.tags+xml"/>
  <Override PartName="/ppt/tags/tag223.xml" ContentType="application/vnd.openxmlformats-officedocument.presentationml.tags+xml"/>
  <Override PartName="/ppt/tags/tag554.xml" ContentType="application/vnd.openxmlformats-officedocument.presentationml.tags+xml"/>
  <Override PartName="/ppt/tags/tag699.xml" ContentType="application/vnd.openxmlformats-officedocument.presentationml.tags+xml"/>
  <Override PartName="/ppt/tags/tag885.xml" ContentType="application/vnd.openxmlformats-officedocument.presentationml.tags+xml"/>
  <Override PartName="/ppt/tags/tag901.xml" ContentType="application/vnd.openxmlformats-officedocument.presentationml.tags+xml"/>
  <Override PartName="/ppt/slides/slide10.xml" ContentType="application/vnd.openxmlformats-officedocument.presentationml.slide+xml"/>
  <Override PartName="/ppt/tags/tag92.xml" ContentType="application/vnd.openxmlformats-officedocument.presentationml.tags+xml"/>
  <Override PartName="/ppt/tags/tag393.xml" ContentType="application/vnd.openxmlformats-officedocument.presentationml.tags+xml"/>
  <Override PartName="/ppt/tags/tag740.xml" ContentType="application/vnd.openxmlformats-officedocument.presentationml.tags+xml"/>
  <Override PartName="/ppt/tags/tag138.xml" ContentType="application/vnd.openxmlformats-officedocument.presentationml.tags+xml"/>
  <Override PartName="/ppt/tags/tag324.xml" ContentType="application/vnd.openxmlformats-officedocument.presentationml.tags+xml"/>
  <Override PartName="/ppt/tags/tag469.xml" ContentType="application/vnd.openxmlformats-officedocument.presentationml.tags+xml"/>
  <Override PartName="/ppt/tags/tag816.xml" ContentType="application/vnd.openxmlformats-officedocument.presentationml.tags+xml"/>
  <Override PartName="/ppt/tags/tag23.xml" ContentType="application/vnd.openxmlformats-officedocument.presentationml.tags+xml"/>
  <Override PartName="/ppt/tags/tag163.xml" ContentType="application/vnd.openxmlformats-officedocument.presentationml.tags+xml"/>
  <Override PartName="/ppt/tags/tag510.xml" ContentType="application/vnd.openxmlformats-officedocument.presentationml.tags+xml"/>
  <Override PartName="/ppt/tags/tag655.xml" ContentType="application/vnd.openxmlformats-officedocument.presentationml.tags+xml"/>
  <Override PartName="/ppt/tags/tag841.xml" ContentType="application/vnd.openxmlformats-officedocument.presentationml.tags+xml"/>
  <Override PartName="/ppt/tags/tag9.xml" ContentType="application/vnd.openxmlformats-officedocument.presentationml.tags+xml"/>
  <Override PartName="/ppt/tags/tag494.xml" ContentType="application/vnd.openxmlformats-officedocument.presentationml.tags+xml"/>
  <Override PartName="/ppt/tags/tag680.xml" ContentType="application/vnd.openxmlformats-officedocument.presentationml.tags+xml"/>
  <Override PartName="/ppt/tags/tag917.xml" ContentType="application/vnd.openxmlformats-officedocument.presentationml.tags+xml"/>
  <Override PartName="/ppt/tags/tag239.xml" ContentType="application/vnd.openxmlformats-officedocument.presentationml.tags+xml"/>
  <Override PartName="/ppt/tags/tag425.xml" ContentType="application/vnd.openxmlformats-officedocument.presentationml.tags+xml"/>
  <Override PartName="/ppt/tags/tag756.xml" ContentType="application/vnd.openxmlformats-officedocument.presentationml.tags+xml"/>
  <Override PartName="/ppt/tags/tag264.xml" ContentType="application/vnd.openxmlformats-officedocument.presentationml.tags+xml"/>
  <Override PartName="/ppt/tags/tag595.xml" ContentType="application/vnd.openxmlformats-officedocument.presentationml.tags+xml"/>
  <Override PartName="/ppt/tags/tag611.xml" ContentType="application/vnd.openxmlformats-officedocument.presentationml.tags+xml"/>
  <Override PartName="/ppt/tags/tag942.xml" ContentType="application/vnd.openxmlformats-officedocument.presentationml.tags+xml"/>
  <Override PartName="/ppt/slides/slide1.xml" ContentType="application/vnd.openxmlformats-officedocument.presentationml.slide+xml"/>
  <Override PartName="/ppt/slideLayouts/slideLayout3.xml" ContentType="application/vnd.openxmlformats-officedocument.presentationml.slideLayout+xml"/>
  <Override PartName="/ppt/tags/tag39.xml" ContentType="application/vnd.openxmlformats-officedocument.presentationml.tags+xml"/>
  <Override PartName="/ppt/tags/tag450.xml" ContentType="application/vnd.openxmlformats-officedocument.presentationml.tags+xml"/>
  <Override PartName="/ppt/tags/tag781.xml" ContentType="application/vnd.openxmlformats-officedocument.presentationml.tag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>
  <p:sldMasterIdLst>
    <p:sldMasterId id="2147483660" r:id="rId1"/>
  </p:sldMasterIdLst>
  <p:notesMasterIdLst>
    <p:notesMasterId r:id="rId21"/>
  </p:notesMasterIdLst>
  <p:handoutMasterIdLst>
    <p:handoutMasterId r:id="rId22"/>
  </p:handoutMasterIdLst>
  <p:sldIdLst>
    <p:sldId id="256" r:id="rId2"/>
    <p:sldId id="1388" r:id="rId3"/>
    <p:sldId id="1411" r:id="rId4"/>
    <p:sldId id="1413" r:id="rId5"/>
    <p:sldId id="1412" r:id="rId6"/>
    <p:sldId id="1414" r:id="rId7"/>
    <p:sldId id="1393" r:id="rId8"/>
    <p:sldId id="1415" r:id="rId9"/>
    <p:sldId id="1416" r:id="rId10"/>
    <p:sldId id="1418" r:id="rId11"/>
    <p:sldId id="1423" r:id="rId12"/>
    <p:sldId id="1419" r:id="rId13"/>
    <p:sldId id="1420" r:id="rId14"/>
    <p:sldId id="1421" r:id="rId15"/>
    <p:sldId id="1422" r:id="rId16"/>
    <p:sldId id="1424" r:id="rId17"/>
    <p:sldId id="1425" r:id="rId18"/>
    <p:sldId id="1426" r:id="rId19"/>
    <p:sldId id="1427" r:id="rId20"/>
  </p:sldIdLst>
  <p:sldSz cx="9144000" cy="6858000" type="screen4x3"/>
  <p:notesSz cx="6997700" cy="9283700"/>
  <p:custDataLst>
    <p:tags r:id="rId23"/>
  </p:custDataLst>
  <p:defaultTextStyle>
    <a:defPPr>
      <a:defRPr lang="en-US"/>
    </a:defPPr>
    <a:lvl1pPr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Times New Roman" pitchFamily="18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schemeClr val="tx1"/>
    </p:penClr>
  </p:showPr>
  <p:clrMru>
    <a:srgbClr val="FFFF00"/>
    <a:srgbClr val="4519E7"/>
    <a:srgbClr val="000000"/>
    <a:srgbClr val="000066"/>
    <a:srgbClr val="3366FF"/>
    <a:srgbClr val="31A2CF"/>
  </p:clrMru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 autoAdjust="0"/>
    <p:restoredTop sz="93288" autoAdjust="0"/>
  </p:normalViewPr>
  <p:slideViewPr>
    <p:cSldViewPr>
      <p:cViewPr>
        <p:scale>
          <a:sx n="100" d="100"/>
          <a:sy n="100" d="100"/>
        </p:scale>
        <p:origin x="-504" y="-21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>
      <p:cViewPr varScale="1">
        <p:scale>
          <a:sx n="77" d="100"/>
          <a:sy n="77" d="100"/>
        </p:scale>
        <p:origin x="-2046" y="-78"/>
      </p:cViewPr>
      <p:guideLst>
        <p:guide orient="horz" pos="2924"/>
        <p:guide pos="2204"/>
      </p:guideLst>
    </p:cSldViewPr>
  </p:notes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gs" Target="tags/tag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handoutMaster" Target="handoutMasters/handoutMaster1.xml"/><Relationship Id="rId27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6802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3032125" cy="463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031" tIns="46516" rIns="93031" bIns="46516" numCol="1" anchor="t" anchorCtr="0" compatLnSpc="1">
            <a:prstTxWarp prst="textNoShape">
              <a:avLst/>
            </a:prstTxWarp>
          </a:bodyPr>
          <a:lstStyle>
            <a:lvl1pPr defTabSz="930275">
              <a:defRPr sz="1200"/>
            </a:lvl1pPr>
          </a:lstStyle>
          <a:p>
            <a:endParaRPr lang="en-US"/>
          </a:p>
        </p:txBody>
      </p:sp>
      <p:sp>
        <p:nvSpPr>
          <p:cNvPr id="76803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965575" y="0"/>
            <a:ext cx="3032125" cy="463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031" tIns="46516" rIns="93031" bIns="46516" numCol="1" anchor="t" anchorCtr="0" compatLnSpc="1">
            <a:prstTxWarp prst="textNoShape">
              <a:avLst/>
            </a:prstTxWarp>
          </a:bodyPr>
          <a:lstStyle>
            <a:lvl1pPr algn="r" defTabSz="930275">
              <a:defRPr sz="1200"/>
            </a:lvl1pPr>
          </a:lstStyle>
          <a:p>
            <a:endParaRPr lang="en-US"/>
          </a:p>
        </p:txBody>
      </p:sp>
      <p:sp>
        <p:nvSpPr>
          <p:cNvPr id="76804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820150"/>
            <a:ext cx="3032125" cy="463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031" tIns="46516" rIns="93031" bIns="46516" numCol="1" anchor="b" anchorCtr="0" compatLnSpc="1">
            <a:prstTxWarp prst="textNoShape">
              <a:avLst/>
            </a:prstTxWarp>
          </a:bodyPr>
          <a:lstStyle>
            <a:lvl1pPr defTabSz="930275">
              <a:defRPr sz="1200"/>
            </a:lvl1pPr>
          </a:lstStyle>
          <a:p>
            <a:endParaRPr lang="en-US"/>
          </a:p>
        </p:txBody>
      </p:sp>
      <p:sp>
        <p:nvSpPr>
          <p:cNvPr id="76805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965575" y="8820150"/>
            <a:ext cx="3032125" cy="463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3031" tIns="46516" rIns="93031" bIns="46516" numCol="1" anchor="b" anchorCtr="0" compatLnSpc="1">
            <a:prstTxWarp prst="textNoShape">
              <a:avLst/>
            </a:prstTxWarp>
          </a:bodyPr>
          <a:lstStyle>
            <a:lvl1pPr algn="r" defTabSz="930275">
              <a:defRPr sz="1200"/>
            </a:lvl1pPr>
          </a:lstStyle>
          <a:p>
            <a:fld id="{C7CF6B3B-FB18-49DB-BD83-24D959AFF093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pitchFamily="18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78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77925" y="696913"/>
            <a:ext cx="4641850" cy="34813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4784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700088" y="4410075"/>
            <a:ext cx="5597525" cy="4176713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3031" tIns="46516" rIns="93031" bIns="46516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1014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77925" y="696913"/>
            <a:ext cx="4641850" cy="34813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31014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700088" y="4410075"/>
            <a:ext cx="5597525" cy="4176713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203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77925" y="696913"/>
            <a:ext cx="4641850" cy="34813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32038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700088" y="4410075"/>
            <a:ext cx="5597525" cy="4176713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/>
          <a:lstStyle/>
          <a:p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203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77925" y="696913"/>
            <a:ext cx="4641850" cy="3481387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32038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700088" y="4410075"/>
            <a:ext cx="5597525" cy="4176713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/>
          <a:lstStyle/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Throughput: 1 task</a:t>
            </a:r>
            <a:r>
              <a:rPr kumimoji="0" lang="en-US" sz="1200" b="0" i="0" u="none" strike="noStrike" kern="1200" cap="none" spc="0" normalizeH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 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/ cycle</a:t>
            </a:r>
            <a:endParaRPr lang="en-US" sz="1200" dirty="0" smtClean="0">
              <a:solidFill>
                <a:schemeClr val="bg1"/>
              </a:solidFill>
              <a:latin typeface="Calibri" pitchFamily="34" charset="0"/>
              <a:cs typeface="Arial" pitchFamily="34" charset="0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Delay:</a:t>
            </a:r>
            <a:r>
              <a:rPr kumimoji="0" lang="en-US" sz="1200" b="0" i="0" u="none" strike="noStrike" kern="1200" cap="none" spc="0" normalizeH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 4 cycles / task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1200" baseline="0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Parallelism: 4 concurrent tasks</a:t>
            </a:r>
          </a:p>
          <a:p>
            <a:endParaRPr lang="en-US" dirty="0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77925" y="696913"/>
            <a:ext cx="4641850" cy="34813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700088" y="4410075"/>
            <a:ext cx="5597525" cy="4176713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Add newaiting </a:t>
            </a: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areas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Throughput: 1 task / 90</a:t>
            </a:r>
            <a:r>
              <a:rPr kumimoji="0" lang="en-US" sz="1200" b="0" i="0" u="none" strike="noStrike" kern="1200" cap="none" spc="0" normalizeH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 min</a:t>
            </a:r>
            <a:endParaRPr lang="en-US" sz="1200" dirty="0" smtClean="0">
              <a:solidFill>
                <a:schemeClr val="bg1"/>
              </a:solidFill>
              <a:latin typeface="Calibri" pitchFamily="34" charset="0"/>
              <a:cs typeface="Arial" pitchFamily="34" charset="0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Delay:</a:t>
            </a:r>
            <a:r>
              <a:rPr kumimoji="0" lang="en-US" sz="1200" b="0" i="0" u="none" strike="noStrike" kern="1200" cap="none" spc="0" normalizeH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 </a:t>
            </a:r>
            <a:r>
              <a:rPr kumimoji="0" lang="en-US" sz="1200" b="0" i="0" u="none" strike="noStrike" kern="1200" cap="none" spc="0" normalizeH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  <a:sym typeface="Symbol"/>
              </a:rPr>
              <a:t></a:t>
            </a:r>
            <a:r>
              <a:rPr kumimoji="0" lang="en-US" sz="1200" b="0" i="0" u="none" strike="noStrike" kern="1200" cap="none" spc="0" normalizeH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 min / task</a:t>
            </a:r>
          </a:p>
          <a:p>
            <a:pPr marL="342900" lvl="0" indent="-342900" eaLnBrk="1" fontAlgn="auto" hangingPunct="1">
              <a:spcBef>
                <a:spcPct val="20000"/>
              </a:spcBef>
              <a:spcAft>
                <a:spcPts val="0"/>
              </a:spcAft>
              <a:buSzPct val="80000"/>
              <a:defRPr/>
            </a:pPr>
            <a:r>
              <a:rPr lang="en-US" sz="1200" baseline="0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Parallelism:</a:t>
            </a:r>
            <a:r>
              <a:rPr lang="en-US" sz="1200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 </a:t>
            </a:r>
            <a:r>
              <a:rPr lang="en-US" sz="1200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  <a:sym typeface="Symbol"/>
              </a:rPr>
              <a:t> concurrent tasks</a:t>
            </a: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Calibri" pitchFamily="34" charset="0"/>
              <a:ea typeface="+mn-ea"/>
              <a:cs typeface="Arial" pitchFamily="34" charset="0"/>
            </a:endParaRPr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77925" y="696913"/>
            <a:ext cx="4641850" cy="34813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700088" y="4410075"/>
            <a:ext cx="5597525" cy="4176713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Throughput: 1 task / 90</a:t>
            </a:r>
            <a:r>
              <a:rPr kumimoji="0" lang="en-US" sz="1200" b="0" i="0" u="none" strike="noStrike" kern="1200" cap="none" spc="0" normalizeH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 min</a:t>
            </a:r>
            <a:endParaRPr lang="en-US" sz="1200" dirty="0" smtClean="0">
              <a:solidFill>
                <a:schemeClr val="bg1"/>
              </a:solidFill>
              <a:latin typeface="Calibri" pitchFamily="34" charset="0"/>
              <a:cs typeface="Arial" pitchFamily="34" charset="0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Delay:</a:t>
            </a:r>
            <a:r>
              <a:rPr kumimoji="0" lang="en-US" sz="1200" b="0" i="0" u="none" strike="noStrike" kern="1200" cap="none" spc="0" normalizeH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 360 min / task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1200" baseline="0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Parallelism: 4 concurrent</a:t>
            </a:r>
            <a:r>
              <a:rPr lang="en-US" sz="1200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 tasks</a:t>
            </a: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Calibri" pitchFamily="34" charset="0"/>
              <a:ea typeface="+mn-ea"/>
              <a:cs typeface="Arial" pitchFamily="34" charset="0"/>
            </a:endParaRPr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77925" y="696913"/>
            <a:ext cx="4641850" cy="34813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700088" y="4410075"/>
            <a:ext cx="5597525" cy="4176713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Throughput: 1 task / 90</a:t>
            </a:r>
            <a:r>
              <a:rPr kumimoji="0" lang="en-US" sz="1200" b="0" i="0" u="none" strike="noStrike" kern="1200" cap="none" spc="0" normalizeH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 min</a:t>
            </a:r>
            <a:endParaRPr lang="en-US" sz="1200" dirty="0" smtClean="0">
              <a:solidFill>
                <a:schemeClr val="bg1"/>
              </a:solidFill>
              <a:latin typeface="Calibri" pitchFamily="34" charset="0"/>
              <a:cs typeface="Arial" pitchFamily="34" charset="0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Delay:</a:t>
            </a:r>
            <a:r>
              <a:rPr kumimoji="0" lang="en-US" sz="1200" b="0" i="0" u="none" strike="noStrike" kern="1200" cap="none" spc="0" normalizeH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 180 min / task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1200" baseline="0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Parallelism: 2 concurrent</a:t>
            </a:r>
            <a:r>
              <a:rPr lang="en-US" sz="1200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 tasks</a:t>
            </a: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Calibri" pitchFamily="34" charset="0"/>
              <a:ea typeface="+mn-ea"/>
              <a:cs typeface="Arial" pitchFamily="34" charset="0"/>
            </a:endParaRPr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77925" y="696913"/>
            <a:ext cx="4641850" cy="34813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700088" y="4410075"/>
            <a:ext cx="5597525" cy="4176713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Throughput: 1 task / 45</a:t>
            </a:r>
            <a:r>
              <a:rPr kumimoji="0" lang="en-US" sz="1200" b="0" i="0" u="none" strike="noStrike" kern="1200" cap="none" spc="0" normalizeH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 min</a:t>
            </a:r>
            <a:endParaRPr lang="en-US" sz="1200" dirty="0" smtClean="0">
              <a:solidFill>
                <a:schemeClr val="bg1"/>
              </a:solidFill>
              <a:latin typeface="Calibri" pitchFamily="34" charset="0"/>
              <a:cs typeface="Arial" pitchFamily="34" charset="0"/>
            </a:endParaRP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1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Delay:</a:t>
            </a:r>
            <a:r>
              <a:rPr kumimoji="0" lang="en-US" sz="1200" b="0" i="0" u="none" strike="noStrike" kern="1200" cap="none" spc="0" normalizeH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 180 min / task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1200" baseline="0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Parallelism:</a:t>
            </a:r>
            <a:r>
              <a:rPr lang="en-US" sz="1200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 4 concurrent tasks</a:t>
            </a:r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Calibri" pitchFamily="34" charset="0"/>
              <a:ea typeface="+mn-ea"/>
              <a:cs typeface="Arial" pitchFamily="34" charset="0"/>
            </a:endParaRPr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77925" y="696913"/>
            <a:ext cx="4641850" cy="3481387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700088" y="4410075"/>
            <a:ext cx="5597525" cy="4176713"/>
          </a:xfrm>
          <a:prstGeom prst="rect">
            <a:avLst/>
          </a:prstGeom>
        </p:spPr>
        <p:txBody>
          <a:bodyPr>
            <a:norm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A: Insert stalls as needed in task 3… and delay task 4+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Q: What is executing in glue stage?</a:t>
            </a:r>
          </a:p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30000"/>
              </a:spcBef>
              <a:spcAft>
                <a:spcPct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A:</a:t>
            </a:r>
            <a:r>
              <a:rPr lang="en-US" baseline="0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 Nothing</a:t>
            </a:r>
            <a:endParaRPr lang="en-US" dirty="0" smtClean="0">
              <a:solidFill>
                <a:schemeClr val="bg1"/>
              </a:solidFill>
              <a:latin typeface="Calibri" pitchFamily="34" charset="0"/>
              <a:cs typeface="Arial" pitchFamily="34" charset="0"/>
            </a:endParaRPr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075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7904" y="696277"/>
            <a:ext cx="4663513" cy="3481388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25075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700075" y="4410066"/>
            <a:ext cx="5597553" cy="4176743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3021" tIns="46510" rIns="93021" bIns="46510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075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67904" y="696277"/>
            <a:ext cx="4663513" cy="3481388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25075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700075" y="4410066"/>
            <a:ext cx="5597553" cy="4176743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3021" tIns="46510" rIns="93021" bIns="46510"/>
          <a:lstStyle/>
          <a:p>
            <a:endParaRPr lang="en-US" dirty="0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725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27408" y="686608"/>
            <a:ext cx="4694290" cy="350395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35725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5988" y="4419600"/>
            <a:ext cx="5114925" cy="4191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1425" tIns="45713" rIns="91425" bIns="45713"/>
          <a:lstStyle/>
          <a:p>
            <a:r>
              <a:rPr lang="en-US"/>
              <a:t>This is simpler than the MIPS, but we’re using it to get the concepts across – everything you see here applies to MIPS, but we have to deal w/ fewer bits in these examples (that’s why I like them)</a:t>
            </a:r>
          </a:p>
          <a:p>
            <a:endParaRPr 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92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27408" y="686608"/>
            <a:ext cx="4694290" cy="350395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235929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5988" y="4419600"/>
            <a:ext cx="5114925" cy="4191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1425" tIns="45713" rIns="91425" bIns="45713"/>
          <a:lstStyle/>
          <a:p>
            <a:endParaRPr lang="en-US" dirty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tags" Target="../tags/tag4.xml"/><Relationship Id="rId2" Type="http://schemas.openxmlformats.org/officeDocument/2006/relationships/tags" Target="../tags/tag3.xml"/><Relationship Id="rId1" Type="http://schemas.openxmlformats.org/officeDocument/2006/relationships/tags" Target="../tags/tag2.xml"/><Relationship Id="rId4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5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6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7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8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9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0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2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3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4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5800" y="2130425"/>
            <a:ext cx="7772400" cy="1470025"/>
          </a:xfrm>
        </p:spPr>
        <p:txBody>
          <a:bodyPr>
            <a:normAutofit/>
          </a:bodyPr>
          <a:lstStyle>
            <a:lvl1pPr algn="ctr">
              <a:defRPr sz="4400" baseline="0">
                <a:solidFill>
                  <a:schemeClr val="accent1"/>
                </a:solidFill>
              </a:defRPr>
            </a:lvl1pPr>
          </a:lstStyle>
          <a:p>
            <a:r>
              <a:rPr lang="en-US" dirty="0" err="1" smtClean="0"/>
              <a:t>Lec</a:t>
            </a:r>
            <a:r>
              <a:rPr lang="en-US" dirty="0" smtClean="0"/>
              <a:t> 0: Topic</a:t>
            </a:r>
            <a:endParaRPr lang="en-US" dirty="0"/>
          </a:p>
        </p:txBody>
      </p:sp>
      <p:sp>
        <p:nvSpPr>
          <p:cNvPr id="11" name="Rectangle 10"/>
          <p:cNvSpPr/>
          <p:nvPr>
            <p:custDataLst>
              <p:tags r:id="rId1"/>
            </p:custDataLst>
          </p:nvPr>
        </p:nvSpPr>
        <p:spPr>
          <a:xfrm>
            <a:off x="1371600" y="3884474"/>
            <a:ext cx="6400800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</a:rPr>
              <a:t>Kevin Walsh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</a:rPr>
              <a:t>CS 3410, Spring 2010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</a:rPr>
              <a:t>Computer Science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</a:rPr>
              <a:t>Cornell University</a:t>
            </a:r>
            <a:endParaRPr lang="en-US" sz="2700" dirty="0">
              <a:solidFill>
                <a:srgbClr val="898989"/>
              </a:solidFill>
            </a:endParaRPr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10"/>
            <p:custDataLst>
              <p:tags r:id="rId2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6" name="Footer Placeholder 15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r>
              <a:rPr lang="en-US" smtClean="0"/>
              <a:t>Copyright Kavita Bala</a:t>
            </a:r>
            <a:endParaRPr lang="en-US"/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3" hasCustomPrompt="1"/>
            <p:custDataLst>
              <p:tags r:id="rId3"/>
            </p:custDataLst>
          </p:nvPr>
        </p:nvSpPr>
        <p:spPr>
          <a:xfrm>
            <a:off x="228600" y="6096000"/>
            <a:ext cx="3886200" cy="381000"/>
          </a:xfrm>
        </p:spPr>
        <p:txBody>
          <a:bodyPr>
            <a:normAutofit/>
          </a:bodyPr>
          <a:lstStyle>
            <a:lvl1pPr algn="r">
              <a:defRPr lang="en-US" sz="1800" dirty="0">
                <a:solidFill>
                  <a:srgbClr val="FFFF66"/>
                </a:solidFill>
              </a:defRPr>
            </a:lvl1pPr>
          </a:lstStyle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dirty="0" smtClean="0">
                <a:solidFill>
                  <a:srgbClr val="FFFF66"/>
                </a:solidFill>
                <a:latin typeface="+mn-lt"/>
              </a:rPr>
              <a:t>See: P&amp;H Appendix C.0, C.1,</a:t>
            </a:r>
            <a:r>
              <a:rPr lang="en-US" baseline="0" dirty="0" smtClean="0">
                <a:solidFill>
                  <a:srgbClr val="FFFF66"/>
                </a:solidFill>
                <a:latin typeface="+mn-lt"/>
              </a:rPr>
              <a:t> C.2</a:t>
            </a:r>
            <a:endParaRPr lang="en-US" dirty="0">
              <a:solidFill>
                <a:srgbClr val="FFFF66"/>
              </a:solidFill>
              <a:latin typeface="+mn-lt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2/23/2010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2/23/2010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2/23/2010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427196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28600" y="914400"/>
            <a:ext cx="4268788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304800"/>
            <a:ext cx="434340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914400"/>
            <a:ext cx="4346575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2/23/2010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2/23/2010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2/23/2010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273050"/>
            <a:ext cx="32369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340350" cy="620395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28600" y="1435100"/>
            <a:ext cx="3236913" cy="504190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2/23/2010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2/23/2010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2/23/2010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2/23/2010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550954-8E67-42A4-A318-A558BB74D836}" type="datetimeFigureOut">
              <a:rPr lang="en-US" smtClean="0"/>
              <a:pPr/>
              <a:t>2/23/2010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22D7274-4571-4BC9-A558-29C8133D4853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638800" y="0"/>
            <a:ext cx="3505200" cy="3048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8686800" cy="6172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286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EC550954-8E67-42A4-A318-A558BB74D836}" type="datetimeFigureOut">
              <a:rPr lang="en-US" smtClean="0"/>
              <a:pPr/>
              <a:t>2/23/2010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40080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7818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322D7274-4571-4BC9-A558-29C8133D4853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7" name="Text Box 9"/>
          <p:cNvSpPr txBox="1">
            <a:spLocks noChangeArrowheads="1"/>
          </p:cNvSpPr>
          <p:nvPr userDrawn="1"/>
        </p:nvSpPr>
        <p:spPr bwMode="auto">
          <a:xfrm>
            <a:off x="2713038" y="6481763"/>
            <a:ext cx="3717925" cy="274637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  <p:txBody>
          <a:bodyPr wrap="none">
            <a:spAutoFit/>
          </a:bodyPr>
          <a:lstStyle/>
          <a:p>
            <a:r>
              <a:rPr lang="en-US" sz="1200">
                <a:solidFill>
                  <a:schemeClr val="tx2"/>
                </a:solidFill>
                <a:latin typeface="Helvetica" pitchFamily="34" charset="0"/>
                <a:cs typeface="Times New Roman" pitchFamily="18" charset="0"/>
              </a:rPr>
              <a:t>© </a:t>
            </a:r>
            <a:r>
              <a:rPr lang="en-US" sz="1200">
                <a:solidFill>
                  <a:schemeClr val="tx2"/>
                </a:solidFill>
                <a:latin typeface="Helvetica" pitchFamily="34" charset="0"/>
              </a:rPr>
              <a:t>Kavita Bala, Computer Science, Cornell University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</p:sldLayoutIdLst>
  <p:txStyles>
    <p:titleStyle>
      <a:lvl1pPr algn="r" defTabSz="914400" rtl="0" eaLnBrk="1" latinLnBrk="0" hangingPunct="1">
        <a:spcBef>
          <a:spcPct val="0"/>
        </a:spcBef>
        <a:buNone/>
        <a:defRPr sz="900" kern="1200">
          <a:solidFill>
            <a:schemeClr val="bg1"/>
          </a:solidFill>
          <a:latin typeface="Calibri" pitchFamily="34" charset="0"/>
          <a:ea typeface="+mj-ea"/>
          <a:cs typeface="Arial" pitchFamily="34" charset="0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SzPct val="80000"/>
        <a:buFontTx/>
        <a:buNone/>
        <a:defRPr sz="32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1pPr>
      <a:lvl2pPr marL="458788" indent="-28575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8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2pPr>
      <a:lvl3pPr marL="917575" indent="-228600" algn="l" defTabSz="914400" rtl="0" eaLnBrk="1" latinLnBrk="0" hangingPunct="1">
        <a:spcBef>
          <a:spcPct val="20000"/>
        </a:spcBef>
        <a:buClr>
          <a:schemeClr val="accent1"/>
        </a:buClr>
        <a:buFont typeface="Calibri" pitchFamily="34" charset="0"/>
        <a:buChar char="–"/>
        <a:defRPr sz="24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3pPr>
      <a:lvl4pPr marL="13747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4pPr>
      <a:lvl5pPr marL="18319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»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tags" Target="../tags/tag16.xml"/><Relationship Id="rId1" Type="http://schemas.openxmlformats.org/officeDocument/2006/relationships/tags" Target="../tags/tag15.xml"/><Relationship Id="rId4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13" Type="http://schemas.openxmlformats.org/officeDocument/2006/relationships/tags" Target="../tags/tag29.xml"/><Relationship Id="rId18" Type="http://schemas.openxmlformats.org/officeDocument/2006/relationships/tags" Target="../tags/tag34.xml"/><Relationship Id="rId26" Type="http://schemas.openxmlformats.org/officeDocument/2006/relationships/tags" Target="../tags/tag42.xml"/><Relationship Id="rId39" Type="http://schemas.openxmlformats.org/officeDocument/2006/relationships/tags" Target="../tags/tag55.xml"/><Relationship Id="rId21" Type="http://schemas.openxmlformats.org/officeDocument/2006/relationships/tags" Target="../tags/tag37.xml"/><Relationship Id="rId34" Type="http://schemas.openxmlformats.org/officeDocument/2006/relationships/tags" Target="../tags/tag50.xml"/><Relationship Id="rId42" Type="http://schemas.openxmlformats.org/officeDocument/2006/relationships/tags" Target="../tags/tag58.xml"/><Relationship Id="rId47" Type="http://schemas.openxmlformats.org/officeDocument/2006/relationships/tags" Target="../tags/tag63.xml"/><Relationship Id="rId50" Type="http://schemas.openxmlformats.org/officeDocument/2006/relationships/tags" Target="../tags/tag66.xml"/><Relationship Id="rId55" Type="http://schemas.openxmlformats.org/officeDocument/2006/relationships/tags" Target="../tags/tag71.xml"/><Relationship Id="rId7" Type="http://schemas.openxmlformats.org/officeDocument/2006/relationships/tags" Target="../tags/tag23.xml"/><Relationship Id="rId12" Type="http://schemas.openxmlformats.org/officeDocument/2006/relationships/tags" Target="../tags/tag28.xml"/><Relationship Id="rId17" Type="http://schemas.openxmlformats.org/officeDocument/2006/relationships/tags" Target="../tags/tag33.xml"/><Relationship Id="rId25" Type="http://schemas.openxmlformats.org/officeDocument/2006/relationships/tags" Target="../tags/tag41.xml"/><Relationship Id="rId33" Type="http://schemas.openxmlformats.org/officeDocument/2006/relationships/tags" Target="../tags/tag49.xml"/><Relationship Id="rId38" Type="http://schemas.openxmlformats.org/officeDocument/2006/relationships/tags" Target="../tags/tag54.xml"/><Relationship Id="rId46" Type="http://schemas.openxmlformats.org/officeDocument/2006/relationships/tags" Target="../tags/tag62.xml"/><Relationship Id="rId2" Type="http://schemas.openxmlformats.org/officeDocument/2006/relationships/tags" Target="../tags/tag18.xml"/><Relationship Id="rId16" Type="http://schemas.openxmlformats.org/officeDocument/2006/relationships/tags" Target="../tags/tag32.xml"/><Relationship Id="rId20" Type="http://schemas.openxmlformats.org/officeDocument/2006/relationships/tags" Target="../tags/tag36.xml"/><Relationship Id="rId29" Type="http://schemas.openxmlformats.org/officeDocument/2006/relationships/tags" Target="../tags/tag45.xml"/><Relationship Id="rId41" Type="http://schemas.openxmlformats.org/officeDocument/2006/relationships/tags" Target="../tags/tag57.xml"/><Relationship Id="rId54" Type="http://schemas.openxmlformats.org/officeDocument/2006/relationships/tags" Target="../tags/tag70.xml"/><Relationship Id="rId1" Type="http://schemas.openxmlformats.org/officeDocument/2006/relationships/tags" Target="../tags/tag17.xml"/><Relationship Id="rId6" Type="http://schemas.openxmlformats.org/officeDocument/2006/relationships/tags" Target="../tags/tag22.xml"/><Relationship Id="rId11" Type="http://schemas.openxmlformats.org/officeDocument/2006/relationships/tags" Target="../tags/tag27.xml"/><Relationship Id="rId24" Type="http://schemas.openxmlformats.org/officeDocument/2006/relationships/tags" Target="../tags/tag40.xml"/><Relationship Id="rId32" Type="http://schemas.openxmlformats.org/officeDocument/2006/relationships/tags" Target="../tags/tag48.xml"/><Relationship Id="rId37" Type="http://schemas.openxmlformats.org/officeDocument/2006/relationships/tags" Target="../tags/tag53.xml"/><Relationship Id="rId40" Type="http://schemas.openxmlformats.org/officeDocument/2006/relationships/tags" Target="../tags/tag56.xml"/><Relationship Id="rId45" Type="http://schemas.openxmlformats.org/officeDocument/2006/relationships/tags" Target="../tags/tag61.xml"/><Relationship Id="rId53" Type="http://schemas.openxmlformats.org/officeDocument/2006/relationships/tags" Target="../tags/tag69.xml"/><Relationship Id="rId58" Type="http://schemas.openxmlformats.org/officeDocument/2006/relationships/notesSlide" Target="../notesSlides/notesSlide2.xml"/><Relationship Id="rId5" Type="http://schemas.openxmlformats.org/officeDocument/2006/relationships/tags" Target="../tags/tag21.xml"/><Relationship Id="rId15" Type="http://schemas.openxmlformats.org/officeDocument/2006/relationships/tags" Target="../tags/tag31.xml"/><Relationship Id="rId23" Type="http://schemas.openxmlformats.org/officeDocument/2006/relationships/tags" Target="../tags/tag39.xml"/><Relationship Id="rId28" Type="http://schemas.openxmlformats.org/officeDocument/2006/relationships/tags" Target="../tags/tag44.xml"/><Relationship Id="rId36" Type="http://schemas.openxmlformats.org/officeDocument/2006/relationships/tags" Target="../tags/tag52.xml"/><Relationship Id="rId49" Type="http://schemas.openxmlformats.org/officeDocument/2006/relationships/tags" Target="../tags/tag65.xml"/><Relationship Id="rId57" Type="http://schemas.openxmlformats.org/officeDocument/2006/relationships/slideLayout" Target="../slideLayouts/slideLayout6.xml"/><Relationship Id="rId10" Type="http://schemas.openxmlformats.org/officeDocument/2006/relationships/tags" Target="../tags/tag26.xml"/><Relationship Id="rId19" Type="http://schemas.openxmlformats.org/officeDocument/2006/relationships/tags" Target="../tags/tag35.xml"/><Relationship Id="rId31" Type="http://schemas.openxmlformats.org/officeDocument/2006/relationships/tags" Target="../tags/tag47.xml"/><Relationship Id="rId44" Type="http://schemas.openxmlformats.org/officeDocument/2006/relationships/tags" Target="../tags/tag60.xml"/><Relationship Id="rId52" Type="http://schemas.openxmlformats.org/officeDocument/2006/relationships/tags" Target="../tags/tag68.xml"/><Relationship Id="rId4" Type="http://schemas.openxmlformats.org/officeDocument/2006/relationships/tags" Target="../tags/tag20.xml"/><Relationship Id="rId9" Type="http://schemas.openxmlformats.org/officeDocument/2006/relationships/tags" Target="../tags/tag25.xml"/><Relationship Id="rId14" Type="http://schemas.openxmlformats.org/officeDocument/2006/relationships/tags" Target="../tags/tag30.xml"/><Relationship Id="rId22" Type="http://schemas.openxmlformats.org/officeDocument/2006/relationships/tags" Target="../tags/tag38.xml"/><Relationship Id="rId27" Type="http://schemas.openxmlformats.org/officeDocument/2006/relationships/tags" Target="../tags/tag43.xml"/><Relationship Id="rId30" Type="http://schemas.openxmlformats.org/officeDocument/2006/relationships/tags" Target="../tags/tag46.xml"/><Relationship Id="rId35" Type="http://schemas.openxmlformats.org/officeDocument/2006/relationships/tags" Target="../tags/tag51.xml"/><Relationship Id="rId43" Type="http://schemas.openxmlformats.org/officeDocument/2006/relationships/tags" Target="../tags/tag59.xml"/><Relationship Id="rId48" Type="http://schemas.openxmlformats.org/officeDocument/2006/relationships/tags" Target="../tags/tag64.xml"/><Relationship Id="rId56" Type="http://schemas.openxmlformats.org/officeDocument/2006/relationships/tags" Target="../tags/tag72.xml"/><Relationship Id="rId8" Type="http://schemas.openxmlformats.org/officeDocument/2006/relationships/tags" Target="../tags/tag24.xml"/><Relationship Id="rId51" Type="http://schemas.openxmlformats.org/officeDocument/2006/relationships/tags" Target="../tags/tag67.xml"/><Relationship Id="rId3" Type="http://schemas.openxmlformats.org/officeDocument/2006/relationships/tags" Target="../tags/tag19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6.xml"/><Relationship Id="rId2" Type="http://schemas.openxmlformats.org/officeDocument/2006/relationships/tags" Target="../tags/tag74.xml"/><Relationship Id="rId1" Type="http://schemas.openxmlformats.org/officeDocument/2006/relationships/tags" Target="../tags/tag73.xml"/><Relationship Id="rId4" Type="http://schemas.openxmlformats.org/officeDocument/2006/relationships/image" Target="../media/image1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tags" Target="../tags/tag82.xml"/><Relationship Id="rId13" Type="http://schemas.openxmlformats.org/officeDocument/2006/relationships/tags" Target="../tags/tag87.xml"/><Relationship Id="rId18" Type="http://schemas.openxmlformats.org/officeDocument/2006/relationships/image" Target="../media/image5.png"/><Relationship Id="rId3" Type="http://schemas.openxmlformats.org/officeDocument/2006/relationships/tags" Target="../tags/tag77.xml"/><Relationship Id="rId7" Type="http://schemas.openxmlformats.org/officeDocument/2006/relationships/tags" Target="../tags/tag81.xml"/><Relationship Id="rId12" Type="http://schemas.openxmlformats.org/officeDocument/2006/relationships/tags" Target="../tags/tag86.xml"/><Relationship Id="rId17" Type="http://schemas.openxmlformats.org/officeDocument/2006/relationships/image" Target="../media/image4.png"/><Relationship Id="rId2" Type="http://schemas.openxmlformats.org/officeDocument/2006/relationships/tags" Target="../tags/tag76.xml"/><Relationship Id="rId16" Type="http://schemas.openxmlformats.org/officeDocument/2006/relationships/image" Target="../media/image3.png"/><Relationship Id="rId1" Type="http://schemas.openxmlformats.org/officeDocument/2006/relationships/tags" Target="../tags/tag75.xml"/><Relationship Id="rId6" Type="http://schemas.openxmlformats.org/officeDocument/2006/relationships/tags" Target="../tags/tag80.xml"/><Relationship Id="rId11" Type="http://schemas.openxmlformats.org/officeDocument/2006/relationships/tags" Target="../tags/tag85.xml"/><Relationship Id="rId5" Type="http://schemas.openxmlformats.org/officeDocument/2006/relationships/tags" Target="../tags/tag79.xml"/><Relationship Id="rId15" Type="http://schemas.openxmlformats.org/officeDocument/2006/relationships/image" Target="../media/image2.png"/><Relationship Id="rId10" Type="http://schemas.openxmlformats.org/officeDocument/2006/relationships/tags" Target="../tags/tag84.xml"/><Relationship Id="rId4" Type="http://schemas.openxmlformats.org/officeDocument/2006/relationships/tags" Target="../tags/tag78.xml"/><Relationship Id="rId9" Type="http://schemas.openxmlformats.org/officeDocument/2006/relationships/tags" Target="../tags/tag83.xml"/><Relationship Id="rId14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tags" Target="../tags/tag95.xml"/><Relationship Id="rId13" Type="http://schemas.openxmlformats.org/officeDocument/2006/relationships/tags" Target="../tags/tag100.xml"/><Relationship Id="rId18" Type="http://schemas.openxmlformats.org/officeDocument/2006/relationships/image" Target="../media/image3.png"/><Relationship Id="rId3" Type="http://schemas.openxmlformats.org/officeDocument/2006/relationships/tags" Target="../tags/tag90.xml"/><Relationship Id="rId7" Type="http://schemas.openxmlformats.org/officeDocument/2006/relationships/tags" Target="../tags/tag94.xml"/><Relationship Id="rId12" Type="http://schemas.openxmlformats.org/officeDocument/2006/relationships/tags" Target="../tags/tag99.xml"/><Relationship Id="rId17" Type="http://schemas.openxmlformats.org/officeDocument/2006/relationships/image" Target="../media/image2.png"/><Relationship Id="rId2" Type="http://schemas.openxmlformats.org/officeDocument/2006/relationships/tags" Target="../tags/tag89.xml"/><Relationship Id="rId16" Type="http://schemas.openxmlformats.org/officeDocument/2006/relationships/image" Target="../media/image5.png"/><Relationship Id="rId1" Type="http://schemas.openxmlformats.org/officeDocument/2006/relationships/tags" Target="../tags/tag88.xml"/><Relationship Id="rId6" Type="http://schemas.openxmlformats.org/officeDocument/2006/relationships/tags" Target="../tags/tag93.xml"/><Relationship Id="rId11" Type="http://schemas.openxmlformats.org/officeDocument/2006/relationships/tags" Target="../tags/tag98.xml"/><Relationship Id="rId5" Type="http://schemas.openxmlformats.org/officeDocument/2006/relationships/tags" Target="../tags/tag92.xml"/><Relationship Id="rId15" Type="http://schemas.openxmlformats.org/officeDocument/2006/relationships/image" Target="../media/image4.png"/><Relationship Id="rId10" Type="http://schemas.openxmlformats.org/officeDocument/2006/relationships/tags" Target="../tags/tag97.xml"/><Relationship Id="rId4" Type="http://schemas.openxmlformats.org/officeDocument/2006/relationships/tags" Target="../tags/tag91.xml"/><Relationship Id="rId9" Type="http://schemas.openxmlformats.org/officeDocument/2006/relationships/tags" Target="../tags/tag96.xml"/><Relationship Id="rId14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3" Type="http://schemas.openxmlformats.org/officeDocument/2006/relationships/tags" Target="../tags/tag113.xml"/><Relationship Id="rId18" Type="http://schemas.openxmlformats.org/officeDocument/2006/relationships/tags" Target="../tags/tag118.xml"/><Relationship Id="rId26" Type="http://schemas.openxmlformats.org/officeDocument/2006/relationships/tags" Target="../tags/tag126.xml"/><Relationship Id="rId39" Type="http://schemas.openxmlformats.org/officeDocument/2006/relationships/tags" Target="../tags/tag139.xml"/><Relationship Id="rId21" Type="http://schemas.openxmlformats.org/officeDocument/2006/relationships/tags" Target="../tags/tag121.xml"/><Relationship Id="rId34" Type="http://schemas.openxmlformats.org/officeDocument/2006/relationships/tags" Target="../tags/tag134.xml"/><Relationship Id="rId42" Type="http://schemas.openxmlformats.org/officeDocument/2006/relationships/tags" Target="../tags/tag142.xml"/><Relationship Id="rId47" Type="http://schemas.openxmlformats.org/officeDocument/2006/relationships/tags" Target="../tags/tag147.xml"/><Relationship Id="rId50" Type="http://schemas.openxmlformats.org/officeDocument/2006/relationships/tags" Target="../tags/tag150.xml"/><Relationship Id="rId55" Type="http://schemas.openxmlformats.org/officeDocument/2006/relationships/tags" Target="../tags/tag155.xml"/><Relationship Id="rId7" Type="http://schemas.openxmlformats.org/officeDocument/2006/relationships/tags" Target="../tags/tag107.xml"/><Relationship Id="rId12" Type="http://schemas.openxmlformats.org/officeDocument/2006/relationships/tags" Target="../tags/tag112.xml"/><Relationship Id="rId17" Type="http://schemas.openxmlformats.org/officeDocument/2006/relationships/tags" Target="../tags/tag117.xml"/><Relationship Id="rId25" Type="http://schemas.openxmlformats.org/officeDocument/2006/relationships/tags" Target="../tags/tag125.xml"/><Relationship Id="rId33" Type="http://schemas.openxmlformats.org/officeDocument/2006/relationships/tags" Target="../tags/tag133.xml"/><Relationship Id="rId38" Type="http://schemas.openxmlformats.org/officeDocument/2006/relationships/tags" Target="../tags/tag138.xml"/><Relationship Id="rId46" Type="http://schemas.openxmlformats.org/officeDocument/2006/relationships/tags" Target="../tags/tag146.xml"/><Relationship Id="rId59" Type="http://schemas.openxmlformats.org/officeDocument/2006/relationships/image" Target="../media/image2.png"/><Relationship Id="rId2" Type="http://schemas.openxmlformats.org/officeDocument/2006/relationships/tags" Target="../tags/tag102.xml"/><Relationship Id="rId16" Type="http://schemas.openxmlformats.org/officeDocument/2006/relationships/tags" Target="../tags/tag116.xml"/><Relationship Id="rId20" Type="http://schemas.openxmlformats.org/officeDocument/2006/relationships/tags" Target="../tags/tag120.xml"/><Relationship Id="rId29" Type="http://schemas.openxmlformats.org/officeDocument/2006/relationships/tags" Target="../tags/tag129.xml"/><Relationship Id="rId41" Type="http://schemas.openxmlformats.org/officeDocument/2006/relationships/tags" Target="../tags/tag141.xml"/><Relationship Id="rId54" Type="http://schemas.openxmlformats.org/officeDocument/2006/relationships/tags" Target="../tags/tag154.xml"/><Relationship Id="rId1" Type="http://schemas.openxmlformats.org/officeDocument/2006/relationships/tags" Target="../tags/tag101.xml"/><Relationship Id="rId6" Type="http://schemas.openxmlformats.org/officeDocument/2006/relationships/tags" Target="../tags/tag106.xml"/><Relationship Id="rId11" Type="http://schemas.openxmlformats.org/officeDocument/2006/relationships/tags" Target="../tags/tag111.xml"/><Relationship Id="rId24" Type="http://schemas.openxmlformats.org/officeDocument/2006/relationships/tags" Target="../tags/tag124.xml"/><Relationship Id="rId32" Type="http://schemas.openxmlformats.org/officeDocument/2006/relationships/tags" Target="../tags/tag132.xml"/><Relationship Id="rId37" Type="http://schemas.openxmlformats.org/officeDocument/2006/relationships/tags" Target="../tags/tag137.xml"/><Relationship Id="rId40" Type="http://schemas.openxmlformats.org/officeDocument/2006/relationships/tags" Target="../tags/tag140.xml"/><Relationship Id="rId45" Type="http://schemas.openxmlformats.org/officeDocument/2006/relationships/tags" Target="../tags/tag145.xml"/><Relationship Id="rId53" Type="http://schemas.openxmlformats.org/officeDocument/2006/relationships/tags" Target="../tags/tag153.xml"/><Relationship Id="rId58" Type="http://schemas.openxmlformats.org/officeDocument/2006/relationships/image" Target="../media/image5.png"/><Relationship Id="rId5" Type="http://schemas.openxmlformats.org/officeDocument/2006/relationships/tags" Target="../tags/tag105.xml"/><Relationship Id="rId15" Type="http://schemas.openxmlformats.org/officeDocument/2006/relationships/tags" Target="../tags/tag115.xml"/><Relationship Id="rId23" Type="http://schemas.openxmlformats.org/officeDocument/2006/relationships/tags" Target="../tags/tag123.xml"/><Relationship Id="rId28" Type="http://schemas.openxmlformats.org/officeDocument/2006/relationships/tags" Target="../tags/tag128.xml"/><Relationship Id="rId36" Type="http://schemas.openxmlformats.org/officeDocument/2006/relationships/tags" Target="../tags/tag136.xml"/><Relationship Id="rId49" Type="http://schemas.openxmlformats.org/officeDocument/2006/relationships/tags" Target="../tags/tag149.xml"/><Relationship Id="rId57" Type="http://schemas.openxmlformats.org/officeDocument/2006/relationships/image" Target="../media/image4.png"/><Relationship Id="rId10" Type="http://schemas.openxmlformats.org/officeDocument/2006/relationships/tags" Target="../tags/tag110.xml"/><Relationship Id="rId19" Type="http://schemas.openxmlformats.org/officeDocument/2006/relationships/tags" Target="../tags/tag119.xml"/><Relationship Id="rId31" Type="http://schemas.openxmlformats.org/officeDocument/2006/relationships/tags" Target="../tags/tag131.xml"/><Relationship Id="rId44" Type="http://schemas.openxmlformats.org/officeDocument/2006/relationships/tags" Target="../tags/tag144.xml"/><Relationship Id="rId52" Type="http://schemas.openxmlformats.org/officeDocument/2006/relationships/tags" Target="../tags/tag152.xml"/><Relationship Id="rId60" Type="http://schemas.openxmlformats.org/officeDocument/2006/relationships/image" Target="../media/image3.png"/><Relationship Id="rId4" Type="http://schemas.openxmlformats.org/officeDocument/2006/relationships/tags" Target="../tags/tag104.xml"/><Relationship Id="rId9" Type="http://schemas.openxmlformats.org/officeDocument/2006/relationships/tags" Target="../tags/tag109.xml"/><Relationship Id="rId14" Type="http://schemas.openxmlformats.org/officeDocument/2006/relationships/tags" Target="../tags/tag114.xml"/><Relationship Id="rId22" Type="http://schemas.openxmlformats.org/officeDocument/2006/relationships/tags" Target="../tags/tag122.xml"/><Relationship Id="rId27" Type="http://schemas.openxmlformats.org/officeDocument/2006/relationships/tags" Target="../tags/tag127.xml"/><Relationship Id="rId30" Type="http://schemas.openxmlformats.org/officeDocument/2006/relationships/tags" Target="../tags/tag130.xml"/><Relationship Id="rId35" Type="http://schemas.openxmlformats.org/officeDocument/2006/relationships/tags" Target="../tags/tag135.xml"/><Relationship Id="rId43" Type="http://schemas.openxmlformats.org/officeDocument/2006/relationships/tags" Target="../tags/tag143.xml"/><Relationship Id="rId48" Type="http://schemas.openxmlformats.org/officeDocument/2006/relationships/tags" Target="../tags/tag148.xml"/><Relationship Id="rId56" Type="http://schemas.openxmlformats.org/officeDocument/2006/relationships/slideLayout" Target="../slideLayouts/slideLayout2.xml"/><Relationship Id="rId8" Type="http://schemas.openxmlformats.org/officeDocument/2006/relationships/tags" Target="../tags/tag108.xml"/><Relationship Id="rId51" Type="http://schemas.openxmlformats.org/officeDocument/2006/relationships/tags" Target="../tags/tag151.xml"/><Relationship Id="rId3" Type="http://schemas.openxmlformats.org/officeDocument/2006/relationships/tags" Target="../tags/tag103.xml"/></Relationships>
</file>

<file path=ppt/slides/_rels/slide7.xml.rels><?xml version="1.0" encoding="UTF-8" standalone="yes"?>
<Relationships xmlns="http://schemas.openxmlformats.org/package/2006/relationships"><Relationship Id="rId13" Type="http://schemas.openxmlformats.org/officeDocument/2006/relationships/tags" Target="../tags/tag168.xml"/><Relationship Id="rId18" Type="http://schemas.openxmlformats.org/officeDocument/2006/relationships/tags" Target="../tags/tag173.xml"/><Relationship Id="rId26" Type="http://schemas.openxmlformats.org/officeDocument/2006/relationships/tags" Target="../tags/tag181.xml"/><Relationship Id="rId39" Type="http://schemas.openxmlformats.org/officeDocument/2006/relationships/tags" Target="../tags/tag194.xml"/><Relationship Id="rId21" Type="http://schemas.openxmlformats.org/officeDocument/2006/relationships/tags" Target="../tags/tag176.xml"/><Relationship Id="rId34" Type="http://schemas.openxmlformats.org/officeDocument/2006/relationships/tags" Target="../tags/tag189.xml"/><Relationship Id="rId42" Type="http://schemas.openxmlformats.org/officeDocument/2006/relationships/tags" Target="../tags/tag197.xml"/><Relationship Id="rId47" Type="http://schemas.openxmlformats.org/officeDocument/2006/relationships/tags" Target="../tags/tag202.xml"/><Relationship Id="rId50" Type="http://schemas.openxmlformats.org/officeDocument/2006/relationships/tags" Target="../tags/tag205.xml"/><Relationship Id="rId55" Type="http://schemas.openxmlformats.org/officeDocument/2006/relationships/tags" Target="../tags/tag210.xml"/><Relationship Id="rId63" Type="http://schemas.openxmlformats.org/officeDocument/2006/relationships/tags" Target="../tags/tag218.xml"/><Relationship Id="rId68" Type="http://schemas.openxmlformats.org/officeDocument/2006/relationships/tags" Target="../tags/tag223.xml"/><Relationship Id="rId76" Type="http://schemas.openxmlformats.org/officeDocument/2006/relationships/image" Target="../media/image2.png"/><Relationship Id="rId7" Type="http://schemas.openxmlformats.org/officeDocument/2006/relationships/tags" Target="../tags/tag162.xml"/><Relationship Id="rId71" Type="http://schemas.openxmlformats.org/officeDocument/2006/relationships/tags" Target="../tags/tag226.xml"/><Relationship Id="rId2" Type="http://schemas.openxmlformats.org/officeDocument/2006/relationships/tags" Target="../tags/tag157.xml"/><Relationship Id="rId16" Type="http://schemas.openxmlformats.org/officeDocument/2006/relationships/tags" Target="../tags/tag171.xml"/><Relationship Id="rId29" Type="http://schemas.openxmlformats.org/officeDocument/2006/relationships/tags" Target="../tags/tag184.xml"/><Relationship Id="rId11" Type="http://schemas.openxmlformats.org/officeDocument/2006/relationships/tags" Target="../tags/tag166.xml"/><Relationship Id="rId24" Type="http://schemas.openxmlformats.org/officeDocument/2006/relationships/tags" Target="../tags/tag179.xml"/><Relationship Id="rId32" Type="http://schemas.openxmlformats.org/officeDocument/2006/relationships/tags" Target="../tags/tag187.xml"/><Relationship Id="rId37" Type="http://schemas.openxmlformats.org/officeDocument/2006/relationships/tags" Target="../tags/tag192.xml"/><Relationship Id="rId40" Type="http://schemas.openxmlformats.org/officeDocument/2006/relationships/tags" Target="../tags/tag195.xml"/><Relationship Id="rId45" Type="http://schemas.openxmlformats.org/officeDocument/2006/relationships/tags" Target="../tags/tag200.xml"/><Relationship Id="rId53" Type="http://schemas.openxmlformats.org/officeDocument/2006/relationships/tags" Target="../tags/tag208.xml"/><Relationship Id="rId58" Type="http://schemas.openxmlformats.org/officeDocument/2006/relationships/tags" Target="../tags/tag213.xml"/><Relationship Id="rId66" Type="http://schemas.openxmlformats.org/officeDocument/2006/relationships/tags" Target="../tags/tag221.xml"/><Relationship Id="rId74" Type="http://schemas.openxmlformats.org/officeDocument/2006/relationships/image" Target="../media/image4.png"/><Relationship Id="rId5" Type="http://schemas.openxmlformats.org/officeDocument/2006/relationships/tags" Target="../tags/tag160.xml"/><Relationship Id="rId15" Type="http://schemas.openxmlformats.org/officeDocument/2006/relationships/tags" Target="../tags/tag170.xml"/><Relationship Id="rId23" Type="http://schemas.openxmlformats.org/officeDocument/2006/relationships/tags" Target="../tags/tag178.xml"/><Relationship Id="rId28" Type="http://schemas.openxmlformats.org/officeDocument/2006/relationships/tags" Target="../tags/tag183.xml"/><Relationship Id="rId36" Type="http://schemas.openxmlformats.org/officeDocument/2006/relationships/tags" Target="../tags/tag191.xml"/><Relationship Id="rId49" Type="http://schemas.openxmlformats.org/officeDocument/2006/relationships/tags" Target="../tags/tag204.xml"/><Relationship Id="rId57" Type="http://schemas.openxmlformats.org/officeDocument/2006/relationships/tags" Target="../tags/tag212.xml"/><Relationship Id="rId61" Type="http://schemas.openxmlformats.org/officeDocument/2006/relationships/tags" Target="../tags/tag216.xml"/><Relationship Id="rId10" Type="http://schemas.openxmlformats.org/officeDocument/2006/relationships/tags" Target="../tags/tag165.xml"/><Relationship Id="rId19" Type="http://schemas.openxmlformats.org/officeDocument/2006/relationships/tags" Target="../tags/tag174.xml"/><Relationship Id="rId31" Type="http://schemas.openxmlformats.org/officeDocument/2006/relationships/tags" Target="../tags/tag186.xml"/><Relationship Id="rId44" Type="http://schemas.openxmlformats.org/officeDocument/2006/relationships/tags" Target="../tags/tag199.xml"/><Relationship Id="rId52" Type="http://schemas.openxmlformats.org/officeDocument/2006/relationships/tags" Target="../tags/tag207.xml"/><Relationship Id="rId60" Type="http://schemas.openxmlformats.org/officeDocument/2006/relationships/tags" Target="../tags/tag215.xml"/><Relationship Id="rId65" Type="http://schemas.openxmlformats.org/officeDocument/2006/relationships/tags" Target="../tags/tag220.xml"/><Relationship Id="rId73" Type="http://schemas.openxmlformats.org/officeDocument/2006/relationships/notesSlide" Target="../notesSlides/notesSlide3.xml"/><Relationship Id="rId78" Type="http://schemas.openxmlformats.org/officeDocument/2006/relationships/image" Target="../media/image6.emf"/><Relationship Id="rId4" Type="http://schemas.openxmlformats.org/officeDocument/2006/relationships/tags" Target="../tags/tag159.xml"/><Relationship Id="rId9" Type="http://schemas.openxmlformats.org/officeDocument/2006/relationships/tags" Target="../tags/tag164.xml"/><Relationship Id="rId14" Type="http://schemas.openxmlformats.org/officeDocument/2006/relationships/tags" Target="../tags/tag169.xml"/><Relationship Id="rId22" Type="http://schemas.openxmlformats.org/officeDocument/2006/relationships/tags" Target="../tags/tag177.xml"/><Relationship Id="rId27" Type="http://schemas.openxmlformats.org/officeDocument/2006/relationships/tags" Target="../tags/tag182.xml"/><Relationship Id="rId30" Type="http://schemas.openxmlformats.org/officeDocument/2006/relationships/tags" Target="../tags/tag185.xml"/><Relationship Id="rId35" Type="http://schemas.openxmlformats.org/officeDocument/2006/relationships/tags" Target="../tags/tag190.xml"/><Relationship Id="rId43" Type="http://schemas.openxmlformats.org/officeDocument/2006/relationships/tags" Target="../tags/tag198.xml"/><Relationship Id="rId48" Type="http://schemas.openxmlformats.org/officeDocument/2006/relationships/tags" Target="../tags/tag203.xml"/><Relationship Id="rId56" Type="http://schemas.openxmlformats.org/officeDocument/2006/relationships/tags" Target="../tags/tag211.xml"/><Relationship Id="rId64" Type="http://schemas.openxmlformats.org/officeDocument/2006/relationships/tags" Target="../tags/tag219.xml"/><Relationship Id="rId69" Type="http://schemas.openxmlformats.org/officeDocument/2006/relationships/tags" Target="../tags/tag224.xml"/><Relationship Id="rId77" Type="http://schemas.openxmlformats.org/officeDocument/2006/relationships/image" Target="../media/image3.png"/><Relationship Id="rId8" Type="http://schemas.openxmlformats.org/officeDocument/2006/relationships/tags" Target="../tags/tag163.xml"/><Relationship Id="rId51" Type="http://schemas.openxmlformats.org/officeDocument/2006/relationships/tags" Target="../tags/tag206.xml"/><Relationship Id="rId72" Type="http://schemas.openxmlformats.org/officeDocument/2006/relationships/slideLayout" Target="../slideLayouts/slideLayout2.xml"/><Relationship Id="rId3" Type="http://schemas.openxmlformats.org/officeDocument/2006/relationships/tags" Target="../tags/tag158.xml"/><Relationship Id="rId12" Type="http://schemas.openxmlformats.org/officeDocument/2006/relationships/tags" Target="../tags/tag167.xml"/><Relationship Id="rId17" Type="http://schemas.openxmlformats.org/officeDocument/2006/relationships/tags" Target="../tags/tag172.xml"/><Relationship Id="rId25" Type="http://schemas.openxmlformats.org/officeDocument/2006/relationships/tags" Target="../tags/tag180.xml"/><Relationship Id="rId33" Type="http://schemas.openxmlformats.org/officeDocument/2006/relationships/tags" Target="../tags/tag188.xml"/><Relationship Id="rId38" Type="http://schemas.openxmlformats.org/officeDocument/2006/relationships/tags" Target="../tags/tag193.xml"/><Relationship Id="rId46" Type="http://schemas.openxmlformats.org/officeDocument/2006/relationships/tags" Target="../tags/tag201.xml"/><Relationship Id="rId59" Type="http://schemas.openxmlformats.org/officeDocument/2006/relationships/tags" Target="../tags/tag214.xml"/><Relationship Id="rId67" Type="http://schemas.openxmlformats.org/officeDocument/2006/relationships/tags" Target="../tags/tag222.xml"/><Relationship Id="rId20" Type="http://schemas.openxmlformats.org/officeDocument/2006/relationships/tags" Target="../tags/tag175.xml"/><Relationship Id="rId41" Type="http://schemas.openxmlformats.org/officeDocument/2006/relationships/tags" Target="../tags/tag196.xml"/><Relationship Id="rId54" Type="http://schemas.openxmlformats.org/officeDocument/2006/relationships/tags" Target="../tags/tag209.xml"/><Relationship Id="rId62" Type="http://schemas.openxmlformats.org/officeDocument/2006/relationships/tags" Target="../tags/tag217.xml"/><Relationship Id="rId70" Type="http://schemas.openxmlformats.org/officeDocument/2006/relationships/tags" Target="../tags/tag225.xml"/><Relationship Id="rId75" Type="http://schemas.openxmlformats.org/officeDocument/2006/relationships/image" Target="../media/image5.png"/><Relationship Id="rId1" Type="http://schemas.openxmlformats.org/officeDocument/2006/relationships/tags" Target="../tags/tag156.xml"/><Relationship Id="rId6" Type="http://schemas.openxmlformats.org/officeDocument/2006/relationships/tags" Target="../tags/tag161.xml"/></Relationships>
</file>

<file path=ppt/slides/_rels/slide8.xml.rels><?xml version="1.0" encoding="UTF-8" standalone="yes"?>
<Relationships xmlns="http://schemas.openxmlformats.org/package/2006/relationships"><Relationship Id="rId26" Type="http://schemas.openxmlformats.org/officeDocument/2006/relationships/tags" Target="../tags/tag252.xml"/><Relationship Id="rId21" Type="http://schemas.openxmlformats.org/officeDocument/2006/relationships/tags" Target="../tags/tag247.xml"/><Relationship Id="rId42" Type="http://schemas.openxmlformats.org/officeDocument/2006/relationships/tags" Target="../tags/tag268.xml"/><Relationship Id="rId47" Type="http://schemas.openxmlformats.org/officeDocument/2006/relationships/tags" Target="../tags/tag273.xml"/><Relationship Id="rId63" Type="http://schemas.openxmlformats.org/officeDocument/2006/relationships/tags" Target="../tags/tag289.xml"/><Relationship Id="rId68" Type="http://schemas.openxmlformats.org/officeDocument/2006/relationships/tags" Target="../tags/tag294.xml"/><Relationship Id="rId84" Type="http://schemas.openxmlformats.org/officeDocument/2006/relationships/tags" Target="../tags/tag310.xml"/><Relationship Id="rId89" Type="http://schemas.openxmlformats.org/officeDocument/2006/relationships/tags" Target="../tags/tag315.xml"/><Relationship Id="rId112" Type="http://schemas.openxmlformats.org/officeDocument/2006/relationships/image" Target="../media/image2.png"/><Relationship Id="rId2" Type="http://schemas.openxmlformats.org/officeDocument/2006/relationships/tags" Target="../tags/tag228.xml"/><Relationship Id="rId16" Type="http://schemas.openxmlformats.org/officeDocument/2006/relationships/tags" Target="../tags/tag242.xml"/><Relationship Id="rId29" Type="http://schemas.openxmlformats.org/officeDocument/2006/relationships/tags" Target="../tags/tag255.xml"/><Relationship Id="rId107" Type="http://schemas.openxmlformats.org/officeDocument/2006/relationships/tags" Target="../tags/tag333.xml"/><Relationship Id="rId11" Type="http://schemas.openxmlformats.org/officeDocument/2006/relationships/tags" Target="../tags/tag237.xml"/><Relationship Id="rId24" Type="http://schemas.openxmlformats.org/officeDocument/2006/relationships/tags" Target="../tags/tag250.xml"/><Relationship Id="rId32" Type="http://schemas.openxmlformats.org/officeDocument/2006/relationships/tags" Target="../tags/tag258.xml"/><Relationship Id="rId37" Type="http://schemas.openxmlformats.org/officeDocument/2006/relationships/tags" Target="../tags/tag263.xml"/><Relationship Id="rId40" Type="http://schemas.openxmlformats.org/officeDocument/2006/relationships/tags" Target="../tags/tag266.xml"/><Relationship Id="rId45" Type="http://schemas.openxmlformats.org/officeDocument/2006/relationships/tags" Target="../tags/tag271.xml"/><Relationship Id="rId53" Type="http://schemas.openxmlformats.org/officeDocument/2006/relationships/tags" Target="../tags/tag279.xml"/><Relationship Id="rId58" Type="http://schemas.openxmlformats.org/officeDocument/2006/relationships/tags" Target="../tags/tag284.xml"/><Relationship Id="rId66" Type="http://schemas.openxmlformats.org/officeDocument/2006/relationships/tags" Target="../tags/tag292.xml"/><Relationship Id="rId74" Type="http://schemas.openxmlformats.org/officeDocument/2006/relationships/tags" Target="../tags/tag300.xml"/><Relationship Id="rId79" Type="http://schemas.openxmlformats.org/officeDocument/2006/relationships/tags" Target="../tags/tag305.xml"/><Relationship Id="rId87" Type="http://schemas.openxmlformats.org/officeDocument/2006/relationships/tags" Target="../tags/tag313.xml"/><Relationship Id="rId102" Type="http://schemas.openxmlformats.org/officeDocument/2006/relationships/tags" Target="../tags/tag328.xml"/><Relationship Id="rId110" Type="http://schemas.openxmlformats.org/officeDocument/2006/relationships/image" Target="../media/image4.png"/><Relationship Id="rId5" Type="http://schemas.openxmlformats.org/officeDocument/2006/relationships/tags" Target="../tags/tag231.xml"/><Relationship Id="rId61" Type="http://schemas.openxmlformats.org/officeDocument/2006/relationships/tags" Target="../tags/tag287.xml"/><Relationship Id="rId82" Type="http://schemas.openxmlformats.org/officeDocument/2006/relationships/tags" Target="../tags/tag308.xml"/><Relationship Id="rId90" Type="http://schemas.openxmlformats.org/officeDocument/2006/relationships/tags" Target="../tags/tag316.xml"/><Relationship Id="rId95" Type="http://schemas.openxmlformats.org/officeDocument/2006/relationships/tags" Target="../tags/tag321.xml"/><Relationship Id="rId19" Type="http://schemas.openxmlformats.org/officeDocument/2006/relationships/tags" Target="../tags/tag245.xml"/><Relationship Id="rId14" Type="http://schemas.openxmlformats.org/officeDocument/2006/relationships/tags" Target="../tags/tag240.xml"/><Relationship Id="rId22" Type="http://schemas.openxmlformats.org/officeDocument/2006/relationships/tags" Target="../tags/tag248.xml"/><Relationship Id="rId27" Type="http://schemas.openxmlformats.org/officeDocument/2006/relationships/tags" Target="../tags/tag253.xml"/><Relationship Id="rId30" Type="http://schemas.openxmlformats.org/officeDocument/2006/relationships/tags" Target="../tags/tag256.xml"/><Relationship Id="rId35" Type="http://schemas.openxmlformats.org/officeDocument/2006/relationships/tags" Target="../tags/tag261.xml"/><Relationship Id="rId43" Type="http://schemas.openxmlformats.org/officeDocument/2006/relationships/tags" Target="../tags/tag269.xml"/><Relationship Id="rId48" Type="http://schemas.openxmlformats.org/officeDocument/2006/relationships/tags" Target="../tags/tag274.xml"/><Relationship Id="rId56" Type="http://schemas.openxmlformats.org/officeDocument/2006/relationships/tags" Target="../tags/tag282.xml"/><Relationship Id="rId64" Type="http://schemas.openxmlformats.org/officeDocument/2006/relationships/tags" Target="../tags/tag290.xml"/><Relationship Id="rId69" Type="http://schemas.openxmlformats.org/officeDocument/2006/relationships/tags" Target="../tags/tag295.xml"/><Relationship Id="rId77" Type="http://schemas.openxmlformats.org/officeDocument/2006/relationships/tags" Target="../tags/tag303.xml"/><Relationship Id="rId100" Type="http://schemas.openxmlformats.org/officeDocument/2006/relationships/tags" Target="../tags/tag326.xml"/><Relationship Id="rId105" Type="http://schemas.openxmlformats.org/officeDocument/2006/relationships/tags" Target="../tags/tag331.xml"/><Relationship Id="rId113" Type="http://schemas.openxmlformats.org/officeDocument/2006/relationships/image" Target="../media/image3.png"/><Relationship Id="rId8" Type="http://schemas.openxmlformats.org/officeDocument/2006/relationships/tags" Target="../tags/tag234.xml"/><Relationship Id="rId51" Type="http://schemas.openxmlformats.org/officeDocument/2006/relationships/tags" Target="../tags/tag277.xml"/><Relationship Id="rId72" Type="http://schemas.openxmlformats.org/officeDocument/2006/relationships/tags" Target="../tags/tag298.xml"/><Relationship Id="rId80" Type="http://schemas.openxmlformats.org/officeDocument/2006/relationships/tags" Target="../tags/tag306.xml"/><Relationship Id="rId85" Type="http://schemas.openxmlformats.org/officeDocument/2006/relationships/tags" Target="../tags/tag311.xml"/><Relationship Id="rId93" Type="http://schemas.openxmlformats.org/officeDocument/2006/relationships/tags" Target="../tags/tag319.xml"/><Relationship Id="rId98" Type="http://schemas.openxmlformats.org/officeDocument/2006/relationships/tags" Target="../tags/tag324.xml"/><Relationship Id="rId3" Type="http://schemas.openxmlformats.org/officeDocument/2006/relationships/tags" Target="../tags/tag229.xml"/><Relationship Id="rId12" Type="http://schemas.openxmlformats.org/officeDocument/2006/relationships/tags" Target="../tags/tag238.xml"/><Relationship Id="rId17" Type="http://schemas.openxmlformats.org/officeDocument/2006/relationships/tags" Target="../tags/tag243.xml"/><Relationship Id="rId25" Type="http://schemas.openxmlformats.org/officeDocument/2006/relationships/tags" Target="../tags/tag251.xml"/><Relationship Id="rId33" Type="http://schemas.openxmlformats.org/officeDocument/2006/relationships/tags" Target="../tags/tag259.xml"/><Relationship Id="rId38" Type="http://schemas.openxmlformats.org/officeDocument/2006/relationships/tags" Target="../tags/tag264.xml"/><Relationship Id="rId46" Type="http://schemas.openxmlformats.org/officeDocument/2006/relationships/tags" Target="../tags/tag272.xml"/><Relationship Id="rId59" Type="http://schemas.openxmlformats.org/officeDocument/2006/relationships/tags" Target="../tags/tag285.xml"/><Relationship Id="rId67" Type="http://schemas.openxmlformats.org/officeDocument/2006/relationships/tags" Target="../tags/tag293.xml"/><Relationship Id="rId103" Type="http://schemas.openxmlformats.org/officeDocument/2006/relationships/tags" Target="../tags/tag329.xml"/><Relationship Id="rId108" Type="http://schemas.openxmlformats.org/officeDocument/2006/relationships/tags" Target="../tags/tag334.xml"/><Relationship Id="rId20" Type="http://schemas.openxmlformats.org/officeDocument/2006/relationships/tags" Target="../tags/tag246.xml"/><Relationship Id="rId41" Type="http://schemas.openxmlformats.org/officeDocument/2006/relationships/tags" Target="../tags/tag267.xml"/><Relationship Id="rId54" Type="http://schemas.openxmlformats.org/officeDocument/2006/relationships/tags" Target="../tags/tag280.xml"/><Relationship Id="rId62" Type="http://schemas.openxmlformats.org/officeDocument/2006/relationships/tags" Target="../tags/tag288.xml"/><Relationship Id="rId70" Type="http://schemas.openxmlformats.org/officeDocument/2006/relationships/tags" Target="../tags/tag296.xml"/><Relationship Id="rId75" Type="http://schemas.openxmlformats.org/officeDocument/2006/relationships/tags" Target="../tags/tag301.xml"/><Relationship Id="rId83" Type="http://schemas.openxmlformats.org/officeDocument/2006/relationships/tags" Target="../tags/tag309.xml"/><Relationship Id="rId88" Type="http://schemas.openxmlformats.org/officeDocument/2006/relationships/tags" Target="../tags/tag314.xml"/><Relationship Id="rId91" Type="http://schemas.openxmlformats.org/officeDocument/2006/relationships/tags" Target="../tags/tag317.xml"/><Relationship Id="rId96" Type="http://schemas.openxmlformats.org/officeDocument/2006/relationships/tags" Target="../tags/tag322.xml"/><Relationship Id="rId111" Type="http://schemas.openxmlformats.org/officeDocument/2006/relationships/image" Target="../media/image5.png"/><Relationship Id="rId1" Type="http://schemas.openxmlformats.org/officeDocument/2006/relationships/tags" Target="../tags/tag227.xml"/><Relationship Id="rId6" Type="http://schemas.openxmlformats.org/officeDocument/2006/relationships/tags" Target="../tags/tag232.xml"/><Relationship Id="rId15" Type="http://schemas.openxmlformats.org/officeDocument/2006/relationships/tags" Target="../tags/tag241.xml"/><Relationship Id="rId23" Type="http://schemas.openxmlformats.org/officeDocument/2006/relationships/tags" Target="../tags/tag249.xml"/><Relationship Id="rId28" Type="http://schemas.openxmlformats.org/officeDocument/2006/relationships/tags" Target="../tags/tag254.xml"/><Relationship Id="rId36" Type="http://schemas.openxmlformats.org/officeDocument/2006/relationships/tags" Target="../tags/tag262.xml"/><Relationship Id="rId49" Type="http://schemas.openxmlformats.org/officeDocument/2006/relationships/tags" Target="../tags/tag275.xml"/><Relationship Id="rId57" Type="http://schemas.openxmlformats.org/officeDocument/2006/relationships/tags" Target="../tags/tag283.xml"/><Relationship Id="rId106" Type="http://schemas.openxmlformats.org/officeDocument/2006/relationships/tags" Target="../tags/tag332.xml"/><Relationship Id="rId10" Type="http://schemas.openxmlformats.org/officeDocument/2006/relationships/tags" Target="../tags/tag236.xml"/><Relationship Id="rId31" Type="http://schemas.openxmlformats.org/officeDocument/2006/relationships/tags" Target="../tags/tag257.xml"/><Relationship Id="rId44" Type="http://schemas.openxmlformats.org/officeDocument/2006/relationships/tags" Target="../tags/tag270.xml"/><Relationship Id="rId52" Type="http://schemas.openxmlformats.org/officeDocument/2006/relationships/tags" Target="../tags/tag278.xml"/><Relationship Id="rId60" Type="http://schemas.openxmlformats.org/officeDocument/2006/relationships/tags" Target="../tags/tag286.xml"/><Relationship Id="rId65" Type="http://schemas.openxmlformats.org/officeDocument/2006/relationships/tags" Target="../tags/tag291.xml"/><Relationship Id="rId73" Type="http://schemas.openxmlformats.org/officeDocument/2006/relationships/tags" Target="../tags/tag299.xml"/><Relationship Id="rId78" Type="http://schemas.openxmlformats.org/officeDocument/2006/relationships/tags" Target="../tags/tag304.xml"/><Relationship Id="rId81" Type="http://schemas.openxmlformats.org/officeDocument/2006/relationships/tags" Target="../tags/tag307.xml"/><Relationship Id="rId86" Type="http://schemas.openxmlformats.org/officeDocument/2006/relationships/tags" Target="../tags/tag312.xml"/><Relationship Id="rId94" Type="http://schemas.openxmlformats.org/officeDocument/2006/relationships/tags" Target="../tags/tag320.xml"/><Relationship Id="rId99" Type="http://schemas.openxmlformats.org/officeDocument/2006/relationships/tags" Target="../tags/tag325.xml"/><Relationship Id="rId101" Type="http://schemas.openxmlformats.org/officeDocument/2006/relationships/tags" Target="../tags/tag327.xml"/><Relationship Id="rId4" Type="http://schemas.openxmlformats.org/officeDocument/2006/relationships/tags" Target="../tags/tag230.xml"/><Relationship Id="rId9" Type="http://schemas.openxmlformats.org/officeDocument/2006/relationships/tags" Target="../tags/tag235.xml"/><Relationship Id="rId13" Type="http://schemas.openxmlformats.org/officeDocument/2006/relationships/tags" Target="../tags/tag239.xml"/><Relationship Id="rId18" Type="http://schemas.openxmlformats.org/officeDocument/2006/relationships/tags" Target="../tags/tag244.xml"/><Relationship Id="rId39" Type="http://schemas.openxmlformats.org/officeDocument/2006/relationships/tags" Target="../tags/tag265.xml"/><Relationship Id="rId109" Type="http://schemas.openxmlformats.org/officeDocument/2006/relationships/slideLayout" Target="../slideLayouts/slideLayout2.xml"/><Relationship Id="rId34" Type="http://schemas.openxmlformats.org/officeDocument/2006/relationships/tags" Target="../tags/tag260.xml"/><Relationship Id="rId50" Type="http://schemas.openxmlformats.org/officeDocument/2006/relationships/tags" Target="../tags/tag276.xml"/><Relationship Id="rId55" Type="http://schemas.openxmlformats.org/officeDocument/2006/relationships/tags" Target="../tags/tag281.xml"/><Relationship Id="rId76" Type="http://schemas.openxmlformats.org/officeDocument/2006/relationships/tags" Target="../tags/tag302.xml"/><Relationship Id="rId97" Type="http://schemas.openxmlformats.org/officeDocument/2006/relationships/tags" Target="../tags/tag323.xml"/><Relationship Id="rId104" Type="http://schemas.openxmlformats.org/officeDocument/2006/relationships/tags" Target="../tags/tag330.xml"/><Relationship Id="rId7" Type="http://schemas.openxmlformats.org/officeDocument/2006/relationships/tags" Target="../tags/tag233.xml"/><Relationship Id="rId71" Type="http://schemas.openxmlformats.org/officeDocument/2006/relationships/tags" Target="../tags/tag297.xml"/><Relationship Id="rId92" Type="http://schemas.openxmlformats.org/officeDocument/2006/relationships/tags" Target="../tags/tag318.xml"/></Relationships>
</file>

<file path=ppt/slides/_rels/slide9.xml.rels><?xml version="1.0" encoding="UTF-8" standalone="yes"?>
<Relationships xmlns="http://schemas.openxmlformats.org/package/2006/relationships"><Relationship Id="rId26" Type="http://schemas.openxmlformats.org/officeDocument/2006/relationships/tags" Target="../tags/tag360.xml"/><Relationship Id="rId117" Type="http://schemas.openxmlformats.org/officeDocument/2006/relationships/tags" Target="../tags/tag451.xml"/><Relationship Id="rId21" Type="http://schemas.openxmlformats.org/officeDocument/2006/relationships/tags" Target="../tags/tag355.xml"/><Relationship Id="rId42" Type="http://schemas.openxmlformats.org/officeDocument/2006/relationships/tags" Target="../tags/tag376.xml"/><Relationship Id="rId47" Type="http://schemas.openxmlformats.org/officeDocument/2006/relationships/tags" Target="../tags/tag381.xml"/><Relationship Id="rId63" Type="http://schemas.openxmlformats.org/officeDocument/2006/relationships/tags" Target="../tags/tag397.xml"/><Relationship Id="rId68" Type="http://schemas.openxmlformats.org/officeDocument/2006/relationships/tags" Target="../tags/tag402.xml"/><Relationship Id="rId84" Type="http://schemas.openxmlformats.org/officeDocument/2006/relationships/tags" Target="../tags/tag418.xml"/><Relationship Id="rId89" Type="http://schemas.openxmlformats.org/officeDocument/2006/relationships/tags" Target="../tags/tag423.xml"/><Relationship Id="rId112" Type="http://schemas.openxmlformats.org/officeDocument/2006/relationships/tags" Target="../tags/tag446.xml"/><Relationship Id="rId16" Type="http://schemas.openxmlformats.org/officeDocument/2006/relationships/tags" Target="../tags/tag350.xml"/><Relationship Id="rId107" Type="http://schemas.openxmlformats.org/officeDocument/2006/relationships/tags" Target="../tags/tag441.xml"/><Relationship Id="rId11" Type="http://schemas.openxmlformats.org/officeDocument/2006/relationships/tags" Target="../tags/tag345.xml"/><Relationship Id="rId32" Type="http://schemas.openxmlformats.org/officeDocument/2006/relationships/tags" Target="../tags/tag366.xml"/><Relationship Id="rId37" Type="http://schemas.openxmlformats.org/officeDocument/2006/relationships/tags" Target="../tags/tag371.xml"/><Relationship Id="rId53" Type="http://schemas.openxmlformats.org/officeDocument/2006/relationships/tags" Target="../tags/tag387.xml"/><Relationship Id="rId58" Type="http://schemas.openxmlformats.org/officeDocument/2006/relationships/tags" Target="../tags/tag392.xml"/><Relationship Id="rId74" Type="http://schemas.openxmlformats.org/officeDocument/2006/relationships/tags" Target="../tags/tag408.xml"/><Relationship Id="rId79" Type="http://schemas.openxmlformats.org/officeDocument/2006/relationships/tags" Target="../tags/tag413.xml"/><Relationship Id="rId102" Type="http://schemas.openxmlformats.org/officeDocument/2006/relationships/tags" Target="../tags/tag436.xml"/><Relationship Id="rId123" Type="http://schemas.openxmlformats.org/officeDocument/2006/relationships/tags" Target="../tags/tag457.xml"/><Relationship Id="rId128" Type="http://schemas.openxmlformats.org/officeDocument/2006/relationships/image" Target="../media/image4.png"/><Relationship Id="rId5" Type="http://schemas.openxmlformats.org/officeDocument/2006/relationships/tags" Target="../tags/tag339.xml"/><Relationship Id="rId90" Type="http://schemas.openxmlformats.org/officeDocument/2006/relationships/tags" Target="../tags/tag424.xml"/><Relationship Id="rId95" Type="http://schemas.openxmlformats.org/officeDocument/2006/relationships/tags" Target="../tags/tag429.xml"/><Relationship Id="rId19" Type="http://schemas.openxmlformats.org/officeDocument/2006/relationships/tags" Target="../tags/tag353.xml"/><Relationship Id="rId14" Type="http://schemas.openxmlformats.org/officeDocument/2006/relationships/tags" Target="../tags/tag348.xml"/><Relationship Id="rId22" Type="http://schemas.openxmlformats.org/officeDocument/2006/relationships/tags" Target="../tags/tag356.xml"/><Relationship Id="rId27" Type="http://schemas.openxmlformats.org/officeDocument/2006/relationships/tags" Target="../tags/tag361.xml"/><Relationship Id="rId30" Type="http://schemas.openxmlformats.org/officeDocument/2006/relationships/tags" Target="../tags/tag364.xml"/><Relationship Id="rId35" Type="http://schemas.openxmlformats.org/officeDocument/2006/relationships/tags" Target="../tags/tag369.xml"/><Relationship Id="rId43" Type="http://schemas.openxmlformats.org/officeDocument/2006/relationships/tags" Target="../tags/tag377.xml"/><Relationship Id="rId48" Type="http://schemas.openxmlformats.org/officeDocument/2006/relationships/tags" Target="../tags/tag382.xml"/><Relationship Id="rId56" Type="http://schemas.openxmlformats.org/officeDocument/2006/relationships/tags" Target="../tags/tag390.xml"/><Relationship Id="rId64" Type="http://schemas.openxmlformats.org/officeDocument/2006/relationships/tags" Target="../tags/tag398.xml"/><Relationship Id="rId69" Type="http://schemas.openxmlformats.org/officeDocument/2006/relationships/tags" Target="../tags/tag403.xml"/><Relationship Id="rId77" Type="http://schemas.openxmlformats.org/officeDocument/2006/relationships/tags" Target="../tags/tag411.xml"/><Relationship Id="rId100" Type="http://schemas.openxmlformats.org/officeDocument/2006/relationships/tags" Target="../tags/tag434.xml"/><Relationship Id="rId105" Type="http://schemas.openxmlformats.org/officeDocument/2006/relationships/tags" Target="../tags/tag439.xml"/><Relationship Id="rId113" Type="http://schemas.openxmlformats.org/officeDocument/2006/relationships/tags" Target="../tags/tag447.xml"/><Relationship Id="rId118" Type="http://schemas.openxmlformats.org/officeDocument/2006/relationships/tags" Target="../tags/tag452.xml"/><Relationship Id="rId126" Type="http://schemas.openxmlformats.org/officeDocument/2006/relationships/slideLayout" Target="../slideLayouts/slideLayout6.xml"/><Relationship Id="rId8" Type="http://schemas.openxmlformats.org/officeDocument/2006/relationships/tags" Target="../tags/tag342.xml"/><Relationship Id="rId51" Type="http://schemas.openxmlformats.org/officeDocument/2006/relationships/tags" Target="../tags/tag385.xml"/><Relationship Id="rId72" Type="http://schemas.openxmlformats.org/officeDocument/2006/relationships/tags" Target="../tags/tag406.xml"/><Relationship Id="rId80" Type="http://schemas.openxmlformats.org/officeDocument/2006/relationships/tags" Target="../tags/tag414.xml"/><Relationship Id="rId85" Type="http://schemas.openxmlformats.org/officeDocument/2006/relationships/tags" Target="../tags/tag419.xml"/><Relationship Id="rId93" Type="http://schemas.openxmlformats.org/officeDocument/2006/relationships/tags" Target="../tags/tag427.xml"/><Relationship Id="rId98" Type="http://schemas.openxmlformats.org/officeDocument/2006/relationships/tags" Target="../tags/tag432.xml"/><Relationship Id="rId121" Type="http://schemas.openxmlformats.org/officeDocument/2006/relationships/tags" Target="../tags/tag455.xml"/><Relationship Id="rId3" Type="http://schemas.openxmlformats.org/officeDocument/2006/relationships/tags" Target="../tags/tag337.xml"/><Relationship Id="rId12" Type="http://schemas.openxmlformats.org/officeDocument/2006/relationships/tags" Target="../tags/tag346.xml"/><Relationship Id="rId17" Type="http://schemas.openxmlformats.org/officeDocument/2006/relationships/tags" Target="../tags/tag351.xml"/><Relationship Id="rId25" Type="http://schemas.openxmlformats.org/officeDocument/2006/relationships/tags" Target="../tags/tag359.xml"/><Relationship Id="rId33" Type="http://schemas.openxmlformats.org/officeDocument/2006/relationships/tags" Target="../tags/tag367.xml"/><Relationship Id="rId38" Type="http://schemas.openxmlformats.org/officeDocument/2006/relationships/tags" Target="../tags/tag372.xml"/><Relationship Id="rId46" Type="http://schemas.openxmlformats.org/officeDocument/2006/relationships/tags" Target="../tags/tag380.xml"/><Relationship Id="rId59" Type="http://schemas.openxmlformats.org/officeDocument/2006/relationships/tags" Target="../tags/tag393.xml"/><Relationship Id="rId67" Type="http://schemas.openxmlformats.org/officeDocument/2006/relationships/tags" Target="../tags/tag401.xml"/><Relationship Id="rId103" Type="http://schemas.openxmlformats.org/officeDocument/2006/relationships/tags" Target="../tags/tag437.xml"/><Relationship Id="rId108" Type="http://schemas.openxmlformats.org/officeDocument/2006/relationships/tags" Target="../tags/tag442.xml"/><Relationship Id="rId116" Type="http://schemas.openxmlformats.org/officeDocument/2006/relationships/tags" Target="../tags/tag450.xml"/><Relationship Id="rId124" Type="http://schemas.openxmlformats.org/officeDocument/2006/relationships/tags" Target="../tags/tag458.xml"/><Relationship Id="rId129" Type="http://schemas.openxmlformats.org/officeDocument/2006/relationships/image" Target="../media/image5.png"/><Relationship Id="rId20" Type="http://schemas.openxmlformats.org/officeDocument/2006/relationships/tags" Target="../tags/tag354.xml"/><Relationship Id="rId41" Type="http://schemas.openxmlformats.org/officeDocument/2006/relationships/tags" Target="../tags/tag375.xml"/><Relationship Id="rId54" Type="http://schemas.openxmlformats.org/officeDocument/2006/relationships/tags" Target="../tags/tag388.xml"/><Relationship Id="rId62" Type="http://schemas.openxmlformats.org/officeDocument/2006/relationships/tags" Target="../tags/tag396.xml"/><Relationship Id="rId70" Type="http://schemas.openxmlformats.org/officeDocument/2006/relationships/tags" Target="../tags/tag404.xml"/><Relationship Id="rId75" Type="http://schemas.openxmlformats.org/officeDocument/2006/relationships/tags" Target="../tags/tag409.xml"/><Relationship Id="rId83" Type="http://schemas.openxmlformats.org/officeDocument/2006/relationships/tags" Target="../tags/tag417.xml"/><Relationship Id="rId88" Type="http://schemas.openxmlformats.org/officeDocument/2006/relationships/tags" Target="../tags/tag422.xml"/><Relationship Id="rId91" Type="http://schemas.openxmlformats.org/officeDocument/2006/relationships/tags" Target="../tags/tag425.xml"/><Relationship Id="rId96" Type="http://schemas.openxmlformats.org/officeDocument/2006/relationships/tags" Target="../tags/tag430.xml"/><Relationship Id="rId111" Type="http://schemas.openxmlformats.org/officeDocument/2006/relationships/tags" Target="../tags/tag445.xml"/><Relationship Id="rId132" Type="http://schemas.openxmlformats.org/officeDocument/2006/relationships/image" Target="../media/image7.emf"/><Relationship Id="rId1" Type="http://schemas.openxmlformats.org/officeDocument/2006/relationships/tags" Target="../tags/tag335.xml"/><Relationship Id="rId6" Type="http://schemas.openxmlformats.org/officeDocument/2006/relationships/tags" Target="../tags/tag340.xml"/><Relationship Id="rId15" Type="http://schemas.openxmlformats.org/officeDocument/2006/relationships/tags" Target="../tags/tag349.xml"/><Relationship Id="rId23" Type="http://schemas.openxmlformats.org/officeDocument/2006/relationships/tags" Target="../tags/tag357.xml"/><Relationship Id="rId28" Type="http://schemas.openxmlformats.org/officeDocument/2006/relationships/tags" Target="../tags/tag362.xml"/><Relationship Id="rId36" Type="http://schemas.openxmlformats.org/officeDocument/2006/relationships/tags" Target="../tags/tag370.xml"/><Relationship Id="rId49" Type="http://schemas.openxmlformats.org/officeDocument/2006/relationships/tags" Target="../tags/tag383.xml"/><Relationship Id="rId57" Type="http://schemas.openxmlformats.org/officeDocument/2006/relationships/tags" Target="../tags/tag391.xml"/><Relationship Id="rId106" Type="http://schemas.openxmlformats.org/officeDocument/2006/relationships/tags" Target="../tags/tag440.xml"/><Relationship Id="rId114" Type="http://schemas.openxmlformats.org/officeDocument/2006/relationships/tags" Target="../tags/tag448.xml"/><Relationship Id="rId119" Type="http://schemas.openxmlformats.org/officeDocument/2006/relationships/tags" Target="../tags/tag453.xml"/><Relationship Id="rId127" Type="http://schemas.openxmlformats.org/officeDocument/2006/relationships/notesSlide" Target="../notesSlides/notesSlide4.xml"/><Relationship Id="rId10" Type="http://schemas.openxmlformats.org/officeDocument/2006/relationships/tags" Target="../tags/tag344.xml"/><Relationship Id="rId31" Type="http://schemas.openxmlformats.org/officeDocument/2006/relationships/tags" Target="../tags/tag365.xml"/><Relationship Id="rId44" Type="http://schemas.openxmlformats.org/officeDocument/2006/relationships/tags" Target="../tags/tag378.xml"/><Relationship Id="rId52" Type="http://schemas.openxmlformats.org/officeDocument/2006/relationships/tags" Target="../tags/tag386.xml"/><Relationship Id="rId60" Type="http://schemas.openxmlformats.org/officeDocument/2006/relationships/tags" Target="../tags/tag394.xml"/><Relationship Id="rId65" Type="http://schemas.openxmlformats.org/officeDocument/2006/relationships/tags" Target="../tags/tag399.xml"/><Relationship Id="rId73" Type="http://schemas.openxmlformats.org/officeDocument/2006/relationships/tags" Target="../tags/tag407.xml"/><Relationship Id="rId78" Type="http://schemas.openxmlformats.org/officeDocument/2006/relationships/tags" Target="../tags/tag412.xml"/><Relationship Id="rId81" Type="http://schemas.openxmlformats.org/officeDocument/2006/relationships/tags" Target="../tags/tag415.xml"/><Relationship Id="rId86" Type="http://schemas.openxmlformats.org/officeDocument/2006/relationships/tags" Target="../tags/tag420.xml"/><Relationship Id="rId94" Type="http://schemas.openxmlformats.org/officeDocument/2006/relationships/tags" Target="../tags/tag428.xml"/><Relationship Id="rId99" Type="http://schemas.openxmlformats.org/officeDocument/2006/relationships/tags" Target="../tags/tag433.xml"/><Relationship Id="rId101" Type="http://schemas.openxmlformats.org/officeDocument/2006/relationships/tags" Target="../tags/tag435.xml"/><Relationship Id="rId122" Type="http://schemas.openxmlformats.org/officeDocument/2006/relationships/tags" Target="../tags/tag456.xml"/><Relationship Id="rId130" Type="http://schemas.openxmlformats.org/officeDocument/2006/relationships/image" Target="../media/image2.png"/><Relationship Id="rId4" Type="http://schemas.openxmlformats.org/officeDocument/2006/relationships/tags" Target="../tags/tag338.xml"/><Relationship Id="rId9" Type="http://schemas.openxmlformats.org/officeDocument/2006/relationships/tags" Target="../tags/tag343.xml"/><Relationship Id="rId13" Type="http://schemas.openxmlformats.org/officeDocument/2006/relationships/tags" Target="../tags/tag347.xml"/><Relationship Id="rId18" Type="http://schemas.openxmlformats.org/officeDocument/2006/relationships/tags" Target="../tags/tag352.xml"/><Relationship Id="rId39" Type="http://schemas.openxmlformats.org/officeDocument/2006/relationships/tags" Target="../tags/tag373.xml"/><Relationship Id="rId109" Type="http://schemas.openxmlformats.org/officeDocument/2006/relationships/tags" Target="../tags/tag443.xml"/><Relationship Id="rId34" Type="http://schemas.openxmlformats.org/officeDocument/2006/relationships/tags" Target="../tags/tag368.xml"/><Relationship Id="rId50" Type="http://schemas.openxmlformats.org/officeDocument/2006/relationships/tags" Target="../tags/tag384.xml"/><Relationship Id="rId55" Type="http://schemas.openxmlformats.org/officeDocument/2006/relationships/tags" Target="../tags/tag389.xml"/><Relationship Id="rId76" Type="http://schemas.openxmlformats.org/officeDocument/2006/relationships/tags" Target="../tags/tag410.xml"/><Relationship Id="rId97" Type="http://schemas.openxmlformats.org/officeDocument/2006/relationships/tags" Target="../tags/tag431.xml"/><Relationship Id="rId104" Type="http://schemas.openxmlformats.org/officeDocument/2006/relationships/tags" Target="../tags/tag438.xml"/><Relationship Id="rId120" Type="http://schemas.openxmlformats.org/officeDocument/2006/relationships/tags" Target="../tags/tag454.xml"/><Relationship Id="rId125" Type="http://schemas.openxmlformats.org/officeDocument/2006/relationships/tags" Target="../tags/tag459.xml"/><Relationship Id="rId7" Type="http://schemas.openxmlformats.org/officeDocument/2006/relationships/tags" Target="../tags/tag341.xml"/><Relationship Id="rId71" Type="http://schemas.openxmlformats.org/officeDocument/2006/relationships/tags" Target="../tags/tag405.xml"/><Relationship Id="rId92" Type="http://schemas.openxmlformats.org/officeDocument/2006/relationships/tags" Target="../tags/tag426.xml"/><Relationship Id="rId2" Type="http://schemas.openxmlformats.org/officeDocument/2006/relationships/tags" Target="../tags/tag336.xml"/><Relationship Id="rId29" Type="http://schemas.openxmlformats.org/officeDocument/2006/relationships/tags" Target="../tags/tag363.xml"/><Relationship Id="rId24" Type="http://schemas.openxmlformats.org/officeDocument/2006/relationships/tags" Target="../tags/tag358.xml"/><Relationship Id="rId40" Type="http://schemas.openxmlformats.org/officeDocument/2006/relationships/tags" Target="../tags/tag374.xml"/><Relationship Id="rId45" Type="http://schemas.openxmlformats.org/officeDocument/2006/relationships/tags" Target="../tags/tag379.xml"/><Relationship Id="rId66" Type="http://schemas.openxmlformats.org/officeDocument/2006/relationships/tags" Target="../tags/tag400.xml"/><Relationship Id="rId87" Type="http://schemas.openxmlformats.org/officeDocument/2006/relationships/tags" Target="../tags/tag421.xml"/><Relationship Id="rId110" Type="http://schemas.openxmlformats.org/officeDocument/2006/relationships/tags" Target="../tags/tag444.xml"/><Relationship Id="rId115" Type="http://schemas.openxmlformats.org/officeDocument/2006/relationships/tags" Target="../tags/tag449.xml"/><Relationship Id="rId131" Type="http://schemas.openxmlformats.org/officeDocument/2006/relationships/image" Target="../media/image3.png"/><Relationship Id="rId61" Type="http://schemas.openxmlformats.org/officeDocument/2006/relationships/tags" Target="../tags/tag395.xml"/><Relationship Id="rId82" Type="http://schemas.openxmlformats.org/officeDocument/2006/relationships/tags" Target="../tags/tag416.xml"/></Relationships>
</file>

<file path=ppt/slides/_rels/slide10.xml.rels><?xml version="1.0" encoding="UTF-8" standalone="yes"?>
<Relationships xmlns="http://schemas.openxmlformats.org/package/2006/relationships"><Relationship Id="rId13" Type="http://schemas.openxmlformats.org/officeDocument/2006/relationships/tags" Target="../tags/tag472.xml"/><Relationship Id="rId18" Type="http://schemas.openxmlformats.org/officeDocument/2006/relationships/tags" Target="../tags/tag477.xml"/><Relationship Id="rId26" Type="http://schemas.openxmlformats.org/officeDocument/2006/relationships/tags" Target="../tags/tag485.xml"/><Relationship Id="rId39" Type="http://schemas.openxmlformats.org/officeDocument/2006/relationships/tags" Target="../tags/tag498.xml"/><Relationship Id="rId21" Type="http://schemas.openxmlformats.org/officeDocument/2006/relationships/tags" Target="../tags/tag480.xml"/><Relationship Id="rId34" Type="http://schemas.openxmlformats.org/officeDocument/2006/relationships/tags" Target="../tags/tag493.xml"/><Relationship Id="rId42" Type="http://schemas.openxmlformats.org/officeDocument/2006/relationships/tags" Target="../tags/tag501.xml"/><Relationship Id="rId47" Type="http://schemas.openxmlformats.org/officeDocument/2006/relationships/tags" Target="../tags/tag506.xml"/><Relationship Id="rId50" Type="http://schemas.openxmlformats.org/officeDocument/2006/relationships/tags" Target="../tags/tag509.xml"/><Relationship Id="rId55" Type="http://schemas.openxmlformats.org/officeDocument/2006/relationships/tags" Target="../tags/tag514.xml"/><Relationship Id="rId63" Type="http://schemas.openxmlformats.org/officeDocument/2006/relationships/tags" Target="../tags/tag522.xml"/><Relationship Id="rId68" Type="http://schemas.openxmlformats.org/officeDocument/2006/relationships/tags" Target="../tags/tag527.xml"/><Relationship Id="rId76" Type="http://schemas.openxmlformats.org/officeDocument/2006/relationships/tags" Target="../tags/tag535.xml"/><Relationship Id="rId7" Type="http://schemas.openxmlformats.org/officeDocument/2006/relationships/tags" Target="../tags/tag466.xml"/><Relationship Id="rId71" Type="http://schemas.openxmlformats.org/officeDocument/2006/relationships/tags" Target="../tags/tag530.xml"/><Relationship Id="rId2" Type="http://schemas.openxmlformats.org/officeDocument/2006/relationships/tags" Target="../tags/tag461.xml"/><Relationship Id="rId16" Type="http://schemas.openxmlformats.org/officeDocument/2006/relationships/tags" Target="../tags/tag475.xml"/><Relationship Id="rId29" Type="http://schemas.openxmlformats.org/officeDocument/2006/relationships/tags" Target="../tags/tag488.xml"/><Relationship Id="rId11" Type="http://schemas.openxmlformats.org/officeDocument/2006/relationships/tags" Target="../tags/tag470.xml"/><Relationship Id="rId24" Type="http://schemas.openxmlformats.org/officeDocument/2006/relationships/tags" Target="../tags/tag483.xml"/><Relationship Id="rId32" Type="http://schemas.openxmlformats.org/officeDocument/2006/relationships/tags" Target="../tags/tag491.xml"/><Relationship Id="rId37" Type="http://schemas.openxmlformats.org/officeDocument/2006/relationships/tags" Target="../tags/tag496.xml"/><Relationship Id="rId40" Type="http://schemas.openxmlformats.org/officeDocument/2006/relationships/tags" Target="../tags/tag499.xml"/><Relationship Id="rId45" Type="http://schemas.openxmlformats.org/officeDocument/2006/relationships/tags" Target="../tags/tag504.xml"/><Relationship Id="rId53" Type="http://schemas.openxmlformats.org/officeDocument/2006/relationships/tags" Target="../tags/tag512.xml"/><Relationship Id="rId58" Type="http://schemas.openxmlformats.org/officeDocument/2006/relationships/tags" Target="../tags/tag517.xml"/><Relationship Id="rId66" Type="http://schemas.openxmlformats.org/officeDocument/2006/relationships/tags" Target="../tags/tag525.xml"/><Relationship Id="rId74" Type="http://schemas.openxmlformats.org/officeDocument/2006/relationships/tags" Target="../tags/tag533.xml"/><Relationship Id="rId79" Type="http://schemas.openxmlformats.org/officeDocument/2006/relationships/image" Target="../media/image4.png"/><Relationship Id="rId5" Type="http://schemas.openxmlformats.org/officeDocument/2006/relationships/tags" Target="../tags/tag464.xml"/><Relationship Id="rId61" Type="http://schemas.openxmlformats.org/officeDocument/2006/relationships/tags" Target="../tags/tag520.xml"/><Relationship Id="rId82" Type="http://schemas.openxmlformats.org/officeDocument/2006/relationships/image" Target="../media/image3.png"/><Relationship Id="rId10" Type="http://schemas.openxmlformats.org/officeDocument/2006/relationships/tags" Target="../tags/tag469.xml"/><Relationship Id="rId19" Type="http://schemas.openxmlformats.org/officeDocument/2006/relationships/tags" Target="../tags/tag478.xml"/><Relationship Id="rId31" Type="http://schemas.openxmlformats.org/officeDocument/2006/relationships/tags" Target="../tags/tag490.xml"/><Relationship Id="rId44" Type="http://schemas.openxmlformats.org/officeDocument/2006/relationships/tags" Target="../tags/tag503.xml"/><Relationship Id="rId52" Type="http://schemas.openxmlformats.org/officeDocument/2006/relationships/tags" Target="../tags/tag511.xml"/><Relationship Id="rId60" Type="http://schemas.openxmlformats.org/officeDocument/2006/relationships/tags" Target="../tags/tag519.xml"/><Relationship Id="rId65" Type="http://schemas.openxmlformats.org/officeDocument/2006/relationships/tags" Target="../tags/tag524.xml"/><Relationship Id="rId73" Type="http://schemas.openxmlformats.org/officeDocument/2006/relationships/tags" Target="../tags/tag532.xml"/><Relationship Id="rId78" Type="http://schemas.openxmlformats.org/officeDocument/2006/relationships/notesSlide" Target="../notesSlides/notesSlide5.xml"/><Relationship Id="rId81" Type="http://schemas.openxmlformats.org/officeDocument/2006/relationships/image" Target="../media/image2.png"/><Relationship Id="rId4" Type="http://schemas.openxmlformats.org/officeDocument/2006/relationships/tags" Target="../tags/tag463.xml"/><Relationship Id="rId9" Type="http://schemas.openxmlformats.org/officeDocument/2006/relationships/tags" Target="../tags/tag468.xml"/><Relationship Id="rId14" Type="http://schemas.openxmlformats.org/officeDocument/2006/relationships/tags" Target="../tags/tag473.xml"/><Relationship Id="rId22" Type="http://schemas.openxmlformats.org/officeDocument/2006/relationships/tags" Target="../tags/tag481.xml"/><Relationship Id="rId27" Type="http://schemas.openxmlformats.org/officeDocument/2006/relationships/tags" Target="../tags/tag486.xml"/><Relationship Id="rId30" Type="http://schemas.openxmlformats.org/officeDocument/2006/relationships/tags" Target="../tags/tag489.xml"/><Relationship Id="rId35" Type="http://schemas.openxmlformats.org/officeDocument/2006/relationships/tags" Target="../tags/tag494.xml"/><Relationship Id="rId43" Type="http://schemas.openxmlformats.org/officeDocument/2006/relationships/tags" Target="../tags/tag502.xml"/><Relationship Id="rId48" Type="http://schemas.openxmlformats.org/officeDocument/2006/relationships/tags" Target="../tags/tag507.xml"/><Relationship Id="rId56" Type="http://schemas.openxmlformats.org/officeDocument/2006/relationships/tags" Target="../tags/tag515.xml"/><Relationship Id="rId64" Type="http://schemas.openxmlformats.org/officeDocument/2006/relationships/tags" Target="../tags/tag523.xml"/><Relationship Id="rId69" Type="http://schemas.openxmlformats.org/officeDocument/2006/relationships/tags" Target="../tags/tag528.xml"/><Relationship Id="rId77" Type="http://schemas.openxmlformats.org/officeDocument/2006/relationships/slideLayout" Target="../slideLayouts/slideLayout6.xml"/><Relationship Id="rId8" Type="http://schemas.openxmlformats.org/officeDocument/2006/relationships/tags" Target="../tags/tag467.xml"/><Relationship Id="rId51" Type="http://schemas.openxmlformats.org/officeDocument/2006/relationships/tags" Target="../tags/tag510.xml"/><Relationship Id="rId72" Type="http://schemas.openxmlformats.org/officeDocument/2006/relationships/tags" Target="../tags/tag531.xml"/><Relationship Id="rId80" Type="http://schemas.openxmlformats.org/officeDocument/2006/relationships/image" Target="../media/image5.png"/><Relationship Id="rId3" Type="http://schemas.openxmlformats.org/officeDocument/2006/relationships/tags" Target="../tags/tag462.xml"/><Relationship Id="rId12" Type="http://schemas.openxmlformats.org/officeDocument/2006/relationships/tags" Target="../tags/tag471.xml"/><Relationship Id="rId17" Type="http://schemas.openxmlformats.org/officeDocument/2006/relationships/tags" Target="../tags/tag476.xml"/><Relationship Id="rId25" Type="http://schemas.openxmlformats.org/officeDocument/2006/relationships/tags" Target="../tags/tag484.xml"/><Relationship Id="rId33" Type="http://schemas.openxmlformats.org/officeDocument/2006/relationships/tags" Target="../tags/tag492.xml"/><Relationship Id="rId38" Type="http://schemas.openxmlformats.org/officeDocument/2006/relationships/tags" Target="../tags/tag497.xml"/><Relationship Id="rId46" Type="http://schemas.openxmlformats.org/officeDocument/2006/relationships/tags" Target="../tags/tag505.xml"/><Relationship Id="rId59" Type="http://schemas.openxmlformats.org/officeDocument/2006/relationships/tags" Target="../tags/tag518.xml"/><Relationship Id="rId67" Type="http://schemas.openxmlformats.org/officeDocument/2006/relationships/tags" Target="../tags/tag526.xml"/><Relationship Id="rId20" Type="http://schemas.openxmlformats.org/officeDocument/2006/relationships/tags" Target="../tags/tag479.xml"/><Relationship Id="rId41" Type="http://schemas.openxmlformats.org/officeDocument/2006/relationships/tags" Target="../tags/tag500.xml"/><Relationship Id="rId54" Type="http://schemas.openxmlformats.org/officeDocument/2006/relationships/tags" Target="../tags/tag513.xml"/><Relationship Id="rId62" Type="http://schemas.openxmlformats.org/officeDocument/2006/relationships/tags" Target="../tags/tag521.xml"/><Relationship Id="rId70" Type="http://schemas.openxmlformats.org/officeDocument/2006/relationships/tags" Target="../tags/tag529.xml"/><Relationship Id="rId75" Type="http://schemas.openxmlformats.org/officeDocument/2006/relationships/tags" Target="../tags/tag534.xml"/><Relationship Id="rId83" Type="http://schemas.openxmlformats.org/officeDocument/2006/relationships/image" Target="../media/image8.emf"/><Relationship Id="rId1" Type="http://schemas.openxmlformats.org/officeDocument/2006/relationships/tags" Target="../tags/tag460.xml"/><Relationship Id="rId6" Type="http://schemas.openxmlformats.org/officeDocument/2006/relationships/tags" Target="../tags/tag465.xml"/><Relationship Id="rId15" Type="http://schemas.openxmlformats.org/officeDocument/2006/relationships/tags" Target="../tags/tag474.xml"/><Relationship Id="rId23" Type="http://schemas.openxmlformats.org/officeDocument/2006/relationships/tags" Target="../tags/tag482.xml"/><Relationship Id="rId28" Type="http://schemas.openxmlformats.org/officeDocument/2006/relationships/tags" Target="../tags/tag487.xml"/><Relationship Id="rId36" Type="http://schemas.openxmlformats.org/officeDocument/2006/relationships/tags" Target="../tags/tag495.xml"/><Relationship Id="rId49" Type="http://schemas.openxmlformats.org/officeDocument/2006/relationships/tags" Target="../tags/tag508.xml"/><Relationship Id="rId57" Type="http://schemas.openxmlformats.org/officeDocument/2006/relationships/tags" Target="../tags/tag516.xml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tags" Target="../tags/tag543.xml"/><Relationship Id="rId13" Type="http://schemas.openxmlformats.org/officeDocument/2006/relationships/tags" Target="../tags/tag548.xml"/><Relationship Id="rId18" Type="http://schemas.openxmlformats.org/officeDocument/2006/relationships/tags" Target="../tags/tag553.xml"/><Relationship Id="rId26" Type="http://schemas.openxmlformats.org/officeDocument/2006/relationships/tags" Target="../tags/tag561.xml"/><Relationship Id="rId39" Type="http://schemas.openxmlformats.org/officeDocument/2006/relationships/tags" Target="../tags/tag574.xml"/><Relationship Id="rId3" Type="http://schemas.openxmlformats.org/officeDocument/2006/relationships/tags" Target="../tags/tag538.xml"/><Relationship Id="rId21" Type="http://schemas.openxmlformats.org/officeDocument/2006/relationships/tags" Target="../tags/tag556.xml"/><Relationship Id="rId34" Type="http://schemas.openxmlformats.org/officeDocument/2006/relationships/tags" Target="../tags/tag569.xml"/><Relationship Id="rId42" Type="http://schemas.openxmlformats.org/officeDocument/2006/relationships/notesSlide" Target="../notesSlides/notesSlide6.xml"/><Relationship Id="rId47" Type="http://schemas.openxmlformats.org/officeDocument/2006/relationships/image" Target="../media/image9.emf"/><Relationship Id="rId7" Type="http://schemas.openxmlformats.org/officeDocument/2006/relationships/tags" Target="../tags/tag542.xml"/><Relationship Id="rId12" Type="http://schemas.openxmlformats.org/officeDocument/2006/relationships/tags" Target="../tags/tag547.xml"/><Relationship Id="rId17" Type="http://schemas.openxmlformats.org/officeDocument/2006/relationships/tags" Target="../tags/tag552.xml"/><Relationship Id="rId25" Type="http://schemas.openxmlformats.org/officeDocument/2006/relationships/tags" Target="../tags/tag560.xml"/><Relationship Id="rId33" Type="http://schemas.openxmlformats.org/officeDocument/2006/relationships/tags" Target="../tags/tag568.xml"/><Relationship Id="rId38" Type="http://schemas.openxmlformats.org/officeDocument/2006/relationships/tags" Target="../tags/tag573.xml"/><Relationship Id="rId46" Type="http://schemas.openxmlformats.org/officeDocument/2006/relationships/image" Target="../media/image5.png"/><Relationship Id="rId2" Type="http://schemas.openxmlformats.org/officeDocument/2006/relationships/tags" Target="../tags/tag537.xml"/><Relationship Id="rId16" Type="http://schemas.openxmlformats.org/officeDocument/2006/relationships/tags" Target="../tags/tag551.xml"/><Relationship Id="rId20" Type="http://schemas.openxmlformats.org/officeDocument/2006/relationships/tags" Target="../tags/tag555.xml"/><Relationship Id="rId29" Type="http://schemas.openxmlformats.org/officeDocument/2006/relationships/tags" Target="../tags/tag564.xml"/><Relationship Id="rId41" Type="http://schemas.openxmlformats.org/officeDocument/2006/relationships/slideLayout" Target="../slideLayouts/slideLayout6.xml"/><Relationship Id="rId1" Type="http://schemas.openxmlformats.org/officeDocument/2006/relationships/tags" Target="../tags/tag536.xml"/><Relationship Id="rId6" Type="http://schemas.openxmlformats.org/officeDocument/2006/relationships/tags" Target="../tags/tag541.xml"/><Relationship Id="rId11" Type="http://schemas.openxmlformats.org/officeDocument/2006/relationships/tags" Target="../tags/tag546.xml"/><Relationship Id="rId24" Type="http://schemas.openxmlformats.org/officeDocument/2006/relationships/tags" Target="../tags/tag559.xml"/><Relationship Id="rId32" Type="http://schemas.openxmlformats.org/officeDocument/2006/relationships/tags" Target="../tags/tag567.xml"/><Relationship Id="rId37" Type="http://schemas.openxmlformats.org/officeDocument/2006/relationships/tags" Target="../tags/tag572.xml"/><Relationship Id="rId40" Type="http://schemas.openxmlformats.org/officeDocument/2006/relationships/tags" Target="../tags/tag575.xml"/><Relationship Id="rId45" Type="http://schemas.openxmlformats.org/officeDocument/2006/relationships/image" Target="../media/image3.png"/><Relationship Id="rId5" Type="http://schemas.openxmlformats.org/officeDocument/2006/relationships/tags" Target="../tags/tag540.xml"/><Relationship Id="rId15" Type="http://schemas.openxmlformats.org/officeDocument/2006/relationships/tags" Target="../tags/tag550.xml"/><Relationship Id="rId23" Type="http://schemas.openxmlformats.org/officeDocument/2006/relationships/tags" Target="../tags/tag558.xml"/><Relationship Id="rId28" Type="http://schemas.openxmlformats.org/officeDocument/2006/relationships/tags" Target="../tags/tag563.xml"/><Relationship Id="rId36" Type="http://schemas.openxmlformats.org/officeDocument/2006/relationships/tags" Target="../tags/tag571.xml"/><Relationship Id="rId10" Type="http://schemas.openxmlformats.org/officeDocument/2006/relationships/tags" Target="../tags/tag545.xml"/><Relationship Id="rId19" Type="http://schemas.openxmlformats.org/officeDocument/2006/relationships/tags" Target="../tags/tag554.xml"/><Relationship Id="rId31" Type="http://schemas.openxmlformats.org/officeDocument/2006/relationships/tags" Target="../tags/tag566.xml"/><Relationship Id="rId44" Type="http://schemas.openxmlformats.org/officeDocument/2006/relationships/image" Target="../media/image2.png"/><Relationship Id="rId4" Type="http://schemas.openxmlformats.org/officeDocument/2006/relationships/tags" Target="../tags/tag539.xml"/><Relationship Id="rId9" Type="http://schemas.openxmlformats.org/officeDocument/2006/relationships/tags" Target="../tags/tag544.xml"/><Relationship Id="rId14" Type="http://schemas.openxmlformats.org/officeDocument/2006/relationships/tags" Target="../tags/tag549.xml"/><Relationship Id="rId22" Type="http://schemas.openxmlformats.org/officeDocument/2006/relationships/tags" Target="../tags/tag557.xml"/><Relationship Id="rId27" Type="http://schemas.openxmlformats.org/officeDocument/2006/relationships/tags" Target="../tags/tag562.xml"/><Relationship Id="rId30" Type="http://schemas.openxmlformats.org/officeDocument/2006/relationships/tags" Target="../tags/tag565.xml"/><Relationship Id="rId35" Type="http://schemas.openxmlformats.org/officeDocument/2006/relationships/tags" Target="../tags/tag570.xml"/><Relationship Id="rId43" Type="http://schemas.openxmlformats.org/officeDocument/2006/relationships/image" Target="../media/image4.pn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tags" Target="../tags/tag583.xml"/><Relationship Id="rId13" Type="http://schemas.openxmlformats.org/officeDocument/2006/relationships/tags" Target="../tags/tag588.xml"/><Relationship Id="rId18" Type="http://schemas.openxmlformats.org/officeDocument/2006/relationships/tags" Target="../tags/tag593.xml"/><Relationship Id="rId26" Type="http://schemas.openxmlformats.org/officeDocument/2006/relationships/tags" Target="../tags/tag601.xml"/><Relationship Id="rId39" Type="http://schemas.openxmlformats.org/officeDocument/2006/relationships/tags" Target="../tags/tag614.xml"/><Relationship Id="rId3" Type="http://schemas.openxmlformats.org/officeDocument/2006/relationships/tags" Target="../tags/tag578.xml"/><Relationship Id="rId21" Type="http://schemas.openxmlformats.org/officeDocument/2006/relationships/tags" Target="../tags/tag596.xml"/><Relationship Id="rId34" Type="http://schemas.openxmlformats.org/officeDocument/2006/relationships/tags" Target="../tags/tag609.xml"/><Relationship Id="rId42" Type="http://schemas.openxmlformats.org/officeDocument/2006/relationships/notesSlide" Target="../notesSlides/notesSlide7.xml"/><Relationship Id="rId47" Type="http://schemas.openxmlformats.org/officeDocument/2006/relationships/image" Target="../media/image10.emf"/><Relationship Id="rId7" Type="http://schemas.openxmlformats.org/officeDocument/2006/relationships/tags" Target="../tags/tag582.xml"/><Relationship Id="rId12" Type="http://schemas.openxmlformats.org/officeDocument/2006/relationships/tags" Target="../tags/tag587.xml"/><Relationship Id="rId17" Type="http://schemas.openxmlformats.org/officeDocument/2006/relationships/tags" Target="../tags/tag592.xml"/><Relationship Id="rId25" Type="http://schemas.openxmlformats.org/officeDocument/2006/relationships/tags" Target="../tags/tag600.xml"/><Relationship Id="rId33" Type="http://schemas.openxmlformats.org/officeDocument/2006/relationships/tags" Target="../tags/tag608.xml"/><Relationship Id="rId38" Type="http://schemas.openxmlformats.org/officeDocument/2006/relationships/tags" Target="../tags/tag613.xml"/><Relationship Id="rId46" Type="http://schemas.openxmlformats.org/officeDocument/2006/relationships/image" Target="../media/image5.png"/><Relationship Id="rId2" Type="http://schemas.openxmlformats.org/officeDocument/2006/relationships/tags" Target="../tags/tag577.xml"/><Relationship Id="rId16" Type="http://schemas.openxmlformats.org/officeDocument/2006/relationships/tags" Target="../tags/tag591.xml"/><Relationship Id="rId20" Type="http://schemas.openxmlformats.org/officeDocument/2006/relationships/tags" Target="../tags/tag595.xml"/><Relationship Id="rId29" Type="http://schemas.openxmlformats.org/officeDocument/2006/relationships/tags" Target="../tags/tag604.xml"/><Relationship Id="rId41" Type="http://schemas.openxmlformats.org/officeDocument/2006/relationships/slideLayout" Target="../slideLayouts/slideLayout6.xml"/><Relationship Id="rId1" Type="http://schemas.openxmlformats.org/officeDocument/2006/relationships/tags" Target="../tags/tag576.xml"/><Relationship Id="rId6" Type="http://schemas.openxmlformats.org/officeDocument/2006/relationships/tags" Target="../tags/tag581.xml"/><Relationship Id="rId11" Type="http://schemas.openxmlformats.org/officeDocument/2006/relationships/tags" Target="../tags/tag586.xml"/><Relationship Id="rId24" Type="http://schemas.openxmlformats.org/officeDocument/2006/relationships/tags" Target="../tags/tag599.xml"/><Relationship Id="rId32" Type="http://schemas.openxmlformats.org/officeDocument/2006/relationships/tags" Target="../tags/tag607.xml"/><Relationship Id="rId37" Type="http://schemas.openxmlformats.org/officeDocument/2006/relationships/tags" Target="../tags/tag612.xml"/><Relationship Id="rId40" Type="http://schemas.openxmlformats.org/officeDocument/2006/relationships/tags" Target="../tags/tag615.xml"/><Relationship Id="rId45" Type="http://schemas.openxmlformats.org/officeDocument/2006/relationships/image" Target="../media/image3.png"/><Relationship Id="rId5" Type="http://schemas.openxmlformats.org/officeDocument/2006/relationships/tags" Target="../tags/tag580.xml"/><Relationship Id="rId15" Type="http://schemas.openxmlformats.org/officeDocument/2006/relationships/tags" Target="../tags/tag590.xml"/><Relationship Id="rId23" Type="http://schemas.openxmlformats.org/officeDocument/2006/relationships/tags" Target="../tags/tag598.xml"/><Relationship Id="rId28" Type="http://schemas.openxmlformats.org/officeDocument/2006/relationships/tags" Target="../tags/tag603.xml"/><Relationship Id="rId36" Type="http://schemas.openxmlformats.org/officeDocument/2006/relationships/tags" Target="../tags/tag611.xml"/><Relationship Id="rId10" Type="http://schemas.openxmlformats.org/officeDocument/2006/relationships/tags" Target="../tags/tag585.xml"/><Relationship Id="rId19" Type="http://schemas.openxmlformats.org/officeDocument/2006/relationships/tags" Target="../tags/tag594.xml"/><Relationship Id="rId31" Type="http://schemas.openxmlformats.org/officeDocument/2006/relationships/tags" Target="../tags/tag606.xml"/><Relationship Id="rId44" Type="http://schemas.openxmlformats.org/officeDocument/2006/relationships/image" Target="../media/image2.png"/><Relationship Id="rId4" Type="http://schemas.openxmlformats.org/officeDocument/2006/relationships/tags" Target="../tags/tag579.xml"/><Relationship Id="rId9" Type="http://schemas.openxmlformats.org/officeDocument/2006/relationships/tags" Target="../tags/tag584.xml"/><Relationship Id="rId14" Type="http://schemas.openxmlformats.org/officeDocument/2006/relationships/tags" Target="../tags/tag589.xml"/><Relationship Id="rId22" Type="http://schemas.openxmlformats.org/officeDocument/2006/relationships/tags" Target="../tags/tag597.xml"/><Relationship Id="rId27" Type="http://schemas.openxmlformats.org/officeDocument/2006/relationships/tags" Target="../tags/tag602.xml"/><Relationship Id="rId30" Type="http://schemas.openxmlformats.org/officeDocument/2006/relationships/tags" Target="../tags/tag605.xml"/><Relationship Id="rId35" Type="http://schemas.openxmlformats.org/officeDocument/2006/relationships/tags" Target="../tags/tag610.xml"/><Relationship Id="rId43" Type="http://schemas.openxmlformats.org/officeDocument/2006/relationships/image" Target="../media/image4.png"/></Relationships>
</file>

<file path=ppt/slides/_rels/slide13.xml.rels><?xml version="1.0" encoding="UTF-8" standalone="yes"?>
<Relationships xmlns="http://schemas.openxmlformats.org/package/2006/relationships"><Relationship Id="rId13" Type="http://schemas.openxmlformats.org/officeDocument/2006/relationships/tags" Target="../tags/tag628.xml"/><Relationship Id="rId18" Type="http://schemas.openxmlformats.org/officeDocument/2006/relationships/tags" Target="../tags/tag633.xml"/><Relationship Id="rId26" Type="http://schemas.openxmlformats.org/officeDocument/2006/relationships/tags" Target="../tags/tag641.xml"/><Relationship Id="rId39" Type="http://schemas.openxmlformats.org/officeDocument/2006/relationships/tags" Target="../tags/tag654.xml"/><Relationship Id="rId21" Type="http://schemas.openxmlformats.org/officeDocument/2006/relationships/tags" Target="../tags/tag636.xml"/><Relationship Id="rId34" Type="http://schemas.openxmlformats.org/officeDocument/2006/relationships/tags" Target="../tags/tag649.xml"/><Relationship Id="rId42" Type="http://schemas.openxmlformats.org/officeDocument/2006/relationships/tags" Target="../tags/tag657.xml"/><Relationship Id="rId47" Type="http://schemas.openxmlformats.org/officeDocument/2006/relationships/tags" Target="../tags/tag662.xml"/><Relationship Id="rId50" Type="http://schemas.openxmlformats.org/officeDocument/2006/relationships/tags" Target="../tags/tag665.xml"/><Relationship Id="rId55" Type="http://schemas.openxmlformats.org/officeDocument/2006/relationships/tags" Target="../tags/tag670.xml"/><Relationship Id="rId63" Type="http://schemas.openxmlformats.org/officeDocument/2006/relationships/tags" Target="../tags/tag678.xml"/><Relationship Id="rId68" Type="http://schemas.openxmlformats.org/officeDocument/2006/relationships/notesSlide" Target="../notesSlides/notesSlide8.xml"/><Relationship Id="rId7" Type="http://schemas.openxmlformats.org/officeDocument/2006/relationships/tags" Target="../tags/tag622.xml"/><Relationship Id="rId71" Type="http://schemas.openxmlformats.org/officeDocument/2006/relationships/image" Target="../media/image2.png"/><Relationship Id="rId2" Type="http://schemas.openxmlformats.org/officeDocument/2006/relationships/tags" Target="../tags/tag617.xml"/><Relationship Id="rId16" Type="http://schemas.openxmlformats.org/officeDocument/2006/relationships/tags" Target="../tags/tag631.xml"/><Relationship Id="rId29" Type="http://schemas.openxmlformats.org/officeDocument/2006/relationships/tags" Target="../tags/tag644.xml"/><Relationship Id="rId11" Type="http://schemas.openxmlformats.org/officeDocument/2006/relationships/tags" Target="../tags/tag626.xml"/><Relationship Id="rId24" Type="http://schemas.openxmlformats.org/officeDocument/2006/relationships/tags" Target="../tags/tag639.xml"/><Relationship Id="rId32" Type="http://schemas.openxmlformats.org/officeDocument/2006/relationships/tags" Target="../tags/tag647.xml"/><Relationship Id="rId37" Type="http://schemas.openxmlformats.org/officeDocument/2006/relationships/tags" Target="../tags/tag652.xml"/><Relationship Id="rId40" Type="http://schemas.openxmlformats.org/officeDocument/2006/relationships/tags" Target="../tags/tag655.xml"/><Relationship Id="rId45" Type="http://schemas.openxmlformats.org/officeDocument/2006/relationships/tags" Target="../tags/tag660.xml"/><Relationship Id="rId53" Type="http://schemas.openxmlformats.org/officeDocument/2006/relationships/tags" Target="../tags/tag668.xml"/><Relationship Id="rId58" Type="http://schemas.openxmlformats.org/officeDocument/2006/relationships/tags" Target="../tags/tag673.xml"/><Relationship Id="rId66" Type="http://schemas.openxmlformats.org/officeDocument/2006/relationships/tags" Target="../tags/tag681.xml"/><Relationship Id="rId5" Type="http://schemas.openxmlformats.org/officeDocument/2006/relationships/tags" Target="../tags/tag620.xml"/><Relationship Id="rId15" Type="http://schemas.openxmlformats.org/officeDocument/2006/relationships/tags" Target="../tags/tag630.xml"/><Relationship Id="rId23" Type="http://schemas.openxmlformats.org/officeDocument/2006/relationships/tags" Target="../tags/tag638.xml"/><Relationship Id="rId28" Type="http://schemas.openxmlformats.org/officeDocument/2006/relationships/tags" Target="../tags/tag643.xml"/><Relationship Id="rId36" Type="http://schemas.openxmlformats.org/officeDocument/2006/relationships/tags" Target="../tags/tag651.xml"/><Relationship Id="rId49" Type="http://schemas.openxmlformats.org/officeDocument/2006/relationships/tags" Target="../tags/tag664.xml"/><Relationship Id="rId57" Type="http://schemas.openxmlformats.org/officeDocument/2006/relationships/tags" Target="../tags/tag672.xml"/><Relationship Id="rId61" Type="http://schemas.openxmlformats.org/officeDocument/2006/relationships/tags" Target="../tags/tag676.xml"/><Relationship Id="rId10" Type="http://schemas.openxmlformats.org/officeDocument/2006/relationships/tags" Target="../tags/tag625.xml"/><Relationship Id="rId19" Type="http://schemas.openxmlformats.org/officeDocument/2006/relationships/tags" Target="../tags/tag634.xml"/><Relationship Id="rId31" Type="http://schemas.openxmlformats.org/officeDocument/2006/relationships/tags" Target="../tags/tag646.xml"/><Relationship Id="rId44" Type="http://schemas.openxmlformats.org/officeDocument/2006/relationships/tags" Target="../tags/tag659.xml"/><Relationship Id="rId52" Type="http://schemas.openxmlformats.org/officeDocument/2006/relationships/tags" Target="../tags/tag667.xml"/><Relationship Id="rId60" Type="http://schemas.openxmlformats.org/officeDocument/2006/relationships/tags" Target="../tags/tag675.xml"/><Relationship Id="rId65" Type="http://schemas.openxmlformats.org/officeDocument/2006/relationships/tags" Target="../tags/tag680.xml"/><Relationship Id="rId73" Type="http://schemas.openxmlformats.org/officeDocument/2006/relationships/image" Target="../media/image11.emf"/><Relationship Id="rId4" Type="http://schemas.openxmlformats.org/officeDocument/2006/relationships/tags" Target="../tags/tag619.xml"/><Relationship Id="rId9" Type="http://schemas.openxmlformats.org/officeDocument/2006/relationships/tags" Target="../tags/tag624.xml"/><Relationship Id="rId14" Type="http://schemas.openxmlformats.org/officeDocument/2006/relationships/tags" Target="../tags/tag629.xml"/><Relationship Id="rId22" Type="http://schemas.openxmlformats.org/officeDocument/2006/relationships/tags" Target="../tags/tag637.xml"/><Relationship Id="rId27" Type="http://schemas.openxmlformats.org/officeDocument/2006/relationships/tags" Target="../tags/tag642.xml"/><Relationship Id="rId30" Type="http://schemas.openxmlformats.org/officeDocument/2006/relationships/tags" Target="../tags/tag645.xml"/><Relationship Id="rId35" Type="http://schemas.openxmlformats.org/officeDocument/2006/relationships/tags" Target="../tags/tag650.xml"/><Relationship Id="rId43" Type="http://schemas.openxmlformats.org/officeDocument/2006/relationships/tags" Target="../tags/tag658.xml"/><Relationship Id="rId48" Type="http://schemas.openxmlformats.org/officeDocument/2006/relationships/tags" Target="../tags/tag663.xml"/><Relationship Id="rId56" Type="http://schemas.openxmlformats.org/officeDocument/2006/relationships/tags" Target="../tags/tag671.xml"/><Relationship Id="rId64" Type="http://schemas.openxmlformats.org/officeDocument/2006/relationships/tags" Target="../tags/tag679.xml"/><Relationship Id="rId69" Type="http://schemas.openxmlformats.org/officeDocument/2006/relationships/image" Target="../media/image5.png"/><Relationship Id="rId8" Type="http://schemas.openxmlformats.org/officeDocument/2006/relationships/tags" Target="../tags/tag623.xml"/><Relationship Id="rId51" Type="http://schemas.openxmlformats.org/officeDocument/2006/relationships/tags" Target="../tags/tag666.xml"/><Relationship Id="rId72" Type="http://schemas.openxmlformats.org/officeDocument/2006/relationships/image" Target="../media/image3.png"/><Relationship Id="rId3" Type="http://schemas.openxmlformats.org/officeDocument/2006/relationships/tags" Target="../tags/tag618.xml"/><Relationship Id="rId12" Type="http://schemas.openxmlformats.org/officeDocument/2006/relationships/tags" Target="../tags/tag627.xml"/><Relationship Id="rId17" Type="http://schemas.openxmlformats.org/officeDocument/2006/relationships/tags" Target="../tags/tag632.xml"/><Relationship Id="rId25" Type="http://schemas.openxmlformats.org/officeDocument/2006/relationships/tags" Target="../tags/tag640.xml"/><Relationship Id="rId33" Type="http://schemas.openxmlformats.org/officeDocument/2006/relationships/tags" Target="../tags/tag648.xml"/><Relationship Id="rId38" Type="http://schemas.openxmlformats.org/officeDocument/2006/relationships/tags" Target="../tags/tag653.xml"/><Relationship Id="rId46" Type="http://schemas.openxmlformats.org/officeDocument/2006/relationships/tags" Target="../tags/tag661.xml"/><Relationship Id="rId59" Type="http://schemas.openxmlformats.org/officeDocument/2006/relationships/tags" Target="../tags/tag674.xml"/><Relationship Id="rId67" Type="http://schemas.openxmlformats.org/officeDocument/2006/relationships/slideLayout" Target="../slideLayouts/slideLayout6.xml"/><Relationship Id="rId20" Type="http://schemas.openxmlformats.org/officeDocument/2006/relationships/tags" Target="../tags/tag635.xml"/><Relationship Id="rId41" Type="http://schemas.openxmlformats.org/officeDocument/2006/relationships/tags" Target="../tags/tag656.xml"/><Relationship Id="rId54" Type="http://schemas.openxmlformats.org/officeDocument/2006/relationships/tags" Target="../tags/tag669.xml"/><Relationship Id="rId62" Type="http://schemas.openxmlformats.org/officeDocument/2006/relationships/tags" Target="../tags/tag677.xml"/><Relationship Id="rId70" Type="http://schemas.openxmlformats.org/officeDocument/2006/relationships/image" Target="../media/image4.png"/><Relationship Id="rId1" Type="http://schemas.openxmlformats.org/officeDocument/2006/relationships/tags" Target="../tags/tag616.xml"/><Relationship Id="rId6" Type="http://schemas.openxmlformats.org/officeDocument/2006/relationships/tags" Target="../tags/tag621.xml"/></Relationships>
</file>

<file path=ppt/slides/_rels/slide14.xml.rels><?xml version="1.0" encoding="UTF-8" standalone="yes"?>
<Relationships xmlns="http://schemas.openxmlformats.org/package/2006/relationships"><Relationship Id="rId13" Type="http://schemas.openxmlformats.org/officeDocument/2006/relationships/tags" Target="../tags/tag694.xml"/><Relationship Id="rId18" Type="http://schemas.openxmlformats.org/officeDocument/2006/relationships/tags" Target="../tags/tag699.xml"/><Relationship Id="rId26" Type="http://schemas.openxmlformats.org/officeDocument/2006/relationships/tags" Target="../tags/tag707.xml"/><Relationship Id="rId39" Type="http://schemas.openxmlformats.org/officeDocument/2006/relationships/tags" Target="../tags/tag720.xml"/><Relationship Id="rId21" Type="http://schemas.openxmlformats.org/officeDocument/2006/relationships/tags" Target="../tags/tag702.xml"/><Relationship Id="rId34" Type="http://schemas.openxmlformats.org/officeDocument/2006/relationships/tags" Target="../tags/tag715.xml"/><Relationship Id="rId42" Type="http://schemas.openxmlformats.org/officeDocument/2006/relationships/tags" Target="../tags/tag723.xml"/><Relationship Id="rId47" Type="http://schemas.openxmlformats.org/officeDocument/2006/relationships/tags" Target="../tags/tag728.xml"/><Relationship Id="rId50" Type="http://schemas.openxmlformats.org/officeDocument/2006/relationships/tags" Target="../tags/tag731.xml"/><Relationship Id="rId55" Type="http://schemas.openxmlformats.org/officeDocument/2006/relationships/tags" Target="../tags/tag736.xml"/><Relationship Id="rId63" Type="http://schemas.openxmlformats.org/officeDocument/2006/relationships/tags" Target="../tags/tag744.xml"/><Relationship Id="rId68" Type="http://schemas.openxmlformats.org/officeDocument/2006/relationships/tags" Target="../tags/tag749.xml"/><Relationship Id="rId76" Type="http://schemas.openxmlformats.org/officeDocument/2006/relationships/notesSlide" Target="../notesSlides/notesSlide9.xml"/><Relationship Id="rId7" Type="http://schemas.openxmlformats.org/officeDocument/2006/relationships/tags" Target="../tags/tag688.xml"/><Relationship Id="rId71" Type="http://schemas.openxmlformats.org/officeDocument/2006/relationships/tags" Target="../tags/tag752.xml"/><Relationship Id="rId2" Type="http://schemas.openxmlformats.org/officeDocument/2006/relationships/tags" Target="../tags/tag683.xml"/><Relationship Id="rId16" Type="http://schemas.openxmlformats.org/officeDocument/2006/relationships/tags" Target="../tags/tag697.xml"/><Relationship Id="rId29" Type="http://schemas.openxmlformats.org/officeDocument/2006/relationships/tags" Target="../tags/tag710.xml"/><Relationship Id="rId11" Type="http://schemas.openxmlformats.org/officeDocument/2006/relationships/tags" Target="../tags/tag692.xml"/><Relationship Id="rId24" Type="http://schemas.openxmlformats.org/officeDocument/2006/relationships/tags" Target="../tags/tag705.xml"/><Relationship Id="rId32" Type="http://schemas.openxmlformats.org/officeDocument/2006/relationships/tags" Target="../tags/tag713.xml"/><Relationship Id="rId37" Type="http://schemas.openxmlformats.org/officeDocument/2006/relationships/tags" Target="../tags/tag718.xml"/><Relationship Id="rId40" Type="http://schemas.openxmlformats.org/officeDocument/2006/relationships/tags" Target="../tags/tag721.xml"/><Relationship Id="rId45" Type="http://schemas.openxmlformats.org/officeDocument/2006/relationships/tags" Target="../tags/tag726.xml"/><Relationship Id="rId53" Type="http://schemas.openxmlformats.org/officeDocument/2006/relationships/tags" Target="../tags/tag734.xml"/><Relationship Id="rId58" Type="http://schemas.openxmlformats.org/officeDocument/2006/relationships/tags" Target="../tags/tag739.xml"/><Relationship Id="rId66" Type="http://schemas.openxmlformats.org/officeDocument/2006/relationships/tags" Target="../tags/tag747.xml"/><Relationship Id="rId74" Type="http://schemas.openxmlformats.org/officeDocument/2006/relationships/tags" Target="../tags/tag755.xml"/><Relationship Id="rId79" Type="http://schemas.openxmlformats.org/officeDocument/2006/relationships/image" Target="../media/image3.png"/><Relationship Id="rId5" Type="http://schemas.openxmlformats.org/officeDocument/2006/relationships/tags" Target="../tags/tag686.xml"/><Relationship Id="rId61" Type="http://schemas.openxmlformats.org/officeDocument/2006/relationships/tags" Target="../tags/tag742.xml"/><Relationship Id="rId10" Type="http://schemas.openxmlformats.org/officeDocument/2006/relationships/tags" Target="../tags/tag691.xml"/><Relationship Id="rId19" Type="http://schemas.openxmlformats.org/officeDocument/2006/relationships/tags" Target="../tags/tag700.xml"/><Relationship Id="rId31" Type="http://schemas.openxmlformats.org/officeDocument/2006/relationships/tags" Target="../tags/tag712.xml"/><Relationship Id="rId44" Type="http://schemas.openxmlformats.org/officeDocument/2006/relationships/tags" Target="../tags/tag725.xml"/><Relationship Id="rId52" Type="http://schemas.openxmlformats.org/officeDocument/2006/relationships/tags" Target="../tags/tag733.xml"/><Relationship Id="rId60" Type="http://schemas.openxmlformats.org/officeDocument/2006/relationships/tags" Target="../tags/tag741.xml"/><Relationship Id="rId65" Type="http://schemas.openxmlformats.org/officeDocument/2006/relationships/tags" Target="../tags/tag746.xml"/><Relationship Id="rId73" Type="http://schemas.openxmlformats.org/officeDocument/2006/relationships/tags" Target="../tags/tag754.xml"/><Relationship Id="rId78" Type="http://schemas.openxmlformats.org/officeDocument/2006/relationships/image" Target="../media/image2.png"/><Relationship Id="rId81" Type="http://schemas.openxmlformats.org/officeDocument/2006/relationships/image" Target="../media/image12.emf"/><Relationship Id="rId4" Type="http://schemas.openxmlformats.org/officeDocument/2006/relationships/tags" Target="../tags/tag685.xml"/><Relationship Id="rId9" Type="http://schemas.openxmlformats.org/officeDocument/2006/relationships/tags" Target="../tags/tag690.xml"/><Relationship Id="rId14" Type="http://schemas.openxmlformats.org/officeDocument/2006/relationships/tags" Target="../tags/tag695.xml"/><Relationship Id="rId22" Type="http://schemas.openxmlformats.org/officeDocument/2006/relationships/tags" Target="../tags/tag703.xml"/><Relationship Id="rId27" Type="http://schemas.openxmlformats.org/officeDocument/2006/relationships/tags" Target="../tags/tag708.xml"/><Relationship Id="rId30" Type="http://schemas.openxmlformats.org/officeDocument/2006/relationships/tags" Target="../tags/tag711.xml"/><Relationship Id="rId35" Type="http://schemas.openxmlformats.org/officeDocument/2006/relationships/tags" Target="../tags/tag716.xml"/><Relationship Id="rId43" Type="http://schemas.openxmlformats.org/officeDocument/2006/relationships/tags" Target="../tags/tag724.xml"/><Relationship Id="rId48" Type="http://schemas.openxmlformats.org/officeDocument/2006/relationships/tags" Target="../tags/tag729.xml"/><Relationship Id="rId56" Type="http://schemas.openxmlformats.org/officeDocument/2006/relationships/tags" Target="../tags/tag737.xml"/><Relationship Id="rId64" Type="http://schemas.openxmlformats.org/officeDocument/2006/relationships/tags" Target="../tags/tag745.xml"/><Relationship Id="rId69" Type="http://schemas.openxmlformats.org/officeDocument/2006/relationships/tags" Target="../tags/tag750.xml"/><Relationship Id="rId77" Type="http://schemas.openxmlformats.org/officeDocument/2006/relationships/image" Target="../media/image4.png"/><Relationship Id="rId8" Type="http://schemas.openxmlformats.org/officeDocument/2006/relationships/tags" Target="../tags/tag689.xml"/><Relationship Id="rId51" Type="http://schemas.openxmlformats.org/officeDocument/2006/relationships/tags" Target="../tags/tag732.xml"/><Relationship Id="rId72" Type="http://schemas.openxmlformats.org/officeDocument/2006/relationships/tags" Target="../tags/tag753.xml"/><Relationship Id="rId80" Type="http://schemas.openxmlformats.org/officeDocument/2006/relationships/image" Target="../media/image5.png"/><Relationship Id="rId3" Type="http://schemas.openxmlformats.org/officeDocument/2006/relationships/tags" Target="../tags/tag684.xml"/><Relationship Id="rId12" Type="http://schemas.openxmlformats.org/officeDocument/2006/relationships/tags" Target="../tags/tag693.xml"/><Relationship Id="rId17" Type="http://schemas.openxmlformats.org/officeDocument/2006/relationships/tags" Target="../tags/tag698.xml"/><Relationship Id="rId25" Type="http://schemas.openxmlformats.org/officeDocument/2006/relationships/tags" Target="../tags/tag706.xml"/><Relationship Id="rId33" Type="http://schemas.openxmlformats.org/officeDocument/2006/relationships/tags" Target="../tags/tag714.xml"/><Relationship Id="rId38" Type="http://schemas.openxmlformats.org/officeDocument/2006/relationships/tags" Target="../tags/tag719.xml"/><Relationship Id="rId46" Type="http://schemas.openxmlformats.org/officeDocument/2006/relationships/tags" Target="../tags/tag727.xml"/><Relationship Id="rId59" Type="http://schemas.openxmlformats.org/officeDocument/2006/relationships/tags" Target="../tags/tag740.xml"/><Relationship Id="rId67" Type="http://schemas.openxmlformats.org/officeDocument/2006/relationships/tags" Target="../tags/tag748.xml"/><Relationship Id="rId20" Type="http://schemas.openxmlformats.org/officeDocument/2006/relationships/tags" Target="../tags/tag701.xml"/><Relationship Id="rId41" Type="http://schemas.openxmlformats.org/officeDocument/2006/relationships/tags" Target="../tags/tag722.xml"/><Relationship Id="rId54" Type="http://schemas.openxmlformats.org/officeDocument/2006/relationships/tags" Target="../tags/tag735.xml"/><Relationship Id="rId62" Type="http://schemas.openxmlformats.org/officeDocument/2006/relationships/tags" Target="../tags/tag743.xml"/><Relationship Id="rId70" Type="http://schemas.openxmlformats.org/officeDocument/2006/relationships/tags" Target="../tags/tag751.xml"/><Relationship Id="rId75" Type="http://schemas.openxmlformats.org/officeDocument/2006/relationships/slideLayout" Target="../slideLayouts/slideLayout6.xml"/><Relationship Id="rId1" Type="http://schemas.openxmlformats.org/officeDocument/2006/relationships/tags" Target="../tags/tag682.xml"/><Relationship Id="rId6" Type="http://schemas.openxmlformats.org/officeDocument/2006/relationships/tags" Target="../tags/tag687.xml"/><Relationship Id="rId15" Type="http://schemas.openxmlformats.org/officeDocument/2006/relationships/tags" Target="../tags/tag696.xml"/><Relationship Id="rId23" Type="http://schemas.openxmlformats.org/officeDocument/2006/relationships/tags" Target="../tags/tag704.xml"/><Relationship Id="rId28" Type="http://schemas.openxmlformats.org/officeDocument/2006/relationships/tags" Target="../tags/tag709.xml"/><Relationship Id="rId36" Type="http://schemas.openxmlformats.org/officeDocument/2006/relationships/tags" Target="../tags/tag717.xml"/><Relationship Id="rId49" Type="http://schemas.openxmlformats.org/officeDocument/2006/relationships/tags" Target="../tags/tag730.xml"/><Relationship Id="rId57" Type="http://schemas.openxmlformats.org/officeDocument/2006/relationships/tags" Target="../tags/tag738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757.xml"/><Relationship Id="rId1" Type="http://schemas.openxmlformats.org/officeDocument/2006/relationships/tags" Target="../tags/tag756.xml"/></Relationships>
</file>

<file path=ppt/slides/_rels/slide16.xml.rels><?xml version="1.0" encoding="UTF-8" standalone="yes"?>
<Relationships xmlns="http://schemas.openxmlformats.org/package/2006/relationships"><Relationship Id="rId13" Type="http://schemas.openxmlformats.org/officeDocument/2006/relationships/tags" Target="../tags/tag770.xml"/><Relationship Id="rId18" Type="http://schemas.openxmlformats.org/officeDocument/2006/relationships/tags" Target="../tags/tag775.xml"/><Relationship Id="rId26" Type="http://schemas.openxmlformats.org/officeDocument/2006/relationships/tags" Target="../tags/tag783.xml"/><Relationship Id="rId39" Type="http://schemas.openxmlformats.org/officeDocument/2006/relationships/tags" Target="../tags/tag796.xml"/><Relationship Id="rId21" Type="http://schemas.openxmlformats.org/officeDocument/2006/relationships/tags" Target="../tags/tag778.xml"/><Relationship Id="rId34" Type="http://schemas.openxmlformats.org/officeDocument/2006/relationships/tags" Target="../tags/tag791.xml"/><Relationship Id="rId42" Type="http://schemas.openxmlformats.org/officeDocument/2006/relationships/tags" Target="../tags/tag799.xml"/><Relationship Id="rId47" Type="http://schemas.openxmlformats.org/officeDocument/2006/relationships/tags" Target="../tags/tag804.xml"/><Relationship Id="rId50" Type="http://schemas.openxmlformats.org/officeDocument/2006/relationships/tags" Target="../tags/tag807.xml"/><Relationship Id="rId55" Type="http://schemas.openxmlformats.org/officeDocument/2006/relationships/tags" Target="../tags/tag812.xml"/><Relationship Id="rId63" Type="http://schemas.openxmlformats.org/officeDocument/2006/relationships/tags" Target="../tags/tag820.xml"/><Relationship Id="rId68" Type="http://schemas.openxmlformats.org/officeDocument/2006/relationships/tags" Target="../tags/tag825.xml"/><Relationship Id="rId76" Type="http://schemas.openxmlformats.org/officeDocument/2006/relationships/tags" Target="../tags/tag833.xml"/><Relationship Id="rId84" Type="http://schemas.openxmlformats.org/officeDocument/2006/relationships/tags" Target="../tags/tag841.xml"/><Relationship Id="rId89" Type="http://schemas.openxmlformats.org/officeDocument/2006/relationships/tags" Target="../tags/tag846.xml"/><Relationship Id="rId7" Type="http://schemas.openxmlformats.org/officeDocument/2006/relationships/tags" Target="../tags/tag764.xml"/><Relationship Id="rId71" Type="http://schemas.openxmlformats.org/officeDocument/2006/relationships/tags" Target="../tags/tag828.xml"/><Relationship Id="rId92" Type="http://schemas.openxmlformats.org/officeDocument/2006/relationships/slideLayout" Target="../slideLayouts/slideLayout6.xml"/><Relationship Id="rId2" Type="http://schemas.openxmlformats.org/officeDocument/2006/relationships/tags" Target="../tags/tag759.xml"/><Relationship Id="rId16" Type="http://schemas.openxmlformats.org/officeDocument/2006/relationships/tags" Target="../tags/tag773.xml"/><Relationship Id="rId29" Type="http://schemas.openxmlformats.org/officeDocument/2006/relationships/tags" Target="../tags/tag786.xml"/><Relationship Id="rId11" Type="http://schemas.openxmlformats.org/officeDocument/2006/relationships/tags" Target="../tags/tag768.xml"/><Relationship Id="rId24" Type="http://schemas.openxmlformats.org/officeDocument/2006/relationships/tags" Target="../tags/tag781.xml"/><Relationship Id="rId32" Type="http://schemas.openxmlformats.org/officeDocument/2006/relationships/tags" Target="../tags/tag789.xml"/><Relationship Id="rId37" Type="http://schemas.openxmlformats.org/officeDocument/2006/relationships/tags" Target="../tags/tag794.xml"/><Relationship Id="rId40" Type="http://schemas.openxmlformats.org/officeDocument/2006/relationships/tags" Target="../tags/tag797.xml"/><Relationship Id="rId45" Type="http://schemas.openxmlformats.org/officeDocument/2006/relationships/tags" Target="../tags/tag802.xml"/><Relationship Id="rId53" Type="http://schemas.openxmlformats.org/officeDocument/2006/relationships/tags" Target="../tags/tag810.xml"/><Relationship Id="rId58" Type="http://schemas.openxmlformats.org/officeDocument/2006/relationships/tags" Target="../tags/tag815.xml"/><Relationship Id="rId66" Type="http://schemas.openxmlformats.org/officeDocument/2006/relationships/tags" Target="../tags/tag823.xml"/><Relationship Id="rId74" Type="http://schemas.openxmlformats.org/officeDocument/2006/relationships/tags" Target="../tags/tag831.xml"/><Relationship Id="rId79" Type="http://schemas.openxmlformats.org/officeDocument/2006/relationships/tags" Target="../tags/tag836.xml"/><Relationship Id="rId87" Type="http://schemas.openxmlformats.org/officeDocument/2006/relationships/tags" Target="../tags/tag844.xml"/><Relationship Id="rId5" Type="http://schemas.openxmlformats.org/officeDocument/2006/relationships/tags" Target="../tags/tag762.xml"/><Relationship Id="rId61" Type="http://schemas.openxmlformats.org/officeDocument/2006/relationships/tags" Target="../tags/tag818.xml"/><Relationship Id="rId82" Type="http://schemas.openxmlformats.org/officeDocument/2006/relationships/tags" Target="../tags/tag839.xml"/><Relationship Id="rId90" Type="http://schemas.openxmlformats.org/officeDocument/2006/relationships/tags" Target="../tags/tag847.xml"/><Relationship Id="rId19" Type="http://schemas.openxmlformats.org/officeDocument/2006/relationships/tags" Target="../tags/tag776.xml"/><Relationship Id="rId14" Type="http://schemas.openxmlformats.org/officeDocument/2006/relationships/tags" Target="../tags/tag771.xml"/><Relationship Id="rId22" Type="http://schemas.openxmlformats.org/officeDocument/2006/relationships/tags" Target="../tags/tag779.xml"/><Relationship Id="rId27" Type="http://schemas.openxmlformats.org/officeDocument/2006/relationships/tags" Target="../tags/tag784.xml"/><Relationship Id="rId30" Type="http://schemas.openxmlformats.org/officeDocument/2006/relationships/tags" Target="../tags/tag787.xml"/><Relationship Id="rId35" Type="http://schemas.openxmlformats.org/officeDocument/2006/relationships/tags" Target="../tags/tag792.xml"/><Relationship Id="rId43" Type="http://schemas.openxmlformats.org/officeDocument/2006/relationships/tags" Target="../tags/tag800.xml"/><Relationship Id="rId48" Type="http://schemas.openxmlformats.org/officeDocument/2006/relationships/tags" Target="../tags/tag805.xml"/><Relationship Id="rId56" Type="http://schemas.openxmlformats.org/officeDocument/2006/relationships/tags" Target="../tags/tag813.xml"/><Relationship Id="rId64" Type="http://schemas.openxmlformats.org/officeDocument/2006/relationships/tags" Target="../tags/tag821.xml"/><Relationship Id="rId69" Type="http://schemas.openxmlformats.org/officeDocument/2006/relationships/tags" Target="../tags/tag826.xml"/><Relationship Id="rId77" Type="http://schemas.openxmlformats.org/officeDocument/2006/relationships/tags" Target="../tags/tag834.xml"/><Relationship Id="rId8" Type="http://schemas.openxmlformats.org/officeDocument/2006/relationships/tags" Target="../tags/tag765.xml"/><Relationship Id="rId51" Type="http://schemas.openxmlformats.org/officeDocument/2006/relationships/tags" Target="../tags/tag808.xml"/><Relationship Id="rId72" Type="http://schemas.openxmlformats.org/officeDocument/2006/relationships/tags" Target="../tags/tag829.xml"/><Relationship Id="rId80" Type="http://schemas.openxmlformats.org/officeDocument/2006/relationships/tags" Target="../tags/tag837.xml"/><Relationship Id="rId85" Type="http://schemas.openxmlformats.org/officeDocument/2006/relationships/tags" Target="../tags/tag842.xml"/><Relationship Id="rId93" Type="http://schemas.openxmlformats.org/officeDocument/2006/relationships/notesSlide" Target="../notesSlides/notesSlide10.xml"/><Relationship Id="rId3" Type="http://schemas.openxmlformats.org/officeDocument/2006/relationships/tags" Target="../tags/tag760.xml"/><Relationship Id="rId12" Type="http://schemas.openxmlformats.org/officeDocument/2006/relationships/tags" Target="../tags/tag769.xml"/><Relationship Id="rId17" Type="http://schemas.openxmlformats.org/officeDocument/2006/relationships/tags" Target="../tags/tag774.xml"/><Relationship Id="rId25" Type="http://schemas.openxmlformats.org/officeDocument/2006/relationships/tags" Target="../tags/tag782.xml"/><Relationship Id="rId33" Type="http://schemas.openxmlformats.org/officeDocument/2006/relationships/tags" Target="../tags/tag790.xml"/><Relationship Id="rId38" Type="http://schemas.openxmlformats.org/officeDocument/2006/relationships/tags" Target="../tags/tag795.xml"/><Relationship Id="rId46" Type="http://schemas.openxmlformats.org/officeDocument/2006/relationships/tags" Target="../tags/tag803.xml"/><Relationship Id="rId59" Type="http://schemas.openxmlformats.org/officeDocument/2006/relationships/tags" Target="../tags/tag816.xml"/><Relationship Id="rId67" Type="http://schemas.openxmlformats.org/officeDocument/2006/relationships/tags" Target="../tags/tag824.xml"/><Relationship Id="rId20" Type="http://schemas.openxmlformats.org/officeDocument/2006/relationships/tags" Target="../tags/tag777.xml"/><Relationship Id="rId41" Type="http://schemas.openxmlformats.org/officeDocument/2006/relationships/tags" Target="../tags/tag798.xml"/><Relationship Id="rId54" Type="http://schemas.openxmlformats.org/officeDocument/2006/relationships/tags" Target="../tags/tag811.xml"/><Relationship Id="rId62" Type="http://schemas.openxmlformats.org/officeDocument/2006/relationships/tags" Target="../tags/tag819.xml"/><Relationship Id="rId70" Type="http://schemas.openxmlformats.org/officeDocument/2006/relationships/tags" Target="../tags/tag827.xml"/><Relationship Id="rId75" Type="http://schemas.openxmlformats.org/officeDocument/2006/relationships/tags" Target="../tags/tag832.xml"/><Relationship Id="rId83" Type="http://schemas.openxmlformats.org/officeDocument/2006/relationships/tags" Target="../tags/tag840.xml"/><Relationship Id="rId88" Type="http://schemas.openxmlformats.org/officeDocument/2006/relationships/tags" Target="../tags/tag845.xml"/><Relationship Id="rId91" Type="http://schemas.openxmlformats.org/officeDocument/2006/relationships/tags" Target="../tags/tag848.xml"/><Relationship Id="rId1" Type="http://schemas.openxmlformats.org/officeDocument/2006/relationships/tags" Target="../tags/tag758.xml"/><Relationship Id="rId6" Type="http://schemas.openxmlformats.org/officeDocument/2006/relationships/tags" Target="../tags/tag763.xml"/><Relationship Id="rId15" Type="http://schemas.openxmlformats.org/officeDocument/2006/relationships/tags" Target="../tags/tag772.xml"/><Relationship Id="rId23" Type="http://schemas.openxmlformats.org/officeDocument/2006/relationships/tags" Target="../tags/tag780.xml"/><Relationship Id="rId28" Type="http://schemas.openxmlformats.org/officeDocument/2006/relationships/tags" Target="../tags/tag785.xml"/><Relationship Id="rId36" Type="http://schemas.openxmlformats.org/officeDocument/2006/relationships/tags" Target="../tags/tag793.xml"/><Relationship Id="rId49" Type="http://schemas.openxmlformats.org/officeDocument/2006/relationships/tags" Target="../tags/tag806.xml"/><Relationship Id="rId57" Type="http://schemas.openxmlformats.org/officeDocument/2006/relationships/tags" Target="../tags/tag814.xml"/><Relationship Id="rId10" Type="http://schemas.openxmlformats.org/officeDocument/2006/relationships/tags" Target="../tags/tag767.xml"/><Relationship Id="rId31" Type="http://schemas.openxmlformats.org/officeDocument/2006/relationships/tags" Target="../tags/tag788.xml"/><Relationship Id="rId44" Type="http://schemas.openxmlformats.org/officeDocument/2006/relationships/tags" Target="../tags/tag801.xml"/><Relationship Id="rId52" Type="http://schemas.openxmlformats.org/officeDocument/2006/relationships/tags" Target="../tags/tag809.xml"/><Relationship Id="rId60" Type="http://schemas.openxmlformats.org/officeDocument/2006/relationships/tags" Target="../tags/tag817.xml"/><Relationship Id="rId65" Type="http://schemas.openxmlformats.org/officeDocument/2006/relationships/tags" Target="../tags/tag822.xml"/><Relationship Id="rId73" Type="http://schemas.openxmlformats.org/officeDocument/2006/relationships/tags" Target="../tags/tag830.xml"/><Relationship Id="rId78" Type="http://schemas.openxmlformats.org/officeDocument/2006/relationships/tags" Target="../tags/tag835.xml"/><Relationship Id="rId81" Type="http://schemas.openxmlformats.org/officeDocument/2006/relationships/tags" Target="../tags/tag838.xml"/><Relationship Id="rId86" Type="http://schemas.openxmlformats.org/officeDocument/2006/relationships/tags" Target="../tags/tag843.xml"/><Relationship Id="rId4" Type="http://schemas.openxmlformats.org/officeDocument/2006/relationships/tags" Target="../tags/tag761.xml"/><Relationship Id="rId9" Type="http://schemas.openxmlformats.org/officeDocument/2006/relationships/tags" Target="../tags/tag766.xml"/></Relationships>
</file>

<file path=ppt/slides/_rels/slide17.xml.rels><?xml version="1.0" encoding="UTF-8" standalone="yes"?>
<Relationships xmlns="http://schemas.openxmlformats.org/package/2006/relationships"><Relationship Id="rId26" Type="http://schemas.openxmlformats.org/officeDocument/2006/relationships/tags" Target="../tags/tag874.xml"/><Relationship Id="rId21" Type="http://schemas.openxmlformats.org/officeDocument/2006/relationships/tags" Target="../tags/tag869.xml"/><Relationship Id="rId42" Type="http://schemas.openxmlformats.org/officeDocument/2006/relationships/tags" Target="../tags/tag890.xml"/><Relationship Id="rId47" Type="http://schemas.openxmlformats.org/officeDocument/2006/relationships/tags" Target="../tags/tag895.xml"/><Relationship Id="rId63" Type="http://schemas.openxmlformats.org/officeDocument/2006/relationships/tags" Target="../tags/tag911.xml"/><Relationship Id="rId68" Type="http://schemas.openxmlformats.org/officeDocument/2006/relationships/tags" Target="../tags/tag916.xml"/><Relationship Id="rId84" Type="http://schemas.openxmlformats.org/officeDocument/2006/relationships/tags" Target="../tags/tag932.xml"/><Relationship Id="rId89" Type="http://schemas.openxmlformats.org/officeDocument/2006/relationships/tags" Target="../tags/tag937.xml"/><Relationship Id="rId112" Type="http://schemas.openxmlformats.org/officeDocument/2006/relationships/tags" Target="../tags/tag960.xml"/><Relationship Id="rId2" Type="http://schemas.openxmlformats.org/officeDocument/2006/relationships/tags" Target="../tags/tag850.xml"/><Relationship Id="rId16" Type="http://schemas.openxmlformats.org/officeDocument/2006/relationships/tags" Target="../tags/tag864.xml"/><Relationship Id="rId29" Type="http://schemas.openxmlformats.org/officeDocument/2006/relationships/tags" Target="../tags/tag877.xml"/><Relationship Id="rId107" Type="http://schemas.openxmlformats.org/officeDocument/2006/relationships/tags" Target="../tags/tag955.xml"/><Relationship Id="rId11" Type="http://schemas.openxmlformats.org/officeDocument/2006/relationships/tags" Target="../tags/tag859.xml"/><Relationship Id="rId24" Type="http://schemas.openxmlformats.org/officeDocument/2006/relationships/tags" Target="../tags/tag872.xml"/><Relationship Id="rId32" Type="http://schemas.openxmlformats.org/officeDocument/2006/relationships/tags" Target="../tags/tag880.xml"/><Relationship Id="rId37" Type="http://schemas.openxmlformats.org/officeDocument/2006/relationships/tags" Target="../tags/tag885.xml"/><Relationship Id="rId40" Type="http://schemas.openxmlformats.org/officeDocument/2006/relationships/tags" Target="../tags/tag888.xml"/><Relationship Id="rId45" Type="http://schemas.openxmlformats.org/officeDocument/2006/relationships/tags" Target="../tags/tag893.xml"/><Relationship Id="rId53" Type="http://schemas.openxmlformats.org/officeDocument/2006/relationships/tags" Target="../tags/tag901.xml"/><Relationship Id="rId58" Type="http://schemas.openxmlformats.org/officeDocument/2006/relationships/tags" Target="../tags/tag906.xml"/><Relationship Id="rId66" Type="http://schemas.openxmlformats.org/officeDocument/2006/relationships/tags" Target="../tags/tag914.xml"/><Relationship Id="rId74" Type="http://schemas.openxmlformats.org/officeDocument/2006/relationships/tags" Target="../tags/tag922.xml"/><Relationship Id="rId79" Type="http://schemas.openxmlformats.org/officeDocument/2006/relationships/tags" Target="../tags/tag927.xml"/><Relationship Id="rId87" Type="http://schemas.openxmlformats.org/officeDocument/2006/relationships/tags" Target="../tags/tag935.xml"/><Relationship Id="rId102" Type="http://schemas.openxmlformats.org/officeDocument/2006/relationships/tags" Target="../tags/tag950.xml"/><Relationship Id="rId110" Type="http://schemas.openxmlformats.org/officeDocument/2006/relationships/tags" Target="../tags/tag958.xml"/><Relationship Id="rId5" Type="http://schemas.openxmlformats.org/officeDocument/2006/relationships/tags" Target="../tags/tag853.xml"/><Relationship Id="rId61" Type="http://schemas.openxmlformats.org/officeDocument/2006/relationships/tags" Target="../tags/tag909.xml"/><Relationship Id="rId82" Type="http://schemas.openxmlformats.org/officeDocument/2006/relationships/tags" Target="../tags/tag930.xml"/><Relationship Id="rId90" Type="http://schemas.openxmlformats.org/officeDocument/2006/relationships/tags" Target="../tags/tag938.xml"/><Relationship Id="rId95" Type="http://schemas.openxmlformats.org/officeDocument/2006/relationships/tags" Target="../tags/tag943.xml"/><Relationship Id="rId19" Type="http://schemas.openxmlformats.org/officeDocument/2006/relationships/tags" Target="../tags/tag867.xml"/><Relationship Id="rId14" Type="http://schemas.openxmlformats.org/officeDocument/2006/relationships/tags" Target="../tags/tag862.xml"/><Relationship Id="rId22" Type="http://schemas.openxmlformats.org/officeDocument/2006/relationships/tags" Target="../tags/tag870.xml"/><Relationship Id="rId27" Type="http://schemas.openxmlformats.org/officeDocument/2006/relationships/tags" Target="../tags/tag875.xml"/><Relationship Id="rId30" Type="http://schemas.openxmlformats.org/officeDocument/2006/relationships/tags" Target="../tags/tag878.xml"/><Relationship Id="rId35" Type="http://schemas.openxmlformats.org/officeDocument/2006/relationships/tags" Target="../tags/tag883.xml"/><Relationship Id="rId43" Type="http://schemas.openxmlformats.org/officeDocument/2006/relationships/tags" Target="../tags/tag891.xml"/><Relationship Id="rId48" Type="http://schemas.openxmlformats.org/officeDocument/2006/relationships/tags" Target="../tags/tag896.xml"/><Relationship Id="rId56" Type="http://schemas.openxmlformats.org/officeDocument/2006/relationships/tags" Target="../tags/tag904.xml"/><Relationship Id="rId64" Type="http://schemas.openxmlformats.org/officeDocument/2006/relationships/tags" Target="../tags/tag912.xml"/><Relationship Id="rId69" Type="http://schemas.openxmlformats.org/officeDocument/2006/relationships/tags" Target="../tags/tag917.xml"/><Relationship Id="rId77" Type="http://schemas.openxmlformats.org/officeDocument/2006/relationships/tags" Target="../tags/tag925.xml"/><Relationship Id="rId100" Type="http://schemas.openxmlformats.org/officeDocument/2006/relationships/tags" Target="../tags/tag948.xml"/><Relationship Id="rId105" Type="http://schemas.openxmlformats.org/officeDocument/2006/relationships/tags" Target="../tags/tag953.xml"/><Relationship Id="rId113" Type="http://schemas.openxmlformats.org/officeDocument/2006/relationships/slideLayout" Target="../slideLayouts/slideLayout6.xml"/><Relationship Id="rId8" Type="http://schemas.openxmlformats.org/officeDocument/2006/relationships/tags" Target="../tags/tag856.xml"/><Relationship Id="rId51" Type="http://schemas.openxmlformats.org/officeDocument/2006/relationships/tags" Target="../tags/tag899.xml"/><Relationship Id="rId72" Type="http://schemas.openxmlformats.org/officeDocument/2006/relationships/tags" Target="../tags/tag920.xml"/><Relationship Id="rId80" Type="http://schemas.openxmlformats.org/officeDocument/2006/relationships/tags" Target="../tags/tag928.xml"/><Relationship Id="rId85" Type="http://schemas.openxmlformats.org/officeDocument/2006/relationships/tags" Target="../tags/tag933.xml"/><Relationship Id="rId93" Type="http://schemas.openxmlformats.org/officeDocument/2006/relationships/tags" Target="../tags/tag941.xml"/><Relationship Id="rId98" Type="http://schemas.openxmlformats.org/officeDocument/2006/relationships/tags" Target="../tags/tag946.xml"/><Relationship Id="rId3" Type="http://schemas.openxmlformats.org/officeDocument/2006/relationships/tags" Target="../tags/tag851.xml"/><Relationship Id="rId12" Type="http://schemas.openxmlformats.org/officeDocument/2006/relationships/tags" Target="../tags/tag860.xml"/><Relationship Id="rId17" Type="http://schemas.openxmlformats.org/officeDocument/2006/relationships/tags" Target="../tags/tag865.xml"/><Relationship Id="rId25" Type="http://schemas.openxmlformats.org/officeDocument/2006/relationships/tags" Target="../tags/tag873.xml"/><Relationship Id="rId33" Type="http://schemas.openxmlformats.org/officeDocument/2006/relationships/tags" Target="../tags/tag881.xml"/><Relationship Id="rId38" Type="http://schemas.openxmlformats.org/officeDocument/2006/relationships/tags" Target="../tags/tag886.xml"/><Relationship Id="rId46" Type="http://schemas.openxmlformats.org/officeDocument/2006/relationships/tags" Target="../tags/tag894.xml"/><Relationship Id="rId59" Type="http://schemas.openxmlformats.org/officeDocument/2006/relationships/tags" Target="../tags/tag907.xml"/><Relationship Id="rId67" Type="http://schemas.openxmlformats.org/officeDocument/2006/relationships/tags" Target="../tags/tag915.xml"/><Relationship Id="rId103" Type="http://schemas.openxmlformats.org/officeDocument/2006/relationships/tags" Target="../tags/tag951.xml"/><Relationship Id="rId108" Type="http://schemas.openxmlformats.org/officeDocument/2006/relationships/tags" Target="../tags/tag956.xml"/><Relationship Id="rId20" Type="http://schemas.openxmlformats.org/officeDocument/2006/relationships/tags" Target="../tags/tag868.xml"/><Relationship Id="rId41" Type="http://schemas.openxmlformats.org/officeDocument/2006/relationships/tags" Target="../tags/tag889.xml"/><Relationship Id="rId54" Type="http://schemas.openxmlformats.org/officeDocument/2006/relationships/tags" Target="../tags/tag902.xml"/><Relationship Id="rId62" Type="http://schemas.openxmlformats.org/officeDocument/2006/relationships/tags" Target="../tags/tag910.xml"/><Relationship Id="rId70" Type="http://schemas.openxmlformats.org/officeDocument/2006/relationships/tags" Target="../tags/tag918.xml"/><Relationship Id="rId75" Type="http://schemas.openxmlformats.org/officeDocument/2006/relationships/tags" Target="../tags/tag923.xml"/><Relationship Id="rId83" Type="http://schemas.openxmlformats.org/officeDocument/2006/relationships/tags" Target="../tags/tag931.xml"/><Relationship Id="rId88" Type="http://schemas.openxmlformats.org/officeDocument/2006/relationships/tags" Target="../tags/tag936.xml"/><Relationship Id="rId91" Type="http://schemas.openxmlformats.org/officeDocument/2006/relationships/tags" Target="../tags/tag939.xml"/><Relationship Id="rId96" Type="http://schemas.openxmlformats.org/officeDocument/2006/relationships/tags" Target="../tags/tag944.xml"/><Relationship Id="rId111" Type="http://schemas.openxmlformats.org/officeDocument/2006/relationships/tags" Target="../tags/tag959.xml"/><Relationship Id="rId1" Type="http://schemas.openxmlformats.org/officeDocument/2006/relationships/tags" Target="../tags/tag849.xml"/><Relationship Id="rId6" Type="http://schemas.openxmlformats.org/officeDocument/2006/relationships/tags" Target="../tags/tag854.xml"/><Relationship Id="rId15" Type="http://schemas.openxmlformats.org/officeDocument/2006/relationships/tags" Target="../tags/tag863.xml"/><Relationship Id="rId23" Type="http://schemas.openxmlformats.org/officeDocument/2006/relationships/tags" Target="../tags/tag871.xml"/><Relationship Id="rId28" Type="http://schemas.openxmlformats.org/officeDocument/2006/relationships/tags" Target="../tags/tag876.xml"/><Relationship Id="rId36" Type="http://schemas.openxmlformats.org/officeDocument/2006/relationships/tags" Target="../tags/tag884.xml"/><Relationship Id="rId49" Type="http://schemas.openxmlformats.org/officeDocument/2006/relationships/tags" Target="../tags/tag897.xml"/><Relationship Id="rId57" Type="http://schemas.openxmlformats.org/officeDocument/2006/relationships/tags" Target="../tags/tag905.xml"/><Relationship Id="rId106" Type="http://schemas.openxmlformats.org/officeDocument/2006/relationships/tags" Target="../tags/tag954.xml"/><Relationship Id="rId114" Type="http://schemas.openxmlformats.org/officeDocument/2006/relationships/notesSlide" Target="../notesSlides/notesSlide11.xml"/><Relationship Id="rId10" Type="http://schemas.openxmlformats.org/officeDocument/2006/relationships/tags" Target="../tags/tag858.xml"/><Relationship Id="rId31" Type="http://schemas.openxmlformats.org/officeDocument/2006/relationships/tags" Target="../tags/tag879.xml"/><Relationship Id="rId44" Type="http://schemas.openxmlformats.org/officeDocument/2006/relationships/tags" Target="../tags/tag892.xml"/><Relationship Id="rId52" Type="http://schemas.openxmlformats.org/officeDocument/2006/relationships/tags" Target="../tags/tag900.xml"/><Relationship Id="rId60" Type="http://schemas.openxmlformats.org/officeDocument/2006/relationships/tags" Target="../tags/tag908.xml"/><Relationship Id="rId65" Type="http://schemas.openxmlformats.org/officeDocument/2006/relationships/tags" Target="../tags/tag913.xml"/><Relationship Id="rId73" Type="http://schemas.openxmlformats.org/officeDocument/2006/relationships/tags" Target="../tags/tag921.xml"/><Relationship Id="rId78" Type="http://schemas.openxmlformats.org/officeDocument/2006/relationships/tags" Target="../tags/tag926.xml"/><Relationship Id="rId81" Type="http://schemas.openxmlformats.org/officeDocument/2006/relationships/tags" Target="../tags/tag929.xml"/><Relationship Id="rId86" Type="http://schemas.openxmlformats.org/officeDocument/2006/relationships/tags" Target="../tags/tag934.xml"/><Relationship Id="rId94" Type="http://schemas.openxmlformats.org/officeDocument/2006/relationships/tags" Target="../tags/tag942.xml"/><Relationship Id="rId99" Type="http://schemas.openxmlformats.org/officeDocument/2006/relationships/tags" Target="../tags/tag947.xml"/><Relationship Id="rId101" Type="http://schemas.openxmlformats.org/officeDocument/2006/relationships/tags" Target="../tags/tag949.xml"/><Relationship Id="rId4" Type="http://schemas.openxmlformats.org/officeDocument/2006/relationships/tags" Target="../tags/tag852.xml"/><Relationship Id="rId9" Type="http://schemas.openxmlformats.org/officeDocument/2006/relationships/tags" Target="../tags/tag857.xml"/><Relationship Id="rId13" Type="http://schemas.openxmlformats.org/officeDocument/2006/relationships/tags" Target="../tags/tag861.xml"/><Relationship Id="rId18" Type="http://schemas.openxmlformats.org/officeDocument/2006/relationships/tags" Target="../tags/tag866.xml"/><Relationship Id="rId39" Type="http://schemas.openxmlformats.org/officeDocument/2006/relationships/tags" Target="../tags/tag887.xml"/><Relationship Id="rId109" Type="http://schemas.openxmlformats.org/officeDocument/2006/relationships/tags" Target="../tags/tag957.xml"/><Relationship Id="rId34" Type="http://schemas.openxmlformats.org/officeDocument/2006/relationships/tags" Target="../tags/tag882.xml"/><Relationship Id="rId50" Type="http://schemas.openxmlformats.org/officeDocument/2006/relationships/tags" Target="../tags/tag898.xml"/><Relationship Id="rId55" Type="http://schemas.openxmlformats.org/officeDocument/2006/relationships/tags" Target="../tags/tag903.xml"/><Relationship Id="rId76" Type="http://schemas.openxmlformats.org/officeDocument/2006/relationships/tags" Target="../tags/tag924.xml"/><Relationship Id="rId97" Type="http://schemas.openxmlformats.org/officeDocument/2006/relationships/tags" Target="../tags/tag945.xml"/><Relationship Id="rId104" Type="http://schemas.openxmlformats.org/officeDocument/2006/relationships/tags" Target="../tags/tag952.xml"/><Relationship Id="rId7" Type="http://schemas.openxmlformats.org/officeDocument/2006/relationships/tags" Target="../tags/tag855.xml"/><Relationship Id="rId71" Type="http://schemas.openxmlformats.org/officeDocument/2006/relationships/tags" Target="../tags/tag919.xml"/><Relationship Id="rId92" Type="http://schemas.openxmlformats.org/officeDocument/2006/relationships/tags" Target="../tags/tag940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tags" Target="../tags/tag963.xml"/><Relationship Id="rId2" Type="http://schemas.openxmlformats.org/officeDocument/2006/relationships/tags" Target="../tags/tag962.xml"/><Relationship Id="rId1" Type="http://schemas.openxmlformats.org/officeDocument/2006/relationships/tags" Target="../tags/tag961.xml"/><Relationship Id="rId5" Type="http://schemas.openxmlformats.org/officeDocument/2006/relationships/notesSlide" Target="../notesSlides/notesSlide12.xml"/><Relationship Id="rId4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965.xml"/><Relationship Id="rId1" Type="http://schemas.openxmlformats.org/officeDocument/2006/relationships/tags" Target="../tags/tag964.xml"/><Relationship Id="rId4" Type="http://schemas.openxmlformats.org/officeDocument/2006/relationships/notesSlide" Target="../notesSlides/notesSlide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ctr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Pipelining</a:t>
            </a:r>
            <a:endParaRPr lang="en-US" dirty="0"/>
          </a:p>
        </p:txBody>
      </p:sp>
      <p:sp>
        <p:nvSpPr>
          <p:cNvPr id="6" name="Text Placeholder 5"/>
          <p:cNvSpPr>
            <a:spLocks noGrp="1"/>
          </p:cNvSpPr>
          <p:nvPr>
            <p:ph type="body" sz="quarter" idx="13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See: P&amp;H Chapter 4.5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09175" name="Rectangle 55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The Kids</a:t>
            </a:r>
            <a:endParaRPr lang="en-US" dirty="0"/>
          </a:p>
        </p:txBody>
      </p:sp>
      <p:sp>
        <p:nvSpPr>
          <p:cNvPr id="2309122" name="Rectangle 2"/>
          <p:cNvSpPr>
            <a:spLocks noGrp="1" noChangeArrowheads="1"/>
          </p:cNvSpPr>
          <p:nvPr>
            <p:ph idx="4294967295"/>
            <p:custDataLst>
              <p:tags r:id="rId2"/>
            </p:custDataLst>
          </p:nvPr>
        </p:nvSpPr>
        <p:spPr>
          <a:xfrm>
            <a:off x="638986" y="560387"/>
            <a:ext cx="5321139" cy="4524375"/>
          </a:xfrm>
        </p:spPr>
        <p:txBody>
          <a:bodyPr>
            <a:noAutofit/>
          </a:bodyPr>
          <a:lstStyle/>
          <a:p>
            <a:r>
              <a:rPr lang="en-US" dirty="0"/>
              <a:t>Alice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Bob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They don’t </a:t>
            </a:r>
            <a:r>
              <a:rPr lang="en-US" dirty="0" smtClean="0"/>
              <a:t>always get along…</a:t>
            </a:r>
            <a:endParaRPr lang="en-US" dirty="0"/>
          </a:p>
          <a:p>
            <a:pPr lvl="1">
              <a:buFontTx/>
              <a:buNone/>
            </a:pPr>
            <a:endParaRPr lang="en-US" dirty="0"/>
          </a:p>
        </p:txBody>
      </p:sp>
      <p:grpSp>
        <p:nvGrpSpPr>
          <p:cNvPr id="2309123" name="Group 3"/>
          <p:cNvGrpSpPr>
            <a:grpSpLocks/>
          </p:cNvGrpSpPr>
          <p:nvPr>
            <p:custDataLst>
              <p:tags r:id="rId3"/>
            </p:custDataLst>
          </p:nvPr>
        </p:nvGrpSpPr>
        <p:grpSpPr bwMode="auto">
          <a:xfrm>
            <a:off x="5867400" y="381000"/>
            <a:ext cx="1143000" cy="2389187"/>
            <a:chOff x="3696" y="991"/>
            <a:chExt cx="720" cy="1505"/>
          </a:xfrm>
        </p:grpSpPr>
        <p:sp>
          <p:nvSpPr>
            <p:cNvPr id="2309124" name="Oval 4"/>
            <p:cNvSpPr>
              <a:spLocks noChangeArrowheads="1"/>
            </p:cNvSpPr>
            <p:nvPr>
              <p:custDataLst>
                <p:tags r:id="rId35"/>
              </p:custDataLst>
            </p:nvPr>
          </p:nvSpPr>
          <p:spPr bwMode="auto">
            <a:xfrm>
              <a:off x="3984" y="1200"/>
              <a:ext cx="192" cy="240"/>
            </a:xfrm>
            <a:prstGeom prst="ellipse">
              <a:avLst/>
            </a:prstGeom>
            <a:noFill/>
            <a:ln w="952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309125" name="Line 5"/>
            <p:cNvSpPr>
              <a:spLocks noChangeShapeType="1"/>
            </p:cNvSpPr>
            <p:nvPr>
              <p:custDataLst>
                <p:tags r:id="rId36"/>
              </p:custDataLst>
            </p:nvPr>
          </p:nvSpPr>
          <p:spPr bwMode="auto">
            <a:xfrm>
              <a:off x="4080" y="1440"/>
              <a:ext cx="0" cy="43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26" name="AutoShape 6"/>
            <p:cNvSpPr>
              <a:spLocks noChangeArrowheads="1"/>
            </p:cNvSpPr>
            <p:nvPr>
              <p:custDataLst>
                <p:tags r:id="rId37"/>
              </p:custDataLst>
            </p:nvPr>
          </p:nvSpPr>
          <p:spPr bwMode="auto">
            <a:xfrm>
              <a:off x="3888" y="1872"/>
              <a:ext cx="384" cy="384"/>
            </a:xfrm>
            <a:prstGeom prst="triangle">
              <a:avLst>
                <a:gd name="adj" fmla="val 50000"/>
              </a:avLst>
            </a:prstGeom>
            <a:noFill/>
            <a:ln w="28575">
              <a:solidFill>
                <a:srgbClr val="FFFFFF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309127" name="Line 7"/>
            <p:cNvSpPr>
              <a:spLocks noChangeShapeType="1"/>
            </p:cNvSpPr>
            <p:nvPr>
              <p:custDataLst>
                <p:tags r:id="rId38"/>
              </p:custDataLst>
            </p:nvPr>
          </p:nvSpPr>
          <p:spPr bwMode="auto">
            <a:xfrm flipV="1">
              <a:off x="3792" y="1536"/>
              <a:ext cx="288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28" name="Line 8"/>
            <p:cNvSpPr>
              <a:spLocks noChangeShapeType="1"/>
            </p:cNvSpPr>
            <p:nvPr>
              <p:custDataLst>
                <p:tags r:id="rId39"/>
              </p:custDataLst>
            </p:nvPr>
          </p:nvSpPr>
          <p:spPr bwMode="auto">
            <a:xfrm>
              <a:off x="4080" y="1536"/>
              <a:ext cx="24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29" name="Line 9"/>
            <p:cNvSpPr>
              <a:spLocks noChangeShapeType="1"/>
            </p:cNvSpPr>
            <p:nvPr>
              <p:custDataLst>
                <p:tags r:id="rId40"/>
              </p:custDataLst>
            </p:nvPr>
          </p:nvSpPr>
          <p:spPr bwMode="auto">
            <a:xfrm>
              <a:off x="4320" y="1728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30" name="Line 10"/>
            <p:cNvSpPr>
              <a:spLocks noChangeShapeType="1"/>
            </p:cNvSpPr>
            <p:nvPr>
              <p:custDataLst>
                <p:tags r:id="rId41"/>
              </p:custDataLst>
            </p:nvPr>
          </p:nvSpPr>
          <p:spPr bwMode="auto">
            <a:xfrm>
              <a:off x="4320" y="1728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31" name="Line 11"/>
            <p:cNvSpPr>
              <a:spLocks noChangeShapeType="1"/>
            </p:cNvSpPr>
            <p:nvPr>
              <p:custDataLst>
                <p:tags r:id="rId42"/>
              </p:custDataLst>
            </p:nvPr>
          </p:nvSpPr>
          <p:spPr bwMode="auto">
            <a:xfrm>
              <a:off x="4320" y="1728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32" name="Line 12"/>
            <p:cNvSpPr>
              <a:spLocks noChangeShapeType="1"/>
            </p:cNvSpPr>
            <p:nvPr>
              <p:custDataLst>
                <p:tags r:id="rId43"/>
              </p:custDataLst>
            </p:nvPr>
          </p:nvSpPr>
          <p:spPr bwMode="auto">
            <a:xfrm>
              <a:off x="3696" y="1728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33" name="Line 13"/>
            <p:cNvSpPr>
              <a:spLocks noChangeShapeType="1"/>
            </p:cNvSpPr>
            <p:nvPr>
              <p:custDataLst>
                <p:tags r:id="rId44"/>
              </p:custDataLst>
            </p:nvPr>
          </p:nvSpPr>
          <p:spPr bwMode="auto">
            <a:xfrm>
              <a:off x="3792" y="1728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34" name="Line 14"/>
            <p:cNvSpPr>
              <a:spLocks noChangeShapeType="1"/>
            </p:cNvSpPr>
            <p:nvPr>
              <p:custDataLst>
                <p:tags r:id="rId45"/>
              </p:custDataLst>
            </p:nvPr>
          </p:nvSpPr>
          <p:spPr bwMode="auto">
            <a:xfrm flipH="1">
              <a:off x="3696" y="1728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35" name="Freeform 15"/>
            <p:cNvSpPr>
              <a:spLocks/>
            </p:cNvSpPr>
            <p:nvPr>
              <p:custDataLst>
                <p:tags r:id="rId46"/>
              </p:custDataLst>
            </p:nvPr>
          </p:nvSpPr>
          <p:spPr bwMode="auto">
            <a:xfrm>
              <a:off x="4176" y="1275"/>
              <a:ext cx="177" cy="94"/>
            </a:xfrm>
            <a:custGeom>
              <a:avLst/>
              <a:gdLst/>
              <a:ahLst/>
              <a:cxnLst>
                <a:cxn ang="0">
                  <a:pos x="0" y="21"/>
                </a:cxn>
                <a:cxn ang="0">
                  <a:pos x="35" y="94"/>
                </a:cxn>
                <a:cxn ang="0">
                  <a:pos x="45" y="0"/>
                </a:cxn>
                <a:cxn ang="0">
                  <a:pos x="92" y="75"/>
                </a:cxn>
                <a:cxn ang="0">
                  <a:pos x="120" y="0"/>
                </a:cxn>
                <a:cxn ang="0">
                  <a:pos x="177" y="66"/>
                </a:cxn>
              </a:cxnLst>
              <a:rect l="0" t="0" r="r" b="b"/>
              <a:pathLst>
                <a:path w="177" h="94">
                  <a:moveTo>
                    <a:pt x="0" y="21"/>
                  </a:moveTo>
                  <a:lnTo>
                    <a:pt x="35" y="94"/>
                  </a:lnTo>
                  <a:lnTo>
                    <a:pt x="45" y="0"/>
                  </a:lnTo>
                  <a:lnTo>
                    <a:pt x="92" y="75"/>
                  </a:lnTo>
                  <a:lnTo>
                    <a:pt x="120" y="0"/>
                  </a:lnTo>
                  <a:lnTo>
                    <a:pt x="177" y="66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36" name="Freeform 16"/>
            <p:cNvSpPr>
              <a:spLocks/>
            </p:cNvSpPr>
            <p:nvPr>
              <p:custDataLst>
                <p:tags r:id="rId47"/>
              </p:custDataLst>
            </p:nvPr>
          </p:nvSpPr>
          <p:spPr bwMode="auto">
            <a:xfrm>
              <a:off x="4128" y="1114"/>
              <a:ext cx="197" cy="104"/>
            </a:xfrm>
            <a:custGeom>
              <a:avLst/>
              <a:gdLst/>
              <a:ahLst/>
              <a:cxnLst>
                <a:cxn ang="0">
                  <a:pos x="0" y="86"/>
                </a:cxn>
                <a:cxn ang="0">
                  <a:pos x="36" y="10"/>
                </a:cxn>
                <a:cxn ang="0">
                  <a:pos x="55" y="104"/>
                </a:cxn>
                <a:cxn ang="0">
                  <a:pos x="102" y="0"/>
                </a:cxn>
                <a:cxn ang="0">
                  <a:pos x="131" y="104"/>
                </a:cxn>
                <a:cxn ang="0">
                  <a:pos x="197" y="76"/>
                </a:cxn>
              </a:cxnLst>
              <a:rect l="0" t="0" r="r" b="b"/>
              <a:pathLst>
                <a:path w="197" h="104">
                  <a:moveTo>
                    <a:pt x="0" y="86"/>
                  </a:moveTo>
                  <a:lnTo>
                    <a:pt x="36" y="10"/>
                  </a:lnTo>
                  <a:lnTo>
                    <a:pt x="55" y="104"/>
                  </a:lnTo>
                  <a:lnTo>
                    <a:pt x="102" y="0"/>
                  </a:lnTo>
                  <a:lnTo>
                    <a:pt x="131" y="104"/>
                  </a:lnTo>
                  <a:lnTo>
                    <a:pt x="197" y="76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37" name="Freeform 17"/>
            <p:cNvSpPr>
              <a:spLocks/>
            </p:cNvSpPr>
            <p:nvPr>
              <p:custDataLst>
                <p:tags r:id="rId48"/>
              </p:custDataLst>
            </p:nvPr>
          </p:nvSpPr>
          <p:spPr bwMode="auto">
            <a:xfrm>
              <a:off x="3796" y="1294"/>
              <a:ext cx="188" cy="113"/>
            </a:xfrm>
            <a:custGeom>
              <a:avLst/>
              <a:gdLst/>
              <a:ahLst/>
              <a:cxnLst>
                <a:cxn ang="0">
                  <a:pos x="0" y="56"/>
                </a:cxn>
                <a:cxn ang="0">
                  <a:pos x="66" y="0"/>
                </a:cxn>
                <a:cxn ang="0">
                  <a:pos x="85" y="113"/>
                </a:cxn>
                <a:cxn ang="0">
                  <a:pos x="123" y="0"/>
                </a:cxn>
                <a:cxn ang="0">
                  <a:pos x="151" y="104"/>
                </a:cxn>
                <a:cxn ang="0">
                  <a:pos x="188" y="2"/>
                </a:cxn>
              </a:cxnLst>
              <a:rect l="0" t="0" r="r" b="b"/>
              <a:pathLst>
                <a:path w="188" h="113">
                  <a:moveTo>
                    <a:pt x="0" y="56"/>
                  </a:moveTo>
                  <a:lnTo>
                    <a:pt x="66" y="0"/>
                  </a:lnTo>
                  <a:lnTo>
                    <a:pt x="85" y="113"/>
                  </a:lnTo>
                  <a:lnTo>
                    <a:pt x="123" y="0"/>
                  </a:lnTo>
                  <a:lnTo>
                    <a:pt x="151" y="104"/>
                  </a:lnTo>
                  <a:lnTo>
                    <a:pt x="188" y="2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38" name="Freeform 18"/>
            <p:cNvSpPr>
              <a:spLocks/>
            </p:cNvSpPr>
            <p:nvPr>
              <p:custDataLst>
                <p:tags r:id="rId49"/>
              </p:custDataLst>
            </p:nvPr>
          </p:nvSpPr>
          <p:spPr bwMode="auto">
            <a:xfrm>
              <a:off x="3843" y="1143"/>
              <a:ext cx="180" cy="94"/>
            </a:xfrm>
            <a:custGeom>
              <a:avLst/>
              <a:gdLst/>
              <a:ahLst/>
              <a:cxnLst>
                <a:cxn ang="0">
                  <a:pos x="0" y="28"/>
                </a:cxn>
                <a:cxn ang="0">
                  <a:pos x="66" y="66"/>
                </a:cxn>
                <a:cxn ang="0">
                  <a:pos x="104" y="0"/>
                </a:cxn>
                <a:cxn ang="0">
                  <a:pos x="113" y="75"/>
                </a:cxn>
                <a:cxn ang="0">
                  <a:pos x="161" y="18"/>
                </a:cxn>
                <a:cxn ang="0">
                  <a:pos x="180" y="94"/>
                </a:cxn>
              </a:cxnLst>
              <a:rect l="0" t="0" r="r" b="b"/>
              <a:pathLst>
                <a:path w="180" h="94">
                  <a:moveTo>
                    <a:pt x="0" y="28"/>
                  </a:moveTo>
                  <a:lnTo>
                    <a:pt x="66" y="66"/>
                  </a:lnTo>
                  <a:lnTo>
                    <a:pt x="104" y="0"/>
                  </a:lnTo>
                  <a:lnTo>
                    <a:pt x="113" y="75"/>
                  </a:lnTo>
                  <a:lnTo>
                    <a:pt x="161" y="18"/>
                  </a:lnTo>
                  <a:lnTo>
                    <a:pt x="180" y="94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39" name="Freeform 19"/>
            <p:cNvSpPr>
              <a:spLocks/>
            </p:cNvSpPr>
            <p:nvPr>
              <p:custDataLst>
                <p:tags r:id="rId50"/>
              </p:custDataLst>
            </p:nvPr>
          </p:nvSpPr>
          <p:spPr bwMode="auto">
            <a:xfrm>
              <a:off x="4023" y="991"/>
              <a:ext cx="75" cy="199"/>
            </a:xfrm>
            <a:custGeom>
              <a:avLst/>
              <a:gdLst/>
              <a:ahLst/>
              <a:cxnLst>
                <a:cxn ang="0">
                  <a:pos x="47" y="199"/>
                </a:cxn>
                <a:cxn ang="0">
                  <a:pos x="0" y="133"/>
                </a:cxn>
                <a:cxn ang="0">
                  <a:pos x="75" y="123"/>
                </a:cxn>
                <a:cxn ang="0">
                  <a:pos x="0" y="76"/>
                </a:cxn>
                <a:cxn ang="0">
                  <a:pos x="75" y="57"/>
                </a:cxn>
                <a:cxn ang="0">
                  <a:pos x="9" y="0"/>
                </a:cxn>
              </a:cxnLst>
              <a:rect l="0" t="0" r="r" b="b"/>
              <a:pathLst>
                <a:path w="75" h="199">
                  <a:moveTo>
                    <a:pt x="47" y="199"/>
                  </a:moveTo>
                  <a:lnTo>
                    <a:pt x="0" y="133"/>
                  </a:lnTo>
                  <a:lnTo>
                    <a:pt x="75" y="123"/>
                  </a:lnTo>
                  <a:lnTo>
                    <a:pt x="0" y="76"/>
                  </a:lnTo>
                  <a:lnTo>
                    <a:pt x="75" y="57"/>
                  </a:lnTo>
                  <a:lnTo>
                    <a:pt x="9" y="0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40" name="Line 20"/>
            <p:cNvSpPr>
              <a:spLocks noChangeShapeType="1"/>
            </p:cNvSpPr>
            <p:nvPr>
              <p:custDataLst>
                <p:tags r:id="rId51"/>
              </p:custDataLst>
            </p:nvPr>
          </p:nvSpPr>
          <p:spPr bwMode="auto">
            <a:xfrm>
              <a:off x="3984" y="2256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41" name="Line 21"/>
            <p:cNvSpPr>
              <a:spLocks noChangeShapeType="1"/>
            </p:cNvSpPr>
            <p:nvPr>
              <p:custDataLst>
                <p:tags r:id="rId52"/>
              </p:custDataLst>
            </p:nvPr>
          </p:nvSpPr>
          <p:spPr bwMode="auto">
            <a:xfrm flipH="1">
              <a:off x="3936" y="2448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42" name="Line 22"/>
            <p:cNvSpPr>
              <a:spLocks noChangeShapeType="1"/>
            </p:cNvSpPr>
            <p:nvPr>
              <p:custDataLst>
                <p:tags r:id="rId53"/>
              </p:custDataLst>
            </p:nvPr>
          </p:nvSpPr>
          <p:spPr bwMode="auto">
            <a:xfrm>
              <a:off x="3984" y="2448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43" name="Line 23"/>
            <p:cNvSpPr>
              <a:spLocks noChangeShapeType="1"/>
            </p:cNvSpPr>
            <p:nvPr>
              <p:custDataLst>
                <p:tags r:id="rId54"/>
              </p:custDataLst>
            </p:nvPr>
          </p:nvSpPr>
          <p:spPr bwMode="auto">
            <a:xfrm>
              <a:off x="4176" y="2256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44" name="Line 24"/>
            <p:cNvSpPr>
              <a:spLocks noChangeShapeType="1"/>
            </p:cNvSpPr>
            <p:nvPr>
              <p:custDataLst>
                <p:tags r:id="rId55"/>
              </p:custDataLst>
            </p:nvPr>
          </p:nvSpPr>
          <p:spPr bwMode="auto">
            <a:xfrm flipH="1">
              <a:off x="4128" y="2448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45" name="Line 25"/>
            <p:cNvSpPr>
              <a:spLocks noChangeShapeType="1"/>
            </p:cNvSpPr>
            <p:nvPr>
              <p:custDataLst>
                <p:tags r:id="rId56"/>
              </p:custDataLst>
            </p:nvPr>
          </p:nvSpPr>
          <p:spPr bwMode="auto">
            <a:xfrm>
              <a:off x="4176" y="2448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2309148" name="Group 28"/>
          <p:cNvGrpSpPr>
            <a:grpSpLocks/>
          </p:cNvGrpSpPr>
          <p:nvPr>
            <p:custDataLst>
              <p:tags r:id="rId4"/>
            </p:custDataLst>
          </p:nvPr>
        </p:nvGrpSpPr>
        <p:grpSpPr bwMode="auto">
          <a:xfrm>
            <a:off x="7162800" y="1474787"/>
            <a:ext cx="1143000" cy="2312988"/>
            <a:chOff x="4512" y="1680"/>
            <a:chExt cx="720" cy="1457"/>
          </a:xfrm>
        </p:grpSpPr>
        <p:sp>
          <p:nvSpPr>
            <p:cNvPr id="2309149" name="Oval 29"/>
            <p:cNvSpPr>
              <a:spLocks noChangeArrowheads="1"/>
            </p:cNvSpPr>
            <p:nvPr>
              <p:custDataLst>
                <p:tags r:id="rId11"/>
              </p:custDataLst>
            </p:nvPr>
          </p:nvSpPr>
          <p:spPr bwMode="auto">
            <a:xfrm>
              <a:off x="4800" y="1841"/>
              <a:ext cx="192" cy="240"/>
            </a:xfrm>
            <a:prstGeom prst="ellipse">
              <a:avLst/>
            </a:prstGeom>
            <a:noFill/>
            <a:ln w="952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309150" name="Line 30"/>
            <p:cNvSpPr>
              <a:spLocks noChangeShapeType="1"/>
            </p:cNvSpPr>
            <p:nvPr>
              <p:custDataLst>
                <p:tags r:id="rId12"/>
              </p:custDataLst>
            </p:nvPr>
          </p:nvSpPr>
          <p:spPr bwMode="auto">
            <a:xfrm>
              <a:off x="4896" y="2081"/>
              <a:ext cx="0" cy="43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51" name="Line 31"/>
            <p:cNvSpPr>
              <a:spLocks noChangeShapeType="1"/>
            </p:cNvSpPr>
            <p:nvPr>
              <p:custDataLst>
                <p:tags r:id="rId13"/>
              </p:custDataLst>
            </p:nvPr>
          </p:nvSpPr>
          <p:spPr bwMode="auto">
            <a:xfrm flipV="1">
              <a:off x="4608" y="2177"/>
              <a:ext cx="288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52" name="Line 32"/>
            <p:cNvSpPr>
              <a:spLocks noChangeShapeType="1"/>
            </p:cNvSpPr>
            <p:nvPr>
              <p:custDataLst>
                <p:tags r:id="rId14"/>
              </p:custDataLst>
            </p:nvPr>
          </p:nvSpPr>
          <p:spPr bwMode="auto">
            <a:xfrm>
              <a:off x="4896" y="2177"/>
              <a:ext cx="24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53" name="Line 33"/>
            <p:cNvSpPr>
              <a:spLocks noChangeShapeType="1"/>
            </p:cNvSpPr>
            <p:nvPr>
              <p:custDataLst>
                <p:tags r:id="rId15"/>
              </p:custDataLst>
            </p:nvPr>
          </p:nvSpPr>
          <p:spPr bwMode="auto">
            <a:xfrm>
              <a:off x="5136" y="2369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54" name="Line 34"/>
            <p:cNvSpPr>
              <a:spLocks noChangeShapeType="1"/>
            </p:cNvSpPr>
            <p:nvPr>
              <p:custDataLst>
                <p:tags r:id="rId16"/>
              </p:custDataLst>
            </p:nvPr>
          </p:nvSpPr>
          <p:spPr bwMode="auto">
            <a:xfrm>
              <a:off x="5136" y="2369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55" name="Line 35"/>
            <p:cNvSpPr>
              <a:spLocks noChangeShapeType="1"/>
            </p:cNvSpPr>
            <p:nvPr>
              <p:custDataLst>
                <p:tags r:id="rId17"/>
              </p:custDataLst>
            </p:nvPr>
          </p:nvSpPr>
          <p:spPr bwMode="auto">
            <a:xfrm>
              <a:off x="5136" y="2369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56" name="Line 36"/>
            <p:cNvSpPr>
              <a:spLocks noChangeShapeType="1"/>
            </p:cNvSpPr>
            <p:nvPr>
              <p:custDataLst>
                <p:tags r:id="rId18"/>
              </p:custDataLst>
            </p:nvPr>
          </p:nvSpPr>
          <p:spPr bwMode="auto">
            <a:xfrm>
              <a:off x="4512" y="2369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57" name="Line 37"/>
            <p:cNvSpPr>
              <a:spLocks noChangeShapeType="1"/>
            </p:cNvSpPr>
            <p:nvPr>
              <p:custDataLst>
                <p:tags r:id="rId19"/>
              </p:custDataLst>
            </p:nvPr>
          </p:nvSpPr>
          <p:spPr bwMode="auto">
            <a:xfrm>
              <a:off x="4608" y="2369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58" name="Line 38"/>
            <p:cNvSpPr>
              <a:spLocks noChangeShapeType="1"/>
            </p:cNvSpPr>
            <p:nvPr>
              <p:custDataLst>
                <p:tags r:id="rId20"/>
              </p:custDataLst>
            </p:nvPr>
          </p:nvSpPr>
          <p:spPr bwMode="auto">
            <a:xfrm flipH="1">
              <a:off x="4512" y="2369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59" name="Line 39"/>
            <p:cNvSpPr>
              <a:spLocks noChangeShapeType="1"/>
            </p:cNvSpPr>
            <p:nvPr>
              <p:custDataLst>
                <p:tags r:id="rId21"/>
              </p:custDataLst>
            </p:nvPr>
          </p:nvSpPr>
          <p:spPr bwMode="auto">
            <a:xfrm>
              <a:off x="4848" y="2897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60" name="Line 40"/>
            <p:cNvSpPr>
              <a:spLocks noChangeShapeType="1"/>
            </p:cNvSpPr>
            <p:nvPr>
              <p:custDataLst>
                <p:tags r:id="rId22"/>
              </p:custDataLst>
            </p:nvPr>
          </p:nvSpPr>
          <p:spPr bwMode="auto">
            <a:xfrm flipH="1">
              <a:off x="4800" y="3089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61" name="Line 41"/>
            <p:cNvSpPr>
              <a:spLocks noChangeShapeType="1"/>
            </p:cNvSpPr>
            <p:nvPr>
              <p:custDataLst>
                <p:tags r:id="rId23"/>
              </p:custDataLst>
            </p:nvPr>
          </p:nvSpPr>
          <p:spPr bwMode="auto">
            <a:xfrm>
              <a:off x="4848" y="3089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62" name="Line 42"/>
            <p:cNvSpPr>
              <a:spLocks noChangeShapeType="1"/>
            </p:cNvSpPr>
            <p:nvPr>
              <p:custDataLst>
                <p:tags r:id="rId24"/>
              </p:custDataLst>
            </p:nvPr>
          </p:nvSpPr>
          <p:spPr bwMode="auto">
            <a:xfrm>
              <a:off x="4992" y="2897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63" name="Line 43"/>
            <p:cNvSpPr>
              <a:spLocks noChangeShapeType="1"/>
            </p:cNvSpPr>
            <p:nvPr>
              <p:custDataLst>
                <p:tags r:id="rId25"/>
              </p:custDataLst>
            </p:nvPr>
          </p:nvSpPr>
          <p:spPr bwMode="auto">
            <a:xfrm flipH="1">
              <a:off x="4944" y="3089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64" name="Line 44"/>
            <p:cNvSpPr>
              <a:spLocks noChangeShapeType="1"/>
            </p:cNvSpPr>
            <p:nvPr>
              <p:custDataLst>
                <p:tags r:id="rId26"/>
              </p:custDataLst>
            </p:nvPr>
          </p:nvSpPr>
          <p:spPr bwMode="auto">
            <a:xfrm>
              <a:off x="4992" y="3089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65" name="Freeform 45"/>
            <p:cNvSpPr>
              <a:spLocks/>
            </p:cNvSpPr>
            <p:nvPr>
              <p:custDataLst>
                <p:tags r:id="rId27"/>
              </p:custDataLst>
            </p:nvPr>
          </p:nvSpPr>
          <p:spPr bwMode="auto">
            <a:xfrm>
              <a:off x="4787" y="2493"/>
              <a:ext cx="255" cy="396"/>
            </a:xfrm>
            <a:custGeom>
              <a:avLst/>
              <a:gdLst/>
              <a:ahLst/>
              <a:cxnLst>
                <a:cxn ang="0">
                  <a:pos x="10" y="0"/>
                </a:cxn>
                <a:cxn ang="0">
                  <a:pos x="255" y="0"/>
                </a:cxn>
                <a:cxn ang="0">
                  <a:pos x="255" y="396"/>
                </a:cxn>
                <a:cxn ang="0">
                  <a:pos x="157" y="387"/>
                </a:cxn>
                <a:cxn ang="0">
                  <a:pos x="157" y="195"/>
                </a:cxn>
                <a:cxn ang="0">
                  <a:pos x="104" y="217"/>
                </a:cxn>
                <a:cxn ang="0">
                  <a:pos x="95" y="387"/>
                </a:cxn>
                <a:cxn ang="0">
                  <a:pos x="0" y="396"/>
                </a:cxn>
                <a:cxn ang="0">
                  <a:pos x="10" y="0"/>
                </a:cxn>
              </a:cxnLst>
              <a:rect l="0" t="0" r="r" b="b"/>
              <a:pathLst>
                <a:path w="255" h="396">
                  <a:moveTo>
                    <a:pt x="10" y="0"/>
                  </a:moveTo>
                  <a:lnTo>
                    <a:pt x="255" y="0"/>
                  </a:lnTo>
                  <a:lnTo>
                    <a:pt x="255" y="396"/>
                  </a:lnTo>
                  <a:lnTo>
                    <a:pt x="157" y="387"/>
                  </a:lnTo>
                  <a:lnTo>
                    <a:pt x="157" y="195"/>
                  </a:lnTo>
                  <a:lnTo>
                    <a:pt x="104" y="217"/>
                  </a:lnTo>
                  <a:lnTo>
                    <a:pt x="95" y="387"/>
                  </a:lnTo>
                  <a:lnTo>
                    <a:pt x="0" y="396"/>
                  </a:lnTo>
                  <a:lnTo>
                    <a:pt x="10" y="0"/>
                  </a:lnTo>
                  <a:close/>
                </a:path>
              </a:pathLst>
            </a:cu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66" name="Line 46"/>
            <p:cNvSpPr>
              <a:spLocks noChangeShapeType="1"/>
            </p:cNvSpPr>
            <p:nvPr>
              <p:custDataLst>
                <p:tags r:id="rId28"/>
              </p:custDataLst>
            </p:nvPr>
          </p:nvSpPr>
          <p:spPr bwMode="auto">
            <a:xfrm flipH="1">
              <a:off x="4656" y="1968"/>
              <a:ext cx="144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67" name="Line 47"/>
            <p:cNvSpPr>
              <a:spLocks noChangeShapeType="1"/>
            </p:cNvSpPr>
            <p:nvPr>
              <p:custDataLst>
                <p:tags r:id="rId29"/>
              </p:custDataLst>
            </p:nvPr>
          </p:nvSpPr>
          <p:spPr bwMode="auto">
            <a:xfrm flipH="1" flipV="1">
              <a:off x="4656" y="1872"/>
              <a:ext cx="144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68" name="Line 48"/>
            <p:cNvSpPr>
              <a:spLocks noChangeShapeType="1"/>
            </p:cNvSpPr>
            <p:nvPr>
              <p:custDataLst>
                <p:tags r:id="rId30"/>
              </p:custDataLst>
            </p:nvPr>
          </p:nvSpPr>
          <p:spPr bwMode="auto">
            <a:xfrm flipH="1" flipV="1">
              <a:off x="4704" y="1776"/>
              <a:ext cx="144" cy="96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69" name="Line 49"/>
            <p:cNvSpPr>
              <a:spLocks noChangeShapeType="1"/>
            </p:cNvSpPr>
            <p:nvPr>
              <p:custDataLst>
                <p:tags r:id="rId31"/>
              </p:custDataLst>
            </p:nvPr>
          </p:nvSpPr>
          <p:spPr bwMode="auto">
            <a:xfrm flipH="1" flipV="1">
              <a:off x="4848" y="1680"/>
              <a:ext cx="48" cy="144"/>
            </a:xfrm>
            <a:prstGeom prst="line">
              <a:avLst/>
            </a:prstGeom>
            <a:noFill/>
            <a:ln w="28575">
              <a:solidFill>
                <a:srgbClr val="BC101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70" name="Line 50"/>
            <p:cNvSpPr>
              <a:spLocks noChangeShapeType="1"/>
            </p:cNvSpPr>
            <p:nvPr>
              <p:custDataLst>
                <p:tags r:id="rId32"/>
              </p:custDataLst>
            </p:nvPr>
          </p:nvSpPr>
          <p:spPr bwMode="auto">
            <a:xfrm>
              <a:off x="4992" y="1920"/>
              <a:ext cx="48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71" name="Line 51"/>
            <p:cNvSpPr>
              <a:spLocks noChangeShapeType="1"/>
            </p:cNvSpPr>
            <p:nvPr>
              <p:custDataLst>
                <p:tags r:id="rId33"/>
              </p:custDataLst>
            </p:nvPr>
          </p:nvSpPr>
          <p:spPr bwMode="auto">
            <a:xfrm flipV="1">
              <a:off x="4944" y="1728"/>
              <a:ext cx="48" cy="144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09172" name="Line 52"/>
            <p:cNvSpPr>
              <a:spLocks noChangeShapeType="1"/>
            </p:cNvSpPr>
            <p:nvPr>
              <p:custDataLst>
                <p:tags r:id="rId34"/>
              </p:custDataLst>
            </p:nvPr>
          </p:nvSpPr>
          <p:spPr bwMode="auto">
            <a:xfrm>
              <a:off x="4992" y="1968"/>
              <a:ext cx="48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58" name="Group 57"/>
          <p:cNvGrpSpPr/>
          <p:nvPr>
            <p:custDataLst>
              <p:tags r:id="rId5"/>
            </p:custDataLst>
          </p:nvPr>
        </p:nvGrpSpPr>
        <p:grpSpPr>
          <a:xfrm>
            <a:off x="6357938" y="803275"/>
            <a:ext cx="228600" cy="76200"/>
            <a:chOff x="6357938" y="1995488"/>
            <a:chExt cx="228600" cy="76200"/>
          </a:xfrm>
        </p:grpSpPr>
        <p:sp>
          <p:nvSpPr>
            <p:cNvPr id="56" name="Line 26"/>
            <p:cNvSpPr>
              <a:spLocks noChangeShapeType="1"/>
            </p:cNvSpPr>
            <p:nvPr>
              <p:custDataLst>
                <p:tags r:id="rId9"/>
              </p:custDataLst>
            </p:nvPr>
          </p:nvSpPr>
          <p:spPr bwMode="auto">
            <a:xfrm>
              <a:off x="6357938" y="1995488"/>
              <a:ext cx="76200" cy="7620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57" name="Line 27"/>
            <p:cNvSpPr>
              <a:spLocks noChangeShapeType="1"/>
            </p:cNvSpPr>
            <p:nvPr>
              <p:custDataLst>
                <p:tags r:id="rId10"/>
              </p:custDataLst>
            </p:nvPr>
          </p:nvSpPr>
          <p:spPr bwMode="auto">
            <a:xfrm flipV="1">
              <a:off x="6510338" y="1995488"/>
              <a:ext cx="76200" cy="7620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61" name="Group 60"/>
          <p:cNvGrpSpPr/>
          <p:nvPr>
            <p:custDataLst>
              <p:tags r:id="rId6"/>
            </p:custDataLst>
          </p:nvPr>
        </p:nvGrpSpPr>
        <p:grpSpPr>
          <a:xfrm>
            <a:off x="7662863" y="1812925"/>
            <a:ext cx="228600" cy="76200"/>
            <a:chOff x="7662863" y="3005138"/>
            <a:chExt cx="228600" cy="76200"/>
          </a:xfrm>
        </p:grpSpPr>
        <p:sp>
          <p:nvSpPr>
            <p:cNvPr id="59" name="Line 53"/>
            <p:cNvSpPr>
              <a:spLocks noChangeShapeType="1"/>
            </p:cNvSpPr>
            <p:nvPr>
              <p:custDataLst>
                <p:tags r:id="rId7"/>
              </p:custDataLst>
            </p:nvPr>
          </p:nvSpPr>
          <p:spPr bwMode="auto">
            <a:xfrm>
              <a:off x="7662863" y="3005138"/>
              <a:ext cx="76200" cy="7620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0" name="Line 54"/>
            <p:cNvSpPr>
              <a:spLocks noChangeShapeType="1"/>
            </p:cNvSpPr>
            <p:nvPr>
              <p:custDataLst>
                <p:tags r:id="rId8"/>
              </p:custDataLst>
            </p:nvPr>
          </p:nvSpPr>
          <p:spPr bwMode="auto">
            <a:xfrm flipV="1">
              <a:off x="7815263" y="3005138"/>
              <a:ext cx="76200" cy="76200"/>
            </a:xfrm>
            <a:prstGeom prst="line">
              <a:avLst/>
            </a:prstGeom>
            <a:noFill/>
            <a:ln w="38100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09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09122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09122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The Bicycle</a:t>
            </a:r>
            <a:endParaRPr lang="en-US" dirty="0"/>
          </a:p>
        </p:txBody>
      </p:sp>
      <p:pic>
        <p:nvPicPr>
          <p:cNvPr id="20482" name="Picture 2"/>
          <p:cNvPicPr>
            <a:picLocks noChangeAspect="1" noChangeArrowheads="1"/>
          </p:cNvPicPr>
          <p:nvPr>
            <p:custDataLst>
              <p:tags r:id="rId2"/>
            </p:custDataLst>
          </p:nvPr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799617" y="306421"/>
            <a:ext cx="5955962" cy="621585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The Materials</a:t>
            </a:r>
            <a:endParaRPr lang="en-US" dirty="0"/>
          </a:p>
        </p:txBody>
      </p:sp>
      <p:grpSp>
        <p:nvGrpSpPr>
          <p:cNvPr id="20" name="Group 19"/>
          <p:cNvGrpSpPr/>
          <p:nvPr>
            <p:custDataLst>
              <p:tags r:id="rId2"/>
            </p:custDataLst>
          </p:nvPr>
        </p:nvGrpSpPr>
        <p:grpSpPr>
          <a:xfrm>
            <a:off x="762000" y="685800"/>
            <a:ext cx="2271828" cy="2975319"/>
            <a:chOff x="627964" y="597736"/>
            <a:chExt cx="2271828" cy="2975319"/>
          </a:xfrm>
        </p:grpSpPr>
        <p:pic>
          <p:nvPicPr>
            <p:cNvPr id="22536" name="Picture 8"/>
            <p:cNvPicPr>
              <a:picLocks noChangeAspect="1" noChangeArrowheads="1"/>
            </p:cNvPicPr>
            <p:nvPr>
              <p:custDataLst>
                <p:tags r:id="rId12"/>
              </p:custDataLst>
            </p:nvPr>
          </p:nvPicPr>
          <p:blipFill>
            <a:blip r:embed="rId15" cstate="print"/>
            <a:srcRect/>
            <a:stretch>
              <a:fillRect/>
            </a:stretch>
          </p:blipFill>
          <p:spPr bwMode="auto">
            <a:xfrm>
              <a:off x="627964" y="597736"/>
              <a:ext cx="2271828" cy="2435309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14" name="TextBox 13"/>
            <p:cNvSpPr txBox="1"/>
            <p:nvPr>
              <p:custDataLst>
                <p:tags r:id="rId13"/>
              </p:custDataLst>
            </p:nvPr>
          </p:nvSpPr>
          <p:spPr>
            <a:xfrm>
              <a:off x="1362166" y="3049835"/>
              <a:ext cx="803425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800" dirty="0" smtClean="0">
                  <a:solidFill>
                    <a:schemeClr val="bg1"/>
                  </a:solidFill>
                  <a:latin typeface="+mj-lt"/>
                </a:rPr>
                <a:t>Saw</a:t>
              </a:r>
            </a:p>
          </p:txBody>
        </p:sp>
      </p:grpSp>
      <p:grpSp>
        <p:nvGrpSpPr>
          <p:cNvPr id="21" name="Group 20"/>
          <p:cNvGrpSpPr/>
          <p:nvPr>
            <p:custDataLst>
              <p:tags r:id="rId3"/>
            </p:custDataLst>
          </p:nvPr>
        </p:nvGrpSpPr>
        <p:grpSpPr>
          <a:xfrm>
            <a:off x="3886200" y="762000"/>
            <a:ext cx="2327783" cy="2770250"/>
            <a:chOff x="3608797" y="802805"/>
            <a:chExt cx="2327783" cy="2770250"/>
          </a:xfrm>
        </p:grpSpPr>
        <p:pic>
          <p:nvPicPr>
            <p:cNvPr id="22537" name="Picture 9"/>
            <p:cNvPicPr>
              <a:picLocks noChangeAspect="1" noChangeArrowheads="1"/>
            </p:cNvPicPr>
            <p:nvPr>
              <p:custDataLst>
                <p:tags r:id="rId10"/>
              </p:custDataLst>
            </p:nvPr>
          </p:nvPicPr>
          <p:blipFill>
            <a:blip r:embed="rId16" cstate="print"/>
            <a:srcRect/>
            <a:stretch>
              <a:fillRect/>
            </a:stretch>
          </p:blipFill>
          <p:spPr bwMode="auto">
            <a:xfrm>
              <a:off x="3608797" y="802805"/>
              <a:ext cx="2327783" cy="2025171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15" name="TextBox 14"/>
            <p:cNvSpPr txBox="1"/>
            <p:nvPr>
              <p:custDataLst>
                <p:tags r:id="rId11"/>
              </p:custDataLst>
            </p:nvPr>
          </p:nvSpPr>
          <p:spPr>
            <a:xfrm>
              <a:off x="4384601" y="3049835"/>
              <a:ext cx="776175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800" smtClean="0">
                  <a:solidFill>
                    <a:schemeClr val="bg1"/>
                  </a:solidFill>
                  <a:latin typeface="+mj-lt"/>
                </a:rPr>
                <a:t>Drill</a:t>
              </a:r>
              <a:endParaRPr lang="en-US" sz="2800" dirty="0" smtClean="0">
                <a:solidFill>
                  <a:schemeClr val="bg1"/>
                </a:solidFill>
                <a:latin typeface="+mj-lt"/>
              </a:endParaRPr>
            </a:p>
          </p:txBody>
        </p:sp>
      </p:grpSp>
      <p:grpSp>
        <p:nvGrpSpPr>
          <p:cNvPr id="22" name="Group 21"/>
          <p:cNvGrpSpPr/>
          <p:nvPr>
            <p:custDataLst>
              <p:tags r:id="rId4"/>
            </p:custDataLst>
          </p:nvPr>
        </p:nvGrpSpPr>
        <p:grpSpPr>
          <a:xfrm>
            <a:off x="2514600" y="3505200"/>
            <a:ext cx="1546518" cy="2779841"/>
            <a:chOff x="6689653" y="793214"/>
            <a:chExt cx="1546518" cy="2779841"/>
          </a:xfrm>
        </p:grpSpPr>
        <p:pic>
          <p:nvPicPr>
            <p:cNvPr id="22532" name="Picture 4"/>
            <p:cNvPicPr>
              <a:picLocks noChangeAspect="1" noChangeArrowheads="1"/>
            </p:cNvPicPr>
            <p:nvPr>
              <p:custDataLst>
                <p:tags r:id="rId8"/>
              </p:custDataLst>
            </p:nvPr>
          </p:nvPicPr>
          <p:blipFill>
            <a:blip r:embed="rId17" cstate="print"/>
            <a:srcRect/>
            <a:stretch>
              <a:fillRect/>
            </a:stretch>
          </p:blipFill>
          <p:spPr bwMode="auto">
            <a:xfrm>
              <a:off x="6689653" y="793214"/>
              <a:ext cx="1546518" cy="2319776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16" name="TextBox 15"/>
            <p:cNvSpPr txBox="1"/>
            <p:nvPr>
              <p:custDataLst>
                <p:tags r:id="rId9"/>
              </p:custDataLst>
            </p:nvPr>
          </p:nvSpPr>
          <p:spPr>
            <a:xfrm>
              <a:off x="7080885" y="3049835"/>
              <a:ext cx="859531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800" dirty="0" smtClean="0">
                  <a:solidFill>
                    <a:schemeClr val="bg1"/>
                  </a:solidFill>
                  <a:latin typeface="+mj-lt"/>
                </a:rPr>
                <a:t>Glue</a:t>
              </a:r>
            </a:p>
          </p:txBody>
        </p:sp>
      </p:grpSp>
      <p:grpSp>
        <p:nvGrpSpPr>
          <p:cNvPr id="19" name="Group 18"/>
          <p:cNvGrpSpPr/>
          <p:nvPr>
            <p:custDataLst>
              <p:tags r:id="rId5"/>
            </p:custDataLst>
          </p:nvPr>
        </p:nvGrpSpPr>
        <p:grpSpPr>
          <a:xfrm>
            <a:off x="5486400" y="3733800"/>
            <a:ext cx="2003387" cy="2542751"/>
            <a:chOff x="2433003" y="3876327"/>
            <a:chExt cx="2003387" cy="2542751"/>
          </a:xfrm>
        </p:grpSpPr>
        <p:pic>
          <p:nvPicPr>
            <p:cNvPr id="22534" name="Picture 6"/>
            <p:cNvPicPr>
              <a:picLocks noChangeAspect="1" noChangeArrowheads="1"/>
            </p:cNvPicPr>
            <p:nvPr>
              <p:custDataLst>
                <p:tags r:id="rId6"/>
              </p:custDataLst>
            </p:nvPr>
          </p:nvPicPr>
          <p:blipFill>
            <a:blip r:embed="rId18" cstate="print"/>
            <a:srcRect/>
            <a:stretch>
              <a:fillRect/>
            </a:stretch>
          </p:blipFill>
          <p:spPr bwMode="auto">
            <a:xfrm>
              <a:off x="2433003" y="3876327"/>
              <a:ext cx="2003387" cy="199066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  <a:effectLst/>
          </p:spPr>
        </p:pic>
        <p:sp>
          <p:nvSpPr>
            <p:cNvPr id="18" name="TextBox 17"/>
            <p:cNvSpPr txBox="1"/>
            <p:nvPr>
              <p:custDataLst>
                <p:tags r:id="rId7"/>
              </p:custDataLst>
            </p:nvPr>
          </p:nvSpPr>
          <p:spPr>
            <a:xfrm>
              <a:off x="2973576" y="5895858"/>
              <a:ext cx="922240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800" dirty="0" smtClean="0">
                  <a:solidFill>
                    <a:schemeClr val="bg1"/>
                  </a:solidFill>
                  <a:latin typeface="+mj-lt"/>
                </a:rPr>
                <a:t>Paint</a:t>
              </a:r>
            </a:p>
          </p:txBody>
        </p:sp>
      </p:grp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The Instructions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762000"/>
          </a:xfrm>
        </p:spPr>
        <p:txBody>
          <a:bodyPr/>
          <a:lstStyle/>
          <a:p>
            <a:r>
              <a:rPr lang="en-US" dirty="0" smtClean="0"/>
              <a:t>N pieces, each built following same sequence:</a:t>
            </a:r>
          </a:p>
        </p:txBody>
      </p:sp>
      <p:pic>
        <p:nvPicPr>
          <p:cNvPr id="10" name="Picture 4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15" cstate="print"/>
          <a:srcRect/>
          <a:stretch>
            <a:fillRect/>
          </a:stretch>
        </p:blipFill>
        <p:spPr bwMode="auto">
          <a:xfrm>
            <a:off x="5181600" y="1936213"/>
            <a:ext cx="690392" cy="10355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1" name="Picture 6"/>
          <p:cNvPicPr>
            <a:picLocks noChangeAspect="1" noChangeArrowheads="1"/>
          </p:cNvPicPr>
          <p:nvPr>
            <p:custDataLst>
              <p:tags r:id="rId4"/>
            </p:custDataLst>
          </p:nvPr>
        </p:nvPicPr>
        <p:blipFill>
          <a:blip r:embed="rId16" cstate="print"/>
          <a:srcRect/>
          <a:stretch>
            <a:fillRect/>
          </a:stretch>
        </p:blipFill>
        <p:spPr bwMode="auto">
          <a:xfrm>
            <a:off x="7162800" y="2057400"/>
            <a:ext cx="921863" cy="9160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3" name="Picture 8"/>
          <p:cNvPicPr>
            <a:picLocks noChangeAspect="1" noChangeArrowheads="1"/>
          </p:cNvPicPr>
          <p:nvPr>
            <p:custDataLst>
              <p:tags r:id="rId5"/>
            </p:custDataLst>
          </p:nvPr>
        </p:nvPicPr>
        <p:blipFill>
          <a:blip r:embed="rId17" cstate="print"/>
          <a:srcRect/>
          <a:stretch>
            <a:fillRect/>
          </a:stretch>
        </p:blipFill>
        <p:spPr bwMode="auto">
          <a:xfrm>
            <a:off x="990600" y="1981200"/>
            <a:ext cx="1045387" cy="1120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4" name="Picture 9"/>
          <p:cNvPicPr>
            <a:picLocks noChangeAspect="1" noChangeArrowheads="1"/>
          </p:cNvPicPr>
          <p:nvPr>
            <p:custDataLst>
              <p:tags r:id="rId6"/>
            </p:custDataLst>
          </p:nvPr>
        </p:nvPicPr>
        <p:blipFill>
          <a:blip r:embed="rId18" cstate="print"/>
          <a:srcRect/>
          <a:stretch>
            <a:fillRect/>
          </a:stretch>
        </p:blipFill>
        <p:spPr bwMode="auto">
          <a:xfrm>
            <a:off x="3043665" y="2039913"/>
            <a:ext cx="1071135" cy="931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1" name="Right Arrow 20"/>
          <p:cNvSpPr/>
          <p:nvPr>
            <p:custDataLst>
              <p:tags r:id="rId7"/>
            </p:custDataLst>
          </p:nvPr>
        </p:nvSpPr>
        <p:spPr>
          <a:xfrm>
            <a:off x="2286000" y="2362200"/>
            <a:ext cx="457200" cy="533400"/>
          </a:xfrm>
          <a:prstGeom prst="rightArrow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5" name="Rectangle 24"/>
          <p:cNvSpPr/>
          <p:nvPr>
            <p:custDataLst>
              <p:tags r:id="rId8"/>
            </p:custDataLst>
          </p:nvPr>
        </p:nvSpPr>
        <p:spPr>
          <a:xfrm>
            <a:off x="762000" y="1905000"/>
            <a:ext cx="1447800" cy="1447800"/>
          </a:xfrm>
          <a:prstGeom prst="rect">
            <a:avLst/>
          </a:prstGeom>
          <a:noFill/>
          <a:ln w="57150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r>
              <a:rPr lang="en-US" dirty="0" smtClean="0"/>
              <a:t>Saw</a:t>
            </a:r>
            <a:endParaRPr lang="en-US" dirty="0"/>
          </a:p>
        </p:txBody>
      </p:sp>
      <p:sp>
        <p:nvSpPr>
          <p:cNvPr id="26" name="Rectangle 25"/>
          <p:cNvSpPr/>
          <p:nvPr>
            <p:custDataLst>
              <p:tags r:id="rId9"/>
            </p:custDataLst>
          </p:nvPr>
        </p:nvSpPr>
        <p:spPr>
          <a:xfrm>
            <a:off x="2819400" y="1905000"/>
            <a:ext cx="1447800" cy="1447800"/>
          </a:xfrm>
          <a:prstGeom prst="rect">
            <a:avLst/>
          </a:prstGeom>
          <a:noFill/>
          <a:ln w="57150"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r>
              <a:rPr lang="en-US" dirty="0" smtClean="0"/>
              <a:t>Drill</a:t>
            </a:r>
            <a:endParaRPr lang="en-US" dirty="0"/>
          </a:p>
        </p:txBody>
      </p:sp>
      <p:sp>
        <p:nvSpPr>
          <p:cNvPr id="27" name="Right Arrow 26"/>
          <p:cNvSpPr/>
          <p:nvPr>
            <p:custDataLst>
              <p:tags r:id="rId10"/>
            </p:custDataLst>
          </p:nvPr>
        </p:nvSpPr>
        <p:spPr>
          <a:xfrm>
            <a:off x="4343400" y="2362200"/>
            <a:ext cx="457200" cy="533400"/>
          </a:xfrm>
          <a:prstGeom prst="rightArrow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8" name="Rectangle 27"/>
          <p:cNvSpPr/>
          <p:nvPr>
            <p:custDataLst>
              <p:tags r:id="rId11"/>
            </p:custDataLst>
          </p:nvPr>
        </p:nvSpPr>
        <p:spPr>
          <a:xfrm>
            <a:off x="4876800" y="1905000"/>
            <a:ext cx="1447800" cy="1447800"/>
          </a:xfrm>
          <a:prstGeom prst="rect">
            <a:avLst/>
          </a:prstGeom>
          <a:noFill/>
          <a:ln w="57150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r>
              <a:rPr lang="en-US" dirty="0" smtClean="0"/>
              <a:t>Glue</a:t>
            </a:r>
            <a:endParaRPr lang="en-US" dirty="0"/>
          </a:p>
        </p:txBody>
      </p:sp>
      <p:sp>
        <p:nvSpPr>
          <p:cNvPr id="30" name="Rectangle 29"/>
          <p:cNvSpPr/>
          <p:nvPr>
            <p:custDataLst>
              <p:tags r:id="rId12"/>
            </p:custDataLst>
          </p:nvPr>
        </p:nvSpPr>
        <p:spPr>
          <a:xfrm>
            <a:off x="6934200" y="1905000"/>
            <a:ext cx="1447800" cy="1447800"/>
          </a:xfrm>
          <a:prstGeom prst="rect">
            <a:avLst/>
          </a:prstGeom>
          <a:noFill/>
          <a:ln w="57150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r>
              <a:rPr lang="en-US" dirty="0" smtClean="0"/>
              <a:t>Paint</a:t>
            </a:r>
            <a:endParaRPr lang="en-US" dirty="0"/>
          </a:p>
        </p:txBody>
      </p:sp>
      <p:sp>
        <p:nvSpPr>
          <p:cNvPr id="34" name="Right Arrow 33"/>
          <p:cNvSpPr/>
          <p:nvPr>
            <p:custDataLst>
              <p:tags r:id="rId13"/>
            </p:custDataLst>
          </p:nvPr>
        </p:nvSpPr>
        <p:spPr>
          <a:xfrm>
            <a:off x="6400800" y="2362200"/>
            <a:ext cx="457200" cy="533400"/>
          </a:xfrm>
          <a:prstGeom prst="rightArrow">
            <a:avLst/>
          </a:pr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Design 1: Sequential Schedule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457200" y="3429000"/>
            <a:ext cx="6858000" cy="2286000"/>
          </a:xfrm>
        </p:spPr>
        <p:txBody>
          <a:bodyPr>
            <a:normAutofit lnSpcReduction="10000"/>
          </a:bodyPr>
          <a:lstStyle/>
          <a:p>
            <a:r>
              <a:rPr lang="en-US" dirty="0" smtClean="0"/>
              <a:t>Alice owns the room</a:t>
            </a:r>
          </a:p>
          <a:p>
            <a:r>
              <a:rPr lang="en-US" dirty="0" smtClean="0"/>
              <a:t>Bob can enter when Alice is finished</a:t>
            </a:r>
          </a:p>
          <a:p>
            <a:r>
              <a:rPr lang="en-US" dirty="0" smtClean="0"/>
              <a:t>Repeat for remaining tasks</a:t>
            </a:r>
          </a:p>
          <a:p>
            <a:r>
              <a:rPr lang="en-US" dirty="0" smtClean="0"/>
              <a:t>No possibility for conflicts</a:t>
            </a:r>
            <a:endParaRPr lang="en-US" dirty="0"/>
          </a:p>
        </p:txBody>
      </p:sp>
      <p:pic>
        <p:nvPicPr>
          <p:cNvPr id="9" name="Picture 4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57" cstate="print"/>
          <a:srcRect/>
          <a:stretch>
            <a:fillRect/>
          </a:stretch>
        </p:blipFill>
        <p:spPr bwMode="auto">
          <a:xfrm>
            <a:off x="4191000" y="1676400"/>
            <a:ext cx="690392" cy="10355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0" name="Picture 6"/>
          <p:cNvPicPr>
            <a:picLocks noChangeAspect="1" noChangeArrowheads="1"/>
          </p:cNvPicPr>
          <p:nvPr>
            <p:custDataLst>
              <p:tags r:id="rId4"/>
            </p:custDataLst>
          </p:nvPr>
        </p:nvPicPr>
        <p:blipFill>
          <a:blip r:embed="rId58" cstate="print"/>
          <a:srcRect/>
          <a:stretch>
            <a:fillRect/>
          </a:stretch>
        </p:blipFill>
        <p:spPr bwMode="auto">
          <a:xfrm>
            <a:off x="5105400" y="762000"/>
            <a:ext cx="921863" cy="9160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2" name="Picture 8"/>
          <p:cNvPicPr>
            <a:picLocks noChangeAspect="1" noChangeArrowheads="1"/>
          </p:cNvPicPr>
          <p:nvPr>
            <p:custDataLst>
              <p:tags r:id="rId5"/>
            </p:custDataLst>
          </p:nvPr>
        </p:nvPicPr>
        <p:blipFill>
          <a:blip r:embed="rId59" cstate="print"/>
          <a:srcRect/>
          <a:stretch>
            <a:fillRect/>
          </a:stretch>
        </p:blipFill>
        <p:spPr bwMode="auto">
          <a:xfrm>
            <a:off x="2514600" y="1447800"/>
            <a:ext cx="1045387" cy="11206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3" name="Picture 9"/>
          <p:cNvPicPr>
            <a:picLocks noChangeAspect="1" noChangeArrowheads="1"/>
          </p:cNvPicPr>
          <p:nvPr>
            <p:custDataLst>
              <p:tags r:id="rId6"/>
            </p:custDataLst>
          </p:nvPr>
        </p:nvPicPr>
        <p:blipFill>
          <a:blip r:embed="rId60" cstate="print"/>
          <a:srcRect/>
          <a:stretch>
            <a:fillRect/>
          </a:stretch>
        </p:blipFill>
        <p:spPr bwMode="auto">
          <a:xfrm>
            <a:off x="3124200" y="685800"/>
            <a:ext cx="1071135" cy="9318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grpSp>
        <p:nvGrpSpPr>
          <p:cNvPr id="39" name="Group 10"/>
          <p:cNvGrpSpPr>
            <a:grpSpLocks/>
          </p:cNvGrpSpPr>
          <p:nvPr>
            <p:custDataLst>
              <p:tags r:id="rId7"/>
            </p:custDataLst>
          </p:nvPr>
        </p:nvGrpSpPr>
        <p:grpSpPr bwMode="auto">
          <a:xfrm>
            <a:off x="990600" y="506412"/>
            <a:ext cx="1143000" cy="2389188"/>
            <a:chOff x="3696" y="991"/>
            <a:chExt cx="720" cy="1505"/>
          </a:xfrm>
        </p:grpSpPr>
        <p:sp>
          <p:nvSpPr>
            <p:cNvPr id="40" name="Oval 11"/>
            <p:cNvSpPr>
              <a:spLocks noChangeArrowheads="1"/>
            </p:cNvSpPr>
            <p:nvPr>
              <p:custDataLst>
                <p:tags r:id="rId34"/>
              </p:custDataLst>
            </p:nvPr>
          </p:nvSpPr>
          <p:spPr bwMode="auto">
            <a:xfrm>
              <a:off x="3984" y="1200"/>
              <a:ext cx="192" cy="240"/>
            </a:xfrm>
            <a:prstGeom prst="ellipse">
              <a:avLst/>
            </a:prstGeom>
            <a:noFill/>
            <a:ln w="952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1" name="Line 12"/>
            <p:cNvSpPr>
              <a:spLocks noChangeShapeType="1"/>
            </p:cNvSpPr>
            <p:nvPr>
              <p:custDataLst>
                <p:tags r:id="rId35"/>
              </p:custDataLst>
            </p:nvPr>
          </p:nvSpPr>
          <p:spPr bwMode="auto">
            <a:xfrm>
              <a:off x="4080" y="1440"/>
              <a:ext cx="0" cy="43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42" name="AutoShape 13"/>
            <p:cNvSpPr>
              <a:spLocks noChangeArrowheads="1"/>
            </p:cNvSpPr>
            <p:nvPr>
              <p:custDataLst>
                <p:tags r:id="rId36"/>
              </p:custDataLst>
            </p:nvPr>
          </p:nvSpPr>
          <p:spPr bwMode="auto">
            <a:xfrm>
              <a:off x="3888" y="1872"/>
              <a:ext cx="384" cy="384"/>
            </a:xfrm>
            <a:prstGeom prst="triangle">
              <a:avLst>
                <a:gd name="adj" fmla="val 50000"/>
              </a:avLst>
            </a:prstGeom>
            <a:noFill/>
            <a:ln w="28575">
              <a:solidFill>
                <a:srgbClr val="FFFFFF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43" name="Line 14"/>
            <p:cNvSpPr>
              <a:spLocks noChangeShapeType="1"/>
            </p:cNvSpPr>
            <p:nvPr>
              <p:custDataLst>
                <p:tags r:id="rId37"/>
              </p:custDataLst>
            </p:nvPr>
          </p:nvSpPr>
          <p:spPr bwMode="auto">
            <a:xfrm flipV="1">
              <a:off x="3792" y="1536"/>
              <a:ext cx="288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44" name="Line 15"/>
            <p:cNvSpPr>
              <a:spLocks noChangeShapeType="1"/>
            </p:cNvSpPr>
            <p:nvPr>
              <p:custDataLst>
                <p:tags r:id="rId38"/>
              </p:custDataLst>
            </p:nvPr>
          </p:nvSpPr>
          <p:spPr bwMode="auto">
            <a:xfrm>
              <a:off x="4080" y="1536"/>
              <a:ext cx="24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45" name="Line 16"/>
            <p:cNvSpPr>
              <a:spLocks noChangeShapeType="1"/>
            </p:cNvSpPr>
            <p:nvPr>
              <p:custDataLst>
                <p:tags r:id="rId39"/>
              </p:custDataLst>
            </p:nvPr>
          </p:nvSpPr>
          <p:spPr bwMode="auto">
            <a:xfrm>
              <a:off x="4320" y="1728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46" name="Line 17"/>
            <p:cNvSpPr>
              <a:spLocks noChangeShapeType="1"/>
            </p:cNvSpPr>
            <p:nvPr>
              <p:custDataLst>
                <p:tags r:id="rId40"/>
              </p:custDataLst>
            </p:nvPr>
          </p:nvSpPr>
          <p:spPr bwMode="auto">
            <a:xfrm>
              <a:off x="4320" y="1728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47" name="Line 18"/>
            <p:cNvSpPr>
              <a:spLocks noChangeShapeType="1"/>
            </p:cNvSpPr>
            <p:nvPr>
              <p:custDataLst>
                <p:tags r:id="rId41"/>
              </p:custDataLst>
            </p:nvPr>
          </p:nvSpPr>
          <p:spPr bwMode="auto">
            <a:xfrm>
              <a:off x="4320" y="1728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48" name="Line 19"/>
            <p:cNvSpPr>
              <a:spLocks noChangeShapeType="1"/>
            </p:cNvSpPr>
            <p:nvPr>
              <p:custDataLst>
                <p:tags r:id="rId42"/>
              </p:custDataLst>
            </p:nvPr>
          </p:nvSpPr>
          <p:spPr bwMode="auto">
            <a:xfrm>
              <a:off x="3696" y="1728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49" name="Line 20"/>
            <p:cNvSpPr>
              <a:spLocks noChangeShapeType="1"/>
            </p:cNvSpPr>
            <p:nvPr>
              <p:custDataLst>
                <p:tags r:id="rId43"/>
              </p:custDataLst>
            </p:nvPr>
          </p:nvSpPr>
          <p:spPr bwMode="auto">
            <a:xfrm>
              <a:off x="3792" y="1728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50" name="Line 21"/>
            <p:cNvSpPr>
              <a:spLocks noChangeShapeType="1"/>
            </p:cNvSpPr>
            <p:nvPr>
              <p:custDataLst>
                <p:tags r:id="rId44"/>
              </p:custDataLst>
            </p:nvPr>
          </p:nvSpPr>
          <p:spPr bwMode="auto">
            <a:xfrm flipH="1">
              <a:off x="3696" y="1728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51" name="Freeform 22"/>
            <p:cNvSpPr>
              <a:spLocks/>
            </p:cNvSpPr>
            <p:nvPr>
              <p:custDataLst>
                <p:tags r:id="rId45"/>
              </p:custDataLst>
            </p:nvPr>
          </p:nvSpPr>
          <p:spPr bwMode="auto">
            <a:xfrm>
              <a:off x="4176" y="1275"/>
              <a:ext cx="177" cy="94"/>
            </a:xfrm>
            <a:custGeom>
              <a:avLst/>
              <a:gdLst/>
              <a:ahLst/>
              <a:cxnLst>
                <a:cxn ang="0">
                  <a:pos x="0" y="21"/>
                </a:cxn>
                <a:cxn ang="0">
                  <a:pos x="35" y="94"/>
                </a:cxn>
                <a:cxn ang="0">
                  <a:pos x="45" y="0"/>
                </a:cxn>
                <a:cxn ang="0">
                  <a:pos x="92" y="75"/>
                </a:cxn>
                <a:cxn ang="0">
                  <a:pos x="120" y="0"/>
                </a:cxn>
                <a:cxn ang="0">
                  <a:pos x="177" y="66"/>
                </a:cxn>
              </a:cxnLst>
              <a:rect l="0" t="0" r="r" b="b"/>
              <a:pathLst>
                <a:path w="177" h="94">
                  <a:moveTo>
                    <a:pt x="0" y="21"/>
                  </a:moveTo>
                  <a:lnTo>
                    <a:pt x="35" y="94"/>
                  </a:lnTo>
                  <a:lnTo>
                    <a:pt x="45" y="0"/>
                  </a:lnTo>
                  <a:lnTo>
                    <a:pt x="92" y="75"/>
                  </a:lnTo>
                  <a:lnTo>
                    <a:pt x="120" y="0"/>
                  </a:lnTo>
                  <a:lnTo>
                    <a:pt x="177" y="66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52" name="Freeform 23"/>
            <p:cNvSpPr>
              <a:spLocks/>
            </p:cNvSpPr>
            <p:nvPr>
              <p:custDataLst>
                <p:tags r:id="rId46"/>
              </p:custDataLst>
            </p:nvPr>
          </p:nvSpPr>
          <p:spPr bwMode="auto">
            <a:xfrm>
              <a:off x="4128" y="1114"/>
              <a:ext cx="197" cy="104"/>
            </a:xfrm>
            <a:custGeom>
              <a:avLst/>
              <a:gdLst/>
              <a:ahLst/>
              <a:cxnLst>
                <a:cxn ang="0">
                  <a:pos x="0" y="86"/>
                </a:cxn>
                <a:cxn ang="0">
                  <a:pos x="36" y="10"/>
                </a:cxn>
                <a:cxn ang="0">
                  <a:pos x="55" y="104"/>
                </a:cxn>
                <a:cxn ang="0">
                  <a:pos x="102" y="0"/>
                </a:cxn>
                <a:cxn ang="0">
                  <a:pos x="131" y="104"/>
                </a:cxn>
                <a:cxn ang="0">
                  <a:pos x="197" y="76"/>
                </a:cxn>
              </a:cxnLst>
              <a:rect l="0" t="0" r="r" b="b"/>
              <a:pathLst>
                <a:path w="197" h="104">
                  <a:moveTo>
                    <a:pt x="0" y="86"/>
                  </a:moveTo>
                  <a:lnTo>
                    <a:pt x="36" y="10"/>
                  </a:lnTo>
                  <a:lnTo>
                    <a:pt x="55" y="104"/>
                  </a:lnTo>
                  <a:lnTo>
                    <a:pt x="102" y="0"/>
                  </a:lnTo>
                  <a:lnTo>
                    <a:pt x="131" y="104"/>
                  </a:lnTo>
                  <a:lnTo>
                    <a:pt x="197" y="76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53" name="Freeform 24"/>
            <p:cNvSpPr>
              <a:spLocks/>
            </p:cNvSpPr>
            <p:nvPr>
              <p:custDataLst>
                <p:tags r:id="rId47"/>
              </p:custDataLst>
            </p:nvPr>
          </p:nvSpPr>
          <p:spPr bwMode="auto">
            <a:xfrm>
              <a:off x="3796" y="1294"/>
              <a:ext cx="188" cy="113"/>
            </a:xfrm>
            <a:custGeom>
              <a:avLst/>
              <a:gdLst/>
              <a:ahLst/>
              <a:cxnLst>
                <a:cxn ang="0">
                  <a:pos x="0" y="56"/>
                </a:cxn>
                <a:cxn ang="0">
                  <a:pos x="66" y="0"/>
                </a:cxn>
                <a:cxn ang="0">
                  <a:pos x="85" y="113"/>
                </a:cxn>
                <a:cxn ang="0">
                  <a:pos x="123" y="0"/>
                </a:cxn>
                <a:cxn ang="0">
                  <a:pos x="151" y="104"/>
                </a:cxn>
                <a:cxn ang="0">
                  <a:pos x="188" y="2"/>
                </a:cxn>
              </a:cxnLst>
              <a:rect l="0" t="0" r="r" b="b"/>
              <a:pathLst>
                <a:path w="188" h="113">
                  <a:moveTo>
                    <a:pt x="0" y="56"/>
                  </a:moveTo>
                  <a:lnTo>
                    <a:pt x="66" y="0"/>
                  </a:lnTo>
                  <a:lnTo>
                    <a:pt x="85" y="113"/>
                  </a:lnTo>
                  <a:lnTo>
                    <a:pt x="123" y="0"/>
                  </a:lnTo>
                  <a:lnTo>
                    <a:pt x="151" y="104"/>
                  </a:lnTo>
                  <a:lnTo>
                    <a:pt x="188" y="2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54" name="Freeform 25"/>
            <p:cNvSpPr>
              <a:spLocks/>
            </p:cNvSpPr>
            <p:nvPr>
              <p:custDataLst>
                <p:tags r:id="rId48"/>
              </p:custDataLst>
            </p:nvPr>
          </p:nvSpPr>
          <p:spPr bwMode="auto">
            <a:xfrm>
              <a:off x="3843" y="1143"/>
              <a:ext cx="180" cy="94"/>
            </a:xfrm>
            <a:custGeom>
              <a:avLst/>
              <a:gdLst/>
              <a:ahLst/>
              <a:cxnLst>
                <a:cxn ang="0">
                  <a:pos x="0" y="28"/>
                </a:cxn>
                <a:cxn ang="0">
                  <a:pos x="66" y="66"/>
                </a:cxn>
                <a:cxn ang="0">
                  <a:pos x="104" y="0"/>
                </a:cxn>
                <a:cxn ang="0">
                  <a:pos x="113" y="75"/>
                </a:cxn>
                <a:cxn ang="0">
                  <a:pos x="161" y="18"/>
                </a:cxn>
                <a:cxn ang="0">
                  <a:pos x="180" y="94"/>
                </a:cxn>
              </a:cxnLst>
              <a:rect l="0" t="0" r="r" b="b"/>
              <a:pathLst>
                <a:path w="180" h="94">
                  <a:moveTo>
                    <a:pt x="0" y="28"/>
                  </a:moveTo>
                  <a:lnTo>
                    <a:pt x="66" y="66"/>
                  </a:lnTo>
                  <a:lnTo>
                    <a:pt x="104" y="0"/>
                  </a:lnTo>
                  <a:lnTo>
                    <a:pt x="113" y="75"/>
                  </a:lnTo>
                  <a:lnTo>
                    <a:pt x="161" y="18"/>
                  </a:lnTo>
                  <a:lnTo>
                    <a:pt x="180" y="94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55" name="Freeform 26"/>
            <p:cNvSpPr>
              <a:spLocks/>
            </p:cNvSpPr>
            <p:nvPr>
              <p:custDataLst>
                <p:tags r:id="rId49"/>
              </p:custDataLst>
            </p:nvPr>
          </p:nvSpPr>
          <p:spPr bwMode="auto">
            <a:xfrm>
              <a:off x="4023" y="991"/>
              <a:ext cx="75" cy="199"/>
            </a:xfrm>
            <a:custGeom>
              <a:avLst/>
              <a:gdLst/>
              <a:ahLst/>
              <a:cxnLst>
                <a:cxn ang="0">
                  <a:pos x="47" y="199"/>
                </a:cxn>
                <a:cxn ang="0">
                  <a:pos x="0" y="133"/>
                </a:cxn>
                <a:cxn ang="0">
                  <a:pos x="75" y="123"/>
                </a:cxn>
                <a:cxn ang="0">
                  <a:pos x="0" y="76"/>
                </a:cxn>
                <a:cxn ang="0">
                  <a:pos x="75" y="57"/>
                </a:cxn>
                <a:cxn ang="0">
                  <a:pos x="9" y="0"/>
                </a:cxn>
              </a:cxnLst>
              <a:rect l="0" t="0" r="r" b="b"/>
              <a:pathLst>
                <a:path w="75" h="199">
                  <a:moveTo>
                    <a:pt x="47" y="199"/>
                  </a:moveTo>
                  <a:lnTo>
                    <a:pt x="0" y="133"/>
                  </a:lnTo>
                  <a:lnTo>
                    <a:pt x="75" y="123"/>
                  </a:lnTo>
                  <a:lnTo>
                    <a:pt x="0" y="76"/>
                  </a:lnTo>
                  <a:lnTo>
                    <a:pt x="75" y="57"/>
                  </a:lnTo>
                  <a:lnTo>
                    <a:pt x="9" y="0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56" name="Line 27"/>
            <p:cNvSpPr>
              <a:spLocks noChangeShapeType="1"/>
            </p:cNvSpPr>
            <p:nvPr>
              <p:custDataLst>
                <p:tags r:id="rId50"/>
              </p:custDataLst>
            </p:nvPr>
          </p:nvSpPr>
          <p:spPr bwMode="auto">
            <a:xfrm>
              <a:off x="3984" y="2256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57" name="Line 28"/>
            <p:cNvSpPr>
              <a:spLocks noChangeShapeType="1"/>
            </p:cNvSpPr>
            <p:nvPr>
              <p:custDataLst>
                <p:tags r:id="rId51"/>
              </p:custDataLst>
            </p:nvPr>
          </p:nvSpPr>
          <p:spPr bwMode="auto">
            <a:xfrm flipH="1">
              <a:off x="3936" y="2448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58" name="Line 29"/>
            <p:cNvSpPr>
              <a:spLocks noChangeShapeType="1"/>
            </p:cNvSpPr>
            <p:nvPr>
              <p:custDataLst>
                <p:tags r:id="rId52"/>
              </p:custDataLst>
            </p:nvPr>
          </p:nvSpPr>
          <p:spPr bwMode="auto">
            <a:xfrm>
              <a:off x="3984" y="2448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59" name="Line 30"/>
            <p:cNvSpPr>
              <a:spLocks noChangeShapeType="1"/>
            </p:cNvSpPr>
            <p:nvPr>
              <p:custDataLst>
                <p:tags r:id="rId53"/>
              </p:custDataLst>
            </p:nvPr>
          </p:nvSpPr>
          <p:spPr bwMode="auto">
            <a:xfrm>
              <a:off x="4176" y="2256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0" name="Line 31"/>
            <p:cNvSpPr>
              <a:spLocks noChangeShapeType="1"/>
            </p:cNvSpPr>
            <p:nvPr>
              <p:custDataLst>
                <p:tags r:id="rId54"/>
              </p:custDataLst>
            </p:nvPr>
          </p:nvSpPr>
          <p:spPr bwMode="auto">
            <a:xfrm flipH="1">
              <a:off x="4128" y="2448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1" name="Line 32"/>
            <p:cNvSpPr>
              <a:spLocks noChangeShapeType="1"/>
            </p:cNvSpPr>
            <p:nvPr>
              <p:custDataLst>
                <p:tags r:id="rId55"/>
              </p:custDataLst>
            </p:nvPr>
          </p:nvSpPr>
          <p:spPr bwMode="auto">
            <a:xfrm>
              <a:off x="4176" y="2448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62" name="Freeform 61"/>
          <p:cNvSpPr/>
          <p:nvPr>
            <p:custDataLst>
              <p:tags r:id="rId8"/>
            </p:custDataLst>
          </p:nvPr>
        </p:nvSpPr>
        <p:spPr>
          <a:xfrm>
            <a:off x="609600" y="381000"/>
            <a:ext cx="6781800" cy="2667000"/>
          </a:xfrm>
          <a:custGeom>
            <a:avLst/>
            <a:gdLst>
              <a:gd name="connsiteX0" fmla="*/ 0 w 7315200"/>
              <a:gd name="connsiteY0" fmla="*/ 0 h 2667000"/>
              <a:gd name="connsiteX1" fmla="*/ 7315200 w 7315200"/>
              <a:gd name="connsiteY1" fmla="*/ 0 h 2667000"/>
              <a:gd name="connsiteX2" fmla="*/ 7315200 w 7315200"/>
              <a:gd name="connsiteY2" fmla="*/ 2667000 h 2667000"/>
              <a:gd name="connsiteX3" fmla="*/ 0 w 7315200"/>
              <a:gd name="connsiteY3" fmla="*/ 2667000 h 2667000"/>
              <a:gd name="connsiteX4" fmla="*/ 0 w 7315200"/>
              <a:gd name="connsiteY4" fmla="*/ 0 h 2667000"/>
              <a:gd name="connsiteX0" fmla="*/ 0 w 7391400"/>
              <a:gd name="connsiteY0" fmla="*/ 0 h 2667000"/>
              <a:gd name="connsiteX1" fmla="*/ 7315200 w 7391400"/>
              <a:gd name="connsiteY1" fmla="*/ 0 h 2667000"/>
              <a:gd name="connsiteX2" fmla="*/ 7391400 w 7391400"/>
              <a:gd name="connsiteY2" fmla="*/ 1600200 h 2667000"/>
              <a:gd name="connsiteX3" fmla="*/ 7315200 w 7391400"/>
              <a:gd name="connsiteY3" fmla="*/ 2667000 h 2667000"/>
              <a:gd name="connsiteX4" fmla="*/ 0 w 7391400"/>
              <a:gd name="connsiteY4" fmla="*/ 2667000 h 2667000"/>
              <a:gd name="connsiteX5" fmla="*/ 0 w 7391400"/>
              <a:gd name="connsiteY5" fmla="*/ 0 h 2667000"/>
              <a:gd name="connsiteX0" fmla="*/ 0 w 7391400"/>
              <a:gd name="connsiteY0" fmla="*/ 0 h 2667000"/>
              <a:gd name="connsiteX1" fmla="*/ 7315200 w 7391400"/>
              <a:gd name="connsiteY1" fmla="*/ 0 h 2667000"/>
              <a:gd name="connsiteX2" fmla="*/ 7315200 w 7391400"/>
              <a:gd name="connsiteY2" fmla="*/ 838200 h 2667000"/>
              <a:gd name="connsiteX3" fmla="*/ 7391400 w 7391400"/>
              <a:gd name="connsiteY3" fmla="*/ 1600200 h 2667000"/>
              <a:gd name="connsiteX4" fmla="*/ 7315200 w 7391400"/>
              <a:gd name="connsiteY4" fmla="*/ 2667000 h 2667000"/>
              <a:gd name="connsiteX5" fmla="*/ 0 w 7391400"/>
              <a:gd name="connsiteY5" fmla="*/ 2667000 h 2667000"/>
              <a:gd name="connsiteX6" fmla="*/ 0 w 7391400"/>
              <a:gd name="connsiteY6" fmla="*/ 0 h 2667000"/>
              <a:gd name="connsiteX0" fmla="*/ 7391400 w 7482840"/>
              <a:gd name="connsiteY0" fmla="*/ 1600200 h 2667000"/>
              <a:gd name="connsiteX1" fmla="*/ 7315200 w 7482840"/>
              <a:gd name="connsiteY1" fmla="*/ 2667000 h 2667000"/>
              <a:gd name="connsiteX2" fmla="*/ 0 w 7482840"/>
              <a:gd name="connsiteY2" fmla="*/ 2667000 h 2667000"/>
              <a:gd name="connsiteX3" fmla="*/ 0 w 7482840"/>
              <a:gd name="connsiteY3" fmla="*/ 0 h 2667000"/>
              <a:gd name="connsiteX4" fmla="*/ 7315200 w 7482840"/>
              <a:gd name="connsiteY4" fmla="*/ 0 h 2667000"/>
              <a:gd name="connsiteX5" fmla="*/ 7315200 w 7482840"/>
              <a:gd name="connsiteY5" fmla="*/ 838200 h 2667000"/>
              <a:gd name="connsiteX6" fmla="*/ 7482840 w 7482840"/>
              <a:gd name="connsiteY6" fmla="*/ 1691640 h 2667000"/>
              <a:gd name="connsiteX0" fmla="*/ 7391400 w 7482840"/>
              <a:gd name="connsiteY0" fmla="*/ 1600200 h 2667000"/>
              <a:gd name="connsiteX1" fmla="*/ 7315200 w 7482840"/>
              <a:gd name="connsiteY1" fmla="*/ 1600200 h 2667000"/>
              <a:gd name="connsiteX2" fmla="*/ 7315200 w 7482840"/>
              <a:gd name="connsiteY2" fmla="*/ 2667000 h 2667000"/>
              <a:gd name="connsiteX3" fmla="*/ 0 w 7482840"/>
              <a:gd name="connsiteY3" fmla="*/ 2667000 h 2667000"/>
              <a:gd name="connsiteX4" fmla="*/ 0 w 7482840"/>
              <a:gd name="connsiteY4" fmla="*/ 0 h 2667000"/>
              <a:gd name="connsiteX5" fmla="*/ 7315200 w 7482840"/>
              <a:gd name="connsiteY5" fmla="*/ 0 h 2667000"/>
              <a:gd name="connsiteX6" fmla="*/ 7315200 w 7482840"/>
              <a:gd name="connsiteY6" fmla="*/ 838200 h 2667000"/>
              <a:gd name="connsiteX7" fmla="*/ 7482840 w 7482840"/>
              <a:gd name="connsiteY7" fmla="*/ 1691640 h 2667000"/>
              <a:gd name="connsiteX0" fmla="*/ 7391400 w 7620000"/>
              <a:gd name="connsiteY0" fmla="*/ 1600200 h 2667000"/>
              <a:gd name="connsiteX1" fmla="*/ 7315200 w 7620000"/>
              <a:gd name="connsiteY1" fmla="*/ 1600200 h 2667000"/>
              <a:gd name="connsiteX2" fmla="*/ 7315200 w 7620000"/>
              <a:gd name="connsiteY2" fmla="*/ 2667000 h 2667000"/>
              <a:gd name="connsiteX3" fmla="*/ 0 w 7620000"/>
              <a:gd name="connsiteY3" fmla="*/ 2667000 h 2667000"/>
              <a:gd name="connsiteX4" fmla="*/ 0 w 7620000"/>
              <a:gd name="connsiteY4" fmla="*/ 0 h 2667000"/>
              <a:gd name="connsiteX5" fmla="*/ 7315200 w 7620000"/>
              <a:gd name="connsiteY5" fmla="*/ 0 h 2667000"/>
              <a:gd name="connsiteX6" fmla="*/ 7315200 w 7620000"/>
              <a:gd name="connsiteY6" fmla="*/ 838200 h 2667000"/>
              <a:gd name="connsiteX7" fmla="*/ 7620000 w 7620000"/>
              <a:gd name="connsiteY7" fmla="*/ 1600200 h 2667000"/>
              <a:gd name="connsiteX0" fmla="*/ 7391400 w 7620000"/>
              <a:gd name="connsiteY0" fmla="*/ 1600200 h 2667000"/>
              <a:gd name="connsiteX1" fmla="*/ 7391400 w 7620000"/>
              <a:gd name="connsiteY1" fmla="*/ 2133600 h 2667000"/>
              <a:gd name="connsiteX2" fmla="*/ 7315200 w 7620000"/>
              <a:gd name="connsiteY2" fmla="*/ 2667000 h 2667000"/>
              <a:gd name="connsiteX3" fmla="*/ 0 w 7620000"/>
              <a:gd name="connsiteY3" fmla="*/ 2667000 h 2667000"/>
              <a:gd name="connsiteX4" fmla="*/ 0 w 7620000"/>
              <a:gd name="connsiteY4" fmla="*/ 0 h 2667000"/>
              <a:gd name="connsiteX5" fmla="*/ 7315200 w 7620000"/>
              <a:gd name="connsiteY5" fmla="*/ 0 h 2667000"/>
              <a:gd name="connsiteX6" fmla="*/ 7315200 w 7620000"/>
              <a:gd name="connsiteY6" fmla="*/ 838200 h 2667000"/>
              <a:gd name="connsiteX7" fmla="*/ 7620000 w 7620000"/>
              <a:gd name="connsiteY7" fmla="*/ 1600200 h 2667000"/>
              <a:gd name="connsiteX0" fmla="*/ 7391400 w 7620000"/>
              <a:gd name="connsiteY0" fmla="*/ 21336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8382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8382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924800"/>
              <a:gd name="connsiteY0" fmla="*/ 1828800 h 2667000"/>
              <a:gd name="connsiteX1" fmla="*/ 7315200 w 7924800"/>
              <a:gd name="connsiteY1" fmla="*/ 2667000 h 2667000"/>
              <a:gd name="connsiteX2" fmla="*/ 0 w 7924800"/>
              <a:gd name="connsiteY2" fmla="*/ 2667000 h 2667000"/>
              <a:gd name="connsiteX3" fmla="*/ 0 w 7924800"/>
              <a:gd name="connsiteY3" fmla="*/ 0 h 2667000"/>
              <a:gd name="connsiteX4" fmla="*/ 7315200 w 7924800"/>
              <a:gd name="connsiteY4" fmla="*/ 0 h 2667000"/>
              <a:gd name="connsiteX5" fmla="*/ 7315200 w 7924800"/>
              <a:gd name="connsiteY5" fmla="*/ 685800 h 2667000"/>
              <a:gd name="connsiteX6" fmla="*/ 7924800 w 7924800"/>
              <a:gd name="connsiteY6" fmla="*/ 1828800 h 2667000"/>
              <a:gd name="connsiteX0" fmla="*/ 7315200 w 7848600"/>
              <a:gd name="connsiteY0" fmla="*/ 1828800 h 2667000"/>
              <a:gd name="connsiteX1" fmla="*/ 7315200 w 7848600"/>
              <a:gd name="connsiteY1" fmla="*/ 2667000 h 2667000"/>
              <a:gd name="connsiteX2" fmla="*/ 0 w 7848600"/>
              <a:gd name="connsiteY2" fmla="*/ 2667000 h 2667000"/>
              <a:gd name="connsiteX3" fmla="*/ 0 w 7848600"/>
              <a:gd name="connsiteY3" fmla="*/ 0 h 2667000"/>
              <a:gd name="connsiteX4" fmla="*/ 7315200 w 7848600"/>
              <a:gd name="connsiteY4" fmla="*/ 0 h 2667000"/>
              <a:gd name="connsiteX5" fmla="*/ 7315200 w 7848600"/>
              <a:gd name="connsiteY5" fmla="*/ 685800 h 2667000"/>
              <a:gd name="connsiteX6" fmla="*/ 7848600 w 7848600"/>
              <a:gd name="connsiteY6" fmla="*/ 1676400 h 2667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7848600" h="2667000">
                <a:moveTo>
                  <a:pt x="7315200" y="1828800"/>
                </a:moveTo>
                <a:lnTo>
                  <a:pt x="7315200" y="2667000"/>
                </a:lnTo>
                <a:lnTo>
                  <a:pt x="0" y="2667000"/>
                </a:lnTo>
                <a:lnTo>
                  <a:pt x="0" y="0"/>
                </a:lnTo>
                <a:lnTo>
                  <a:pt x="7315200" y="0"/>
                </a:lnTo>
                <a:lnTo>
                  <a:pt x="7315200" y="685800"/>
                </a:lnTo>
                <a:cubicBezTo>
                  <a:pt x="7360873" y="710501"/>
                  <a:pt x="7848600" y="1676400"/>
                  <a:pt x="7848600" y="1676400"/>
                </a:cubicBezTo>
              </a:path>
            </a:pathLst>
          </a:custGeom>
          <a:noFill/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63" name="Group 33"/>
          <p:cNvGrpSpPr>
            <a:grpSpLocks/>
          </p:cNvGrpSpPr>
          <p:nvPr>
            <p:custDataLst>
              <p:tags r:id="rId9"/>
            </p:custDataLst>
          </p:nvPr>
        </p:nvGrpSpPr>
        <p:grpSpPr bwMode="auto">
          <a:xfrm>
            <a:off x="7467600" y="457200"/>
            <a:ext cx="1143000" cy="2312988"/>
            <a:chOff x="4512" y="1680"/>
            <a:chExt cx="720" cy="1457"/>
          </a:xfrm>
        </p:grpSpPr>
        <p:sp>
          <p:nvSpPr>
            <p:cNvPr id="64" name="Oval 34"/>
            <p:cNvSpPr>
              <a:spLocks noChangeArrowheads="1"/>
            </p:cNvSpPr>
            <p:nvPr>
              <p:custDataLst>
                <p:tags r:id="rId10"/>
              </p:custDataLst>
            </p:nvPr>
          </p:nvSpPr>
          <p:spPr bwMode="auto">
            <a:xfrm>
              <a:off x="4800" y="1841"/>
              <a:ext cx="192" cy="240"/>
            </a:xfrm>
            <a:prstGeom prst="ellipse">
              <a:avLst/>
            </a:prstGeom>
            <a:noFill/>
            <a:ln w="952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65" name="Line 35"/>
            <p:cNvSpPr>
              <a:spLocks noChangeShapeType="1"/>
            </p:cNvSpPr>
            <p:nvPr>
              <p:custDataLst>
                <p:tags r:id="rId11"/>
              </p:custDataLst>
            </p:nvPr>
          </p:nvSpPr>
          <p:spPr bwMode="auto">
            <a:xfrm>
              <a:off x="4896" y="2081"/>
              <a:ext cx="0" cy="43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6" name="Line 36"/>
            <p:cNvSpPr>
              <a:spLocks noChangeShapeType="1"/>
            </p:cNvSpPr>
            <p:nvPr>
              <p:custDataLst>
                <p:tags r:id="rId12"/>
              </p:custDataLst>
            </p:nvPr>
          </p:nvSpPr>
          <p:spPr bwMode="auto">
            <a:xfrm flipV="1">
              <a:off x="4608" y="2177"/>
              <a:ext cx="288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7" name="Line 37"/>
            <p:cNvSpPr>
              <a:spLocks noChangeShapeType="1"/>
            </p:cNvSpPr>
            <p:nvPr>
              <p:custDataLst>
                <p:tags r:id="rId13"/>
              </p:custDataLst>
            </p:nvPr>
          </p:nvSpPr>
          <p:spPr bwMode="auto">
            <a:xfrm>
              <a:off x="4896" y="2177"/>
              <a:ext cx="24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8" name="Line 38"/>
            <p:cNvSpPr>
              <a:spLocks noChangeShapeType="1"/>
            </p:cNvSpPr>
            <p:nvPr>
              <p:custDataLst>
                <p:tags r:id="rId14"/>
              </p:custDataLst>
            </p:nvPr>
          </p:nvSpPr>
          <p:spPr bwMode="auto">
            <a:xfrm>
              <a:off x="5136" y="2369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9" name="Line 39"/>
            <p:cNvSpPr>
              <a:spLocks noChangeShapeType="1"/>
            </p:cNvSpPr>
            <p:nvPr>
              <p:custDataLst>
                <p:tags r:id="rId15"/>
              </p:custDataLst>
            </p:nvPr>
          </p:nvSpPr>
          <p:spPr bwMode="auto">
            <a:xfrm>
              <a:off x="5136" y="2369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0" name="Line 40"/>
            <p:cNvSpPr>
              <a:spLocks noChangeShapeType="1"/>
            </p:cNvSpPr>
            <p:nvPr>
              <p:custDataLst>
                <p:tags r:id="rId16"/>
              </p:custDataLst>
            </p:nvPr>
          </p:nvSpPr>
          <p:spPr bwMode="auto">
            <a:xfrm>
              <a:off x="5136" y="2369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1" name="Line 41"/>
            <p:cNvSpPr>
              <a:spLocks noChangeShapeType="1"/>
            </p:cNvSpPr>
            <p:nvPr>
              <p:custDataLst>
                <p:tags r:id="rId17"/>
              </p:custDataLst>
            </p:nvPr>
          </p:nvSpPr>
          <p:spPr bwMode="auto">
            <a:xfrm>
              <a:off x="4512" y="2369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2" name="Line 42"/>
            <p:cNvSpPr>
              <a:spLocks noChangeShapeType="1"/>
            </p:cNvSpPr>
            <p:nvPr>
              <p:custDataLst>
                <p:tags r:id="rId18"/>
              </p:custDataLst>
            </p:nvPr>
          </p:nvSpPr>
          <p:spPr bwMode="auto">
            <a:xfrm>
              <a:off x="4608" y="2369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3" name="Line 43"/>
            <p:cNvSpPr>
              <a:spLocks noChangeShapeType="1"/>
            </p:cNvSpPr>
            <p:nvPr>
              <p:custDataLst>
                <p:tags r:id="rId19"/>
              </p:custDataLst>
            </p:nvPr>
          </p:nvSpPr>
          <p:spPr bwMode="auto">
            <a:xfrm flipH="1">
              <a:off x="4512" y="2369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4" name="Line 44"/>
            <p:cNvSpPr>
              <a:spLocks noChangeShapeType="1"/>
            </p:cNvSpPr>
            <p:nvPr>
              <p:custDataLst>
                <p:tags r:id="rId20"/>
              </p:custDataLst>
            </p:nvPr>
          </p:nvSpPr>
          <p:spPr bwMode="auto">
            <a:xfrm>
              <a:off x="4848" y="2897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5" name="Line 45"/>
            <p:cNvSpPr>
              <a:spLocks noChangeShapeType="1"/>
            </p:cNvSpPr>
            <p:nvPr>
              <p:custDataLst>
                <p:tags r:id="rId21"/>
              </p:custDataLst>
            </p:nvPr>
          </p:nvSpPr>
          <p:spPr bwMode="auto">
            <a:xfrm flipH="1">
              <a:off x="4800" y="3089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6" name="Line 46"/>
            <p:cNvSpPr>
              <a:spLocks noChangeShapeType="1"/>
            </p:cNvSpPr>
            <p:nvPr>
              <p:custDataLst>
                <p:tags r:id="rId22"/>
              </p:custDataLst>
            </p:nvPr>
          </p:nvSpPr>
          <p:spPr bwMode="auto">
            <a:xfrm>
              <a:off x="4848" y="3089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7" name="Line 47"/>
            <p:cNvSpPr>
              <a:spLocks noChangeShapeType="1"/>
            </p:cNvSpPr>
            <p:nvPr>
              <p:custDataLst>
                <p:tags r:id="rId23"/>
              </p:custDataLst>
            </p:nvPr>
          </p:nvSpPr>
          <p:spPr bwMode="auto">
            <a:xfrm>
              <a:off x="4992" y="2897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8" name="Line 48"/>
            <p:cNvSpPr>
              <a:spLocks noChangeShapeType="1"/>
            </p:cNvSpPr>
            <p:nvPr>
              <p:custDataLst>
                <p:tags r:id="rId24"/>
              </p:custDataLst>
            </p:nvPr>
          </p:nvSpPr>
          <p:spPr bwMode="auto">
            <a:xfrm flipH="1">
              <a:off x="4944" y="3089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9" name="Line 49"/>
            <p:cNvSpPr>
              <a:spLocks noChangeShapeType="1"/>
            </p:cNvSpPr>
            <p:nvPr>
              <p:custDataLst>
                <p:tags r:id="rId25"/>
              </p:custDataLst>
            </p:nvPr>
          </p:nvSpPr>
          <p:spPr bwMode="auto">
            <a:xfrm>
              <a:off x="4992" y="3089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0" name="Freeform 50"/>
            <p:cNvSpPr>
              <a:spLocks/>
            </p:cNvSpPr>
            <p:nvPr>
              <p:custDataLst>
                <p:tags r:id="rId26"/>
              </p:custDataLst>
            </p:nvPr>
          </p:nvSpPr>
          <p:spPr bwMode="auto">
            <a:xfrm>
              <a:off x="4787" y="2493"/>
              <a:ext cx="255" cy="396"/>
            </a:xfrm>
            <a:custGeom>
              <a:avLst/>
              <a:gdLst/>
              <a:ahLst/>
              <a:cxnLst>
                <a:cxn ang="0">
                  <a:pos x="10" y="0"/>
                </a:cxn>
                <a:cxn ang="0">
                  <a:pos x="255" y="0"/>
                </a:cxn>
                <a:cxn ang="0">
                  <a:pos x="255" y="396"/>
                </a:cxn>
                <a:cxn ang="0">
                  <a:pos x="157" y="387"/>
                </a:cxn>
                <a:cxn ang="0">
                  <a:pos x="157" y="195"/>
                </a:cxn>
                <a:cxn ang="0">
                  <a:pos x="104" y="217"/>
                </a:cxn>
                <a:cxn ang="0">
                  <a:pos x="95" y="387"/>
                </a:cxn>
                <a:cxn ang="0">
                  <a:pos x="0" y="396"/>
                </a:cxn>
                <a:cxn ang="0">
                  <a:pos x="10" y="0"/>
                </a:cxn>
              </a:cxnLst>
              <a:rect l="0" t="0" r="r" b="b"/>
              <a:pathLst>
                <a:path w="255" h="396">
                  <a:moveTo>
                    <a:pt x="10" y="0"/>
                  </a:moveTo>
                  <a:lnTo>
                    <a:pt x="255" y="0"/>
                  </a:lnTo>
                  <a:lnTo>
                    <a:pt x="255" y="396"/>
                  </a:lnTo>
                  <a:lnTo>
                    <a:pt x="157" y="387"/>
                  </a:lnTo>
                  <a:lnTo>
                    <a:pt x="157" y="195"/>
                  </a:lnTo>
                  <a:lnTo>
                    <a:pt x="104" y="217"/>
                  </a:lnTo>
                  <a:lnTo>
                    <a:pt x="95" y="387"/>
                  </a:lnTo>
                  <a:lnTo>
                    <a:pt x="0" y="396"/>
                  </a:lnTo>
                  <a:lnTo>
                    <a:pt x="10" y="0"/>
                  </a:lnTo>
                  <a:close/>
                </a:path>
              </a:pathLst>
            </a:cu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1" name="Line 51"/>
            <p:cNvSpPr>
              <a:spLocks noChangeShapeType="1"/>
            </p:cNvSpPr>
            <p:nvPr>
              <p:custDataLst>
                <p:tags r:id="rId27"/>
              </p:custDataLst>
            </p:nvPr>
          </p:nvSpPr>
          <p:spPr bwMode="auto">
            <a:xfrm flipH="1">
              <a:off x="4656" y="1968"/>
              <a:ext cx="144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2" name="Line 52"/>
            <p:cNvSpPr>
              <a:spLocks noChangeShapeType="1"/>
            </p:cNvSpPr>
            <p:nvPr>
              <p:custDataLst>
                <p:tags r:id="rId28"/>
              </p:custDataLst>
            </p:nvPr>
          </p:nvSpPr>
          <p:spPr bwMode="auto">
            <a:xfrm flipH="1" flipV="1">
              <a:off x="4656" y="1872"/>
              <a:ext cx="144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3" name="Line 53"/>
            <p:cNvSpPr>
              <a:spLocks noChangeShapeType="1"/>
            </p:cNvSpPr>
            <p:nvPr>
              <p:custDataLst>
                <p:tags r:id="rId29"/>
              </p:custDataLst>
            </p:nvPr>
          </p:nvSpPr>
          <p:spPr bwMode="auto">
            <a:xfrm flipH="1" flipV="1">
              <a:off x="4704" y="1776"/>
              <a:ext cx="144" cy="96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4" name="Line 54"/>
            <p:cNvSpPr>
              <a:spLocks noChangeShapeType="1"/>
            </p:cNvSpPr>
            <p:nvPr>
              <p:custDataLst>
                <p:tags r:id="rId30"/>
              </p:custDataLst>
            </p:nvPr>
          </p:nvSpPr>
          <p:spPr bwMode="auto">
            <a:xfrm flipH="1" flipV="1">
              <a:off x="4848" y="1680"/>
              <a:ext cx="48" cy="144"/>
            </a:xfrm>
            <a:prstGeom prst="line">
              <a:avLst/>
            </a:prstGeom>
            <a:noFill/>
            <a:ln w="28575">
              <a:solidFill>
                <a:srgbClr val="BC101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5" name="Line 55"/>
            <p:cNvSpPr>
              <a:spLocks noChangeShapeType="1"/>
            </p:cNvSpPr>
            <p:nvPr>
              <p:custDataLst>
                <p:tags r:id="rId31"/>
              </p:custDataLst>
            </p:nvPr>
          </p:nvSpPr>
          <p:spPr bwMode="auto">
            <a:xfrm>
              <a:off x="4992" y="1920"/>
              <a:ext cx="48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6" name="Line 56"/>
            <p:cNvSpPr>
              <a:spLocks noChangeShapeType="1"/>
            </p:cNvSpPr>
            <p:nvPr>
              <p:custDataLst>
                <p:tags r:id="rId32"/>
              </p:custDataLst>
            </p:nvPr>
          </p:nvSpPr>
          <p:spPr bwMode="auto">
            <a:xfrm flipV="1">
              <a:off x="4944" y="1728"/>
              <a:ext cx="48" cy="144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7" name="Line 57"/>
            <p:cNvSpPr>
              <a:spLocks noChangeShapeType="1"/>
            </p:cNvSpPr>
            <p:nvPr>
              <p:custDataLst>
                <p:tags r:id="rId33"/>
              </p:custDataLst>
            </p:nvPr>
          </p:nvSpPr>
          <p:spPr bwMode="auto">
            <a:xfrm>
              <a:off x="4992" y="1968"/>
              <a:ext cx="48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19363" name="Rectangle 3"/>
          <p:cNvSpPr>
            <a:spLocks noGrp="1" noChangeArrowheads="1"/>
          </p:cNvSpPr>
          <p:nvPr>
            <p:ph idx="1"/>
            <p:custDataLst>
              <p:tags r:id="rId1"/>
            </p:custDataLst>
          </p:nvPr>
        </p:nvSpPr>
        <p:spPr>
          <a:xfrm>
            <a:off x="762000" y="3733800"/>
            <a:ext cx="7845425" cy="2009775"/>
          </a:xfrm>
        </p:spPr>
        <p:txBody>
          <a:bodyPr>
            <a:noAutofit/>
          </a:bodyPr>
          <a:lstStyle/>
          <a:p>
            <a:pPr>
              <a:lnSpc>
                <a:spcPct val="84000"/>
              </a:lnSpc>
            </a:pPr>
            <a:r>
              <a:rPr lang="en-US" dirty="0" smtClean="0"/>
              <a:t>Elapsed </a:t>
            </a:r>
            <a:r>
              <a:rPr lang="en-US" dirty="0"/>
              <a:t>Time for Alice: 4</a:t>
            </a:r>
          </a:p>
          <a:p>
            <a:pPr>
              <a:lnSpc>
                <a:spcPct val="84000"/>
              </a:lnSpc>
            </a:pPr>
            <a:r>
              <a:rPr lang="en-US" dirty="0"/>
              <a:t>Elapsed Time for Bob: 4</a:t>
            </a:r>
          </a:p>
          <a:p>
            <a:pPr>
              <a:lnSpc>
                <a:spcPct val="84000"/>
              </a:lnSpc>
            </a:pPr>
            <a:r>
              <a:rPr lang="en-US" dirty="0" smtClean="0"/>
              <a:t>Total elapsed time: 4*N</a:t>
            </a:r>
            <a:endParaRPr lang="en-US" dirty="0"/>
          </a:p>
          <a:p>
            <a:pPr>
              <a:lnSpc>
                <a:spcPct val="84000"/>
              </a:lnSpc>
            </a:pPr>
            <a:r>
              <a:rPr lang="en-US" dirty="0" smtClean="0"/>
              <a:t>Can we do better?</a:t>
            </a:r>
            <a:endParaRPr lang="en-US" dirty="0"/>
          </a:p>
        </p:txBody>
      </p:sp>
      <p:grpSp>
        <p:nvGrpSpPr>
          <p:cNvPr id="2319368" name="Group 8"/>
          <p:cNvGrpSpPr>
            <a:grpSpLocks/>
          </p:cNvGrpSpPr>
          <p:nvPr>
            <p:custDataLst>
              <p:tags r:id="rId2"/>
            </p:custDataLst>
          </p:nvPr>
        </p:nvGrpSpPr>
        <p:grpSpPr bwMode="auto">
          <a:xfrm>
            <a:off x="381000" y="1447800"/>
            <a:ext cx="508000" cy="716876"/>
            <a:chOff x="3696" y="991"/>
            <a:chExt cx="720" cy="1505"/>
          </a:xfrm>
        </p:grpSpPr>
        <p:sp>
          <p:nvSpPr>
            <p:cNvPr id="2319369" name="Oval 9"/>
            <p:cNvSpPr>
              <a:spLocks noChangeArrowheads="1"/>
            </p:cNvSpPr>
            <p:nvPr>
              <p:custDataLst>
                <p:tags r:id="rId50"/>
              </p:custDataLst>
            </p:nvPr>
          </p:nvSpPr>
          <p:spPr bwMode="auto">
            <a:xfrm>
              <a:off x="3984" y="1200"/>
              <a:ext cx="192" cy="240"/>
            </a:xfrm>
            <a:prstGeom prst="ellipse">
              <a:avLst/>
            </a:prstGeom>
            <a:noFill/>
            <a:ln w="952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319370" name="Line 10"/>
            <p:cNvSpPr>
              <a:spLocks noChangeShapeType="1"/>
            </p:cNvSpPr>
            <p:nvPr>
              <p:custDataLst>
                <p:tags r:id="rId51"/>
              </p:custDataLst>
            </p:nvPr>
          </p:nvSpPr>
          <p:spPr bwMode="auto">
            <a:xfrm>
              <a:off x="4080" y="1440"/>
              <a:ext cx="0" cy="43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71" name="AutoShape 11"/>
            <p:cNvSpPr>
              <a:spLocks noChangeArrowheads="1"/>
            </p:cNvSpPr>
            <p:nvPr>
              <p:custDataLst>
                <p:tags r:id="rId52"/>
              </p:custDataLst>
            </p:nvPr>
          </p:nvSpPr>
          <p:spPr bwMode="auto">
            <a:xfrm>
              <a:off x="3888" y="1872"/>
              <a:ext cx="384" cy="384"/>
            </a:xfrm>
            <a:prstGeom prst="triangle">
              <a:avLst>
                <a:gd name="adj" fmla="val 50000"/>
              </a:avLst>
            </a:prstGeom>
            <a:noFill/>
            <a:ln w="28575">
              <a:solidFill>
                <a:srgbClr val="FFFFFF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319372" name="Line 12"/>
            <p:cNvSpPr>
              <a:spLocks noChangeShapeType="1"/>
            </p:cNvSpPr>
            <p:nvPr>
              <p:custDataLst>
                <p:tags r:id="rId53"/>
              </p:custDataLst>
            </p:nvPr>
          </p:nvSpPr>
          <p:spPr bwMode="auto">
            <a:xfrm flipV="1">
              <a:off x="3792" y="1536"/>
              <a:ext cx="288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73" name="Line 13"/>
            <p:cNvSpPr>
              <a:spLocks noChangeShapeType="1"/>
            </p:cNvSpPr>
            <p:nvPr>
              <p:custDataLst>
                <p:tags r:id="rId54"/>
              </p:custDataLst>
            </p:nvPr>
          </p:nvSpPr>
          <p:spPr bwMode="auto">
            <a:xfrm>
              <a:off x="4080" y="1536"/>
              <a:ext cx="24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74" name="Line 14"/>
            <p:cNvSpPr>
              <a:spLocks noChangeShapeType="1"/>
            </p:cNvSpPr>
            <p:nvPr>
              <p:custDataLst>
                <p:tags r:id="rId55"/>
              </p:custDataLst>
            </p:nvPr>
          </p:nvSpPr>
          <p:spPr bwMode="auto">
            <a:xfrm>
              <a:off x="4320" y="1728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75" name="Line 15"/>
            <p:cNvSpPr>
              <a:spLocks noChangeShapeType="1"/>
            </p:cNvSpPr>
            <p:nvPr>
              <p:custDataLst>
                <p:tags r:id="rId56"/>
              </p:custDataLst>
            </p:nvPr>
          </p:nvSpPr>
          <p:spPr bwMode="auto">
            <a:xfrm>
              <a:off x="4320" y="1728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76" name="Line 16"/>
            <p:cNvSpPr>
              <a:spLocks noChangeShapeType="1"/>
            </p:cNvSpPr>
            <p:nvPr>
              <p:custDataLst>
                <p:tags r:id="rId57"/>
              </p:custDataLst>
            </p:nvPr>
          </p:nvSpPr>
          <p:spPr bwMode="auto">
            <a:xfrm>
              <a:off x="4320" y="1728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77" name="Line 17"/>
            <p:cNvSpPr>
              <a:spLocks noChangeShapeType="1"/>
            </p:cNvSpPr>
            <p:nvPr>
              <p:custDataLst>
                <p:tags r:id="rId58"/>
              </p:custDataLst>
            </p:nvPr>
          </p:nvSpPr>
          <p:spPr bwMode="auto">
            <a:xfrm>
              <a:off x="3696" y="1728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78" name="Line 18"/>
            <p:cNvSpPr>
              <a:spLocks noChangeShapeType="1"/>
            </p:cNvSpPr>
            <p:nvPr>
              <p:custDataLst>
                <p:tags r:id="rId59"/>
              </p:custDataLst>
            </p:nvPr>
          </p:nvSpPr>
          <p:spPr bwMode="auto">
            <a:xfrm>
              <a:off x="3792" y="1728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79" name="Line 19"/>
            <p:cNvSpPr>
              <a:spLocks noChangeShapeType="1"/>
            </p:cNvSpPr>
            <p:nvPr>
              <p:custDataLst>
                <p:tags r:id="rId60"/>
              </p:custDataLst>
            </p:nvPr>
          </p:nvSpPr>
          <p:spPr bwMode="auto">
            <a:xfrm flipH="1">
              <a:off x="3696" y="1728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0" name="Freeform 20"/>
            <p:cNvSpPr>
              <a:spLocks/>
            </p:cNvSpPr>
            <p:nvPr>
              <p:custDataLst>
                <p:tags r:id="rId61"/>
              </p:custDataLst>
            </p:nvPr>
          </p:nvSpPr>
          <p:spPr bwMode="auto">
            <a:xfrm>
              <a:off x="4176" y="1275"/>
              <a:ext cx="177" cy="94"/>
            </a:xfrm>
            <a:custGeom>
              <a:avLst/>
              <a:gdLst/>
              <a:ahLst/>
              <a:cxnLst>
                <a:cxn ang="0">
                  <a:pos x="0" y="21"/>
                </a:cxn>
                <a:cxn ang="0">
                  <a:pos x="35" y="94"/>
                </a:cxn>
                <a:cxn ang="0">
                  <a:pos x="45" y="0"/>
                </a:cxn>
                <a:cxn ang="0">
                  <a:pos x="92" y="75"/>
                </a:cxn>
                <a:cxn ang="0">
                  <a:pos x="120" y="0"/>
                </a:cxn>
                <a:cxn ang="0">
                  <a:pos x="177" y="66"/>
                </a:cxn>
              </a:cxnLst>
              <a:rect l="0" t="0" r="r" b="b"/>
              <a:pathLst>
                <a:path w="177" h="94">
                  <a:moveTo>
                    <a:pt x="0" y="21"/>
                  </a:moveTo>
                  <a:lnTo>
                    <a:pt x="35" y="94"/>
                  </a:lnTo>
                  <a:lnTo>
                    <a:pt x="45" y="0"/>
                  </a:lnTo>
                  <a:lnTo>
                    <a:pt x="92" y="75"/>
                  </a:lnTo>
                  <a:lnTo>
                    <a:pt x="120" y="0"/>
                  </a:lnTo>
                  <a:lnTo>
                    <a:pt x="177" y="66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1" name="Freeform 21"/>
            <p:cNvSpPr>
              <a:spLocks/>
            </p:cNvSpPr>
            <p:nvPr>
              <p:custDataLst>
                <p:tags r:id="rId62"/>
              </p:custDataLst>
            </p:nvPr>
          </p:nvSpPr>
          <p:spPr bwMode="auto">
            <a:xfrm>
              <a:off x="4128" y="1114"/>
              <a:ext cx="197" cy="104"/>
            </a:xfrm>
            <a:custGeom>
              <a:avLst/>
              <a:gdLst/>
              <a:ahLst/>
              <a:cxnLst>
                <a:cxn ang="0">
                  <a:pos x="0" y="86"/>
                </a:cxn>
                <a:cxn ang="0">
                  <a:pos x="36" y="10"/>
                </a:cxn>
                <a:cxn ang="0">
                  <a:pos x="55" y="104"/>
                </a:cxn>
                <a:cxn ang="0">
                  <a:pos x="102" y="0"/>
                </a:cxn>
                <a:cxn ang="0">
                  <a:pos x="131" y="104"/>
                </a:cxn>
                <a:cxn ang="0">
                  <a:pos x="197" y="76"/>
                </a:cxn>
              </a:cxnLst>
              <a:rect l="0" t="0" r="r" b="b"/>
              <a:pathLst>
                <a:path w="197" h="104">
                  <a:moveTo>
                    <a:pt x="0" y="86"/>
                  </a:moveTo>
                  <a:lnTo>
                    <a:pt x="36" y="10"/>
                  </a:lnTo>
                  <a:lnTo>
                    <a:pt x="55" y="104"/>
                  </a:lnTo>
                  <a:lnTo>
                    <a:pt x="102" y="0"/>
                  </a:lnTo>
                  <a:lnTo>
                    <a:pt x="131" y="104"/>
                  </a:lnTo>
                  <a:lnTo>
                    <a:pt x="197" y="76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2" name="Freeform 22"/>
            <p:cNvSpPr>
              <a:spLocks/>
            </p:cNvSpPr>
            <p:nvPr>
              <p:custDataLst>
                <p:tags r:id="rId63"/>
              </p:custDataLst>
            </p:nvPr>
          </p:nvSpPr>
          <p:spPr bwMode="auto">
            <a:xfrm>
              <a:off x="3796" y="1294"/>
              <a:ext cx="188" cy="113"/>
            </a:xfrm>
            <a:custGeom>
              <a:avLst/>
              <a:gdLst/>
              <a:ahLst/>
              <a:cxnLst>
                <a:cxn ang="0">
                  <a:pos x="0" y="56"/>
                </a:cxn>
                <a:cxn ang="0">
                  <a:pos x="66" y="0"/>
                </a:cxn>
                <a:cxn ang="0">
                  <a:pos x="85" y="113"/>
                </a:cxn>
                <a:cxn ang="0">
                  <a:pos x="123" y="0"/>
                </a:cxn>
                <a:cxn ang="0">
                  <a:pos x="151" y="104"/>
                </a:cxn>
                <a:cxn ang="0">
                  <a:pos x="188" y="2"/>
                </a:cxn>
              </a:cxnLst>
              <a:rect l="0" t="0" r="r" b="b"/>
              <a:pathLst>
                <a:path w="188" h="113">
                  <a:moveTo>
                    <a:pt x="0" y="56"/>
                  </a:moveTo>
                  <a:lnTo>
                    <a:pt x="66" y="0"/>
                  </a:lnTo>
                  <a:lnTo>
                    <a:pt x="85" y="113"/>
                  </a:lnTo>
                  <a:lnTo>
                    <a:pt x="123" y="0"/>
                  </a:lnTo>
                  <a:lnTo>
                    <a:pt x="151" y="104"/>
                  </a:lnTo>
                  <a:lnTo>
                    <a:pt x="188" y="2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3" name="Freeform 23"/>
            <p:cNvSpPr>
              <a:spLocks/>
            </p:cNvSpPr>
            <p:nvPr>
              <p:custDataLst>
                <p:tags r:id="rId64"/>
              </p:custDataLst>
            </p:nvPr>
          </p:nvSpPr>
          <p:spPr bwMode="auto">
            <a:xfrm>
              <a:off x="3843" y="1143"/>
              <a:ext cx="180" cy="94"/>
            </a:xfrm>
            <a:custGeom>
              <a:avLst/>
              <a:gdLst/>
              <a:ahLst/>
              <a:cxnLst>
                <a:cxn ang="0">
                  <a:pos x="0" y="28"/>
                </a:cxn>
                <a:cxn ang="0">
                  <a:pos x="66" y="66"/>
                </a:cxn>
                <a:cxn ang="0">
                  <a:pos x="104" y="0"/>
                </a:cxn>
                <a:cxn ang="0">
                  <a:pos x="113" y="75"/>
                </a:cxn>
                <a:cxn ang="0">
                  <a:pos x="161" y="18"/>
                </a:cxn>
                <a:cxn ang="0">
                  <a:pos x="180" y="94"/>
                </a:cxn>
              </a:cxnLst>
              <a:rect l="0" t="0" r="r" b="b"/>
              <a:pathLst>
                <a:path w="180" h="94">
                  <a:moveTo>
                    <a:pt x="0" y="28"/>
                  </a:moveTo>
                  <a:lnTo>
                    <a:pt x="66" y="66"/>
                  </a:lnTo>
                  <a:lnTo>
                    <a:pt x="104" y="0"/>
                  </a:lnTo>
                  <a:lnTo>
                    <a:pt x="113" y="75"/>
                  </a:lnTo>
                  <a:lnTo>
                    <a:pt x="161" y="18"/>
                  </a:lnTo>
                  <a:lnTo>
                    <a:pt x="180" y="94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4" name="Freeform 24"/>
            <p:cNvSpPr>
              <a:spLocks/>
            </p:cNvSpPr>
            <p:nvPr>
              <p:custDataLst>
                <p:tags r:id="rId65"/>
              </p:custDataLst>
            </p:nvPr>
          </p:nvSpPr>
          <p:spPr bwMode="auto">
            <a:xfrm>
              <a:off x="4023" y="991"/>
              <a:ext cx="75" cy="199"/>
            </a:xfrm>
            <a:custGeom>
              <a:avLst/>
              <a:gdLst/>
              <a:ahLst/>
              <a:cxnLst>
                <a:cxn ang="0">
                  <a:pos x="47" y="199"/>
                </a:cxn>
                <a:cxn ang="0">
                  <a:pos x="0" y="133"/>
                </a:cxn>
                <a:cxn ang="0">
                  <a:pos x="75" y="123"/>
                </a:cxn>
                <a:cxn ang="0">
                  <a:pos x="0" y="76"/>
                </a:cxn>
                <a:cxn ang="0">
                  <a:pos x="75" y="57"/>
                </a:cxn>
                <a:cxn ang="0">
                  <a:pos x="9" y="0"/>
                </a:cxn>
              </a:cxnLst>
              <a:rect l="0" t="0" r="r" b="b"/>
              <a:pathLst>
                <a:path w="75" h="199">
                  <a:moveTo>
                    <a:pt x="47" y="199"/>
                  </a:moveTo>
                  <a:lnTo>
                    <a:pt x="0" y="133"/>
                  </a:lnTo>
                  <a:lnTo>
                    <a:pt x="75" y="123"/>
                  </a:lnTo>
                  <a:lnTo>
                    <a:pt x="0" y="76"/>
                  </a:lnTo>
                  <a:lnTo>
                    <a:pt x="75" y="57"/>
                  </a:lnTo>
                  <a:lnTo>
                    <a:pt x="9" y="0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5" name="Line 25"/>
            <p:cNvSpPr>
              <a:spLocks noChangeShapeType="1"/>
            </p:cNvSpPr>
            <p:nvPr>
              <p:custDataLst>
                <p:tags r:id="rId66"/>
              </p:custDataLst>
            </p:nvPr>
          </p:nvSpPr>
          <p:spPr bwMode="auto">
            <a:xfrm>
              <a:off x="3984" y="2256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6" name="Line 26"/>
            <p:cNvSpPr>
              <a:spLocks noChangeShapeType="1"/>
            </p:cNvSpPr>
            <p:nvPr>
              <p:custDataLst>
                <p:tags r:id="rId67"/>
              </p:custDataLst>
            </p:nvPr>
          </p:nvSpPr>
          <p:spPr bwMode="auto">
            <a:xfrm flipH="1">
              <a:off x="3936" y="2448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7" name="Line 27"/>
            <p:cNvSpPr>
              <a:spLocks noChangeShapeType="1"/>
            </p:cNvSpPr>
            <p:nvPr>
              <p:custDataLst>
                <p:tags r:id="rId68"/>
              </p:custDataLst>
            </p:nvPr>
          </p:nvSpPr>
          <p:spPr bwMode="auto">
            <a:xfrm>
              <a:off x="3984" y="2448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8" name="Line 28"/>
            <p:cNvSpPr>
              <a:spLocks noChangeShapeType="1"/>
            </p:cNvSpPr>
            <p:nvPr>
              <p:custDataLst>
                <p:tags r:id="rId69"/>
              </p:custDataLst>
            </p:nvPr>
          </p:nvSpPr>
          <p:spPr bwMode="auto">
            <a:xfrm>
              <a:off x="4176" y="2256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9" name="Line 29"/>
            <p:cNvSpPr>
              <a:spLocks noChangeShapeType="1"/>
            </p:cNvSpPr>
            <p:nvPr>
              <p:custDataLst>
                <p:tags r:id="rId70"/>
              </p:custDataLst>
            </p:nvPr>
          </p:nvSpPr>
          <p:spPr bwMode="auto">
            <a:xfrm flipH="1">
              <a:off x="4128" y="2448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90" name="Line 30"/>
            <p:cNvSpPr>
              <a:spLocks noChangeShapeType="1"/>
            </p:cNvSpPr>
            <p:nvPr>
              <p:custDataLst>
                <p:tags r:id="rId71"/>
              </p:custDataLst>
            </p:nvPr>
          </p:nvSpPr>
          <p:spPr bwMode="auto">
            <a:xfrm>
              <a:off x="4176" y="2448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2319391" name="Group 31"/>
          <p:cNvGrpSpPr>
            <a:grpSpLocks/>
          </p:cNvGrpSpPr>
          <p:nvPr>
            <p:custDataLst>
              <p:tags r:id="rId3"/>
            </p:custDataLst>
          </p:nvPr>
        </p:nvGrpSpPr>
        <p:grpSpPr bwMode="auto">
          <a:xfrm>
            <a:off x="304800" y="2590800"/>
            <a:ext cx="609600" cy="735012"/>
            <a:chOff x="4512" y="1680"/>
            <a:chExt cx="720" cy="1457"/>
          </a:xfrm>
        </p:grpSpPr>
        <p:sp>
          <p:nvSpPr>
            <p:cNvPr id="2319392" name="Oval 32"/>
            <p:cNvSpPr>
              <a:spLocks noChangeArrowheads="1"/>
            </p:cNvSpPr>
            <p:nvPr>
              <p:custDataLst>
                <p:tags r:id="rId26"/>
              </p:custDataLst>
            </p:nvPr>
          </p:nvSpPr>
          <p:spPr bwMode="auto">
            <a:xfrm>
              <a:off x="4800" y="1841"/>
              <a:ext cx="192" cy="240"/>
            </a:xfrm>
            <a:prstGeom prst="ellipse">
              <a:avLst/>
            </a:prstGeom>
            <a:noFill/>
            <a:ln w="952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319393" name="Line 33"/>
            <p:cNvSpPr>
              <a:spLocks noChangeShapeType="1"/>
            </p:cNvSpPr>
            <p:nvPr>
              <p:custDataLst>
                <p:tags r:id="rId27"/>
              </p:custDataLst>
            </p:nvPr>
          </p:nvSpPr>
          <p:spPr bwMode="auto">
            <a:xfrm>
              <a:off x="4896" y="2081"/>
              <a:ext cx="0" cy="43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94" name="Line 34"/>
            <p:cNvSpPr>
              <a:spLocks noChangeShapeType="1"/>
            </p:cNvSpPr>
            <p:nvPr>
              <p:custDataLst>
                <p:tags r:id="rId28"/>
              </p:custDataLst>
            </p:nvPr>
          </p:nvSpPr>
          <p:spPr bwMode="auto">
            <a:xfrm flipV="1">
              <a:off x="4608" y="2177"/>
              <a:ext cx="288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95" name="Line 35"/>
            <p:cNvSpPr>
              <a:spLocks noChangeShapeType="1"/>
            </p:cNvSpPr>
            <p:nvPr>
              <p:custDataLst>
                <p:tags r:id="rId29"/>
              </p:custDataLst>
            </p:nvPr>
          </p:nvSpPr>
          <p:spPr bwMode="auto">
            <a:xfrm>
              <a:off x="4896" y="2177"/>
              <a:ext cx="24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96" name="Line 36"/>
            <p:cNvSpPr>
              <a:spLocks noChangeShapeType="1"/>
            </p:cNvSpPr>
            <p:nvPr>
              <p:custDataLst>
                <p:tags r:id="rId30"/>
              </p:custDataLst>
            </p:nvPr>
          </p:nvSpPr>
          <p:spPr bwMode="auto">
            <a:xfrm>
              <a:off x="5136" y="2369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97" name="Line 37"/>
            <p:cNvSpPr>
              <a:spLocks noChangeShapeType="1"/>
            </p:cNvSpPr>
            <p:nvPr>
              <p:custDataLst>
                <p:tags r:id="rId31"/>
              </p:custDataLst>
            </p:nvPr>
          </p:nvSpPr>
          <p:spPr bwMode="auto">
            <a:xfrm>
              <a:off x="5136" y="2369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98" name="Line 38"/>
            <p:cNvSpPr>
              <a:spLocks noChangeShapeType="1"/>
            </p:cNvSpPr>
            <p:nvPr>
              <p:custDataLst>
                <p:tags r:id="rId32"/>
              </p:custDataLst>
            </p:nvPr>
          </p:nvSpPr>
          <p:spPr bwMode="auto">
            <a:xfrm>
              <a:off x="5136" y="2369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99" name="Line 39"/>
            <p:cNvSpPr>
              <a:spLocks noChangeShapeType="1"/>
            </p:cNvSpPr>
            <p:nvPr>
              <p:custDataLst>
                <p:tags r:id="rId33"/>
              </p:custDataLst>
            </p:nvPr>
          </p:nvSpPr>
          <p:spPr bwMode="auto">
            <a:xfrm>
              <a:off x="4512" y="2369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0" name="Line 40"/>
            <p:cNvSpPr>
              <a:spLocks noChangeShapeType="1"/>
            </p:cNvSpPr>
            <p:nvPr>
              <p:custDataLst>
                <p:tags r:id="rId34"/>
              </p:custDataLst>
            </p:nvPr>
          </p:nvSpPr>
          <p:spPr bwMode="auto">
            <a:xfrm>
              <a:off x="4608" y="2369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1" name="Line 41"/>
            <p:cNvSpPr>
              <a:spLocks noChangeShapeType="1"/>
            </p:cNvSpPr>
            <p:nvPr>
              <p:custDataLst>
                <p:tags r:id="rId35"/>
              </p:custDataLst>
            </p:nvPr>
          </p:nvSpPr>
          <p:spPr bwMode="auto">
            <a:xfrm flipH="1">
              <a:off x="4512" y="2369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2" name="Line 42"/>
            <p:cNvSpPr>
              <a:spLocks noChangeShapeType="1"/>
            </p:cNvSpPr>
            <p:nvPr>
              <p:custDataLst>
                <p:tags r:id="rId36"/>
              </p:custDataLst>
            </p:nvPr>
          </p:nvSpPr>
          <p:spPr bwMode="auto">
            <a:xfrm>
              <a:off x="4848" y="2897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3" name="Line 43"/>
            <p:cNvSpPr>
              <a:spLocks noChangeShapeType="1"/>
            </p:cNvSpPr>
            <p:nvPr>
              <p:custDataLst>
                <p:tags r:id="rId37"/>
              </p:custDataLst>
            </p:nvPr>
          </p:nvSpPr>
          <p:spPr bwMode="auto">
            <a:xfrm flipH="1">
              <a:off x="4800" y="3089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4" name="Line 44"/>
            <p:cNvSpPr>
              <a:spLocks noChangeShapeType="1"/>
            </p:cNvSpPr>
            <p:nvPr>
              <p:custDataLst>
                <p:tags r:id="rId38"/>
              </p:custDataLst>
            </p:nvPr>
          </p:nvSpPr>
          <p:spPr bwMode="auto">
            <a:xfrm>
              <a:off x="4848" y="3089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5" name="Line 45"/>
            <p:cNvSpPr>
              <a:spLocks noChangeShapeType="1"/>
            </p:cNvSpPr>
            <p:nvPr>
              <p:custDataLst>
                <p:tags r:id="rId39"/>
              </p:custDataLst>
            </p:nvPr>
          </p:nvSpPr>
          <p:spPr bwMode="auto">
            <a:xfrm>
              <a:off x="4992" y="2897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6" name="Line 46"/>
            <p:cNvSpPr>
              <a:spLocks noChangeShapeType="1"/>
            </p:cNvSpPr>
            <p:nvPr>
              <p:custDataLst>
                <p:tags r:id="rId40"/>
              </p:custDataLst>
            </p:nvPr>
          </p:nvSpPr>
          <p:spPr bwMode="auto">
            <a:xfrm flipH="1">
              <a:off x="4944" y="3089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7" name="Line 47"/>
            <p:cNvSpPr>
              <a:spLocks noChangeShapeType="1"/>
            </p:cNvSpPr>
            <p:nvPr>
              <p:custDataLst>
                <p:tags r:id="rId41"/>
              </p:custDataLst>
            </p:nvPr>
          </p:nvSpPr>
          <p:spPr bwMode="auto">
            <a:xfrm>
              <a:off x="4992" y="3089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8" name="Freeform 48"/>
            <p:cNvSpPr>
              <a:spLocks/>
            </p:cNvSpPr>
            <p:nvPr>
              <p:custDataLst>
                <p:tags r:id="rId42"/>
              </p:custDataLst>
            </p:nvPr>
          </p:nvSpPr>
          <p:spPr bwMode="auto">
            <a:xfrm>
              <a:off x="4787" y="2493"/>
              <a:ext cx="255" cy="396"/>
            </a:xfrm>
            <a:custGeom>
              <a:avLst/>
              <a:gdLst/>
              <a:ahLst/>
              <a:cxnLst>
                <a:cxn ang="0">
                  <a:pos x="10" y="0"/>
                </a:cxn>
                <a:cxn ang="0">
                  <a:pos x="255" y="0"/>
                </a:cxn>
                <a:cxn ang="0">
                  <a:pos x="255" y="396"/>
                </a:cxn>
                <a:cxn ang="0">
                  <a:pos x="157" y="387"/>
                </a:cxn>
                <a:cxn ang="0">
                  <a:pos x="157" y="195"/>
                </a:cxn>
                <a:cxn ang="0">
                  <a:pos x="104" y="217"/>
                </a:cxn>
                <a:cxn ang="0">
                  <a:pos x="95" y="387"/>
                </a:cxn>
                <a:cxn ang="0">
                  <a:pos x="0" y="396"/>
                </a:cxn>
                <a:cxn ang="0">
                  <a:pos x="10" y="0"/>
                </a:cxn>
              </a:cxnLst>
              <a:rect l="0" t="0" r="r" b="b"/>
              <a:pathLst>
                <a:path w="255" h="396">
                  <a:moveTo>
                    <a:pt x="10" y="0"/>
                  </a:moveTo>
                  <a:lnTo>
                    <a:pt x="255" y="0"/>
                  </a:lnTo>
                  <a:lnTo>
                    <a:pt x="255" y="396"/>
                  </a:lnTo>
                  <a:lnTo>
                    <a:pt x="157" y="387"/>
                  </a:lnTo>
                  <a:lnTo>
                    <a:pt x="157" y="195"/>
                  </a:lnTo>
                  <a:lnTo>
                    <a:pt x="104" y="217"/>
                  </a:lnTo>
                  <a:lnTo>
                    <a:pt x="95" y="387"/>
                  </a:lnTo>
                  <a:lnTo>
                    <a:pt x="0" y="396"/>
                  </a:lnTo>
                  <a:lnTo>
                    <a:pt x="10" y="0"/>
                  </a:lnTo>
                  <a:close/>
                </a:path>
              </a:pathLst>
            </a:cu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9" name="Line 49"/>
            <p:cNvSpPr>
              <a:spLocks noChangeShapeType="1"/>
            </p:cNvSpPr>
            <p:nvPr>
              <p:custDataLst>
                <p:tags r:id="rId43"/>
              </p:custDataLst>
            </p:nvPr>
          </p:nvSpPr>
          <p:spPr bwMode="auto">
            <a:xfrm flipH="1">
              <a:off x="4656" y="1968"/>
              <a:ext cx="144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10" name="Line 50"/>
            <p:cNvSpPr>
              <a:spLocks noChangeShapeType="1"/>
            </p:cNvSpPr>
            <p:nvPr>
              <p:custDataLst>
                <p:tags r:id="rId44"/>
              </p:custDataLst>
            </p:nvPr>
          </p:nvSpPr>
          <p:spPr bwMode="auto">
            <a:xfrm flipH="1" flipV="1">
              <a:off x="4656" y="1872"/>
              <a:ext cx="144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11" name="Line 51"/>
            <p:cNvSpPr>
              <a:spLocks noChangeShapeType="1"/>
            </p:cNvSpPr>
            <p:nvPr>
              <p:custDataLst>
                <p:tags r:id="rId45"/>
              </p:custDataLst>
            </p:nvPr>
          </p:nvSpPr>
          <p:spPr bwMode="auto">
            <a:xfrm flipH="1" flipV="1">
              <a:off x="4704" y="1776"/>
              <a:ext cx="144" cy="96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12" name="Line 52"/>
            <p:cNvSpPr>
              <a:spLocks noChangeShapeType="1"/>
            </p:cNvSpPr>
            <p:nvPr>
              <p:custDataLst>
                <p:tags r:id="rId46"/>
              </p:custDataLst>
            </p:nvPr>
          </p:nvSpPr>
          <p:spPr bwMode="auto">
            <a:xfrm flipH="1" flipV="1">
              <a:off x="4848" y="1680"/>
              <a:ext cx="48" cy="144"/>
            </a:xfrm>
            <a:prstGeom prst="line">
              <a:avLst/>
            </a:prstGeom>
            <a:noFill/>
            <a:ln w="28575">
              <a:solidFill>
                <a:srgbClr val="BC101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13" name="Line 53"/>
            <p:cNvSpPr>
              <a:spLocks noChangeShapeType="1"/>
            </p:cNvSpPr>
            <p:nvPr>
              <p:custDataLst>
                <p:tags r:id="rId47"/>
              </p:custDataLst>
            </p:nvPr>
          </p:nvSpPr>
          <p:spPr bwMode="auto">
            <a:xfrm>
              <a:off x="4992" y="1920"/>
              <a:ext cx="48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14" name="Line 54"/>
            <p:cNvSpPr>
              <a:spLocks noChangeShapeType="1"/>
            </p:cNvSpPr>
            <p:nvPr>
              <p:custDataLst>
                <p:tags r:id="rId48"/>
              </p:custDataLst>
            </p:nvPr>
          </p:nvSpPr>
          <p:spPr bwMode="auto">
            <a:xfrm flipV="1">
              <a:off x="4944" y="1728"/>
              <a:ext cx="48" cy="144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15" name="Line 55"/>
            <p:cNvSpPr>
              <a:spLocks noChangeShapeType="1"/>
            </p:cNvSpPr>
            <p:nvPr>
              <p:custDataLst>
                <p:tags r:id="rId49"/>
              </p:custDataLst>
            </p:nvPr>
          </p:nvSpPr>
          <p:spPr bwMode="auto">
            <a:xfrm>
              <a:off x="4992" y="1968"/>
              <a:ext cx="48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2319416" name="Line 56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>
            <a:off x="1142999" y="1371600"/>
            <a:ext cx="7315201" cy="0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/>
          </a:p>
        </p:txBody>
      </p:sp>
      <p:pic>
        <p:nvPicPr>
          <p:cNvPr id="62" name="Picture 4"/>
          <p:cNvPicPr>
            <a:picLocks noChangeAspect="1" noChangeArrowheads="1"/>
          </p:cNvPicPr>
          <p:nvPr>
            <p:custDataLst>
              <p:tags r:id="rId5"/>
            </p:custDataLst>
          </p:nvPr>
        </p:nvPicPr>
        <p:blipFill>
          <a:blip r:embed="rId74" cstate="print"/>
          <a:srcRect/>
          <a:stretch>
            <a:fillRect/>
          </a:stretch>
        </p:blipFill>
        <p:spPr bwMode="auto">
          <a:xfrm>
            <a:off x="3215573" y="1524000"/>
            <a:ext cx="442027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63" name="Picture 6"/>
          <p:cNvPicPr>
            <a:picLocks noChangeAspect="1" noChangeArrowheads="1"/>
          </p:cNvPicPr>
          <p:nvPr>
            <p:custDataLst>
              <p:tags r:id="rId6"/>
            </p:custDataLst>
          </p:nvPr>
        </p:nvPicPr>
        <p:blipFill>
          <a:blip r:embed="rId75" cstate="print"/>
          <a:srcRect/>
          <a:stretch>
            <a:fillRect/>
          </a:stretch>
        </p:blipFill>
        <p:spPr bwMode="auto">
          <a:xfrm>
            <a:off x="4057972" y="1623319"/>
            <a:ext cx="5902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65" name="Picture 8"/>
          <p:cNvPicPr>
            <a:picLocks noChangeAspect="1" noChangeArrowheads="1"/>
          </p:cNvPicPr>
          <p:nvPr>
            <p:custDataLst>
              <p:tags r:id="rId7"/>
            </p:custDataLst>
          </p:nvPr>
        </p:nvPicPr>
        <p:blipFill>
          <a:blip r:embed="rId76" cstate="print"/>
          <a:srcRect/>
          <a:stretch>
            <a:fillRect/>
          </a:stretch>
        </p:blipFill>
        <p:spPr bwMode="auto">
          <a:xfrm>
            <a:off x="1295400" y="1524000"/>
            <a:ext cx="669315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66" name="Picture 9"/>
          <p:cNvPicPr>
            <a:picLocks noChangeAspect="1" noChangeArrowheads="1"/>
          </p:cNvPicPr>
          <p:nvPr>
            <p:custDataLst>
              <p:tags r:id="rId8"/>
            </p:custDataLst>
          </p:nvPr>
        </p:nvPicPr>
        <p:blipFill>
          <a:blip r:embed="rId77" cstate="print"/>
          <a:srcRect/>
          <a:stretch>
            <a:fillRect/>
          </a:stretch>
        </p:blipFill>
        <p:spPr bwMode="auto">
          <a:xfrm>
            <a:off x="2209800" y="160020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67" name="Title 66"/>
          <p:cNvSpPr>
            <a:spLocks noGrp="1"/>
          </p:cNvSpPr>
          <p:nvPr>
            <p:ph type="title"/>
            <p:custDataLst>
              <p:tags r:id="rId9"/>
            </p:custDataLst>
          </p:nvPr>
        </p:nvSpPr>
        <p:spPr/>
        <p:txBody>
          <a:bodyPr/>
          <a:lstStyle/>
          <a:p>
            <a:r>
              <a:rPr lang="en-US" dirty="0" smtClean="0"/>
              <a:t>Sequential Performance</a:t>
            </a:r>
            <a:endParaRPr lang="en-US" dirty="0"/>
          </a:p>
        </p:txBody>
      </p:sp>
      <p:sp>
        <p:nvSpPr>
          <p:cNvPr id="68" name="Line 56"/>
          <p:cNvSpPr>
            <a:spLocks noChangeShapeType="1"/>
          </p:cNvSpPr>
          <p:nvPr>
            <p:custDataLst>
              <p:tags r:id="rId10"/>
            </p:custDataLst>
          </p:nvPr>
        </p:nvSpPr>
        <p:spPr bwMode="auto">
          <a:xfrm>
            <a:off x="1143000" y="1371600"/>
            <a:ext cx="0" cy="1981200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69" name="TextBox 68"/>
          <p:cNvSpPr txBox="1"/>
          <p:nvPr>
            <p:custDataLst>
              <p:tags r:id="rId11"/>
            </p:custDataLst>
          </p:nvPr>
        </p:nvSpPr>
        <p:spPr>
          <a:xfrm>
            <a:off x="1387169" y="457200"/>
            <a:ext cx="7160935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  <a:latin typeface="+mj-lt"/>
              </a:rPr>
              <a:t>time</a:t>
            </a:r>
            <a:br>
              <a:rPr lang="en-US" sz="2800" dirty="0" smtClean="0">
                <a:solidFill>
                  <a:schemeClr val="bg1"/>
                </a:solidFill>
                <a:latin typeface="+mj-lt"/>
              </a:rPr>
            </a:br>
            <a:r>
              <a:rPr lang="en-US" sz="2800" dirty="0" smtClean="0">
                <a:solidFill>
                  <a:schemeClr val="bg1"/>
                </a:solidFill>
                <a:latin typeface="+mj-lt"/>
              </a:rPr>
              <a:t>1	2	3	4	5	6	7	8 …</a:t>
            </a:r>
          </a:p>
        </p:txBody>
      </p:sp>
      <p:sp>
        <p:nvSpPr>
          <p:cNvPr id="78" name="Rectangle 77"/>
          <p:cNvSpPr/>
          <p:nvPr>
            <p:custDataLst>
              <p:tags r:id="rId12"/>
            </p:custDataLst>
          </p:nvPr>
        </p:nvSpPr>
        <p:spPr>
          <a:xfrm>
            <a:off x="1219200" y="1447800"/>
            <a:ext cx="838200" cy="9144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79" name="Rectangle 78"/>
          <p:cNvSpPr/>
          <p:nvPr>
            <p:custDataLst>
              <p:tags r:id="rId13"/>
            </p:custDataLst>
          </p:nvPr>
        </p:nvSpPr>
        <p:spPr>
          <a:xfrm>
            <a:off x="2133600" y="1447800"/>
            <a:ext cx="838200" cy="914400"/>
          </a:xfrm>
          <a:prstGeom prst="rect">
            <a:avLst/>
          </a:prstGeom>
          <a:noFill/>
          <a:ln w="28575"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80" name="Rectangle 79"/>
          <p:cNvSpPr/>
          <p:nvPr>
            <p:custDataLst>
              <p:tags r:id="rId14"/>
            </p:custDataLst>
          </p:nvPr>
        </p:nvSpPr>
        <p:spPr>
          <a:xfrm>
            <a:off x="3048000" y="1447800"/>
            <a:ext cx="838200" cy="914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81" name="Rectangle 80"/>
          <p:cNvSpPr/>
          <p:nvPr>
            <p:custDataLst>
              <p:tags r:id="rId15"/>
            </p:custDataLst>
          </p:nvPr>
        </p:nvSpPr>
        <p:spPr>
          <a:xfrm>
            <a:off x="3962400" y="1447800"/>
            <a:ext cx="838200" cy="91440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90" name="Picture 4"/>
          <p:cNvPicPr>
            <a:picLocks noChangeAspect="1" noChangeArrowheads="1"/>
          </p:cNvPicPr>
          <p:nvPr>
            <p:custDataLst>
              <p:tags r:id="rId16"/>
            </p:custDataLst>
          </p:nvPr>
        </p:nvPicPr>
        <p:blipFill>
          <a:blip r:embed="rId74" cstate="print"/>
          <a:srcRect/>
          <a:stretch>
            <a:fillRect/>
          </a:stretch>
        </p:blipFill>
        <p:spPr bwMode="auto">
          <a:xfrm>
            <a:off x="6873173" y="2514600"/>
            <a:ext cx="442027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1" name="Picture 6"/>
          <p:cNvPicPr>
            <a:picLocks noChangeAspect="1" noChangeArrowheads="1"/>
          </p:cNvPicPr>
          <p:nvPr>
            <p:custDataLst>
              <p:tags r:id="rId17"/>
            </p:custDataLst>
          </p:nvPr>
        </p:nvPicPr>
        <p:blipFill>
          <a:blip r:embed="rId75" cstate="print"/>
          <a:srcRect/>
          <a:stretch>
            <a:fillRect/>
          </a:stretch>
        </p:blipFill>
        <p:spPr bwMode="auto">
          <a:xfrm>
            <a:off x="7715572" y="2613919"/>
            <a:ext cx="5902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3" name="Picture 8"/>
          <p:cNvPicPr>
            <a:picLocks noChangeAspect="1" noChangeArrowheads="1"/>
          </p:cNvPicPr>
          <p:nvPr>
            <p:custDataLst>
              <p:tags r:id="rId18"/>
            </p:custDataLst>
          </p:nvPr>
        </p:nvPicPr>
        <p:blipFill>
          <a:blip r:embed="rId76" cstate="print"/>
          <a:srcRect/>
          <a:stretch>
            <a:fillRect/>
          </a:stretch>
        </p:blipFill>
        <p:spPr bwMode="auto">
          <a:xfrm>
            <a:off x="4953000" y="2514600"/>
            <a:ext cx="669315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4" name="Picture 9"/>
          <p:cNvPicPr>
            <a:picLocks noChangeAspect="1" noChangeArrowheads="1"/>
          </p:cNvPicPr>
          <p:nvPr>
            <p:custDataLst>
              <p:tags r:id="rId19"/>
            </p:custDataLst>
          </p:nvPr>
        </p:nvPicPr>
        <p:blipFill>
          <a:blip r:embed="rId77" cstate="print"/>
          <a:srcRect/>
          <a:stretch>
            <a:fillRect/>
          </a:stretch>
        </p:blipFill>
        <p:spPr bwMode="auto">
          <a:xfrm>
            <a:off x="5867400" y="259080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95" name="Rectangle 94"/>
          <p:cNvSpPr/>
          <p:nvPr>
            <p:custDataLst>
              <p:tags r:id="rId20"/>
            </p:custDataLst>
          </p:nvPr>
        </p:nvSpPr>
        <p:spPr>
          <a:xfrm>
            <a:off x="4876800" y="2438400"/>
            <a:ext cx="838200" cy="9144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96" name="Rectangle 95"/>
          <p:cNvSpPr/>
          <p:nvPr>
            <p:custDataLst>
              <p:tags r:id="rId21"/>
            </p:custDataLst>
          </p:nvPr>
        </p:nvSpPr>
        <p:spPr>
          <a:xfrm>
            <a:off x="5791200" y="2438400"/>
            <a:ext cx="838200" cy="914400"/>
          </a:xfrm>
          <a:prstGeom prst="rect">
            <a:avLst/>
          </a:prstGeom>
          <a:noFill/>
          <a:ln w="28575"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97" name="Rectangle 96"/>
          <p:cNvSpPr/>
          <p:nvPr>
            <p:custDataLst>
              <p:tags r:id="rId22"/>
            </p:custDataLst>
          </p:nvPr>
        </p:nvSpPr>
        <p:spPr>
          <a:xfrm>
            <a:off x="6705600" y="2438400"/>
            <a:ext cx="838200" cy="914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98" name="Rectangle 97"/>
          <p:cNvSpPr/>
          <p:nvPr>
            <p:custDataLst>
              <p:tags r:id="rId23"/>
            </p:custDataLst>
          </p:nvPr>
        </p:nvSpPr>
        <p:spPr>
          <a:xfrm>
            <a:off x="7620000" y="2438400"/>
            <a:ext cx="838200" cy="91440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71" name="TextBox 70"/>
          <p:cNvSpPr txBox="1"/>
          <p:nvPr>
            <p:custDataLst>
              <p:tags r:id="rId24"/>
            </p:custDataLst>
          </p:nvPr>
        </p:nvSpPr>
        <p:spPr>
          <a:xfrm>
            <a:off x="762000" y="3657600"/>
            <a:ext cx="4800600" cy="1569660"/>
          </a:xfrm>
          <a:prstGeom prst="rect">
            <a:avLst/>
          </a:prstGeom>
          <a:solidFill>
            <a:schemeClr val="tx1"/>
          </a:solidFill>
        </p:spPr>
        <p:txBody>
          <a:bodyPr wrap="squar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Latency:</a:t>
            </a:r>
          </a:p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Throughput:</a:t>
            </a:r>
          </a:p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Concurrency: </a:t>
            </a:r>
          </a:p>
        </p:txBody>
      </p:sp>
      <p:pic>
        <p:nvPicPr>
          <p:cNvPr id="1026" name="CP3 Ink c59c9284-ae70-4759-a6ce-61b6198271e0"/>
          <p:cNvPicPr>
            <a:picLocks noChangeAspect="1" noChangeArrowheads="1"/>
          </p:cNvPicPr>
          <p:nvPr>
            <p:custDataLst>
              <p:tags r:id="rId25"/>
            </p:custDataLst>
          </p:nvPr>
        </p:nvPicPr>
        <p:blipFill>
          <a:blip r:embed="rId78" cstate="print"/>
          <a:srcRect/>
          <a:stretch>
            <a:fillRect/>
          </a:stretch>
        </p:blipFill>
        <p:spPr bwMode="auto">
          <a:xfrm>
            <a:off x="2771759" y="3572914"/>
            <a:ext cx="3438240" cy="16237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1936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1936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1936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1936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9" grpId="0" animBg="1"/>
      <p:bldP spid="80" grpId="0" animBg="1"/>
      <p:bldP spid="81" grpId="0" animBg="1"/>
      <p:bldP spid="95" grpId="0" animBg="1"/>
      <p:bldP spid="96" grpId="0" animBg="1"/>
      <p:bldP spid="97" grpId="0" animBg="1"/>
      <p:bldP spid="98" grpId="0" animBg="1"/>
      <p:bldP spid="71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Design 2: Pipelined Design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685800"/>
          </a:xfrm>
        </p:spPr>
        <p:txBody>
          <a:bodyPr/>
          <a:lstStyle/>
          <a:p>
            <a:r>
              <a:rPr lang="en-US" dirty="0" smtClean="0"/>
              <a:t>Partition room into </a:t>
            </a:r>
            <a:r>
              <a:rPr lang="en-US" i="1" dirty="0" smtClean="0">
                <a:solidFill>
                  <a:schemeClr val="accent1"/>
                </a:solidFill>
              </a:rPr>
              <a:t>stages</a:t>
            </a:r>
            <a:r>
              <a:rPr lang="en-US" dirty="0" smtClean="0">
                <a:solidFill>
                  <a:schemeClr val="accent1"/>
                </a:solidFill>
              </a:rPr>
              <a:t> </a:t>
            </a:r>
            <a:r>
              <a:rPr lang="en-US" dirty="0" smtClean="0"/>
              <a:t>of a </a:t>
            </a:r>
            <a:r>
              <a:rPr lang="en-US" i="1" dirty="0" smtClean="0">
                <a:solidFill>
                  <a:schemeClr val="accent1"/>
                </a:solidFill>
              </a:rPr>
              <a:t>pipeline</a:t>
            </a:r>
            <a:endParaRPr lang="en-US" dirty="0" smtClean="0">
              <a:solidFill>
                <a:schemeClr val="accent1"/>
              </a:solidFill>
            </a:endParaRPr>
          </a:p>
        </p:txBody>
      </p:sp>
      <p:pic>
        <p:nvPicPr>
          <p:cNvPr id="4" name="Picture 4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110" cstate="print"/>
          <a:srcRect/>
          <a:stretch>
            <a:fillRect/>
          </a:stretch>
        </p:blipFill>
        <p:spPr bwMode="auto">
          <a:xfrm>
            <a:off x="4495800" y="1219200"/>
            <a:ext cx="436392" cy="6545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5" name="Picture 6"/>
          <p:cNvPicPr>
            <a:picLocks noChangeAspect="1" noChangeArrowheads="1"/>
          </p:cNvPicPr>
          <p:nvPr>
            <p:custDataLst>
              <p:tags r:id="rId4"/>
            </p:custDataLst>
          </p:nvPr>
        </p:nvPicPr>
        <p:blipFill>
          <a:blip r:embed="rId111" cstate="print"/>
          <a:srcRect/>
          <a:stretch>
            <a:fillRect/>
          </a:stretch>
        </p:blipFill>
        <p:spPr bwMode="auto">
          <a:xfrm>
            <a:off x="5791200" y="1234779"/>
            <a:ext cx="597816" cy="59402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" name="Picture 8"/>
          <p:cNvPicPr>
            <a:picLocks noChangeAspect="1" noChangeArrowheads="1"/>
          </p:cNvPicPr>
          <p:nvPr>
            <p:custDataLst>
              <p:tags r:id="rId5"/>
            </p:custDataLst>
          </p:nvPr>
        </p:nvPicPr>
        <p:blipFill>
          <a:blip r:embed="rId112" cstate="print"/>
          <a:srcRect/>
          <a:stretch>
            <a:fillRect/>
          </a:stretch>
        </p:blipFill>
        <p:spPr bwMode="auto">
          <a:xfrm>
            <a:off x="1676400" y="1143000"/>
            <a:ext cx="761048" cy="815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8" name="Picture 9"/>
          <p:cNvPicPr>
            <a:picLocks noChangeAspect="1" noChangeArrowheads="1"/>
          </p:cNvPicPr>
          <p:nvPr>
            <p:custDataLst>
              <p:tags r:id="rId6"/>
            </p:custDataLst>
          </p:nvPr>
        </p:nvPicPr>
        <p:blipFill>
          <a:blip r:embed="rId113" cstate="print"/>
          <a:srcRect/>
          <a:stretch>
            <a:fillRect/>
          </a:stretch>
        </p:blipFill>
        <p:spPr bwMode="auto">
          <a:xfrm>
            <a:off x="2895600" y="1219200"/>
            <a:ext cx="720790" cy="6270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33" name="Content Placeholder 2"/>
          <p:cNvSpPr txBox="1">
            <a:spLocks/>
          </p:cNvSpPr>
          <p:nvPr>
            <p:custDataLst>
              <p:tags r:id="rId7"/>
            </p:custDataLst>
          </p:nvPr>
        </p:nvSpPr>
        <p:spPr>
          <a:xfrm>
            <a:off x="457200" y="3429000"/>
            <a:ext cx="6858000" cy="2286000"/>
          </a:xfrm>
          <a:prstGeom prst="rect">
            <a:avLst/>
          </a:prstGeom>
        </p:spPr>
        <p:txBody>
          <a:bodyPr vert="horz" lIns="91440" tIns="45720" rIns="91440" bIns="45720" rtlCol="0">
            <a:normAutofit lnSpcReduction="10000"/>
          </a:bodyPr>
          <a:lstStyle/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One person owns a </a:t>
            </a:r>
            <a:r>
              <a:rPr kumimoji="0" lang="en-US" sz="3200" b="0" i="0" u="none" strike="noStrike" kern="1200" cap="none" spc="0" normalizeH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stage at a time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3200" baseline="0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4 stages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3200" baseline="0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4 people</a:t>
            </a:r>
            <a:r>
              <a:rPr lang="en-US" sz="3200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 working simultaneously</a:t>
            </a:r>
          </a:p>
          <a:p>
            <a:pPr marL="342900" marR="0" lvl="0" indent="-342900" algn="l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lang="en-US" sz="3200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Everyone moves right in lockstep</a:t>
            </a:r>
            <a:endParaRPr kumimoji="0" lang="en-US" sz="3200" b="0" i="0" u="none" strike="noStrike" kern="1200" cap="none" spc="0" normalizeH="0" baseline="0" noProof="0" dirty="0" smtClean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Calibri" pitchFamily="34" charset="0"/>
              <a:ea typeface="+mn-ea"/>
              <a:cs typeface="Arial" pitchFamily="34" charset="0"/>
            </a:endParaRPr>
          </a:p>
        </p:txBody>
      </p:sp>
      <p:sp>
        <p:nvSpPr>
          <p:cNvPr id="36" name="Freeform 35"/>
          <p:cNvSpPr/>
          <p:nvPr>
            <p:custDataLst>
              <p:tags r:id="rId8"/>
            </p:custDataLst>
          </p:nvPr>
        </p:nvSpPr>
        <p:spPr>
          <a:xfrm>
            <a:off x="1219200" y="990600"/>
            <a:ext cx="1676400" cy="1229896"/>
          </a:xfrm>
          <a:custGeom>
            <a:avLst/>
            <a:gdLst>
              <a:gd name="connsiteX0" fmla="*/ 0 w 7315200"/>
              <a:gd name="connsiteY0" fmla="*/ 0 h 2667000"/>
              <a:gd name="connsiteX1" fmla="*/ 7315200 w 7315200"/>
              <a:gd name="connsiteY1" fmla="*/ 0 h 2667000"/>
              <a:gd name="connsiteX2" fmla="*/ 7315200 w 7315200"/>
              <a:gd name="connsiteY2" fmla="*/ 2667000 h 2667000"/>
              <a:gd name="connsiteX3" fmla="*/ 0 w 7315200"/>
              <a:gd name="connsiteY3" fmla="*/ 2667000 h 2667000"/>
              <a:gd name="connsiteX4" fmla="*/ 0 w 7315200"/>
              <a:gd name="connsiteY4" fmla="*/ 0 h 2667000"/>
              <a:gd name="connsiteX0" fmla="*/ 0 w 7391400"/>
              <a:gd name="connsiteY0" fmla="*/ 0 h 2667000"/>
              <a:gd name="connsiteX1" fmla="*/ 7315200 w 7391400"/>
              <a:gd name="connsiteY1" fmla="*/ 0 h 2667000"/>
              <a:gd name="connsiteX2" fmla="*/ 7391400 w 7391400"/>
              <a:gd name="connsiteY2" fmla="*/ 1600200 h 2667000"/>
              <a:gd name="connsiteX3" fmla="*/ 7315200 w 7391400"/>
              <a:gd name="connsiteY3" fmla="*/ 2667000 h 2667000"/>
              <a:gd name="connsiteX4" fmla="*/ 0 w 7391400"/>
              <a:gd name="connsiteY4" fmla="*/ 2667000 h 2667000"/>
              <a:gd name="connsiteX5" fmla="*/ 0 w 7391400"/>
              <a:gd name="connsiteY5" fmla="*/ 0 h 2667000"/>
              <a:gd name="connsiteX0" fmla="*/ 0 w 7391400"/>
              <a:gd name="connsiteY0" fmla="*/ 0 h 2667000"/>
              <a:gd name="connsiteX1" fmla="*/ 7315200 w 7391400"/>
              <a:gd name="connsiteY1" fmla="*/ 0 h 2667000"/>
              <a:gd name="connsiteX2" fmla="*/ 7315200 w 7391400"/>
              <a:gd name="connsiteY2" fmla="*/ 838200 h 2667000"/>
              <a:gd name="connsiteX3" fmla="*/ 7391400 w 7391400"/>
              <a:gd name="connsiteY3" fmla="*/ 1600200 h 2667000"/>
              <a:gd name="connsiteX4" fmla="*/ 7315200 w 7391400"/>
              <a:gd name="connsiteY4" fmla="*/ 2667000 h 2667000"/>
              <a:gd name="connsiteX5" fmla="*/ 0 w 7391400"/>
              <a:gd name="connsiteY5" fmla="*/ 2667000 h 2667000"/>
              <a:gd name="connsiteX6" fmla="*/ 0 w 7391400"/>
              <a:gd name="connsiteY6" fmla="*/ 0 h 2667000"/>
              <a:gd name="connsiteX0" fmla="*/ 7391400 w 7482840"/>
              <a:gd name="connsiteY0" fmla="*/ 1600200 h 2667000"/>
              <a:gd name="connsiteX1" fmla="*/ 7315200 w 7482840"/>
              <a:gd name="connsiteY1" fmla="*/ 2667000 h 2667000"/>
              <a:gd name="connsiteX2" fmla="*/ 0 w 7482840"/>
              <a:gd name="connsiteY2" fmla="*/ 2667000 h 2667000"/>
              <a:gd name="connsiteX3" fmla="*/ 0 w 7482840"/>
              <a:gd name="connsiteY3" fmla="*/ 0 h 2667000"/>
              <a:gd name="connsiteX4" fmla="*/ 7315200 w 7482840"/>
              <a:gd name="connsiteY4" fmla="*/ 0 h 2667000"/>
              <a:gd name="connsiteX5" fmla="*/ 7315200 w 7482840"/>
              <a:gd name="connsiteY5" fmla="*/ 838200 h 2667000"/>
              <a:gd name="connsiteX6" fmla="*/ 7482840 w 7482840"/>
              <a:gd name="connsiteY6" fmla="*/ 1691640 h 2667000"/>
              <a:gd name="connsiteX0" fmla="*/ 7391400 w 7482840"/>
              <a:gd name="connsiteY0" fmla="*/ 1600200 h 2667000"/>
              <a:gd name="connsiteX1" fmla="*/ 7315200 w 7482840"/>
              <a:gd name="connsiteY1" fmla="*/ 1600200 h 2667000"/>
              <a:gd name="connsiteX2" fmla="*/ 7315200 w 7482840"/>
              <a:gd name="connsiteY2" fmla="*/ 2667000 h 2667000"/>
              <a:gd name="connsiteX3" fmla="*/ 0 w 7482840"/>
              <a:gd name="connsiteY3" fmla="*/ 2667000 h 2667000"/>
              <a:gd name="connsiteX4" fmla="*/ 0 w 7482840"/>
              <a:gd name="connsiteY4" fmla="*/ 0 h 2667000"/>
              <a:gd name="connsiteX5" fmla="*/ 7315200 w 7482840"/>
              <a:gd name="connsiteY5" fmla="*/ 0 h 2667000"/>
              <a:gd name="connsiteX6" fmla="*/ 7315200 w 7482840"/>
              <a:gd name="connsiteY6" fmla="*/ 838200 h 2667000"/>
              <a:gd name="connsiteX7" fmla="*/ 7482840 w 7482840"/>
              <a:gd name="connsiteY7" fmla="*/ 1691640 h 2667000"/>
              <a:gd name="connsiteX0" fmla="*/ 7391400 w 7620000"/>
              <a:gd name="connsiteY0" fmla="*/ 1600200 h 2667000"/>
              <a:gd name="connsiteX1" fmla="*/ 7315200 w 7620000"/>
              <a:gd name="connsiteY1" fmla="*/ 1600200 h 2667000"/>
              <a:gd name="connsiteX2" fmla="*/ 7315200 w 7620000"/>
              <a:gd name="connsiteY2" fmla="*/ 2667000 h 2667000"/>
              <a:gd name="connsiteX3" fmla="*/ 0 w 7620000"/>
              <a:gd name="connsiteY3" fmla="*/ 2667000 h 2667000"/>
              <a:gd name="connsiteX4" fmla="*/ 0 w 7620000"/>
              <a:gd name="connsiteY4" fmla="*/ 0 h 2667000"/>
              <a:gd name="connsiteX5" fmla="*/ 7315200 w 7620000"/>
              <a:gd name="connsiteY5" fmla="*/ 0 h 2667000"/>
              <a:gd name="connsiteX6" fmla="*/ 7315200 w 7620000"/>
              <a:gd name="connsiteY6" fmla="*/ 838200 h 2667000"/>
              <a:gd name="connsiteX7" fmla="*/ 7620000 w 7620000"/>
              <a:gd name="connsiteY7" fmla="*/ 1600200 h 2667000"/>
              <a:gd name="connsiteX0" fmla="*/ 7391400 w 7620000"/>
              <a:gd name="connsiteY0" fmla="*/ 1600200 h 2667000"/>
              <a:gd name="connsiteX1" fmla="*/ 7391400 w 7620000"/>
              <a:gd name="connsiteY1" fmla="*/ 2133600 h 2667000"/>
              <a:gd name="connsiteX2" fmla="*/ 7315200 w 7620000"/>
              <a:gd name="connsiteY2" fmla="*/ 2667000 h 2667000"/>
              <a:gd name="connsiteX3" fmla="*/ 0 w 7620000"/>
              <a:gd name="connsiteY3" fmla="*/ 2667000 h 2667000"/>
              <a:gd name="connsiteX4" fmla="*/ 0 w 7620000"/>
              <a:gd name="connsiteY4" fmla="*/ 0 h 2667000"/>
              <a:gd name="connsiteX5" fmla="*/ 7315200 w 7620000"/>
              <a:gd name="connsiteY5" fmla="*/ 0 h 2667000"/>
              <a:gd name="connsiteX6" fmla="*/ 7315200 w 7620000"/>
              <a:gd name="connsiteY6" fmla="*/ 838200 h 2667000"/>
              <a:gd name="connsiteX7" fmla="*/ 7620000 w 7620000"/>
              <a:gd name="connsiteY7" fmla="*/ 1600200 h 2667000"/>
              <a:gd name="connsiteX0" fmla="*/ 7391400 w 7620000"/>
              <a:gd name="connsiteY0" fmla="*/ 21336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8382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8382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924800"/>
              <a:gd name="connsiteY0" fmla="*/ 1828800 h 2667000"/>
              <a:gd name="connsiteX1" fmla="*/ 7315200 w 7924800"/>
              <a:gd name="connsiteY1" fmla="*/ 2667000 h 2667000"/>
              <a:gd name="connsiteX2" fmla="*/ 0 w 7924800"/>
              <a:gd name="connsiteY2" fmla="*/ 2667000 h 2667000"/>
              <a:gd name="connsiteX3" fmla="*/ 0 w 7924800"/>
              <a:gd name="connsiteY3" fmla="*/ 0 h 2667000"/>
              <a:gd name="connsiteX4" fmla="*/ 7315200 w 7924800"/>
              <a:gd name="connsiteY4" fmla="*/ 0 h 2667000"/>
              <a:gd name="connsiteX5" fmla="*/ 7315200 w 7924800"/>
              <a:gd name="connsiteY5" fmla="*/ 685800 h 2667000"/>
              <a:gd name="connsiteX6" fmla="*/ 7924800 w 7924800"/>
              <a:gd name="connsiteY6" fmla="*/ 1828800 h 2667000"/>
              <a:gd name="connsiteX0" fmla="*/ 7315200 w 7848600"/>
              <a:gd name="connsiteY0" fmla="*/ 1828800 h 2667000"/>
              <a:gd name="connsiteX1" fmla="*/ 7315200 w 7848600"/>
              <a:gd name="connsiteY1" fmla="*/ 2667000 h 2667000"/>
              <a:gd name="connsiteX2" fmla="*/ 0 w 7848600"/>
              <a:gd name="connsiteY2" fmla="*/ 2667000 h 2667000"/>
              <a:gd name="connsiteX3" fmla="*/ 0 w 7848600"/>
              <a:gd name="connsiteY3" fmla="*/ 0 h 2667000"/>
              <a:gd name="connsiteX4" fmla="*/ 7315200 w 7848600"/>
              <a:gd name="connsiteY4" fmla="*/ 0 h 2667000"/>
              <a:gd name="connsiteX5" fmla="*/ 7315200 w 7848600"/>
              <a:gd name="connsiteY5" fmla="*/ 685800 h 2667000"/>
              <a:gd name="connsiteX6" fmla="*/ 7848600 w 7848600"/>
              <a:gd name="connsiteY6" fmla="*/ 1676400 h 2667000"/>
              <a:gd name="connsiteX0" fmla="*/ 7315200 w 7848600"/>
              <a:gd name="connsiteY0" fmla="*/ 1828800 h 2667000"/>
              <a:gd name="connsiteX1" fmla="*/ 7315200 w 7848600"/>
              <a:gd name="connsiteY1" fmla="*/ 2667000 h 2667000"/>
              <a:gd name="connsiteX2" fmla="*/ 0 w 7848600"/>
              <a:gd name="connsiteY2" fmla="*/ 0 h 2667000"/>
              <a:gd name="connsiteX3" fmla="*/ 7315200 w 7848600"/>
              <a:gd name="connsiteY3" fmla="*/ 0 h 2667000"/>
              <a:gd name="connsiteX4" fmla="*/ 7315200 w 7848600"/>
              <a:gd name="connsiteY4" fmla="*/ 685800 h 2667000"/>
              <a:gd name="connsiteX5" fmla="*/ 7848600 w 7848600"/>
              <a:gd name="connsiteY5" fmla="*/ 1676400 h 2667000"/>
              <a:gd name="connsiteX0" fmla="*/ 7315200 w 7848600"/>
              <a:gd name="connsiteY0" fmla="*/ 1828800 h 1828800"/>
              <a:gd name="connsiteX1" fmla="*/ 0 w 7848600"/>
              <a:gd name="connsiteY1" fmla="*/ 0 h 1828800"/>
              <a:gd name="connsiteX2" fmla="*/ 7315200 w 7848600"/>
              <a:gd name="connsiteY2" fmla="*/ 0 h 1828800"/>
              <a:gd name="connsiteX3" fmla="*/ 7315200 w 7848600"/>
              <a:gd name="connsiteY3" fmla="*/ 685800 h 1828800"/>
              <a:gd name="connsiteX4" fmla="*/ 7848600 w 7848600"/>
              <a:gd name="connsiteY4" fmla="*/ 1676400 h 1828800"/>
              <a:gd name="connsiteX0" fmla="*/ 0 w 7848600"/>
              <a:gd name="connsiteY0" fmla="*/ 0 h 1676400"/>
              <a:gd name="connsiteX1" fmla="*/ 7315200 w 7848600"/>
              <a:gd name="connsiteY1" fmla="*/ 0 h 1676400"/>
              <a:gd name="connsiteX2" fmla="*/ 7315200 w 7848600"/>
              <a:gd name="connsiteY2" fmla="*/ 685800 h 1676400"/>
              <a:gd name="connsiteX3" fmla="*/ 7848600 w 7848600"/>
              <a:gd name="connsiteY3" fmla="*/ 1676400 h 1676400"/>
              <a:gd name="connsiteX0" fmla="*/ 0 w 7848600"/>
              <a:gd name="connsiteY0" fmla="*/ 0 h 1676400"/>
              <a:gd name="connsiteX1" fmla="*/ 4497512 w 7848600"/>
              <a:gd name="connsiteY1" fmla="*/ 0 h 1676400"/>
              <a:gd name="connsiteX2" fmla="*/ 7315200 w 7848600"/>
              <a:gd name="connsiteY2" fmla="*/ 0 h 1676400"/>
              <a:gd name="connsiteX3" fmla="*/ 7315200 w 7848600"/>
              <a:gd name="connsiteY3" fmla="*/ 685800 h 1676400"/>
              <a:gd name="connsiteX4" fmla="*/ 7848600 w 7848600"/>
              <a:gd name="connsiteY4" fmla="*/ 1676400 h 1676400"/>
              <a:gd name="connsiteX0" fmla="*/ 0 w 7231294"/>
              <a:gd name="connsiteY0" fmla="*/ 533400 h 1676400"/>
              <a:gd name="connsiteX1" fmla="*/ 3880206 w 7231294"/>
              <a:gd name="connsiteY1" fmla="*/ 0 h 1676400"/>
              <a:gd name="connsiteX2" fmla="*/ 6697894 w 7231294"/>
              <a:gd name="connsiteY2" fmla="*/ 0 h 1676400"/>
              <a:gd name="connsiteX3" fmla="*/ 6697894 w 7231294"/>
              <a:gd name="connsiteY3" fmla="*/ 685800 h 1676400"/>
              <a:gd name="connsiteX4" fmla="*/ 7231294 w 7231294"/>
              <a:gd name="connsiteY4" fmla="*/ 1676400 h 1676400"/>
              <a:gd name="connsiteX0" fmla="*/ -1 w 3351087"/>
              <a:gd name="connsiteY0" fmla="*/ 0 h 1676400"/>
              <a:gd name="connsiteX1" fmla="*/ 2817687 w 3351087"/>
              <a:gd name="connsiteY1" fmla="*/ 0 h 1676400"/>
              <a:gd name="connsiteX2" fmla="*/ 2817687 w 3351087"/>
              <a:gd name="connsiteY2" fmla="*/ 685800 h 1676400"/>
              <a:gd name="connsiteX3" fmla="*/ 3351087 w 3351087"/>
              <a:gd name="connsiteY3" fmla="*/ 1676400 h 1676400"/>
              <a:gd name="connsiteX0" fmla="*/ 1 w 3351089"/>
              <a:gd name="connsiteY0" fmla="*/ 0 h 1676400"/>
              <a:gd name="connsiteX1" fmla="*/ 52983 w 3351089"/>
              <a:gd name="connsiteY1" fmla="*/ 18473 h 1676400"/>
              <a:gd name="connsiteX2" fmla="*/ 2817689 w 3351089"/>
              <a:gd name="connsiteY2" fmla="*/ 0 h 1676400"/>
              <a:gd name="connsiteX3" fmla="*/ 2817689 w 3351089"/>
              <a:gd name="connsiteY3" fmla="*/ 685800 h 1676400"/>
              <a:gd name="connsiteX4" fmla="*/ 3351089 w 3351089"/>
              <a:gd name="connsiteY4" fmla="*/ 1676400 h 1676400"/>
              <a:gd name="connsiteX0" fmla="*/ -1 w 3351087"/>
              <a:gd name="connsiteY0" fmla="*/ 0 h 1676400"/>
              <a:gd name="connsiteX1" fmla="*/ 2 w 3351087"/>
              <a:gd name="connsiteY1" fmla="*/ 304800 h 1676400"/>
              <a:gd name="connsiteX2" fmla="*/ 2817687 w 3351087"/>
              <a:gd name="connsiteY2" fmla="*/ 0 h 1676400"/>
              <a:gd name="connsiteX3" fmla="*/ 2817687 w 3351087"/>
              <a:gd name="connsiteY3" fmla="*/ 685800 h 1676400"/>
              <a:gd name="connsiteX4" fmla="*/ 3351087 w 3351087"/>
              <a:gd name="connsiteY4" fmla="*/ 1676400 h 1676400"/>
              <a:gd name="connsiteX0" fmla="*/ 145698 w 3496786"/>
              <a:gd name="connsiteY0" fmla="*/ 0 h 1676400"/>
              <a:gd name="connsiteX1" fmla="*/ 0 w 3496786"/>
              <a:gd name="connsiteY1" fmla="*/ 533400 h 1676400"/>
              <a:gd name="connsiteX2" fmla="*/ 145701 w 3496786"/>
              <a:gd name="connsiteY2" fmla="*/ 304800 h 1676400"/>
              <a:gd name="connsiteX3" fmla="*/ 2963386 w 3496786"/>
              <a:gd name="connsiteY3" fmla="*/ 0 h 1676400"/>
              <a:gd name="connsiteX4" fmla="*/ 2963386 w 3496786"/>
              <a:gd name="connsiteY4" fmla="*/ 685800 h 1676400"/>
              <a:gd name="connsiteX5" fmla="*/ 3496786 w 3496786"/>
              <a:gd name="connsiteY5" fmla="*/ 1676400 h 1676400"/>
              <a:gd name="connsiteX0" fmla="*/ 145698 w 3496786"/>
              <a:gd name="connsiteY0" fmla="*/ 165485 h 1841885"/>
              <a:gd name="connsiteX1" fmla="*/ 0 w 3496786"/>
              <a:gd name="connsiteY1" fmla="*/ 698885 h 1841885"/>
              <a:gd name="connsiteX2" fmla="*/ 582798 w 3496786"/>
              <a:gd name="connsiteY2" fmla="*/ 89285 h 1841885"/>
              <a:gd name="connsiteX3" fmla="*/ 2963386 w 3496786"/>
              <a:gd name="connsiteY3" fmla="*/ 165485 h 1841885"/>
              <a:gd name="connsiteX4" fmla="*/ 2963386 w 3496786"/>
              <a:gd name="connsiteY4" fmla="*/ 851285 h 1841885"/>
              <a:gd name="connsiteX5" fmla="*/ 3496786 w 3496786"/>
              <a:gd name="connsiteY5" fmla="*/ 1841885 h 1841885"/>
              <a:gd name="connsiteX0" fmla="*/ 0 w 3496786"/>
              <a:gd name="connsiteY0" fmla="*/ 698885 h 1841885"/>
              <a:gd name="connsiteX1" fmla="*/ 582798 w 3496786"/>
              <a:gd name="connsiteY1" fmla="*/ 89285 h 1841885"/>
              <a:gd name="connsiteX2" fmla="*/ 2963386 w 3496786"/>
              <a:gd name="connsiteY2" fmla="*/ 165485 h 1841885"/>
              <a:gd name="connsiteX3" fmla="*/ 2963386 w 3496786"/>
              <a:gd name="connsiteY3" fmla="*/ 851285 h 1841885"/>
              <a:gd name="connsiteX4" fmla="*/ 3496786 w 3496786"/>
              <a:gd name="connsiteY4" fmla="*/ 1841885 h 1841885"/>
              <a:gd name="connsiteX0" fmla="*/ 0 w 3059688"/>
              <a:gd name="connsiteY0" fmla="*/ 546486 h 1841885"/>
              <a:gd name="connsiteX1" fmla="*/ 145700 w 3059688"/>
              <a:gd name="connsiteY1" fmla="*/ 89285 h 1841885"/>
              <a:gd name="connsiteX2" fmla="*/ 2526288 w 3059688"/>
              <a:gd name="connsiteY2" fmla="*/ 165485 h 1841885"/>
              <a:gd name="connsiteX3" fmla="*/ 2526288 w 3059688"/>
              <a:gd name="connsiteY3" fmla="*/ 851285 h 1841885"/>
              <a:gd name="connsiteX4" fmla="*/ 3059688 w 3059688"/>
              <a:gd name="connsiteY4" fmla="*/ 1841885 h 1841885"/>
              <a:gd name="connsiteX0" fmla="*/ 145699 w 3205387"/>
              <a:gd name="connsiteY0" fmla="*/ 470285 h 1765684"/>
              <a:gd name="connsiteX1" fmla="*/ 0 w 3205387"/>
              <a:gd name="connsiteY1" fmla="*/ 89285 h 1765684"/>
              <a:gd name="connsiteX2" fmla="*/ 2671987 w 3205387"/>
              <a:gd name="connsiteY2" fmla="*/ 89284 h 1765684"/>
              <a:gd name="connsiteX3" fmla="*/ 2671987 w 3205387"/>
              <a:gd name="connsiteY3" fmla="*/ 775084 h 1765684"/>
              <a:gd name="connsiteX4" fmla="*/ 3205387 w 3205387"/>
              <a:gd name="connsiteY4" fmla="*/ 1765684 h 1765684"/>
              <a:gd name="connsiteX0" fmla="*/ 2 w 3205389"/>
              <a:gd name="connsiteY0" fmla="*/ 470284 h 1765684"/>
              <a:gd name="connsiteX1" fmla="*/ 2 w 3205389"/>
              <a:gd name="connsiteY1" fmla="*/ 89285 h 1765684"/>
              <a:gd name="connsiteX2" fmla="*/ 2671989 w 3205389"/>
              <a:gd name="connsiteY2" fmla="*/ 89284 h 1765684"/>
              <a:gd name="connsiteX3" fmla="*/ 2671989 w 3205389"/>
              <a:gd name="connsiteY3" fmla="*/ 775084 h 1765684"/>
              <a:gd name="connsiteX4" fmla="*/ 3205389 w 3205389"/>
              <a:gd name="connsiteY4" fmla="*/ 1765684 h 1765684"/>
              <a:gd name="connsiteX0" fmla="*/ 0 w 3205387"/>
              <a:gd name="connsiteY0" fmla="*/ 0 h 1676399"/>
              <a:gd name="connsiteX1" fmla="*/ 2671987 w 3205387"/>
              <a:gd name="connsiteY1" fmla="*/ -1 h 1676399"/>
              <a:gd name="connsiteX2" fmla="*/ 2671987 w 3205387"/>
              <a:gd name="connsiteY2" fmla="*/ 685799 h 1676399"/>
              <a:gd name="connsiteX3" fmla="*/ 3205387 w 3205387"/>
              <a:gd name="connsiteY3" fmla="*/ 1676399 h 1676399"/>
              <a:gd name="connsiteX0" fmla="*/ 0 w 3205387"/>
              <a:gd name="connsiteY0" fmla="*/ 0 h 1676399"/>
              <a:gd name="connsiteX1" fmla="*/ 2671156 w 3205387"/>
              <a:gd name="connsiteY1" fmla="*/ 0 h 1676399"/>
              <a:gd name="connsiteX2" fmla="*/ 2671987 w 3205387"/>
              <a:gd name="connsiteY2" fmla="*/ 685799 h 1676399"/>
              <a:gd name="connsiteX3" fmla="*/ 3205387 w 3205387"/>
              <a:gd name="connsiteY3" fmla="*/ 1676399 h 1676399"/>
              <a:gd name="connsiteX0" fmla="*/ 0 w 3338941"/>
              <a:gd name="connsiteY0" fmla="*/ 0 h 1676399"/>
              <a:gd name="connsiteX1" fmla="*/ 2804710 w 3338941"/>
              <a:gd name="connsiteY1" fmla="*/ 0 h 1676399"/>
              <a:gd name="connsiteX2" fmla="*/ 2805541 w 3338941"/>
              <a:gd name="connsiteY2" fmla="*/ 685799 h 1676399"/>
              <a:gd name="connsiteX3" fmla="*/ 3338941 w 3338941"/>
              <a:gd name="connsiteY3" fmla="*/ 1676399 h 16763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3338941" h="1676399">
                <a:moveTo>
                  <a:pt x="0" y="0"/>
                </a:moveTo>
                <a:lnTo>
                  <a:pt x="2804710" y="0"/>
                </a:lnTo>
                <a:lnTo>
                  <a:pt x="2805541" y="685799"/>
                </a:lnTo>
                <a:cubicBezTo>
                  <a:pt x="2851214" y="710500"/>
                  <a:pt x="3338941" y="1676399"/>
                  <a:pt x="3338941" y="1676399"/>
                </a:cubicBezTo>
              </a:path>
            </a:pathLst>
          </a:custGeom>
          <a:noFill/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7" name="Freeform 36"/>
          <p:cNvSpPr/>
          <p:nvPr>
            <p:custDataLst>
              <p:tags r:id="rId9"/>
            </p:custDataLst>
          </p:nvPr>
        </p:nvSpPr>
        <p:spPr>
          <a:xfrm>
            <a:off x="2590800" y="990600"/>
            <a:ext cx="1676400" cy="1229896"/>
          </a:xfrm>
          <a:custGeom>
            <a:avLst/>
            <a:gdLst>
              <a:gd name="connsiteX0" fmla="*/ 0 w 7315200"/>
              <a:gd name="connsiteY0" fmla="*/ 0 h 2667000"/>
              <a:gd name="connsiteX1" fmla="*/ 7315200 w 7315200"/>
              <a:gd name="connsiteY1" fmla="*/ 0 h 2667000"/>
              <a:gd name="connsiteX2" fmla="*/ 7315200 w 7315200"/>
              <a:gd name="connsiteY2" fmla="*/ 2667000 h 2667000"/>
              <a:gd name="connsiteX3" fmla="*/ 0 w 7315200"/>
              <a:gd name="connsiteY3" fmla="*/ 2667000 h 2667000"/>
              <a:gd name="connsiteX4" fmla="*/ 0 w 7315200"/>
              <a:gd name="connsiteY4" fmla="*/ 0 h 2667000"/>
              <a:gd name="connsiteX0" fmla="*/ 0 w 7391400"/>
              <a:gd name="connsiteY0" fmla="*/ 0 h 2667000"/>
              <a:gd name="connsiteX1" fmla="*/ 7315200 w 7391400"/>
              <a:gd name="connsiteY1" fmla="*/ 0 h 2667000"/>
              <a:gd name="connsiteX2" fmla="*/ 7391400 w 7391400"/>
              <a:gd name="connsiteY2" fmla="*/ 1600200 h 2667000"/>
              <a:gd name="connsiteX3" fmla="*/ 7315200 w 7391400"/>
              <a:gd name="connsiteY3" fmla="*/ 2667000 h 2667000"/>
              <a:gd name="connsiteX4" fmla="*/ 0 w 7391400"/>
              <a:gd name="connsiteY4" fmla="*/ 2667000 h 2667000"/>
              <a:gd name="connsiteX5" fmla="*/ 0 w 7391400"/>
              <a:gd name="connsiteY5" fmla="*/ 0 h 2667000"/>
              <a:gd name="connsiteX0" fmla="*/ 0 w 7391400"/>
              <a:gd name="connsiteY0" fmla="*/ 0 h 2667000"/>
              <a:gd name="connsiteX1" fmla="*/ 7315200 w 7391400"/>
              <a:gd name="connsiteY1" fmla="*/ 0 h 2667000"/>
              <a:gd name="connsiteX2" fmla="*/ 7315200 w 7391400"/>
              <a:gd name="connsiteY2" fmla="*/ 838200 h 2667000"/>
              <a:gd name="connsiteX3" fmla="*/ 7391400 w 7391400"/>
              <a:gd name="connsiteY3" fmla="*/ 1600200 h 2667000"/>
              <a:gd name="connsiteX4" fmla="*/ 7315200 w 7391400"/>
              <a:gd name="connsiteY4" fmla="*/ 2667000 h 2667000"/>
              <a:gd name="connsiteX5" fmla="*/ 0 w 7391400"/>
              <a:gd name="connsiteY5" fmla="*/ 2667000 h 2667000"/>
              <a:gd name="connsiteX6" fmla="*/ 0 w 7391400"/>
              <a:gd name="connsiteY6" fmla="*/ 0 h 2667000"/>
              <a:gd name="connsiteX0" fmla="*/ 7391400 w 7482840"/>
              <a:gd name="connsiteY0" fmla="*/ 1600200 h 2667000"/>
              <a:gd name="connsiteX1" fmla="*/ 7315200 w 7482840"/>
              <a:gd name="connsiteY1" fmla="*/ 2667000 h 2667000"/>
              <a:gd name="connsiteX2" fmla="*/ 0 w 7482840"/>
              <a:gd name="connsiteY2" fmla="*/ 2667000 h 2667000"/>
              <a:gd name="connsiteX3" fmla="*/ 0 w 7482840"/>
              <a:gd name="connsiteY3" fmla="*/ 0 h 2667000"/>
              <a:gd name="connsiteX4" fmla="*/ 7315200 w 7482840"/>
              <a:gd name="connsiteY4" fmla="*/ 0 h 2667000"/>
              <a:gd name="connsiteX5" fmla="*/ 7315200 w 7482840"/>
              <a:gd name="connsiteY5" fmla="*/ 838200 h 2667000"/>
              <a:gd name="connsiteX6" fmla="*/ 7482840 w 7482840"/>
              <a:gd name="connsiteY6" fmla="*/ 1691640 h 2667000"/>
              <a:gd name="connsiteX0" fmla="*/ 7391400 w 7482840"/>
              <a:gd name="connsiteY0" fmla="*/ 1600200 h 2667000"/>
              <a:gd name="connsiteX1" fmla="*/ 7315200 w 7482840"/>
              <a:gd name="connsiteY1" fmla="*/ 1600200 h 2667000"/>
              <a:gd name="connsiteX2" fmla="*/ 7315200 w 7482840"/>
              <a:gd name="connsiteY2" fmla="*/ 2667000 h 2667000"/>
              <a:gd name="connsiteX3" fmla="*/ 0 w 7482840"/>
              <a:gd name="connsiteY3" fmla="*/ 2667000 h 2667000"/>
              <a:gd name="connsiteX4" fmla="*/ 0 w 7482840"/>
              <a:gd name="connsiteY4" fmla="*/ 0 h 2667000"/>
              <a:gd name="connsiteX5" fmla="*/ 7315200 w 7482840"/>
              <a:gd name="connsiteY5" fmla="*/ 0 h 2667000"/>
              <a:gd name="connsiteX6" fmla="*/ 7315200 w 7482840"/>
              <a:gd name="connsiteY6" fmla="*/ 838200 h 2667000"/>
              <a:gd name="connsiteX7" fmla="*/ 7482840 w 7482840"/>
              <a:gd name="connsiteY7" fmla="*/ 1691640 h 2667000"/>
              <a:gd name="connsiteX0" fmla="*/ 7391400 w 7620000"/>
              <a:gd name="connsiteY0" fmla="*/ 1600200 h 2667000"/>
              <a:gd name="connsiteX1" fmla="*/ 7315200 w 7620000"/>
              <a:gd name="connsiteY1" fmla="*/ 1600200 h 2667000"/>
              <a:gd name="connsiteX2" fmla="*/ 7315200 w 7620000"/>
              <a:gd name="connsiteY2" fmla="*/ 2667000 h 2667000"/>
              <a:gd name="connsiteX3" fmla="*/ 0 w 7620000"/>
              <a:gd name="connsiteY3" fmla="*/ 2667000 h 2667000"/>
              <a:gd name="connsiteX4" fmla="*/ 0 w 7620000"/>
              <a:gd name="connsiteY4" fmla="*/ 0 h 2667000"/>
              <a:gd name="connsiteX5" fmla="*/ 7315200 w 7620000"/>
              <a:gd name="connsiteY5" fmla="*/ 0 h 2667000"/>
              <a:gd name="connsiteX6" fmla="*/ 7315200 w 7620000"/>
              <a:gd name="connsiteY6" fmla="*/ 838200 h 2667000"/>
              <a:gd name="connsiteX7" fmla="*/ 7620000 w 7620000"/>
              <a:gd name="connsiteY7" fmla="*/ 1600200 h 2667000"/>
              <a:gd name="connsiteX0" fmla="*/ 7391400 w 7620000"/>
              <a:gd name="connsiteY0" fmla="*/ 1600200 h 2667000"/>
              <a:gd name="connsiteX1" fmla="*/ 7391400 w 7620000"/>
              <a:gd name="connsiteY1" fmla="*/ 2133600 h 2667000"/>
              <a:gd name="connsiteX2" fmla="*/ 7315200 w 7620000"/>
              <a:gd name="connsiteY2" fmla="*/ 2667000 h 2667000"/>
              <a:gd name="connsiteX3" fmla="*/ 0 w 7620000"/>
              <a:gd name="connsiteY3" fmla="*/ 2667000 h 2667000"/>
              <a:gd name="connsiteX4" fmla="*/ 0 w 7620000"/>
              <a:gd name="connsiteY4" fmla="*/ 0 h 2667000"/>
              <a:gd name="connsiteX5" fmla="*/ 7315200 w 7620000"/>
              <a:gd name="connsiteY5" fmla="*/ 0 h 2667000"/>
              <a:gd name="connsiteX6" fmla="*/ 7315200 w 7620000"/>
              <a:gd name="connsiteY6" fmla="*/ 838200 h 2667000"/>
              <a:gd name="connsiteX7" fmla="*/ 7620000 w 7620000"/>
              <a:gd name="connsiteY7" fmla="*/ 1600200 h 2667000"/>
              <a:gd name="connsiteX0" fmla="*/ 7391400 w 7620000"/>
              <a:gd name="connsiteY0" fmla="*/ 21336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8382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8382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924800"/>
              <a:gd name="connsiteY0" fmla="*/ 1828800 h 2667000"/>
              <a:gd name="connsiteX1" fmla="*/ 7315200 w 7924800"/>
              <a:gd name="connsiteY1" fmla="*/ 2667000 h 2667000"/>
              <a:gd name="connsiteX2" fmla="*/ 0 w 7924800"/>
              <a:gd name="connsiteY2" fmla="*/ 2667000 h 2667000"/>
              <a:gd name="connsiteX3" fmla="*/ 0 w 7924800"/>
              <a:gd name="connsiteY3" fmla="*/ 0 h 2667000"/>
              <a:gd name="connsiteX4" fmla="*/ 7315200 w 7924800"/>
              <a:gd name="connsiteY4" fmla="*/ 0 h 2667000"/>
              <a:gd name="connsiteX5" fmla="*/ 7315200 w 7924800"/>
              <a:gd name="connsiteY5" fmla="*/ 685800 h 2667000"/>
              <a:gd name="connsiteX6" fmla="*/ 7924800 w 7924800"/>
              <a:gd name="connsiteY6" fmla="*/ 1828800 h 2667000"/>
              <a:gd name="connsiteX0" fmla="*/ 7315200 w 7848600"/>
              <a:gd name="connsiteY0" fmla="*/ 1828800 h 2667000"/>
              <a:gd name="connsiteX1" fmla="*/ 7315200 w 7848600"/>
              <a:gd name="connsiteY1" fmla="*/ 2667000 h 2667000"/>
              <a:gd name="connsiteX2" fmla="*/ 0 w 7848600"/>
              <a:gd name="connsiteY2" fmla="*/ 2667000 h 2667000"/>
              <a:gd name="connsiteX3" fmla="*/ 0 w 7848600"/>
              <a:gd name="connsiteY3" fmla="*/ 0 h 2667000"/>
              <a:gd name="connsiteX4" fmla="*/ 7315200 w 7848600"/>
              <a:gd name="connsiteY4" fmla="*/ 0 h 2667000"/>
              <a:gd name="connsiteX5" fmla="*/ 7315200 w 7848600"/>
              <a:gd name="connsiteY5" fmla="*/ 685800 h 2667000"/>
              <a:gd name="connsiteX6" fmla="*/ 7848600 w 7848600"/>
              <a:gd name="connsiteY6" fmla="*/ 1676400 h 2667000"/>
              <a:gd name="connsiteX0" fmla="*/ 7315200 w 7848600"/>
              <a:gd name="connsiteY0" fmla="*/ 1828800 h 2667000"/>
              <a:gd name="connsiteX1" fmla="*/ 7315200 w 7848600"/>
              <a:gd name="connsiteY1" fmla="*/ 2667000 h 2667000"/>
              <a:gd name="connsiteX2" fmla="*/ 0 w 7848600"/>
              <a:gd name="connsiteY2" fmla="*/ 0 h 2667000"/>
              <a:gd name="connsiteX3" fmla="*/ 7315200 w 7848600"/>
              <a:gd name="connsiteY3" fmla="*/ 0 h 2667000"/>
              <a:gd name="connsiteX4" fmla="*/ 7315200 w 7848600"/>
              <a:gd name="connsiteY4" fmla="*/ 685800 h 2667000"/>
              <a:gd name="connsiteX5" fmla="*/ 7848600 w 7848600"/>
              <a:gd name="connsiteY5" fmla="*/ 1676400 h 2667000"/>
              <a:gd name="connsiteX0" fmla="*/ 7315200 w 7848600"/>
              <a:gd name="connsiteY0" fmla="*/ 1828800 h 1828800"/>
              <a:gd name="connsiteX1" fmla="*/ 0 w 7848600"/>
              <a:gd name="connsiteY1" fmla="*/ 0 h 1828800"/>
              <a:gd name="connsiteX2" fmla="*/ 7315200 w 7848600"/>
              <a:gd name="connsiteY2" fmla="*/ 0 h 1828800"/>
              <a:gd name="connsiteX3" fmla="*/ 7315200 w 7848600"/>
              <a:gd name="connsiteY3" fmla="*/ 685800 h 1828800"/>
              <a:gd name="connsiteX4" fmla="*/ 7848600 w 7848600"/>
              <a:gd name="connsiteY4" fmla="*/ 1676400 h 1828800"/>
              <a:gd name="connsiteX0" fmla="*/ 0 w 7848600"/>
              <a:gd name="connsiteY0" fmla="*/ 0 h 1676400"/>
              <a:gd name="connsiteX1" fmla="*/ 7315200 w 7848600"/>
              <a:gd name="connsiteY1" fmla="*/ 0 h 1676400"/>
              <a:gd name="connsiteX2" fmla="*/ 7315200 w 7848600"/>
              <a:gd name="connsiteY2" fmla="*/ 685800 h 1676400"/>
              <a:gd name="connsiteX3" fmla="*/ 7848600 w 7848600"/>
              <a:gd name="connsiteY3" fmla="*/ 1676400 h 1676400"/>
              <a:gd name="connsiteX0" fmla="*/ 0 w 7848600"/>
              <a:gd name="connsiteY0" fmla="*/ 0 h 1676400"/>
              <a:gd name="connsiteX1" fmla="*/ 4497512 w 7848600"/>
              <a:gd name="connsiteY1" fmla="*/ 0 h 1676400"/>
              <a:gd name="connsiteX2" fmla="*/ 7315200 w 7848600"/>
              <a:gd name="connsiteY2" fmla="*/ 0 h 1676400"/>
              <a:gd name="connsiteX3" fmla="*/ 7315200 w 7848600"/>
              <a:gd name="connsiteY3" fmla="*/ 685800 h 1676400"/>
              <a:gd name="connsiteX4" fmla="*/ 7848600 w 7848600"/>
              <a:gd name="connsiteY4" fmla="*/ 1676400 h 1676400"/>
              <a:gd name="connsiteX0" fmla="*/ 0 w 7231294"/>
              <a:gd name="connsiteY0" fmla="*/ 533400 h 1676400"/>
              <a:gd name="connsiteX1" fmla="*/ 3880206 w 7231294"/>
              <a:gd name="connsiteY1" fmla="*/ 0 h 1676400"/>
              <a:gd name="connsiteX2" fmla="*/ 6697894 w 7231294"/>
              <a:gd name="connsiteY2" fmla="*/ 0 h 1676400"/>
              <a:gd name="connsiteX3" fmla="*/ 6697894 w 7231294"/>
              <a:gd name="connsiteY3" fmla="*/ 685800 h 1676400"/>
              <a:gd name="connsiteX4" fmla="*/ 7231294 w 7231294"/>
              <a:gd name="connsiteY4" fmla="*/ 1676400 h 1676400"/>
              <a:gd name="connsiteX0" fmla="*/ -1 w 3351087"/>
              <a:gd name="connsiteY0" fmla="*/ 0 h 1676400"/>
              <a:gd name="connsiteX1" fmla="*/ 2817687 w 3351087"/>
              <a:gd name="connsiteY1" fmla="*/ 0 h 1676400"/>
              <a:gd name="connsiteX2" fmla="*/ 2817687 w 3351087"/>
              <a:gd name="connsiteY2" fmla="*/ 685800 h 1676400"/>
              <a:gd name="connsiteX3" fmla="*/ 3351087 w 3351087"/>
              <a:gd name="connsiteY3" fmla="*/ 1676400 h 1676400"/>
              <a:gd name="connsiteX0" fmla="*/ 1 w 3351089"/>
              <a:gd name="connsiteY0" fmla="*/ 0 h 1676400"/>
              <a:gd name="connsiteX1" fmla="*/ 52983 w 3351089"/>
              <a:gd name="connsiteY1" fmla="*/ 18473 h 1676400"/>
              <a:gd name="connsiteX2" fmla="*/ 2817689 w 3351089"/>
              <a:gd name="connsiteY2" fmla="*/ 0 h 1676400"/>
              <a:gd name="connsiteX3" fmla="*/ 2817689 w 3351089"/>
              <a:gd name="connsiteY3" fmla="*/ 685800 h 1676400"/>
              <a:gd name="connsiteX4" fmla="*/ 3351089 w 3351089"/>
              <a:gd name="connsiteY4" fmla="*/ 1676400 h 1676400"/>
              <a:gd name="connsiteX0" fmla="*/ -1 w 3351087"/>
              <a:gd name="connsiteY0" fmla="*/ 0 h 1676400"/>
              <a:gd name="connsiteX1" fmla="*/ 2 w 3351087"/>
              <a:gd name="connsiteY1" fmla="*/ 304800 h 1676400"/>
              <a:gd name="connsiteX2" fmla="*/ 2817687 w 3351087"/>
              <a:gd name="connsiteY2" fmla="*/ 0 h 1676400"/>
              <a:gd name="connsiteX3" fmla="*/ 2817687 w 3351087"/>
              <a:gd name="connsiteY3" fmla="*/ 685800 h 1676400"/>
              <a:gd name="connsiteX4" fmla="*/ 3351087 w 3351087"/>
              <a:gd name="connsiteY4" fmla="*/ 1676400 h 1676400"/>
              <a:gd name="connsiteX0" fmla="*/ 145698 w 3496786"/>
              <a:gd name="connsiteY0" fmla="*/ 0 h 1676400"/>
              <a:gd name="connsiteX1" fmla="*/ 0 w 3496786"/>
              <a:gd name="connsiteY1" fmla="*/ 533400 h 1676400"/>
              <a:gd name="connsiteX2" fmla="*/ 145701 w 3496786"/>
              <a:gd name="connsiteY2" fmla="*/ 304800 h 1676400"/>
              <a:gd name="connsiteX3" fmla="*/ 2963386 w 3496786"/>
              <a:gd name="connsiteY3" fmla="*/ 0 h 1676400"/>
              <a:gd name="connsiteX4" fmla="*/ 2963386 w 3496786"/>
              <a:gd name="connsiteY4" fmla="*/ 685800 h 1676400"/>
              <a:gd name="connsiteX5" fmla="*/ 3496786 w 3496786"/>
              <a:gd name="connsiteY5" fmla="*/ 1676400 h 1676400"/>
              <a:gd name="connsiteX0" fmla="*/ 145698 w 3496786"/>
              <a:gd name="connsiteY0" fmla="*/ 165485 h 1841885"/>
              <a:gd name="connsiteX1" fmla="*/ 0 w 3496786"/>
              <a:gd name="connsiteY1" fmla="*/ 698885 h 1841885"/>
              <a:gd name="connsiteX2" fmla="*/ 582798 w 3496786"/>
              <a:gd name="connsiteY2" fmla="*/ 89285 h 1841885"/>
              <a:gd name="connsiteX3" fmla="*/ 2963386 w 3496786"/>
              <a:gd name="connsiteY3" fmla="*/ 165485 h 1841885"/>
              <a:gd name="connsiteX4" fmla="*/ 2963386 w 3496786"/>
              <a:gd name="connsiteY4" fmla="*/ 851285 h 1841885"/>
              <a:gd name="connsiteX5" fmla="*/ 3496786 w 3496786"/>
              <a:gd name="connsiteY5" fmla="*/ 1841885 h 1841885"/>
              <a:gd name="connsiteX0" fmla="*/ 0 w 3496786"/>
              <a:gd name="connsiteY0" fmla="*/ 698885 h 1841885"/>
              <a:gd name="connsiteX1" fmla="*/ 582798 w 3496786"/>
              <a:gd name="connsiteY1" fmla="*/ 89285 h 1841885"/>
              <a:gd name="connsiteX2" fmla="*/ 2963386 w 3496786"/>
              <a:gd name="connsiteY2" fmla="*/ 165485 h 1841885"/>
              <a:gd name="connsiteX3" fmla="*/ 2963386 w 3496786"/>
              <a:gd name="connsiteY3" fmla="*/ 851285 h 1841885"/>
              <a:gd name="connsiteX4" fmla="*/ 3496786 w 3496786"/>
              <a:gd name="connsiteY4" fmla="*/ 1841885 h 1841885"/>
              <a:gd name="connsiteX0" fmla="*/ 0 w 3059688"/>
              <a:gd name="connsiteY0" fmla="*/ 546486 h 1841885"/>
              <a:gd name="connsiteX1" fmla="*/ 145700 w 3059688"/>
              <a:gd name="connsiteY1" fmla="*/ 89285 h 1841885"/>
              <a:gd name="connsiteX2" fmla="*/ 2526288 w 3059688"/>
              <a:gd name="connsiteY2" fmla="*/ 165485 h 1841885"/>
              <a:gd name="connsiteX3" fmla="*/ 2526288 w 3059688"/>
              <a:gd name="connsiteY3" fmla="*/ 851285 h 1841885"/>
              <a:gd name="connsiteX4" fmla="*/ 3059688 w 3059688"/>
              <a:gd name="connsiteY4" fmla="*/ 1841885 h 1841885"/>
              <a:gd name="connsiteX0" fmla="*/ 145699 w 3205387"/>
              <a:gd name="connsiteY0" fmla="*/ 470285 h 1765684"/>
              <a:gd name="connsiteX1" fmla="*/ 0 w 3205387"/>
              <a:gd name="connsiteY1" fmla="*/ 89285 h 1765684"/>
              <a:gd name="connsiteX2" fmla="*/ 2671987 w 3205387"/>
              <a:gd name="connsiteY2" fmla="*/ 89284 h 1765684"/>
              <a:gd name="connsiteX3" fmla="*/ 2671987 w 3205387"/>
              <a:gd name="connsiteY3" fmla="*/ 775084 h 1765684"/>
              <a:gd name="connsiteX4" fmla="*/ 3205387 w 3205387"/>
              <a:gd name="connsiteY4" fmla="*/ 1765684 h 1765684"/>
              <a:gd name="connsiteX0" fmla="*/ 2 w 3205389"/>
              <a:gd name="connsiteY0" fmla="*/ 470284 h 1765684"/>
              <a:gd name="connsiteX1" fmla="*/ 2 w 3205389"/>
              <a:gd name="connsiteY1" fmla="*/ 89285 h 1765684"/>
              <a:gd name="connsiteX2" fmla="*/ 2671989 w 3205389"/>
              <a:gd name="connsiteY2" fmla="*/ 89284 h 1765684"/>
              <a:gd name="connsiteX3" fmla="*/ 2671989 w 3205389"/>
              <a:gd name="connsiteY3" fmla="*/ 775084 h 1765684"/>
              <a:gd name="connsiteX4" fmla="*/ 3205389 w 3205389"/>
              <a:gd name="connsiteY4" fmla="*/ 1765684 h 1765684"/>
              <a:gd name="connsiteX0" fmla="*/ 0 w 3205387"/>
              <a:gd name="connsiteY0" fmla="*/ 0 h 1676399"/>
              <a:gd name="connsiteX1" fmla="*/ 2671987 w 3205387"/>
              <a:gd name="connsiteY1" fmla="*/ -1 h 1676399"/>
              <a:gd name="connsiteX2" fmla="*/ 2671987 w 3205387"/>
              <a:gd name="connsiteY2" fmla="*/ 685799 h 1676399"/>
              <a:gd name="connsiteX3" fmla="*/ 3205387 w 3205387"/>
              <a:gd name="connsiteY3" fmla="*/ 1676399 h 1676399"/>
              <a:gd name="connsiteX0" fmla="*/ 0 w 3205387"/>
              <a:gd name="connsiteY0" fmla="*/ 0 h 1676399"/>
              <a:gd name="connsiteX1" fmla="*/ 2671156 w 3205387"/>
              <a:gd name="connsiteY1" fmla="*/ 0 h 1676399"/>
              <a:gd name="connsiteX2" fmla="*/ 2671987 w 3205387"/>
              <a:gd name="connsiteY2" fmla="*/ 685799 h 1676399"/>
              <a:gd name="connsiteX3" fmla="*/ 3205387 w 3205387"/>
              <a:gd name="connsiteY3" fmla="*/ 1676399 h 1676399"/>
              <a:gd name="connsiteX0" fmla="*/ 0 w 3338941"/>
              <a:gd name="connsiteY0" fmla="*/ 0 h 1676399"/>
              <a:gd name="connsiteX1" fmla="*/ 2804710 w 3338941"/>
              <a:gd name="connsiteY1" fmla="*/ 0 h 1676399"/>
              <a:gd name="connsiteX2" fmla="*/ 2805541 w 3338941"/>
              <a:gd name="connsiteY2" fmla="*/ 685799 h 1676399"/>
              <a:gd name="connsiteX3" fmla="*/ 3338941 w 3338941"/>
              <a:gd name="connsiteY3" fmla="*/ 1676399 h 16763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3338941" h="1676399">
                <a:moveTo>
                  <a:pt x="0" y="0"/>
                </a:moveTo>
                <a:lnTo>
                  <a:pt x="2804710" y="0"/>
                </a:lnTo>
                <a:lnTo>
                  <a:pt x="2805541" y="685799"/>
                </a:lnTo>
                <a:cubicBezTo>
                  <a:pt x="2851214" y="710500"/>
                  <a:pt x="3338941" y="1676399"/>
                  <a:pt x="3338941" y="1676399"/>
                </a:cubicBezTo>
              </a:path>
            </a:pathLst>
          </a:custGeom>
          <a:noFill/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8" name="Freeform 37"/>
          <p:cNvSpPr/>
          <p:nvPr>
            <p:custDataLst>
              <p:tags r:id="rId10"/>
            </p:custDataLst>
          </p:nvPr>
        </p:nvSpPr>
        <p:spPr>
          <a:xfrm>
            <a:off x="3962400" y="990600"/>
            <a:ext cx="1676400" cy="1229896"/>
          </a:xfrm>
          <a:custGeom>
            <a:avLst/>
            <a:gdLst>
              <a:gd name="connsiteX0" fmla="*/ 0 w 7315200"/>
              <a:gd name="connsiteY0" fmla="*/ 0 h 2667000"/>
              <a:gd name="connsiteX1" fmla="*/ 7315200 w 7315200"/>
              <a:gd name="connsiteY1" fmla="*/ 0 h 2667000"/>
              <a:gd name="connsiteX2" fmla="*/ 7315200 w 7315200"/>
              <a:gd name="connsiteY2" fmla="*/ 2667000 h 2667000"/>
              <a:gd name="connsiteX3" fmla="*/ 0 w 7315200"/>
              <a:gd name="connsiteY3" fmla="*/ 2667000 h 2667000"/>
              <a:gd name="connsiteX4" fmla="*/ 0 w 7315200"/>
              <a:gd name="connsiteY4" fmla="*/ 0 h 2667000"/>
              <a:gd name="connsiteX0" fmla="*/ 0 w 7391400"/>
              <a:gd name="connsiteY0" fmla="*/ 0 h 2667000"/>
              <a:gd name="connsiteX1" fmla="*/ 7315200 w 7391400"/>
              <a:gd name="connsiteY1" fmla="*/ 0 h 2667000"/>
              <a:gd name="connsiteX2" fmla="*/ 7391400 w 7391400"/>
              <a:gd name="connsiteY2" fmla="*/ 1600200 h 2667000"/>
              <a:gd name="connsiteX3" fmla="*/ 7315200 w 7391400"/>
              <a:gd name="connsiteY3" fmla="*/ 2667000 h 2667000"/>
              <a:gd name="connsiteX4" fmla="*/ 0 w 7391400"/>
              <a:gd name="connsiteY4" fmla="*/ 2667000 h 2667000"/>
              <a:gd name="connsiteX5" fmla="*/ 0 w 7391400"/>
              <a:gd name="connsiteY5" fmla="*/ 0 h 2667000"/>
              <a:gd name="connsiteX0" fmla="*/ 0 w 7391400"/>
              <a:gd name="connsiteY0" fmla="*/ 0 h 2667000"/>
              <a:gd name="connsiteX1" fmla="*/ 7315200 w 7391400"/>
              <a:gd name="connsiteY1" fmla="*/ 0 h 2667000"/>
              <a:gd name="connsiteX2" fmla="*/ 7315200 w 7391400"/>
              <a:gd name="connsiteY2" fmla="*/ 838200 h 2667000"/>
              <a:gd name="connsiteX3" fmla="*/ 7391400 w 7391400"/>
              <a:gd name="connsiteY3" fmla="*/ 1600200 h 2667000"/>
              <a:gd name="connsiteX4" fmla="*/ 7315200 w 7391400"/>
              <a:gd name="connsiteY4" fmla="*/ 2667000 h 2667000"/>
              <a:gd name="connsiteX5" fmla="*/ 0 w 7391400"/>
              <a:gd name="connsiteY5" fmla="*/ 2667000 h 2667000"/>
              <a:gd name="connsiteX6" fmla="*/ 0 w 7391400"/>
              <a:gd name="connsiteY6" fmla="*/ 0 h 2667000"/>
              <a:gd name="connsiteX0" fmla="*/ 7391400 w 7482840"/>
              <a:gd name="connsiteY0" fmla="*/ 1600200 h 2667000"/>
              <a:gd name="connsiteX1" fmla="*/ 7315200 w 7482840"/>
              <a:gd name="connsiteY1" fmla="*/ 2667000 h 2667000"/>
              <a:gd name="connsiteX2" fmla="*/ 0 w 7482840"/>
              <a:gd name="connsiteY2" fmla="*/ 2667000 h 2667000"/>
              <a:gd name="connsiteX3" fmla="*/ 0 w 7482840"/>
              <a:gd name="connsiteY3" fmla="*/ 0 h 2667000"/>
              <a:gd name="connsiteX4" fmla="*/ 7315200 w 7482840"/>
              <a:gd name="connsiteY4" fmla="*/ 0 h 2667000"/>
              <a:gd name="connsiteX5" fmla="*/ 7315200 w 7482840"/>
              <a:gd name="connsiteY5" fmla="*/ 838200 h 2667000"/>
              <a:gd name="connsiteX6" fmla="*/ 7482840 w 7482840"/>
              <a:gd name="connsiteY6" fmla="*/ 1691640 h 2667000"/>
              <a:gd name="connsiteX0" fmla="*/ 7391400 w 7482840"/>
              <a:gd name="connsiteY0" fmla="*/ 1600200 h 2667000"/>
              <a:gd name="connsiteX1" fmla="*/ 7315200 w 7482840"/>
              <a:gd name="connsiteY1" fmla="*/ 1600200 h 2667000"/>
              <a:gd name="connsiteX2" fmla="*/ 7315200 w 7482840"/>
              <a:gd name="connsiteY2" fmla="*/ 2667000 h 2667000"/>
              <a:gd name="connsiteX3" fmla="*/ 0 w 7482840"/>
              <a:gd name="connsiteY3" fmla="*/ 2667000 h 2667000"/>
              <a:gd name="connsiteX4" fmla="*/ 0 w 7482840"/>
              <a:gd name="connsiteY4" fmla="*/ 0 h 2667000"/>
              <a:gd name="connsiteX5" fmla="*/ 7315200 w 7482840"/>
              <a:gd name="connsiteY5" fmla="*/ 0 h 2667000"/>
              <a:gd name="connsiteX6" fmla="*/ 7315200 w 7482840"/>
              <a:gd name="connsiteY6" fmla="*/ 838200 h 2667000"/>
              <a:gd name="connsiteX7" fmla="*/ 7482840 w 7482840"/>
              <a:gd name="connsiteY7" fmla="*/ 1691640 h 2667000"/>
              <a:gd name="connsiteX0" fmla="*/ 7391400 w 7620000"/>
              <a:gd name="connsiteY0" fmla="*/ 1600200 h 2667000"/>
              <a:gd name="connsiteX1" fmla="*/ 7315200 w 7620000"/>
              <a:gd name="connsiteY1" fmla="*/ 1600200 h 2667000"/>
              <a:gd name="connsiteX2" fmla="*/ 7315200 w 7620000"/>
              <a:gd name="connsiteY2" fmla="*/ 2667000 h 2667000"/>
              <a:gd name="connsiteX3" fmla="*/ 0 w 7620000"/>
              <a:gd name="connsiteY3" fmla="*/ 2667000 h 2667000"/>
              <a:gd name="connsiteX4" fmla="*/ 0 w 7620000"/>
              <a:gd name="connsiteY4" fmla="*/ 0 h 2667000"/>
              <a:gd name="connsiteX5" fmla="*/ 7315200 w 7620000"/>
              <a:gd name="connsiteY5" fmla="*/ 0 h 2667000"/>
              <a:gd name="connsiteX6" fmla="*/ 7315200 w 7620000"/>
              <a:gd name="connsiteY6" fmla="*/ 838200 h 2667000"/>
              <a:gd name="connsiteX7" fmla="*/ 7620000 w 7620000"/>
              <a:gd name="connsiteY7" fmla="*/ 1600200 h 2667000"/>
              <a:gd name="connsiteX0" fmla="*/ 7391400 w 7620000"/>
              <a:gd name="connsiteY0" fmla="*/ 1600200 h 2667000"/>
              <a:gd name="connsiteX1" fmla="*/ 7391400 w 7620000"/>
              <a:gd name="connsiteY1" fmla="*/ 2133600 h 2667000"/>
              <a:gd name="connsiteX2" fmla="*/ 7315200 w 7620000"/>
              <a:gd name="connsiteY2" fmla="*/ 2667000 h 2667000"/>
              <a:gd name="connsiteX3" fmla="*/ 0 w 7620000"/>
              <a:gd name="connsiteY3" fmla="*/ 2667000 h 2667000"/>
              <a:gd name="connsiteX4" fmla="*/ 0 w 7620000"/>
              <a:gd name="connsiteY4" fmla="*/ 0 h 2667000"/>
              <a:gd name="connsiteX5" fmla="*/ 7315200 w 7620000"/>
              <a:gd name="connsiteY5" fmla="*/ 0 h 2667000"/>
              <a:gd name="connsiteX6" fmla="*/ 7315200 w 7620000"/>
              <a:gd name="connsiteY6" fmla="*/ 838200 h 2667000"/>
              <a:gd name="connsiteX7" fmla="*/ 7620000 w 7620000"/>
              <a:gd name="connsiteY7" fmla="*/ 1600200 h 2667000"/>
              <a:gd name="connsiteX0" fmla="*/ 7391400 w 7620000"/>
              <a:gd name="connsiteY0" fmla="*/ 21336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8382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8382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924800"/>
              <a:gd name="connsiteY0" fmla="*/ 1828800 h 2667000"/>
              <a:gd name="connsiteX1" fmla="*/ 7315200 w 7924800"/>
              <a:gd name="connsiteY1" fmla="*/ 2667000 h 2667000"/>
              <a:gd name="connsiteX2" fmla="*/ 0 w 7924800"/>
              <a:gd name="connsiteY2" fmla="*/ 2667000 h 2667000"/>
              <a:gd name="connsiteX3" fmla="*/ 0 w 7924800"/>
              <a:gd name="connsiteY3" fmla="*/ 0 h 2667000"/>
              <a:gd name="connsiteX4" fmla="*/ 7315200 w 7924800"/>
              <a:gd name="connsiteY4" fmla="*/ 0 h 2667000"/>
              <a:gd name="connsiteX5" fmla="*/ 7315200 w 7924800"/>
              <a:gd name="connsiteY5" fmla="*/ 685800 h 2667000"/>
              <a:gd name="connsiteX6" fmla="*/ 7924800 w 7924800"/>
              <a:gd name="connsiteY6" fmla="*/ 1828800 h 2667000"/>
              <a:gd name="connsiteX0" fmla="*/ 7315200 w 7848600"/>
              <a:gd name="connsiteY0" fmla="*/ 1828800 h 2667000"/>
              <a:gd name="connsiteX1" fmla="*/ 7315200 w 7848600"/>
              <a:gd name="connsiteY1" fmla="*/ 2667000 h 2667000"/>
              <a:gd name="connsiteX2" fmla="*/ 0 w 7848600"/>
              <a:gd name="connsiteY2" fmla="*/ 2667000 h 2667000"/>
              <a:gd name="connsiteX3" fmla="*/ 0 w 7848600"/>
              <a:gd name="connsiteY3" fmla="*/ 0 h 2667000"/>
              <a:gd name="connsiteX4" fmla="*/ 7315200 w 7848600"/>
              <a:gd name="connsiteY4" fmla="*/ 0 h 2667000"/>
              <a:gd name="connsiteX5" fmla="*/ 7315200 w 7848600"/>
              <a:gd name="connsiteY5" fmla="*/ 685800 h 2667000"/>
              <a:gd name="connsiteX6" fmla="*/ 7848600 w 7848600"/>
              <a:gd name="connsiteY6" fmla="*/ 1676400 h 2667000"/>
              <a:gd name="connsiteX0" fmla="*/ 7315200 w 7848600"/>
              <a:gd name="connsiteY0" fmla="*/ 1828800 h 2667000"/>
              <a:gd name="connsiteX1" fmla="*/ 7315200 w 7848600"/>
              <a:gd name="connsiteY1" fmla="*/ 2667000 h 2667000"/>
              <a:gd name="connsiteX2" fmla="*/ 0 w 7848600"/>
              <a:gd name="connsiteY2" fmla="*/ 0 h 2667000"/>
              <a:gd name="connsiteX3" fmla="*/ 7315200 w 7848600"/>
              <a:gd name="connsiteY3" fmla="*/ 0 h 2667000"/>
              <a:gd name="connsiteX4" fmla="*/ 7315200 w 7848600"/>
              <a:gd name="connsiteY4" fmla="*/ 685800 h 2667000"/>
              <a:gd name="connsiteX5" fmla="*/ 7848600 w 7848600"/>
              <a:gd name="connsiteY5" fmla="*/ 1676400 h 2667000"/>
              <a:gd name="connsiteX0" fmla="*/ 7315200 w 7848600"/>
              <a:gd name="connsiteY0" fmla="*/ 1828800 h 1828800"/>
              <a:gd name="connsiteX1" fmla="*/ 0 w 7848600"/>
              <a:gd name="connsiteY1" fmla="*/ 0 h 1828800"/>
              <a:gd name="connsiteX2" fmla="*/ 7315200 w 7848600"/>
              <a:gd name="connsiteY2" fmla="*/ 0 h 1828800"/>
              <a:gd name="connsiteX3" fmla="*/ 7315200 w 7848600"/>
              <a:gd name="connsiteY3" fmla="*/ 685800 h 1828800"/>
              <a:gd name="connsiteX4" fmla="*/ 7848600 w 7848600"/>
              <a:gd name="connsiteY4" fmla="*/ 1676400 h 1828800"/>
              <a:gd name="connsiteX0" fmla="*/ 0 w 7848600"/>
              <a:gd name="connsiteY0" fmla="*/ 0 h 1676400"/>
              <a:gd name="connsiteX1" fmla="*/ 7315200 w 7848600"/>
              <a:gd name="connsiteY1" fmla="*/ 0 h 1676400"/>
              <a:gd name="connsiteX2" fmla="*/ 7315200 w 7848600"/>
              <a:gd name="connsiteY2" fmla="*/ 685800 h 1676400"/>
              <a:gd name="connsiteX3" fmla="*/ 7848600 w 7848600"/>
              <a:gd name="connsiteY3" fmla="*/ 1676400 h 1676400"/>
              <a:gd name="connsiteX0" fmla="*/ 0 w 7848600"/>
              <a:gd name="connsiteY0" fmla="*/ 0 h 1676400"/>
              <a:gd name="connsiteX1" fmla="*/ 4497512 w 7848600"/>
              <a:gd name="connsiteY1" fmla="*/ 0 h 1676400"/>
              <a:gd name="connsiteX2" fmla="*/ 7315200 w 7848600"/>
              <a:gd name="connsiteY2" fmla="*/ 0 h 1676400"/>
              <a:gd name="connsiteX3" fmla="*/ 7315200 w 7848600"/>
              <a:gd name="connsiteY3" fmla="*/ 685800 h 1676400"/>
              <a:gd name="connsiteX4" fmla="*/ 7848600 w 7848600"/>
              <a:gd name="connsiteY4" fmla="*/ 1676400 h 1676400"/>
              <a:gd name="connsiteX0" fmla="*/ 0 w 7231294"/>
              <a:gd name="connsiteY0" fmla="*/ 533400 h 1676400"/>
              <a:gd name="connsiteX1" fmla="*/ 3880206 w 7231294"/>
              <a:gd name="connsiteY1" fmla="*/ 0 h 1676400"/>
              <a:gd name="connsiteX2" fmla="*/ 6697894 w 7231294"/>
              <a:gd name="connsiteY2" fmla="*/ 0 h 1676400"/>
              <a:gd name="connsiteX3" fmla="*/ 6697894 w 7231294"/>
              <a:gd name="connsiteY3" fmla="*/ 685800 h 1676400"/>
              <a:gd name="connsiteX4" fmla="*/ 7231294 w 7231294"/>
              <a:gd name="connsiteY4" fmla="*/ 1676400 h 1676400"/>
              <a:gd name="connsiteX0" fmla="*/ -1 w 3351087"/>
              <a:gd name="connsiteY0" fmla="*/ 0 h 1676400"/>
              <a:gd name="connsiteX1" fmla="*/ 2817687 w 3351087"/>
              <a:gd name="connsiteY1" fmla="*/ 0 h 1676400"/>
              <a:gd name="connsiteX2" fmla="*/ 2817687 w 3351087"/>
              <a:gd name="connsiteY2" fmla="*/ 685800 h 1676400"/>
              <a:gd name="connsiteX3" fmla="*/ 3351087 w 3351087"/>
              <a:gd name="connsiteY3" fmla="*/ 1676400 h 1676400"/>
              <a:gd name="connsiteX0" fmla="*/ 1 w 3351089"/>
              <a:gd name="connsiteY0" fmla="*/ 0 h 1676400"/>
              <a:gd name="connsiteX1" fmla="*/ 52983 w 3351089"/>
              <a:gd name="connsiteY1" fmla="*/ 18473 h 1676400"/>
              <a:gd name="connsiteX2" fmla="*/ 2817689 w 3351089"/>
              <a:gd name="connsiteY2" fmla="*/ 0 h 1676400"/>
              <a:gd name="connsiteX3" fmla="*/ 2817689 w 3351089"/>
              <a:gd name="connsiteY3" fmla="*/ 685800 h 1676400"/>
              <a:gd name="connsiteX4" fmla="*/ 3351089 w 3351089"/>
              <a:gd name="connsiteY4" fmla="*/ 1676400 h 1676400"/>
              <a:gd name="connsiteX0" fmla="*/ -1 w 3351087"/>
              <a:gd name="connsiteY0" fmla="*/ 0 h 1676400"/>
              <a:gd name="connsiteX1" fmla="*/ 2 w 3351087"/>
              <a:gd name="connsiteY1" fmla="*/ 304800 h 1676400"/>
              <a:gd name="connsiteX2" fmla="*/ 2817687 w 3351087"/>
              <a:gd name="connsiteY2" fmla="*/ 0 h 1676400"/>
              <a:gd name="connsiteX3" fmla="*/ 2817687 w 3351087"/>
              <a:gd name="connsiteY3" fmla="*/ 685800 h 1676400"/>
              <a:gd name="connsiteX4" fmla="*/ 3351087 w 3351087"/>
              <a:gd name="connsiteY4" fmla="*/ 1676400 h 1676400"/>
              <a:gd name="connsiteX0" fmla="*/ 145698 w 3496786"/>
              <a:gd name="connsiteY0" fmla="*/ 0 h 1676400"/>
              <a:gd name="connsiteX1" fmla="*/ 0 w 3496786"/>
              <a:gd name="connsiteY1" fmla="*/ 533400 h 1676400"/>
              <a:gd name="connsiteX2" fmla="*/ 145701 w 3496786"/>
              <a:gd name="connsiteY2" fmla="*/ 304800 h 1676400"/>
              <a:gd name="connsiteX3" fmla="*/ 2963386 w 3496786"/>
              <a:gd name="connsiteY3" fmla="*/ 0 h 1676400"/>
              <a:gd name="connsiteX4" fmla="*/ 2963386 w 3496786"/>
              <a:gd name="connsiteY4" fmla="*/ 685800 h 1676400"/>
              <a:gd name="connsiteX5" fmla="*/ 3496786 w 3496786"/>
              <a:gd name="connsiteY5" fmla="*/ 1676400 h 1676400"/>
              <a:gd name="connsiteX0" fmla="*/ 145698 w 3496786"/>
              <a:gd name="connsiteY0" fmla="*/ 165485 h 1841885"/>
              <a:gd name="connsiteX1" fmla="*/ 0 w 3496786"/>
              <a:gd name="connsiteY1" fmla="*/ 698885 h 1841885"/>
              <a:gd name="connsiteX2" fmla="*/ 582798 w 3496786"/>
              <a:gd name="connsiteY2" fmla="*/ 89285 h 1841885"/>
              <a:gd name="connsiteX3" fmla="*/ 2963386 w 3496786"/>
              <a:gd name="connsiteY3" fmla="*/ 165485 h 1841885"/>
              <a:gd name="connsiteX4" fmla="*/ 2963386 w 3496786"/>
              <a:gd name="connsiteY4" fmla="*/ 851285 h 1841885"/>
              <a:gd name="connsiteX5" fmla="*/ 3496786 w 3496786"/>
              <a:gd name="connsiteY5" fmla="*/ 1841885 h 1841885"/>
              <a:gd name="connsiteX0" fmla="*/ 0 w 3496786"/>
              <a:gd name="connsiteY0" fmla="*/ 698885 h 1841885"/>
              <a:gd name="connsiteX1" fmla="*/ 582798 w 3496786"/>
              <a:gd name="connsiteY1" fmla="*/ 89285 h 1841885"/>
              <a:gd name="connsiteX2" fmla="*/ 2963386 w 3496786"/>
              <a:gd name="connsiteY2" fmla="*/ 165485 h 1841885"/>
              <a:gd name="connsiteX3" fmla="*/ 2963386 w 3496786"/>
              <a:gd name="connsiteY3" fmla="*/ 851285 h 1841885"/>
              <a:gd name="connsiteX4" fmla="*/ 3496786 w 3496786"/>
              <a:gd name="connsiteY4" fmla="*/ 1841885 h 1841885"/>
              <a:gd name="connsiteX0" fmla="*/ 0 w 3059688"/>
              <a:gd name="connsiteY0" fmla="*/ 546486 h 1841885"/>
              <a:gd name="connsiteX1" fmla="*/ 145700 w 3059688"/>
              <a:gd name="connsiteY1" fmla="*/ 89285 h 1841885"/>
              <a:gd name="connsiteX2" fmla="*/ 2526288 w 3059688"/>
              <a:gd name="connsiteY2" fmla="*/ 165485 h 1841885"/>
              <a:gd name="connsiteX3" fmla="*/ 2526288 w 3059688"/>
              <a:gd name="connsiteY3" fmla="*/ 851285 h 1841885"/>
              <a:gd name="connsiteX4" fmla="*/ 3059688 w 3059688"/>
              <a:gd name="connsiteY4" fmla="*/ 1841885 h 1841885"/>
              <a:gd name="connsiteX0" fmla="*/ 145699 w 3205387"/>
              <a:gd name="connsiteY0" fmla="*/ 470285 h 1765684"/>
              <a:gd name="connsiteX1" fmla="*/ 0 w 3205387"/>
              <a:gd name="connsiteY1" fmla="*/ 89285 h 1765684"/>
              <a:gd name="connsiteX2" fmla="*/ 2671987 w 3205387"/>
              <a:gd name="connsiteY2" fmla="*/ 89284 h 1765684"/>
              <a:gd name="connsiteX3" fmla="*/ 2671987 w 3205387"/>
              <a:gd name="connsiteY3" fmla="*/ 775084 h 1765684"/>
              <a:gd name="connsiteX4" fmla="*/ 3205387 w 3205387"/>
              <a:gd name="connsiteY4" fmla="*/ 1765684 h 1765684"/>
              <a:gd name="connsiteX0" fmla="*/ 2 w 3205389"/>
              <a:gd name="connsiteY0" fmla="*/ 470284 h 1765684"/>
              <a:gd name="connsiteX1" fmla="*/ 2 w 3205389"/>
              <a:gd name="connsiteY1" fmla="*/ 89285 h 1765684"/>
              <a:gd name="connsiteX2" fmla="*/ 2671989 w 3205389"/>
              <a:gd name="connsiteY2" fmla="*/ 89284 h 1765684"/>
              <a:gd name="connsiteX3" fmla="*/ 2671989 w 3205389"/>
              <a:gd name="connsiteY3" fmla="*/ 775084 h 1765684"/>
              <a:gd name="connsiteX4" fmla="*/ 3205389 w 3205389"/>
              <a:gd name="connsiteY4" fmla="*/ 1765684 h 1765684"/>
              <a:gd name="connsiteX0" fmla="*/ 0 w 3205387"/>
              <a:gd name="connsiteY0" fmla="*/ 0 h 1676399"/>
              <a:gd name="connsiteX1" fmla="*/ 2671987 w 3205387"/>
              <a:gd name="connsiteY1" fmla="*/ -1 h 1676399"/>
              <a:gd name="connsiteX2" fmla="*/ 2671987 w 3205387"/>
              <a:gd name="connsiteY2" fmla="*/ 685799 h 1676399"/>
              <a:gd name="connsiteX3" fmla="*/ 3205387 w 3205387"/>
              <a:gd name="connsiteY3" fmla="*/ 1676399 h 1676399"/>
              <a:gd name="connsiteX0" fmla="*/ 0 w 3205387"/>
              <a:gd name="connsiteY0" fmla="*/ 0 h 1676399"/>
              <a:gd name="connsiteX1" fmla="*/ 2671156 w 3205387"/>
              <a:gd name="connsiteY1" fmla="*/ 0 h 1676399"/>
              <a:gd name="connsiteX2" fmla="*/ 2671987 w 3205387"/>
              <a:gd name="connsiteY2" fmla="*/ 685799 h 1676399"/>
              <a:gd name="connsiteX3" fmla="*/ 3205387 w 3205387"/>
              <a:gd name="connsiteY3" fmla="*/ 1676399 h 1676399"/>
              <a:gd name="connsiteX0" fmla="*/ 0 w 3338941"/>
              <a:gd name="connsiteY0" fmla="*/ 0 h 1676399"/>
              <a:gd name="connsiteX1" fmla="*/ 2804710 w 3338941"/>
              <a:gd name="connsiteY1" fmla="*/ 0 h 1676399"/>
              <a:gd name="connsiteX2" fmla="*/ 2805541 w 3338941"/>
              <a:gd name="connsiteY2" fmla="*/ 685799 h 1676399"/>
              <a:gd name="connsiteX3" fmla="*/ 3338941 w 3338941"/>
              <a:gd name="connsiteY3" fmla="*/ 1676399 h 16763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3338941" h="1676399">
                <a:moveTo>
                  <a:pt x="0" y="0"/>
                </a:moveTo>
                <a:lnTo>
                  <a:pt x="2804710" y="0"/>
                </a:lnTo>
                <a:lnTo>
                  <a:pt x="2805541" y="685799"/>
                </a:lnTo>
                <a:cubicBezTo>
                  <a:pt x="2851214" y="710500"/>
                  <a:pt x="3338941" y="1676399"/>
                  <a:pt x="3338941" y="1676399"/>
                </a:cubicBezTo>
              </a:path>
            </a:pathLst>
          </a:custGeom>
          <a:noFill/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9" name="Freeform 38"/>
          <p:cNvSpPr/>
          <p:nvPr>
            <p:custDataLst>
              <p:tags r:id="rId11"/>
            </p:custDataLst>
          </p:nvPr>
        </p:nvSpPr>
        <p:spPr>
          <a:xfrm>
            <a:off x="5334000" y="990600"/>
            <a:ext cx="1676400" cy="1229896"/>
          </a:xfrm>
          <a:custGeom>
            <a:avLst/>
            <a:gdLst>
              <a:gd name="connsiteX0" fmla="*/ 0 w 7315200"/>
              <a:gd name="connsiteY0" fmla="*/ 0 h 2667000"/>
              <a:gd name="connsiteX1" fmla="*/ 7315200 w 7315200"/>
              <a:gd name="connsiteY1" fmla="*/ 0 h 2667000"/>
              <a:gd name="connsiteX2" fmla="*/ 7315200 w 7315200"/>
              <a:gd name="connsiteY2" fmla="*/ 2667000 h 2667000"/>
              <a:gd name="connsiteX3" fmla="*/ 0 w 7315200"/>
              <a:gd name="connsiteY3" fmla="*/ 2667000 h 2667000"/>
              <a:gd name="connsiteX4" fmla="*/ 0 w 7315200"/>
              <a:gd name="connsiteY4" fmla="*/ 0 h 2667000"/>
              <a:gd name="connsiteX0" fmla="*/ 0 w 7391400"/>
              <a:gd name="connsiteY0" fmla="*/ 0 h 2667000"/>
              <a:gd name="connsiteX1" fmla="*/ 7315200 w 7391400"/>
              <a:gd name="connsiteY1" fmla="*/ 0 h 2667000"/>
              <a:gd name="connsiteX2" fmla="*/ 7391400 w 7391400"/>
              <a:gd name="connsiteY2" fmla="*/ 1600200 h 2667000"/>
              <a:gd name="connsiteX3" fmla="*/ 7315200 w 7391400"/>
              <a:gd name="connsiteY3" fmla="*/ 2667000 h 2667000"/>
              <a:gd name="connsiteX4" fmla="*/ 0 w 7391400"/>
              <a:gd name="connsiteY4" fmla="*/ 2667000 h 2667000"/>
              <a:gd name="connsiteX5" fmla="*/ 0 w 7391400"/>
              <a:gd name="connsiteY5" fmla="*/ 0 h 2667000"/>
              <a:gd name="connsiteX0" fmla="*/ 0 w 7391400"/>
              <a:gd name="connsiteY0" fmla="*/ 0 h 2667000"/>
              <a:gd name="connsiteX1" fmla="*/ 7315200 w 7391400"/>
              <a:gd name="connsiteY1" fmla="*/ 0 h 2667000"/>
              <a:gd name="connsiteX2" fmla="*/ 7315200 w 7391400"/>
              <a:gd name="connsiteY2" fmla="*/ 838200 h 2667000"/>
              <a:gd name="connsiteX3" fmla="*/ 7391400 w 7391400"/>
              <a:gd name="connsiteY3" fmla="*/ 1600200 h 2667000"/>
              <a:gd name="connsiteX4" fmla="*/ 7315200 w 7391400"/>
              <a:gd name="connsiteY4" fmla="*/ 2667000 h 2667000"/>
              <a:gd name="connsiteX5" fmla="*/ 0 w 7391400"/>
              <a:gd name="connsiteY5" fmla="*/ 2667000 h 2667000"/>
              <a:gd name="connsiteX6" fmla="*/ 0 w 7391400"/>
              <a:gd name="connsiteY6" fmla="*/ 0 h 2667000"/>
              <a:gd name="connsiteX0" fmla="*/ 7391400 w 7482840"/>
              <a:gd name="connsiteY0" fmla="*/ 1600200 h 2667000"/>
              <a:gd name="connsiteX1" fmla="*/ 7315200 w 7482840"/>
              <a:gd name="connsiteY1" fmla="*/ 2667000 h 2667000"/>
              <a:gd name="connsiteX2" fmla="*/ 0 w 7482840"/>
              <a:gd name="connsiteY2" fmla="*/ 2667000 h 2667000"/>
              <a:gd name="connsiteX3" fmla="*/ 0 w 7482840"/>
              <a:gd name="connsiteY3" fmla="*/ 0 h 2667000"/>
              <a:gd name="connsiteX4" fmla="*/ 7315200 w 7482840"/>
              <a:gd name="connsiteY4" fmla="*/ 0 h 2667000"/>
              <a:gd name="connsiteX5" fmla="*/ 7315200 w 7482840"/>
              <a:gd name="connsiteY5" fmla="*/ 838200 h 2667000"/>
              <a:gd name="connsiteX6" fmla="*/ 7482840 w 7482840"/>
              <a:gd name="connsiteY6" fmla="*/ 1691640 h 2667000"/>
              <a:gd name="connsiteX0" fmla="*/ 7391400 w 7482840"/>
              <a:gd name="connsiteY0" fmla="*/ 1600200 h 2667000"/>
              <a:gd name="connsiteX1" fmla="*/ 7315200 w 7482840"/>
              <a:gd name="connsiteY1" fmla="*/ 1600200 h 2667000"/>
              <a:gd name="connsiteX2" fmla="*/ 7315200 w 7482840"/>
              <a:gd name="connsiteY2" fmla="*/ 2667000 h 2667000"/>
              <a:gd name="connsiteX3" fmla="*/ 0 w 7482840"/>
              <a:gd name="connsiteY3" fmla="*/ 2667000 h 2667000"/>
              <a:gd name="connsiteX4" fmla="*/ 0 w 7482840"/>
              <a:gd name="connsiteY4" fmla="*/ 0 h 2667000"/>
              <a:gd name="connsiteX5" fmla="*/ 7315200 w 7482840"/>
              <a:gd name="connsiteY5" fmla="*/ 0 h 2667000"/>
              <a:gd name="connsiteX6" fmla="*/ 7315200 w 7482840"/>
              <a:gd name="connsiteY6" fmla="*/ 838200 h 2667000"/>
              <a:gd name="connsiteX7" fmla="*/ 7482840 w 7482840"/>
              <a:gd name="connsiteY7" fmla="*/ 1691640 h 2667000"/>
              <a:gd name="connsiteX0" fmla="*/ 7391400 w 7620000"/>
              <a:gd name="connsiteY0" fmla="*/ 1600200 h 2667000"/>
              <a:gd name="connsiteX1" fmla="*/ 7315200 w 7620000"/>
              <a:gd name="connsiteY1" fmla="*/ 1600200 h 2667000"/>
              <a:gd name="connsiteX2" fmla="*/ 7315200 w 7620000"/>
              <a:gd name="connsiteY2" fmla="*/ 2667000 h 2667000"/>
              <a:gd name="connsiteX3" fmla="*/ 0 w 7620000"/>
              <a:gd name="connsiteY3" fmla="*/ 2667000 h 2667000"/>
              <a:gd name="connsiteX4" fmla="*/ 0 w 7620000"/>
              <a:gd name="connsiteY4" fmla="*/ 0 h 2667000"/>
              <a:gd name="connsiteX5" fmla="*/ 7315200 w 7620000"/>
              <a:gd name="connsiteY5" fmla="*/ 0 h 2667000"/>
              <a:gd name="connsiteX6" fmla="*/ 7315200 w 7620000"/>
              <a:gd name="connsiteY6" fmla="*/ 838200 h 2667000"/>
              <a:gd name="connsiteX7" fmla="*/ 7620000 w 7620000"/>
              <a:gd name="connsiteY7" fmla="*/ 1600200 h 2667000"/>
              <a:gd name="connsiteX0" fmla="*/ 7391400 w 7620000"/>
              <a:gd name="connsiteY0" fmla="*/ 1600200 h 2667000"/>
              <a:gd name="connsiteX1" fmla="*/ 7391400 w 7620000"/>
              <a:gd name="connsiteY1" fmla="*/ 2133600 h 2667000"/>
              <a:gd name="connsiteX2" fmla="*/ 7315200 w 7620000"/>
              <a:gd name="connsiteY2" fmla="*/ 2667000 h 2667000"/>
              <a:gd name="connsiteX3" fmla="*/ 0 w 7620000"/>
              <a:gd name="connsiteY3" fmla="*/ 2667000 h 2667000"/>
              <a:gd name="connsiteX4" fmla="*/ 0 w 7620000"/>
              <a:gd name="connsiteY4" fmla="*/ 0 h 2667000"/>
              <a:gd name="connsiteX5" fmla="*/ 7315200 w 7620000"/>
              <a:gd name="connsiteY5" fmla="*/ 0 h 2667000"/>
              <a:gd name="connsiteX6" fmla="*/ 7315200 w 7620000"/>
              <a:gd name="connsiteY6" fmla="*/ 838200 h 2667000"/>
              <a:gd name="connsiteX7" fmla="*/ 7620000 w 7620000"/>
              <a:gd name="connsiteY7" fmla="*/ 1600200 h 2667000"/>
              <a:gd name="connsiteX0" fmla="*/ 7391400 w 7620000"/>
              <a:gd name="connsiteY0" fmla="*/ 21336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8382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8382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924800"/>
              <a:gd name="connsiteY0" fmla="*/ 1828800 h 2667000"/>
              <a:gd name="connsiteX1" fmla="*/ 7315200 w 7924800"/>
              <a:gd name="connsiteY1" fmla="*/ 2667000 h 2667000"/>
              <a:gd name="connsiteX2" fmla="*/ 0 w 7924800"/>
              <a:gd name="connsiteY2" fmla="*/ 2667000 h 2667000"/>
              <a:gd name="connsiteX3" fmla="*/ 0 w 7924800"/>
              <a:gd name="connsiteY3" fmla="*/ 0 h 2667000"/>
              <a:gd name="connsiteX4" fmla="*/ 7315200 w 7924800"/>
              <a:gd name="connsiteY4" fmla="*/ 0 h 2667000"/>
              <a:gd name="connsiteX5" fmla="*/ 7315200 w 7924800"/>
              <a:gd name="connsiteY5" fmla="*/ 685800 h 2667000"/>
              <a:gd name="connsiteX6" fmla="*/ 7924800 w 7924800"/>
              <a:gd name="connsiteY6" fmla="*/ 1828800 h 2667000"/>
              <a:gd name="connsiteX0" fmla="*/ 7315200 w 7848600"/>
              <a:gd name="connsiteY0" fmla="*/ 1828800 h 2667000"/>
              <a:gd name="connsiteX1" fmla="*/ 7315200 w 7848600"/>
              <a:gd name="connsiteY1" fmla="*/ 2667000 h 2667000"/>
              <a:gd name="connsiteX2" fmla="*/ 0 w 7848600"/>
              <a:gd name="connsiteY2" fmla="*/ 2667000 h 2667000"/>
              <a:gd name="connsiteX3" fmla="*/ 0 w 7848600"/>
              <a:gd name="connsiteY3" fmla="*/ 0 h 2667000"/>
              <a:gd name="connsiteX4" fmla="*/ 7315200 w 7848600"/>
              <a:gd name="connsiteY4" fmla="*/ 0 h 2667000"/>
              <a:gd name="connsiteX5" fmla="*/ 7315200 w 7848600"/>
              <a:gd name="connsiteY5" fmla="*/ 685800 h 2667000"/>
              <a:gd name="connsiteX6" fmla="*/ 7848600 w 7848600"/>
              <a:gd name="connsiteY6" fmla="*/ 1676400 h 2667000"/>
              <a:gd name="connsiteX0" fmla="*/ 7315200 w 7848600"/>
              <a:gd name="connsiteY0" fmla="*/ 1828800 h 2667000"/>
              <a:gd name="connsiteX1" fmla="*/ 7315200 w 7848600"/>
              <a:gd name="connsiteY1" fmla="*/ 2667000 h 2667000"/>
              <a:gd name="connsiteX2" fmla="*/ 0 w 7848600"/>
              <a:gd name="connsiteY2" fmla="*/ 0 h 2667000"/>
              <a:gd name="connsiteX3" fmla="*/ 7315200 w 7848600"/>
              <a:gd name="connsiteY3" fmla="*/ 0 h 2667000"/>
              <a:gd name="connsiteX4" fmla="*/ 7315200 w 7848600"/>
              <a:gd name="connsiteY4" fmla="*/ 685800 h 2667000"/>
              <a:gd name="connsiteX5" fmla="*/ 7848600 w 7848600"/>
              <a:gd name="connsiteY5" fmla="*/ 1676400 h 2667000"/>
              <a:gd name="connsiteX0" fmla="*/ 7315200 w 7848600"/>
              <a:gd name="connsiteY0" fmla="*/ 1828800 h 1828800"/>
              <a:gd name="connsiteX1" fmla="*/ 0 w 7848600"/>
              <a:gd name="connsiteY1" fmla="*/ 0 h 1828800"/>
              <a:gd name="connsiteX2" fmla="*/ 7315200 w 7848600"/>
              <a:gd name="connsiteY2" fmla="*/ 0 h 1828800"/>
              <a:gd name="connsiteX3" fmla="*/ 7315200 w 7848600"/>
              <a:gd name="connsiteY3" fmla="*/ 685800 h 1828800"/>
              <a:gd name="connsiteX4" fmla="*/ 7848600 w 7848600"/>
              <a:gd name="connsiteY4" fmla="*/ 1676400 h 1828800"/>
              <a:gd name="connsiteX0" fmla="*/ 0 w 7848600"/>
              <a:gd name="connsiteY0" fmla="*/ 0 h 1676400"/>
              <a:gd name="connsiteX1" fmla="*/ 7315200 w 7848600"/>
              <a:gd name="connsiteY1" fmla="*/ 0 h 1676400"/>
              <a:gd name="connsiteX2" fmla="*/ 7315200 w 7848600"/>
              <a:gd name="connsiteY2" fmla="*/ 685800 h 1676400"/>
              <a:gd name="connsiteX3" fmla="*/ 7848600 w 7848600"/>
              <a:gd name="connsiteY3" fmla="*/ 1676400 h 1676400"/>
              <a:gd name="connsiteX0" fmla="*/ 0 w 7848600"/>
              <a:gd name="connsiteY0" fmla="*/ 0 h 1676400"/>
              <a:gd name="connsiteX1" fmla="*/ 4497512 w 7848600"/>
              <a:gd name="connsiteY1" fmla="*/ 0 h 1676400"/>
              <a:gd name="connsiteX2" fmla="*/ 7315200 w 7848600"/>
              <a:gd name="connsiteY2" fmla="*/ 0 h 1676400"/>
              <a:gd name="connsiteX3" fmla="*/ 7315200 w 7848600"/>
              <a:gd name="connsiteY3" fmla="*/ 685800 h 1676400"/>
              <a:gd name="connsiteX4" fmla="*/ 7848600 w 7848600"/>
              <a:gd name="connsiteY4" fmla="*/ 1676400 h 1676400"/>
              <a:gd name="connsiteX0" fmla="*/ 0 w 7231294"/>
              <a:gd name="connsiteY0" fmla="*/ 533400 h 1676400"/>
              <a:gd name="connsiteX1" fmla="*/ 3880206 w 7231294"/>
              <a:gd name="connsiteY1" fmla="*/ 0 h 1676400"/>
              <a:gd name="connsiteX2" fmla="*/ 6697894 w 7231294"/>
              <a:gd name="connsiteY2" fmla="*/ 0 h 1676400"/>
              <a:gd name="connsiteX3" fmla="*/ 6697894 w 7231294"/>
              <a:gd name="connsiteY3" fmla="*/ 685800 h 1676400"/>
              <a:gd name="connsiteX4" fmla="*/ 7231294 w 7231294"/>
              <a:gd name="connsiteY4" fmla="*/ 1676400 h 1676400"/>
              <a:gd name="connsiteX0" fmla="*/ -1 w 3351087"/>
              <a:gd name="connsiteY0" fmla="*/ 0 h 1676400"/>
              <a:gd name="connsiteX1" fmla="*/ 2817687 w 3351087"/>
              <a:gd name="connsiteY1" fmla="*/ 0 h 1676400"/>
              <a:gd name="connsiteX2" fmla="*/ 2817687 w 3351087"/>
              <a:gd name="connsiteY2" fmla="*/ 685800 h 1676400"/>
              <a:gd name="connsiteX3" fmla="*/ 3351087 w 3351087"/>
              <a:gd name="connsiteY3" fmla="*/ 1676400 h 1676400"/>
              <a:gd name="connsiteX0" fmla="*/ 1 w 3351089"/>
              <a:gd name="connsiteY0" fmla="*/ 0 h 1676400"/>
              <a:gd name="connsiteX1" fmla="*/ 52983 w 3351089"/>
              <a:gd name="connsiteY1" fmla="*/ 18473 h 1676400"/>
              <a:gd name="connsiteX2" fmla="*/ 2817689 w 3351089"/>
              <a:gd name="connsiteY2" fmla="*/ 0 h 1676400"/>
              <a:gd name="connsiteX3" fmla="*/ 2817689 w 3351089"/>
              <a:gd name="connsiteY3" fmla="*/ 685800 h 1676400"/>
              <a:gd name="connsiteX4" fmla="*/ 3351089 w 3351089"/>
              <a:gd name="connsiteY4" fmla="*/ 1676400 h 1676400"/>
              <a:gd name="connsiteX0" fmla="*/ -1 w 3351087"/>
              <a:gd name="connsiteY0" fmla="*/ 0 h 1676400"/>
              <a:gd name="connsiteX1" fmla="*/ 2 w 3351087"/>
              <a:gd name="connsiteY1" fmla="*/ 304800 h 1676400"/>
              <a:gd name="connsiteX2" fmla="*/ 2817687 w 3351087"/>
              <a:gd name="connsiteY2" fmla="*/ 0 h 1676400"/>
              <a:gd name="connsiteX3" fmla="*/ 2817687 w 3351087"/>
              <a:gd name="connsiteY3" fmla="*/ 685800 h 1676400"/>
              <a:gd name="connsiteX4" fmla="*/ 3351087 w 3351087"/>
              <a:gd name="connsiteY4" fmla="*/ 1676400 h 1676400"/>
              <a:gd name="connsiteX0" fmla="*/ 145698 w 3496786"/>
              <a:gd name="connsiteY0" fmla="*/ 0 h 1676400"/>
              <a:gd name="connsiteX1" fmla="*/ 0 w 3496786"/>
              <a:gd name="connsiteY1" fmla="*/ 533400 h 1676400"/>
              <a:gd name="connsiteX2" fmla="*/ 145701 w 3496786"/>
              <a:gd name="connsiteY2" fmla="*/ 304800 h 1676400"/>
              <a:gd name="connsiteX3" fmla="*/ 2963386 w 3496786"/>
              <a:gd name="connsiteY3" fmla="*/ 0 h 1676400"/>
              <a:gd name="connsiteX4" fmla="*/ 2963386 w 3496786"/>
              <a:gd name="connsiteY4" fmla="*/ 685800 h 1676400"/>
              <a:gd name="connsiteX5" fmla="*/ 3496786 w 3496786"/>
              <a:gd name="connsiteY5" fmla="*/ 1676400 h 1676400"/>
              <a:gd name="connsiteX0" fmla="*/ 145698 w 3496786"/>
              <a:gd name="connsiteY0" fmla="*/ 165485 h 1841885"/>
              <a:gd name="connsiteX1" fmla="*/ 0 w 3496786"/>
              <a:gd name="connsiteY1" fmla="*/ 698885 h 1841885"/>
              <a:gd name="connsiteX2" fmla="*/ 582798 w 3496786"/>
              <a:gd name="connsiteY2" fmla="*/ 89285 h 1841885"/>
              <a:gd name="connsiteX3" fmla="*/ 2963386 w 3496786"/>
              <a:gd name="connsiteY3" fmla="*/ 165485 h 1841885"/>
              <a:gd name="connsiteX4" fmla="*/ 2963386 w 3496786"/>
              <a:gd name="connsiteY4" fmla="*/ 851285 h 1841885"/>
              <a:gd name="connsiteX5" fmla="*/ 3496786 w 3496786"/>
              <a:gd name="connsiteY5" fmla="*/ 1841885 h 1841885"/>
              <a:gd name="connsiteX0" fmla="*/ 0 w 3496786"/>
              <a:gd name="connsiteY0" fmla="*/ 698885 h 1841885"/>
              <a:gd name="connsiteX1" fmla="*/ 582798 w 3496786"/>
              <a:gd name="connsiteY1" fmla="*/ 89285 h 1841885"/>
              <a:gd name="connsiteX2" fmla="*/ 2963386 w 3496786"/>
              <a:gd name="connsiteY2" fmla="*/ 165485 h 1841885"/>
              <a:gd name="connsiteX3" fmla="*/ 2963386 w 3496786"/>
              <a:gd name="connsiteY3" fmla="*/ 851285 h 1841885"/>
              <a:gd name="connsiteX4" fmla="*/ 3496786 w 3496786"/>
              <a:gd name="connsiteY4" fmla="*/ 1841885 h 1841885"/>
              <a:gd name="connsiteX0" fmla="*/ 0 w 3059688"/>
              <a:gd name="connsiteY0" fmla="*/ 546486 h 1841885"/>
              <a:gd name="connsiteX1" fmla="*/ 145700 w 3059688"/>
              <a:gd name="connsiteY1" fmla="*/ 89285 h 1841885"/>
              <a:gd name="connsiteX2" fmla="*/ 2526288 w 3059688"/>
              <a:gd name="connsiteY2" fmla="*/ 165485 h 1841885"/>
              <a:gd name="connsiteX3" fmla="*/ 2526288 w 3059688"/>
              <a:gd name="connsiteY3" fmla="*/ 851285 h 1841885"/>
              <a:gd name="connsiteX4" fmla="*/ 3059688 w 3059688"/>
              <a:gd name="connsiteY4" fmla="*/ 1841885 h 1841885"/>
              <a:gd name="connsiteX0" fmla="*/ 145699 w 3205387"/>
              <a:gd name="connsiteY0" fmla="*/ 470285 h 1765684"/>
              <a:gd name="connsiteX1" fmla="*/ 0 w 3205387"/>
              <a:gd name="connsiteY1" fmla="*/ 89285 h 1765684"/>
              <a:gd name="connsiteX2" fmla="*/ 2671987 w 3205387"/>
              <a:gd name="connsiteY2" fmla="*/ 89284 h 1765684"/>
              <a:gd name="connsiteX3" fmla="*/ 2671987 w 3205387"/>
              <a:gd name="connsiteY3" fmla="*/ 775084 h 1765684"/>
              <a:gd name="connsiteX4" fmla="*/ 3205387 w 3205387"/>
              <a:gd name="connsiteY4" fmla="*/ 1765684 h 1765684"/>
              <a:gd name="connsiteX0" fmla="*/ 2 w 3205389"/>
              <a:gd name="connsiteY0" fmla="*/ 470284 h 1765684"/>
              <a:gd name="connsiteX1" fmla="*/ 2 w 3205389"/>
              <a:gd name="connsiteY1" fmla="*/ 89285 h 1765684"/>
              <a:gd name="connsiteX2" fmla="*/ 2671989 w 3205389"/>
              <a:gd name="connsiteY2" fmla="*/ 89284 h 1765684"/>
              <a:gd name="connsiteX3" fmla="*/ 2671989 w 3205389"/>
              <a:gd name="connsiteY3" fmla="*/ 775084 h 1765684"/>
              <a:gd name="connsiteX4" fmla="*/ 3205389 w 3205389"/>
              <a:gd name="connsiteY4" fmla="*/ 1765684 h 1765684"/>
              <a:gd name="connsiteX0" fmla="*/ 0 w 3205387"/>
              <a:gd name="connsiteY0" fmla="*/ 0 h 1676399"/>
              <a:gd name="connsiteX1" fmla="*/ 2671987 w 3205387"/>
              <a:gd name="connsiteY1" fmla="*/ -1 h 1676399"/>
              <a:gd name="connsiteX2" fmla="*/ 2671987 w 3205387"/>
              <a:gd name="connsiteY2" fmla="*/ 685799 h 1676399"/>
              <a:gd name="connsiteX3" fmla="*/ 3205387 w 3205387"/>
              <a:gd name="connsiteY3" fmla="*/ 1676399 h 1676399"/>
              <a:gd name="connsiteX0" fmla="*/ 0 w 3205387"/>
              <a:gd name="connsiteY0" fmla="*/ 0 h 1676399"/>
              <a:gd name="connsiteX1" fmla="*/ 2671156 w 3205387"/>
              <a:gd name="connsiteY1" fmla="*/ 0 h 1676399"/>
              <a:gd name="connsiteX2" fmla="*/ 2671987 w 3205387"/>
              <a:gd name="connsiteY2" fmla="*/ 685799 h 1676399"/>
              <a:gd name="connsiteX3" fmla="*/ 3205387 w 3205387"/>
              <a:gd name="connsiteY3" fmla="*/ 1676399 h 1676399"/>
              <a:gd name="connsiteX0" fmla="*/ 0 w 3338941"/>
              <a:gd name="connsiteY0" fmla="*/ 0 h 1676399"/>
              <a:gd name="connsiteX1" fmla="*/ 2804710 w 3338941"/>
              <a:gd name="connsiteY1" fmla="*/ 0 h 1676399"/>
              <a:gd name="connsiteX2" fmla="*/ 2805541 w 3338941"/>
              <a:gd name="connsiteY2" fmla="*/ 685799 h 1676399"/>
              <a:gd name="connsiteX3" fmla="*/ 3338941 w 3338941"/>
              <a:gd name="connsiteY3" fmla="*/ 1676399 h 16763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3338941" h="1676399">
                <a:moveTo>
                  <a:pt x="0" y="0"/>
                </a:moveTo>
                <a:lnTo>
                  <a:pt x="2804710" y="0"/>
                </a:lnTo>
                <a:lnTo>
                  <a:pt x="2805541" y="685799"/>
                </a:lnTo>
                <a:cubicBezTo>
                  <a:pt x="2851214" y="710500"/>
                  <a:pt x="3338941" y="1676399"/>
                  <a:pt x="3338941" y="1676399"/>
                </a:cubicBezTo>
              </a:path>
            </a:pathLst>
          </a:custGeom>
          <a:noFill/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0" name="Freeform 39"/>
          <p:cNvSpPr/>
          <p:nvPr>
            <p:custDataLst>
              <p:tags r:id="rId12"/>
            </p:custDataLst>
          </p:nvPr>
        </p:nvSpPr>
        <p:spPr>
          <a:xfrm rot="10800000">
            <a:off x="1027176" y="1524000"/>
            <a:ext cx="268224" cy="1229896"/>
          </a:xfrm>
          <a:custGeom>
            <a:avLst/>
            <a:gdLst>
              <a:gd name="connsiteX0" fmla="*/ 0 w 7315200"/>
              <a:gd name="connsiteY0" fmla="*/ 0 h 2667000"/>
              <a:gd name="connsiteX1" fmla="*/ 7315200 w 7315200"/>
              <a:gd name="connsiteY1" fmla="*/ 0 h 2667000"/>
              <a:gd name="connsiteX2" fmla="*/ 7315200 w 7315200"/>
              <a:gd name="connsiteY2" fmla="*/ 2667000 h 2667000"/>
              <a:gd name="connsiteX3" fmla="*/ 0 w 7315200"/>
              <a:gd name="connsiteY3" fmla="*/ 2667000 h 2667000"/>
              <a:gd name="connsiteX4" fmla="*/ 0 w 7315200"/>
              <a:gd name="connsiteY4" fmla="*/ 0 h 2667000"/>
              <a:gd name="connsiteX0" fmla="*/ 0 w 7391400"/>
              <a:gd name="connsiteY0" fmla="*/ 0 h 2667000"/>
              <a:gd name="connsiteX1" fmla="*/ 7315200 w 7391400"/>
              <a:gd name="connsiteY1" fmla="*/ 0 h 2667000"/>
              <a:gd name="connsiteX2" fmla="*/ 7391400 w 7391400"/>
              <a:gd name="connsiteY2" fmla="*/ 1600200 h 2667000"/>
              <a:gd name="connsiteX3" fmla="*/ 7315200 w 7391400"/>
              <a:gd name="connsiteY3" fmla="*/ 2667000 h 2667000"/>
              <a:gd name="connsiteX4" fmla="*/ 0 w 7391400"/>
              <a:gd name="connsiteY4" fmla="*/ 2667000 h 2667000"/>
              <a:gd name="connsiteX5" fmla="*/ 0 w 7391400"/>
              <a:gd name="connsiteY5" fmla="*/ 0 h 2667000"/>
              <a:gd name="connsiteX0" fmla="*/ 0 w 7391400"/>
              <a:gd name="connsiteY0" fmla="*/ 0 h 2667000"/>
              <a:gd name="connsiteX1" fmla="*/ 7315200 w 7391400"/>
              <a:gd name="connsiteY1" fmla="*/ 0 h 2667000"/>
              <a:gd name="connsiteX2" fmla="*/ 7315200 w 7391400"/>
              <a:gd name="connsiteY2" fmla="*/ 838200 h 2667000"/>
              <a:gd name="connsiteX3" fmla="*/ 7391400 w 7391400"/>
              <a:gd name="connsiteY3" fmla="*/ 1600200 h 2667000"/>
              <a:gd name="connsiteX4" fmla="*/ 7315200 w 7391400"/>
              <a:gd name="connsiteY4" fmla="*/ 2667000 h 2667000"/>
              <a:gd name="connsiteX5" fmla="*/ 0 w 7391400"/>
              <a:gd name="connsiteY5" fmla="*/ 2667000 h 2667000"/>
              <a:gd name="connsiteX6" fmla="*/ 0 w 7391400"/>
              <a:gd name="connsiteY6" fmla="*/ 0 h 2667000"/>
              <a:gd name="connsiteX0" fmla="*/ 7391400 w 7482840"/>
              <a:gd name="connsiteY0" fmla="*/ 1600200 h 2667000"/>
              <a:gd name="connsiteX1" fmla="*/ 7315200 w 7482840"/>
              <a:gd name="connsiteY1" fmla="*/ 2667000 h 2667000"/>
              <a:gd name="connsiteX2" fmla="*/ 0 w 7482840"/>
              <a:gd name="connsiteY2" fmla="*/ 2667000 h 2667000"/>
              <a:gd name="connsiteX3" fmla="*/ 0 w 7482840"/>
              <a:gd name="connsiteY3" fmla="*/ 0 h 2667000"/>
              <a:gd name="connsiteX4" fmla="*/ 7315200 w 7482840"/>
              <a:gd name="connsiteY4" fmla="*/ 0 h 2667000"/>
              <a:gd name="connsiteX5" fmla="*/ 7315200 w 7482840"/>
              <a:gd name="connsiteY5" fmla="*/ 838200 h 2667000"/>
              <a:gd name="connsiteX6" fmla="*/ 7482840 w 7482840"/>
              <a:gd name="connsiteY6" fmla="*/ 1691640 h 2667000"/>
              <a:gd name="connsiteX0" fmla="*/ 7391400 w 7482840"/>
              <a:gd name="connsiteY0" fmla="*/ 1600200 h 2667000"/>
              <a:gd name="connsiteX1" fmla="*/ 7315200 w 7482840"/>
              <a:gd name="connsiteY1" fmla="*/ 1600200 h 2667000"/>
              <a:gd name="connsiteX2" fmla="*/ 7315200 w 7482840"/>
              <a:gd name="connsiteY2" fmla="*/ 2667000 h 2667000"/>
              <a:gd name="connsiteX3" fmla="*/ 0 w 7482840"/>
              <a:gd name="connsiteY3" fmla="*/ 2667000 h 2667000"/>
              <a:gd name="connsiteX4" fmla="*/ 0 w 7482840"/>
              <a:gd name="connsiteY4" fmla="*/ 0 h 2667000"/>
              <a:gd name="connsiteX5" fmla="*/ 7315200 w 7482840"/>
              <a:gd name="connsiteY5" fmla="*/ 0 h 2667000"/>
              <a:gd name="connsiteX6" fmla="*/ 7315200 w 7482840"/>
              <a:gd name="connsiteY6" fmla="*/ 838200 h 2667000"/>
              <a:gd name="connsiteX7" fmla="*/ 7482840 w 7482840"/>
              <a:gd name="connsiteY7" fmla="*/ 1691640 h 2667000"/>
              <a:gd name="connsiteX0" fmla="*/ 7391400 w 7620000"/>
              <a:gd name="connsiteY0" fmla="*/ 1600200 h 2667000"/>
              <a:gd name="connsiteX1" fmla="*/ 7315200 w 7620000"/>
              <a:gd name="connsiteY1" fmla="*/ 1600200 h 2667000"/>
              <a:gd name="connsiteX2" fmla="*/ 7315200 w 7620000"/>
              <a:gd name="connsiteY2" fmla="*/ 2667000 h 2667000"/>
              <a:gd name="connsiteX3" fmla="*/ 0 w 7620000"/>
              <a:gd name="connsiteY3" fmla="*/ 2667000 h 2667000"/>
              <a:gd name="connsiteX4" fmla="*/ 0 w 7620000"/>
              <a:gd name="connsiteY4" fmla="*/ 0 h 2667000"/>
              <a:gd name="connsiteX5" fmla="*/ 7315200 w 7620000"/>
              <a:gd name="connsiteY5" fmla="*/ 0 h 2667000"/>
              <a:gd name="connsiteX6" fmla="*/ 7315200 w 7620000"/>
              <a:gd name="connsiteY6" fmla="*/ 838200 h 2667000"/>
              <a:gd name="connsiteX7" fmla="*/ 7620000 w 7620000"/>
              <a:gd name="connsiteY7" fmla="*/ 1600200 h 2667000"/>
              <a:gd name="connsiteX0" fmla="*/ 7391400 w 7620000"/>
              <a:gd name="connsiteY0" fmla="*/ 1600200 h 2667000"/>
              <a:gd name="connsiteX1" fmla="*/ 7391400 w 7620000"/>
              <a:gd name="connsiteY1" fmla="*/ 2133600 h 2667000"/>
              <a:gd name="connsiteX2" fmla="*/ 7315200 w 7620000"/>
              <a:gd name="connsiteY2" fmla="*/ 2667000 h 2667000"/>
              <a:gd name="connsiteX3" fmla="*/ 0 w 7620000"/>
              <a:gd name="connsiteY3" fmla="*/ 2667000 h 2667000"/>
              <a:gd name="connsiteX4" fmla="*/ 0 w 7620000"/>
              <a:gd name="connsiteY4" fmla="*/ 0 h 2667000"/>
              <a:gd name="connsiteX5" fmla="*/ 7315200 w 7620000"/>
              <a:gd name="connsiteY5" fmla="*/ 0 h 2667000"/>
              <a:gd name="connsiteX6" fmla="*/ 7315200 w 7620000"/>
              <a:gd name="connsiteY6" fmla="*/ 838200 h 2667000"/>
              <a:gd name="connsiteX7" fmla="*/ 7620000 w 7620000"/>
              <a:gd name="connsiteY7" fmla="*/ 1600200 h 2667000"/>
              <a:gd name="connsiteX0" fmla="*/ 7391400 w 7620000"/>
              <a:gd name="connsiteY0" fmla="*/ 21336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8382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8382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620000"/>
              <a:gd name="connsiteY0" fmla="*/ 1828800 h 2667000"/>
              <a:gd name="connsiteX1" fmla="*/ 7315200 w 7620000"/>
              <a:gd name="connsiteY1" fmla="*/ 2667000 h 2667000"/>
              <a:gd name="connsiteX2" fmla="*/ 0 w 7620000"/>
              <a:gd name="connsiteY2" fmla="*/ 2667000 h 2667000"/>
              <a:gd name="connsiteX3" fmla="*/ 0 w 7620000"/>
              <a:gd name="connsiteY3" fmla="*/ 0 h 2667000"/>
              <a:gd name="connsiteX4" fmla="*/ 7315200 w 7620000"/>
              <a:gd name="connsiteY4" fmla="*/ 0 h 2667000"/>
              <a:gd name="connsiteX5" fmla="*/ 7315200 w 7620000"/>
              <a:gd name="connsiteY5" fmla="*/ 685800 h 2667000"/>
              <a:gd name="connsiteX6" fmla="*/ 7620000 w 7620000"/>
              <a:gd name="connsiteY6" fmla="*/ 1600200 h 2667000"/>
              <a:gd name="connsiteX0" fmla="*/ 7315200 w 7924800"/>
              <a:gd name="connsiteY0" fmla="*/ 1828800 h 2667000"/>
              <a:gd name="connsiteX1" fmla="*/ 7315200 w 7924800"/>
              <a:gd name="connsiteY1" fmla="*/ 2667000 h 2667000"/>
              <a:gd name="connsiteX2" fmla="*/ 0 w 7924800"/>
              <a:gd name="connsiteY2" fmla="*/ 2667000 h 2667000"/>
              <a:gd name="connsiteX3" fmla="*/ 0 w 7924800"/>
              <a:gd name="connsiteY3" fmla="*/ 0 h 2667000"/>
              <a:gd name="connsiteX4" fmla="*/ 7315200 w 7924800"/>
              <a:gd name="connsiteY4" fmla="*/ 0 h 2667000"/>
              <a:gd name="connsiteX5" fmla="*/ 7315200 w 7924800"/>
              <a:gd name="connsiteY5" fmla="*/ 685800 h 2667000"/>
              <a:gd name="connsiteX6" fmla="*/ 7924800 w 7924800"/>
              <a:gd name="connsiteY6" fmla="*/ 1828800 h 2667000"/>
              <a:gd name="connsiteX0" fmla="*/ 7315200 w 7848600"/>
              <a:gd name="connsiteY0" fmla="*/ 1828800 h 2667000"/>
              <a:gd name="connsiteX1" fmla="*/ 7315200 w 7848600"/>
              <a:gd name="connsiteY1" fmla="*/ 2667000 h 2667000"/>
              <a:gd name="connsiteX2" fmla="*/ 0 w 7848600"/>
              <a:gd name="connsiteY2" fmla="*/ 2667000 h 2667000"/>
              <a:gd name="connsiteX3" fmla="*/ 0 w 7848600"/>
              <a:gd name="connsiteY3" fmla="*/ 0 h 2667000"/>
              <a:gd name="connsiteX4" fmla="*/ 7315200 w 7848600"/>
              <a:gd name="connsiteY4" fmla="*/ 0 h 2667000"/>
              <a:gd name="connsiteX5" fmla="*/ 7315200 w 7848600"/>
              <a:gd name="connsiteY5" fmla="*/ 685800 h 2667000"/>
              <a:gd name="connsiteX6" fmla="*/ 7848600 w 7848600"/>
              <a:gd name="connsiteY6" fmla="*/ 1676400 h 2667000"/>
              <a:gd name="connsiteX0" fmla="*/ 7315200 w 7848600"/>
              <a:gd name="connsiteY0" fmla="*/ 1828800 h 2667000"/>
              <a:gd name="connsiteX1" fmla="*/ 7315200 w 7848600"/>
              <a:gd name="connsiteY1" fmla="*/ 2667000 h 2667000"/>
              <a:gd name="connsiteX2" fmla="*/ 0 w 7848600"/>
              <a:gd name="connsiteY2" fmla="*/ 0 h 2667000"/>
              <a:gd name="connsiteX3" fmla="*/ 7315200 w 7848600"/>
              <a:gd name="connsiteY3" fmla="*/ 0 h 2667000"/>
              <a:gd name="connsiteX4" fmla="*/ 7315200 w 7848600"/>
              <a:gd name="connsiteY4" fmla="*/ 685800 h 2667000"/>
              <a:gd name="connsiteX5" fmla="*/ 7848600 w 7848600"/>
              <a:gd name="connsiteY5" fmla="*/ 1676400 h 2667000"/>
              <a:gd name="connsiteX0" fmla="*/ 7315200 w 7848600"/>
              <a:gd name="connsiteY0" fmla="*/ 1828800 h 1828800"/>
              <a:gd name="connsiteX1" fmla="*/ 0 w 7848600"/>
              <a:gd name="connsiteY1" fmla="*/ 0 h 1828800"/>
              <a:gd name="connsiteX2" fmla="*/ 7315200 w 7848600"/>
              <a:gd name="connsiteY2" fmla="*/ 0 h 1828800"/>
              <a:gd name="connsiteX3" fmla="*/ 7315200 w 7848600"/>
              <a:gd name="connsiteY3" fmla="*/ 685800 h 1828800"/>
              <a:gd name="connsiteX4" fmla="*/ 7848600 w 7848600"/>
              <a:gd name="connsiteY4" fmla="*/ 1676400 h 1828800"/>
              <a:gd name="connsiteX0" fmla="*/ 0 w 7848600"/>
              <a:gd name="connsiteY0" fmla="*/ 0 h 1676400"/>
              <a:gd name="connsiteX1" fmla="*/ 7315200 w 7848600"/>
              <a:gd name="connsiteY1" fmla="*/ 0 h 1676400"/>
              <a:gd name="connsiteX2" fmla="*/ 7315200 w 7848600"/>
              <a:gd name="connsiteY2" fmla="*/ 685800 h 1676400"/>
              <a:gd name="connsiteX3" fmla="*/ 7848600 w 7848600"/>
              <a:gd name="connsiteY3" fmla="*/ 1676400 h 1676400"/>
              <a:gd name="connsiteX0" fmla="*/ 0 w 7848600"/>
              <a:gd name="connsiteY0" fmla="*/ 0 h 1676400"/>
              <a:gd name="connsiteX1" fmla="*/ 4497512 w 7848600"/>
              <a:gd name="connsiteY1" fmla="*/ 0 h 1676400"/>
              <a:gd name="connsiteX2" fmla="*/ 7315200 w 7848600"/>
              <a:gd name="connsiteY2" fmla="*/ 0 h 1676400"/>
              <a:gd name="connsiteX3" fmla="*/ 7315200 w 7848600"/>
              <a:gd name="connsiteY3" fmla="*/ 685800 h 1676400"/>
              <a:gd name="connsiteX4" fmla="*/ 7848600 w 7848600"/>
              <a:gd name="connsiteY4" fmla="*/ 1676400 h 1676400"/>
              <a:gd name="connsiteX0" fmla="*/ 0 w 7231294"/>
              <a:gd name="connsiteY0" fmla="*/ 533400 h 1676400"/>
              <a:gd name="connsiteX1" fmla="*/ 3880206 w 7231294"/>
              <a:gd name="connsiteY1" fmla="*/ 0 h 1676400"/>
              <a:gd name="connsiteX2" fmla="*/ 6697894 w 7231294"/>
              <a:gd name="connsiteY2" fmla="*/ 0 h 1676400"/>
              <a:gd name="connsiteX3" fmla="*/ 6697894 w 7231294"/>
              <a:gd name="connsiteY3" fmla="*/ 685800 h 1676400"/>
              <a:gd name="connsiteX4" fmla="*/ 7231294 w 7231294"/>
              <a:gd name="connsiteY4" fmla="*/ 1676400 h 1676400"/>
              <a:gd name="connsiteX0" fmla="*/ -1 w 3351087"/>
              <a:gd name="connsiteY0" fmla="*/ 0 h 1676400"/>
              <a:gd name="connsiteX1" fmla="*/ 2817687 w 3351087"/>
              <a:gd name="connsiteY1" fmla="*/ 0 h 1676400"/>
              <a:gd name="connsiteX2" fmla="*/ 2817687 w 3351087"/>
              <a:gd name="connsiteY2" fmla="*/ 685800 h 1676400"/>
              <a:gd name="connsiteX3" fmla="*/ 3351087 w 3351087"/>
              <a:gd name="connsiteY3" fmla="*/ 1676400 h 1676400"/>
              <a:gd name="connsiteX0" fmla="*/ 1 w 3351089"/>
              <a:gd name="connsiteY0" fmla="*/ 0 h 1676400"/>
              <a:gd name="connsiteX1" fmla="*/ 52983 w 3351089"/>
              <a:gd name="connsiteY1" fmla="*/ 18473 h 1676400"/>
              <a:gd name="connsiteX2" fmla="*/ 2817689 w 3351089"/>
              <a:gd name="connsiteY2" fmla="*/ 0 h 1676400"/>
              <a:gd name="connsiteX3" fmla="*/ 2817689 w 3351089"/>
              <a:gd name="connsiteY3" fmla="*/ 685800 h 1676400"/>
              <a:gd name="connsiteX4" fmla="*/ 3351089 w 3351089"/>
              <a:gd name="connsiteY4" fmla="*/ 1676400 h 1676400"/>
              <a:gd name="connsiteX0" fmla="*/ -1 w 3351087"/>
              <a:gd name="connsiteY0" fmla="*/ 0 h 1676400"/>
              <a:gd name="connsiteX1" fmla="*/ 2 w 3351087"/>
              <a:gd name="connsiteY1" fmla="*/ 304800 h 1676400"/>
              <a:gd name="connsiteX2" fmla="*/ 2817687 w 3351087"/>
              <a:gd name="connsiteY2" fmla="*/ 0 h 1676400"/>
              <a:gd name="connsiteX3" fmla="*/ 2817687 w 3351087"/>
              <a:gd name="connsiteY3" fmla="*/ 685800 h 1676400"/>
              <a:gd name="connsiteX4" fmla="*/ 3351087 w 3351087"/>
              <a:gd name="connsiteY4" fmla="*/ 1676400 h 1676400"/>
              <a:gd name="connsiteX0" fmla="*/ 145698 w 3496786"/>
              <a:gd name="connsiteY0" fmla="*/ 0 h 1676400"/>
              <a:gd name="connsiteX1" fmla="*/ 0 w 3496786"/>
              <a:gd name="connsiteY1" fmla="*/ 533400 h 1676400"/>
              <a:gd name="connsiteX2" fmla="*/ 145701 w 3496786"/>
              <a:gd name="connsiteY2" fmla="*/ 304800 h 1676400"/>
              <a:gd name="connsiteX3" fmla="*/ 2963386 w 3496786"/>
              <a:gd name="connsiteY3" fmla="*/ 0 h 1676400"/>
              <a:gd name="connsiteX4" fmla="*/ 2963386 w 3496786"/>
              <a:gd name="connsiteY4" fmla="*/ 685800 h 1676400"/>
              <a:gd name="connsiteX5" fmla="*/ 3496786 w 3496786"/>
              <a:gd name="connsiteY5" fmla="*/ 1676400 h 1676400"/>
              <a:gd name="connsiteX0" fmla="*/ 145698 w 3496786"/>
              <a:gd name="connsiteY0" fmla="*/ 165485 h 1841885"/>
              <a:gd name="connsiteX1" fmla="*/ 0 w 3496786"/>
              <a:gd name="connsiteY1" fmla="*/ 698885 h 1841885"/>
              <a:gd name="connsiteX2" fmla="*/ 582798 w 3496786"/>
              <a:gd name="connsiteY2" fmla="*/ 89285 h 1841885"/>
              <a:gd name="connsiteX3" fmla="*/ 2963386 w 3496786"/>
              <a:gd name="connsiteY3" fmla="*/ 165485 h 1841885"/>
              <a:gd name="connsiteX4" fmla="*/ 2963386 w 3496786"/>
              <a:gd name="connsiteY4" fmla="*/ 851285 h 1841885"/>
              <a:gd name="connsiteX5" fmla="*/ 3496786 w 3496786"/>
              <a:gd name="connsiteY5" fmla="*/ 1841885 h 1841885"/>
              <a:gd name="connsiteX0" fmla="*/ 0 w 3496786"/>
              <a:gd name="connsiteY0" fmla="*/ 698885 h 1841885"/>
              <a:gd name="connsiteX1" fmla="*/ 582798 w 3496786"/>
              <a:gd name="connsiteY1" fmla="*/ 89285 h 1841885"/>
              <a:gd name="connsiteX2" fmla="*/ 2963386 w 3496786"/>
              <a:gd name="connsiteY2" fmla="*/ 165485 h 1841885"/>
              <a:gd name="connsiteX3" fmla="*/ 2963386 w 3496786"/>
              <a:gd name="connsiteY3" fmla="*/ 851285 h 1841885"/>
              <a:gd name="connsiteX4" fmla="*/ 3496786 w 3496786"/>
              <a:gd name="connsiteY4" fmla="*/ 1841885 h 1841885"/>
              <a:gd name="connsiteX0" fmla="*/ 0 w 3059688"/>
              <a:gd name="connsiteY0" fmla="*/ 546486 h 1841885"/>
              <a:gd name="connsiteX1" fmla="*/ 145700 w 3059688"/>
              <a:gd name="connsiteY1" fmla="*/ 89285 h 1841885"/>
              <a:gd name="connsiteX2" fmla="*/ 2526288 w 3059688"/>
              <a:gd name="connsiteY2" fmla="*/ 165485 h 1841885"/>
              <a:gd name="connsiteX3" fmla="*/ 2526288 w 3059688"/>
              <a:gd name="connsiteY3" fmla="*/ 851285 h 1841885"/>
              <a:gd name="connsiteX4" fmla="*/ 3059688 w 3059688"/>
              <a:gd name="connsiteY4" fmla="*/ 1841885 h 1841885"/>
              <a:gd name="connsiteX0" fmla="*/ 145699 w 3205387"/>
              <a:gd name="connsiteY0" fmla="*/ 470285 h 1765684"/>
              <a:gd name="connsiteX1" fmla="*/ 0 w 3205387"/>
              <a:gd name="connsiteY1" fmla="*/ 89285 h 1765684"/>
              <a:gd name="connsiteX2" fmla="*/ 2671987 w 3205387"/>
              <a:gd name="connsiteY2" fmla="*/ 89284 h 1765684"/>
              <a:gd name="connsiteX3" fmla="*/ 2671987 w 3205387"/>
              <a:gd name="connsiteY3" fmla="*/ 775084 h 1765684"/>
              <a:gd name="connsiteX4" fmla="*/ 3205387 w 3205387"/>
              <a:gd name="connsiteY4" fmla="*/ 1765684 h 1765684"/>
              <a:gd name="connsiteX0" fmla="*/ 2 w 3205389"/>
              <a:gd name="connsiteY0" fmla="*/ 470284 h 1765684"/>
              <a:gd name="connsiteX1" fmla="*/ 2 w 3205389"/>
              <a:gd name="connsiteY1" fmla="*/ 89285 h 1765684"/>
              <a:gd name="connsiteX2" fmla="*/ 2671989 w 3205389"/>
              <a:gd name="connsiteY2" fmla="*/ 89284 h 1765684"/>
              <a:gd name="connsiteX3" fmla="*/ 2671989 w 3205389"/>
              <a:gd name="connsiteY3" fmla="*/ 775084 h 1765684"/>
              <a:gd name="connsiteX4" fmla="*/ 3205389 w 3205389"/>
              <a:gd name="connsiteY4" fmla="*/ 1765684 h 1765684"/>
              <a:gd name="connsiteX0" fmla="*/ 0 w 3205387"/>
              <a:gd name="connsiteY0" fmla="*/ 0 h 1676399"/>
              <a:gd name="connsiteX1" fmla="*/ 2671987 w 3205387"/>
              <a:gd name="connsiteY1" fmla="*/ -1 h 1676399"/>
              <a:gd name="connsiteX2" fmla="*/ 2671987 w 3205387"/>
              <a:gd name="connsiteY2" fmla="*/ 685799 h 1676399"/>
              <a:gd name="connsiteX3" fmla="*/ 3205387 w 3205387"/>
              <a:gd name="connsiteY3" fmla="*/ 1676399 h 1676399"/>
              <a:gd name="connsiteX0" fmla="*/ 0 w 3205387"/>
              <a:gd name="connsiteY0" fmla="*/ 0 h 1676399"/>
              <a:gd name="connsiteX1" fmla="*/ 2671156 w 3205387"/>
              <a:gd name="connsiteY1" fmla="*/ 0 h 1676399"/>
              <a:gd name="connsiteX2" fmla="*/ 2671987 w 3205387"/>
              <a:gd name="connsiteY2" fmla="*/ 685799 h 1676399"/>
              <a:gd name="connsiteX3" fmla="*/ 3205387 w 3205387"/>
              <a:gd name="connsiteY3" fmla="*/ 1676399 h 1676399"/>
              <a:gd name="connsiteX0" fmla="*/ 0 w 3338941"/>
              <a:gd name="connsiteY0" fmla="*/ 0 h 1676399"/>
              <a:gd name="connsiteX1" fmla="*/ 2804710 w 3338941"/>
              <a:gd name="connsiteY1" fmla="*/ 0 h 1676399"/>
              <a:gd name="connsiteX2" fmla="*/ 2805541 w 3338941"/>
              <a:gd name="connsiteY2" fmla="*/ 685799 h 1676399"/>
              <a:gd name="connsiteX3" fmla="*/ 3338941 w 3338941"/>
              <a:gd name="connsiteY3" fmla="*/ 1676399 h 1676399"/>
              <a:gd name="connsiteX0" fmla="*/ 0 w 534231"/>
              <a:gd name="connsiteY0" fmla="*/ 0 h 1676399"/>
              <a:gd name="connsiteX1" fmla="*/ 831 w 534231"/>
              <a:gd name="connsiteY1" fmla="*/ 685799 h 1676399"/>
              <a:gd name="connsiteX2" fmla="*/ 534231 w 534231"/>
              <a:gd name="connsiteY2" fmla="*/ 1676399 h 16763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534231" h="1676399">
                <a:moveTo>
                  <a:pt x="0" y="0"/>
                </a:moveTo>
                <a:lnTo>
                  <a:pt x="831" y="685799"/>
                </a:lnTo>
                <a:cubicBezTo>
                  <a:pt x="46504" y="710500"/>
                  <a:pt x="534231" y="1676399"/>
                  <a:pt x="534231" y="1676399"/>
                </a:cubicBezTo>
              </a:path>
            </a:pathLst>
          </a:custGeom>
          <a:noFill/>
          <a:ln w="38100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42" name="Straight Connector 41"/>
          <p:cNvCxnSpPr/>
          <p:nvPr>
            <p:custDataLst>
              <p:tags r:id="rId13"/>
            </p:custDataLst>
          </p:nvPr>
        </p:nvCxnSpPr>
        <p:spPr>
          <a:xfrm>
            <a:off x="1295400" y="2743200"/>
            <a:ext cx="5486400" cy="0"/>
          </a:xfrm>
          <a:prstGeom prst="line">
            <a:avLst/>
          </a:prstGeom>
          <a:ln w="28575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3" name="Straight Connector 42"/>
          <p:cNvCxnSpPr/>
          <p:nvPr>
            <p:custDataLst>
              <p:tags r:id="rId14"/>
            </p:custDataLst>
          </p:nvPr>
        </p:nvCxnSpPr>
        <p:spPr>
          <a:xfrm rot="5400000">
            <a:off x="2552700" y="2552700"/>
            <a:ext cx="381000" cy="0"/>
          </a:xfrm>
          <a:prstGeom prst="line">
            <a:avLst/>
          </a:prstGeom>
          <a:ln w="28575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6" name="Straight Connector 45"/>
          <p:cNvCxnSpPr/>
          <p:nvPr>
            <p:custDataLst>
              <p:tags r:id="rId15"/>
            </p:custDataLst>
          </p:nvPr>
        </p:nvCxnSpPr>
        <p:spPr>
          <a:xfrm rot="5400000">
            <a:off x="1028700" y="1181100"/>
            <a:ext cx="381000" cy="0"/>
          </a:xfrm>
          <a:prstGeom prst="line">
            <a:avLst/>
          </a:prstGeom>
          <a:ln w="28575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8" name="Straight Connector 47"/>
          <p:cNvCxnSpPr/>
          <p:nvPr>
            <p:custDataLst>
              <p:tags r:id="rId16"/>
            </p:custDataLst>
          </p:nvPr>
        </p:nvCxnSpPr>
        <p:spPr>
          <a:xfrm rot="5400000">
            <a:off x="3924300" y="2552700"/>
            <a:ext cx="381000" cy="0"/>
          </a:xfrm>
          <a:prstGeom prst="line">
            <a:avLst/>
          </a:prstGeom>
          <a:ln w="28575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9" name="Straight Connector 48"/>
          <p:cNvCxnSpPr/>
          <p:nvPr>
            <p:custDataLst>
              <p:tags r:id="rId17"/>
            </p:custDataLst>
          </p:nvPr>
        </p:nvCxnSpPr>
        <p:spPr>
          <a:xfrm rot="5400000">
            <a:off x="5219700" y="2552700"/>
            <a:ext cx="381000" cy="0"/>
          </a:xfrm>
          <a:prstGeom prst="line">
            <a:avLst/>
          </a:prstGeom>
          <a:ln w="28575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Straight Connector 49"/>
          <p:cNvCxnSpPr/>
          <p:nvPr>
            <p:custDataLst>
              <p:tags r:id="rId18"/>
            </p:custDataLst>
          </p:nvPr>
        </p:nvCxnSpPr>
        <p:spPr>
          <a:xfrm rot="5400000">
            <a:off x="6591300" y="2552700"/>
            <a:ext cx="381000" cy="0"/>
          </a:xfrm>
          <a:prstGeom prst="line">
            <a:avLst/>
          </a:prstGeom>
          <a:ln w="28575" cap="sq"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52" name="Group 8"/>
          <p:cNvGrpSpPr>
            <a:grpSpLocks/>
          </p:cNvGrpSpPr>
          <p:nvPr>
            <p:custDataLst>
              <p:tags r:id="rId19"/>
            </p:custDataLst>
          </p:nvPr>
        </p:nvGrpSpPr>
        <p:grpSpPr bwMode="auto">
          <a:xfrm>
            <a:off x="5867400" y="1905000"/>
            <a:ext cx="508000" cy="716876"/>
            <a:chOff x="3696" y="991"/>
            <a:chExt cx="720" cy="1505"/>
          </a:xfrm>
        </p:grpSpPr>
        <p:sp>
          <p:nvSpPr>
            <p:cNvPr id="53" name="Oval 9"/>
            <p:cNvSpPr>
              <a:spLocks noChangeArrowheads="1"/>
            </p:cNvSpPr>
            <p:nvPr>
              <p:custDataLst>
                <p:tags r:id="rId87"/>
              </p:custDataLst>
            </p:nvPr>
          </p:nvSpPr>
          <p:spPr bwMode="auto">
            <a:xfrm>
              <a:off x="3984" y="1200"/>
              <a:ext cx="192" cy="240"/>
            </a:xfrm>
            <a:prstGeom prst="ellipse">
              <a:avLst/>
            </a:prstGeom>
            <a:noFill/>
            <a:ln w="952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4" name="Line 10"/>
            <p:cNvSpPr>
              <a:spLocks noChangeShapeType="1"/>
            </p:cNvSpPr>
            <p:nvPr>
              <p:custDataLst>
                <p:tags r:id="rId88"/>
              </p:custDataLst>
            </p:nvPr>
          </p:nvSpPr>
          <p:spPr bwMode="auto">
            <a:xfrm>
              <a:off x="4080" y="1440"/>
              <a:ext cx="0" cy="43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55" name="AutoShape 11"/>
            <p:cNvSpPr>
              <a:spLocks noChangeArrowheads="1"/>
            </p:cNvSpPr>
            <p:nvPr>
              <p:custDataLst>
                <p:tags r:id="rId89"/>
              </p:custDataLst>
            </p:nvPr>
          </p:nvSpPr>
          <p:spPr bwMode="auto">
            <a:xfrm>
              <a:off x="3888" y="1872"/>
              <a:ext cx="384" cy="384"/>
            </a:xfrm>
            <a:prstGeom prst="triangle">
              <a:avLst>
                <a:gd name="adj" fmla="val 50000"/>
              </a:avLst>
            </a:prstGeom>
            <a:noFill/>
            <a:ln w="28575">
              <a:solidFill>
                <a:srgbClr val="FFFFFF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56" name="Line 12"/>
            <p:cNvSpPr>
              <a:spLocks noChangeShapeType="1"/>
            </p:cNvSpPr>
            <p:nvPr>
              <p:custDataLst>
                <p:tags r:id="rId90"/>
              </p:custDataLst>
            </p:nvPr>
          </p:nvSpPr>
          <p:spPr bwMode="auto">
            <a:xfrm flipV="1">
              <a:off x="3792" y="1536"/>
              <a:ext cx="288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57" name="Line 13"/>
            <p:cNvSpPr>
              <a:spLocks noChangeShapeType="1"/>
            </p:cNvSpPr>
            <p:nvPr>
              <p:custDataLst>
                <p:tags r:id="rId91"/>
              </p:custDataLst>
            </p:nvPr>
          </p:nvSpPr>
          <p:spPr bwMode="auto">
            <a:xfrm>
              <a:off x="4080" y="1536"/>
              <a:ext cx="24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58" name="Line 14"/>
            <p:cNvSpPr>
              <a:spLocks noChangeShapeType="1"/>
            </p:cNvSpPr>
            <p:nvPr>
              <p:custDataLst>
                <p:tags r:id="rId92"/>
              </p:custDataLst>
            </p:nvPr>
          </p:nvSpPr>
          <p:spPr bwMode="auto">
            <a:xfrm>
              <a:off x="4320" y="1728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59" name="Line 15"/>
            <p:cNvSpPr>
              <a:spLocks noChangeShapeType="1"/>
            </p:cNvSpPr>
            <p:nvPr>
              <p:custDataLst>
                <p:tags r:id="rId93"/>
              </p:custDataLst>
            </p:nvPr>
          </p:nvSpPr>
          <p:spPr bwMode="auto">
            <a:xfrm>
              <a:off x="4320" y="1728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0" name="Line 16"/>
            <p:cNvSpPr>
              <a:spLocks noChangeShapeType="1"/>
            </p:cNvSpPr>
            <p:nvPr>
              <p:custDataLst>
                <p:tags r:id="rId94"/>
              </p:custDataLst>
            </p:nvPr>
          </p:nvSpPr>
          <p:spPr bwMode="auto">
            <a:xfrm>
              <a:off x="4320" y="1728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1" name="Line 17"/>
            <p:cNvSpPr>
              <a:spLocks noChangeShapeType="1"/>
            </p:cNvSpPr>
            <p:nvPr>
              <p:custDataLst>
                <p:tags r:id="rId95"/>
              </p:custDataLst>
            </p:nvPr>
          </p:nvSpPr>
          <p:spPr bwMode="auto">
            <a:xfrm>
              <a:off x="3696" y="1728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2" name="Line 18"/>
            <p:cNvSpPr>
              <a:spLocks noChangeShapeType="1"/>
            </p:cNvSpPr>
            <p:nvPr>
              <p:custDataLst>
                <p:tags r:id="rId96"/>
              </p:custDataLst>
            </p:nvPr>
          </p:nvSpPr>
          <p:spPr bwMode="auto">
            <a:xfrm>
              <a:off x="3792" y="1728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3" name="Line 19"/>
            <p:cNvSpPr>
              <a:spLocks noChangeShapeType="1"/>
            </p:cNvSpPr>
            <p:nvPr>
              <p:custDataLst>
                <p:tags r:id="rId97"/>
              </p:custDataLst>
            </p:nvPr>
          </p:nvSpPr>
          <p:spPr bwMode="auto">
            <a:xfrm flipH="1">
              <a:off x="3696" y="1728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4" name="Freeform 20"/>
            <p:cNvSpPr>
              <a:spLocks/>
            </p:cNvSpPr>
            <p:nvPr>
              <p:custDataLst>
                <p:tags r:id="rId98"/>
              </p:custDataLst>
            </p:nvPr>
          </p:nvSpPr>
          <p:spPr bwMode="auto">
            <a:xfrm>
              <a:off x="4176" y="1275"/>
              <a:ext cx="177" cy="94"/>
            </a:xfrm>
            <a:custGeom>
              <a:avLst/>
              <a:gdLst/>
              <a:ahLst/>
              <a:cxnLst>
                <a:cxn ang="0">
                  <a:pos x="0" y="21"/>
                </a:cxn>
                <a:cxn ang="0">
                  <a:pos x="35" y="94"/>
                </a:cxn>
                <a:cxn ang="0">
                  <a:pos x="45" y="0"/>
                </a:cxn>
                <a:cxn ang="0">
                  <a:pos x="92" y="75"/>
                </a:cxn>
                <a:cxn ang="0">
                  <a:pos x="120" y="0"/>
                </a:cxn>
                <a:cxn ang="0">
                  <a:pos x="177" y="66"/>
                </a:cxn>
              </a:cxnLst>
              <a:rect l="0" t="0" r="r" b="b"/>
              <a:pathLst>
                <a:path w="177" h="94">
                  <a:moveTo>
                    <a:pt x="0" y="21"/>
                  </a:moveTo>
                  <a:lnTo>
                    <a:pt x="35" y="94"/>
                  </a:lnTo>
                  <a:lnTo>
                    <a:pt x="45" y="0"/>
                  </a:lnTo>
                  <a:lnTo>
                    <a:pt x="92" y="75"/>
                  </a:lnTo>
                  <a:lnTo>
                    <a:pt x="120" y="0"/>
                  </a:lnTo>
                  <a:lnTo>
                    <a:pt x="177" y="66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5" name="Freeform 21"/>
            <p:cNvSpPr>
              <a:spLocks/>
            </p:cNvSpPr>
            <p:nvPr>
              <p:custDataLst>
                <p:tags r:id="rId99"/>
              </p:custDataLst>
            </p:nvPr>
          </p:nvSpPr>
          <p:spPr bwMode="auto">
            <a:xfrm>
              <a:off x="4128" y="1114"/>
              <a:ext cx="197" cy="104"/>
            </a:xfrm>
            <a:custGeom>
              <a:avLst/>
              <a:gdLst/>
              <a:ahLst/>
              <a:cxnLst>
                <a:cxn ang="0">
                  <a:pos x="0" y="86"/>
                </a:cxn>
                <a:cxn ang="0">
                  <a:pos x="36" y="10"/>
                </a:cxn>
                <a:cxn ang="0">
                  <a:pos x="55" y="104"/>
                </a:cxn>
                <a:cxn ang="0">
                  <a:pos x="102" y="0"/>
                </a:cxn>
                <a:cxn ang="0">
                  <a:pos x="131" y="104"/>
                </a:cxn>
                <a:cxn ang="0">
                  <a:pos x="197" y="76"/>
                </a:cxn>
              </a:cxnLst>
              <a:rect l="0" t="0" r="r" b="b"/>
              <a:pathLst>
                <a:path w="197" h="104">
                  <a:moveTo>
                    <a:pt x="0" y="86"/>
                  </a:moveTo>
                  <a:lnTo>
                    <a:pt x="36" y="10"/>
                  </a:lnTo>
                  <a:lnTo>
                    <a:pt x="55" y="104"/>
                  </a:lnTo>
                  <a:lnTo>
                    <a:pt x="102" y="0"/>
                  </a:lnTo>
                  <a:lnTo>
                    <a:pt x="131" y="104"/>
                  </a:lnTo>
                  <a:lnTo>
                    <a:pt x="197" y="76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6" name="Freeform 22"/>
            <p:cNvSpPr>
              <a:spLocks/>
            </p:cNvSpPr>
            <p:nvPr>
              <p:custDataLst>
                <p:tags r:id="rId100"/>
              </p:custDataLst>
            </p:nvPr>
          </p:nvSpPr>
          <p:spPr bwMode="auto">
            <a:xfrm>
              <a:off x="3796" y="1294"/>
              <a:ext cx="188" cy="113"/>
            </a:xfrm>
            <a:custGeom>
              <a:avLst/>
              <a:gdLst/>
              <a:ahLst/>
              <a:cxnLst>
                <a:cxn ang="0">
                  <a:pos x="0" y="56"/>
                </a:cxn>
                <a:cxn ang="0">
                  <a:pos x="66" y="0"/>
                </a:cxn>
                <a:cxn ang="0">
                  <a:pos x="85" y="113"/>
                </a:cxn>
                <a:cxn ang="0">
                  <a:pos x="123" y="0"/>
                </a:cxn>
                <a:cxn ang="0">
                  <a:pos x="151" y="104"/>
                </a:cxn>
                <a:cxn ang="0">
                  <a:pos x="188" y="2"/>
                </a:cxn>
              </a:cxnLst>
              <a:rect l="0" t="0" r="r" b="b"/>
              <a:pathLst>
                <a:path w="188" h="113">
                  <a:moveTo>
                    <a:pt x="0" y="56"/>
                  </a:moveTo>
                  <a:lnTo>
                    <a:pt x="66" y="0"/>
                  </a:lnTo>
                  <a:lnTo>
                    <a:pt x="85" y="113"/>
                  </a:lnTo>
                  <a:lnTo>
                    <a:pt x="123" y="0"/>
                  </a:lnTo>
                  <a:lnTo>
                    <a:pt x="151" y="104"/>
                  </a:lnTo>
                  <a:lnTo>
                    <a:pt x="188" y="2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7" name="Freeform 23"/>
            <p:cNvSpPr>
              <a:spLocks/>
            </p:cNvSpPr>
            <p:nvPr>
              <p:custDataLst>
                <p:tags r:id="rId101"/>
              </p:custDataLst>
            </p:nvPr>
          </p:nvSpPr>
          <p:spPr bwMode="auto">
            <a:xfrm>
              <a:off x="3843" y="1143"/>
              <a:ext cx="180" cy="94"/>
            </a:xfrm>
            <a:custGeom>
              <a:avLst/>
              <a:gdLst/>
              <a:ahLst/>
              <a:cxnLst>
                <a:cxn ang="0">
                  <a:pos x="0" y="28"/>
                </a:cxn>
                <a:cxn ang="0">
                  <a:pos x="66" y="66"/>
                </a:cxn>
                <a:cxn ang="0">
                  <a:pos x="104" y="0"/>
                </a:cxn>
                <a:cxn ang="0">
                  <a:pos x="113" y="75"/>
                </a:cxn>
                <a:cxn ang="0">
                  <a:pos x="161" y="18"/>
                </a:cxn>
                <a:cxn ang="0">
                  <a:pos x="180" y="94"/>
                </a:cxn>
              </a:cxnLst>
              <a:rect l="0" t="0" r="r" b="b"/>
              <a:pathLst>
                <a:path w="180" h="94">
                  <a:moveTo>
                    <a:pt x="0" y="28"/>
                  </a:moveTo>
                  <a:lnTo>
                    <a:pt x="66" y="66"/>
                  </a:lnTo>
                  <a:lnTo>
                    <a:pt x="104" y="0"/>
                  </a:lnTo>
                  <a:lnTo>
                    <a:pt x="113" y="75"/>
                  </a:lnTo>
                  <a:lnTo>
                    <a:pt x="161" y="18"/>
                  </a:lnTo>
                  <a:lnTo>
                    <a:pt x="180" y="94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8" name="Freeform 24"/>
            <p:cNvSpPr>
              <a:spLocks/>
            </p:cNvSpPr>
            <p:nvPr>
              <p:custDataLst>
                <p:tags r:id="rId102"/>
              </p:custDataLst>
            </p:nvPr>
          </p:nvSpPr>
          <p:spPr bwMode="auto">
            <a:xfrm>
              <a:off x="4023" y="991"/>
              <a:ext cx="75" cy="199"/>
            </a:xfrm>
            <a:custGeom>
              <a:avLst/>
              <a:gdLst/>
              <a:ahLst/>
              <a:cxnLst>
                <a:cxn ang="0">
                  <a:pos x="47" y="199"/>
                </a:cxn>
                <a:cxn ang="0">
                  <a:pos x="0" y="133"/>
                </a:cxn>
                <a:cxn ang="0">
                  <a:pos x="75" y="123"/>
                </a:cxn>
                <a:cxn ang="0">
                  <a:pos x="0" y="76"/>
                </a:cxn>
                <a:cxn ang="0">
                  <a:pos x="75" y="57"/>
                </a:cxn>
                <a:cxn ang="0">
                  <a:pos x="9" y="0"/>
                </a:cxn>
              </a:cxnLst>
              <a:rect l="0" t="0" r="r" b="b"/>
              <a:pathLst>
                <a:path w="75" h="199">
                  <a:moveTo>
                    <a:pt x="47" y="199"/>
                  </a:moveTo>
                  <a:lnTo>
                    <a:pt x="0" y="133"/>
                  </a:lnTo>
                  <a:lnTo>
                    <a:pt x="75" y="123"/>
                  </a:lnTo>
                  <a:lnTo>
                    <a:pt x="0" y="76"/>
                  </a:lnTo>
                  <a:lnTo>
                    <a:pt x="75" y="57"/>
                  </a:lnTo>
                  <a:lnTo>
                    <a:pt x="9" y="0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69" name="Line 25"/>
            <p:cNvSpPr>
              <a:spLocks noChangeShapeType="1"/>
            </p:cNvSpPr>
            <p:nvPr>
              <p:custDataLst>
                <p:tags r:id="rId103"/>
              </p:custDataLst>
            </p:nvPr>
          </p:nvSpPr>
          <p:spPr bwMode="auto">
            <a:xfrm>
              <a:off x="3984" y="2256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0" name="Line 26"/>
            <p:cNvSpPr>
              <a:spLocks noChangeShapeType="1"/>
            </p:cNvSpPr>
            <p:nvPr>
              <p:custDataLst>
                <p:tags r:id="rId104"/>
              </p:custDataLst>
            </p:nvPr>
          </p:nvSpPr>
          <p:spPr bwMode="auto">
            <a:xfrm flipH="1">
              <a:off x="3936" y="2448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1" name="Line 27"/>
            <p:cNvSpPr>
              <a:spLocks noChangeShapeType="1"/>
            </p:cNvSpPr>
            <p:nvPr>
              <p:custDataLst>
                <p:tags r:id="rId105"/>
              </p:custDataLst>
            </p:nvPr>
          </p:nvSpPr>
          <p:spPr bwMode="auto">
            <a:xfrm>
              <a:off x="3984" y="2448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2" name="Line 28"/>
            <p:cNvSpPr>
              <a:spLocks noChangeShapeType="1"/>
            </p:cNvSpPr>
            <p:nvPr>
              <p:custDataLst>
                <p:tags r:id="rId106"/>
              </p:custDataLst>
            </p:nvPr>
          </p:nvSpPr>
          <p:spPr bwMode="auto">
            <a:xfrm>
              <a:off x="4176" y="2256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3" name="Line 29"/>
            <p:cNvSpPr>
              <a:spLocks noChangeShapeType="1"/>
            </p:cNvSpPr>
            <p:nvPr>
              <p:custDataLst>
                <p:tags r:id="rId107"/>
              </p:custDataLst>
            </p:nvPr>
          </p:nvSpPr>
          <p:spPr bwMode="auto">
            <a:xfrm flipH="1">
              <a:off x="4128" y="2448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4" name="Line 30"/>
            <p:cNvSpPr>
              <a:spLocks noChangeShapeType="1"/>
            </p:cNvSpPr>
            <p:nvPr>
              <p:custDataLst>
                <p:tags r:id="rId108"/>
              </p:custDataLst>
            </p:nvPr>
          </p:nvSpPr>
          <p:spPr bwMode="auto">
            <a:xfrm>
              <a:off x="4176" y="2448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75" name="Group 31"/>
          <p:cNvGrpSpPr>
            <a:grpSpLocks/>
          </p:cNvGrpSpPr>
          <p:nvPr>
            <p:custDataLst>
              <p:tags r:id="rId20"/>
            </p:custDataLst>
          </p:nvPr>
        </p:nvGrpSpPr>
        <p:grpSpPr bwMode="auto">
          <a:xfrm>
            <a:off x="4419600" y="1905000"/>
            <a:ext cx="609600" cy="735012"/>
            <a:chOff x="4512" y="1680"/>
            <a:chExt cx="720" cy="1457"/>
          </a:xfrm>
        </p:grpSpPr>
        <p:sp>
          <p:nvSpPr>
            <p:cNvPr id="76" name="Oval 32"/>
            <p:cNvSpPr>
              <a:spLocks noChangeArrowheads="1"/>
            </p:cNvSpPr>
            <p:nvPr>
              <p:custDataLst>
                <p:tags r:id="rId63"/>
              </p:custDataLst>
            </p:nvPr>
          </p:nvSpPr>
          <p:spPr bwMode="auto">
            <a:xfrm>
              <a:off x="4800" y="1841"/>
              <a:ext cx="192" cy="240"/>
            </a:xfrm>
            <a:prstGeom prst="ellipse">
              <a:avLst/>
            </a:prstGeom>
            <a:noFill/>
            <a:ln w="952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7" name="Line 33"/>
            <p:cNvSpPr>
              <a:spLocks noChangeShapeType="1"/>
            </p:cNvSpPr>
            <p:nvPr>
              <p:custDataLst>
                <p:tags r:id="rId64"/>
              </p:custDataLst>
            </p:nvPr>
          </p:nvSpPr>
          <p:spPr bwMode="auto">
            <a:xfrm>
              <a:off x="4896" y="2081"/>
              <a:ext cx="0" cy="43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8" name="Line 34"/>
            <p:cNvSpPr>
              <a:spLocks noChangeShapeType="1"/>
            </p:cNvSpPr>
            <p:nvPr>
              <p:custDataLst>
                <p:tags r:id="rId65"/>
              </p:custDataLst>
            </p:nvPr>
          </p:nvSpPr>
          <p:spPr bwMode="auto">
            <a:xfrm flipV="1">
              <a:off x="4608" y="2177"/>
              <a:ext cx="288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9" name="Line 35"/>
            <p:cNvSpPr>
              <a:spLocks noChangeShapeType="1"/>
            </p:cNvSpPr>
            <p:nvPr>
              <p:custDataLst>
                <p:tags r:id="rId66"/>
              </p:custDataLst>
            </p:nvPr>
          </p:nvSpPr>
          <p:spPr bwMode="auto">
            <a:xfrm>
              <a:off x="4896" y="2177"/>
              <a:ext cx="24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0" name="Line 36"/>
            <p:cNvSpPr>
              <a:spLocks noChangeShapeType="1"/>
            </p:cNvSpPr>
            <p:nvPr>
              <p:custDataLst>
                <p:tags r:id="rId67"/>
              </p:custDataLst>
            </p:nvPr>
          </p:nvSpPr>
          <p:spPr bwMode="auto">
            <a:xfrm>
              <a:off x="5136" y="2369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1" name="Line 37"/>
            <p:cNvSpPr>
              <a:spLocks noChangeShapeType="1"/>
            </p:cNvSpPr>
            <p:nvPr>
              <p:custDataLst>
                <p:tags r:id="rId68"/>
              </p:custDataLst>
            </p:nvPr>
          </p:nvSpPr>
          <p:spPr bwMode="auto">
            <a:xfrm>
              <a:off x="5136" y="2369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2" name="Line 38"/>
            <p:cNvSpPr>
              <a:spLocks noChangeShapeType="1"/>
            </p:cNvSpPr>
            <p:nvPr>
              <p:custDataLst>
                <p:tags r:id="rId69"/>
              </p:custDataLst>
            </p:nvPr>
          </p:nvSpPr>
          <p:spPr bwMode="auto">
            <a:xfrm>
              <a:off x="5136" y="2369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3" name="Line 39"/>
            <p:cNvSpPr>
              <a:spLocks noChangeShapeType="1"/>
            </p:cNvSpPr>
            <p:nvPr>
              <p:custDataLst>
                <p:tags r:id="rId70"/>
              </p:custDataLst>
            </p:nvPr>
          </p:nvSpPr>
          <p:spPr bwMode="auto">
            <a:xfrm>
              <a:off x="4512" y="2369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4" name="Line 40"/>
            <p:cNvSpPr>
              <a:spLocks noChangeShapeType="1"/>
            </p:cNvSpPr>
            <p:nvPr>
              <p:custDataLst>
                <p:tags r:id="rId71"/>
              </p:custDataLst>
            </p:nvPr>
          </p:nvSpPr>
          <p:spPr bwMode="auto">
            <a:xfrm>
              <a:off x="4608" y="2369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5" name="Line 41"/>
            <p:cNvSpPr>
              <a:spLocks noChangeShapeType="1"/>
            </p:cNvSpPr>
            <p:nvPr>
              <p:custDataLst>
                <p:tags r:id="rId72"/>
              </p:custDataLst>
            </p:nvPr>
          </p:nvSpPr>
          <p:spPr bwMode="auto">
            <a:xfrm flipH="1">
              <a:off x="4512" y="2369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6" name="Line 42"/>
            <p:cNvSpPr>
              <a:spLocks noChangeShapeType="1"/>
            </p:cNvSpPr>
            <p:nvPr>
              <p:custDataLst>
                <p:tags r:id="rId73"/>
              </p:custDataLst>
            </p:nvPr>
          </p:nvSpPr>
          <p:spPr bwMode="auto">
            <a:xfrm>
              <a:off x="4848" y="2897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7" name="Line 43"/>
            <p:cNvSpPr>
              <a:spLocks noChangeShapeType="1"/>
            </p:cNvSpPr>
            <p:nvPr>
              <p:custDataLst>
                <p:tags r:id="rId74"/>
              </p:custDataLst>
            </p:nvPr>
          </p:nvSpPr>
          <p:spPr bwMode="auto">
            <a:xfrm flipH="1">
              <a:off x="4800" y="3089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8" name="Line 44"/>
            <p:cNvSpPr>
              <a:spLocks noChangeShapeType="1"/>
            </p:cNvSpPr>
            <p:nvPr>
              <p:custDataLst>
                <p:tags r:id="rId75"/>
              </p:custDataLst>
            </p:nvPr>
          </p:nvSpPr>
          <p:spPr bwMode="auto">
            <a:xfrm>
              <a:off x="4848" y="3089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9" name="Line 45"/>
            <p:cNvSpPr>
              <a:spLocks noChangeShapeType="1"/>
            </p:cNvSpPr>
            <p:nvPr>
              <p:custDataLst>
                <p:tags r:id="rId76"/>
              </p:custDataLst>
            </p:nvPr>
          </p:nvSpPr>
          <p:spPr bwMode="auto">
            <a:xfrm>
              <a:off x="4992" y="2897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90" name="Line 46"/>
            <p:cNvSpPr>
              <a:spLocks noChangeShapeType="1"/>
            </p:cNvSpPr>
            <p:nvPr>
              <p:custDataLst>
                <p:tags r:id="rId77"/>
              </p:custDataLst>
            </p:nvPr>
          </p:nvSpPr>
          <p:spPr bwMode="auto">
            <a:xfrm flipH="1">
              <a:off x="4944" y="3089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91" name="Line 47"/>
            <p:cNvSpPr>
              <a:spLocks noChangeShapeType="1"/>
            </p:cNvSpPr>
            <p:nvPr>
              <p:custDataLst>
                <p:tags r:id="rId78"/>
              </p:custDataLst>
            </p:nvPr>
          </p:nvSpPr>
          <p:spPr bwMode="auto">
            <a:xfrm>
              <a:off x="4992" y="3089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92" name="Freeform 48"/>
            <p:cNvSpPr>
              <a:spLocks/>
            </p:cNvSpPr>
            <p:nvPr>
              <p:custDataLst>
                <p:tags r:id="rId79"/>
              </p:custDataLst>
            </p:nvPr>
          </p:nvSpPr>
          <p:spPr bwMode="auto">
            <a:xfrm>
              <a:off x="4787" y="2493"/>
              <a:ext cx="255" cy="396"/>
            </a:xfrm>
            <a:custGeom>
              <a:avLst/>
              <a:gdLst/>
              <a:ahLst/>
              <a:cxnLst>
                <a:cxn ang="0">
                  <a:pos x="10" y="0"/>
                </a:cxn>
                <a:cxn ang="0">
                  <a:pos x="255" y="0"/>
                </a:cxn>
                <a:cxn ang="0">
                  <a:pos x="255" y="396"/>
                </a:cxn>
                <a:cxn ang="0">
                  <a:pos x="157" y="387"/>
                </a:cxn>
                <a:cxn ang="0">
                  <a:pos x="157" y="195"/>
                </a:cxn>
                <a:cxn ang="0">
                  <a:pos x="104" y="217"/>
                </a:cxn>
                <a:cxn ang="0">
                  <a:pos x="95" y="387"/>
                </a:cxn>
                <a:cxn ang="0">
                  <a:pos x="0" y="396"/>
                </a:cxn>
                <a:cxn ang="0">
                  <a:pos x="10" y="0"/>
                </a:cxn>
              </a:cxnLst>
              <a:rect l="0" t="0" r="r" b="b"/>
              <a:pathLst>
                <a:path w="255" h="396">
                  <a:moveTo>
                    <a:pt x="10" y="0"/>
                  </a:moveTo>
                  <a:lnTo>
                    <a:pt x="255" y="0"/>
                  </a:lnTo>
                  <a:lnTo>
                    <a:pt x="255" y="396"/>
                  </a:lnTo>
                  <a:lnTo>
                    <a:pt x="157" y="387"/>
                  </a:lnTo>
                  <a:lnTo>
                    <a:pt x="157" y="195"/>
                  </a:lnTo>
                  <a:lnTo>
                    <a:pt x="104" y="217"/>
                  </a:lnTo>
                  <a:lnTo>
                    <a:pt x="95" y="387"/>
                  </a:lnTo>
                  <a:lnTo>
                    <a:pt x="0" y="396"/>
                  </a:lnTo>
                  <a:lnTo>
                    <a:pt x="10" y="0"/>
                  </a:lnTo>
                  <a:close/>
                </a:path>
              </a:pathLst>
            </a:cu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93" name="Line 49"/>
            <p:cNvSpPr>
              <a:spLocks noChangeShapeType="1"/>
            </p:cNvSpPr>
            <p:nvPr>
              <p:custDataLst>
                <p:tags r:id="rId80"/>
              </p:custDataLst>
            </p:nvPr>
          </p:nvSpPr>
          <p:spPr bwMode="auto">
            <a:xfrm flipH="1">
              <a:off x="4656" y="1968"/>
              <a:ext cx="144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94" name="Line 50"/>
            <p:cNvSpPr>
              <a:spLocks noChangeShapeType="1"/>
            </p:cNvSpPr>
            <p:nvPr>
              <p:custDataLst>
                <p:tags r:id="rId81"/>
              </p:custDataLst>
            </p:nvPr>
          </p:nvSpPr>
          <p:spPr bwMode="auto">
            <a:xfrm flipH="1" flipV="1">
              <a:off x="4656" y="1872"/>
              <a:ext cx="144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95" name="Line 51"/>
            <p:cNvSpPr>
              <a:spLocks noChangeShapeType="1"/>
            </p:cNvSpPr>
            <p:nvPr>
              <p:custDataLst>
                <p:tags r:id="rId82"/>
              </p:custDataLst>
            </p:nvPr>
          </p:nvSpPr>
          <p:spPr bwMode="auto">
            <a:xfrm flipH="1" flipV="1">
              <a:off x="4704" y="1776"/>
              <a:ext cx="144" cy="96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96" name="Line 52"/>
            <p:cNvSpPr>
              <a:spLocks noChangeShapeType="1"/>
            </p:cNvSpPr>
            <p:nvPr>
              <p:custDataLst>
                <p:tags r:id="rId83"/>
              </p:custDataLst>
            </p:nvPr>
          </p:nvSpPr>
          <p:spPr bwMode="auto">
            <a:xfrm flipH="1" flipV="1">
              <a:off x="4848" y="1680"/>
              <a:ext cx="48" cy="144"/>
            </a:xfrm>
            <a:prstGeom prst="line">
              <a:avLst/>
            </a:prstGeom>
            <a:noFill/>
            <a:ln w="28575">
              <a:solidFill>
                <a:srgbClr val="BC101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97" name="Line 53"/>
            <p:cNvSpPr>
              <a:spLocks noChangeShapeType="1"/>
            </p:cNvSpPr>
            <p:nvPr>
              <p:custDataLst>
                <p:tags r:id="rId84"/>
              </p:custDataLst>
            </p:nvPr>
          </p:nvSpPr>
          <p:spPr bwMode="auto">
            <a:xfrm>
              <a:off x="4992" y="1920"/>
              <a:ext cx="48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98" name="Line 54"/>
            <p:cNvSpPr>
              <a:spLocks noChangeShapeType="1"/>
            </p:cNvSpPr>
            <p:nvPr>
              <p:custDataLst>
                <p:tags r:id="rId85"/>
              </p:custDataLst>
            </p:nvPr>
          </p:nvSpPr>
          <p:spPr bwMode="auto">
            <a:xfrm flipV="1">
              <a:off x="4944" y="1728"/>
              <a:ext cx="48" cy="144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99" name="Line 55"/>
            <p:cNvSpPr>
              <a:spLocks noChangeShapeType="1"/>
            </p:cNvSpPr>
            <p:nvPr>
              <p:custDataLst>
                <p:tags r:id="rId86"/>
              </p:custDataLst>
            </p:nvPr>
          </p:nvSpPr>
          <p:spPr bwMode="auto">
            <a:xfrm>
              <a:off x="4992" y="1968"/>
              <a:ext cx="48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152" name="Group 151"/>
          <p:cNvGrpSpPr/>
          <p:nvPr>
            <p:custDataLst>
              <p:tags r:id="rId21"/>
            </p:custDataLst>
          </p:nvPr>
        </p:nvGrpSpPr>
        <p:grpSpPr>
          <a:xfrm>
            <a:off x="1676400" y="1859753"/>
            <a:ext cx="609600" cy="780259"/>
            <a:chOff x="1676400" y="2469353"/>
            <a:chExt cx="609600" cy="780259"/>
          </a:xfrm>
        </p:grpSpPr>
        <p:sp>
          <p:nvSpPr>
            <p:cNvPr id="127" name="Line 33"/>
            <p:cNvSpPr>
              <a:spLocks noChangeShapeType="1"/>
            </p:cNvSpPr>
            <p:nvPr>
              <p:custDataLst>
                <p:tags r:id="rId45"/>
              </p:custDataLst>
            </p:nvPr>
          </p:nvSpPr>
          <p:spPr bwMode="auto">
            <a:xfrm>
              <a:off x="2001520" y="2716892"/>
              <a:ext cx="0" cy="217931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28" name="Line 34"/>
            <p:cNvSpPr>
              <a:spLocks noChangeShapeType="1"/>
            </p:cNvSpPr>
            <p:nvPr>
              <p:custDataLst>
                <p:tags r:id="rId46"/>
              </p:custDataLst>
            </p:nvPr>
          </p:nvSpPr>
          <p:spPr bwMode="auto">
            <a:xfrm flipV="1">
              <a:off x="1757680" y="2765321"/>
              <a:ext cx="243840" cy="9685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29" name="Line 35"/>
            <p:cNvSpPr>
              <a:spLocks noChangeShapeType="1"/>
            </p:cNvSpPr>
            <p:nvPr>
              <p:custDataLst>
                <p:tags r:id="rId47"/>
              </p:custDataLst>
            </p:nvPr>
          </p:nvSpPr>
          <p:spPr bwMode="auto">
            <a:xfrm>
              <a:off x="2001520" y="2765321"/>
              <a:ext cx="203200" cy="9685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30" name="Line 36"/>
            <p:cNvSpPr>
              <a:spLocks noChangeShapeType="1"/>
            </p:cNvSpPr>
            <p:nvPr>
              <p:custDataLst>
                <p:tags r:id="rId48"/>
              </p:custDataLst>
            </p:nvPr>
          </p:nvSpPr>
          <p:spPr bwMode="auto">
            <a:xfrm>
              <a:off x="2204720" y="2862179"/>
              <a:ext cx="81280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31" name="Line 37"/>
            <p:cNvSpPr>
              <a:spLocks noChangeShapeType="1"/>
            </p:cNvSpPr>
            <p:nvPr>
              <p:custDataLst>
                <p:tags r:id="rId49"/>
              </p:custDataLst>
            </p:nvPr>
          </p:nvSpPr>
          <p:spPr bwMode="auto">
            <a:xfrm>
              <a:off x="2204720" y="2862179"/>
              <a:ext cx="81280" cy="2421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32" name="Line 38"/>
            <p:cNvSpPr>
              <a:spLocks noChangeShapeType="1"/>
            </p:cNvSpPr>
            <p:nvPr>
              <p:custDataLst>
                <p:tags r:id="rId50"/>
              </p:custDataLst>
            </p:nvPr>
          </p:nvSpPr>
          <p:spPr bwMode="auto">
            <a:xfrm>
              <a:off x="2204720" y="2862179"/>
              <a:ext cx="0" cy="48429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33" name="Line 39"/>
            <p:cNvSpPr>
              <a:spLocks noChangeShapeType="1"/>
            </p:cNvSpPr>
            <p:nvPr>
              <p:custDataLst>
                <p:tags r:id="rId51"/>
              </p:custDataLst>
            </p:nvPr>
          </p:nvSpPr>
          <p:spPr bwMode="auto">
            <a:xfrm>
              <a:off x="1676400" y="2862179"/>
              <a:ext cx="81280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34" name="Line 40"/>
            <p:cNvSpPr>
              <a:spLocks noChangeShapeType="1"/>
            </p:cNvSpPr>
            <p:nvPr>
              <p:custDataLst>
                <p:tags r:id="rId52"/>
              </p:custDataLst>
            </p:nvPr>
          </p:nvSpPr>
          <p:spPr bwMode="auto">
            <a:xfrm>
              <a:off x="1757680" y="2862179"/>
              <a:ext cx="0" cy="48429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35" name="Line 41"/>
            <p:cNvSpPr>
              <a:spLocks noChangeShapeType="1"/>
            </p:cNvSpPr>
            <p:nvPr>
              <p:custDataLst>
                <p:tags r:id="rId53"/>
              </p:custDataLst>
            </p:nvPr>
          </p:nvSpPr>
          <p:spPr bwMode="auto">
            <a:xfrm flipH="1">
              <a:off x="1676400" y="2862179"/>
              <a:ext cx="81280" cy="2421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36" name="Line 42"/>
            <p:cNvSpPr>
              <a:spLocks noChangeShapeType="1"/>
            </p:cNvSpPr>
            <p:nvPr>
              <p:custDataLst>
                <p:tags r:id="rId54"/>
              </p:custDataLst>
            </p:nvPr>
          </p:nvSpPr>
          <p:spPr bwMode="auto">
            <a:xfrm>
              <a:off x="1960880" y="3128539"/>
              <a:ext cx="0" cy="9685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37" name="Line 43"/>
            <p:cNvSpPr>
              <a:spLocks noChangeShapeType="1"/>
            </p:cNvSpPr>
            <p:nvPr>
              <p:custDataLst>
                <p:tags r:id="rId55"/>
              </p:custDataLst>
            </p:nvPr>
          </p:nvSpPr>
          <p:spPr bwMode="auto">
            <a:xfrm flipH="1">
              <a:off x="1920240" y="3225397"/>
              <a:ext cx="40640" cy="2421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38" name="Line 44"/>
            <p:cNvSpPr>
              <a:spLocks noChangeShapeType="1"/>
            </p:cNvSpPr>
            <p:nvPr>
              <p:custDataLst>
                <p:tags r:id="rId56"/>
              </p:custDataLst>
            </p:nvPr>
          </p:nvSpPr>
          <p:spPr bwMode="auto">
            <a:xfrm>
              <a:off x="1960880" y="3225397"/>
              <a:ext cx="0" cy="2421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39" name="Line 45"/>
            <p:cNvSpPr>
              <a:spLocks noChangeShapeType="1"/>
            </p:cNvSpPr>
            <p:nvPr>
              <p:custDataLst>
                <p:tags r:id="rId57"/>
              </p:custDataLst>
            </p:nvPr>
          </p:nvSpPr>
          <p:spPr bwMode="auto">
            <a:xfrm>
              <a:off x="2082800" y="3128539"/>
              <a:ext cx="0" cy="9685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40" name="Line 46"/>
            <p:cNvSpPr>
              <a:spLocks noChangeShapeType="1"/>
            </p:cNvSpPr>
            <p:nvPr>
              <p:custDataLst>
                <p:tags r:id="rId58"/>
              </p:custDataLst>
            </p:nvPr>
          </p:nvSpPr>
          <p:spPr bwMode="auto">
            <a:xfrm flipH="1">
              <a:off x="2042160" y="3225397"/>
              <a:ext cx="40640" cy="2421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41" name="Line 47"/>
            <p:cNvSpPr>
              <a:spLocks noChangeShapeType="1"/>
            </p:cNvSpPr>
            <p:nvPr>
              <p:custDataLst>
                <p:tags r:id="rId59"/>
              </p:custDataLst>
            </p:nvPr>
          </p:nvSpPr>
          <p:spPr bwMode="auto">
            <a:xfrm>
              <a:off x="2082800" y="3225397"/>
              <a:ext cx="0" cy="2421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42" name="Freeform 48"/>
            <p:cNvSpPr>
              <a:spLocks/>
            </p:cNvSpPr>
            <p:nvPr>
              <p:custDataLst>
                <p:tags r:id="rId60"/>
              </p:custDataLst>
            </p:nvPr>
          </p:nvSpPr>
          <p:spPr bwMode="auto">
            <a:xfrm>
              <a:off x="1909233" y="2924734"/>
              <a:ext cx="215900" cy="199770"/>
            </a:xfrm>
            <a:custGeom>
              <a:avLst/>
              <a:gdLst/>
              <a:ahLst/>
              <a:cxnLst>
                <a:cxn ang="0">
                  <a:pos x="10" y="0"/>
                </a:cxn>
                <a:cxn ang="0">
                  <a:pos x="255" y="0"/>
                </a:cxn>
                <a:cxn ang="0">
                  <a:pos x="255" y="396"/>
                </a:cxn>
                <a:cxn ang="0">
                  <a:pos x="157" y="387"/>
                </a:cxn>
                <a:cxn ang="0">
                  <a:pos x="157" y="195"/>
                </a:cxn>
                <a:cxn ang="0">
                  <a:pos x="104" y="217"/>
                </a:cxn>
                <a:cxn ang="0">
                  <a:pos x="95" y="387"/>
                </a:cxn>
                <a:cxn ang="0">
                  <a:pos x="0" y="396"/>
                </a:cxn>
                <a:cxn ang="0">
                  <a:pos x="10" y="0"/>
                </a:cxn>
              </a:cxnLst>
              <a:rect l="0" t="0" r="r" b="b"/>
              <a:pathLst>
                <a:path w="255" h="396">
                  <a:moveTo>
                    <a:pt x="10" y="0"/>
                  </a:moveTo>
                  <a:lnTo>
                    <a:pt x="255" y="0"/>
                  </a:lnTo>
                  <a:lnTo>
                    <a:pt x="255" y="396"/>
                  </a:lnTo>
                  <a:lnTo>
                    <a:pt x="157" y="387"/>
                  </a:lnTo>
                  <a:lnTo>
                    <a:pt x="157" y="195"/>
                  </a:lnTo>
                  <a:lnTo>
                    <a:pt x="104" y="217"/>
                  </a:lnTo>
                  <a:lnTo>
                    <a:pt x="95" y="387"/>
                  </a:lnTo>
                  <a:lnTo>
                    <a:pt x="0" y="396"/>
                  </a:lnTo>
                  <a:lnTo>
                    <a:pt x="10" y="0"/>
                  </a:lnTo>
                  <a:close/>
                </a:path>
              </a:pathLst>
            </a:cu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50" name="Explosion 2 149"/>
            <p:cNvSpPr/>
            <p:nvPr>
              <p:custDataLst>
                <p:tags r:id="rId61"/>
              </p:custDataLst>
            </p:nvPr>
          </p:nvSpPr>
          <p:spPr>
            <a:xfrm>
              <a:off x="1816895" y="2469353"/>
              <a:ext cx="381000" cy="269085"/>
            </a:xfrm>
            <a:prstGeom prst="irregularSeal2">
              <a:avLst/>
            </a:prstGeom>
            <a:noFill/>
            <a:ln w="28575">
              <a:solidFill>
                <a:srgbClr val="92D05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51" name="Oval 32"/>
            <p:cNvSpPr>
              <a:spLocks noChangeArrowheads="1"/>
            </p:cNvSpPr>
            <p:nvPr>
              <p:custDataLst>
                <p:tags r:id="rId62"/>
              </p:custDataLst>
            </p:nvPr>
          </p:nvSpPr>
          <p:spPr bwMode="auto">
            <a:xfrm>
              <a:off x="1920240" y="2595820"/>
              <a:ext cx="162560" cy="121073"/>
            </a:xfrm>
            <a:prstGeom prst="ellipse">
              <a:avLst/>
            </a:prstGeom>
            <a:solidFill>
              <a:schemeClr val="tx1"/>
            </a:solidFill>
            <a:ln w="952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</p:grpSp>
      <p:sp>
        <p:nvSpPr>
          <p:cNvPr id="156" name="Content Placeholder 2"/>
          <p:cNvSpPr txBox="1">
            <a:spLocks/>
          </p:cNvSpPr>
          <p:nvPr>
            <p:custDataLst>
              <p:tags r:id="rId22"/>
            </p:custDataLst>
          </p:nvPr>
        </p:nvSpPr>
        <p:spPr>
          <a:xfrm>
            <a:off x="5638800" y="2819400"/>
            <a:ext cx="1066800" cy="457200"/>
          </a:xfrm>
          <a:prstGeom prst="rect">
            <a:avLst/>
          </a:prstGeom>
        </p:spPr>
        <p:txBody>
          <a:bodyPr vert="horz" lIns="91440" tIns="45720" rIns="91440" bIns="45720" rtlCol="0">
            <a:normAutofit fontScale="85000" lnSpcReduction="20000"/>
          </a:bodyPr>
          <a:lstStyle/>
          <a:p>
            <a:pPr marL="342900" marR="0" lvl="0" indent="-34290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Alice</a:t>
            </a:r>
          </a:p>
        </p:txBody>
      </p:sp>
      <p:sp>
        <p:nvSpPr>
          <p:cNvPr id="157" name="Content Placeholder 2"/>
          <p:cNvSpPr txBox="1">
            <a:spLocks/>
          </p:cNvSpPr>
          <p:nvPr>
            <p:custDataLst>
              <p:tags r:id="rId23"/>
            </p:custDataLst>
          </p:nvPr>
        </p:nvSpPr>
        <p:spPr>
          <a:xfrm>
            <a:off x="4267200" y="2819400"/>
            <a:ext cx="1066800" cy="457200"/>
          </a:xfrm>
          <a:prstGeom prst="rect">
            <a:avLst/>
          </a:prstGeom>
        </p:spPr>
        <p:txBody>
          <a:bodyPr vert="horz" lIns="91440" tIns="45720" rIns="91440" bIns="45720" rtlCol="0">
            <a:normAutofit fontScale="85000" lnSpcReduction="20000"/>
          </a:bodyPr>
          <a:lstStyle/>
          <a:p>
            <a:pPr marL="342900" marR="0" lvl="0" indent="-34290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Bob</a:t>
            </a:r>
          </a:p>
        </p:txBody>
      </p:sp>
      <p:sp>
        <p:nvSpPr>
          <p:cNvPr id="158" name="Content Placeholder 2"/>
          <p:cNvSpPr txBox="1">
            <a:spLocks/>
          </p:cNvSpPr>
          <p:nvPr>
            <p:custDataLst>
              <p:tags r:id="rId24"/>
            </p:custDataLst>
          </p:nvPr>
        </p:nvSpPr>
        <p:spPr>
          <a:xfrm>
            <a:off x="2895600" y="2819400"/>
            <a:ext cx="1066800" cy="457200"/>
          </a:xfrm>
          <a:prstGeom prst="rect">
            <a:avLst/>
          </a:prstGeom>
        </p:spPr>
        <p:txBody>
          <a:bodyPr vert="horz" lIns="91440" tIns="45720" rIns="91440" bIns="45720" rtlCol="0">
            <a:normAutofit fontScale="85000" lnSpcReduction="20000"/>
          </a:bodyPr>
          <a:lstStyle/>
          <a:p>
            <a:pPr marL="342900" marR="0" lvl="0" indent="-34290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Carol</a:t>
            </a:r>
          </a:p>
        </p:txBody>
      </p:sp>
      <p:sp>
        <p:nvSpPr>
          <p:cNvPr id="159" name="Content Placeholder 2"/>
          <p:cNvSpPr txBox="1">
            <a:spLocks/>
          </p:cNvSpPr>
          <p:nvPr>
            <p:custDataLst>
              <p:tags r:id="rId25"/>
            </p:custDataLst>
          </p:nvPr>
        </p:nvSpPr>
        <p:spPr>
          <a:xfrm>
            <a:off x="1524000" y="2819400"/>
            <a:ext cx="1066800" cy="457200"/>
          </a:xfrm>
          <a:prstGeom prst="rect">
            <a:avLst/>
          </a:prstGeom>
        </p:spPr>
        <p:txBody>
          <a:bodyPr vert="horz" lIns="91440" tIns="45720" rIns="91440" bIns="45720" rtlCol="0">
            <a:normAutofit fontScale="85000" lnSpcReduction="20000"/>
          </a:bodyPr>
          <a:lstStyle/>
          <a:p>
            <a:pPr marL="342900" marR="0" lvl="0" indent="-342900" algn="ctr" defTabSz="914400" rtl="0" eaLnBrk="1" fontAlgn="auto" latinLnBrk="0" hangingPunct="1">
              <a:lnSpc>
                <a:spcPct val="100000"/>
              </a:lnSpc>
              <a:spcBef>
                <a:spcPct val="20000"/>
              </a:spcBef>
              <a:spcAft>
                <a:spcPts val="0"/>
              </a:spcAft>
              <a:buClrTx/>
              <a:buSzPct val="80000"/>
              <a:buFontTx/>
              <a:buNone/>
              <a:tabLst/>
              <a:defRPr/>
            </a:pPr>
            <a:r>
              <a:rPr kumimoji="0" lang="en-US" sz="32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Calibri" pitchFamily="34" charset="0"/>
                <a:ea typeface="+mn-ea"/>
                <a:cs typeface="Arial" pitchFamily="34" charset="0"/>
              </a:rPr>
              <a:t>Dave</a:t>
            </a:r>
          </a:p>
        </p:txBody>
      </p:sp>
      <p:grpSp>
        <p:nvGrpSpPr>
          <p:cNvPr id="185" name="Group 184"/>
          <p:cNvGrpSpPr/>
          <p:nvPr>
            <p:custDataLst>
              <p:tags r:id="rId26"/>
            </p:custDataLst>
          </p:nvPr>
        </p:nvGrpSpPr>
        <p:grpSpPr>
          <a:xfrm>
            <a:off x="3149600" y="1905000"/>
            <a:ext cx="508000" cy="762000"/>
            <a:chOff x="3149600" y="2514600"/>
            <a:chExt cx="508000" cy="762000"/>
          </a:xfrm>
        </p:grpSpPr>
        <p:sp>
          <p:nvSpPr>
            <p:cNvPr id="162" name="Line 10"/>
            <p:cNvSpPr>
              <a:spLocks noChangeShapeType="1"/>
            </p:cNvSpPr>
            <p:nvPr>
              <p:custDataLst>
                <p:tags r:id="rId27"/>
              </p:custDataLst>
            </p:nvPr>
          </p:nvSpPr>
          <p:spPr bwMode="auto">
            <a:xfrm>
              <a:off x="3420533" y="2773596"/>
              <a:ext cx="0" cy="205774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63" name="AutoShape 11"/>
            <p:cNvSpPr>
              <a:spLocks noChangeArrowheads="1"/>
            </p:cNvSpPr>
            <p:nvPr>
              <p:custDataLst>
                <p:tags r:id="rId28"/>
              </p:custDataLst>
            </p:nvPr>
          </p:nvSpPr>
          <p:spPr bwMode="auto">
            <a:xfrm>
              <a:off x="3285067" y="2979370"/>
              <a:ext cx="270933" cy="182911"/>
            </a:xfrm>
            <a:prstGeom prst="triangle">
              <a:avLst>
                <a:gd name="adj" fmla="val 50000"/>
              </a:avLst>
            </a:prstGeom>
            <a:noFill/>
            <a:ln w="28575">
              <a:solidFill>
                <a:srgbClr val="FFFFFF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164" name="Line 12"/>
            <p:cNvSpPr>
              <a:spLocks noChangeShapeType="1"/>
            </p:cNvSpPr>
            <p:nvPr>
              <p:custDataLst>
                <p:tags r:id="rId29"/>
              </p:custDataLst>
            </p:nvPr>
          </p:nvSpPr>
          <p:spPr bwMode="auto">
            <a:xfrm flipV="1">
              <a:off x="3217333" y="2819324"/>
              <a:ext cx="203200" cy="9145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65" name="Line 13"/>
            <p:cNvSpPr>
              <a:spLocks noChangeShapeType="1"/>
            </p:cNvSpPr>
            <p:nvPr>
              <p:custDataLst>
                <p:tags r:id="rId30"/>
              </p:custDataLst>
            </p:nvPr>
          </p:nvSpPr>
          <p:spPr bwMode="auto">
            <a:xfrm>
              <a:off x="3420533" y="2819324"/>
              <a:ext cx="169333" cy="9145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66" name="Line 14"/>
            <p:cNvSpPr>
              <a:spLocks noChangeShapeType="1"/>
            </p:cNvSpPr>
            <p:nvPr>
              <p:custDataLst>
                <p:tags r:id="rId31"/>
              </p:custDataLst>
            </p:nvPr>
          </p:nvSpPr>
          <p:spPr bwMode="auto">
            <a:xfrm>
              <a:off x="3589867" y="2910779"/>
              <a:ext cx="67733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67" name="Line 15"/>
            <p:cNvSpPr>
              <a:spLocks noChangeShapeType="1"/>
            </p:cNvSpPr>
            <p:nvPr>
              <p:custDataLst>
                <p:tags r:id="rId32"/>
              </p:custDataLst>
            </p:nvPr>
          </p:nvSpPr>
          <p:spPr bwMode="auto">
            <a:xfrm>
              <a:off x="3589867" y="2910779"/>
              <a:ext cx="67733" cy="22864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68" name="Line 16"/>
            <p:cNvSpPr>
              <a:spLocks noChangeShapeType="1"/>
            </p:cNvSpPr>
            <p:nvPr>
              <p:custDataLst>
                <p:tags r:id="rId33"/>
              </p:custDataLst>
            </p:nvPr>
          </p:nvSpPr>
          <p:spPr bwMode="auto">
            <a:xfrm>
              <a:off x="3589867" y="2910779"/>
              <a:ext cx="0" cy="4572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69" name="Line 17"/>
            <p:cNvSpPr>
              <a:spLocks noChangeShapeType="1"/>
            </p:cNvSpPr>
            <p:nvPr>
              <p:custDataLst>
                <p:tags r:id="rId34"/>
              </p:custDataLst>
            </p:nvPr>
          </p:nvSpPr>
          <p:spPr bwMode="auto">
            <a:xfrm>
              <a:off x="3149600" y="2910779"/>
              <a:ext cx="67733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70" name="Line 18"/>
            <p:cNvSpPr>
              <a:spLocks noChangeShapeType="1"/>
            </p:cNvSpPr>
            <p:nvPr>
              <p:custDataLst>
                <p:tags r:id="rId35"/>
              </p:custDataLst>
            </p:nvPr>
          </p:nvSpPr>
          <p:spPr bwMode="auto">
            <a:xfrm>
              <a:off x="3217333" y="2910779"/>
              <a:ext cx="0" cy="4572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71" name="Line 19"/>
            <p:cNvSpPr>
              <a:spLocks noChangeShapeType="1"/>
            </p:cNvSpPr>
            <p:nvPr>
              <p:custDataLst>
                <p:tags r:id="rId36"/>
              </p:custDataLst>
            </p:nvPr>
          </p:nvSpPr>
          <p:spPr bwMode="auto">
            <a:xfrm flipH="1">
              <a:off x="3149600" y="2910779"/>
              <a:ext cx="67733" cy="22864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77" name="Line 25"/>
            <p:cNvSpPr>
              <a:spLocks noChangeShapeType="1"/>
            </p:cNvSpPr>
            <p:nvPr>
              <p:custDataLst>
                <p:tags r:id="rId37"/>
              </p:custDataLst>
            </p:nvPr>
          </p:nvSpPr>
          <p:spPr bwMode="auto">
            <a:xfrm>
              <a:off x="3352800" y="3162281"/>
              <a:ext cx="0" cy="9145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78" name="Line 26"/>
            <p:cNvSpPr>
              <a:spLocks noChangeShapeType="1"/>
            </p:cNvSpPr>
            <p:nvPr>
              <p:custDataLst>
                <p:tags r:id="rId38"/>
              </p:custDataLst>
            </p:nvPr>
          </p:nvSpPr>
          <p:spPr bwMode="auto">
            <a:xfrm flipH="1">
              <a:off x="3318933" y="3253736"/>
              <a:ext cx="33867" cy="22864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79" name="Line 27"/>
            <p:cNvSpPr>
              <a:spLocks noChangeShapeType="1"/>
            </p:cNvSpPr>
            <p:nvPr>
              <p:custDataLst>
                <p:tags r:id="rId39"/>
              </p:custDataLst>
            </p:nvPr>
          </p:nvSpPr>
          <p:spPr bwMode="auto">
            <a:xfrm>
              <a:off x="3352800" y="3253736"/>
              <a:ext cx="0" cy="22864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80" name="Line 28"/>
            <p:cNvSpPr>
              <a:spLocks noChangeShapeType="1"/>
            </p:cNvSpPr>
            <p:nvPr>
              <p:custDataLst>
                <p:tags r:id="rId40"/>
              </p:custDataLst>
            </p:nvPr>
          </p:nvSpPr>
          <p:spPr bwMode="auto">
            <a:xfrm>
              <a:off x="3488267" y="3162281"/>
              <a:ext cx="0" cy="9145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81" name="Line 29"/>
            <p:cNvSpPr>
              <a:spLocks noChangeShapeType="1"/>
            </p:cNvSpPr>
            <p:nvPr>
              <p:custDataLst>
                <p:tags r:id="rId41"/>
              </p:custDataLst>
            </p:nvPr>
          </p:nvSpPr>
          <p:spPr bwMode="auto">
            <a:xfrm flipH="1">
              <a:off x="3454400" y="3253736"/>
              <a:ext cx="33867" cy="22864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82" name="Line 30"/>
            <p:cNvSpPr>
              <a:spLocks noChangeShapeType="1"/>
            </p:cNvSpPr>
            <p:nvPr>
              <p:custDataLst>
                <p:tags r:id="rId42"/>
              </p:custDataLst>
            </p:nvPr>
          </p:nvSpPr>
          <p:spPr bwMode="auto">
            <a:xfrm>
              <a:off x="3488267" y="3253736"/>
              <a:ext cx="0" cy="22864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83" name="Cloud 182"/>
            <p:cNvSpPr/>
            <p:nvPr>
              <p:custDataLst>
                <p:tags r:id="rId43"/>
              </p:custDataLst>
            </p:nvPr>
          </p:nvSpPr>
          <p:spPr>
            <a:xfrm>
              <a:off x="3352800" y="2514600"/>
              <a:ext cx="228600" cy="228600"/>
            </a:xfrm>
            <a:prstGeom prst="cloud">
              <a:avLst/>
            </a:prstGeom>
            <a:noFill/>
            <a:ln w="28575">
              <a:solidFill>
                <a:srgbClr val="00B0F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4" name="Oval 9"/>
            <p:cNvSpPr>
              <a:spLocks noChangeArrowheads="1"/>
            </p:cNvSpPr>
            <p:nvPr>
              <p:custDataLst>
                <p:tags r:id="rId44"/>
              </p:custDataLst>
            </p:nvPr>
          </p:nvSpPr>
          <p:spPr bwMode="auto">
            <a:xfrm>
              <a:off x="3352800" y="2659277"/>
              <a:ext cx="135467" cy="114319"/>
            </a:xfrm>
            <a:prstGeom prst="ellipse">
              <a:avLst/>
            </a:prstGeom>
            <a:solidFill>
              <a:schemeClr val="tx1"/>
            </a:solidFill>
            <a:ln w="952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</p:grp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7" grpId="0"/>
      <p:bldP spid="158" grpId="0"/>
      <p:bldP spid="159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8"/>
          <p:cNvGrpSpPr>
            <a:grpSpLocks/>
          </p:cNvGrpSpPr>
          <p:nvPr>
            <p:custDataLst>
              <p:tags r:id="rId1"/>
            </p:custDataLst>
          </p:nvPr>
        </p:nvGrpSpPr>
        <p:grpSpPr bwMode="auto">
          <a:xfrm>
            <a:off x="381000" y="990600"/>
            <a:ext cx="508000" cy="716876"/>
            <a:chOff x="3696" y="991"/>
            <a:chExt cx="720" cy="1505"/>
          </a:xfrm>
        </p:grpSpPr>
        <p:sp>
          <p:nvSpPr>
            <p:cNvPr id="2319369" name="Oval 9"/>
            <p:cNvSpPr>
              <a:spLocks noChangeArrowheads="1"/>
            </p:cNvSpPr>
            <p:nvPr>
              <p:custDataLst>
                <p:tags r:id="rId104"/>
              </p:custDataLst>
            </p:nvPr>
          </p:nvSpPr>
          <p:spPr bwMode="auto">
            <a:xfrm>
              <a:off x="3984" y="1200"/>
              <a:ext cx="192" cy="240"/>
            </a:xfrm>
            <a:prstGeom prst="ellipse">
              <a:avLst/>
            </a:prstGeom>
            <a:noFill/>
            <a:ln w="952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319370" name="Line 10"/>
            <p:cNvSpPr>
              <a:spLocks noChangeShapeType="1"/>
            </p:cNvSpPr>
            <p:nvPr>
              <p:custDataLst>
                <p:tags r:id="rId105"/>
              </p:custDataLst>
            </p:nvPr>
          </p:nvSpPr>
          <p:spPr bwMode="auto">
            <a:xfrm>
              <a:off x="4080" y="1440"/>
              <a:ext cx="0" cy="43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71" name="AutoShape 11"/>
            <p:cNvSpPr>
              <a:spLocks noChangeArrowheads="1"/>
            </p:cNvSpPr>
            <p:nvPr>
              <p:custDataLst>
                <p:tags r:id="rId106"/>
              </p:custDataLst>
            </p:nvPr>
          </p:nvSpPr>
          <p:spPr bwMode="auto">
            <a:xfrm>
              <a:off x="3888" y="1872"/>
              <a:ext cx="384" cy="384"/>
            </a:xfrm>
            <a:prstGeom prst="triangle">
              <a:avLst>
                <a:gd name="adj" fmla="val 50000"/>
              </a:avLst>
            </a:prstGeom>
            <a:noFill/>
            <a:ln w="28575">
              <a:solidFill>
                <a:srgbClr val="FFFFFF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319372" name="Line 12"/>
            <p:cNvSpPr>
              <a:spLocks noChangeShapeType="1"/>
            </p:cNvSpPr>
            <p:nvPr>
              <p:custDataLst>
                <p:tags r:id="rId107"/>
              </p:custDataLst>
            </p:nvPr>
          </p:nvSpPr>
          <p:spPr bwMode="auto">
            <a:xfrm flipV="1">
              <a:off x="3792" y="1536"/>
              <a:ext cx="288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73" name="Line 13"/>
            <p:cNvSpPr>
              <a:spLocks noChangeShapeType="1"/>
            </p:cNvSpPr>
            <p:nvPr>
              <p:custDataLst>
                <p:tags r:id="rId108"/>
              </p:custDataLst>
            </p:nvPr>
          </p:nvSpPr>
          <p:spPr bwMode="auto">
            <a:xfrm>
              <a:off x="4080" y="1536"/>
              <a:ext cx="24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74" name="Line 14"/>
            <p:cNvSpPr>
              <a:spLocks noChangeShapeType="1"/>
            </p:cNvSpPr>
            <p:nvPr>
              <p:custDataLst>
                <p:tags r:id="rId109"/>
              </p:custDataLst>
            </p:nvPr>
          </p:nvSpPr>
          <p:spPr bwMode="auto">
            <a:xfrm>
              <a:off x="4320" y="1728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75" name="Line 15"/>
            <p:cNvSpPr>
              <a:spLocks noChangeShapeType="1"/>
            </p:cNvSpPr>
            <p:nvPr>
              <p:custDataLst>
                <p:tags r:id="rId110"/>
              </p:custDataLst>
            </p:nvPr>
          </p:nvSpPr>
          <p:spPr bwMode="auto">
            <a:xfrm>
              <a:off x="4320" y="1728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76" name="Line 16"/>
            <p:cNvSpPr>
              <a:spLocks noChangeShapeType="1"/>
            </p:cNvSpPr>
            <p:nvPr>
              <p:custDataLst>
                <p:tags r:id="rId111"/>
              </p:custDataLst>
            </p:nvPr>
          </p:nvSpPr>
          <p:spPr bwMode="auto">
            <a:xfrm>
              <a:off x="4320" y="1728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77" name="Line 17"/>
            <p:cNvSpPr>
              <a:spLocks noChangeShapeType="1"/>
            </p:cNvSpPr>
            <p:nvPr>
              <p:custDataLst>
                <p:tags r:id="rId112"/>
              </p:custDataLst>
            </p:nvPr>
          </p:nvSpPr>
          <p:spPr bwMode="auto">
            <a:xfrm>
              <a:off x="3696" y="1728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78" name="Line 18"/>
            <p:cNvSpPr>
              <a:spLocks noChangeShapeType="1"/>
            </p:cNvSpPr>
            <p:nvPr>
              <p:custDataLst>
                <p:tags r:id="rId113"/>
              </p:custDataLst>
            </p:nvPr>
          </p:nvSpPr>
          <p:spPr bwMode="auto">
            <a:xfrm>
              <a:off x="3792" y="1728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79" name="Line 19"/>
            <p:cNvSpPr>
              <a:spLocks noChangeShapeType="1"/>
            </p:cNvSpPr>
            <p:nvPr>
              <p:custDataLst>
                <p:tags r:id="rId114"/>
              </p:custDataLst>
            </p:nvPr>
          </p:nvSpPr>
          <p:spPr bwMode="auto">
            <a:xfrm flipH="1">
              <a:off x="3696" y="1728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0" name="Freeform 20"/>
            <p:cNvSpPr>
              <a:spLocks/>
            </p:cNvSpPr>
            <p:nvPr>
              <p:custDataLst>
                <p:tags r:id="rId115"/>
              </p:custDataLst>
            </p:nvPr>
          </p:nvSpPr>
          <p:spPr bwMode="auto">
            <a:xfrm>
              <a:off x="4176" y="1275"/>
              <a:ext cx="177" cy="94"/>
            </a:xfrm>
            <a:custGeom>
              <a:avLst/>
              <a:gdLst/>
              <a:ahLst/>
              <a:cxnLst>
                <a:cxn ang="0">
                  <a:pos x="0" y="21"/>
                </a:cxn>
                <a:cxn ang="0">
                  <a:pos x="35" y="94"/>
                </a:cxn>
                <a:cxn ang="0">
                  <a:pos x="45" y="0"/>
                </a:cxn>
                <a:cxn ang="0">
                  <a:pos x="92" y="75"/>
                </a:cxn>
                <a:cxn ang="0">
                  <a:pos x="120" y="0"/>
                </a:cxn>
                <a:cxn ang="0">
                  <a:pos x="177" y="66"/>
                </a:cxn>
              </a:cxnLst>
              <a:rect l="0" t="0" r="r" b="b"/>
              <a:pathLst>
                <a:path w="177" h="94">
                  <a:moveTo>
                    <a:pt x="0" y="21"/>
                  </a:moveTo>
                  <a:lnTo>
                    <a:pt x="35" y="94"/>
                  </a:lnTo>
                  <a:lnTo>
                    <a:pt x="45" y="0"/>
                  </a:lnTo>
                  <a:lnTo>
                    <a:pt x="92" y="75"/>
                  </a:lnTo>
                  <a:lnTo>
                    <a:pt x="120" y="0"/>
                  </a:lnTo>
                  <a:lnTo>
                    <a:pt x="177" y="66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1" name="Freeform 21"/>
            <p:cNvSpPr>
              <a:spLocks/>
            </p:cNvSpPr>
            <p:nvPr>
              <p:custDataLst>
                <p:tags r:id="rId116"/>
              </p:custDataLst>
            </p:nvPr>
          </p:nvSpPr>
          <p:spPr bwMode="auto">
            <a:xfrm>
              <a:off x="4128" y="1114"/>
              <a:ext cx="197" cy="104"/>
            </a:xfrm>
            <a:custGeom>
              <a:avLst/>
              <a:gdLst/>
              <a:ahLst/>
              <a:cxnLst>
                <a:cxn ang="0">
                  <a:pos x="0" y="86"/>
                </a:cxn>
                <a:cxn ang="0">
                  <a:pos x="36" y="10"/>
                </a:cxn>
                <a:cxn ang="0">
                  <a:pos x="55" y="104"/>
                </a:cxn>
                <a:cxn ang="0">
                  <a:pos x="102" y="0"/>
                </a:cxn>
                <a:cxn ang="0">
                  <a:pos x="131" y="104"/>
                </a:cxn>
                <a:cxn ang="0">
                  <a:pos x="197" y="76"/>
                </a:cxn>
              </a:cxnLst>
              <a:rect l="0" t="0" r="r" b="b"/>
              <a:pathLst>
                <a:path w="197" h="104">
                  <a:moveTo>
                    <a:pt x="0" y="86"/>
                  </a:moveTo>
                  <a:lnTo>
                    <a:pt x="36" y="10"/>
                  </a:lnTo>
                  <a:lnTo>
                    <a:pt x="55" y="104"/>
                  </a:lnTo>
                  <a:lnTo>
                    <a:pt x="102" y="0"/>
                  </a:lnTo>
                  <a:lnTo>
                    <a:pt x="131" y="104"/>
                  </a:lnTo>
                  <a:lnTo>
                    <a:pt x="197" y="76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2" name="Freeform 22"/>
            <p:cNvSpPr>
              <a:spLocks/>
            </p:cNvSpPr>
            <p:nvPr>
              <p:custDataLst>
                <p:tags r:id="rId117"/>
              </p:custDataLst>
            </p:nvPr>
          </p:nvSpPr>
          <p:spPr bwMode="auto">
            <a:xfrm>
              <a:off x="3796" y="1294"/>
              <a:ext cx="188" cy="113"/>
            </a:xfrm>
            <a:custGeom>
              <a:avLst/>
              <a:gdLst/>
              <a:ahLst/>
              <a:cxnLst>
                <a:cxn ang="0">
                  <a:pos x="0" y="56"/>
                </a:cxn>
                <a:cxn ang="0">
                  <a:pos x="66" y="0"/>
                </a:cxn>
                <a:cxn ang="0">
                  <a:pos x="85" y="113"/>
                </a:cxn>
                <a:cxn ang="0">
                  <a:pos x="123" y="0"/>
                </a:cxn>
                <a:cxn ang="0">
                  <a:pos x="151" y="104"/>
                </a:cxn>
                <a:cxn ang="0">
                  <a:pos x="188" y="2"/>
                </a:cxn>
              </a:cxnLst>
              <a:rect l="0" t="0" r="r" b="b"/>
              <a:pathLst>
                <a:path w="188" h="113">
                  <a:moveTo>
                    <a:pt x="0" y="56"/>
                  </a:moveTo>
                  <a:lnTo>
                    <a:pt x="66" y="0"/>
                  </a:lnTo>
                  <a:lnTo>
                    <a:pt x="85" y="113"/>
                  </a:lnTo>
                  <a:lnTo>
                    <a:pt x="123" y="0"/>
                  </a:lnTo>
                  <a:lnTo>
                    <a:pt x="151" y="104"/>
                  </a:lnTo>
                  <a:lnTo>
                    <a:pt x="188" y="2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3" name="Freeform 23"/>
            <p:cNvSpPr>
              <a:spLocks/>
            </p:cNvSpPr>
            <p:nvPr>
              <p:custDataLst>
                <p:tags r:id="rId118"/>
              </p:custDataLst>
            </p:nvPr>
          </p:nvSpPr>
          <p:spPr bwMode="auto">
            <a:xfrm>
              <a:off x="3843" y="1143"/>
              <a:ext cx="180" cy="94"/>
            </a:xfrm>
            <a:custGeom>
              <a:avLst/>
              <a:gdLst/>
              <a:ahLst/>
              <a:cxnLst>
                <a:cxn ang="0">
                  <a:pos x="0" y="28"/>
                </a:cxn>
                <a:cxn ang="0">
                  <a:pos x="66" y="66"/>
                </a:cxn>
                <a:cxn ang="0">
                  <a:pos x="104" y="0"/>
                </a:cxn>
                <a:cxn ang="0">
                  <a:pos x="113" y="75"/>
                </a:cxn>
                <a:cxn ang="0">
                  <a:pos x="161" y="18"/>
                </a:cxn>
                <a:cxn ang="0">
                  <a:pos x="180" y="94"/>
                </a:cxn>
              </a:cxnLst>
              <a:rect l="0" t="0" r="r" b="b"/>
              <a:pathLst>
                <a:path w="180" h="94">
                  <a:moveTo>
                    <a:pt x="0" y="28"/>
                  </a:moveTo>
                  <a:lnTo>
                    <a:pt x="66" y="66"/>
                  </a:lnTo>
                  <a:lnTo>
                    <a:pt x="104" y="0"/>
                  </a:lnTo>
                  <a:lnTo>
                    <a:pt x="113" y="75"/>
                  </a:lnTo>
                  <a:lnTo>
                    <a:pt x="161" y="18"/>
                  </a:lnTo>
                  <a:lnTo>
                    <a:pt x="180" y="94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4" name="Freeform 24"/>
            <p:cNvSpPr>
              <a:spLocks/>
            </p:cNvSpPr>
            <p:nvPr>
              <p:custDataLst>
                <p:tags r:id="rId119"/>
              </p:custDataLst>
            </p:nvPr>
          </p:nvSpPr>
          <p:spPr bwMode="auto">
            <a:xfrm>
              <a:off x="4023" y="991"/>
              <a:ext cx="75" cy="199"/>
            </a:xfrm>
            <a:custGeom>
              <a:avLst/>
              <a:gdLst/>
              <a:ahLst/>
              <a:cxnLst>
                <a:cxn ang="0">
                  <a:pos x="47" y="199"/>
                </a:cxn>
                <a:cxn ang="0">
                  <a:pos x="0" y="133"/>
                </a:cxn>
                <a:cxn ang="0">
                  <a:pos x="75" y="123"/>
                </a:cxn>
                <a:cxn ang="0">
                  <a:pos x="0" y="76"/>
                </a:cxn>
                <a:cxn ang="0">
                  <a:pos x="75" y="57"/>
                </a:cxn>
                <a:cxn ang="0">
                  <a:pos x="9" y="0"/>
                </a:cxn>
              </a:cxnLst>
              <a:rect l="0" t="0" r="r" b="b"/>
              <a:pathLst>
                <a:path w="75" h="199">
                  <a:moveTo>
                    <a:pt x="47" y="199"/>
                  </a:moveTo>
                  <a:lnTo>
                    <a:pt x="0" y="133"/>
                  </a:lnTo>
                  <a:lnTo>
                    <a:pt x="75" y="123"/>
                  </a:lnTo>
                  <a:lnTo>
                    <a:pt x="0" y="76"/>
                  </a:lnTo>
                  <a:lnTo>
                    <a:pt x="75" y="57"/>
                  </a:lnTo>
                  <a:lnTo>
                    <a:pt x="9" y="0"/>
                  </a:lnTo>
                </a:path>
              </a:pathLst>
            </a:custGeom>
            <a:noFill/>
            <a:ln w="28575" cmpd="sng">
              <a:solidFill>
                <a:srgbClr val="FFFF00"/>
              </a:solidFill>
              <a:round/>
              <a:headEnd type="none" w="med" len="med"/>
              <a:tailEnd type="none" w="med" len="med"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5" name="Line 25"/>
            <p:cNvSpPr>
              <a:spLocks noChangeShapeType="1"/>
            </p:cNvSpPr>
            <p:nvPr>
              <p:custDataLst>
                <p:tags r:id="rId120"/>
              </p:custDataLst>
            </p:nvPr>
          </p:nvSpPr>
          <p:spPr bwMode="auto">
            <a:xfrm>
              <a:off x="3984" y="2256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6" name="Line 26"/>
            <p:cNvSpPr>
              <a:spLocks noChangeShapeType="1"/>
            </p:cNvSpPr>
            <p:nvPr>
              <p:custDataLst>
                <p:tags r:id="rId121"/>
              </p:custDataLst>
            </p:nvPr>
          </p:nvSpPr>
          <p:spPr bwMode="auto">
            <a:xfrm flipH="1">
              <a:off x="3936" y="2448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7" name="Line 27"/>
            <p:cNvSpPr>
              <a:spLocks noChangeShapeType="1"/>
            </p:cNvSpPr>
            <p:nvPr>
              <p:custDataLst>
                <p:tags r:id="rId122"/>
              </p:custDataLst>
            </p:nvPr>
          </p:nvSpPr>
          <p:spPr bwMode="auto">
            <a:xfrm>
              <a:off x="3984" y="2448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8" name="Line 28"/>
            <p:cNvSpPr>
              <a:spLocks noChangeShapeType="1"/>
            </p:cNvSpPr>
            <p:nvPr>
              <p:custDataLst>
                <p:tags r:id="rId123"/>
              </p:custDataLst>
            </p:nvPr>
          </p:nvSpPr>
          <p:spPr bwMode="auto">
            <a:xfrm>
              <a:off x="4176" y="2256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89" name="Line 29"/>
            <p:cNvSpPr>
              <a:spLocks noChangeShapeType="1"/>
            </p:cNvSpPr>
            <p:nvPr>
              <p:custDataLst>
                <p:tags r:id="rId124"/>
              </p:custDataLst>
            </p:nvPr>
          </p:nvSpPr>
          <p:spPr bwMode="auto">
            <a:xfrm flipH="1">
              <a:off x="4128" y="2448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90" name="Line 30"/>
            <p:cNvSpPr>
              <a:spLocks noChangeShapeType="1"/>
            </p:cNvSpPr>
            <p:nvPr>
              <p:custDataLst>
                <p:tags r:id="rId125"/>
              </p:custDataLst>
            </p:nvPr>
          </p:nvSpPr>
          <p:spPr bwMode="auto">
            <a:xfrm>
              <a:off x="4176" y="2448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</p:grpSp>
      <p:grpSp>
        <p:nvGrpSpPr>
          <p:cNvPr id="3" name="Group 31"/>
          <p:cNvGrpSpPr>
            <a:grpSpLocks/>
          </p:cNvGrpSpPr>
          <p:nvPr>
            <p:custDataLst>
              <p:tags r:id="rId2"/>
            </p:custDataLst>
          </p:nvPr>
        </p:nvGrpSpPr>
        <p:grpSpPr bwMode="auto">
          <a:xfrm>
            <a:off x="304800" y="2133600"/>
            <a:ext cx="609600" cy="735012"/>
            <a:chOff x="4512" y="1680"/>
            <a:chExt cx="720" cy="1457"/>
          </a:xfrm>
        </p:grpSpPr>
        <p:sp>
          <p:nvSpPr>
            <p:cNvPr id="2319392" name="Oval 32"/>
            <p:cNvSpPr>
              <a:spLocks noChangeArrowheads="1"/>
            </p:cNvSpPr>
            <p:nvPr>
              <p:custDataLst>
                <p:tags r:id="rId80"/>
              </p:custDataLst>
            </p:nvPr>
          </p:nvSpPr>
          <p:spPr bwMode="auto">
            <a:xfrm>
              <a:off x="4800" y="1841"/>
              <a:ext cx="192" cy="240"/>
            </a:xfrm>
            <a:prstGeom prst="ellipse">
              <a:avLst/>
            </a:prstGeom>
            <a:noFill/>
            <a:ln w="952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2319393" name="Line 33"/>
            <p:cNvSpPr>
              <a:spLocks noChangeShapeType="1"/>
            </p:cNvSpPr>
            <p:nvPr>
              <p:custDataLst>
                <p:tags r:id="rId81"/>
              </p:custDataLst>
            </p:nvPr>
          </p:nvSpPr>
          <p:spPr bwMode="auto">
            <a:xfrm>
              <a:off x="4896" y="2081"/>
              <a:ext cx="0" cy="43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94" name="Line 34"/>
            <p:cNvSpPr>
              <a:spLocks noChangeShapeType="1"/>
            </p:cNvSpPr>
            <p:nvPr>
              <p:custDataLst>
                <p:tags r:id="rId82"/>
              </p:custDataLst>
            </p:nvPr>
          </p:nvSpPr>
          <p:spPr bwMode="auto">
            <a:xfrm flipV="1">
              <a:off x="4608" y="2177"/>
              <a:ext cx="288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95" name="Line 35"/>
            <p:cNvSpPr>
              <a:spLocks noChangeShapeType="1"/>
            </p:cNvSpPr>
            <p:nvPr>
              <p:custDataLst>
                <p:tags r:id="rId83"/>
              </p:custDataLst>
            </p:nvPr>
          </p:nvSpPr>
          <p:spPr bwMode="auto">
            <a:xfrm>
              <a:off x="4896" y="2177"/>
              <a:ext cx="24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96" name="Line 36"/>
            <p:cNvSpPr>
              <a:spLocks noChangeShapeType="1"/>
            </p:cNvSpPr>
            <p:nvPr>
              <p:custDataLst>
                <p:tags r:id="rId84"/>
              </p:custDataLst>
            </p:nvPr>
          </p:nvSpPr>
          <p:spPr bwMode="auto">
            <a:xfrm>
              <a:off x="5136" y="2369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97" name="Line 37"/>
            <p:cNvSpPr>
              <a:spLocks noChangeShapeType="1"/>
            </p:cNvSpPr>
            <p:nvPr>
              <p:custDataLst>
                <p:tags r:id="rId85"/>
              </p:custDataLst>
            </p:nvPr>
          </p:nvSpPr>
          <p:spPr bwMode="auto">
            <a:xfrm>
              <a:off x="5136" y="2369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98" name="Line 38"/>
            <p:cNvSpPr>
              <a:spLocks noChangeShapeType="1"/>
            </p:cNvSpPr>
            <p:nvPr>
              <p:custDataLst>
                <p:tags r:id="rId86"/>
              </p:custDataLst>
            </p:nvPr>
          </p:nvSpPr>
          <p:spPr bwMode="auto">
            <a:xfrm>
              <a:off x="5136" y="2369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399" name="Line 39"/>
            <p:cNvSpPr>
              <a:spLocks noChangeShapeType="1"/>
            </p:cNvSpPr>
            <p:nvPr>
              <p:custDataLst>
                <p:tags r:id="rId87"/>
              </p:custDataLst>
            </p:nvPr>
          </p:nvSpPr>
          <p:spPr bwMode="auto">
            <a:xfrm>
              <a:off x="4512" y="2369"/>
              <a:ext cx="96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0" name="Line 40"/>
            <p:cNvSpPr>
              <a:spLocks noChangeShapeType="1"/>
            </p:cNvSpPr>
            <p:nvPr>
              <p:custDataLst>
                <p:tags r:id="rId88"/>
              </p:custDataLst>
            </p:nvPr>
          </p:nvSpPr>
          <p:spPr bwMode="auto">
            <a:xfrm>
              <a:off x="4608" y="2369"/>
              <a:ext cx="0" cy="96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1" name="Line 41"/>
            <p:cNvSpPr>
              <a:spLocks noChangeShapeType="1"/>
            </p:cNvSpPr>
            <p:nvPr>
              <p:custDataLst>
                <p:tags r:id="rId89"/>
              </p:custDataLst>
            </p:nvPr>
          </p:nvSpPr>
          <p:spPr bwMode="auto">
            <a:xfrm flipH="1">
              <a:off x="4512" y="2369"/>
              <a:ext cx="96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2" name="Line 42"/>
            <p:cNvSpPr>
              <a:spLocks noChangeShapeType="1"/>
            </p:cNvSpPr>
            <p:nvPr>
              <p:custDataLst>
                <p:tags r:id="rId90"/>
              </p:custDataLst>
            </p:nvPr>
          </p:nvSpPr>
          <p:spPr bwMode="auto">
            <a:xfrm>
              <a:off x="4848" y="2897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3" name="Line 43"/>
            <p:cNvSpPr>
              <a:spLocks noChangeShapeType="1"/>
            </p:cNvSpPr>
            <p:nvPr>
              <p:custDataLst>
                <p:tags r:id="rId91"/>
              </p:custDataLst>
            </p:nvPr>
          </p:nvSpPr>
          <p:spPr bwMode="auto">
            <a:xfrm flipH="1">
              <a:off x="4800" y="3089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4" name="Line 44"/>
            <p:cNvSpPr>
              <a:spLocks noChangeShapeType="1"/>
            </p:cNvSpPr>
            <p:nvPr>
              <p:custDataLst>
                <p:tags r:id="rId92"/>
              </p:custDataLst>
            </p:nvPr>
          </p:nvSpPr>
          <p:spPr bwMode="auto">
            <a:xfrm>
              <a:off x="4848" y="3089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5" name="Line 45"/>
            <p:cNvSpPr>
              <a:spLocks noChangeShapeType="1"/>
            </p:cNvSpPr>
            <p:nvPr>
              <p:custDataLst>
                <p:tags r:id="rId93"/>
              </p:custDataLst>
            </p:nvPr>
          </p:nvSpPr>
          <p:spPr bwMode="auto">
            <a:xfrm>
              <a:off x="4992" y="2897"/>
              <a:ext cx="0" cy="192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6" name="Line 46"/>
            <p:cNvSpPr>
              <a:spLocks noChangeShapeType="1"/>
            </p:cNvSpPr>
            <p:nvPr>
              <p:custDataLst>
                <p:tags r:id="rId94"/>
              </p:custDataLst>
            </p:nvPr>
          </p:nvSpPr>
          <p:spPr bwMode="auto">
            <a:xfrm flipH="1">
              <a:off x="4944" y="3089"/>
              <a:ext cx="48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7" name="Line 47"/>
            <p:cNvSpPr>
              <a:spLocks noChangeShapeType="1"/>
            </p:cNvSpPr>
            <p:nvPr>
              <p:custDataLst>
                <p:tags r:id="rId95"/>
              </p:custDataLst>
            </p:nvPr>
          </p:nvSpPr>
          <p:spPr bwMode="auto">
            <a:xfrm>
              <a:off x="4992" y="3089"/>
              <a:ext cx="0" cy="4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8" name="Freeform 48"/>
            <p:cNvSpPr>
              <a:spLocks/>
            </p:cNvSpPr>
            <p:nvPr>
              <p:custDataLst>
                <p:tags r:id="rId96"/>
              </p:custDataLst>
            </p:nvPr>
          </p:nvSpPr>
          <p:spPr bwMode="auto">
            <a:xfrm>
              <a:off x="4787" y="2493"/>
              <a:ext cx="255" cy="396"/>
            </a:xfrm>
            <a:custGeom>
              <a:avLst/>
              <a:gdLst/>
              <a:ahLst/>
              <a:cxnLst>
                <a:cxn ang="0">
                  <a:pos x="10" y="0"/>
                </a:cxn>
                <a:cxn ang="0">
                  <a:pos x="255" y="0"/>
                </a:cxn>
                <a:cxn ang="0">
                  <a:pos x="255" y="396"/>
                </a:cxn>
                <a:cxn ang="0">
                  <a:pos x="157" y="387"/>
                </a:cxn>
                <a:cxn ang="0">
                  <a:pos x="157" y="195"/>
                </a:cxn>
                <a:cxn ang="0">
                  <a:pos x="104" y="217"/>
                </a:cxn>
                <a:cxn ang="0">
                  <a:pos x="95" y="387"/>
                </a:cxn>
                <a:cxn ang="0">
                  <a:pos x="0" y="396"/>
                </a:cxn>
                <a:cxn ang="0">
                  <a:pos x="10" y="0"/>
                </a:cxn>
              </a:cxnLst>
              <a:rect l="0" t="0" r="r" b="b"/>
              <a:pathLst>
                <a:path w="255" h="396">
                  <a:moveTo>
                    <a:pt x="10" y="0"/>
                  </a:moveTo>
                  <a:lnTo>
                    <a:pt x="255" y="0"/>
                  </a:lnTo>
                  <a:lnTo>
                    <a:pt x="255" y="396"/>
                  </a:lnTo>
                  <a:lnTo>
                    <a:pt x="157" y="387"/>
                  </a:lnTo>
                  <a:lnTo>
                    <a:pt x="157" y="195"/>
                  </a:lnTo>
                  <a:lnTo>
                    <a:pt x="104" y="217"/>
                  </a:lnTo>
                  <a:lnTo>
                    <a:pt x="95" y="387"/>
                  </a:lnTo>
                  <a:lnTo>
                    <a:pt x="0" y="396"/>
                  </a:lnTo>
                  <a:lnTo>
                    <a:pt x="10" y="0"/>
                  </a:lnTo>
                  <a:close/>
                </a:path>
              </a:pathLst>
            </a:cu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09" name="Line 49"/>
            <p:cNvSpPr>
              <a:spLocks noChangeShapeType="1"/>
            </p:cNvSpPr>
            <p:nvPr>
              <p:custDataLst>
                <p:tags r:id="rId97"/>
              </p:custDataLst>
            </p:nvPr>
          </p:nvSpPr>
          <p:spPr bwMode="auto">
            <a:xfrm flipH="1">
              <a:off x="4656" y="1968"/>
              <a:ext cx="144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10" name="Line 50"/>
            <p:cNvSpPr>
              <a:spLocks noChangeShapeType="1"/>
            </p:cNvSpPr>
            <p:nvPr>
              <p:custDataLst>
                <p:tags r:id="rId98"/>
              </p:custDataLst>
            </p:nvPr>
          </p:nvSpPr>
          <p:spPr bwMode="auto">
            <a:xfrm flipH="1" flipV="1">
              <a:off x="4656" y="1872"/>
              <a:ext cx="144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11" name="Line 51"/>
            <p:cNvSpPr>
              <a:spLocks noChangeShapeType="1"/>
            </p:cNvSpPr>
            <p:nvPr>
              <p:custDataLst>
                <p:tags r:id="rId99"/>
              </p:custDataLst>
            </p:nvPr>
          </p:nvSpPr>
          <p:spPr bwMode="auto">
            <a:xfrm flipH="1" flipV="1">
              <a:off x="4704" y="1776"/>
              <a:ext cx="144" cy="96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12" name="Line 52"/>
            <p:cNvSpPr>
              <a:spLocks noChangeShapeType="1"/>
            </p:cNvSpPr>
            <p:nvPr>
              <p:custDataLst>
                <p:tags r:id="rId100"/>
              </p:custDataLst>
            </p:nvPr>
          </p:nvSpPr>
          <p:spPr bwMode="auto">
            <a:xfrm flipH="1" flipV="1">
              <a:off x="4848" y="1680"/>
              <a:ext cx="48" cy="144"/>
            </a:xfrm>
            <a:prstGeom prst="line">
              <a:avLst/>
            </a:prstGeom>
            <a:noFill/>
            <a:ln w="28575">
              <a:solidFill>
                <a:srgbClr val="BC101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13" name="Line 53"/>
            <p:cNvSpPr>
              <a:spLocks noChangeShapeType="1"/>
            </p:cNvSpPr>
            <p:nvPr>
              <p:custDataLst>
                <p:tags r:id="rId101"/>
              </p:custDataLst>
            </p:nvPr>
          </p:nvSpPr>
          <p:spPr bwMode="auto">
            <a:xfrm>
              <a:off x="4992" y="1920"/>
              <a:ext cx="48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14" name="Line 54"/>
            <p:cNvSpPr>
              <a:spLocks noChangeShapeType="1"/>
            </p:cNvSpPr>
            <p:nvPr>
              <p:custDataLst>
                <p:tags r:id="rId102"/>
              </p:custDataLst>
            </p:nvPr>
          </p:nvSpPr>
          <p:spPr bwMode="auto">
            <a:xfrm flipV="1">
              <a:off x="4944" y="1728"/>
              <a:ext cx="48" cy="144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2319415" name="Line 55"/>
            <p:cNvSpPr>
              <a:spLocks noChangeShapeType="1"/>
            </p:cNvSpPr>
            <p:nvPr>
              <p:custDataLst>
                <p:tags r:id="rId103"/>
              </p:custDataLst>
            </p:nvPr>
          </p:nvSpPr>
          <p:spPr bwMode="auto">
            <a:xfrm>
              <a:off x="4992" y="1968"/>
              <a:ext cx="48" cy="48"/>
            </a:xfrm>
            <a:prstGeom prst="line">
              <a:avLst/>
            </a:prstGeom>
            <a:noFill/>
            <a:ln w="28575">
              <a:solidFill>
                <a:srgbClr val="CC3300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</p:grpSp>
      <p:sp>
        <p:nvSpPr>
          <p:cNvPr id="2319416" name="Line 56"/>
          <p:cNvSpPr>
            <a:spLocks noChangeShapeType="1"/>
          </p:cNvSpPr>
          <p:nvPr>
            <p:custDataLst>
              <p:tags r:id="rId3"/>
            </p:custDataLst>
          </p:nvPr>
        </p:nvSpPr>
        <p:spPr bwMode="auto">
          <a:xfrm>
            <a:off x="1142999" y="914400"/>
            <a:ext cx="7315201" cy="0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/>
          </a:p>
        </p:txBody>
      </p:sp>
      <p:pic>
        <p:nvPicPr>
          <p:cNvPr id="62" name="Picture 4"/>
          <p:cNvPicPr>
            <a:picLocks noChangeAspect="1" noChangeArrowheads="1"/>
          </p:cNvPicPr>
          <p:nvPr>
            <p:custDataLst>
              <p:tags r:id="rId4"/>
            </p:custDataLst>
          </p:nvPr>
        </p:nvPicPr>
        <p:blipFill>
          <a:blip r:embed="rId128" cstate="print"/>
          <a:srcRect/>
          <a:stretch>
            <a:fillRect/>
          </a:stretch>
        </p:blipFill>
        <p:spPr bwMode="auto">
          <a:xfrm>
            <a:off x="3215573" y="1066800"/>
            <a:ext cx="442027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63" name="Picture 6"/>
          <p:cNvPicPr>
            <a:picLocks noChangeAspect="1" noChangeArrowheads="1"/>
          </p:cNvPicPr>
          <p:nvPr>
            <p:custDataLst>
              <p:tags r:id="rId5"/>
            </p:custDataLst>
          </p:nvPr>
        </p:nvPicPr>
        <p:blipFill>
          <a:blip r:embed="rId129" cstate="print"/>
          <a:srcRect/>
          <a:stretch>
            <a:fillRect/>
          </a:stretch>
        </p:blipFill>
        <p:spPr bwMode="auto">
          <a:xfrm>
            <a:off x="4057972" y="1166119"/>
            <a:ext cx="5902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65" name="Picture 8"/>
          <p:cNvPicPr>
            <a:picLocks noChangeAspect="1" noChangeArrowheads="1"/>
          </p:cNvPicPr>
          <p:nvPr>
            <p:custDataLst>
              <p:tags r:id="rId6"/>
            </p:custDataLst>
          </p:nvPr>
        </p:nvPicPr>
        <p:blipFill>
          <a:blip r:embed="rId130" cstate="print"/>
          <a:srcRect/>
          <a:stretch>
            <a:fillRect/>
          </a:stretch>
        </p:blipFill>
        <p:spPr bwMode="auto">
          <a:xfrm>
            <a:off x="1295400" y="1066800"/>
            <a:ext cx="669315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66" name="Picture 9"/>
          <p:cNvPicPr>
            <a:picLocks noChangeAspect="1" noChangeArrowheads="1"/>
          </p:cNvPicPr>
          <p:nvPr>
            <p:custDataLst>
              <p:tags r:id="rId7"/>
            </p:custDataLst>
          </p:nvPr>
        </p:nvPicPr>
        <p:blipFill>
          <a:blip r:embed="rId131" cstate="print"/>
          <a:srcRect/>
          <a:stretch>
            <a:fillRect/>
          </a:stretch>
        </p:blipFill>
        <p:spPr bwMode="auto">
          <a:xfrm>
            <a:off x="2209800" y="114300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67" name="Title 66"/>
          <p:cNvSpPr>
            <a:spLocks noGrp="1"/>
          </p:cNvSpPr>
          <p:nvPr>
            <p:ph type="title"/>
            <p:custDataLst>
              <p:tags r:id="rId8"/>
            </p:custDataLst>
          </p:nvPr>
        </p:nvSpPr>
        <p:spPr/>
        <p:txBody>
          <a:bodyPr/>
          <a:lstStyle/>
          <a:p>
            <a:r>
              <a:rPr lang="en-US" dirty="0" smtClean="0"/>
              <a:t>Pipelined Performance</a:t>
            </a:r>
            <a:endParaRPr lang="en-US" dirty="0"/>
          </a:p>
        </p:txBody>
      </p:sp>
      <p:sp>
        <p:nvSpPr>
          <p:cNvPr id="68" name="Line 56"/>
          <p:cNvSpPr>
            <a:spLocks noChangeShapeType="1"/>
          </p:cNvSpPr>
          <p:nvPr>
            <p:custDataLst>
              <p:tags r:id="rId9"/>
            </p:custDataLst>
          </p:nvPr>
        </p:nvSpPr>
        <p:spPr bwMode="auto">
          <a:xfrm>
            <a:off x="1143000" y="914400"/>
            <a:ext cx="0" cy="4038600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69" name="TextBox 68"/>
          <p:cNvSpPr txBox="1"/>
          <p:nvPr>
            <p:custDataLst>
              <p:tags r:id="rId10"/>
            </p:custDataLst>
          </p:nvPr>
        </p:nvSpPr>
        <p:spPr>
          <a:xfrm>
            <a:off x="1387169" y="0"/>
            <a:ext cx="6181500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  <a:latin typeface="+mj-lt"/>
              </a:rPr>
              <a:t>time</a:t>
            </a:r>
            <a:br>
              <a:rPr lang="en-US" sz="2800" dirty="0" smtClean="0">
                <a:solidFill>
                  <a:schemeClr val="bg1"/>
                </a:solidFill>
                <a:latin typeface="+mj-lt"/>
              </a:rPr>
            </a:br>
            <a:r>
              <a:rPr lang="en-US" sz="2800" dirty="0" smtClean="0">
                <a:solidFill>
                  <a:schemeClr val="bg1"/>
                </a:solidFill>
                <a:latin typeface="+mj-lt"/>
              </a:rPr>
              <a:t>1	2	3	4	5	6	7…</a:t>
            </a:r>
          </a:p>
        </p:txBody>
      </p:sp>
      <p:sp>
        <p:nvSpPr>
          <p:cNvPr id="78" name="Rectangle 77"/>
          <p:cNvSpPr/>
          <p:nvPr>
            <p:custDataLst>
              <p:tags r:id="rId11"/>
            </p:custDataLst>
          </p:nvPr>
        </p:nvSpPr>
        <p:spPr>
          <a:xfrm>
            <a:off x="1219200" y="990600"/>
            <a:ext cx="838200" cy="9144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79" name="Rectangle 78"/>
          <p:cNvSpPr/>
          <p:nvPr>
            <p:custDataLst>
              <p:tags r:id="rId12"/>
            </p:custDataLst>
          </p:nvPr>
        </p:nvSpPr>
        <p:spPr>
          <a:xfrm>
            <a:off x="2133600" y="990600"/>
            <a:ext cx="838200" cy="914400"/>
          </a:xfrm>
          <a:prstGeom prst="rect">
            <a:avLst/>
          </a:prstGeom>
          <a:noFill/>
          <a:ln w="28575"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80" name="Rectangle 79"/>
          <p:cNvSpPr/>
          <p:nvPr>
            <p:custDataLst>
              <p:tags r:id="rId13"/>
            </p:custDataLst>
          </p:nvPr>
        </p:nvSpPr>
        <p:spPr>
          <a:xfrm>
            <a:off x="3048000" y="990600"/>
            <a:ext cx="838200" cy="914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81" name="Rectangle 80"/>
          <p:cNvSpPr/>
          <p:nvPr>
            <p:custDataLst>
              <p:tags r:id="rId14"/>
            </p:custDataLst>
          </p:nvPr>
        </p:nvSpPr>
        <p:spPr>
          <a:xfrm>
            <a:off x="3962400" y="990600"/>
            <a:ext cx="838200" cy="91440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90" name="Picture 4"/>
          <p:cNvPicPr>
            <a:picLocks noChangeAspect="1" noChangeArrowheads="1"/>
          </p:cNvPicPr>
          <p:nvPr>
            <p:custDataLst>
              <p:tags r:id="rId15"/>
            </p:custDataLst>
          </p:nvPr>
        </p:nvPicPr>
        <p:blipFill>
          <a:blip r:embed="rId128" cstate="print"/>
          <a:srcRect/>
          <a:stretch>
            <a:fillRect/>
          </a:stretch>
        </p:blipFill>
        <p:spPr bwMode="auto">
          <a:xfrm>
            <a:off x="4129973" y="2057400"/>
            <a:ext cx="442027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1" name="Picture 6"/>
          <p:cNvPicPr>
            <a:picLocks noChangeAspect="1" noChangeArrowheads="1"/>
          </p:cNvPicPr>
          <p:nvPr>
            <p:custDataLst>
              <p:tags r:id="rId16"/>
            </p:custDataLst>
          </p:nvPr>
        </p:nvPicPr>
        <p:blipFill>
          <a:blip r:embed="rId129" cstate="print"/>
          <a:srcRect/>
          <a:stretch>
            <a:fillRect/>
          </a:stretch>
        </p:blipFill>
        <p:spPr bwMode="auto">
          <a:xfrm>
            <a:off x="4972372" y="2156719"/>
            <a:ext cx="5902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3" name="Picture 8"/>
          <p:cNvPicPr>
            <a:picLocks noChangeAspect="1" noChangeArrowheads="1"/>
          </p:cNvPicPr>
          <p:nvPr>
            <p:custDataLst>
              <p:tags r:id="rId17"/>
            </p:custDataLst>
          </p:nvPr>
        </p:nvPicPr>
        <p:blipFill>
          <a:blip r:embed="rId130" cstate="print"/>
          <a:srcRect/>
          <a:stretch>
            <a:fillRect/>
          </a:stretch>
        </p:blipFill>
        <p:spPr bwMode="auto">
          <a:xfrm>
            <a:off x="2209800" y="2057400"/>
            <a:ext cx="669315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4" name="Picture 9"/>
          <p:cNvPicPr>
            <a:picLocks noChangeAspect="1" noChangeArrowheads="1"/>
          </p:cNvPicPr>
          <p:nvPr>
            <p:custDataLst>
              <p:tags r:id="rId18"/>
            </p:custDataLst>
          </p:nvPr>
        </p:nvPicPr>
        <p:blipFill>
          <a:blip r:embed="rId131" cstate="print"/>
          <a:srcRect/>
          <a:stretch>
            <a:fillRect/>
          </a:stretch>
        </p:blipFill>
        <p:spPr bwMode="auto">
          <a:xfrm>
            <a:off x="3124200" y="213360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95" name="Rectangle 94"/>
          <p:cNvSpPr/>
          <p:nvPr>
            <p:custDataLst>
              <p:tags r:id="rId19"/>
            </p:custDataLst>
          </p:nvPr>
        </p:nvSpPr>
        <p:spPr>
          <a:xfrm>
            <a:off x="2133600" y="1981200"/>
            <a:ext cx="838200" cy="9144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96" name="Rectangle 95"/>
          <p:cNvSpPr/>
          <p:nvPr>
            <p:custDataLst>
              <p:tags r:id="rId20"/>
            </p:custDataLst>
          </p:nvPr>
        </p:nvSpPr>
        <p:spPr>
          <a:xfrm>
            <a:off x="3048000" y="1981200"/>
            <a:ext cx="838200" cy="914400"/>
          </a:xfrm>
          <a:prstGeom prst="rect">
            <a:avLst/>
          </a:prstGeom>
          <a:noFill/>
          <a:ln w="28575"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97" name="Rectangle 96"/>
          <p:cNvSpPr/>
          <p:nvPr>
            <p:custDataLst>
              <p:tags r:id="rId21"/>
            </p:custDataLst>
          </p:nvPr>
        </p:nvSpPr>
        <p:spPr>
          <a:xfrm>
            <a:off x="3962400" y="1981200"/>
            <a:ext cx="838200" cy="914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98" name="Rectangle 97"/>
          <p:cNvSpPr/>
          <p:nvPr>
            <p:custDataLst>
              <p:tags r:id="rId22"/>
            </p:custDataLst>
          </p:nvPr>
        </p:nvSpPr>
        <p:spPr>
          <a:xfrm>
            <a:off x="4876800" y="1981200"/>
            <a:ext cx="838200" cy="91440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grpSp>
        <p:nvGrpSpPr>
          <p:cNvPr id="74" name="Group 73"/>
          <p:cNvGrpSpPr/>
          <p:nvPr>
            <p:custDataLst>
              <p:tags r:id="rId23"/>
            </p:custDataLst>
          </p:nvPr>
        </p:nvGrpSpPr>
        <p:grpSpPr>
          <a:xfrm>
            <a:off x="381000" y="3124200"/>
            <a:ext cx="508000" cy="762000"/>
            <a:chOff x="3149600" y="2514600"/>
            <a:chExt cx="508000" cy="762000"/>
          </a:xfrm>
        </p:grpSpPr>
        <p:sp>
          <p:nvSpPr>
            <p:cNvPr id="75" name="Line 10"/>
            <p:cNvSpPr>
              <a:spLocks noChangeShapeType="1"/>
            </p:cNvSpPr>
            <p:nvPr>
              <p:custDataLst>
                <p:tags r:id="rId62"/>
              </p:custDataLst>
            </p:nvPr>
          </p:nvSpPr>
          <p:spPr bwMode="auto">
            <a:xfrm>
              <a:off x="3420533" y="2773596"/>
              <a:ext cx="0" cy="205774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76" name="AutoShape 11"/>
            <p:cNvSpPr>
              <a:spLocks noChangeArrowheads="1"/>
            </p:cNvSpPr>
            <p:nvPr>
              <p:custDataLst>
                <p:tags r:id="rId63"/>
              </p:custDataLst>
            </p:nvPr>
          </p:nvSpPr>
          <p:spPr bwMode="auto">
            <a:xfrm>
              <a:off x="3285067" y="2979370"/>
              <a:ext cx="270933" cy="182911"/>
            </a:xfrm>
            <a:prstGeom prst="triangle">
              <a:avLst>
                <a:gd name="adj" fmla="val 50000"/>
              </a:avLst>
            </a:prstGeom>
            <a:noFill/>
            <a:ln w="28575">
              <a:solidFill>
                <a:srgbClr val="FFFFFF"/>
              </a:solidFill>
              <a:miter lim="800000"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  <p:sp>
          <p:nvSpPr>
            <p:cNvPr id="77" name="Line 12"/>
            <p:cNvSpPr>
              <a:spLocks noChangeShapeType="1"/>
            </p:cNvSpPr>
            <p:nvPr>
              <p:custDataLst>
                <p:tags r:id="rId64"/>
              </p:custDataLst>
            </p:nvPr>
          </p:nvSpPr>
          <p:spPr bwMode="auto">
            <a:xfrm flipV="1">
              <a:off x="3217333" y="2819324"/>
              <a:ext cx="203200" cy="9145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2" name="Line 13"/>
            <p:cNvSpPr>
              <a:spLocks noChangeShapeType="1"/>
            </p:cNvSpPr>
            <p:nvPr>
              <p:custDataLst>
                <p:tags r:id="rId65"/>
              </p:custDataLst>
            </p:nvPr>
          </p:nvSpPr>
          <p:spPr bwMode="auto">
            <a:xfrm>
              <a:off x="3420533" y="2819324"/>
              <a:ext cx="169333" cy="9145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3" name="Line 14"/>
            <p:cNvSpPr>
              <a:spLocks noChangeShapeType="1"/>
            </p:cNvSpPr>
            <p:nvPr>
              <p:custDataLst>
                <p:tags r:id="rId66"/>
              </p:custDataLst>
            </p:nvPr>
          </p:nvSpPr>
          <p:spPr bwMode="auto">
            <a:xfrm>
              <a:off x="3589867" y="2910779"/>
              <a:ext cx="67733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4" name="Line 15"/>
            <p:cNvSpPr>
              <a:spLocks noChangeShapeType="1"/>
            </p:cNvSpPr>
            <p:nvPr>
              <p:custDataLst>
                <p:tags r:id="rId67"/>
              </p:custDataLst>
            </p:nvPr>
          </p:nvSpPr>
          <p:spPr bwMode="auto">
            <a:xfrm>
              <a:off x="3589867" y="2910779"/>
              <a:ext cx="67733" cy="22864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5" name="Line 16"/>
            <p:cNvSpPr>
              <a:spLocks noChangeShapeType="1"/>
            </p:cNvSpPr>
            <p:nvPr>
              <p:custDataLst>
                <p:tags r:id="rId68"/>
              </p:custDataLst>
            </p:nvPr>
          </p:nvSpPr>
          <p:spPr bwMode="auto">
            <a:xfrm>
              <a:off x="3589867" y="2910779"/>
              <a:ext cx="0" cy="4572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6" name="Line 17"/>
            <p:cNvSpPr>
              <a:spLocks noChangeShapeType="1"/>
            </p:cNvSpPr>
            <p:nvPr>
              <p:custDataLst>
                <p:tags r:id="rId69"/>
              </p:custDataLst>
            </p:nvPr>
          </p:nvSpPr>
          <p:spPr bwMode="auto">
            <a:xfrm>
              <a:off x="3149600" y="2910779"/>
              <a:ext cx="67733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7" name="Line 18"/>
            <p:cNvSpPr>
              <a:spLocks noChangeShapeType="1"/>
            </p:cNvSpPr>
            <p:nvPr>
              <p:custDataLst>
                <p:tags r:id="rId70"/>
              </p:custDataLst>
            </p:nvPr>
          </p:nvSpPr>
          <p:spPr bwMode="auto">
            <a:xfrm>
              <a:off x="3217333" y="2910779"/>
              <a:ext cx="0" cy="4572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8" name="Line 19"/>
            <p:cNvSpPr>
              <a:spLocks noChangeShapeType="1"/>
            </p:cNvSpPr>
            <p:nvPr>
              <p:custDataLst>
                <p:tags r:id="rId71"/>
              </p:custDataLst>
            </p:nvPr>
          </p:nvSpPr>
          <p:spPr bwMode="auto">
            <a:xfrm flipH="1">
              <a:off x="3149600" y="2910779"/>
              <a:ext cx="67733" cy="22864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89" name="Line 25"/>
            <p:cNvSpPr>
              <a:spLocks noChangeShapeType="1"/>
            </p:cNvSpPr>
            <p:nvPr>
              <p:custDataLst>
                <p:tags r:id="rId72"/>
              </p:custDataLst>
            </p:nvPr>
          </p:nvSpPr>
          <p:spPr bwMode="auto">
            <a:xfrm>
              <a:off x="3352800" y="3162281"/>
              <a:ext cx="0" cy="9145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99" name="Line 26"/>
            <p:cNvSpPr>
              <a:spLocks noChangeShapeType="1"/>
            </p:cNvSpPr>
            <p:nvPr>
              <p:custDataLst>
                <p:tags r:id="rId73"/>
              </p:custDataLst>
            </p:nvPr>
          </p:nvSpPr>
          <p:spPr bwMode="auto">
            <a:xfrm flipH="1">
              <a:off x="3318933" y="3253736"/>
              <a:ext cx="33867" cy="22864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00" name="Line 27"/>
            <p:cNvSpPr>
              <a:spLocks noChangeShapeType="1"/>
            </p:cNvSpPr>
            <p:nvPr>
              <p:custDataLst>
                <p:tags r:id="rId74"/>
              </p:custDataLst>
            </p:nvPr>
          </p:nvSpPr>
          <p:spPr bwMode="auto">
            <a:xfrm>
              <a:off x="3352800" y="3253736"/>
              <a:ext cx="0" cy="22864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01" name="Line 28"/>
            <p:cNvSpPr>
              <a:spLocks noChangeShapeType="1"/>
            </p:cNvSpPr>
            <p:nvPr>
              <p:custDataLst>
                <p:tags r:id="rId75"/>
              </p:custDataLst>
            </p:nvPr>
          </p:nvSpPr>
          <p:spPr bwMode="auto">
            <a:xfrm>
              <a:off x="3488267" y="3162281"/>
              <a:ext cx="0" cy="9145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02" name="Line 29"/>
            <p:cNvSpPr>
              <a:spLocks noChangeShapeType="1"/>
            </p:cNvSpPr>
            <p:nvPr>
              <p:custDataLst>
                <p:tags r:id="rId76"/>
              </p:custDataLst>
            </p:nvPr>
          </p:nvSpPr>
          <p:spPr bwMode="auto">
            <a:xfrm flipH="1">
              <a:off x="3454400" y="3253736"/>
              <a:ext cx="33867" cy="22864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03" name="Line 30"/>
            <p:cNvSpPr>
              <a:spLocks noChangeShapeType="1"/>
            </p:cNvSpPr>
            <p:nvPr>
              <p:custDataLst>
                <p:tags r:id="rId77"/>
              </p:custDataLst>
            </p:nvPr>
          </p:nvSpPr>
          <p:spPr bwMode="auto">
            <a:xfrm>
              <a:off x="3488267" y="3253736"/>
              <a:ext cx="0" cy="22864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04" name="Cloud 103"/>
            <p:cNvSpPr/>
            <p:nvPr>
              <p:custDataLst>
                <p:tags r:id="rId78"/>
              </p:custDataLst>
            </p:nvPr>
          </p:nvSpPr>
          <p:spPr>
            <a:xfrm>
              <a:off x="3352800" y="2514600"/>
              <a:ext cx="228600" cy="228600"/>
            </a:xfrm>
            <a:prstGeom prst="cloud">
              <a:avLst/>
            </a:prstGeom>
            <a:noFill/>
            <a:ln w="28575">
              <a:solidFill>
                <a:srgbClr val="00B0F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5" name="Oval 9"/>
            <p:cNvSpPr>
              <a:spLocks noChangeArrowheads="1"/>
            </p:cNvSpPr>
            <p:nvPr>
              <p:custDataLst>
                <p:tags r:id="rId79"/>
              </p:custDataLst>
            </p:nvPr>
          </p:nvSpPr>
          <p:spPr bwMode="auto">
            <a:xfrm>
              <a:off x="3352800" y="2659277"/>
              <a:ext cx="135467" cy="114319"/>
            </a:xfrm>
            <a:prstGeom prst="ellipse">
              <a:avLst/>
            </a:prstGeom>
            <a:solidFill>
              <a:schemeClr val="tx1"/>
            </a:solidFill>
            <a:ln w="952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</p:grpSp>
      <p:grpSp>
        <p:nvGrpSpPr>
          <p:cNvPr id="106" name="Group 105"/>
          <p:cNvGrpSpPr/>
          <p:nvPr>
            <p:custDataLst>
              <p:tags r:id="rId24"/>
            </p:custDataLst>
          </p:nvPr>
        </p:nvGrpSpPr>
        <p:grpSpPr>
          <a:xfrm>
            <a:off x="304800" y="4114800"/>
            <a:ext cx="609600" cy="780259"/>
            <a:chOff x="1676400" y="2469353"/>
            <a:chExt cx="609600" cy="780259"/>
          </a:xfrm>
        </p:grpSpPr>
        <p:sp>
          <p:nvSpPr>
            <p:cNvPr id="107" name="Line 33"/>
            <p:cNvSpPr>
              <a:spLocks noChangeShapeType="1"/>
            </p:cNvSpPr>
            <p:nvPr>
              <p:custDataLst>
                <p:tags r:id="rId44"/>
              </p:custDataLst>
            </p:nvPr>
          </p:nvSpPr>
          <p:spPr bwMode="auto">
            <a:xfrm>
              <a:off x="2001520" y="2716892"/>
              <a:ext cx="0" cy="217931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08" name="Line 34"/>
            <p:cNvSpPr>
              <a:spLocks noChangeShapeType="1"/>
            </p:cNvSpPr>
            <p:nvPr>
              <p:custDataLst>
                <p:tags r:id="rId45"/>
              </p:custDataLst>
            </p:nvPr>
          </p:nvSpPr>
          <p:spPr bwMode="auto">
            <a:xfrm flipV="1">
              <a:off x="1757680" y="2765321"/>
              <a:ext cx="243840" cy="9685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09" name="Line 35"/>
            <p:cNvSpPr>
              <a:spLocks noChangeShapeType="1"/>
            </p:cNvSpPr>
            <p:nvPr>
              <p:custDataLst>
                <p:tags r:id="rId46"/>
              </p:custDataLst>
            </p:nvPr>
          </p:nvSpPr>
          <p:spPr bwMode="auto">
            <a:xfrm>
              <a:off x="2001520" y="2765321"/>
              <a:ext cx="203200" cy="9685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10" name="Line 36"/>
            <p:cNvSpPr>
              <a:spLocks noChangeShapeType="1"/>
            </p:cNvSpPr>
            <p:nvPr>
              <p:custDataLst>
                <p:tags r:id="rId47"/>
              </p:custDataLst>
            </p:nvPr>
          </p:nvSpPr>
          <p:spPr bwMode="auto">
            <a:xfrm>
              <a:off x="2204720" y="2862179"/>
              <a:ext cx="81280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11" name="Line 37"/>
            <p:cNvSpPr>
              <a:spLocks noChangeShapeType="1"/>
            </p:cNvSpPr>
            <p:nvPr>
              <p:custDataLst>
                <p:tags r:id="rId48"/>
              </p:custDataLst>
            </p:nvPr>
          </p:nvSpPr>
          <p:spPr bwMode="auto">
            <a:xfrm>
              <a:off x="2204720" y="2862179"/>
              <a:ext cx="81280" cy="2421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12" name="Line 38"/>
            <p:cNvSpPr>
              <a:spLocks noChangeShapeType="1"/>
            </p:cNvSpPr>
            <p:nvPr>
              <p:custDataLst>
                <p:tags r:id="rId49"/>
              </p:custDataLst>
            </p:nvPr>
          </p:nvSpPr>
          <p:spPr bwMode="auto">
            <a:xfrm>
              <a:off x="2204720" y="2862179"/>
              <a:ext cx="0" cy="48429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13" name="Line 39"/>
            <p:cNvSpPr>
              <a:spLocks noChangeShapeType="1"/>
            </p:cNvSpPr>
            <p:nvPr>
              <p:custDataLst>
                <p:tags r:id="rId50"/>
              </p:custDataLst>
            </p:nvPr>
          </p:nvSpPr>
          <p:spPr bwMode="auto">
            <a:xfrm>
              <a:off x="1676400" y="2862179"/>
              <a:ext cx="81280" cy="0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14" name="Line 40"/>
            <p:cNvSpPr>
              <a:spLocks noChangeShapeType="1"/>
            </p:cNvSpPr>
            <p:nvPr>
              <p:custDataLst>
                <p:tags r:id="rId51"/>
              </p:custDataLst>
            </p:nvPr>
          </p:nvSpPr>
          <p:spPr bwMode="auto">
            <a:xfrm>
              <a:off x="1757680" y="2862179"/>
              <a:ext cx="0" cy="48429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15" name="Line 41"/>
            <p:cNvSpPr>
              <a:spLocks noChangeShapeType="1"/>
            </p:cNvSpPr>
            <p:nvPr>
              <p:custDataLst>
                <p:tags r:id="rId52"/>
              </p:custDataLst>
            </p:nvPr>
          </p:nvSpPr>
          <p:spPr bwMode="auto">
            <a:xfrm flipH="1">
              <a:off x="1676400" y="2862179"/>
              <a:ext cx="81280" cy="2421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16" name="Line 42"/>
            <p:cNvSpPr>
              <a:spLocks noChangeShapeType="1"/>
            </p:cNvSpPr>
            <p:nvPr>
              <p:custDataLst>
                <p:tags r:id="rId53"/>
              </p:custDataLst>
            </p:nvPr>
          </p:nvSpPr>
          <p:spPr bwMode="auto">
            <a:xfrm>
              <a:off x="1960880" y="3128539"/>
              <a:ext cx="0" cy="9685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17" name="Line 43"/>
            <p:cNvSpPr>
              <a:spLocks noChangeShapeType="1"/>
            </p:cNvSpPr>
            <p:nvPr>
              <p:custDataLst>
                <p:tags r:id="rId54"/>
              </p:custDataLst>
            </p:nvPr>
          </p:nvSpPr>
          <p:spPr bwMode="auto">
            <a:xfrm flipH="1">
              <a:off x="1920240" y="3225397"/>
              <a:ext cx="40640" cy="2421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18" name="Line 44"/>
            <p:cNvSpPr>
              <a:spLocks noChangeShapeType="1"/>
            </p:cNvSpPr>
            <p:nvPr>
              <p:custDataLst>
                <p:tags r:id="rId55"/>
              </p:custDataLst>
            </p:nvPr>
          </p:nvSpPr>
          <p:spPr bwMode="auto">
            <a:xfrm>
              <a:off x="1960880" y="3225397"/>
              <a:ext cx="0" cy="2421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19" name="Line 45"/>
            <p:cNvSpPr>
              <a:spLocks noChangeShapeType="1"/>
            </p:cNvSpPr>
            <p:nvPr>
              <p:custDataLst>
                <p:tags r:id="rId56"/>
              </p:custDataLst>
            </p:nvPr>
          </p:nvSpPr>
          <p:spPr bwMode="auto">
            <a:xfrm>
              <a:off x="2082800" y="3128539"/>
              <a:ext cx="0" cy="96858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20" name="Line 46"/>
            <p:cNvSpPr>
              <a:spLocks noChangeShapeType="1"/>
            </p:cNvSpPr>
            <p:nvPr>
              <p:custDataLst>
                <p:tags r:id="rId57"/>
              </p:custDataLst>
            </p:nvPr>
          </p:nvSpPr>
          <p:spPr bwMode="auto">
            <a:xfrm flipH="1">
              <a:off x="2042160" y="3225397"/>
              <a:ext cx="40640" cy="2421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21" name="Line 47"/>
            <p:cNvSpPr>
              <a:spLocks noChangeShapeType="1"/>
            </p:cNvSpPr>
            <p:nvPr>
              <p:custDataLst>
                <p:tags r:id="rId58"/>
              </p:custDataLst>
            </p:nvPr>
          </p:nvSpPr>
          <p:spPr bwMode="auto">
            <a:xfrm>
              <a:off x="2082800" y="3225397"/>
              <a:ext cx="0" cy="24215"/>
            </a:xfrm>
            <a:prstGeom prst="line">
              <a:avLst/>
            </a:pr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22" name="Freeform 48"/>
            <p:cNvSpPr>
              <a:spLocks/>
            </p:cNvSpPr>
            <p:nvPr>
              <p:custDataLst>
                <p:tags r:id="rId59"/>
              </p:custDataLst>
            </p:nvPr>
          </p:nvSpPr>
          <p:spPr bwMode="auto">
            <a:xfrm>
              <a:off x="1909233" y="2924734"/>
              <a:ext cx="215900" cy="199770"/>
            </a:xfrm>
            <a:custGeom>
              <a:avLst/>
              <a:gdLst/>
              <a:ahLst/>
              <a:cxnLst>
                <a:cxn ang="0">
                  <a:pos x="10" y="0"/>
                </a:cxn>
                <a:cxn ang="0">
                  <a:pos x="255" y="0"/>
                </a:cxn>
                <a:cxn ang="0">
                  <a:pos x="255" y="396"/>
                </a:cxn>
                <a:cxn ang="0">
                  <a:pos x="157" y="387"/>
                </a:cxn>
                <a:cxn ang="0">
                  <a:pos x="157" y="195"/>
                </a:cxn>
                <a:cxn ang="0">
                  <a:pos x="104" y="217"/>
                </a:cxn>
                <a:cxn ang="0">
                  <a:pos x="95" y="387"/>
                </a:cxn>
                <a:cxn ang="0">
                  <a:pos x="0" y="396"/>
                </a:cxn>
                <a:cxn ang="0">
                  <a:pos x="10" y="0"/>
                </a:cxn>
              </a:cxnLst>
              <a:rect l="0" t="0" r="r" b="b"/>
              <a:pathLst>
                <a:path w="255" h="396">
                  <a:moveTo>
                    <a:pt x="10" y="0"/>
                  </a:moveTo>
                  <a:lnTo>
                    <a:pt x="255" y="0"/>
                  </a:lnTo>
                  <a:lnTo>
                    <a:pt x="255" y="396"/>
                  </a:lnTo>
                  <a:lnTo>
                    <a:pt x="157" y="387"/>
                  </a:lnTo>
                  <a:lnTo>
                    <a:pt x="157" y="195"/>
                  </a:lnTo>
                  <a:lnTo>
                    <a:pt x="104" y="217"/>
                  </a:lnTo>
                  <a:lnTo>
                    <a:pt x="95" y="387"/>
                  </a:lnTo>
                  <a:lnTo>
                    <a:pt x="0" y="396"/>
                  </a:lnTo>
                  <a:lnTo>
                    <a:pt x="10" y="0"/>
                  </a:lnTo>
                  <a:close/>
                </a:path>
              </a:pathLst>
            </a:custGeom>
            <a:noFill/>
            <a:ln w="2857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/>
            <a:lstStyle/>
            <a:p>
              <a:endParaRPr lang="en-US"/>
            </a:p>
          </p:txBody>
        </p:sp>
        <p:sp>
          <p:nvSpPr>
            <p:cNvPr id="123" name="Explosion 2 122"/>
            <p:cNvSpPr/>
            <p:nvPr>
              <p:custDataLst>
                <p:tags r:id="rId60"/>
              </p:custDataLst>
            </p:nvPr>
          </p:nvSpPr>
          <p:spPr>
            <a:xfrm>
              <a:off x="1816895" y="2469353"/>
              <a:ext cx="381000" cy="269085"/>
            </a:xfrm>
            <a:prstGeom prst="irregularSeal2">
              <a:avLst/>
            </a:prstGeom>
            <a:noFill/>
            <a:ln w="28575">
              <a:solidFill>
                <a:srgbClr val="92D05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Oval 32"/>
            <p:cNvSpPr>
              <a:spLocks noChangeArrowheads="1"/>
            </p:cNvSpPr>
            <p:nvPr>
              <p:custDataLst>
                <p:tags r:id="rId61"/>
              </p:custDataLst>
            </p:nvPr>
          </p:nvSpPr>
          <p:spPr bwMode="auto">
            <a:xfrm>
              <a:off x="1920240" y="2595820"/>
              <a:ext cx="162560" cy="121073"/>
            </a:xfrm>
            <a:prstGeom prst="ellipse">
              <a:avLst/>
            </a:prstGeom>
            <a:solidFill>
              <a:schemeClr val="tx1"/>
            </a:solidFill>
            <a:ln w="9525">
              <a:solidFill>
                <a:srgbClr val="FFFFFF"/>
              </a:solidFill>
              <a:round/>
              <a:headEnd/>
              <a:tailEnd/>
            </a:ln>
            <a:effectLst/>
          </p:spPr>
          <p:txBody>
            <a:bodyPr wrap="none" anchor="ctr"/>
            <a:lstStyle/>
            <a:p>
              <a:endParaRPr lang="en-US"/>
            </a:p>
          </p:txBody>
        </p:sp>
      </p:grpSp>
      <p:pic>
        <p:nvPicPr>
          <p:cNvPr id="125" name="Picture 4"/>
          <p:cNvPicPr>
            <a:picLocks noChangeAspect="1" noChangeArrowheads="1"/>
          </p:cNvPicPr>
          <p:nvPr>
            <p:custDataLst>
              <p:tags r:id="rId25"/>
            </p:custDataLst>
          </p:nvPr>
        </p:nvPicPr>
        <p:blipFill>
          <a:blip r:embed="rId128" cstate="print"/>
          <a:srcRect/>
          <a:stretch>
            <a:fillRect/>
          </a:stretch>
        </p:blipFill>
        <p:spPr bwMode="auto">
          <a:xfrm>
            <a:off x="5044373" y="3048000"/>
            <a:ext cx="442027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26" name="Picture 6"/>
          <p:cNvPicPr>
            <a:picLocks noChangeAspect="1" noChangeArrowheads="1"/>
          </p:cNvPicPr>
          <p:nvPr>
            <p:custDataLst>
              <p:tags r:id="rId26"/>
            </p:custDataLst>
          </p:nvPr>
        </p:nvPicPr>
        <p:blipFill>
          <a:blip r:embed="rId129" cstate="print"/>
          <a:srcRect/>
          <a:stretch>
            <a:fillRect/>
          </a:stretch>
        </p:blipFill>
        <p:spPr bwMode="auto">
          <a:xfrm>
            <a:off x="5886772" y="3147319"/>
            <a:ext cx="5902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28" name="Picture 8"/>
          <p:cNvPicPr>
            <a:picLocks noChangeAspect="1" noChangeArrowheads="1"/>
          </p:cNvPicPr>
          <p:nvPr>
            <p:custDataLst>
              <p:tags r:id="rId27"/>
            </p:custDataLst>
          </p:nvPr>
        </p:nvPicPr>
        <p:blipFill>
          <a:blip r:embed="rId130" cstate="print"/>
          <a:srcRect/>
          <a:stretch>
            <a:fillRect/>
          </a:stretch>
        </p:blipFill>
        <p:spPr bwMode="auto">
          <a:xfrm>
            <a:off x="3124200" y="3048000"/>
            <a:ext cx="669315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29" name="Picture 9"/>
          <p:cNvPicPr>
            <a:picLocks noChangeAspect="1" noChangeArrowheads="1"/>
          </p:cNvPicPr>
          <p:nvPr>
            <p:custDataLst>
              <p:tags r:id="rId28"/>
            </p:custDataLst>
          </p:nvPr>
        </p:nvPicPr>
        <p:blipFill>
          <a:blip r:embed="rId131" cstate="print"/>
          <a:srcRect/>
          <a:stretch>
            <a:fillRect/>
          </a:stretch>
        </p:blipFill>
        <p:spPr bwMode="auto">
          <a:xfrm>
            <a:off x="4038600" y="312420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30" name="Rectangle 129"/>
          <p:cNvSpPr/>
          <p:nvPr>
            <p:custDataLst>
              <p:tags r:id="rId29"/>
            </p:custDataLst>
          </p:nvPr>
        </p:nvSpPr>
        <p:spPr>
          <a:xfrm>
            <a:off x="3048000" y="2971800"/>
            <a:ext cx="838200" cy="9144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31" name="Rectangle 130"/>
          <p:cNvSpPr/>
          <p:nvPr>
            <p:custDataLst>
              <p:tags r:id="rId30"/>
            </p:custDataLst>
          </p:nvPr>
        </p:nvSpPr>
        <p:spPr>
          <a:xfrm>
            <a:off x="3962400" y="2971800"/>
            <a:ext cx="838200" cy="914400"/>
          </a:xfrm>
          <a:prstGeom prst="rect">
            <a:avLst/>
          </a:prstGeom>
          <a:noFill/>
          <a:ln w="28575"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32" name="Rectangle 131"/>
          <p:cNvSpPr/>
          <p:nvPr>
            <p:custDataLst>
              <p:tags r:id="rId31"/>
            </p:custDataLst>
          </p:nvPr>
        </p:nvSpPr>
        <p:spPr>
          <a:xfrm>
            <a:off x="4876800" y="2971800"/>
            <a:ext cx="838200" cy="914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33" name="Rectangle 132"/>
          <p:cNvSpPr/>
          <p:nvPr>
            <p:custDataLst>
              <p:tags r:id="rId32"/>
            </p:custDataLst>
          </p:nvPr>
        </p:nvSpPr>
        <p:spPr>
          <a:xfrm>
            <a:off x="5791200" y="2971800"/>
            <a:ext cx="838200" cy="91440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134" name="Picture 4"/>
          <p:cNvPicPr>
            <a:picLocks noChangeAspect="1" noChangeArrowheads="1"/>
          </p:cNvPicPr>
          <p:nvPr>
            <p:custDataLst>
              <p:tags r:id="rId33"/>
            </p:custDataLst>
          </p:nvPr>
        </p:nvPicPr>
        <p:blipFill>
          <a:blip r:embed="rId128" cstate="print"/>
          <a:srcRect/>
          <a:stretch>
            <a:fillRect/>
          </a:stretch>
        </p:blipFill>
        <p:spPr bwMode="auto">
          <a:xfrm>
            <a:off x="5958773" y="4038600"/>
            <a:ext cx="442027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35" name="Picture 6"/>
          <p:cNvPicPr>
            <a:picLocks noChangeAspect="1" noChangeArrowheads="1"/>
          </p:cNvPicPr>
          <p:nvPr>
            <p:custDataLst>
              <p:tags r:id="rId34"/>
            </p:custDataLst>
          </p:nvPr>
        </p:nvPicPr>
        <p:blipFill>
          <a:blip r:embed="rId129" cstate="print"/>
          <a:srcRect/>
          <a:stretch>
            <a:fillRect/>
          </a:stretch>
        </p:blipFill>
        <p:spPr bwMode="auto">
          <a:xfrm>
            <a:off x="6801172" y="4137919"/>
            <a:ext cx="5902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37" name="Picture 8"/>
          <p:cNvPicPr>
            <a:picLocks noChangeAspect="1" noChangeArrowheads="1"/>
          </p:cNvPicPr>
          <p:nvPr>
            <p:custDataLst>
              <p:tags r:id="rId35"/>
            </p:custDataLst>
          </p:nvPr>
        </p:nvPicPr>
        <p:blipFill>
          <a:blip r:embed="rId130" cstate="print"/>
          <a:srcRect/>
          <a:stretch>
            <a:fillRect/>
          </a:stretch>
        </p:blipFill>
        <p:spPr bwMode="auto">
          <a:xfrm>
            <a:off x="4038600" y="4038600"/>
            <a:ext cx="669315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38" name="Picture 9"/>
          <p:cNvPicPr>
            <a:picLocks noChangeAspect="1" noChangeArrowheads="1"/>
          </p:cNvPicPr>
          <p:nvPr>
            <p:custDataLst>
              <p:tags r:id="rId36"/>
            </p:custDataLst>
          </p:nvPr>
        </p:nvPicPr>
        <p:blipFill>
          <a:blip r:embed="rId131" cstate="print"/>
          <a:srcRect/>
          <a:stretch>
            <a:fillRect/>
          </a:stretch>
        </p:blipFill>
        <p:spPr bwMode="auto">
          <a:xfrm>
            <a:off x="4953000" y="411480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39" name="Rectangle 138"/>
          <p:cNvSpPr/>
          <p:nvPr>
            <p:custDataLst>
              <p:tags r:id="rId37"/>
            </p:custDataLst>
          </p:nvPr>
        </p:nvSpPr>
        <p:spPr>
          <a:xfrm>
            <a:off x="3962400" y="3962400"/>
            <a:ext cx="838200" cy="9144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40" name="Rectangle 139"/>
          <p:cNvSpPr/>
          <p:nvPr>
            <p:custDataLst>
              <p:tags r:id="rId38"/>
            </p:custDataLst>
          </p:nvPr>
        </p:nvSpPr>
        <p:spPr>
          <a:xfrm>
            <a:off x="4876800" y="3962400"/>
            <a:ext cx="838200" cy="914400"/>
          </a:xfrm>
          <a:prstGeom prst="rect">
            <a:avLst/>
          </a:prstGeom>
          <a:noFill/>
          <a:ln w="28575"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41" name="Rectangle 140"/>
          <p:cNvSpPr/>
          <p:nvPr>
            <p:custDataLst>
              <p:tags r:id="rId39"/>
            </p:custDataLst>
          </p:nvPr>
        </p:nvSpPr>
        <p:spPr>
          <a:xfrm>
            <a:off x="5791200" y="3962400"/>
            <a:ext cx="838200" cy="9144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42" name="Rectangle 141"/>
          <p:cNvSpPr/>
          <p:nvPr>
            <p:custDataLst>
              <p:tags r:id="rId40"/>
            </p:custDataLst>
          </p:nvPr>
        </p:nvSpPr>
        <p:spPr>
          <a:xfrm>
            <a:off x="6705600" y="3962400"/>
            <a:ext cx="838200" cy="91440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44" name="Rounded Rectangular Callout 143" hidden="1"/>
          <p:cNvSpPr/>
          <p:nvPr>
            <p:custDataLst>
              <p:tags r:id="rId41"/>
            </p:custDataLst>
          </p:nvPr>
        </p:nvSpPr>
        <p:spPr>
          <a:xfrm>
            <a:off x="5181600" y="5257800"/>
            <a:ext cx="3048000" cy="762000"/>
          </a:xfrm>
          <a:prstGeom prst="wedgeRoundRectCallout">
            <a:avLst>
              <a:gd name="adj1" fmla="val -35208"/>
              <a:gd name="adj2" fmla="val -90000"/>
              <a:gd name="adj3" fmla="val 16667"/>
            </a:avLst>
          </a:prstGeom>
          <a:noFill/>
          <a:ln w="28575">
            <a:solidFill>
              <a:schemeClr val="accent4">
                <a:alpha val="50196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accent4"/>
                </a:solidFill>
              </a:rPr>
              <a:t>What if some tasks don’t need drill?</a:t>
            </a:r>
            <a:endParaRPr lang="en-US" dirty="0">
              <a:solidFill>
                <a:schemeClr val="accent4"/>
              </a:solidFill>
            </a:endParaRPr>
          </a:p>
        </p:txBody>
      </p:sp>
      <p:sp>
        <p:nvSpPr>
          <p:cNvPr id="127" name="TextBox 126"/>
          <p:cNvSpPr txBox="1"/>
          <p:nvPr>
            <p:custDataLst>
              <p:tags r:id="rId42"/>
            </p:custDataLst>
          </p:nvPr>
        </p:nvSpPr>
        <p:spPr>
          <a:xfrm>
            <a:off x="762000" y="5029200"/>
            <a:ext cx="35052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Latency:</a:t>
            </a:r>
          </a:p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Throughput:</a:t>
            </a:r>
          </a:p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Concurrency: </a:t>
            </a:r>
          </a:p>
        </p:txBody>
      </p:sp>
      <p:pic>
        <p:nvPicPr>
          <p:cNvPr id="2050" name="CP3 Ink fd379062-3300-4a6b-b7d9-634e14001da4"/>
          <p:cNvPicPr>
            <a:picLocks noChangeAspect="1" noChangeArrowheads="1"/>
          </p:cNvPicPr>
          <p:nvPr>
            <p:custDataLst>
              <p:tags r:id="rId43"/>
            </p:custDataLst>
          </p:nvPr>
        </p:nvPicPr>
        <p:blipFill>
          <a:blip r:embed="rId132" cstate="print"/>
          <a:srcRect/>
          <a:stretch>
            <a:fillRect/>
          </a:stretch>
        </p:blipFill>
        <p:spPr bwMode="auto">
          <a:xfrm>
            <a:off x="2505188" y="486354"/>
            <a:ext cx="2947063" cy="63597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9" grpId="0" animBg="1"/>
      <p:bldP spid="80" grpId="0" animBg="1"/>
      <p:bldP spid="81" grpId="0" animBg="1"/>
      <p:bldP spid="95" grpId="0" animBg="1"/>
      <p:bldP spid="96" grpId="0" animBg="1"/>
      <p:bldP spid="97" grpId="0" animBg="1"/>
      <p:bldP spid="98" grpId="0" animBg="1"/>
      <p:bldP spid="130" grpId="0" animBg="1"/>
      <p:bldP spid="131" grpId="0" animBg="1"/>
      <p:bldP spid="132" grpId="0" animBg="1"/>
      <p:bldP spid="133" grpId="0" animBg="1"/>
      <p:bldP spid="139" grpId="0" animBg="1"/>
      <p:bldP spid="140" grpId="0" animBg="1"/>
      <p:bldP spid="141" grpId="0" animBg="1"/>
      <p:bldP spid="142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54" name="Straight Connector 53"/>
          <p:cNvCxnSpPr/>
          <p:nvPr>
            <p:custDataLst>
              <p:tags r:id="rId1"/>
            </p:custDataLst>
          </p:nvPr>
        </p:nvCxnSpPr>
        <p:spPr>
          <a:xfrm rot="5400000">
            <a:off x="22098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5" name="Straight Connector 54"/>
          <p:cNvCxnSpPr/>
          <p:nvPr>
            <p:custDataLst>
              <p:tags r:id="rId2"/>
            </p:custDataLst>
          </p:nvPr>
        </p:nvCxnSpPr>
        <p:spPr>
          <a:xfrm rot="5400000">
            <a:off x="40386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Straight Connector 55"/>
          <p:cNvCxnSpPr/>
          <p:nvPr>
            <p:custDataLst>
              <p:tags r:id="rId3"/>
            </p:custDataLst>
          </p:nvPr>
        </p:nvCxnSpPr>
        <p:spPr>
          <a:xfrm rot="5400000">
            <a:off x="59436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Straight Connector 56"/>
          <p:cNvCxnSpPr/>
          <p:nvPr>
            <p:custDataLst>
              <p:tags r:id="rId4"/>
            </p:custDataLst>
          </p:nvPr>
        </p:nvCxnSpPr>
        <p:spPr>
          <a:xfrm rot="5400000">
            <a:off x="76962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Straight Connector 57"/>
          <p:cNvCxnSpPr/>
          <p:nvPr>
            <p:custDataLst>
              <p:tags r:id="rId5"/>
            </p:custDataLst>
          </p:nvPr>
        </p:nvCxnSpPr>
        <p:spPr>
          <a:xfrm rot="5400000">
            <a:off x="4572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  <p:custDataLst>
              <p:tags r:id="rId6"/>
            </p:custDataLst>
          </p:nvPr>
        </p:nvSpPr>
        <p:spPr/>
        <p:txBody>
          <a:bodyPr/>
          <a:lstStyle/>
          <a:p>
            <a:r>
              <a:rPr lang="en-US" dirty="0" smtClean="0"/>
              <a:t>Unequal Pipeline Stages</a:t>
            </a:r>
            <a:endParaRPr lang="en-US" dirty="0"/>
          </a:p>
        </p:txBody>
      </p:sp>
      <p:pic>
        <p:nvPicPr>
          <p:cNvPr id="15" name="Picture 4"/>
          <p:cNvPicPr>
            <a:picLocks noChangeAspect="1" noChangeArrowheads="1"/>
          </p:cNvPicPr>
          <p:nvPr>
            <p:custDataLst>
              <p:tags r:id="rId7"/>
            </p:custDataLst>
          </p:nvPr>
        </p:nvPicPr>
        <p:blipFill>
          <a:blip r:embed="rId79" cstate="print"/>
          <a:srcRect/>
          <a:stretch>
            <a:fillRect/>
          </a:stretch>
        </p:blipFill>
        <p:spPr bwMode="auto">
          <a:xfrm>
            <a:off x="5167097" y="22760"/>
            <a:ext cx="442027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6" name="Picture 6"/>
          <p:cNvPicPr>
            <a:picLocks noChangeAspect="1" noChangeArrowheads="1"/>
          </p:cNvPicPr>
          <p:nvPr>
            <p:custDataLst>
              <p:tags r:id="rId8"/>
            </p:custDataLst>
          </p:nvPr>
        </p:nvPicPr>
        <p:blipFill>
          <a:blip r:embed="rId80" cstate="print"/>
          <a:srcRect/>
          <a:stretch>
            <a:fillRect/>
          </a:stretch>
        </p:blipFill>
        <p:spPr bwMode="auto">
          <a:xfrm>
            <a:off x="6937087" y="99319"/>
            <a:ext cx="5902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7" name="Picture 8"/>
          <p:cNvPicPr>
            <a:picLocks noChangeAspect="1" noChangeArrowheads="1"/>
          </p:cNvPicPr>
          <p:nvPr>
            <p:custDataLst>
              <p:tags r:id="rId9"/>
            </p:custDataLst>
          </p:nvPr>
        </p:nvPicPr>
        <p:blipFill>
          <a:blip r:embed="rId81" cstate="print"/>
          <a:srcRect/>
          <a:stretch>
            <a:fillRect/>
          </a:stretch>
        </p:blipFill>
        <p:spPr bwMode="auto">
          <a:xfrm>
            <a:off x="1143000" y="44521"/>
            <a:ext cx="669315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8" name="Picture 9"/>
          <p:cNvPicPr>
            <a:picLocks noChangeAspect="1" noChangeArrowheads="1"/>
          </p:cNvPicPr>
          <p:nvPr>
            <p:custDataLst>
              <p:tags r:id="rId10"/>
            </p:custDataLst>
          </p:nvPr>
        </p:nvPicPr>
        <p:blipFill>
          <a:blip r:embed="rId82" cstate="print"/>
          <a:srcRect/>
          <a:stretch>
            <a:fillRect/>
          </a:stretch>
        </p:blipFill>
        <p:spPr bwMode="auto">
          <a:xfrm>
            <a:off x="3183915" y="89154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71" name="Line 56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>
            <a:off x="457199" y="1361420"/>
            <a:ext cx="7620001" cy="0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/>
          </a:p>
        </p:txBody>
      </p:sp>
      <p:pic>
        <p:nvPicPr>
          <p:cNvPr id="72" name="Picture 4"/>
          <p:cNvPicPr>
            <a:picLocks noChangeAspect="1" noChangeArrowheads="1"/>
          </p:cNvPicPr>
          <p:nvPr>
            <p:custDataLst>
              <p:tags r:id="rId12"/>
            </p:custDataLst>
          </p:nvPr>
        </p:nvPicPr>
        <p:blipFill>
          <a:blip r:embed="rId79" cstate="print"/>
          <a:srcRect/>
          <a:stretch>
            <a:fillRect/>
          </a:stretch>
        </p:blipFill>
        <p:spPr bwMode="auto">
          <a:xfrm>
            <a:off x="2057400" y="1489610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3" name="Picture 6"/>
          <p:cNvPicPr>
            <a:picLocks noChangeAspect="1" noChangeArrowheads="1"/>
          </p:cNvPicPr>
          <p:nvPr>
            <p:custDataLst>
              <p:tags r:id="rId13"/>
            </p:custDataLst>
          </p:nvPr>
        </p:nvPicPr>
        <p:blipFill>
          <a:blip r:embed="rId80" cstate="print"/>
          <a:srcRect/>
          <a:stretch>
            <a:fillRect/>
          </a:stretch>
        </p:blipFill>
        <p:spPr bwMode="auto">
          <a:xfrm>
            <a:off x="3829372" y="1547119"/>
            <a:ext cx="15046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4" name="Picture 8"/>
          <p:cNvPicPr>
            <a:picLocks noChangeAspect="1" noChangeArrowheads="1"/>
          </p:cNvPicPr>
          <p:nvPr>
            <p:custDataLst>
              <p:tags r:id="rId14"/>
            </p:custDataLst>
          </p:nvPr>
        </p:nvPicPr>
        <p:blipFill>
          <a:blip r:embed="rId81" cstate="print"/>
          <a:srcRect/>
          <a:stretch>
            <a:fillRect/>
          </a:stretch>
        </p:blipFill>
        <p:spPr bwMode="auto">
          <a:xfrm>
            <a:off x="533401" y="146685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76" name="Line 56"/>
          <p:cNvSpPr>
            <a:spLocks noChangeShapeType="1"/>
          </p:cNvSpPr>
          <p:nvPr>
            <p:custDataLst>
              <p:tags r:id="rId15"/>
            </p:custDataLst>
          </p:nvPr>
        </p:nvSpPr>
        <p:spPr bwMode="auto">
          <a:xfrm>
            <a:off x="457200" y="1361420"/>
            <a:ext cx="0" cy="3362980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77" name="TextBox 76"/>
          <p:cNvSpPr txBox="1"/>
          <p:nvPr>
            <p:custDataLst>
              <p:tags r:id="rId16"/>
            </p:custDataLst>
          </p:nvPr>
        </p:nvSpPr>
        <p:spPr>
          <a:xfrm>
            <a:off x="228600" y="762000"/>
            <a:ext cx="634500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  <a:latin typeface="+mj-lt"/>
              </a:rPr>
              <a:t>0h		1h		2h		3h…</a:t>
            </a:r>
          </a:p>
        </p:txBody>
      </p:sp>
      <p:sp>
        <p:nvSpPr>
          <p:cNvPr id="78" name="Rectangle 77"/>
          <p:cNvSpPr/>
          <p:nvPr>
            <p:custDataLst>
              <p:tags r:id="rId17"/>
            </p:custDataLst>
          </p:nvPr>
        </p:nvSpPr>
        <p:spPr>
          <a:xfrm>
            <a:off x="533400" y="1437620"/>
            <a:ext cx="381000" cy="77218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80" name="Rectangle 79"/>
          <p:cNvSpPr/>
          <p:nvPr>
            <p:custDataLst>
              <p:tags r:id="rId18"/>
            </p:custDataLst>
          </p:nvPr>
        </p:nvSpPr>
        <p:spPr>
          <a:xfrm>
            <a:off x="1905000" y="1437620"/>
            <a:ext cx="1295400" cy="77218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81" name="Rectangle 80"/>
          <p:cNvSpPr/>
          <p:nvPr>
            <p:custDataLst>
              <p:tags r:id="rId19"/>
            </p:custDataLst>
          </p:nvPr>
        </p:nvSpPr>
        <p:spPr>
          <a:xfrm>
            <a:off x="3276600" y="1437620"/>
            <a:ext cx="2667000" cy="77218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164" name="Picture 9"/>
          <p:cNvPicPr>
            <a:picLocks noChangeAspect="1" noChangeArrowheads="1"/>
          </p:cNvPicPr>
          <p:nvPr>
            <p:custDataLst>
              <p:tags r:id="rId20"/>
            </p:custDataLst>
          </p:nvPr>
        </p:nvPicPr>
        <p:blipFill>
          <a:blip r:embed="rId82" cstate="print"/>
          <a:srcRect/>
          <a:stretch>
            <a:fillRect/>
          </a:stretch>
        </p:blipFill>
        <p:spPr bwMode="auto">
          <a:xfrm>
            <a:off x="1066800" y="152400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04" name="Rectangle 203"/>
          <p:cNvSpPr/>
          <p:nvPr>
            <p:custDataLst>
              <p:tags r:id="rId21"/>
            </p:custDataLst>
          </p:nvPr>
        </p:nvSpPr>
        <p:spPr>
          <a:xfrm>
            <a:off x="1447800" y="22860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208" name="Rectangle 207"/>
          <p:cNvSpPr/>
          <p:nvPr>
            <p:custDataLst>
              <p:tags r:id="rId22"/>
            </p:custDataLst>
          </p:nvPr>
        </p:nvSpPr>
        <p:spPr>
          <a:xfrm>
            <a:off x="990600" y="1437620"/>
            <a:ext cx="838200" cy="772180"/>
          </a:xfrm>
          <a:prstGeom prst="rect">
            <a:avLst/>
          </a:prstGeom>
          <a:noFill/>
          <a:ln w="28575"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223" name="Picture 4"/>
          <p:cNvPicPr>
            <a:picLocks noChangeAspect="1" noChangeArrowheads="1"/>
          </p:cNvPicPr>
          <p:nvPr>
            <p:custDataLst>
              <p:tags r:id="rId23"/>
            </p:custDataLst>
          </p:nvPr>
        </p:nvPicPr>
        <p:blipFill>
          <a:blip r:embed="rId79" cstate="print"/>
          <a:srcRect/>
          <a:stretch>
            <a:fillRect/>
          </a:stretch>
        </p:blipFill>
        <p:spPr bwMode="auto">
          <a:xfrm>
            <a:off x="3429000" y="2327810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225" name="Picture 8"/>
          <p:cNvPicPr>
            <a:picLocks noChangeAspect="1" noChangeArrowheads="1"/>
          </p:cNvPicPr>
          <p:nvPr>
            <p:custDataLst>
              <p:tags r:id="rId24"/>
            </p:custDataLst>
          </p:nvPr>
        </p:nvPicPr>
        <p:blipFill>
          <a:blip r:embed="rId81" cstate="print"/>
          <a:srcRect/>
          <a:stretch>
            <a:fillRect/>
          </a:stretch>
        </p:blipFill>
        <p:spPr bwMode="auto">
          <a:xfrm>
            <a:off x="990601" y="2311471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26" name="Rectangle 225"/>
          <p:cNvSpPr/>
          <p:nvPr>
            <p:custDataLst>
              <p:tags r:id="rId25"/>
            </p:custDataLst>
          </p:nvPr>
        </p:nvSpPr>
        <p:spPr>
          <a:xfrm>
            <a:off x="990600" y="2286000"/>
            <a:ext cx="381000" cy="7620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227" name="Rectangle 226"/>
          <p:cNvSpPr/>
          <p:nvPr>
            <p:custDataLst>
              <p:tags r:id="rId26"/>
            </p:custDataLst>
          </p:nvPr>
        </p:nvSpPr>
        <p:spPr>
          <a:xfrm>
            <a:off x="3276600" y="2286000"/>
            <a:ext cx="1295400" cy="7620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229" name="Picture 9"/>
          <p:cNvPicPr>
            <a:picLocks noChangeAspect="1" noChangeArrowheads="1"/>
          </p:cNvPicPr>
          <p:nvPr>
            <p:custDataLst>
              <p:tags r:id="rId27"/>
            </p:custDataLst>
          </p:nvPr>
        </p:nvPicPr>
        <p:blipFill>
          <a:blip r:embed="rId82" cstate="print"/>
          <a:srcRect/>
          <a:stretch>
            <a:fillRect/>
          </a:stretch>
        </p:blipFill>
        <p:spPr bwMode="auto">
          <a:xfrm>
            <a:off x="1981200" y="240546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30" name="Rectangle 229"/>
          <p:cNvSpPr/>
          <p:nvPr>
            <p:custDataLst>
              <p:tags r:id="rId28"/>
            </p:custDataLst>
          </p:nvPr>
        </p:nvSpPr>
        <p:spPr>
          <a:xfrm>
            <a:off x="1905000" y="2286000"/>
            <a:ext cx="838200" cy="762000"/>
          </a:xfrm>
          <a:prstGeom prst="rect">
            <a:avLst/>
          </a:prstGeom>
          <a:noFill/>
          <a:ln w="28575"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231" name="Rectangle 230"/>
          <p:cNvSpPr/>
          <p:nvPr>
            <p:custDataLst>
              <p:tags r:id="rId29"/>
            </p:custDataLst>
          </p:nvPr>
        </p:nvSpPr>
        <p:spPr>
          <a:xfrm>
            <a:off x="2819400" y="22860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232" name="Rectangle 231"/>
          <p:cNvSpPr/>
          <p:nvPr>
            <p:custDataLst>
              <p:tags r:id="rId30"/>
            </p:custDataLst>
          </p:nvPr>
        </p:nvSpPr>
        <p:spPr>
          <a:xfrm>
            <a:off x="4648200" y="22860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233" name="Rectangle 232"/>
          <p:cNvSpPr/>
          <p:nvPr>
            <p:custDataLst>
              <p:tags r:id="rId31"/>
            </p:custDataLst>
          </p:nvPr>
        </p:nvSpPr>
        <p:spPr>
          <a:xfrm>
            <a:off x="1905000" y="31242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pic>
        <p:nvPicPr>
          <p:cNvPr id="234" name="Picture 4"/>
          <p:cNvPicPr>
            <a:picLocks noChangeAspect="1" noChangeArrowheads="1"/>
          </p:cNvPicPr>
          <p:nvPr>
            <p:custDataLst>
              <p:tags r:id="rId32"/>
            </p:custDataLst>
          </p:nvPr>
        </p:nvPicPr>
        <p:blipFill>
          <a:blip r:embed="rId79" cstate="print"/>
          <a:srcRect/>
          <a:stretch>
            <a:fillRect/>
          </a:stretch>
        </p:blipFill>
        <p:spPr bwMode="auto">
          <a:xfrm>
            <a:off x="4800600" y="3176190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236" name="Picture 8"/>
          <p:cNvPicPr>
            <a:picLocks noChangeAspect="1" noChangeArrowheads="1"/>
          </p:cNvPicPr>
          <p:nvPr>
            <p:custDataLst>
              <p:tags r:id="rId33"/>
            </p:custDataLst>
          </p:nvPr>
        </p:nvPicPr>
        <p:blipFill>
          <a:blip r:embed="rId81" cstate="print"/>
          <a:srcRect/>
          <a:stretch>
            <a:fillRect/>
          </a:stretch>
        </p:blipFill>
        <p:spPr bwMode="auto">
          <a:xfrm>
            <a:off x="1447801" y="3152775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37" name="Rectangle 236"/>
          <p:cNvSpPr/>
          <p:nvPr>
            <p:custDataLst>
              <p:tags r:id="rId34"/>
            </p:custDataLst>
          </p:nvPr>
        </p:nvSpPr>
        <p:spPr>
          <a:xfrm>
            <a:off x="1447800" y="3124200"/>
            <a:ext cx="381000" cy="7620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238" name="Rectangle 237"/>
          <p:cNvSpPr/>
          <p:nvPr>
            <p:custDataLst>
              <p:tags r:id="rId35"/>
            </p:custDataLst>
          </p:nvPr>
        </p:nvSpPr>
        <p:spPr>
          <a:xfrm>
            <a:off x="4648200" y="3124200"/>
            <a:ext cx="1295400" cy="7620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240" name="Picture 9"/>
          <p:cNvPicPr>
            <a:picLocks noChangeAspect="1" noChangeArrowheads="1"/>
          </p:cNvPicPr>
          <p:nvPr>
            <p:custDataLst>
              <p:tags r:id="rId36"/>
            </p:custDataLst>
          </p:nvPr>
        </p:nvPicPr>
        <p:blipFill>
          <a:blip r:embed="rId82" cstate="print"/>
          <a:srcRect/>
          <a:stretch>
            <a:fillRect/>
          </a:stretch>
        </p:blipFill>
        <p:spPr bwMode="auto">
          <a:xfrm>
            <a:off x="2895600" y="320040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41" name="Rectangle 240"/>
          <p:cNvSpPr/>
          <p:nvPr>
            <p:custDataLst>
              <p:tags r:id="rId37"/>
            </p:custDataLst>
          </p:nvPr>
        </p:nvSpPr>
        <p:spPr>
          <a:xfrm>
            <a:off x="2819400" y="3124200"/>
            <a:ext cx="838200" cy="762000"/>
          </a:xfrm>
          <a:prstGeom prst="rect">
            <a:avLst/>
          </a:prstGeom>
          <a:noFill/>
          <a:ln w="28575"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242" name="Rectangle 241"/>
          <p:cNvSpPr/>
          <p:nvPr>
            <p:custDataLst>
              <p:tags r:id="rId38"/>
            </p:custDataLst>
          </p:nvPr>
        </p:nvSpPr>
        <p:spPr>
          <a:xfrm>
            <a:off x="3733800" y="31242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243" name="Rectangle 242"/>
          <p:cNvSpPr/>
          <p:nvPr>
            <p:custDataLst>
              <p:tags r:id="rId39"/>
            </p:custDataLst>
          </p:nvPr>
        </p:nvSpPr>
        <p:spPr>
          <a:xfrm>
            <a:off x="6019800" y="31242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244" name="Rectangle 243"/>
          <p:cNvSpPr/>
          <p:nvPr>
            <p:custDataLst>
              <p:tags r:id="rId40"/>
            </p:custDataLst>
          </p:nvPr>
        </p:nvSpPr>
        <p:spPr>
          <a:xfrm>
            <a:off x="6477000" y="31242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245" name="Rectangle 244"/>
          <p:cNvSpPr/>
          <p:nvPr>
            <p:custDataLst>
              <p:tags r:id="rId41"/>
            </p:custDataLst>
          </p:nvPr>
        </p:nvSpPr>
        <p:spPr>
          <a:xfrm>
            <a:off x="4191000" y="31242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246" name="Rectangle 245"/>
          <p:cNvSpPr/>
          <p:nvPr>
            <p:custDataLst>
              <p:tags r:id="rId42"/>
            </p:custDataLst>
          </p:nvPr>
        </p:nvSpPr>
        <p:spPr>
          <a:xfrm>
            <a:off x="2362200" y="31242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cxnSp>
        <p:nvCxnSpPr>
          <p:cNvPr id="49" name="Straight Connector 48"/>
          <p:cNvCxnSpPr/>
          <p:nvPr>
            <p:custDataLst>
              <p:tags r:id="rId43"/>
            </p:custDataLst>
          </p:nvPr>
        </p:nvCxnSpPr>
        <p:spPr>
          <a:xfrm rot="5400000">
            <a:off x="2286000" y="48768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Straight Connector 49"/>
          <p:cNvCxnSpPr/>
          <p:nvPr>
            <p:custDataLst>
              <p:tags r:id="rId44"/>
            </p:custDataLst>
          </p:nvPr>
        </p:nvCxnSpPr>
        <p:spPr>
          <a:xfrm rot="5400000">
            <a:off x="4114800" y="48768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Connector 50"/>
          <p:cNvCxnSpPr/>
          <p:nvPr>
            <p:custDataLst>
              <p:tags r:id="rId45"/>
            </p:custDataLst>
          </p:nvPr>
        </p:nvCxnSpPr>
        <p:spPr>
          <a:xfrm rot="5400000">
            <a:off x="5943600" y="48768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2" name="Straight Connector 51"/>
          <p:cNvCxnSpPr/>
          <p:nvPr>
            <p:custDataLst>
              <p:tags r:id="rId46"/>
            </p:custDataLst>
          </p:nvPr>
        </p:nvCxnSpPr>
        <p:spPr>
          <a:xfrm rot="5400000">
            <a:off x="7772400" y="48768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3" name="Straight Connector 52"/>
          <p:cNvCxnSpPr/>
          <p:nvPr>
            <p:custDataLst>
              <p:tags r:id="rId47"/>
            </p:custDataLst>
          </p:nvPr>
        </p:nvCxnSpPr>
        <p:spPr>
          <a:xfrm rot="5400000">
            <a:off x="457200" y="48768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9" name="Picture 6"/>
          <p:cNvPicPr>
            <a:picLocks noChangeAspect="1" noChangeArrowheads="1"/>
          </p:cNvPicPr>
          <p:nvPr>
            <p:custDataLst>
              <p:tags r:id="rId48"/>
            </p:custDataLst>
          </p:nvPr>
        </p:nvPicPr>
        <p:blipFill>
          <a:blip r:embed="rId80" cstate="print"/>
          <a:srcRect/>
          <a:stretch>
            <a:fillRect/>
          </a:stretch>
        </p:blipFill>
        <p:spPr bwMode="auto">
          <a:xfrm>
            <a:off x="6572572" y="2428579"/>
            <a:ext cx="15046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60" name="Rectangle 59"/>
          <p:cNvSpPr/>
          <p:nvPr>
            <p:custDataLst>
              <p:tags r:id="rId49"/>
            </p:custDataLst>
          </p:nvPr>
        </p:nvSpPr>
        <p:spPr>
          <a:xfrm>
            <a:off x="6019800" y="2286000"/>
            <a:ext cx="2667000" cy="76200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63" name="Rectangle 62"/>
          <p:cNvSpPr/>
          <p:nvPr>
            <p:custDataLst>
              <p:tags r:id="rId50"/>
            </p:custDataLst>
          </p:nvPr>
        </p:nvSpPr>
        <p:spPr>
          <a:xfrm>
            <a:off x="5105400" y="22860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64" name="Rectangle 63"/>
          <p:cNvSpPr/>
          <p:nvPr>
            <p:custDataLst>
              <p:tags r:id="rId51"/>
            </p:custDataLst>
          </p:nvPr>
        </p:nvSpPr>
        <p:spPr>
          <a:xfrm>
            <a:off x="5562600" y="22860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65" name="Rectangle 64"/>
          <p:cNvSpPr/>
          <p:nvPr>
            <p:custDataLst>
              <p:tags r:id="rId52"/>
            </p:custDataLst>
          </p:nvPr>
        </p:nvSpPr>
        <p:spPr>
          <a:xfrm>
            <a:off x="6934200" y="31242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66" name="Rectangle 65"/>
          <p:cNvSpPr/>
          <p:nvPr>
            <p:custDataLst>
              <p:tags r:id="rId53"/>
            </p:custDataLst>
          </p:nvPr>
        </p:nvSpPr>
        <p:spPr>
          <a:xfrm>
            <a:off x="7391400" y="31242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67" name="Rectangle 66"/>
          <p:cNvSpPr/>
          <p:nvPr>
            <p:custDataLst>
              <p:tags r:id="rId54"/>
            </p:custDataLst>
          </p:nvPr>
        </p:nvSpPr>
        <p:spPr>
          <a:xfrm>
            <a:off x="7848600" y="31242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69" name="Rectangle 68"/>
          <p:cNvSpPr/>
          <p:nvPr>
            <p:custDataLst>
              <p:tags r:id="rId55"/>
            </p:custDataLst>
          </p:nvPr>
        </p:nvSpPr>
        <p:spPr>
          <a:xfrm>
            <a:off x="8305800" y="31242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11" name="TextBox 10"/>
          <p:cNvSpPr txBox="1"/>
          <p:nvPr>
            <p:custDataLst>
              <p:tags r:id="rId56"/>
            </p:custDataLst>
          </p:nvPr>
        </p:nvSpPr>
        <p:spPr>
          <a:xfrm>
            <a:off x="304800" y="215791"/>
            <a:ext cx="90120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15 min</a:t>
            </a:r>
          </a:p>
        </p:txBody>
      </p:sp>
      <p:sp>
        <p:nvSpPr>
          <p:cNvPr id="12" name="TextBox 11"/>
          <p:cNvSpPr txBox="1"/>
          <p:nvPr>
            <p:custDataLst>
              <p:tags r:id="rId57"/>
            </p:custDataLst>
          </p:nvPr>
        </p:nvSpPr>
        <p:spPr>
          <a:xfrm>
            <a:off x="2498115" y="203334"/>
            <a:ext cx="90120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30 min</a:t>
            </a:r>
          </a:p>
        </p:txBody>
      </p:sp>
      <p:sp>
        <p:nvSpPr>
          <p:cNvPr id="13" name="TextBox 12"/>
          <p:cNvSpPr txBox="1"/>
          <p:nvPr>
            <p:custDataLst>
              <p:tags r:id="rId58"/>
            </p:custDataLst>
          </p:nvPr>
        </p:nvSpPr>
        <p:spPr>
          <a:xfrm>
            <a:off x="4403115" y="213140"/>
            <a:ext cx="90120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45 min</a:t>
            </a:r>
          </a:p>
        </p:txBody>
      </p:sp>
      <p:sp>
        <p:nvSpPr>
          <p:cNvPr id="14" name="TextBox 13"/>
          <p:cNvSpPr txBox="1"/>
          <p:nvPr>
            <p:custDataLst>
              <p:tags r:id="rId59"/>
            </p:custDataLst>
          </p:nvPr>
        </p:nvSpPr>
        <p:spPr>
          <a:xfrm>
            <a:off x="6079515" y="190380"/>
            <a:ext cx="90120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90 min</a:t>
            </a:r>
          </a:p>
        </p:txBody>
      </p:sp>
      <p:sp>
        <p:nvSpPr>
          <p:cNvPr id="89" name="Rectangle 88"/>
          <p:cNvSpPr/>
          <p:nvPr>
            <p:custDataLst>
              <p:tags r:id="rId60"/>
            </p:custDataLst>
          </p:nvPr>
        </p:nvSpPr>
        <p:spPr>
          <a:xfrm>
            <a:off x="2362200" y="39624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pic>
        <p:nvPicPr>
          <p:cNvPr id="90" name="Picture 4"/>
          <p:cNvPicPr>
            <a:picLocks noChangeAspect="1" noChangeArrowheads="1"/>
          </p:cNvPicPr>
          <p:nvPr>
            <p:custDataLst>
              <p:tags r:id="rId61"/>
            </p:custDataLst>
          </p:nvPr>
        </p:nvPicPr>
        <p:blipFill>
          <a:blip r:embed="rId79" cstate="print"/>
          <a:srcRect/>
          <a:stretch>
            <a:fillRect/>
          </a:stretch>
        </p:blipFill>
        <p:spPr bwMode="auto">
          <a:xfrm>
            <a:off x="6172200" y="4014390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1" name="Picture 8"/>
          <p:cNvPicPr>
            <a:picLocks noChangeAspect="1" noChangeArrowheads="1"/>
          </p:cNvPicPr>
          <p:nvPr>
            <p:custDataLst>
              <p:tags r:id="rId62"/>
            </p:custDataLst>
          </p:nvPr>
        </p:nvPicPr>
        <p:blipFill>
          <a:blip r:embed="rId81" cstate="print"/>
          <a:srcRect/>
          <a:stretch>
            <a:fillRect/>
          </a:stretch>
        </p:blipFill>
        <p:spPr bwMode="auto">
          <a:xfrm>
            <a:off x="1905001" y="3990975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92" name="Rectangle 91"/>
          <p:cNvSpPr/>
          <p:nvPr>
            <p:custDataLst>
              <p:tags r:id="rId63"/>
            </p:custDataLst>
          </p:nvPr>
        </p:nvSpPr>
        <p:spPr>
          <a:xfrm>
            <a:off x="1905000" y="3962400"/>
            <a:ext cx="381000" cy="76200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93" name="Rectangle 92"/>
          <p:cNvSpPr/>
          <p:nvPr>
            <p:custDataLst>
              <p:tags r:id="rId64"/>
            </p:custDataLst>
          </p:nvPr>
        </p:nvSpPr>
        <p:spPr>
          <a:xfrm>
            <a:off x="6019800" y="3962400"/>
            <a:ext cx="1295400" cy="7620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94" name="Picture 9"/>
          <p:cNvPicPr>
            <a:picLocks noChangeAspect="1" noChangeArrowheads="1"/>
          </p:cNvPicPr>
          <p:nvPr>
            <p:custDataLst>
              <p:tags r:id="rId65"/>
            </p:custDataLst>
          </p:nvPr>
        </p:nvPicPr>
        <p:blipFill>
          <a:blip r:embed="rId82" cstate="print"/>
          <a:srcRect/>
          <a:stretch>
            <a:fillRect/>
          </a:stretch>
        </p:blipFill>
        <p:spPr bwMode="auto">
          <a:xfrm>
            <a:off x="3810000" y="403860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95" name="Rectangle 94"/>
          <p:cNvSpPr/>
          <p:nvPr>
            <p:custDataLst>
              <p:tags r:id="rId66"/>
            </p:custDataLst>
          </p:nvPr>
        </p:nvSpPr>
        <p:spPr>
          <a:xfrm>
            <a:off x="3733800" y="3962400"/>
            <a:ext cx="838200" cy="762000"/>
          </a:xfrm>
          <a:prstGeom prst="rect">
            <a:avLst/>
          </a:prstGeom>
          <a:noFill/>
          <a:ln w="28575"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96" name="Rectangle 95"/>
          <p:cNvSpPr/>
          <p:nvPr>
            <p:custDataLst>
              <p:tags r:id="rId67"/>
            </p:custDataLst>
          </p:nvPr>
        </p:nvSpPr>
        <p:spPr>
          <a:xfrm>
            <a:off x="3276600" y="39624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97" name="Rectangle 96"/>
          <p:cNvSpPr/>
          <p:nvPr>
            <p:custDataLst>
              <p:tags r:id="rId68"/>
            </p:custDataLst>
          </p:nvPr>
        </p:nvSpPr>
        <p:spPr>
          <a:xfrm>
            <a:off x="7391400" y="39624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98" name="Rectangle 97"/>
          <p:cNvSpPr/>
          <p:nvPr>
            <p:custDataLst>
              <p:tags r:id="rId69"/>
            </p:custDataLst>
          </p:nvPr>
        </p:nvSpPr>
        <p:spPr>
          <a:xfrm>
            <a:off x="7848600" y="39624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99" name="Rectangle 98"/>
          <p:cNvSpPr/>
          <p:nvPr>
            <p:custDataLst>
              <p:tags r:id="rId70"/>
            </p:custDataLst>
          </p:nvPr>
        </p:nvSpPr>
        <p:spPr>
          <a:xfrm>
            <a:off x="4648200" y="39624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100" name="Rectangle 99"/>
          <p:cNvSpPr/>
          <p:nvPr>
            <p:custDataLst>
              <p:tags r:id="rId71"/>
            </p:custDataLst>
          </p:nvPr>
        </p:nvSpPr>
        <p:spPr>
          <a:xfrm>
            <a:off x="2819400" y="39624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101" name="Rectangle 100"/>
          <p:cNvSpPr/>
          <p:nvPr>
            <p:custDataLst>
              <p:tags r:id="rId72"/>
            </p:custDataLst>
          </p:nvPr>
        </p:nvSpPr>
        <p:spPr>
          <a:xfrm>
            <a:off x="8305800" y="39624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79" name="Rectangle 78"/>
          <p:cNvSpPr/>
          <p:nvPr>
            <p:custDataLst>
              <p:tags r:id="rId73"/>
            </p:custDataLst>
          </p:nvPr>
        </p:nvSpPr>
        <p:spPr>
          <a:xfrm>
            <a:off x="5105400" y="39624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82" name="Rectangle 81"/>
          <p:cNvSpPr/>
          <p:nvPr>
            <p:custDataLst>
              <p:tags r:id="rId74"/>
            </p:custDataLst>
          </p:nvPr>
        </p:nvSpPr>
        <p:spPr>
          <a:xfrm>
            <a:off x="5562600" y="3962400"/>
            <a:ext cx="381000" cy="762000"/>
          </a:xfrm>
          <a:prstGeom prst="rect">
            <a:avLst/>
          </a:prstGeom>
          <a:solidFill>
            <a:schemeClr val="bg2">
              <a:lumMod val="75000"/>
            </a:schemeClr>
          </a:solidFill>
          <a:ln w="28575">
            <a:solidFill>
              <a:schemeClr val="bg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vert="vert270" lIns="0" tIns="0" rIns="0" bIns="0" rtlCol="0" anchor="b" anchorCtr="0"/>
          <a:lstStyle/>
          <a:p>
            <a:pPr algn="ctr"/>
            <a:endParaRPr lang="en-US" dirty="0"/>
          </a:p>
        </p:txBody>
      </p:sp>
      <p:sp>
        <p:nvSpPr>
          <p:cNvPr id="83" name="TextBox 82"/>
          <p:cNvSpPr txBox="1"/>
          <p:nvPr>
            <p:custDataLst>
              <p:tags r:id="rId75"/>
            </p:custDataLst>
          </p:nvPr>
        </p:nvSpPr>
        <p:spPr>
          <a:xfrm>
            <a:off x="762000" y="5029200"/>
            <a:ext cx="35052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Latency:</a:t>
            </a:r>
          </a:p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Throughput:</a:t>
            </a:r>
          </a:p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Concurrency: </a:t>
            </a:r>
          </a:p>
        </p:txBody>
      </p:sp>
      <p:pic>
        <p:nvPicPr>
          <p:cNvPr id="3074" name="CP3 Ink 38e1426d-a7e3-4e9f-8135-eb215494b8d8"/>
          <p:cNvPicPr>
            <a:picLocks noChangeAspect="1" noChangeArrowheads="1"/>
          </p:cNvPicPr>
          <p:nvPr>
            <p:custDataLst>
              <p:tags r:id="rId76"/>
            </p:custDataLst>
          </p:nvPr>
        </p:nvPicPr>
        <p:blipFill>
          <a:blip r:embed="rId83" cstate="print"/>
          <a:srcRect/>
          <a:stretch>
            <a:fillRect/>
          </a:stretch>
        </p:blipFill>
        <p:spPr bwMode="auto">
          <a:xfrm>
            <a:off x="481988" y="999931"/>
            <a:ext cx="8400824" cy="551405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1" fill="hold">
                      <p:stCondLst>
                        <p:cond delay="indefinite"/>
                      </p:stCondLst>
                      <p:childTnLst>
                        <p:par>
                          <p:cTn id="72" fill="hold">
                            <p:stCondLst>
                              <p:cond delay="0"/>
                            </p:stCondLst>
                            <p:childTnLst>
                              <p:par>
                                <p:cTn id="7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9" fill="hold">
                      <p:stCondLst>
                        <p:cond delay="indefinite"/>
                      </p:stCondLst>
                      <p:childTnLst>
                        <p:par>
                          <p:cTn id="80" fill="hold">
                            <p:stCondLst>
                              <p:cond delay="0"/>
                            </p:stCondLst>
                            <p:childTnLst>
                              <p:par>
                                <p:cTn id="8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3" fill="hold">
                      <p:stCondLst>
                        <p:cond delay="indefinite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7" fill="hold">
                      <p:stCondLst>
                        <p:cond delay="indefinite"/>
                      </p:stCondLst>
                      <p:childTnLst>
                        <p:par>
                          <p:cTn id="118" fill="hold">
                            <p:stCondLst>
                              <p:cond delay="0"/>
                            </p:stCondLst>
                            <p:childTnLst>
                              <p:par>
                                <p:cTn id="1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1" fill="hold">
                      <p:stCondLst>
                        <p:cond delay="indefinite"/>
                      </p:stCondLst>
                      <p:childTnLst>
                        <p:par>
                          <p:cTn id="122" fill="hold">
                            <p:stCondLst>
                              <p:cond delay="0"/>
                            </p:stCondLst>
                            <p:childTnLst>
                              <p:par>
                                <p:cTn id="1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5" fill="hold">
                      <p:stCondLst>
                        <p:cond delay="indefinite"/>
                      </p:stCondLst>
                      <p:childTnLst>
                        <p:par>
                          <p:cTn id="126" fill="hold">
                            <p:stCondLst>
                              <p:cond delay="0"/>
                            </p:stCondLst>
                            <p:childTnLst>
                              <p:par>
                                <p:cTn id="12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1" fill="hold">
                      <p:stCondLst>
                        <p:cond delay="indefinite"/>
                      </p:stCondLst>
                      <p:childTnLst>
                        <p:par>
                          <p:cTn id="132" fill="hold">
                            <p:stCondLst>
                              <p:cond delay="0"/>
                            </p:stCondLst>
                            <p:childTnLst>
                              <p:par>
                                <p:cTn id="13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7" fill="hold">
                      <p:stCondLst>
                        <p:cond delay="indefinite"/>
                      </p:stCondLst>
                      <p:childTnLst>
                        <p:par>
                          <p:cTn id="138" fill="hold">
                            <p:stCondLst>
                              <p:cond delay="0"/>
                            </p:stCondLst>
                            <p:childTnLst>
                              <p:par>
                                <p:cTn id="13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8" grpId="0" animBg="1"/>
      <p:bldP spid="80" grpId="0" animBg="1"/>
      <p:bldP spid="81" grpId="0" animBg="1"/>
      <p:bldP spid="204" grpId="0" animBg="1"/>
      <p:bldP spid="208" grpId="0" animBg="1"/>
      <p:bldP spid="226" grpId="0" animBg="1"/>
      <p:bldP spid="227" grpId="0" animBg="1"/>
      <p:bldP spid="230" grpId="0" animBg="1"/>
      <p:bldP spid="231" grpId="0" animBg="1"/>
      <p:bldP spid="232" grpId="0" animBg="1"/>
      <p:bldP spid="233" grpId="0" animBg="1"/>
      <p:bldP spid="238" grpId="0" animBg="1"/>
      <p:bldP spid="241" grpId="0" animBg="1"/>
      <p:bldP spid="242" grpId="0" animBg="1"/>
      <p:bldP spid="243" grpId="0" animBg="1"/>
      <p:bldP spid="244" grpId="0" animBg="1"/>
      <p:bldP spid="245" grpId="0" animBg="1"/>
      <p:bldP spid="246" grpId="0" animBg="1"/>
      <p:bldP spid="60" grpId="0" animBg="1"/>
      <p:bldP spid="63" grpId="0" animBg="1"/>
      <p:bldP spid="64" grpId="0" animBg="1"/>
      <p:bldP spid="65" grpId="0" animBg="1"/>
      <p:bldP spid="66" grpId="0" animBg="1"/>
      <p:bldP spid="67" grpId="0" animBg="1"/>
      <p:bldP spid="69" grpId="0" animBg="1"/>
      <p:bldP spid="89" grpId="0" animBg="1"/>
      <p:bldP spid="93" grpId="0" animBg="1"/>
      <p:bldP spid="95" grpId="0" animBg="1"/>
      <p:bldP spid="96" grpId="0" animBg="1"/>
      <p:bldP spid="97" grpId="0" animBg="1"/>
      <p:bldP spid="98" grpId="0" animBg="1"/>
      <p:bldP spid="99" grpId="0" animBg="1"/>
      <p:bldP spid="100" grpId="0" animBg="1"/>
      <p:bldP spid="101" grpId="0" animBg="1"/>
      <p:bldP spid="79" grpId="0" animBg="1"/>
      <p:bldP spid="82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54" name="Straight Connector 53"/>
          <p:cNvCxnSpPr/>
          <p:nvPr>
            <p:custDataLst>
              <p:tags r:id="rId1"/>
            </p:custDataLst>
          </p:nvPr>
        </p:nvCxnSpPr>
        <p:spPr>
          <a:xfrm rot="5400000">
            <a:off x="22098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5" name="Straight Connector 54"/>
          <p:cNvCxnSpPr/>
          <p:nvPr>
            <p:custDataLst>
              <p:tags r:id="rId2"/>
            </p:custDataLst>
          </p:nvPr>
        </p:nvCxnSpPr>
        <p:spPr>
          <a:xfrm rot="5400000">
            <a:off x="40386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Straight Connector 55"/>
          <p:cNvCxnSpPr/>
          <p:nvPr>
            <p:custDataLst>
              <p:tags r:id="rId3"/>
            </p:custDataLst>
          </p:nvPr>
        </p:nvCxnSpPr>
        <p:spPr>
          <a:xfrm rot="5400000">
            <a:off x="59436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Straight Connector 56"/>
          <p:cNvCxnSpPr/>
          <p:nvPr>
            <p:custDataLst>
              <p:tags r:id="rId4"/>
            </p:custDataLst>
          </p:nvPr>
        </p:nvCxnSpPr>
        <p:spPr>
          <a:xfrm rot="5400000">
            <a:off x="76962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Straight Connector 57"/>
          <p:cNvCxnSpPr/>
          <p:nvPr>
            <p:custDataLst>
              <p:tags r:id="rId5"/>
            </p:custDataLst>
          </p:nvPr>
        </p:nvCxnSpPr>
        <p:spPr>
          <a:xfrm rot="5400000">
            <a:off x="4572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  <p:custDataLst>
              <p:tags r:id="rId6"/>
            </p:custDataLst>
          </p:nvPr>
        </p:nvSpPr>
        <p:spPr/>
        <p:txBody>
          <a:bodyPr/>
          <a:lstStyle/>
          <a:p>
            <a:r>
              <a:rPr lang="en-US" dirty="0" smtClean="0"/>
              <a:t> Poorly-balanced Pipeline Stages</a:t>
            </a:r>
            <a:endParaRPr lang="en-US" dirty="0"/>
          </a:p>
        </p:txBody>
      </p:sp>
      <p:sp>
        <p:nvSpPr>
          <p:cNvPr id="71" name="Line 56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>
            <a:off x="457199" y="1361420"/>
            <a:ext cx="7620001" cy="0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/>
          </a:p>
        </p:txBody>
      </p:sp>
      <p:pic>
        <p:nvPicPr>
          <p:cNvPr id="72" name="Picture 4"/>
          <p:cNvPicPr>
            <a:picLocks noChangeAspect="1" noChangeArrowheads="1"/>
          </p:cNvPicPr>
          <p:nvPr>
            <p:custDataLst>
              <p:tags r:id="rId8"/>
            </p:custDataLst>
          </p:nvPr>
        </p:nvPicPr>
        <p:blipFill>
          <a:blip r:embed="rId43" cstate="print"/>
          <a:srcRect/>
          <a:stretch>
            <a:fillRect/>
          </a:stretch>
        </p:blipFill>
        <p:spPr bwMode="auto">
          <a:xfrm>
            <a:off x="6172200" y="1494770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4" name="Picture 8"/>
          <p:cNvPicPr>
            <a:picLocks noChangeAspect="1" noChangeArrowheads="1"/>
          </p:cNvPicPr>
          <p:nvPr>
            <p:custDataLst>
              <p:tags r:id="rId9"/>
            </p:custDataLst>
          </p:nvPr>
        </p:nvPicPr>
        <p:blipFill>
          <a:blip r:embed="rId44" cstate="print"/>
          <a:srcRect/>
          <a:stretch>
            <a:fillRect/>
          </a:stretch>
        </p:blipFill>
        <p:spPr bwMode="auto">
          <a:xfrm>
            <a:off x="533401" y="146685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76" name="Line 56"/>
          <p:cNvSpPr>
            <a:spLocks noChangeShapeType="1"/>
          </p:cNvSpPr>
          <p:nvPr>
            <p:custDataLst>
              <p:tags r:id="rId10"/>
            </p:custDataLst>
          </p:nvPr>
        </p:nvSpPr>
        <p:spPr bwMode="auto">
          <a:xfrm>
            <a:off x="457200" y="1361420"/>
            <a:ext cx="0" cy="3362980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77" name="TextBox 76"/>
          <p:cNvSpPr txBox="1"/>
          <p:nvPr>
            <p:custDataLst>
              <p:tags r:id="rId11"/>
            </p:custDataLst>
          </p:nvPr>
        </p:nvSpPr>
        <p:spPr>
          <a:xfrm>
            <a:off x="228600" y="762000"/>
            <a:ext cx="634500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  <a:latin typeface="+mj-lt"/>
              </a:rPr>
              <a:t>0h		1h		2h		3h…</a:t>
            </a:r>
          </a:p>
        </p:txBody>
      </p:sp>
      <p:sp>
        <p:nvSpPr>
          <p:cNvPr id="78" name="Rectangle 77"/>
          <p:cNvSpPr/>
          <p:nvPr>
            <p:custDataLst>
              <p:tags r:id="rId12"/>
            </p:custDataLst>
          </p:nvPr>
        </p:nvSpPr>
        <p:spPr>
          <a:xfrm>
            <a:off x="533400" y="1437620"/>
            <a:ext cx="2667000" cy="77218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80" name="Rectangle 79"/>
          <p:cNvSpPr/>
          <p:nvPr>
            <p:custDataLst>
              <p:tags r:id="rId13"/>
            </p:custDataLst>
          </p:nvPr>
        </p:nvSpPr>
        <p:spPr>
          <a:xfrm>
            <a:off x="6019800" y="1437620"/>
            <a:ext cx="2667000" cy="77218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164" name="Picture 9"/>
          <p:cNvPicPr>
            <a:picLocks noChangeAspect="1" noChangeArrowheads="1"/>
          </p:cNvPicPr>
          <p:nvPr>
            <p:custDataLst>
              <p:tags r:id="rId14"/>
            </p:custDataLst>
          </p:nvPr>
        </p:nvPicPr>
        <p:blipFill>
          <a:blip r:embed="rId45" cstate="print"/>
          <a:srcRect/>
          <a:stretch>
            <a:fillRect/>
          </a:stretch>
        </p:blipFill>
        <p:spPr bwMode="auto">
          <a:xfrm>
            <a:off x="3352800" y="152400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08" name="Rectangle 207"/>
          <p:cNvSpPr/>
          <p:nvPr>
            <p:custDataLst>
              <p:tags r:id="rId15"/>
            </p:custDataLst>
          </p:nvPr>
        </p:nvSpPr>
        <p:spPr>
          <a:xfrm>
            <a:off x="3276600" y="1437620"/>
            <a:ext cx="2667000" cy="772180"/>
          </a:xfrm>
          <a:prstGeom prst="rect">
            <a:avLst/>
          </a:prstGeom>
          <a:noFill/>
          <a:ln w="28575"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cxnSp>
        <p:nvCxnSpPr>
          <p:cNvPr id="49" name="Straight Connector 48"/>
          <p:cNvCxnSpPr/>
          <p:nvPr>
            <p:custDataLst>
              <p:tags r:id="rId16"/>
            </p:custDataLst>
          </p:nvPr>
        </p:nvCxnSpPr>
        <p:spPr>
          <a:xfrm rot="5400000">
            <a:off x="2286000" y="48768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Straight Connector 49"/>
          <p:cNvCxnSpPr/>
          <p:nvPr>
            <p:custDataLst>
              <p:tags r:id="rId17"/>
            </p:custDataLst>
          </p:nvPr>
        </p:nvCxnSpPr>
        <p:spPr>
          <a:xfrm rot="5400000">
            <a:off x="4114800" y="48768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Connector 50"/>
          <p:cNvCxnSpPr/>
          <p:nvPr>
            <p:custDataLst>
              <p:tags r:id="rId18"/>
            </p:custDataLst>
          </p:nvPr>
        </p:nvCxnSpPr>
        <p:spPr>
          <a:xfrm rot="5400000">
            <a:off x="5943600" y="48768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2" name="Straight Connector 51"/>
          <p:cNvCxnSpPr/>
          <p:nvPr>
            <p:custDataLst>
              <p:tags r:id="rId19"/>
            </p:custDataLst>
          </p:nvPr>
        </p:nvCxnSpPr>
        <p:spPr>
          <a:xfrm rot="5400000">
            <a:off x="7772400" y="48768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3" name="Straight Connector 52"/>
          <p:cNvCxnSpPr/>
          <p:nvPr>
            <p:custDataLst>
              <p:tags r:id="rId20"/>
            </p:custDataLst>
          </p:nvPr>
        </p:nvCxnSpPr>
        <p:spPr>
          <a:xfrm rot="5400000">
            <a:off x="457200" y="48768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2" name="Freeform 61"/>
          <p:cNvSpPr/>
          <p:nvPr>
            <p:custDataLst>
              <p:tags r:id="rId21"/>
            </p:custDataLst>
          </p:nvPr>
        </p:nvSpPr>
        <p:spPr>
          <a:xfrm>
            <a:off x="8763000" y="1437620"/>
            <a:ext cx="381000" cy="772180"/>
          </a:xfrm>
          <a:custGeom>
            <a:avLst/>
            <a:gdLst>
              <a:gd name="connsiteX0" fmla="*/ 0 w 304800"/>
              <a:gd name="connsiteY0" fmla="*/ 0 h 914400"/>
              <a:gd name="connsiteX1" fmla="*/ 304800 w 304800"/>
              <a:gd name="connsiteY1" fmla="*/ 0 h 914400"/>
              <a:gd name="connsiteX2" fmla="*/ 304800 w 304800"/>
              <a:gd name="connsiteY2" fmla="*/ 914400 h 914400"/>
              <a:gd name="connsiteX3" fmla="*/ 0 w 304800"/>
              <a:gd name="connsiteY3" fmla="*/ 914400 h 914400"/>
              <a:gd name="connsiteX4" fmla="*/ 0 w 304800"/>
              <a:gd name="connsiteY4" fmla="*/ 0 h 914400"/>
              <a:gd name="connsiteX0" fmla="*/ 0 w 305594"/>
              <a:gd name="connsiteY0" fmla="*/ 0 h 914400"/>
              <a:gd name="connsiteX1" fmla="*/ 304800 w 305594"/>
              <a:gd name="connsiteY1" fmla="*/ 0 h 914400"/>
              <a:gd name="connsiteX2" fmla="*/ 304800 w 305594"/>
              <a:gd name="connsiteY2" fmla="*/ 381000 h 914400"/>
              <a:gd name="connsiteX3" fmla="*/ 304800 w 305594"/>
              <a:gd name="connsiteY3" fmla="*/ 914400 h 914400"/>
              <a:gd name="connsiteX4" fmla="*/ 0 w 305594"/>
              <a:gd name="connsiteY4" fmla="*/ 914400 h 914400"/>
              <a:gd name="connsiteX5" fmla="*/ 0 w 305594"/>
              <a:gd name="connsiteY5" fmla="*/ 0 h 914400"/>
              <a:gd name="connsiteX0" fmla="*/ 304800 w 396240"/>
              <a:gd name="connsiteY0" fmla="*/ 381000 h 914400"/>
              <a:gd name="connsiteX1" fmla="*/ 304800 w 396240"/>
              <a:gd name="connsiteY1" fmla="*/ 914400 h 914400"/>
              <a:gd name="connsiteX2" fmla="*/ 0 w 396240"/>
              <a:gd name="connsiteY2" fmla="*/ 914400 h 914400"/>
              <a:gd name="connsiteX3" fmla="*/ 0 w 396240"/>
              <a:gd name="connsiteY3" fmla="*/ 0 h 914400"/>
              <a:gd name="connsiteX4" fmla="*/ 304800 w 396240"/>
              <a:gd name="connsiteY4" fmla="*/ 0 h 914400"/>
              <a:gd name="connsiteX5" fmla="*/ 396240 w 396240"/>
              <a:gd name="connsiteY5" fmla="*/ 472440 h 914400"/>
              <a:gd name="connsiteX0" fmla="*/ 304800 w 305594"/>
              <a:gd name="connsiteY0" fmla="*/ 381000 h 914400"/>
              <a:gd name="connsiteX1" fmla="*/ 304800 w 305594"/>
              <a:gd name="connsiteY1" fmla="*/ 914400 h 914400"/>
              <a:gd name="connsiteX2" fmla="*/ 0 w 305594"/>
              <a:gd name="connsiteY2" fmla="*/ 914400 h 914400"/>
              <a:gd name="connsiteX3" fmla="*/ 0 w 305594"/>
              <a:gd name="connsiteY3" fmla="*/ 0 h 914400"/>
              <a:gd name="connsiteX4" fmla="*/ 304800 w 305594"/>
              <a:gd name="connsiteY4" fmla="*/ 0 h 914400"/>
              <a:gd name="connsiteX0" fmla="*/ 304800 w 304800"/>
              <a:gd name="connsiteY0" fmla="*/ 914400 h 914400"/>
              <a:gd name="connsiteX1" fmla="*/ 0 w 304800"/>
              <a:gd name="connsiteY1" fmla="*/ 914400 h 914400"/>
              <a:gd name="connsiteX2" fmla="*/ 0 w 304800"/>
              <a:gd name="connsiteY2" fmla="*/ 0 h 914400"/>
              <a:gd name="connsiteX3" fmla="*/ 304800 w 304800"/>
              <a:gd name="connsiteY3" fmla="*/ 0 h 9144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304800" h="914400">
                <a:moveTo>
                  <a:pt x="304800" y="914400"/>
                </a:moveTo>
                <a:lnTo>
                  <a:pt x="0" y="914400"/>
                </a:lnTo>
                <a:lnTo>
                  <a:pt x="0" y="0"/>
                </a:lnTo>
                <a:lnTo>
                  <a:pt x="304800" y="0"/>
                </a:lnTo>
              </a:path>
            </a:pathLst>
          </a:cu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70" name="Picture 8"/>
          <p:cNvPicPr>
            <a:picLocks noChangeAspect="1" noChangeArrowheads="1"/>
          </p:cNvPicPr>
          <p:nvPr>
            <p:custDataLst>
              <p:tags r:id="rId22"/>
            </p:custDataLst>
          </p:nvPr>
        </p:nvPicPr>
        <p:blipFill>
          <a:blip r:embed="rId44" cstate="print"/>
          <a:srcRect/>
          <a:stretch>
            <a:fillRect/>
          </a:stretch>
        </p:blipFill>
        <p:spPr bwMode="auto">
          <a:xfrm>
            <a:off x="3276601" y="231523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75" name="Rectangle 74"/>
          <p:cNvSpPr/>
          <p:nvPr>
            <p:custDataLst>
              <p:tags r:id="rId23"/>
            </p:custDataLst>
          </p:nvPr>
        </p:nvSpPr>
        <p:spPr>
          <a:xfrm>
            <a:off x="3276600" y="2286000"/>
            <a:ext cx="2667000" cy="77218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82" name="Picture 9"/>
          <p:cNvPicPr>
            <a:picLocks noChangeAspect="1" noChangeArrowheads="1"/>
          </p:cNvPicPr>
          <p:nvPr>
            <p:custDataLst>
              <p:tags r:id="rId24"/>
            </p:custDataLst>
          </p:nvPr>
        </p:nvPicPr>
        <p:blipFill>
          <a:blip r:embed="rId45" cstate="print"/>
          <a:srcRect/>
          <a:stretch>
            <a:fillRect/>
          </a:stretch>
        </p:blipFill>
        <p:spPr bwMode="auto">
          <a:xfrm>
            <a:off x="6096000" y="237238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83" name="Rectangle 82"/>
          <p:cNvSpPr/>
          <p:nvPr>
            <p:custDataLst>
              <p:tags r:id="rId25"/>
            </p:custDataLst>
          </p:nvPr>
        </p:nvSpPr>
        <p:spPr>
          <a:xfrm>
            <a:off x="6019800" y="2286000"/>
            <a:ext cx="2667000" cy="772180"/>
          </a:xfrm>
          <a:prstGeom prst="rect">
            <a:avLst/>
          </a:prstGeom>
          <a:noFill/>
          <a:ln w="28575"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85" name="Freeform 84"/>
          <p:cNvSpPr/>
          <p:nvPr>
            <p:custDataLst>
              <p:tags r:id="rId26"/>
            </p:custDataLst>
          </p:nvPr>
        </p:nvSpPr>
        <p:spPr>
          <a:xfrm>
            <a:off x="8763000" y="2286000"/>
            <a:ext cx="381000" cy="772180"/>
          </a:xfrm>
          <a:custGeom>
            <a:avLst/>
            <a:gdLst>
              <a:gd name="connsiteX0" fmla="*/ 0 w 304800"/>
              <a:gd name="connsiteY0" fmla="*/ 0 h 914400"/>
              <a:gd name="connsiteX1" fmla="*/ 304800 w 304800"/>
              <a:gd name="connsiteY1" fmla="*/ 0 h 914400"/>
              <a:gd name="connsiteX2" fmla="*/ 304800 w 304800"/>
              <a:gd name="connsiteY2" fmla="*/ 914400 h 914400"/>
              <a:gd name="connsiteX3" fmla="*/ 0 w 304800"/>
              <a:gd name="connsiteY3" fmla="*/ 914400 h 914400"/>
              <a:gd name="connsiteX4" fmla="*/ 0 w 304800"/>
              <a:gd name="connsiteY4" fmla="*/ 0 h 914400"/>
              <a:gd name="connsiteX0" fmla="*/ 0 w 305594"/>
              <a:gd name="connsiteY0" fmla="*/ 0 h 914400"/>
              <a:gd name="connsiteX1" fmla="*/ 304800 w 305594"/>
              <a:gd name="connsiteY1" fmla="*/ 0 h 914400"/>
              <a:gd name="connsiteX2" fmla="*/ 304800 w 305594"/>
              <a:gd name="connsiteY2" fmla="*/ 381000 h 914400"/>
              <a:gd name="connsiteX3" fmla="*/ 304800 w 305594"/>
              <a:gd name="connsiteY3" fmla="*/ 914400 h 914400"/>
              <a:gd name="connsiteX4" fmla="*/ 0 w 305594"/>
              <a:gd name="connsiteY4" fmla="*/ 914400 h 914400"/>
              <a:gd name="connsiteX5" fmla="*/ 0 w 305594"/>
              <a:gd name="connsiteY5" fmla="*/ 0 h 914400"/>
              <a:gd name="connsiteX0" fmla="*/ 304800 w 396240"/>
              <a:gd name="connsiteY0" fmla="*/ 381000 h 914400"/>
              <a:gd name="connsiteX1" fmla="*/ 304800 w 396240"/>
              <a:gd name="connsiteY1" fmla="*/ 914400 h 914400"/>
              <a:gd name="connsiteX2" fmla="*/ 0 w 396240"/>
              <a:gd name="connsiteY2" fmla="*/ 914400 h 914400"/>
              <a:gd name="connsiteX3" fmla="*/ 0 w 396240"/>
              <a:gd name="connsiteY3" fmla="*/ 0 h 914400"/>
              <a:gd name="connsiteX4" fmla="*/ 304800 w 396240"/>
              <a:gd name="connsiteY4" fmla="*/ 0 h 914400"/>
              <a:gd name="connsiteX5" fmla="*/ 396240 w 396240"/>
              <a:gd name="connsiteY5" fmla="*/ 472440 h 914400"/>
              <a:gd name="connsiteX0" fmla="*/ 304800 w 305594"/>
              <a:gd name="connsiteY0" fmla="*/ 381000 h 914400"/>
              <a:gd name="connsiteX1" fmla="*/ 304800 w 305594"/>
              <a:gd name="connsiteY1" fmla="*/ 914400 h 914400"/>
              <a:gd name="connsiteX2" fmla="*/ 0 w 305594"/>
              <a:gd name="connsiteY2" fmla="*/ 914400 h 914400"/>
              <a:gd name="connsiteX3" fmla="*/ 0 w 305594"/>
              <a:gd name="connsiteY3" fmla="*/ 0 h 914400"/>
              <a:gd name="connsiteX4" fmla="*/ 304800 w 305594"/>
              <a:gd name="connsiteY4" fmla="*/ 0 h 914400"/>
              <a:gd name="connsiteX0" fmla="*/ 304800 w 304800"/>
              <a:gd name="connsiteY0" fmla="*/ 914400 h 914400"/>
              <a:gd name="connsiteX1" fmla="*/ 0 w 304800"/>
              <a:gd name="connsiteY1" fmla="*/ 914400 h 914400"/>
              <a:gd name="connsiteX2" fmla="*/ 0 w 304800"/>
              <a:gd name="connsiteY2" fmla="*/ 0 h 914400"/>
              <a:gd name="connsiteX3" fmla="*/ 304800 w 304800"/>
              <a:gd name="connsiteY3" fmla="*/ 0 h 9144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304800" h="914400">
                <a:moveTo>
                  <a:pt x="304800" y="914400"/>
                </a:moveTo>
                <a:lnTo>
                  <a:pt x="0" y="914400"/>
                </a:lnTo>
                <a:lnTo>
                  <a:pt x="0" y="0"/>
                </a:lnTo>
                <a:lnTo>
                  <a:pt x="304800" y="0"/>
                </a:lnTo>
              </a:path>
            </a:pathLst>
          </a:cu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86" name="Picture 8"/>
          <p:cNvPicPr>
            <a:picLocks noChangeAspect="1" noChangeArrowheads="1"/>
          </p:cNvPicPr>
          <p:nvPr>
            <p:custDataLst>
              <p:tags r:id="rId27"/>
            </p:custDataLst>
          </p:nvPr>
        </p:nvPicPr>
        <p:blipFill>
          <a:blip r:embed="rId44" cstate="print"/>
          <a:srcRect/>
          <a:stretch>
            <a:fillRect/>
          </a:stretch>
        </p:blipFill>
        <p:spPr bwMode="auto">
          <a:xfrm>
            <a:off x="6019801" y="316361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87" name="Rectangle 86"/>
          <p:cNvSpPr/>
          <p:nvPr>
            <p:custDataLst>
              <p:tags r:id="rId28"/>
            </p:custDataLst>
          </p:nvPr>
        </p:nvSpPr>
        <p:spPr>
          <a:xfrm>
            <a:off x="6019800" y="3134380"/>
            <a:ext cx="2667000" cy="772180"/>
          </a:xfrm>
          <a:prstGeom prst="rect">
            <a:avLst/>
          </a:pr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88" name="Freeform 87"/>
          <p:cNvSpPr/>
          <p:nvPr>
            <p:custDataLst>
              <p:tags r:id="rId29"/>
            </p:custDataLst>
          </p:nvPr>
        </p:nvSpPr>
        <p:spPr>
          <a:xfrm>
            <a:off x="8763000" y="3134380"/>
            <a:ext cx="381000" cy="772180"/>
          </a:xfrm>
          <a:custGeom>
            <a:avLst/>
            <a:gdLst>
              <a:gd name="connsiteX0" fmla="*/ 0 w 304800"/>
              <a:gd name="connsiteY0" fmla="*/ 0 h 914400"/>
              <a:gd name="connsiteX1" fmla="*/ 304800 w 304800"/>
              <a:gd name="connsiteY1" fmla="*/ 0 h 914400"/>
              <a:gd name="connsiteX2" fmla="*/ 304800 w 304800"/>
              <a:gd name="connsiteY2" fmla="*/ 914400 h 914400"/>
              <a:gd name="connsiteX3" fmla="*/ 0 w 304800"/>
              <a:gd name="connsiteY3" fmla="*/ 914400 h 914400"/>
              <a:gd name="connsiteX4" fmla="*/ 0 w 304800"/>
              <a:gd name="connsiteY4" fmla="*/ 0 h 914400"/>
              <a:gd name="connsiteX0" fmla="*/ 0 w 305594"/>
              <a:gd name="connsiteY0" fmla="*/ 0 h 914400"/>
              <a:gd name="connsiteX1" fmla="*/ 304800 w 305594"/>
              <a:gd name="connsiteY1" fmla="*/ 0 h 914400"/>
              <a:gd name="connsiteX2" fmla="*/ 304800 w 305594"/>
              <a:gd name="connsiteY2" fmla="*/ 381000 h 914400"/>
              <a:gd name="connsiteX3" fmla="*/ 304800 w 305594"/>
              <a:gd name="connsiteY3" fmla="*/ 914400 h 914400"/>
              <a:gd name="connsiteX4" fmla="*/ 0 w 305594"/>
              <a:gd name="connsiteY4" fmla="*/ 914400 h 914400"/>
              <a:gd name="connsiteX5" fmla="*/ 0 w 305594"/>
              <a:gd name="connsiteY5" fmla="*/ 0 h 914400"/>
              <a:gd name="connsiteX0" fmla="*/ 304800 w 396240"/>
              <a:gd name="connsiteY0" fmla="*/ 381000 h 914400"/>
              <a:gd name="connsiteX1" fmla="*/ 304800 w 396240"/>
              <a:gd name="connsiteY1" fmla="*/ 914400 h 914400"/>
              <a:gd name="connsiteX2" fmla="*/ 0 w 396240"/>
              <a:gd name="connsiteY2" fmla="*/ 914400 h 914400"/>
              <a:gd name="connsiteX3" fmla="*/ 0 w 396240"/>
              <a:gd name="connsiteY3" fmla="*/ 0 h 914400"/>
              <a:gd name="connsiteX4" fmla="*/ 304800 w 396240"/>
              <a:gd name="connsiteY4" fmla="*/ 0 h 914400"/>
              <a:gd name="connsiteX5" fmla="*/ 396240 w 396240"/>
              <a:gd name="connsiteY5" fmla="*/ 472440 h 914400"/>
              <a:gd name="connsiteX0" fmla="*/ 304800 w 305594"/>
              <a:gd name="connsiteY0" fmla="*/ 381000 h 914400"/>
              <a:gd name="connsiteX1" fmla="*/ 304800 w 305594"/>
              <a:gd name="connsiteY1" fmla="*/ 914400 h 914400"/>
              <a:gd name="connsiteX2" fmla="*/ 0 w 305594"/>
              <a:gd name="connsiteY2" fmla="*/ 914400 h 914400"/>
              <a:gd name="connsiteX3" fmla="*/ 0 w 305594"/>
              <a:gd name="connsiteY3" fmla="*/ 0 h 914400"/>
              <a:gd name="connsiteX4" fmla="*/ 304800 w 305594"/>
              <a:gd name="connsiteY4" fmla="*/ 0 h 914400"/>
              <a:gd name="connsiteX0" fmla="*/ 304800 w 304800"/>
              <a:gd name="connsiteY0" fmla="*/ 914400 h 914400"/>
              <a:gd name="connsiteX1" fmla="*/ 0 w 304800"/>
              <a:gd name="connsiteY1" fmla="*/ 914400 h 914400"/>
              <a:gd name="connsiteX2" fmla="*/ 0 w 304800"/>
              <a:gd name="connsiteY2" fmla="*/ 0 h 914400"/>
              <a:gd name="connsiteX3" fmla="*/ 304800 w 304800"/>
              <a:gd name="connsiteY3" fmla="*/ 0 h 9144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304800" h="914400">
                <a:moveTo>
                  <a:pt x="304800" y="914400"/>
                </a:moveTo>
                <a:lnTo>
                  <a:pt x="0" y="914400"/>
                </a:lnTo>
                <a:lnTo>
                  <a:pt x="0" y="0"/>
                </a:lnTo>
                <a:lnTo>
                  <a:pt x="304800" y="0"/>
                </a:lnTo>
              </a:path>
            </a:pathLst>
          </a:custGeom>
          <a:noFill/>
          <a:ln w="28575">
            <a:solidFill>
              <a:schemeClr val="accent3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89" name="Picture 4"/>
          <p:cNvPicPr>
            <a:picLocks noChangeAspect="1" noChangeArrowheads="1"/>
          </p:cNvPicPr>
          <p:nvPr>
            <p:custDataLst>
              <p:tags r:id="rId30"/>
            </p:custDataLst>
          </p:nvPr>
        </p:nvPicPr>
        <p:blipFill>
          <a:blip r:embed="rId43" cstate="print"/>
          <a:srcRect/>
          <a:stretch>
            <a:fillRect/>
          </a:stretch>
        </p:blipFill>
        <p:spPr bwMode="auto">
          <a:xfrm>
            <a:off x="5167097" y="22760"/>
            <a:ext cx="442027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0" name="Picture 6"/>
          <p:cNvPicPr>
            <a:picLocks noChangeAspect="1" noChangeArrowheads="1"/>
          </p:cNvPicPr>
          <p:nvPr>
            <p:custDataLst>
              <p:tags r:id="rId31"/>
            </p:custDataLst>
          </p:nvPr>
        </p:nvPicPr>
        <p:blipFill>
          <a:blip r:embed="rId46" cstate="print"/>
          <a:srcRect/>
          <a:stretch>
            <a:fillRect/>
          </a:stretch>
        </p:blipFill>
        <p:spPr bwMode="auto">
          <a:xfrm>
            <a:off x="6937087" y="99319"/>
            <a:ext cx="5902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1" name="Picture 8"/>
          <p:cNvPicPr>
            <a:picLocks noChangeAspect="1" noChangeArrowheads="1"/>
          </p:cNvPicPr>
          <p:nvPr>
            <p:custDataLst>
              <p:tags r:id="rId32"/>
            </p:custDataLst>
          </p:nvPr>
        </p:nvPicPr>
        <p:blipFill>
          <a:blip r:embed="rId44" cstate="print"/>
          <a:srcRect/>
          <a:stretch>
            <a:fillRect/>
          </a:stretch>
        </p:blipFill>
        <p:spPr bwMode="auto">
          <a:xfrm>
            <a:off x="1143000" y="44521"/>
            <a:ext cx="669315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2" name="Picture 9"/>
          <p:cNvPicPr>
            <a:picLocks noChangeAspect="1" noChangeArrowheads="1"/>
          </p:cNvPicPr>
          <p:nvPr>
            <p:custDataLst>
              <p:tags r:id="rId33"/>
            </p:custDataLst>
          </p:nvPr>
        </p:nvPicPr>
        <p:blipFill>
          <a:blip r:embed="rId45" cstate="print"/>
          <a:srcRect/>
          <a:stretch>
            <a:fillRect/>
          </a:stretch>
        </p:blipFill>
        <p:spPr bwMode="auto">
          <a:xfrm>
            <a:off x="3183915" y="89154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93" name="TextBox 92"/>
          <p:cNvSpPr txBox="1"/>
          <p:nvPr>
            <p:custDataLst>
              <p:tags r:id="rId34"/>
            </p:custDataLst>
          </p:nvPr>
        </p:nvSpPr>
        <p:spPr>
          <a:xfrm>
            <a:off x="304800" y="215791"/>
            <a:ext cx="90120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15 min</a:t>
            </a:r>
          </a:p>
        </p:txBody>
      </p:sp>
      <p:sp>
        <p:nvSpPr>
          <p:cNvPr id="94" name="TextBox 93"/>
          <p:cNvSpPr txBox="1"/>
          <p:nvPr>
            <p:custDataLst>
              <p:tags r:id="rId35"/>
            </p:custDataLst>
          </p:nvPr>
        </p:nvSpPr>
        <p:spPr>
          <a:xfrm>
            <a:off x="2498115" y="203334"/>
            <a:ext cx="90120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30 min</a:t>
            </a:r>
          </a:p>
        </p:txBody>
      </p:sp>
      <p:sp>
        <p:nvSpPr>
          <p:cNvPr id="95" name="TextBox 94"/>
          <p:cNvSpPr txBox="1"/>
          <p:nvPr>
            <p:custDataLst>
              <p:tags r:id="rId36"/>
            </p:custDataLst>
          </p:nvPr>
        </p:nvSpPr>
        <p:spPr>
          <a:xfrm>
            <a:off x="4403115" y="213140"/>
            <a:ext cx="90120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45 min</a:t>
            </a:r>
          </a:p>
        </p:txBody>
      </p:sp>
      <p:sp>
        <p:nvSpPr>
          <p:cNvPr id="96" name="TextBox 95"/>
          <p:cNvSpPr txBox="1"/>
          <p:nvPr>
            <p:custDataLst>
              <p:tags r:id="rId37"/>
            </p:custDataLst>
          </p:nvPr>
        </p:nvSpPr>
        <p:spPr>
          <a:xfrm>
            <a:off x="6079515" y="190380"/>
            <a:ext cx="90120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90 min</a:t>
            </a:r>
          </a:p>
        </p:txBody>
      </p:sp>
      <p:sp>
        <p:nvSpPr>
          <p:cNvPr id="39" name="Freeform 38"/>
          <p:cNvSpPr/>
          <p:nvPr>
            <p:custDataLst>
              <p:tags r:id="rId38"/>
            </p:custDataLst>
          </p:nvPr>
        </p:nvSpPr>
        <p:spPr>
          <a:xfrm>
            <a:off x="8763000" y="3962400"/>
            <a:ext cx="381000" cy="772180"/>
          </a:xfrm>
          <a:custGeom>
            <a:avLst/>
            <a:gdLst>
              <a:gd name="connsiteX0" fmla="*/ 0 w 304800"/>
              <a:gd name="connsiteY0" fmla="*/ 0 h 914400"/>
              <a:gd name="connsiteX1" fmla="*/ 304800 w 304800"/>
              <a:gd name="connsiteY1" fmla="*/ 0 h 914400"/>
              <a:gd name="connsiteX2" fmla="*/ 304800 w 304800"/>
              <a:gd name="connsiteY2" fmla="*/ 914400 h 914400"/>
              <a:gd name="connsiteX3" fmla="*/ 0 w 304800"/>
              <a:gd name="connsiteY3" fmla="*/ 914400 h 914400"/>
              <a:gd name="connsiteX4" fmla="*/ 0 w 304800"/>
              <a:gd name="connsiteY4" fmla="*/ 0 h 914400"/>
              <a:gd name="connsiteX0" fmla="*/ 0 w 305594"/>
              <a:gd name="connsiteY0" fmla="*/ 0 h 914400"/>
              <a:gd name="connsiteX1" fmla="*/ 304800 w 305594"/>
              <a:gd name="connsiteY1" fmla="*/ 0 h 914400"/>
              <a:gd name="connsiteX2" fmla="*/ 304800 w 305594"/>
              <a:gd name="connsiteY2" fmla="*/ 381000 h 914400"/>
              <a:gd name="connsiteX3" fmla="*/ 304800 w 305594"/>
              <a:gd name="connsiteY3" fmla="*/ 914400 h 914400"/>
              <a:gd name="connsiteX4" fmla="*/ 0 w 305594"/>
              <a:gd name="connsiteY4" fmla="*/ 914400 h 914400"/>
              <a:gd name="connsiteX5" fmla="*/ 0 w 305594"/>
              <a:gd name="connsiteY5" fmla="*/ 0 h 914400"/>
              <a:gd name="connsiteX0" fmla="*/ 304800 w 396240"/>
              <a:gd name="connsiteY0" fmla="*/ 381000 h 914400"/>
              <a:gd name="connsiteX1" fmla="*/ 304800 w 396240"/>
              <a:gd name="connsiteY1" fmla="*/ 914400 h 914400"/>
              <a:gd name="connsiteX2" fmla="*/ 0 w 396240"/>
              <a:gd name="connsiteY2" fmla="*/ 914400 h 914400"/>
              <a:gd name="connsiteX3" fmla="*/ 0 w 396240"/>
              <a:gd name="connsiteY3" fmla="*/ 0 h 914400"/>
              <a:gd name="connsiteX4" fmla="*/ 304800 w 396240"/>
              <a:gd name="connsiteY4" fmla="*/ 0 h 914400"/>
              <a:gd name="connsiteX5" fmla="*/ 396240 w 396240"/>
              <a:gd name="connsiteY5" fmla="*/ 472440 h 914400"/>
              <a:gd name="connsiteX0" fmla="*/ 304800 w 305594"/>
              <a:gd name="connsiteY0" fmla="*/ 381000 h 914400"/>
              <a:gd name="connsiteX1" fmla="*/ 304800 w 305594"/>
              <a:gd name="connsiteY1" fmla="*/ 914400 h 914400"/>
              <a:gd name="connsiteX2" fmla="*/ 0 w 305594"/>
              <a:gd name="connsiteY2" fmla="*/ 914400 h 914400"/>
              <a:gd name="connsiteX3" fmla="*/ 0 w 305594"/>
              <a:gd name="connsiteY3" fmla="*/ 0 h 914400"/>
              <a:gd name="connsiteX4" fmla="*/ 304800 w 305594"/>
              <a:gd name="connsiteY4" fmla="*/ 0 h 914400"/>
              <a:gd name="connsiteX0" fmla="*/ 304800 w 304800"/>
              <a:gd name="connsiteY0" fmla="*/ 914400 h 914400"/>
              <a:gd name="connsiteX1" fmla="*/ 0 w 304800"/>
              <a:gd name="connsiteY1" fmla="*/ 914400 h 914400"/>
              <a:gd name="connsiteX2" fmla="*/ 0 w 304800"/>
              <a:gd name="connsiteY2" fmla="*/ 0 h 914400"/>
              <a:gd name="connsiteX3" fmla="*/ 304800 w 304800"/>
              <a:gd name="connsiteY3" fmla="*/ 0 h 9144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304800" h="914400">
                <a:moveTo>
                  <a:pt x="304800" y="914400"/>
                </a:moveTo>
                <a:lnTo>
                  <a:pt x="0" y="914400"/>
                </a:lnTo>
                <a:lnTo>
                  <a:pt x="0" y="0"/>
                </a:lnTo>
                <a:lnTo>
                  <a:pt x="304800" y="0"/>
                </a:lnTo>
              </a:path>
            </a:pathLst>
          </a:custGeom>
          <a:noFill/>
          <a:ln w="28575">
            <a:solidFill>
              <a:schemeClr val="accent2">
                <a:lumMod val="40000"/>
                <a:lumOff val="6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40" name="TextBox 39"/>
          <p:cNvSpPr txBox="1"/>
          <p:nvPr>
            <p:custDataLst>
              <p:tags r:id="rId39"/>
            </p:custDataLst>
          </p:nvPr>
        </p:nvSpPr>
        <p:spPr>
          <a:xfrm>
            <a:off x="762000" y="5029200"/>
            <a:ext cx="35052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Latency:</a:t>
            </a:r>
          </a:p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Throughput:</a:t>
            </a:r>
          </a:p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Concurrency: </a:t>
            </a:r>
          </a:p>
        </p:txBody>
      </p:sp>
      <p:pic>
        <p:nvPicPr>
          <p:cNvPr id="4098" name="CP3 Ink 9f6667b6-7188-404a-b1bd-31b479dd71c4"/>
          <p:cNvPicPr>
            <a:picLocks noChangeAspect="1" noChangeArrowheads="1"/>
          </p:cNvPicPr>
          <p:nvPr>
            <p:custDataLst>
              <p:tags r:id="rId40"/>
            </p:custDataLst>
          </p:nvPr>
        </p:nvPicPr>
        <p:blipFill>
          <a:blip r:embed="rId47" cstate="print"/>
          <a:srcRect/>
          <a:stretch>
            <a:fillRect/>
          </a:stretch>
        </p:blipFill>
        <p:spPr bwMode="auto">
          <a:xfrm>
            <a:off x="2556958" y="876273"/>
            <a:ext cx="6639362" cy="58861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8" grpId="0" animBg="1"/>
      <p:bldP spid="80" grpId="0" animBg="1"/>
      <p:bldP spid="208" grpId="0" animBg="1"/>
      <p:bldP spid="62" grpId="0" animBg="1"/>
      <p:bldP spid="75" grpId="0" animBg="1"/>
      <p:bldP spid="83" grpId="0" animBg="1"/>
      <p:bldP spid="85" grpId="0" animBg="1"/>
      <p:bldP spid="87" grpId="0" animBg="1"/>
      <p:bldP spid="88" grpId="0" animBg="1"/>
      <p:bldP spid="39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54" name="Straight Connector 53"/>
          <p:cNvCxnSpPr/>
          <p:nvPr>
            <p:custDataLst>
              <p:tags r:id="rId1"/>
            </p:custDataLst>
          </p:nvPr>
        </p:nvCxnSpPr>
        <p:spPr>
          <a:xfrm rot="5400000">
            <a:off x="22098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5" name="Straight Connector 54"/>
          <p:cNvCxnSpPr/>
          <p:nvPr>
            <p:custDataLst>
              <p:tags r:id="rId2"/>
            </p:custDataLst>
          </p:nvPr>
        </p:nvCxnSpPr>
        <p:spPr>
          <a:xfrm rot="5400000">
            <a:off x="40386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Straight Connector 55"/>
          <p:cNvCxnSpPr/>
          <p:nvPr>
            <p:custDataLst>
              <p:tags r:id="rId3"/>
            </p:custDataLst>
          </p:nvPr>
        </p:nvCxnSpPr>
        <p:spPr>
          <a:xfrm rot="5400000">
            <a:off x="59436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Straight Connector 56"/>
          <p:cNvCxnSpPr/>
          <p:nvPr>
            <p:custDataLst>
              <p:tags r:id="rId4"/>
            </p:custDataLst>
          </p:nvPr>
        </p:nvCxnSpPr>
        <p:spPr>
          <a:xfrm rot="5400000">
            <a:off x="76962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Straight Connector 57"/>
          <p:cNvCxnSpPr/>
          <p:nvPr>
            <p:custDataLst>
              <p:tags r:id="rId5"/>
            </p:custDataLst>
          </p:nvPr>
        </p:nvCxnSpPr>
        <p:spPr>
          <a:xfrm rot="5400000">
            <a:off x="4572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  <p:custDataLst>
              <p:tags r:id="rId6"/>
            </p:custDataLst>
          </p:nvPr>
        </p:nvSpPr>
        <p:spPr/>
        <p:txBody>
          <a:bodyPr/>
          <a:lstStyle/>
          <a:p>
            <a:r>
              <a:rPr lang="en-US" dirty="0" smtClean="0"/>
              <a:t>Re-Balanced Pipeline Stages</a:t>
            </a:r>
            <a:endParaRPr lang="en-US" dirty="0"/>
          </a:p>
        </p:txBody>
      </p:sp>
      <p:sp>
        <p:nvSpPr>
          <p:cNvPr id="71" name="Line 56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>
            <a:off x="457199" y="1361420"/>
            <a:ext cx="7620001" cy="0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/>
          </a:p>
        </p:txBody>
      </p:sp>
      <p:pic>
        <p:nvPicPr>
          <p:cNvPr id="72" name="Picture 4"/>
          <p:cNvPicPr>
            <a:picLocks noChangeAspect="1" noChangeArrowheads="1"/>
          </p:cNvPicPr>
          <p:nvPr>
            <p:custDataLst>
              <p:tags r:id="rId8"/>
            </p:custDataLst>
          </p:nvPr>
        </p:nvPicPr>
        <p:blipFill>
          <a:blip r:embed="rId43" cstate="print"/>
          <a:srcRect/>
          <a:stretch>
            <a:fillRect/>
          </a:stretch>
        </p:blipFill>
        <p:spPr bwMode="auto">
          <a:xfrm>
            <a:off x="2057400" y="1489610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4" name="Picture 8"/>
          <p:cNvPicPr>
            <a:picLocks noChangeAspect="1" noChangeArrowheads="1"/>
          </p:cNvPicPr>
          <p:nvPr>
            <p:custDataLst>
              <p:tags r:id="rId9"/>
            </p:custDataLst>
          </p:nvPr>
        </p:nvPicPr>
        <p:blipFill>
          <a:blip r:embed="rId44" cstate="print"/>
          <a:srcRect/>
          <a:stretch>
            <a:fillRect/>
          </a:stretch>
        </p:blipFill>
        <p:spPr bwMode="auto">
          <a:xfrm>
            <a:off x="685800" y="146685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76" name="Line 56"/>
          <p:cNvSpPr>
            <a:spLocks noChangeShapeType="1"/>
          </p:cNvSpPr>
          <p:nvPr>
            <p:custDataLst>
              <p:tags r:id="rId10"/>
            </p:custDataLst>
          </p:nvPr>
        </p:nvSpPr>
        <p:spPr bwMode="auto">
          <a:xfrm>
            <a:off x="457200" y="1361420"/>
            <a:ext cx="0" cy="3362980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77" name="TextBox 76"/>
          <p:cNvSpPr txBox="1"/>
          <p:nvPr>
            <p:custDataLst>
              <p:tags r:id="rId11"/>
            </p:custDataLst>
          </p:nvPr>
        </p:nvSpPr>
        <p:spPr>
          <a:xfrm>
            <a:off x="228600" y="762000"/>
            <a:ext cx="634500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  <a:latin typeface="+mj-lt"/>
              </a:rPr>
              <a:t>0h		1h		2h		3h…</a:t>
            </a:r>
          </a:p>
        </p:txBody>
      </p:sp>
      <p:sp>
        <p:nvSpPr>
          <p:cNvPr id="81" name="Rectangle 80"/>
          <p:cNvSpPr/>
          <p:nvPr>
            <p:custDataLst>
              <p:tags r:id="rId12"/>
            </p:custDataLst>
          </p:nvPr>
        </p:nvSpPr>
        <p:spPr>
          <a:xfrm>
            <a:off x="3276600" y="1437620"/>
            <a:ext cx="2667000" cy="77218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164" name="Picture 9"/>
          <p:cNvPicPr>
            <a:picLocks noChangeAspect="1" noChangeArrowheads="1"/>
          </p:cNvPicPr>
          <p:nvPr>
            <p:custDataLst>
              <p:tags r:id="rId13"/>
            </p:custDataLst>
          </p:nvPr>
        </p:nvPicPr>
        <p:blipFill>
          <a:blip r:embed="rId45" cstate="print"/>
          <a:srcRect/>
          <a:stretch>
            <a:fillRect/>
          </a:stretch>
        </p:blipFill>
        <p:spPr bwMode="auto">
          <a:xfrm>
            <a:off x="1219200" y="152400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08" name="Rectangle 207"/>
          <p:cNvSpPr/>
          <p:nvPr>
            <p:custDataLst>
              <p:tags r:id="rId14"/>
            </p:custDataLst>
          </p:nvPr>
        </p:nvSpPr>
        <p:spPr>
          <a:xfrm>
            <a:off x="533400" y="1437620"/>
            <a:ext cx="2667000" cy="77218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cxnSp>
        <p:nvCxnSpPr>
          <p:cNvPr id="49" name="Straight Connector 48"/>
          <p:cNvCxnSpPr/>
          <p:nvPr>
            <p:custDataLst>
              <p:tags r:id="rId15"/>
            </p:custDataLst>
          </p:nvPr>
        </p:nvCxnSpPr>
        <p:spPr>
          <a:xfrm rot="5400000">
            <a:off x="2286000" y="48768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Straight Connector 49"/>
          <p:cNvCxnSpPr/>
          <p:nvPr>
            <p:custDataLst>
              <p:tags r:id="rId16"/>
            </p:custDataLst>
          </p:nvPr>
        </p:nvCxnSpPr>
        <p:spPr>
          <a:xfrm rot="5400000">
            <a:off x="4114800" y="48768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Connector 50"/>
          <p:cNvCxnSpPr/>
          <p:nvPr>
            <p:custDataLst>
              <p:tags r:id="rId17"/>
            </p:custDataLst>
          </p:nvPr>
        </p:nvCxnSpPr>
        <p:spPr>
          <a:xfrm rot="5400000">
            <a:off x="5943600" y="48768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2" name="Straight Connector 51"/>
          <p:cNvCxnSpPr/>
          <p:nvPr>
            <p:custDataLst>
              <p:tags r:id="rId18"/>
            </p:custDataLst>
          </p:nvPr>
        </p:nvCxnSpPr>
        <p:spPr>
          <a:xfrm rot="5400000">
            <a:off x="7772400" y="48768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3" name="Straight Connector 52"/>
          <p:cNvCxnSpPr/>
          <p:nvPr>
            <p:custDataLst>
              <p:tags r:id="rId19"/>
            </p:custDataLst>
          </p:nvPr>
        </p:nvCxnSpPr>
        <p:spPr>
          <a:xfrm rot="5400000">
            <a:off x="457200" y="48768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1" name="Picture 6"/>
          <p:cNvPicPr>
            <a:picLocks noChangeAspect="1" noChangeArrowheads="1"/>
          </p:cNvPicPr>
          <p:nvPr>
            <p:custDataLst>
              <p:tags r:id="rId20"/>
            </p:custDataLst>
          </p:nvPr>
        </p:nvPicPr>
        <p:blipFill>
          <a:blip r:embed="rId46" cstate="print"/>
          <a:srcRect/>
          <a:stretch>
            <a:fillRect/>
          </a:stretch>
        </p:blipFill>
        <p:spPr bwMode="auto">
          <a:xfrm>
            <a:off x="3829372" y="1524000"/>
            <a:ext cx="15046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2" name="Picture 4"/>
          <p:cNvPicPr>
            <a:picLocks noChangeAspect="1" noChangeArrowheads="1"/>
          </p:cNvPicPr>
          <p:nvPr>
            <p:custDataLst>
              <p:tags r:id="rId21"/>
            </p:custDataLst>
          </p:nvPr>
        </p:nvPicPr>
        <p:blipFill>
          <a:blip r:embed="rId43" cstate="print"/>
          <a:srcRect/>
          <a:stretch>
            <a:fillRect/>
          </a:stretch>
        </p:blipFill>
        <p:spPr bwMode="auto">
          <a:xfrm>
            <a:off x="4800600" y="2333625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3" name="Picture 8"/>
          <p:cNvPicPr>
            <a:picLocks noChangeAspect="1" noChangeArrowheads="1"/>
          </p:cNvPicPr>
          <p:nvPr>
            <p:custDataLst>
              <p:tags r:id="rId22"/>
            </p:custDataLst>
          </p:nvPr>
        </p:nvPicPr>
        <p:blipFill>
          <a:blip r:embed="rId44" cstate="print"/>
          <a:srcRect/>
          <a:stretch>
            <a:fillRect/>
          </a:stretch>
        </p:blipFill>
        <p:spPr bwMode="auto">
          <a:xfrm>
            <a:off x="3429000" y="231523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94" name="Rectangle 93"/>
          <p:cNvSpPr/>
          <p:nvPr>
            <p:custDataLst>
              <p:tags r:id="rId23"/>
            </p:custDataLst>
          </p:nvPr>
        </p:nvSpPr>
        <p:spPr>
          <a:xfrm>
            <a:off x="6019800" y="2286000"/>
            <a:ext cx="2667000" cy="77218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95" name="Picture 9"/>
          <p:cNvPicPr>
            <a:picLocks noChangeAspect="1" noChangeArrowheads="1"/>
          </p:cNvPicPr>
          <p:nvPr>
            <p:custDataLst>
              <p:tags r:id="rId24"/>
            </p:custDataLst>
          </p:nvPr>
        </p:nvPicPr>
        <p:blipFill>
          <a:blip r:embed="rId45" cstate="print"/>
          <a:srcRect/>
          <a:stretch>
            <a:fillRect/>
          </a:stretch>
        </p:blipFill>
        <p:spPr bwMode="auto">
          <a:xfrm>
            <a:off x="3962400" y="237238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96" name="Rectangle 95"/>
          <p:cNvSpPr/>
          <p:nvPr>
            <p:custDataLst>
              <p:tags r:id="rId25"/>
            </p:custDataLst>
          </p:nvPr>
        </p:nvSpPr>
        <p:spPr>
          <a:xfrm>
            <a:off x="3276600" y="2286000"/>
            <a:ext cx="2667000" cy="77218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97" name="Picture 6"/>
          <p:cNvPicPr>
            <a:picLocks noChangeAspect="1" noChangeArrowheads="1"/>
          </p:cNvPicPr>
          <p:nvPr>
            <p:custDataLst>
              <p:tags r:id="rId26"/>
            </p:custDataLst>
          </p:nvPr>
        </p:nvPicPr>
        <p:blipFill>
          <a:blip r:embed="rId46" cstate="print"/>
          <a:srcRect/>
          <a:stretch>
            <a:fillRect/>
          </a:stretch>
        </p:blipFill>
        <p:spPr bwMode="auto">
          <a:xfrm>
            <a:off x="6572572" y="2372380"/>
            <a:ext cx="15046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8" name="Picture 4"/>
          <p:cNvPicPr>
            <a:picLocks noChangeAspect="1" noChangeArrowheads="1"/>
          </p:cNvPicPr>
          <p:nvPr>
            <p:custDataLst>
              <p:tags r:id="rId27"/>
            </p:custDataLst>
          </p:nvPr>
        </p:nvPicPr>
        <p:blipFill>
          <a:blip r:embed="rId43" cstate="print"/>
          <a:srcRect/>
          <a:stretch>
            <a:fillRect/>
          </a:stretch>
        </p:blipFill>
        <p:spPr bwMode="auto">
          <a:xfrm>
            <a:off x="7543800" y="3172480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9" name="Picture 8"/>
          <p:cNvPicPr>
            <a:picLocks noChangeAspect="1" noChangeArrowheads="1"/>
          </p:cNvPicPr>
          <p:nvPr>
            <p:custDataLst>
              <p:tags r:id="rId28"/>
            </p:custDataLst>
          </p:nvPr>
        </p:nvPicPr>
        <p:blipFill>
          <a:blip r:embed="rId44" cstate="print"/>
          <a:srcRect/>
          <a:stretch>
            <a:fillRect/>
          </a:stretch>
        </p:blipFill>
        <p:spPr bwMode="auto">
          <a:xfrm>
            <a:off x="6172200" y="315343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00" name="Picture 9"/>
          <p:cNvPicPr>
            <a:picLocks noChangeAspect="1" noChangeArrowheads="1"/>
          </p:cNvPicPr>
          <p:nvPr>
            <p:custDataLst>
              <p:tags r:id="rId29"/>
            </p:custDataLst>
          </p:nvPr>
        </p:nvPicPr>
        <p:blipFill>
          <a:blip r:embed="rId45" cstate="print"/>
          <a:srcRect/>
          <a:stretch>
            <a:fillRect/>
          </a:stretch>
        </p:blipFill>
        <p:spPr bwMode="auto">
          <a:xfrm>
            <a:off x="6705600" y="322963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01" name="Rectangle 100"/>
          <p:cNvSpPr/>
          <p:nvPr>
            <p:custDataLst>
              <p:tags r:id="rId30"/>
            </p:custDataLst>
          </p:nvPr>
        </p:nvSpPr>
        <p:spPr>
          <a:xfrm>
            <a:off x="6019800" y="3124200"/>
            <a:ext cx="2667000" cy="77218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41" name="Picture 4"/>
          <p:cNvPicPr>
            <a:picLocks noChangeAspect="1" noChangeArrowheads="1"/>
          </p:cNvPicPr>
          <p:nvPr>
            <p:custDataLst>
              <p:tags r:id="rId31"/>
            </p:custDataLst>
          </p:nvPr>
        </p:nvPicPr>
        <p:blipFill>
          <a:blip r:embed="rId43" cstate="print"/>
          <a:srcRect/>
          <a:stretch>
            <a:fillRect/>
          </a:stretch>
        </p:blipFill>
        <p:spPr bwMode="auto">
          <a:xfrm>
            <a:off x="5167097" y="22760"/>
            <a:ext cx="442027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2" name="Picture 6"/>
          <p:cNvPicPr>
            <a:picLocks noChangeAspect="1" noChangeArrowheads="1"/>
          </p:cNvPicPr>
          <p:nvPr>
            <p:custDataLst>
              <p:tags r:id="rId32"/>
            </p:custDataLst>
          </p:nvPr>
        </p:nvPicPr>
        <p:blipFill>
          <a:blip r:embed="rId46" cstate="print"/>
          <a:srcRect/>
          <a:stretch>
            <a:fillRect/>
          </a:stretch>
        </p:blipFill>
        <p:spPr bwMode="auto">
          <a:xfrm>
            <a:off x="6937087" y="99319"/>
            <a:ext cx="5902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3" name="Picture 8"/>
          <p:cNvPicPr>
            <a:picLocks noChangeAspect="1" noChangeArrowheads="1"/>
          </p:cNvPicPr>
          <p:nvPr>
            <p:custDataLst>
              <p:tags r:id="rId33"/>
            </p:custDataLst>
          </p:nvPr>
        </p:nvPicPr>
        <p:blipFill>
          <a:blip r:embed="rId44" cstate="print"/>
          <a:srcRect/>
          <a:stretch>
            <a:fillRect/>
          </a:stretch>
        </p:blipFill>
        <p:spPr bwMode="auto">
          <a:xfrm>
            <a:off x="1143000" y="44521"/>
            <a:ext cx="669315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44" name="Picture 9"/>
          <p:cNvPicPr>
            <a:picLocks noChangeAspect="1" noChangeArrowheads="1"/>
          </p:cNvPicPr>
          <p:nvPr>
            <p:custDataLst>
              <p:tags r:id="rId34"/>
            </p:custDataLst>
          </p:nvPr>
        </p:nvPicPr>
        <p:blipFill>
          <a:blip r:embed="rId45" cstate="print"/>
          <a:srcRect/>
          <a:stretch>
            <a:fillRect/>
          </a:stretch>
        </p:blipFill>
        <p:spPr bwMode="auto">
          <a:xfrm>
            <a:off x="3183915" y="89154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45" name="TextBox 44"/>
          <p:cNvSpPr txBox="1"/>
          <p:nvPr>
            <p:custDataLst>
              <p:tags r:id="rId35"/>
            </p:custDataLst>
          </p:nvPr>
        </p:nvSpPr>
        <p:spPr>
          <a:xfrm>
            <a:off x="304800" y="215791"/>
            <a:ext cx="90120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15 min</a:t>
            </a:r>
          </a:p>
        </p:txBody>
      </p:sp>
      <p:sp>
        <p:nvSpPr>
          <p:cNvPr id="46" name="TextBox 45"/>
          <p:cNvSpPr txBox="1"/>
          <p:nvPr>
            <p:custDataLst>
              <p:tags r:id="rId36"/>
            </p:custDataLst>
          </p:nvPr>
        </p:nvSpPr>
        <p:spPr>
          <a:xfrm>
            <a:off x="2498115" y="203334"/>
            <a:ext cx="90120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30 min</a:t>
            </a:r>
          </a:p>
        </p:txBody>
      </p:sp>
      <p:sp>
        <p:nvSpPr>
          <p:cNvPr id="47" name="TextBox 46"/>
          <p:cNvSpPr txBox="1"/>
          <p:nvPr>
            <p:custDataLst>
              <p:tags r:id="rId37"/>
            </p:custDataLst>
          </p:nvPr>
        </p:nvSpPr>
        <p:spPr>
          <a:xfrm>
            <a:off x="4403115" y="213140"/>
            <a:ext cx="90120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45 min</a:t>
            </a:r>
          </a:p>
        </p:txBody>
      </p:sp>
      <p:sp>
        <p:nvSpPr>
          <p:cNvPr id="48" name="TextBox 47"/>
          <p:cNvSpPr txBox="1"/>
          <p:nvPr>
            <p:custDataLst>
              <p:tags r:id="rId38"/>
            </p:custDataLst>
          </p:nvPr>
        </p:nvSpPr>
        <p:spPr>
          <a:xfrm>
            <a:off x="6079515" y="190380"/>
            <a:ext cx="90120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90 min</a:t>
            </a:r>
          </a:p>
        </p:txBody>
      </p:sp>
      <p:sp>
        <p:nvSpPr>
          <p:cNvPr id="40" name="TextBox 39"/>
          <p:cNvSpPr txBox="1"/>
          <p:nvPr>
            <p:custDataLst>
              <p:tags r:id="rId39"/>
            </p:custDataLst>
          </p:nvPr>
        </p:nvSpPr>
        <p:spPr>
          <a:xfrm>
            <a:off x="762000" y="5029200"/>
            <a:ext cx="35052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Latency:</a:t>
            </a:r>
          </a:p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Throughput:</a:t>
            </a:r>
          </a:p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Concurrency: </a:t>
            </a:r>
          </a:p>
        </p:txBody>
      </p:sp>
      <p:pic>
        <p:nvPicPr>
          <p:cNvPr id="5122" name="CP3 Ink dbd306f4-920e-4b16-afbe-b2b5d398ff73"/>
          <p:cNvPicPr>
            <a:picLocks noChangeAspect="1" noChangeArrowheads="1"/>
          </p:cNvPicPr>
          <p:nvPr>
            <p:custDataLst>
              <p:tags r:id="rId40"/>
            </p:custDataLst>
          </p:nvPr>
        </p:nvPicPr>
        <p:blipFill>
          <a:blip r:embed="rId47" cstate="print"/>
          <a:srcRect/>
          <a:stretch>
            <a:fillRect/>
          </a:stretch>
        </p:blipFill>
        <p:spPr bwMode="auto">
          <a:xfrm>
            <a:off x="2725576" y="1364159"/>
            <a:ext cx="6131247" cy="532800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1" grpId="0" animBg="1"/>
      <p:bldP spid="208" grpId="0" animBg="1"/>
      <p:bldP spid="94" grpId="0" animBg="1"/>
      <p:bldP spid="96" grpId="0" animBg="1"/>
      <p:bldP spid="101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54" name="Straight Connector 53"/>
          <p:cNvCxnSpPr/>
          <p:nvPr>
            <p:custDataLst>
              <p:tags r:id="rId1"/>
            </p:custDataLst>
          </p:nvPr>
        </p:nvCxnSpPr>
        <p:spPr>
          <a:xfrm rot="5400000">
            <a:off x="22098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5" name="Straight Connector 54"/>
          <p:cNvCxnSpPr/>
          <p:nvPr>
            <p:custDataLst>
              <p:tags r:id="rId2"/>
            </p:custDataLst>
          </p:nvPr>
        </p:nvCxnSpPr>
        <p:spPr>
          <a:xfrm rot="5400000">
            <a:off x="40386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Straight Connector 55"/>
          <p:cNvCxnSpPr/>
          <p:nvPr>
            <p:custDataLst>
              <p:tags r:id="rId3"/>
            </p:custDataLst>
          </p:nvPr>
        </p:nvCxnSpPr>
        <p:spPr>
          <a:xfrm rot="5400000">
            <a:off x="59436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Straight Connector 56"/>
          <p:cNvCxnSpPr/>
          <p:nvPr>
            <p:custDataLst>
              <p:tags r:id="rId4"/>
            </p:custDataLst>
          </p:nvPr>
        </p:nvCxnSpPr>
        <p:spPr>
          <a:xfrm rot="5400000">
            <a:off x="76962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Straight Connector 57"/>
          <p:cNvCxnSpPr/>
          <p:nvPr>
            <p:custDataLst>
              <p:tags r:id="rId5"/>
            </p:custDataLst>
          </p:nvPr>
        </p:nvCxnSpPr>
        <p:spPr>
          <a:xfrm rot="5400000">
            <a:off x="4572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  <p:custDataLst>
              <p:tags r:id="rId6"/>
            </p:custDataLst>
          </p:nvPr>
        </p:nvSpPr>
        <p:spPr/>
        <p:txBody>
          <a:bodyPr/>
          <a:lstStyle/>
          <a:p>
            <a:r>
              <a:rPr lang="en-US" dirty="0" smtClean="0"/>
              <a:t>Splitting Pipeline Stages</a:t>
            </a:r>
            <a:endParaRPr lang="en-US" dirty="0"/>
          </a:p>
        </p:txBody>
      </p:sp>
      <p:pic>
        <p:nvPicPr>
          <p:cNvPr id="16" name="Picture 6"/>
          <p:cNvPicPr>
            <a:picLocks noChangeAspect="1" noChangeArrowheads="1"/>
          </p:cNvPicPr>
          <p:nvPr>
            <p:custDataLst>
              <p:tags r:id="rId7"/>
            </p:custDataLst>
          </p:nvPr>
        </p:nvPicPr>
        <p:blipFill>
          <a:blip r:embed="rId69" cstate="print"/>
          <a:srcRect l="46124"/>
          <a:stretch>
            <a:fillRect/>
          </a:stretch>
        </p:blipFill>
        <p:spPr bwMode="auto">
          <a:xfrm>
            <a:off x="7606809" y="76200"/>
            <a:ext cx="317991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71" name="Line 56"/>
          <p:cNvSpPr>
            <a:spLocks noChangeShapeType="1"/>
          </p:cNvSpPr>
          <p:nvPr>
            <p:custDataLst>
              <p:tags r:id="rId8"/>
            </p:custDataLst>
          </p:nvPr>
        </p:nvSpPr>
        <p:spPr bwMode="auto">
          <a:xfrm>
            <a:off x="457199" y="1361420"/>
            <a:ext cx="7620001" cy="0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/>
          </a:p>
        </p:txBody>
      </p:sp>
      <p:pic>
        <p:nvPicPr>
          <p:cNvPr id="72" name="Picture 4"/>
          <p:cNvPicPr>
            <a:picLocks noChangeAspect="1" noChangeArrowheads="1"/>
          </p:cNvPicPr>
          <p:nvPr>
            <p:custDataLst>
              <p:tags r:id="rId9"/>
            </p:custDataLst>
          </p:nvPr>
        </p:nvPicPr>
        <p:blipFill>
          <a:blip r:embed="rId70" cstate="print"/>
          <a:srcRect/>
          <a:stretch>
            <a:fillRect/>
          </a:stretch>
        </p:blipFill>
        <p:spPr bwMode="auto">
          <a:xfrm>
            <a:off x="2057400" y="1485245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4" name="Picture 8"/>
          <p:cNvPicPr>
            <a:picLocks noChangeAspect="1" noChangeArrowheads="1"/>
          </p:cNvPicPr>
          <p:nvPr>
            <p:custDataLst>
              <p:tags r:id="rId10"/>
            </p:custDataLst>
          </p:nvPr>
        </p:nvPicPr>
        <p:blipFill>
          <a:blip r:embed="rId71" cstate="print"/>
          <a:srcRect/>
          <a:stretch>
            <a:fillRect/>
          </a:stretch>
        </p:blipFill>
        <p:spPr bwMode="auto">
          <a:xfrm>
            <a:off x="685800" y="146685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76" name="Line 56"/>
          <p:cNvSpPr>
            <a:spLocks noChangeShapeType="1"/>
          </p:cNvSpPr>
          <p:nvPr>
            <p:custDataLst>
              <p:tags r:id="rId11"/>
            </p:custDataLst>
          </p:nvPr>
        </p:nvSpPr>
        <p:spPr bwMode="auto">
          <a:xfrm>
            <a:off x="457200" y="1361420"/>
            <a:ext cx="0" cy="4124980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77" name="TextBox 76"/>
          <p:cNvSpPr txBox="1"/>
          <p:nvPr>
            <p:custDataLst>
              <p:tags r:id="rId12"/>
            </p:custDataLst>
          </p:nvPr>
        </p:nvSpPr>
        <p:spPr>
          <a:xfrm>
            <a:off x="228600" y="762000"/>
            <a:ext cx="634500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  <a:latin typeface="+mj-lt"/>
              </a:rPr>
              <a:t>0h		1h		2h		3h…</a:t>
            </a:r>
          </a:p>
        </p:txBody>
      </p:sp>
      <p:pic>
        <p:nvPicPr>
          <p:cNvPr id="164" name="Picture 9"/>
          <p:cNvPicPr>
            <a:picLocks noChangeAspect="1" noChangeArrowheads="1"/>
          </p:cNvPicPr>
          <p:nvPr>
            <p:custDataLst>
              <p:tags r:id="rId13"/>
            </p:custDataLst>
          </p:nvPr>
        </p:nvPicPr>
        <p:blipFill>
          <a:blip r:embed="rId72" cstate="print"/>
          <a:srcRect/>
          <a:stretch>
            <a:fillRect/>
          </a:stretch>
        </p:blipFill>
        <p:spPr bwMode="auto">
          <a:xfrm>
            <a:off x="1066800" y="152400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208" name="Rectangle 207"/>
          <p:cNvSpPr/>
          <p:nvPr>
            <p:custDataLst>
              <p:tags r:id="rId14"/>
            </p:custDataLst>
          </p:nvPr>
        </p:nvSpPr>
        <p:spPr>
          <a:xfrm>
            <a:off x="533400" y="1437620"/>
            <a:ext cx="1295400" cy="77218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cxnSp>
        <p:nvCxnSpPr>
          <p:cNvPr id="49" name="Straight Connector 48"/>
          <p:cNvCxnSpPr/>
          <p:nvPr>
            <p:custDataLst>
              <p:tags r:id="rId15"/>
            </p:custDataLst>
          </p:nvPr>
        </p:nvCxnSpPr>
        <p:spPr>
          <a:xfrm rot="5400000">
            <a:off x="2286000" y="57150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Straight Connector 49"/>
          <p:cNvCxnSpPr/>
          <p:nvPr>
            <p:custDataLst>
              <p:tags r:id="rId16"/>
            </p:custDataLst>
          </p:nvPr>
        </p:nvCxnSpPr>
        <p:spPr>
          <a:xfrm rot="5400000">
            <a:off x="4114800" y="57150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Connector 50"/>
          <p:cNvCxnSpPr/>
          <p:nvPr>
            <p:custDataLst>
              <p:tags r:id="rId17"/>
            </p:custDataLst>
          </p:nvPr>
        </p:nvCxnSpPr>
        <p:spPr>
          <a:xfrm rot="5400000">
            <a:off x="5943600" y="57150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2" name="Straight Connector 51"/>
          <p:cNvCxnSpPr/>
          <p:nvPr>
            <p:custDataLst>
              <p:tags r:id="rId18"/>
            </p:custDataLst>
          </p:nvPr>
        </p:nvCxnSpPr>
        <p:spPr>
          <a:xfrm rot="5400000">
            <a:off x="7772400" y="57150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3" name="Straight Connector 52"/>
          <p:cNvCxnSpPr/>
          <p:nvPr>
            <p:custDataLst>
              <p:tags r:id="rId19"/>
            </p:custDataLst>
          </p:nvPr>
        </p:nvCxnSpPr>
        <p:spPr>
          <a:xfrm rot="5400000">
            <a:off x="457200" y="57150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4" name="Picture 6"/>
          <p:cNvPicPr>
            <a:picLocks noChangeAspect="1" noChangeArrowheads="1"/>
          </p:cNvPicPr>
          <p:nvPr>
            <p:custDataLst>
              <p:tags r:id="rId20"/>
            </p:custDataLst>
          </p:nvPr>
        </p:nvPicPr>
        <p:blipFill>
          <a:blip r:embed="rId69" cstate="print"/>
          <a:srcRect r="51641"/>
          <a:stretch>
            <a:fillRect/>
          </a:stretch>
        </p:blipFill>
        <p:spPr bwMode="auto">
          <a:xfrm>
            <a:off x="7162800" y="76200"/>
            <a:ext cx="2854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48" name="Rectangle 47"/>
          <p:cNvSpPr/>
          <p:nvPr>
            <p:custDataLst>
              <p:tags r:id="rId21"/>
            </p:custDataLst>
          </p:nvPr>
        </p:nvSpPr>
        <p:spPr>
          <a:xfrm>
            <a:off x="1905000" y="1437620"/>
            <a:ext cx="1295400" cy="77218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62" name="Picture 4"/>
          <p:cNvPicPr>
            <a:picLocks noChangeAspect="1" noChangeArrowheads="1"/>
          </p:cNvPicPr>
          <p:nvPr>
            <p:custDataLst>
              <p:tags r:id="rId22"/>
            </p:custDataLst>
          </p:nvPr>
        </p:nvPicPr>
        <p:blipFill>
          <a:blip r:embed="rId70" cstate="print"/>
          <a:srcRect/>
          <a:stretch>
            <a:fillRect/>
          </a:stretch>
        </p:blipFill>
        <p:spPr bwMode="auto">
          <a:xfrm>
            <a:off x="3429000" y="2343150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63" name="Picture 8"/>
          <p:cNvPicPr>
            <a:picLocks noChangeAspect="1" noChangeArrowheads="1"/>
          </p:cNvPicPr>
          <p:nvPr>
            <p:custDataLst>
              <p:tags r:id="rId23"/>
            </p:custDataLst>
          </p:nvPr>
        </p:nvPicPr>
        <p:blipFill>
          <a:blip r:embed="rId71" cstate="print"/>
          <a:srcRect/>
          <a:stretch>
            <a:fillRect/>
          </a:stretch>
        </p:blipFill>
        <p:spPr bwMode="auto">
          <a:xfrm>
            <a:off x="2057400" y="232410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64" name="Picture 9"/>
          <p:cNvPicPr>
            <a:picLocks noChangeAspect="1" noChangeArrowheads="1"/>
          </p:cNvPicPr>
          <p:nvPr>
            <p:custDataLst>
              <p:tags r:id="rId24"/>
            </p:custDataLst>
          </p:nvPr>
        </p:nvPicPr>
        <p:blipFill>
          <a:blip r:embed="rId72" cstate="print"/>
          <a:srcRect/>
          <a:stretch>
            <a:fillRect/>
          </a:stretch>
        </p:blipFill>
        <p:spPr bwMode="auto">
          <a:xfrm>
            <a:off x="2438400" y="237238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65" name="Rectangle 64"/>
          <p:cNvSpPr/>
          <p:nvPr>
            <p:custDataLst>
              <p:tags r:id="rId25"/>
            </p:custDataLst>
          </p:nvPr>
        </p:nvSpPr>
        <p:spPr>
          <a:xfrm>
            <a:off x="1905000" y="2286000"/>
            <a:ext cx="1295400" cy="77218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67" name="Rectangle 66"/>
          <p:cNvSpPr/>
          <p:nvPr>
            <p:custDataLst>
              <p:tags r:id="rId26"/>
            </p:custDataLst>
          </p:nvPr>
        </p:nvSpPr>
        <p:spPr>
          <a:xfrm>
            <a:off x="3276600" y="2286000"/>
            <a:ext cx="1295400" cy="77218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84" name="Rectangle 83"/>
          <p:cNvSpPr/>
          <p:nvPr>
            <p:custDataLst>
              <p:tags r:id="rId27"/>
            </p:custDataLst>
          </p:nvPr>
        </p:nvSpPr>
        <p:spPr>
          <a:xfrm>
            <a:off x="6019800" y="2286000"/>
            <a:ext cx="1295400" cy="77218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85" name="Rectangle 84"/>
          <p:cNvSpPr/>
          <p:nvPr>
            <p:custDataLst>
              <p:tags r:id="rId28"/>
            </p:custDataLst>
          </p:nvPr>
        </p:nvSpPr>
        <p:spPr>
          <a:xfrm>
            <a:off x="4648200" y="2286000"/>
            <a:ext cx="1295400" cy="77218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86" name="Picture 6"/>
          <p:cNvPicPr>
            <a:picLocks noChangeAspect="1" noChangeArrowheads="1"/>
          </p:cNvPicPr>
          <p:nvPr>
            <p:custDataLst>
              <p:tags r:id="rId29"/>
            </p:custDataLst>
          </p:nvPr>
        </p:nvPicPr>
        <p:blipFill>
          <a:blip r:embed="rId69" cstate="print"/>
          <a:srcRect r="55708"/>
          <a:stretch>
            <a:fillRect/>
          </a:stretch>
        </p:blipFill>
        <p:spPr bwMode="auto">
          <a:xfrm>
            <a:off x="3524572" y="1547119"/>
            <a:ext cx="6664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88" name="Picture 6"/>
          <p:cNvPicPr>
            <a:picLocks noChangeAspect="1" noChangeArrowheads="1"/>
          </p:cNvPicPr>
          <p:nvPr>
            <p:custDataLst>
              <p:tags r:id="rId30"/>
            </p:custDataLst>
          </p:nvPr>
        </p:nvPicPr>
        <p:blipFill>
          <a:blip r:embed="rId69" cstate="print"/>
          <a:srcRect l="55708"/>
          <a:stretch>
            <a:fillRect/>
          </a:stretch>
        </p:blipFill>
        <p:spPr bwMode="auto">
          <a:xfrm>
            <a:off x="5029200" y="1547119"/>
            <a:ext cx="6664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90" name="Rectangle 89"/>
          <p:cNvSpPr/>
          <p:nvPr>
            <p:custDataLst>
              <p:tags r:id="rId31"/>
            </p:custDataLst>
          </p:nvPr>
        </p:nvSpPr>
        <p:spPr>
          <a:xfrm>
            <a:off x="4648200" y="1437620"/>
            <a:ext cx="1295400" cy="77218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02" name="Rectangle 101"/>
          <p:cNvSpPr/>
          <p:nvPr>
            <p:custDataLst>
              <p:tags r:id="rId32"/>
            </p:custDataLst>
          </p:nvPr>
        </p:nvSpPr>
        <p:spPr>
          <a:xfrm>
            <a:off x="3276600" y="1437620"/>
            <a:ext cx="1295400" cy="77218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103" name="Picture 4"/>
          <p:cNvPicPr>
            <a:picLocks noChangeAspect="1" noChangeArrowheads="1"/>
          </p:cNvPicPr>
          <p:nvPr>
            <p:custDataLst>
              <p:tags r:id="rId33"/>
            </p:custDataLst>
          </p:nvPr>
        </p:nvPicPr>
        <p:blipFill>
          <a:blip r:embed="rId70" cstate="print"/>
          <a:srcRect/>
          <a:stretch>
            <a:fillRect/>
          </a:stretch>
        </p:blipFill>
        <p:spPr bwMode="auto">
          <a:xfrm>
            <a:off x="4800600" y="3182005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04" name="Picture 8"/>
          <p:cNvPicPr>
            <a:picLocks noChangeAspect="1" noChangeArrowheads="1"/>
          </p:cNvPicPr>
          <p:nvPr>
            <p:custDataLst>
              <p:tags r:id="rId34"/>
            </p:custDataLst>
          </p:nvPr>
        </p:nvPicPr>
        <p:blipFill>
          <a:blip r:embed="rId71" cstate="print"/>
          <a:srcRect/>
          <a:stretch>
            <a:fillRect/>
          </a:stretch>
        </p:blipFill>
        <p:spPr bwMode="auto">
          <a:xfrm>
            <a:off x="3429000" y="317248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05" name="Picture 9"/>
          <p:cNvPicPr>
            <a:picLocks noChangeAspect="1" noChangeArrowheads="1"/>
          </p:cNvPicPr>
          <p:nvPr>
            <p:custDataLst>
              <p:tags r:id="rId35"/>
            </p:custDataLst>
          </p:nvPr>
        </p:nvPicPr>
        <p:blipFill>
          <a:blip r:embed="rId72" cstate="print"/>
          <a:srcRect/>
          <a:stretch>
            <a:fillRect/>
          </a:stretch>
        </p:blipFill>
        <p:spPr bwMode="auto">
          <a:xfrm>
            <a:off x="3810000" y="321058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06" name="Rectangle 105"/>
          <p:cNvSpPr/>
          <p:nvPr>
            <p:custDataLst>
              <p:tags r:id="rId36"/>
            </p:custDataLst>
          </p:nvPr>
        </p:nvSpPr>
        <p:spPr>
          <a:xfrm>
            <a:off x="3276600" y="3134380"/>
            <a:ext cx="1295400" cy="76200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07" name="Rectangle 106"/>
          <p:cNvSpPr/>
          <p:nvPr>
            <p:custDataLst>
              <p:tags r:id="rId37"/>
            </p:custDataLst>
          </p:nvPr>
        </p:nvSpPr>
        <p:spPr>
          <a:xfrm>
            <a:off x="4648200" y="3134380"/>
            <a:ext cx="1295400" cy="7620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12" name="Rectangle 111"/>
          <p:cNvSpPr/>
          <p:nvPr>
            <p:custDataLst>
              <p:tags r:id="rId38"/>
            </p:custDataLst>
          </p:nvPr>
        </p:nvSpPr>
        <p:spPr>
          <a:xfrm>
            <a:off x="7391400" y="3134380"/>
            <a:ext cx="1295400" cy="76200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13" name="Rectangle 112"/>
          <p:cNvSpPr/>
          <p:nvPr>
            <p:custDataLst>
              <p:tags r:id="rId39"/>
            </p:custDataLst>
          </p:nvPr>
        </p:nvSpPr>
        <p:spPr>
          <a:xfrm>
            <a:off x="6019800" y="3134380"/>
            <a:ext cx="1295400" cy="76200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114" name="Picture 6"/>
          <p:cNvPicPr>
            <a:picLocks noChangeAspect="1" noChangeArrowheads="1"/>
          </p:cNvPicPr>
          <p:nvPr>
            <p:custDataLst>
              <p:tags r:id="rId40"/>
            </p:custDataLst>
          </p:nvPr>
        </p:nvPicPr>
        <p:blipFill>
          <a:blip r:embed="rId69" cstate="print"/>
          <a:srcRect r="55708"/>
          <a:stretch>
            <a:fillRect/>
          </a:stretch>
        </p:blipFill>
        <p:spPr bwMode="auto">
          <a:xfrm>
            <a:off x="4915544" y="2372380"/>
            <a:ext cx="6664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15" name="Picture 6"/>
          <p:cNvPicPr>
            <a:picLocks noChangeAspect="1" noChangeArrowheads="1"/>
          </p:cNvPicPr>
          <p:nvPr>
            <p:custDataLst>
              <p:tags r:id="rId41"/>
            </p:custDataLst>
          </p:nvPr>
        </p:nvPicPr>
        <p:blipFill>
          <a:blip r:embed="rId69" cstate="print"/>
          <a:srcRect l="55708"/>
          <a:stretch>
            <a:fillRect/>
          </a:stretch>
        </p:blipFill>
        <p:spPr bwMode="auto">
          <a:xfrm>
            <a:off x="6420172" y="2372380"/>
            <a:ext cx="6664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16" name="Picture 6"/>
          <p:cNvPicPr>
            <a:picLocks noChangeAspect="1" noChangeArrowheads="1"/>
          </p:cNvPicPr>
          <p:nvPr>
            <p:custDataLst>
              <p:tags r:id="rId42"/>
            </p:custDataLst>
          </p:nvPr>
        </p:nvPicPr>
        <p:blipFill>
          <a:blip r:embed="rId69" cstate="print"/>
          <a:srcRect r="55708"/>
          <a:stretch>
            <a:fillRect/>
          </a:stretch>
        </p:blipFill>
        <p:spPr bwMode="auto">
          <a:xfrm>
            <a:off x="6267772" y="3210580"/>
            <a:ext cx="6664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17" name="Picture 6"/>
          <p:cNvPicPr>
            <a:picLocks noChangeAspect="1" noChangeArrowheads="1"/>
          </p:cNvPicPr>
          <p:nvPr>
            <p:custDataLst>
              <p:tags r:id="rId43"/>
            </p:custDataLst>
          </p:nvPr>
        </p:nvPicPr>
        <p:blipFill>
          <a:blip r:embed="rId69" cstate="print"/>
          <a:srcRect l="55708"/>
          <a:stretch>
            <a:fillRect/>
          </a:stretch>
        </p:blipFill>
        <p:spPr bwMode="auto">
          <a:xfrm>
            <a:off x="7772400" y="3210580"/>
            <a:ext cx="6664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59" name="Picture 4"/>
          <p:cNvPicPr>
            <a:picLocks noChangeAspect="1" noChangeArrowheads="1"/>
          </p:cNvPicPr>
          <p:nvPr>
            <p:custDataLst>
              <p:tags r:id="rId44"/>
            </p:custDataLst>
          </p:nvPr>
        </p:nvPicPr>
        <p:blipFill>
          <a:blip r:embed="rId70" cstate="print"/>
          <a:srcRect/>
          <a:stretch>
            <a:fillRect/>
          </a:stretch>
        </p:blipFill>
        <p:spPr bwMode="auto">
          <a:xfrm>
            <a:off x="5167097" y="22760"/>
            <a:ext cx="442027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61" name="Picture 8"/>
          <p:cNvPicPr>
            <a:picLocks noChangeAspect="1" noChangeArrowheads="1"/>
          </p:cNvPicPr>
          <p:nvPr>
            <p:custDataLst>
              <p:tags r:id="rId45"/>
            </p:custDataLst>
          </p:nvPr>
        </p:nvPicPr>
        <p:blipFill>
          <a:blip r:embed="rId71" cstate="print"/>
          <a:srcRect/>
          <a:stretch>
            <a:fillRect/>
          </a:stretch>
        </p:blipFill>
        <p:spPr bwMode="auto">
          <a:xfrm>
            <a:off x="1143000" y="44521"/>
            <a:ext cx="669315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66" name="Picture 9"/>
          <p:cNvPicPr>
            <a:picLocks noChangeAspect="1" noChangeArrowheads="1"/>
          </p:cNvPicPr>
          <p:nvPr>
            <p:custDataLst>
              <p:tags r:id="rId46"/>
            </p:custDataLst>
          </p:nvPr>
        </p:nvPicPr>
        <p:blipFill>
          <a:blip r:embed="rId72" cstate="print"/>
          <a:srcRect/>
          <a:stretch>
            <a:fillRect/>
          </a:stretch>
        </p:blipFill>
        <p:spPr bwMode="auto">
          <a:xfrm>
            <a:off x="3183915" y="89154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68" name="TextBox 67"/>
          <p:cNvSpPr txBox="1"/>
          <p:nvPr>
            <p:custDataLst>
              <p:tags r:id="rId47"/>
            </p:custDataLst>
          </p:nvPr>
        </p:nvSpPr>
        <p:spPr>
          <a:xfrm>
            <a:off x="304800" y="215791"/>
            <a:ext cx="90120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15 min</a:t>
            </a:r>
          </a:p>
        </p:txBody>
      </p:sp>
      <p:sp>
        <p:nvSpPr>
          <p:cNvPr id="69" name="TextBox 68"/>
          <p:cNvSpPr txBox="1"/>
          <p:nvPr>
            <p:custDataLst>
              <p:tags r:id="rId48"/>
            </p:custDataLst>
          </p:nvPr>
        </p:nvSpPr>
        <p:spPr>
          <a:xfrm>
            <a:off x="2498115" y="203334"/>
            <a:ext cx="90120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30 min</a:t>
            </a:r>
          </a:p>
        </p:txBody>
      </p:sp>
      <p:sp>
        <p:nvSpPr>
          <p:cNvPr id="70" name="TextBox 69"/>
          <p:cNvSpPr txBox="1"/>
          <p:nvPr>
            <p:custDataLst>
              <p:tags r:id="rId49"/>
            </p:custDataLst>
          </p:nvPr>
        </p:nvSpPr>
        <p:spPr>
          <a:xfrm>
            <a:off x="4403115" y="213140"/>
            <a:ext cx="901209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45 min</a:t>
            </a:r>
          </a:p>
        </p:txBody>
      </p:sp>
      <p:sp>
        <p:nvSpPr>
          <p:cNvPr id="73" name="TextBox 72"/>
          <p:cNvSpPr txBox="1"/>
          <p:nvPr>
            <p:custDataLst>
              <p:tags r:id="rId50"/>
            </p:custDataLst>
          </p:nvPr>
        </p:nvSpPr>
        <p:spPr>
          <a:xfrm>
            <a:off x="5943600" y="190380"/>
            <a:ext cx="1289135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chemeClr val="bg1"/>
                </a:solidFill>
                <a:latin typeface="+mj-lt"/>
              </a:rPr>
              <a:t>45+45 min</a:t>
            </a:r>
          </a:p>
        </p:txBody>
      </p:sp>
      <p:pic>
        <p:nvPicPr>
          <p:cNvPr id="60" name="Picture 4"/>
          <p:cNvPicPr>
            <a:picLocks noChangeAspect="1" noChangeArrowheads="1"/>
          </p:cNvPicPr>
          <p:nvPr>
            <p:custDataLst>
              <p:tags r:id="rId51"/>
            </p:custDataLst>
          </p:nvPr>
        </p:nvPicPr>
        <p:blipFill>
          <a:blip r:embed="rId70" cstate="print"/>
          <a:srcRect/>
          <a:stretch>
            <a:fillRect/>
          </a:stretch>
        </p:blipFill>
        <p:spPr bwMode="auto">
          <a:xfrm>
            <a:off x="6172200" y="4020205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5" name="Picture 8"/>
          <p:cNvPicPr>
            <a:picLocks noChangeAspect="1" noChangeArrowheads="1"/>
          </p:cNvPicPr>
          <p:nvPr>
            <p:custDataLst>
              <p:tags r:id="rId52"/>
            </p:custDataLst>
          </p:nvPr>
        </p:nvPicPr>
        <p:blipFill>
          <a:blip r:embed="rId71" cstate="print"/>
          <a:srcRect/>
          <a:stretch>
            <a:fillRect/>
          </a:stretch>
        </p:blipFill>
        <p:spPr bwMode="auto">
          <a:xfrm>
            <a:off x="4800600" y="401068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8" name="Picture 9"/>
          <p:cNvPicPr>
            <a:picLocks noChangeAspect="1" noChangeArrowheads="1"/>
          </p:cNvPicPr>
          <p:nvPr>
            <p:custDataLst>
              <p:tags r:id="rId53"/>
            </p:custDataLst>
          </p:nvPr>
        </p:nvPicPr>
        <p:blipFill>
          <a:blip r:embed="rId72" cstate="print"/>
          <a:srcRect/>
          <a:stretch>
            <a:fillRect/>
          </a:stretch>
        </p:blipFill>
        <p:spPr bwMode="auto">
          <a:xfrm>
            <a:off x="5181600" y="404878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79" name="Rectangle 78"/>
          <p:cNvSpPr/>
          <p:nvPr>
            <p:custDataLst>
              <p:tags r:id="rId54"/>
            </p:custDataLst>
          </p:nvPr>
        </p:nvSpPr>
        <p:spPr>
          <a:xfrm>
            <a:off x="4648200" y="3972580"/>
            <a:ext cx="1295400" cy="76200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80" name="Rectangle 79"/>
          <p:cNvSpPr/>
          <p:nvPr>
            <p:custDataLst>
              <p:tags r:id="rId55"/>
            </p:custDataLst>
          </p:nvPr>
        </p:nvSpPr>
        <p:spPr>
          <a:xfrm>
            <a:off x="6019800" y="3972580"/>
            <a:ext cx="1295400" cy="7620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81" name="Rectangle 80"/>
          <p:cNvSpPr/>
          <p:nvPr>
            <p:custDataLst>
              <p:tags r:id="rId56"/>
            </p:custDataLst>
          </p:nvPr>
        </p:nvSpPr>
        <p:spPr>
          <a:xfrm>
            <a:off x="7391400" y="3972580"/>
            <a:ext cx="1295400" cy="76200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82" name="Picture 6"/>
          <p:cNvPicPr>
            <a:picLocks noChangeAspect="1" noChangeArrowheads="1"/>
          </p:cNvPicPr>
          <p:nvPr>
            <p:custDataLst>
              <p:tags r:id="rId57"/>
            </p:custDataLst>
          </p:nvPr>
        </p:nvPicPr>
        <p:blipFill>
          <a:blip r:embed="rId69" cstate="print"/>
          <a:srcRect r="55708"/>
          <a:stretch>
            <a:fillRect/>
          </a:stretch>
        </p:blipFill>
        <p:spPr bwMode="auto">
          <a:xfrm>
            <a:off x="7639372" y="4048780"/>
            <a:ext cx="6664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83" name="Freeform 82"/>
          <p:cNvSpPr/>
          <p:nvPr>
            <p:custDataLst>
              <p:tags r:id="rId58"/>
            </p:custDataLst>
          </p:nvPr>
        </p:nvSpPr>
        <p:spPr>
          <a:xfrm>
            <a:off x="8763000" y="3961745"/>
            <a:ext cx="381000" cy="772180"/>
          </a:xfrm>
          <a:custGeom>
            <a:avLst/>
            <a:gdLst>
              <a:gd name="connsiteX0" fmla="*/ 0 w 304800"/>
              <a:gd name="connsiteY0" fmla="*/ 0 h 914400"/>
              <a:gd name="connsiteX1" fmla="*/ 304800 w 304800"/>
              <a:gd name="connsiteY1" fmla="*/ 0 h 914400"/>
              <a:gd name="connsiteX2" fmla="*/ 304800 w 304800"/>
              <a:gd name="connsiteY2" fmla="*/ 914400 h 914400"/>
              <a:gd name="connsiteX3" fmla="*/ 0 w 304800"/>
              <a:gd name="connsiteY3" fmla="*/ 914400 h 914400"/>
              <a:gd name="connsiteX4" fmla="*/ 0 w 304800"/>
              <a:gd name="connsiteY4" fmla="*/ 0 h 914400"/>
              <a:gd name="connsiteX0" fmla="*/ 0 w 305594"/>
              <a:gd name="connsiteY0" fmla="*/ 0 h 914400"/>
              <a:gd name="connsiteX1" fmla="*/ 304800 w 305594"/>
              <a:gd name="connsiteY1" fmla="*/ 0 h 914400"/>
              <a:gd name="connsiteX2" fmla="*/ 304800 w 305594"/>
              <a:gd name="connsiteY2" fmla="*/ 381000 h 914400"/>
              <a:gd name="connsiteX3" fmla="*/ 304800 w 305594"/>
              <a:gd name="connsiteY3" fmla="*/ 914400 h 914400"/>
              <a:gd name="connsiteX4" fmla="*/ 0 w 305594"/>
              <a:gd name="connsiteY4" fmla="*/ 914400 h 914400"/>
              <a:gd name="connsiteX5" fmla="*/ 0 w 305594"/>
              <a:gd name="connsiteY5" fmla="*/ 0 h 914400"/>
              <a:gd name="connsiteX0" fmla="*/ 304800 w 396240"/>
              <a:gd name="connsiteY0" fmla="*/ 381000 h 914400"/>
              <a:gd name="connsiteX1" fmla="*/ 304800 w 396240"/>
              <a:gd name="connsiteY1" fmla="*/ 914400 h 914400"/>
              <a:gd name="connsiteX2" fmla="*/ 0 w 396240"/>
              <a:gd name="connsiteY2" fmla="*/ 914400 h 914400"/>
              <a:gd name="connsiteX3" fmla="*/ 0 w 396240"/>
              <a:gd name="connsiteY3" fmla="*/ 0 h 914400"/>
              <a:gd name="connsiteX4" fmla="*/ 304800 w 396240"/>
              <a:gd name="connsiteY4" fmla="*/ 0 h 914400"/>
              <a:gd name="connsiteX5" fmla="*/ 396240 w 396240"/>
              <a:gd name="connsiteY5" fmla="*/ 472440 h 914400"/>
              <a:gd name="connsiteX0" fmla="*/ 304800 w 305594"/>
              <a:gd name="connsiteY0" fmla="*/ 381000 h 914400"/>
              <a:gd name="connsiteX1" fmla="*/ 304800 w 305594"/>
              <a:gd name="connsiteY1" fmla="*/ 914400 h 914400"/>
              <a:gd name="connsiteX2" fmla="*/ 0 w 305594"/>
              <a:gd name="connsiteY2" fmla="*/ 914400 h 914400"/>
              <a:gd name="connsiteX3" fmla="*/ 0 w 305594"/>
              <a:gd name="connsiteY3" fmla="*/ 0 h 914400"/>
              <a:gd name="connsiteX4" fmla="*/ 304800 w 305594"/>
              <a:gd name="connsiteY4" fmla="*/ 0 h 914400"/>
              <a:gd name="connsiteX0" fmla="*/ 304800 w 304800"/>
              <a:gd name="connsiteY0" fmla="*/ 914400 h 914400"/>
              <a:gd name="connsiteX1" fmla="*/ 0 w 304800"/>
              <a:gd name="connsiteY1" fmla="*/ 914400 h 914400"/>
              <a:gd name="connsiteX2" fmla="*/ 0 w 304800"/>
              <a:gd name="connsiteY2" fmla="*/ 0 h 914400"/>
              <a:gd name="connsiteX3" fmla="*/ 304800 w 304800"/>
              <a:gd name="connsiteY3" fmla="*/ 0 h 9144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304800" h="914400">
                <a:moveTo>
                  <a:pt x="304800" y="914400"/>
                </a:moveTo>
                <a:lnTo>
                  <a:pt x="0" y="914400"/>
                </a:lnTo>
                <a:lnTo>
                  <a:pt x="0" y="0"/>
                </a:lnTo>
                <a:lnTo>
                  <a:pt x="304800" y="0"/>
                </a:lnTo>
              </a:path>
            </a:pathLst>
          </a:cu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87" name="Picture 4"/>
          <p:cNvPicPr>
            <a:picLocks noChangeAspect="1" noChangeArrowheads="1"/>
          </p:cNvPicPr>
          <p:nvPr>
            <p:custDataLst>
              <p:tags r:id="rId59"/>
            </p:custDataLst>
          </p:nvPr>
        </p:nvPicPr>
        <p:blipFill>
          <a:blip r:embed="rId70" cstate="print"/>
          <a:srcRect/>
          <a:stretch>
            <a:fillRect/>
          </a:stretch>
        </p:blipFill>
        <p:spPr bwMode="auto">
          <a:xfrm>
            <a:off x="7543800" y="4848225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89" name="Picture 8"/>
          <p:cNvPicPr>
            <a:picLocks noChangeAspect="1" noChangeArrowheads="1"/>
          </p:cNvPicPr>
          <p:nvPr>
            <p:custDataLst>
              <p:tags r:id="rId60"/>
            </p:custDataLst>
          </p:nvPr>
        </p:nvPicPr>
        <p:blipFill>
          <a:blip r:embed="rId71" cstate="print"/>
          <a:srcRect/>
          <a:stretch>
            <a:fillRect/>
          </a:stretch>
        </p:blipFill>
        <p:spPr bwMode="auto">
          <a:xfrm>
            <a:off x="6172200" y="483870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1" name="Picture 9"/>
          <p:cNvPicPr>
            <a:picLocks noChangeAspect="1" noChangeArrowheads="1"/>
          </p:cNvPicPr>
          <p:nvPr>
            <p:custDataLst>
              <p:tags r:id="rId61"/>
            </p:custDataLst>
          </p:nvPr>
        </p:nvPicPr>
        <p:blipFill>
          <a:blip r:embed="rId72" cstate="print"/>
          <a:srcRect/>
          <a:stretch>
            <a:fillRect/>
          </a:stretch>
        </p:blipFill>
        <p:spPr bwMode="auto">
          <a:xfrm>
            <a:off x="6553200" y="487680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92" name="Rectangle 91"/>
          <p:cNvSpPr/>
          <p:nvPr>
            <p:custDataLst>
              <p:tags r:id="rId62"/>
            </p:custDataLst>
          </p:nvPr>
        </p:nvSpPr>
        <p:spPr>
          <a:xfrm>
            <a:off x="6019800" y="4800600"/>
            <a:ext cx="1295400" cy="76200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93" name="Rectangle 92"/>
          <p:cNvSpPr/>
          <p:nvPr>
            <p:custDataLst>
              <p:tags r:id="rId63"/>
            </p:custDataLst>
          </p:nvPr>
        </p:nvSpPr>
        <p:spPr>
          <a:xfrm>
            <a:off x="7391400" y="4800600"/>
            <a:ext cx="1295400" cy="7620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94" name="Freeform 93"/>
          <p:cNvSpPr/>
          <p:nvPr>
            <p:custDataLst>
              <p:tags r:id="rId64"/>
            </p:custDataLst>
          </p:nvPr>
        </p:nvSpPr>
        <p:spPr>
          <a:xfrm>
            <a:off x="8763000" y="4800600"/>
            <a:ext cx="381000" cy="772180"/>
          </a:xfrm>
          <a:custGeom>
            <a:avLst/>
            <a:gdLst>
              <a:gd name="connsiteX0" fmla="*/ 0 w 304800"/>
              <a:gd name="connsiteY0" fmla="*/ 0 h 914400"/>
              <a:gd name="connsiteX1" fmla="*/ 304800 w 304800"/>
              <a:gd name="connsiteY1" fmla="*/ 0 h 914400"/>
              <a:gd name="connsiteX2" fmla="*/ 304800 w 304800"/>
              <a:gd name="connsiteY2" fmla="*/ 914400 h 914400"/>
              <a:gd name="connsiteX3" fmla="*/ 0 w 304800"/>
              <a:gd name="connsiteY3" fmla="*/ 914400 h 914400"/>
              <a:gd name="connsiteX4" fmla="*/ 0 w 304800"/>
              <a:gd name="connsiteY4" fmla="*/ 0 h 914400"/>
              <a:gd name="connsiteX0" fmla="*/ 0 w 305594"/>
              <a:gd name="connsiteY0" fmla="*/ 0 h 914400"/>
              <a:gd name="connsiteX1" fmla="*/ 304800 w 305594"/>
              <a:gd name="connsiteY1" fmla="*/ 0 h 914400"/>
              <a:gd name="connsiteX2" fmla="*/ 304800 w 305594"/>
              <a:gd name="connsiteY2" fmla="*/ 381000 h 914400"/>
              <a:gd name="connsiteX3" fmla="*/ 304800 w 305594"/>
              <a:gd name="connsiteY3" fmla="*/ 914400 h 914400"/>
              <a:gd name="connsiteX4" fmla="*/ 0 w 305594"/>
              <a:gd name="connsiteY4" fmla="*/ 914400 h 914400"/>
              <a:gd name="connsiteX5" fmla="*/ 0 w 305594"/>
              <a:gd name="connsiteY5" fmla="*/ 0 h 914400"/>
              <a:gd name="connsiteX0" fmla="*/ 304800 w 396240"/>
              <a:gd name="connsiteY0" fmla="*/ 381000 h 914400"/>
              <a:gd name="connsiteX1" fmla="*/ 304800 w 396240"/>
              <a:gd name="connsiteY1" fmla="*/ 914400 h 914400"/>
              <a:gd name="connsiteX2" fmla="*/ 0 w 396240"/>
              <a:gd name="connsiteY2" fmla="*/ 914400 h 914400"/>
              <a:gd name="connsiteX3" fmla="*/ 0 w 396240"/>
              <a:gd name="connsiteY3" fmla="*/ 0 h 914400"/>
              <a:gd name="connsiteX4" fmla="*/ 304800 w 396240"/>
              <a:gd name="connsiteY4" fmla="*/ 0 h 914400"/>
              <a:gd name="connsiteX5" fmla="*/ 396240 w 396240"/>
              <a:gd name="connsiteY5" fmla="*/ 472440 h 914400"/>
              <a:gd name="connsiteX0" fmla="*/ 304800 w 305594"/>
              <a:gd name="connsiteY0" fmla="*/ 381000 h 914400"/>
              <a:gd name="connsiteX1" fmla="*/ 304800 w 305594"/>
              <a:gd name="connsiteY1" fmla="*/ 914400 h 914400"/>
              <a:gd name="connsiteX2" fmla="*/ 0 w 305594"/>
              <a:gd name="connsiteY2" fmla="*/ 914400 h 914400"/>
              <a:gd name="connsiteX3" fmla="*/ 0 w 305594"/>
              <a:gd name="connsiteY3" fmla="*/ 0 h 914400"/>
              <a:gd name="connsiteX4" fmla="*/ 304800 w 305594"/>
              <a:gd name="connsiteY4" fmla="*/ 0 h 914400"/>
              <a:gd name="connsiteX0" fmla="*/ 304800 w 304800"/>
              <a:gd name="connsiteY0" fmla="*/ 914400 h 914400"/>
              <a:gd name="connsiteX1" fmla="*/ 0 w 304800"/>
              <a:gd name="connsiteY1" fmla="*/ 914400 h 914400"/>
              <a:gd name="connsiteX2" fmla="*/ 0 w 304800"/>
              <a:gd name="connsiteY2" fmla="*/ 0 h 914400"/>
              <a:gd name="connsiteX3" fmla="*/ 304800 w 304800"/>
              <a:gd name="connsiteY3" fmla="*/ 0 h 9144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304800" h="914400">
                <a:moveTo>
                  <a:pt x="304800" y="914400"/>
                </a:moveTo>
                <a:lnTo>
                  <a:pt x="0" y="914400"/>
                </a:lnTo>
                <a:lnTo>
                  <a:pt x="0" y="0"/>
                </a:lnTo>
                <a:lnTo>
                  <a:pt x="304800" y="0"/>
                </a:lnTo>
              </a:path>
            </a:pathLst>
          </a:cu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95" name="TextBox 94"/>
          <p:cNvSpPr txBox="1"/>
          <p:nvPr>
            <p:custDataLst>
              <p:tags r:id="rId65"/>
            </p:custDataLst>
          </p:nvPr>
        </p:nvSpPr>
        <p:spPr>
          <a:xfrm>
            <a:off x="762000" y="5029200"/>
            <a:ext cx="35052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Latency:</a:t>
            </a:r>
          </a:p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Throughput:</a:t>
            </a:r>
          </a:p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Concurrency: </a:t>
            </a:r>
          </a:p>
        </p:txBody>
      </p:sp>
      <p:pic>
        <p:nvPicPr>
          <p:cNvPr id="6146" name="CP3 Ink 822fd30f-33e1-476e-adeb-5127aa0bbe12"/>
          <p:cNvPicPr>
            <a:picLocks noChangeAspect="1" noChangeArrowheads="1"/>
          </p:cNvPicPr>
          <p:nvPr>
            <p:custDataLst>
              <p:tags r:id="rId66"/>
            </p:custDataLst>
          </p:nvPr>
        </p:nvPicPr>
        <p:blipFill>
          <a:blip r:embed="rId73" cstate="print"/>
          <a:srcRect/>
          <a:stretch>
            <a:fillRect/>
          </a:stretch>
        </p:blipFill>
        <p:spPr bwMode="auto">
          <a:xfrm>
            <a:off x="2532068" y="4913074"/>
            <a:ext cx="2947063" cy="19789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9" fill="hold">
                      <p:stCondLst>
                        <p:cond delay="indefinite"/>
                      </p:stCondLst>
                      <p:childTnLst>
                        <p:par>
                          <p:cTn id="80" fill="hold">
                            <p:stCondLst>
                              <p:cond delay="0"/>
                            </p:stCondLst>
                            <p:childTnLst>
                              <p:par>
                                <p:cTn id="8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08" grpId="0" animBg="1"/>
      <p:bldP spid="48" grpId="0" animBg="1"/>
      <p:bldP spid="65" grpId="0" animBg="1"/>
      <p:bldP spid="67" grpId="0" animBg="1"/>
      <p:bldP spid="84" grpId="0" animBg="1"/>
      <p:bldP spid="85" grpId="0" animBg="1"/>
      <p:bldP spid="90" grpId="0" animBg="1"/>
      <p:bldP spid="102" grpId="0" animBg="1"/>
      <p:bldP spid="106" grpId="0" animBg="1"/>
      <p:bldP spid="107" grpId="0" animBg="1"/>
      <p:bldP spid="112" grpId="0" animBg="1"/>
      <p:bldP spid="113" grpId="0" animBg="1"/>
      <p:bldP spid="79" grpId="0" animBg="1"/>
      <p:bldP spid="80" grpId="0" animBg="1"/>
      <p:bldP spid="81" grpId="0" animBg="1"/>
      <p:bldP spid="83" grpId="0" animBg="1"/>
      <p:bldP spid="92" grpId="0" animBg="1"/>
      <p:bldP spid="93" grpId="0" animBg="1"/>
      <p:bldP spid="94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54" name="Straight Connector 53"/>
          <p:cNvCxnSpPr/>
          <p:nvPr>
            <p:custDataLst>
              <p:tags r:id="rId1"/>
            </p:custDataLst>
          </p:nvPr>
        </p:nvCxnSpPr>
        <p:spPr>
          <a:xfrm rot="5400000">
            <a:off x="22098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5" name="Straight Connector 54"/>
          <p:cNvCxnSpPr/>
          <p:nvPr>
            <p:custDataLst>
              <p:tags r:id="rId2"/>
            </p:custDataLst>
          </p:nvPr>
        </p:nvCxnSpPr>
        <p:spPr>
          <a:xfrm rot="5400000">
            <a:off x="40386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6" name="Straight Connector 55"/>
          <p:cNvCxnSpPr/>
          <p:nvPr>
            <p:custDataLst>
              <p:tags r:id="rId3"/>
            </p:custDataLst>
          </p:nvPr>
        </p:nvCxnSpPr>
        <p:spPr>
          <a:xfrm rot="5400000">
            <a:off x="59436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7" name="Straight Connector 56"/>
          <p:cNvCxnSpPr/>
          <p:nvPr>
            <p:custDataLst>
              <p:tags r:id="rId4"/>
            </p:custDataLst>
          </p:nvPr>
        </p:nvCxnSpPr>
        <p:spPr>
          <a:xfrm rot="5400000">
            <a:off x="76962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8" name="Straight Connector 57"/>
          <p:cNvCxnSpPr/>
          <p:nvPr>
            <p:custDataLst>
              <p:tags r:id="rId5"/>
            </p:custDataLst>
          </p:nvPr>
        </p:nvCxnSpPr>
        <p:spPr>
          <a:xfrm rot="5400000">
            <a:off x="457200" y="128522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title"/>
            <p:custDataLst>
              <p:tags r:id="rId6"/>
            </p:custDataLst>
          </p:nvPr>
        </p:nvSpPr>
        <p:spPr/>
        <p:txBody>
          <a:bodyPr/>
          <a:lstStyle/>
          <a:p>
            <a:r>
              <a:rPr lang="en-US" dirty="0" smtClean="0"/>
              <a:t>Pipeline Hazards</a:t>
            </a:r>
            <a:endParaRPr lang="en-US" dirty="0"/>
          </a:p>
        </p:txBody>
      </p:sp>
      <p:sp>
        <p:nvSpPr>
          <p:cNvPr id="76" name="Line 56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 flipH="1">
            <a:off x="457200" y="1361420"/>
            <a:ext cx="0" cy="4124980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77" name="TextBox 76"/>
          <p:cNvSpPr txBox="1"/>
          <p:nvPr>
            <p:custDataLst>
              <p:tags r:id="rId8"/>
            </p:custDataLst>
          </p:nvPr>
        </p:nvSpPr>
        <p:spPr>
          <a:xfrm>
            <a:off x="228600" y="762000"/>
            <a:ext cx="634500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chemeClr val="bg1"/>
                </a:solidFill>
                <a:latin typeface="+mj-lt"/>
              </a:rPr>
              <a:t>0h		1h		2h		3h…</a:t>
            </a:r>
          </a:p>
        </p:txBody>
      </p:sp>
      <p:cxnSp>
        <p:nvCxnSpPr>
          <p:cNvPr id="49" name="Straight Connector 48"/>
          <p:cNvCxnSpPr/>
          <p:nvPr>
            <p:custDataLst>
              <p:tags r:id="rId9"/>
            </p:custDataLst>
          </p:nvPr>
        </p:nvCxnSpPr>
        <p:spPr>
          <a:xfrm rot="5400000">
            <a:off x="2286000" y="57150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0" name="Straight Connector 49"/>
          <p:cNvCxnSpPr/>
          <p:nvPr>
            <p:custDataLst>
              <p:tags r:id="rId10"/>
            </p:custDataLst>
          </p:nvPr>
        </p:nvCxnSpPr>
        <p:spPr>
          <a:xfrm rot="5400000">
            <a:off x="4114800" y="57150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1" name="Straight Connector 50"/>
          <p:cNvCxnSpPr/>
          <p:nvPr>
            <p:custDataLst>
              <p:tags r:id="rId11"/>
            </p:custDataLst>
          </p:nvPr>
        </p:nvCxnSpPr>
        <p:spPr>
          <a:xfrm rot="5400000">
            <a:off x="5943600" y="57150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2" name="Straight Connector 51"/>
          <p:cNvCxnSpPr/>
          <p:nvPr>
            <p:custDataLst>
              <p:tags r:id="rId12"/>
            </p:custDataLst>
          </p:nvPr>
        </p:nvCxnSpPr>
        <p:spPr>
          <a:xfrm rot="5400000">
            <a:off x="7772400" y="57150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3" name="Straight Connector 52"/>
          <p:cNvCxnSpPr/>
          <p:nvPr>
            <p:custDataLst>
              <p:tags r:id="rId13"/>
            </p:custDataLst>
          </p:nvPr>
        </p:nvCxnSpPr>
        <p:spPr>
          <a:xfrm rot="5400000">
            <a:off x="457200" y="5715000"/>
            <a:ext cx="152400" cy="0"/>
          </a:xfrm>
          <a:prstGeom prst="line">
            <a:avLst/>
          </a:prstGeom>
          <a:ln w="28575">
            <a:solidFill>
              <a:schemeClr val="bg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1" name="Rectangle 60"/>
          <p:cNvSpPr/>
          <p:nvPr>
            <p:custDataLst>
              <p:tags r:id="rId14"/>
            </p:custDataLst>
          </p:nvPr>
        </p:nvSpPr>
        <p:spPr>
          <a:xfrm>
            <a:off x="304800" y="152400"/>
            <a:ext cx="7467600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lvl="0" indent="-342900" eaLnBrk="1" fontAlgn="auto" hangingPunct="1">
              <a:spcBef>
                <a:spcPct val="20000"/>
              </a:spcBef>
              <a:spcAft>
                <a:spcPts val="0"/>
              </a:spcAft>
              <a:buSzPct val="80000"/>
              <a:defRPr/>
            </a:pPr>
            <a:r>
              <a:rPr lang="en-US" dirty="0" smtClean="0">
                <a:solidFill>
                  <a:schemeClr val="bg1"/>
                </a:solidFill>
                <a:latin typeface="Calibri" pitchFamily="34" charset="0"/>
                <a:cs typeface="Arial" pitchFamily="34" charset="0"/>
              </a:rPr>
              <a:t>Q: What if glue step of task 3 depends on output of task 1?</a:t>
            </a:r>
            <a:endParaRPr lang="en-US" dirty="0">
              <a:solidFill>
                <a:schemeClr val="bg1"/>
              </a:solidFill>
              <a:latin typeface="Calibri" pitchFamily="34" charset="0"/>
              <a:cs typeface="Arial" pitchFamily="34" charset="0"/>
            </a:endParaRPr>
          </a:p>
        </p:txBody>
      </p:sp>
      <p:sp>
        <p:nvSpPr>
          <p:cNvPr id="60" name="Line 56"/>
          <p:cNvSpPr>
            <a:spLocks noChangeShapeType="1"/>
          </p:cNvSpPr>
          <p:nvPr>
            <p:custDataLst>
              <p:tags r:id="rId15"/>
            </p:custDataLst>
          </p:nvPr>
        </p:nvSpPr>
        <p:spPr bwMode="auto">
          <a:xfrm>
            <a:off x="457199" y="1361420"/>
            <a:ext cx="7620001" cy="0"/>
          </a:xfrm>
          <a:prstGeom prst="line">
            <a:avLst/>
          </a:prstGeom>
          <a:noFill/>
          <a:ln w="28575" cap="sq">
            <a:solidFill>
              <a:srgbClr val="FFFFFF"/>
            </a:solidFill>
            <a:round/>
            <a:headEnd type="none" w="med" len="med"/>
            <a:tailEnd type="arrow" w="lg" len="lg"/>
          </a:ln>
          <a:effectLst/>
        </p:spPr>
        <p:txBody>
          <a:bodyPr/>
          <a:lstStyle/>
          <a:p>
            <a:endParaRPr lang="en-US"/>
          </a:p>
        </p:txBody>
      </p:sp>
      <p:pic>
        <p:nvPicPr>
          <p:cNvPr id="66" name="Picture 4"/>
          <p:cNvPicPr>
            <a:picLocks noChangeAspect="1" noChangeArrowheads="1"/>
          </p:cNvPicPr>
          <p:nvPr>
            <p:custDataLst>
              <p:tags r:id="rId16"/>
            </p:custDataLst>
          </p:nvPr>
        </p:nvPicPr>
        <p:blipFill>
          <a:blip r:embed="rId77" cstate="print"/>
          <a:srcRect/>
          <a:stretch>
            <a:fillRect/>
          </a:stretch>
        </p:blipFill>
        <p:spPr bwMode="auto">
          <a:xfrm>
            <a:off x="2057400" y="1485245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68" name="Picture 8"/>
          <p:cNvPicPr>
            <a:picLocks noChangeAspect="1" noChangeArrowheads="1"/>
          </p:cNvPicPr>
          <p:nvPr>
            <p:custDataLst>
              <p:tags r:id="rId17"/>
            </p:custDataLst>
          </p:nvPr>
        </p:nvPicPr>
        <p:blipFill>
          <a:blip r:embed="rId78" cstate="print"/>
          <a:srcRect/>
          <a:stretch>
            <a:fillRect/>
          </a:stretch>
        </p:blipFill>
        <p:spPr bwMode="auto">
          <a:xfrm>
            <a:off x="685800" y="146685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75" name="Picture 9"/>
          <p:cNvPicPr>
            <a:picLocks noChangeAspect="1" noChangeArrowheads="1"/>
          </p:cNvPicPr>
          <p:nvPr>
            <p:custDataLst>
              <p:tags r:id="rId18"/>
            </p:custDataLst>
          </p:nvPr>
        </p:nvPicPr>
        <p:blipFill>
          <a:blip r:embed="rId79" cstate="print"/>
          <a:srcRect/>
          <a:stretch>
            <a:fillRect/>
          </a:stretch>
        </p:blipFill>
        <p:spPr bwMode="auto">
          <a:xfrm>
            <a:off x="1066800" y="152400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78" name="Rectangle 77"/>
          <p:cNvSpPr/>
          <p:nvPr>
            <p:custDataLst>
              <p:tags r:id="rId19"/>
            </p:custDataLst>
          </p:nvPr>
        </p:nvSpPr>
        <p:spPr>
          <a:xfrm>
            <a:off x="533400" y="1437620"/>
            <a:ext cx="1295400" cy="77218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79" name="Rectangle 78"/>
          <p:cNvSpPr/>
          <p:nvPr>
            <p:custDataLst>
              <p:tags r:id="rId20"/>
            </p:custDataLst>
          </p:nvPr>
        </p:nvSpPr>
        <p:spPr>
          <a:xfrm>
            <a:off x="1905000" y="1437620"/>
            <a:ext cx="1295400" cy="77218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80" name="Picture 4"/>
          <p:cNvPicPr>
            <a:picLocks noChangeAspect="1" noChangeArrowheads="1"/>
          </p:cNvPicPr>
          <p:nvPr>
            <p:custDataLst>
              <p:tags r:id="rId21"/>
            </p:custDataLst>
          </p:nvPr>
        </p:nvPicPr>
        <p:blipFill>
          <a:blip r:embed="rId77" cstate="print"/>
          <a:srcRect/>
          <a:stretch>
            <a:fillRect/>
          </a:stretch>
        </p:blipFill>
        <p:spPr bwMode="auto">
          <a:xfrm>
            <a:off x="3429000" y="2343150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82" name="Picture 8"/>
          <p:cNvPicPr>
            <a:picLocks noChangeAspect="1" noChangeArrowheads="1"/>
          </p:cNvPicPr>
          <p:nvPr>
            <p:custDataLst>
              <p:tags r:id="rId22"/>
            </p:custDataLst>
          </p:nvPr>
        </p:nvPicPr>
        <p:blipFill>
          <a:blip r:embed="rId78" cstate="print"/>
          <a:srcRect/>
          <a:stretch>
            <a:fillRect/>
          </a:stretch>
        </p:blipFill>
        <p:spPr bwMode="auto">
          <a:xfrm>
            <a:off x="2057400" y="232410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83" name="Picture 9"/>
          <p:cNvPicPr>
            <a:picLocks noChangeAspect="1" noChangeArrowheads="1"/>
          </p:cNvPicPr>
          <p:nvPr>
            <p:custDataLst>
              <p:tags r:id="rId23"/>
            </p:custDataLst>
          </p:nvPr>
        </p:nvPicPr>
        <p:blipFill>
          <a:blip r:embed="rId79" cstate="print"/>
          <a:srcRect/>
          <a:stretch>
            <a:fillRect/>
          </a:stretch>
        </p:blipFill>
        <p:spPr bwMode="auto">
          <a:xfrm>
            <a:off x="2438400" y="237238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86" name="Rectangle 85"/>
          <p:cNvSpPr/>
          <p:nvPr>
            <p:custDataLst>
              <p:tags r:id="rId24"/>
            </p:custDataLst>
          </p:nvPr>
        </p:nvSpPr>
        <p:spPr>
          <a:xfrm>
            <a:off x="1905000" y="2286000"/>
            <a:ext cx="1295400" cy="77218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87" name="Rectangle 86"/>
          <p:cNvSpPr/>
          <p:nvPr>
            <p:custDataLst>
              <p:tags r:id="rId25"/>
            </p:custDataLst>
          </p:nvPr>
        </p:nvSpPr>
        <p:spPr>
          <a:xfrm>
            <a:off x="3276600" y="2286000"/>
            <a:ext cx="1295400" cy="77218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88" name="Rectangle 87"/>
          <p:cNvSpPr/>
          <p:nvPr>
            <p:custDataLst>
              <p:tags r:id="rId26"/>
            </p:custDataLst>
          </p:nvPr>
        </p:nvSpPr>
        <p:spPr>
          <a:xfrm>
            <a:off x="6019800" y="2286000"/>
            <a:ext cx="1295400" cy="77218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89" name="Rectangle 88"/>
          <p:cNvSpPr/>
          <p:nvPr>
            <p:custDataLst>
              <p:tags r:id="rId27"/>
            </p:custDataLst>
          </p:nvPr>
        </p:nvSpPr>
        <p:spPr>
          <a:xfrm>
            <a:off x="4648200" y="2286000"/>
            <a:ext cx="1295400" cy="77218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91" name="Picture 6"/>
          <p:cNvPicPr>
            <a:picLocks noChangeAspect="1" noChangeArrowheads="1"/>
          </p:cNvPicPr>
          <p:nvPr>
            <p:custDataLst>
              <p:tags r:id="rId28"/>
            </p:custDataLst>
          </p:nvPr>
        </p:nvPicPr>
        <p:blipFill>
          <a:blip r:embed="rId80" cstate="print"/>
          <a:srcRect r="55708"/>
          <a:stretch>
            <a:fillRect/>
          </a:stretch>
        </p:blipFill>
        <p:spPr bwMode="auto">
          <a:xfrm>
            <a:off x="3524572" y="1547119"/>
            <a:ext cx="6664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92" name="Picture 6"/>
          <p:cNvPicPr>
            <a:picLocks noChangeAspect="1" noChangeArrowheads="1"/>
          </p:cNvPicPr>
          <p:nvPr>
            <p:custDataLst>
              <p:tags r:id="rId29"/>
            </p:custDataLst>
          </p:nvPr>
        </p:nvPicPr>
        <p:blipFill>
          <a:blip r:embed="rId80" cstate="print"/>
          <a:srcRect l="55708"/>
          <a:stretch>
            <a:fillRect/>
          </a:stretch>
        </p:blipFill>
        <p:spPr bwMode="auto">
          <a:xfrm>
            <a:off x="5029200" y="1547119"/>
            <a:ext cx="6664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94" name="Rectangle 93"/>
          <p:cNvSpPr/>
          <p:nvPr>
            <p:custDataLst>
              <p:tags r:id="rId30"/>
            </p:custDataLst>
          </p:nvPr>
        </p:nvSpPr>
        <p:spPr>
          <a:xfrm>
            <a:off x="4648200" y="1437620"/>
            <a:ext cx="1295400" cy="77218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95" name="Rectangle 94"/>
          <p:cNvSpPr/>
          <p:nvPr>
            <p:custDataLst>
              <p:tags r:id="rId31"/>
            </p:custDataLst>
          </p:nvPr>
        </p:nvSpPr>
        <p:spPr>
          <a:xfrm>
            <a:off x="3276600" y="1437620"/>
            <a:ext cx="1295400" cy="77218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96" name="Picture 6"/>
          <p:cNvPicPr>
            <a:picLocks noChangeAspect="1" noChangeArrowheads="1"/>
          </p:cNvPicPr>
          <p:nvPr>
            <p:custDataLst>
              <p:tags r:id="rId32"/>
            </p:custDataLst>
          </p:nvPr>
        </p:nvPicPr>
        <p:blipFill>
          <a:blip r:embed="rId80" cstate="print"/>
          <a:srcRect r="55708"/>
          <a:stretch>
            <a:fillRect/>
          </a:stretch>
        </p:blipFill>
        <p:spPr bwMode="auto">
          <a:xfrm>
            <a:off x="4915544" y="2372380"/>
            <a:ext cx="6664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08" name="Picture 6"/>
          <p:cNvPicPr>
            <a:picLocks noChangeAspect="1" noChangeArrowheads="1"/>
          </p:cNvPicPr>
          <p:nvPr>
            <p:custDataLst>
              <p:tags r:id="rId33"/>
            </p:custDataLst>
          </p:nvPr>
        </p:nvPicPr>
        <p:blipFill>
          <a:blip r:embed="rId80" cstate="print"/>
          <a:srcRect l="55708"/>
          <a:stretch>
            <a:fillRect/>
          </a:stretch>
        </p:blipFill>
        <p:spPr bwMode="auto">
          <a:xfrm>
            <a:off x="6420172" y="2372380"/>
            <a:ext cx="6664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23" name="Picture 4"/>
          <p:cNvPicPr>
            <a:picLocks noChangeAspect="1" noChangeArrowheads="1"/>
          </p:cNvPicPr>
          <p:nvPr>
            <p:custDataLst>
              <p:tags r:id="rId34"/>
            </p:custDataLst>
          </p:nvPr>
        </p:nvPicPr>
        <p:blipFill>
          <a:blip r:embed="rId77" cstate="print"/>
          <a:srcRect/>
          <a:stretch>
            <a:fillRect/>
          </a:stretch>
        </p:blipFill>
        <p:spPr bwMode="auto">
          <a:xfrm>
            <a:off x="4800600" y="3182005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24" name="Picture 8"/>
          <p:cNvPicPr>
            <a:picLocks noChangeAspect="1" noChangeArrowheads="1"/>
          </p:cNvPicPr>
          <p:nvPr>
            <p:custDataLst>
              <p:tags r:id="rId35"/>
            </p:custDataLst>
          </p:nvPr>
        </p:nvPicPr>
        <p:blipFill>
          <a:blip r:embed="rId78" cstate="print"/>
          <a:srcRect/>
          <a:stretch>
            <a:fillRect/>
          </a:stretch>
        </p:blipFill>
        <p:spPr bwMode="auto">
          <a:xfrm>
            <a:off x="3429000" y="317248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25" name="Picture 9"/>
          <p:cNvPicPr>
            <a:picLocks noChangeAspect="1" noChangeArrowheads="1"/>
          </p:cNvPicPr>
          <p:nvPr>
            <p:custDataLst>
              <p:tags r:id="rId36"/>
            </p:custDataLst>
          </p:nvPr>
        </p:nvPicPr>
        <p:blipFill>
          <a:blip r:embed="rId79" cstate="print"/>
          <a:srcRect/>
          <a:stretch>
            <a:fillRect/>
          </a:stretch>
        </p:blipFill>
        <p:spPr bwMode="auto">
          <a:xfrm>
            <a:off x="3810000" y="321058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26" name="Rectangle 125"/>
          <p:cNvSpPr/>
          <p:nvPr>
            <p:custDataLst>
              <p:tags r:id="rId37"/>
            </p:custDataLst>
          </p:nvPr>
        </p:nvSpPr>
        <p:spPr>
          <a:xfrm>
            <a:off x="3276600" y="3134380"/>
            <a:ext cx="1295400" cy="76200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27" name="Rectangle 126"/>
          <p:cNvSpPr/>
          <p:nvPr>
            <p:custDataLst>
              <p:tags r:id="rId38"/>
            </p:custDataLst>
          </p:nvPr>
        </p:nvSpPr>
        <p:spPr>
          <a:xfrm>
            <a:off x="4648200" y="3134380"/>
            <a:ext cx="1295400" cy="7620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28" name="Rectangle 127"/>
          <p:cNvSpPr/>
          <p:nvPr>
            <p:custDataLst>
              <p:tags r:id="rId39"/>
            </p:custDataLst>
          </p:nvPr>
        </p:nvSpPr>
        <p:spPr>
          <a:xfrm>
            <a:off x="7391400" y="3134380"/>
            <a:ext cx="1295400" cy="76200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29" name="Rectangle 128"/>
          <p:cNvSpPr/>
          <p:nvPr>
            <p:custDataLst>
              <p:tags r:id="rId40"/>
            </p:custDataLst>
          </p:nvPr>
        </p:nvSpPr>
        <p:spPr>
          <a:xfrm>
            <a:off x="6019800" y="3134380"/>
            <a:ext cx="1295400" cy="76200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130" name="Picture 6"/>
          <p:cNvPicPr>
            <a:picLocks noChangeAspect="1" noChangeArrowheads="1"/>
          </p:cNvPicPr>
          <p:nvPr>
            <p:custDataLst>
              <p:tags r:id="rId41"/>
            </p:custDataLst>
          </p:nvPr>
        </p:nvPicPr>
        <p:blipFill>
          <a:blip r:embed="rId80" cstate="print"/>
          <a:srcRect r="55708"/>
          <a:stretch>
            <a:fillRect/>
          </a:stretch>
        </p:blipFill>
        <p:spPr bwMode="auto">
          <a:xfrm>
            <a:off x="6267772" y="3210580"/>
            <a:ext cx="6664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31" name="Picture 6"/>
          <p:cNvPicPr>
            <a:picLocks noChangeAspect="1" noChangeArrowheads="1"/>
          </p:cNvPicPr>
          <p:nvPr>
            <p:custDataLst>
              <p:tags r:id="rId42"/>
            </p:custDataLst>
          </p:nvPr>
        </p:nvPicPr>
        <p:blipFill>
          <a:blip r:embed="rId80" cstate="print"/>
          <a:srcRect l="55708"/>
          <a:stretch>
            <a:fillRect/>
          </a:stretch>
        </p:blipFill>
        <p:spPr bwMode="auto">
          <a:xfrm>
            <a:off x="7772400" y="3210580"/>
            <a:ext cx="6664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32" name="Picture 4"/>
          <p:cNvPicPr>
            <a:picLocks noChangeAspect="1" noChangeArrowheads="1"/>
          </p:cNvPicPr>
          <p:nvPr>
            <p:custDataLst>
              <p:tags r:id="rId43"/>
            </p:custDataLst>
          </p:nvPr>
        </p:nvPicPr>
        <p:blipFill>
          <a:blip r:embed="rId77" cstate="print"/>
          <a:srcRect/>
          <a:stretch>
            <a:fillRect/>
          </a:stretch>
        </p:blipFill>
        <p:spPr bwMode="auto">
          <a:xfrm>
            <a:off x="6172200" y="4020205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33" name="Picture 8"/>
          <p:cNvPicPr>
            <a:picLocks noChangeAspect="1" noChangeArrowheads="1"/>
          </p:cNvPicPr>
          <p:nvPr>
            <p:custDataLst>
              <p:tags r:id="rId44"/>
            </p:custDataLst>
          </p:nvPr>
        </p:nvPicPr>
        <p:blipFill>
          <a:blip r:embed="rId78" cstate="print"/>
          <a:srcRect/>
          <a:stretch>
            <a:fillRect/>
          </a:stretch>
        </p:blipFill>
        <p:spPr bwMode="auto">
          <a:xfrm>
            <a:off x="4800600" y="401068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34" name="Picture 9"/>
          <p:cNvPicPr>
            <a:picLocks noChangeAspect="1" noChangeArrowheads="1"/>
          </p:cNvPicPr>
          <p:nvPr>
            <p:custDataLst>
              <p:tags r:id="rId45"/>
            </p:custDataLst>
          </p:nvPr>
        </p:nvPicPr>
        <p:blipFill>
          <a:blip r:embed="rId79" cstate="print"/>
          <a:srcRect/>
          <a:stretch>
            <a:fillRect/>
          </a:stretch>
        </p:blipFill>
        <p:spPr bwMode="auto">
          <a:xfrm>
            <a:off x="5181600" y="404878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35" name="Rectangle 134"/>
          <p:cNvSpPr/>
          <p:nvPr>
            <p:custDataLst>
              <p:tags r:id="rId46"/>
            </p:custDataLst>
          </p:nvPr>
        </p:nvSpPr>
        <p:spPr>
          <a:xfrm>
            <a:off x="4648200" y="3972580"/>
            <a:ext cx="1295400" cy="76200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36" name="Rectangle 135"/>
          <p:cNvSpPr/>
          <p:nvPr>
            <p:custDataLst>
              <p:tags r:id="rId47"/>
            </p:custDataLst>
          </p:nvPr>
        </p:nvSpPr>
        <p:spPr>
          <a:xfrm>
            <a:off x="6019800" y="3972580"/>
            <a:ext cx="1295400" cy="7620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37" name="Rectangle 136"/>
          <p:cNvSpPr/>
          <p:nvPr>
            <p:custDataLst>
              <p:tags r:id="rId48"/>
            </p:custDataLst>
          </p:nvPr>
        </p:nvSpPr>
        <p:spPr>
          <a:xfrm>
            <a:off x="7391400" y="3972580"/>
            <a:ext cx="1295400" cy="76200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138" name="Picture 6"/>
          <p:cNvPicPr>
            <a:picLocks noChangeAspect="1" noChangeArrowheads="1"/>
          </p:cNvPicPr>
          <p:nvPr>
            <p:custDataLst>
              <p:tags r:id="rId49"/>
            </p:custDataLst>
          </p:nvPr>
        </p:nvPicPr>
        <p:blipFill>
          <a:blip r:embed="rId80" cstate="print"/>
          <a:srcRect r="55708"/>
          <a:stretch>
            <a:fillRect/>
          </a:stretch>
        </p:blipFill>
        <p:spPr bwMode="auto">
          <a:xfrm>
            <a:off x="7639372" y="4048780"/>
            <a:ext cx="6664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39" name="Freeform 138"/>
          <p:cNvSpPr/>
          <p:nvPr>
            <p:custDataLst>
              <p:tags r:id="rId50"/>
            </p:custDataLst>
          </p:nvPr>
        </p:nvSpPr>
        <p:spPr>
          <a:xfrm>
            <a:off x="8763000" y="3972580"/>
            <a:ext cx="381000" cy="772180"/>
          </a:xfrm>
          <a:custGeom>
            <a:avLst/>
            <a:gdLst>
              <a:gd name="connsiteX0" fmla="*/ 0 w 304800"/>
              <a:gd name="connsiteY0" fmla="*/ 0 h 914400"/>
              <a:gd name="connsiteX1" fmla="*/ 304800 w 304800"/>
              <a:gd name="connsiteY1" fmla="*/ 0 h 914400"/>
              <a:gd name="connsiteX2" fmla="*/ 304800 w 304800"/>
              <a:gd name="connsiteY2" fmla="*/ 914400 h 914400"/>
              <a:gd name="connsiteX3" fmla="*/ 0 w 304800"/>
              <a:gd name="connsiteY3" fmla="*/ 914400 h 914400"/>
              <a:gd name="connsiteX4" fmla="*/ 0 w 304800"/>
              <a:gd name="connsiteY4" fmla="*/ 0 h 914400"/>
              <a:gd name="connsiteX0" fmla="*/ 0 w 305594"/>
              <a:gd name="connsiteY0" fmla="*/ 0 h 914400"/>
              <a:gd name="connsiteX1" fmla="*/ 304800 w 305594"/>
              <a:gd name="connsiteY1" fmla="*/ 0 h 914400"/>
              <a:gd name="connsiteX2" fmla="*/ 304800 w 305594"/>
              <a:gd name="connsiteY2" fmla="*/ 381000 h 914400"/>
              <a:gd name="connsiteX3" fmla="*/ 304800 w 305594"/>
              <a:gd name="connsiteY3" fmla="*/ 914400 h 914400"/>
              <a:gd name="connsiteX4" fmla="*/ 0 w 305594"/>
              <a:gd name="connsiteY4" fmla="*/ 914400 h 914400"/>
              <a:gd name="connsiteX5" fmla="*/ 0 w 305594"/>
              <a:gd name="connsiteY5" fmla="*/ 0 h 914400"/>
              <a:gd name="connsiteX0" fmla="*/ 304800 w 396240"/>
              <a:gd name="connsiteY0" fmla="*/ 381000 h 914400"/>
              <a:gd name="connsiteX1" fmla="*/ 304800 w 396240"/>
              <a:gd name="connsiteY1" fmla="*/ 914400 h 914400"/>
              <a:gd name="connsiteX2" fmla="*/ 0 w 396240"/>
              <a:gd name="connsiteY2" fmla="*/ 914400 h 914400"/>
              <a:gd name="connsiteX3" fmla="*/ 0 w 396240"/>
              <a:gd name="connsiteY3" fmla="*/ 0 h 914400"/>
              <a:gd name="connsiteX4" fmla="*/ 304800 w 396240"/>
              <a:gd name="connsiteY4" fmla="*/ 0 h 914400"/>
              <a:gd name="connsiteX5" fmla="*/ 396240 w 396240"/>
              <a:gd name="connsiteY5" fmla="*/ 472440 h 914400"/>
              <a:gd name="connsiteX0" fmla="*/ 304800 w 305594"/>
              <a:gd name="connsiteY0" fmla="*/ 381000 h 914400"/>
              <a:gd name="connsiteX1" fmla="*/ 304800 w 305594"/>
              <a:gd name="connsiteY1" fmla="*/ 914400 h 914400"/>
              <a:gd name="connsiteX2" fmla="*/ 0 w 305594"/>
              <a:gd name="connsiteY2" fmla="*/ 914400 h 914400"/>
              <a:gd name="connsiteX3" fmla="*/ 0 w 305594"/>
              <a:gd name="connsiteY3" fmla="*/ 0 h 914400"/>
              <a:gd name="connsiteX4" fmla="*/ 304800 w 305594"/>
              <a:gd name="connsiteY4" fmla="*/ 0 h 914400"/>
              <a:gd name="connsiteX0" fmla="*/ 304800 w 304800"/>
              <a:gd name="connsiteY0" fmla="*/ 914400 h 914400"/>
              <a:gd name="connsiteX1" fmla="*/ 0 w 304800"/>
              <a:gd name="connsiteY1" fmla="*/ 914400 h 914400"/>
              <a:gd name="connsiteX2" fmla="*/ 0 w 304800"/>
              <a:gd name="connsiteY2" fmla="*/ 0 h 914400"/>
              <a:gd name="connsiteX3" fmla="*/ 304800 w 304800"/>
              <a:gd name="connsiteY3" fmla="*/ 0 h 9144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304800" h="914400">
                <a:moveTo>
                  <a:pt x="304800" y="914400"/>
                </a:moveTo>
                <a:lnTo>
                  <a:pt x="0" y="914400"/>
                </a:lnTo>
                <a:lnTo>
                  <a:pt x="0" y="0"/>
                </a:lnTo>
                <a:lnTo>
                  <a:pt x="304800" y="0"/>
                </a:lnTo>
              </a:path>
            </a:pathLst>
          </a:cu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147" name="Picture 4"/>
          <p:cNvPicPr>
            <a:picLocks noChangeAspect="1" noChangeArrowheads="1"/>
          </p:cNvPicPr>
          <p:nvPr>
            <p:custDataLst>
              <p:tags r:id="rId51"/>
            </p:custDataLst>
          </p:nvPr>
        </p:nvPicPr>
        <p:blipFill>
          <a:blip r:embed="rId77" cstate="print"/>
          <a:srcRect/>
          <a:stretch>
            <a:fillRect/>
          </a:stretch>
        </p:blipFill>
        <p:spPr bwMode="auto">
          <a:xfrm>
            <a:off x="6172200" y="3181350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48" name="Rectangle 147"/>
          <p:cNvSpPr/>
          <p:nvPr>
            <p:custDataLst>
              <p:tags r:id="rId52"/>
            </p:custDataLst>
          </p:nvPr>
        </p:nvSpPr>
        <p:spPr>
          <a:xfrm>
            <a:off x="6019800" y="3133725"/>
            <a:ext cx="1295400" cy="7620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49" name="Rectangle 148"/>
          <p:cNvSpPr/>
          <p:nvPr>
            <p:custDataLst>
              <p:tags r:id="rId53"/>
            </p:custDataLst>
          </p:nvPr>
        </p:nvSpPr>
        <p:spPr>
          <a:xfrm>
            <a:off x="7391400" y="3133725"/>
            <a:ext cx="1295400" cy="762000"/>
          </a:xfrm>
          <a:prstGeom prst="rect">
            <a:avLst/>
          </a:pr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150" name="Picture 6"/>
          <p:cNvPicPr>
            <a:picLocks noChangeAspect="1" noChangeArrowheads="1"/>
          </p:cNvPicPr>
          <p:nvPr>
            <p:custDataLst>
              <p:tags r:id="rId54"/>
            </p:custDataLst>
          </p:nvPr>
        </p:nvPicPr>
        <p:blipFill>
          <a:blip r:embed="rId80" cstate="print"/>
          <a:srcRect r="55708"/>
          <a:stretch>
            <a:fillRect/>
          </a:stretch>
        </p:blipFill>
        <p:spPr bwMode="auto">
          <a:xfrm>
            <a:off x="7639372" y="3209925"/>
            <a:ext cx="666428" cy="58648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51" name="Freeform 150"/>
          <p:cNvSpPr/>
          <p:nvPr>
            <p:custDataLst>
              <p:tags r:id="rId55"/>
            </p:custDataLst>
          </p:nvPr>
        </p:nvSpPr>
        <p:spPr>
          <a:xfrm>
            <a:off x="8763000" y="3133725"/>
            <a:ext cx="381000" cy="772180"/>
          </a:xfrm>
          <a:custGeom>
            <a:avLst/>
            <a:gdLst>
              <a:gd name="connsiteX0" fmla="*/ 0 w 304800"/>
              <a:gd name="connsiteY0" fmla="*/ 0 h 914400"/>
              <a:gd name="connsiteX1" fmla="*/ 304800 w 304800"/>
              <a:gd name="connsiteY1" fmla="*/ 0 h 914400"/>
              <a:gd name="connsiteX2" fmla="*/ 304800 w 304800"/>
              <a:gd name="connsiteY2" fmla="*/ 914400 h 914400"/>
              <a:gd name="connsiteX3" fmla="*/ 0 w 304800"/>
              <a:gd name="connsiteY3" fmla="*/ 914400 h 914400"/>
              <a:gd name="connsiteX4" fmla="*/ 0 w 304800"/>
              <a:gd name="connsiteY4" fmla="*/ 0 h 914400"/>
              <a:gd name="connsiteX0" fmla="*/ 0 w 305594"/>
              <a:gd name="connsiteY0" fmla="*/ 0 h 914400"/>
              <a:gd name="connsiteX1" fmla="*/ 304800 w 305594"/>
              <a:gd name="connsiteY1" fmla="*/ 0 h 914400"/>
              <a:gd name="connsiteX2" fmla="*/ 304800 w 305594"/>
              <a:gd name="connsiteY2" fmla="*/ 381000 h 914400"/>
              <a:gd name="connsiteX3" fmla="*/ 304800 w 305594"/>
              <a:gd name="connsiteY3" fmla="*/ 914400 h 914400"/>
              <a:gd name="connsiteX4" fmla="*/ 0 w 305594"/>
              <a:gd name="connsiteY4" fmla="*/ 914400 h 914400"/>
              <a:gd name="connsiteX5" fmla="*/ 0 w 305594"/>
              <a:gd name="connsiteY5" fmla="*/ 0 h 914400"/>
              <a:gd name="connsiteX0" fmla="*/ 304800 w 396240"/>
              <a:gd name="connsiteY0" fmla="*/ 381000 h 914400"/>
              <a:gd name="connsiteX1" fmla="*/ 304800 w 396240"/>
              <a:gd name="connsiteY1" fmla="*/ 914400 h 914400"/>
              <a:gd name="connsiteX2" fmla="*/ 0 w 396240"/>
              <a:gd name="connsiteY2" fmla="*/ 914400 h 914400"/>
              <a:gd name="connsiteX3" fmla="*/ 0 w 396240"/>
              <a:gd name="connsiteY3" fmla="*/ 0 h 914400"/>
              <a:gd name="connsiteX4" fmla="*/ 304800 w 396240"/>
              <a:gd name="connsiteY4" fmla="*/ 0 h 914400"/>
              <a:gd name="connsiteX5" fmla="*/ 396240 w 396240"/>
              <a:gd name="connsiteY5" fmla="*/ 472440 h 914400"/>
              <a:gd name="connsiteX0" fmla="*/ 304800 w 305594"/>
              <a:gd name="connsiteY0" fmla="*/ 381000 h 914400"/>
              <a:gd name="connsiteX1" fmla="*/ 304800 w 305594"/>
              <a:gd name="connsiteY1" fmla="*/ 914400 h 914400"/>
              <a:gd name="connsiteX2" fmla="*/ 0 w 305594"/>
              <a:gd name="connsiteY2" fmla="*/ 914400 h 914400"/>
              <a:gd name="connsiteX3" fmla="*/ 0 w 305594"/>
              <a:gd name="connsiteY3" fmla="*/ 0 h 914400"/>
              <a:gd name="connsiteX4" fmla="*/ 304800 w 305594"/>
              <a:gd name="connsiteY4" fmla="*/ 0 h 914400"/>
              <a:gd name="connsiteX0" fmla="*/ 304800 w 304800"/>
              <a:gd name="connsiteY0" fmla="*/ 914400 h 914400"/>
              <a:gd name="connsiteX1" fmla="*/ 0 w 304800"/>
              <a:gd name="connsiteY1" fmla="*/ 914400 h 914400"/>
              <a:gd name="connsiteX2" fmla="*/ 0 w 304800"/>
              <a:gd name="connsiteY2" fmla="*/ 0 h 914400"/>
              <a:gd name="connsiteX3" fmla="*/ 304800 w 304800"/>
              <a:gd name="connsiteY3" fmla="*/ 0 h 9144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304800" h="914400">
                <a:moveTo>
                  <a:pt x="304800" y="914400"/>
                </a:moveTo>
                <a:lnTo>
                  <a:pt x="0" y="914400"/>
                </a:lnTo>
                <a:lnTo>
                  <a:pt x="0" y="0"/>
                </a:lnTo>
                <a:lnTo>
                  <a:pt x="304800" y="0"/>
                </a:lnTo>
              </a:path>
            </a:pathLst>
          </a:cu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52" name="Rectangle 151"/>
          <p:cNvSpPr/>
          <p:nvPr>
            <p:custDataLst>
              <p:tags r:id="rId56"/>
            </p:custDataLst>
          </p:nvPr>
        </p:nvSpPr>
        <p:spPr>
          <a:xfrm>
            <a:off x="3276600" y="3133725"/>
            <a:ext cx="2667000" cy="76200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cxnSp>
        <p:nvCxnSpPr>
          <p:cNvPr id="154" name="Straight Connector 153"/>
          <p:cNvCxnSpPr>
            <a:stCxn id="152" idx="2"/>
            <a:endCxn id="152" idx="0"/>
          </p:cNvCxnSpPr>
          <p:nvPr>
            <p:custDataLst>
              <p:tags r:id="rId57"/>
            </p:custDataLst>
          </p:nvPr>
        </p:nvCxnSpPr>
        <p:spPr>
          <a:xfrm rot="5400000" flipH="1">
            <a:off x="4229100" y="3514725"/>
            <a:ext cx="762000" cy="0"/>
          </a:xfrm>
          <a:prstGeom prst="line">
            <a:avLst/>
          </a:prstGeom>
          <a:ln w="28575">
            <a:solidFill>
              <a:schemeClr val="accent4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56" name="Picture 4"/>
          <p:cNvPicPr>
            <a:picLocks noChangeAspect="1" noChangeArrowheads="1"/>
          </p:cNvPicPr>
          <p:nvPr>
            <p:custDataLst>
              <p:tags r:id="rId58"/>
            </p:custDataLst>
          </p:nvPr>
        </p:nvPicPr>
        <p:blipFill>
          <a:blip r:embed="rId77" cstate="print"/>
          <a:srcRect/>
          <a:stretch>
            <a:fillRect/>
          </a:stretch>
        </p:blipFill>
        <p:spPr bwMode="auto">
          <a:xfrm>
            <a:off x="7543800" y="4019550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57" name="Picture 8"/>
          <p:cNvPicPr>
            <a:picLocks noChangeAspect="1" noChangeArrowheads="1"/>
          </p:cNvPicPr>
          <p:nvPr>
            <p:custDataLst>
              <p:tags r:id="rId59"/>
            </p:custDataLst>
          </p:nvPr>
        </p:nvPicPr>
        <p:blipFill>
          <a:blip r:embed="rId78" cstate="print"/>
          <a:srcRect/>
          <a:stretch>
            <a:fillRect/>
          </a:stretch>
        </p:blipFill>
        <p:spPr bwMode="auto">
          <a:xfrm>
            <a:off x="6172200" y="4010025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58" name="Picture 9"/>
          <p:cNvPicPr>
            <a:picLocks noChangeAspect="1" noChangeArrowheads="1"/>
          </p:cNvPicPr>
          <p:nvPr>
            <p:custDataLst>
              <p:tags r:id="rId60"/>
            </p:custDataLst>
          </p:nvPr>
        </p:nvPicPr>
        <p:blipFill>
          <a:blip r:embed="rId79" cstate="print"/>
          <a:srcRect/>
          <a:stretch>
            <a:fillRect/>
          </a:stretch>
        </p:blipFill>
        <p:spPr bwMode="auto">
          <a:xfrm>
            <a:off x="6553200" y="4048125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59" name="Rectangle 158"/>
          <p:cNvSpPr/>
          <p:nvPr>
            <p:custDataLst>
              <p:tags r:id="rId61"/>
            </p:custDataLst>
          </p:nvPr>
        </p:nvSpPr>
        <p:spPr>
          <a:xfrm>
            <a:off x="6019800" y="3971925"/>
            <a:ext cx="1295400" cy="76200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60" name="Rectangle 159"/>
          <p:cNvSpPr/>
          <p:nvPr>
            <p:custDataLst>
              <p:tags r:id="rId62"/>
            </p:custDataLst>
          </p:nvPr>
        </p:nvSpPr>
        <p:spPr>
          <a:xfrm>
            <a:off x="7391400" y="3971925"/>
            <a:ext cx="1295400" cy="7620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168" name="Picture 4"/>
          <p:cNvPicPr>
            <a:picLocks noChangeAspect="1" noChangeArrowheads="1"/>
          </p:cNvPicPr>
          <p:nvPr>
            <p:custDataLst>
              <p:tags r:id="rId63"/>
            </p:custDataLst>
          </p:nvPr>
        </p:nvPicPr>
        <p:blipFill>
          <a:blip r:embed="rId77" cstate="print"/>
          <a:srcRect/>
          <a:stretch>
            <a:fillRect/>
          </a:stretch>
        </p:blipFill>
        <p:spPr bwMode="auto">
          <a:xfrm>
            <a:off x="7543800" y="4848225"/>
            <a:ext cx="914400" cy="66304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69" name="Picture 8"/>
          <p:cNvPicPr>
            <a:picLocks noChangeAspect="1" noChangeArrowheads="1"/>
          </p:cNvPicPr>
          <p:nvPr>
            <p:custDataLst>
              <p:tags r:id="rId64"/>
            </p:custDataLst>
          </p:nvPr>
        </p:nvPicPr>
        <p:blipFill>
          <a:blip r:embed="rId78" cstate="print"/>
          <a:srcRect/>
          <a:stretch>
            <a:fillRect/>
          </a:stretch>
        </p:blipFill>
        <p:spPr bwMode="auto">
          <a:xfrm>
            <a:off x="6172200" y="483870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70" name="Picture 9"/>
          <p:cNvPicPr>
            <a:picLocks noChangeAspect="1" noChangeArrowheads="1"/>
          </p:cNvPicPr>
          <p:nvPr>
            <p:custDataLst>
              <p:tags r:id="rId65"/>
            </p:custDataLst>
          </p:nvPr>
        </p:nvPicPr>
        <p:blipFill>
          <a:blip r:embed="rId79" cstate="print"/>
          <a:srcRect/>
          <a:stretch>
            <a:fillRect/>
          </a:stretch>
        </p:blipFill>
        <p:spPr bwMode="auto">
          <a:xfrm>
            <a:off x="6553200" y="487680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71" name="Rectangle 170"/>
          <p:cNvSpPr/>
          <p:nvPr>
            <p:custDataLst>
              <p:tags r:id="rId66"/>
            </p:custDataLst>
          </p:nvPr>
        </p:nvSpPr>
        <p:spPr>
          <a:xfrm>
            <a:off x="6019800" y="4800600"/>
            <a:ext cx="1295400" cy="76200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72" name="Rectangle 171"/>
          <p:cNvSpPr/>
          <p:nvPr>
            <p:custDataLst>
              <p:tags r:id="rId67"/>
            </p:custDataLst>
          </p:nvPr>
        </p:nvSpPr>
        <p:spPr>
          <a:xfrm>
            <a:off x="7391400" y="4800600"/>
            <a:ext cx="1295400" cy="762000"/>
          </a:xfrm>
          <a:prstGeom prst="rect">
            <a:avLst/>
          </a:pr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73" name="Freeform 172"/>
          <p:cNvSpPr/>
          <p:nvPr>
            <p:custDataLst>
              <p:tags r:id="rId68"/>
            </p:custDataLst>
          </p:nvPr>
        </p:nvSpPr>
        <p:spPr>
          <a:xfrm>
            <a:off x="8763000" y="4800600"/>
            <a:ext cx="381000" cy="772180"/>
          </a:xfrm>
          <a:custGeom>
            <a:avLst/>
            <a:gdLst>
              <a:gd name="connsiteX0" fmla="*/ 0 w 304800"/>
              <a:gd name="connsiteY0" fmla="*/ 0 h 914400"/>
              <a:gd name="connsiteX1" fmla="*/ 304800 w 304800"/>
              <a:gd name="connsiteY1" fmla="*/ 0 h 914400"/>
              <a:gd name="connsiteX2" fmla="*/ 304800 w 304800"/>
              <a:gd name="connsiteY2" fmla="*/ 914400 h 914400"/>
              <a:gd name="connsiteX3" fmla="*/ 0 w 304800"/>
              <a:gd name="connsiteY3" fmla="*/ 914400 h 914400"/>
              <a:gd name="connsiteX4" fmla="*/ 0 w 304800"/>
              <a:gd name="connsiteY4" fmla="*/ 0 h 914400"/>
              <a:gd name="connsiteX0" fmla="*/ 0 w 305594"/>
              <a:gd name="connsiteY0" fmla="*/ 0 h 914400"/>
              <a:gd name="connsiteX1" fmla="*/ 304800 w 305594"/>
              <a:gd name="connsiteY1" fmla="*/ 0 h 914400"/>
              <a:gd name="connsiteX2" fmla="*/ 304800 w 305594"/>
              <a:gd name="connsiteY2" fmla="*/ 381000 h 914400"/>
              <a:gd name="connsiteX3" fmla="*/ 304800 w 305594"/>
              <a:gd name="connsiteY3" fmla="*/ 914400 h 914400"/>
              <a:gd name="connsiteX4" fmla="*/ 0 w 305594"/>
              <a:gd name="connsiteY4" fmla="*/ 914400 h 914400"/>
              <a:gd name="connsiteX5" fmla="*/ 0 w 305594"/>
              <a:gd name="connsiteY5" fmla="*/ 0 h 914400"/>
              <a:gd name="connsiteX0" fmla="*/ 304800 w 396240"/>
              <a:gd name="connsiteY0" fmla="*/ 381000 h 914400"/>
              <a:gd name="connsiteX1" fmla="*/ 304800 w 396240"/>
              <a:gd name="connsiteY1" fmla="*/ 914400 h 914400"/>
              <a:gd name="connsiteX2" fmla="*/ 0 w 396240"/>
              <a:gd name="connsiteY2" fmla="*/ 914400 h 914400"/>
              <a:gd name="connsiteX3" fmla="*/ 0 w 396240"/>
              <a:gd name="connsiteY3" fmla="*/ 0 h 914400"/>
              <a:gd name="connsiteX4" fmla="*/ 304800 w 396240"/>
              <a:gd name="connsiteY4" fmla="*/ 0 h 914400"/>
              <a:gd name="connsiteX5" fmla="*/ 396240 w 396240"/>
              <a:gd name="connsiteY5" fmla="*/ 472440 h 914400"/>
              <a:gd name="connsiteX0" fmla="*/ 304800 w 305594"/>
              <a:gd name="connsiteY0" fmla="*/ 381000 h 914400"/>
              <a:gd name="connsiteX1" fmla="*/ 304800 w 305594"/>
              <a:gd name="connsiteY1" fmla="*/ 914400 h 914400"/>
              <a:gd name="connsiteX2" fmla="*/ 0 w 305594"/>
              <a:gd name="connsiteY2" fmla="*/ 914400 h 914400"/>
              <a:gd name="connsiteX3" fmla="*/ 0 w 305594"/>
              <a:gd name="connsiteY3" fmla="*/ 0 h 914400"/>
              <a:gd name="connsiteX4" fmla="*/ 304800 w 305594"/>
              <a:gd name="connsiteY4" fmla="*/ 0 h 914400"/>
              <a:gd name="connsiteX0" fmla="*/ 304800 w 304800"/>
              <a:gd name="connsiteY0" fmla="*/ 914400 h 914400"/>
              <a:gd name="connsiteX1" fmla="*/ 0 w 304800"/>
              <a:gd name="connsiteY1" fmla="*/ 914400 h 914400"/>
              <a:gd name="connsiteX2" fmla="*/ 0 w 304800"/>
              <a:gd name="connsiteY2" fmla="*/ 0 h 914400"/>
              <a:gd name="connsiteX3" fmla="*/ 304800 w 304800"/>
              <a:gd name="connsiteY3" fmla="*/ 0 h 9144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304800" h="914400">
                <a:moveTo>
                  <a:pt x="304800" y="914400"/>
                </a:moveTo>
                <a:lnTo>
                  <a:pt x="0" y="914400"/>
                </a:lnTo>
                <a:lnTo>
                  <a:pt x="0" y="0"/>
                </a:lnTo>
                <a:lnTo>
                  <a:pt x="304800" y="0"/>
                </a:lnTo>
              </a:path>
            </a:pathLst>
          </a:custGeom>
          <a:noFill/>
          <a:ln w="28575">
            <a:solidFill>
              <a:schemeClr val="accent5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pic>
        <p:nvPicPr>
          <p:cNvPr id="174" name="Picture 8"/>
          <p:cNvPicPr>
            <a:picLocks noChangeAspect="1" noChangeArrowheads="1"/>
          </p:cNvPicPr>
          <p:nvPr>
            <p:custDataLst>
              <p:tags r:id="rId69"/>
            </p:custDataLst>
          </p:nvPr>
        </p:nvPicPr>
        <p:blipFill>
          <a:blip r:embed="rId78" cstate="print"/>
          <a:srcRect/>
          <a:stretch>
            <a:fillRect/>
          </a:stretch>
        </p:blipFill>
        <p:spPr bwMode="auto">
          <a:xfrm>
            <a:off x="7543800" y="4838700"/>
            <a:ext cx="381000" cy="71747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pic>
        <p:nvPicPr>
          <p:cNvPr id="175" name="Picture 9"/>
          <p:cNvPicPr>
            <a:picLocks noChangeAspect="1" noChangeArrowheads="1"/>
          </p:cNvPicPr>
          <p:nvPr>
            <p:custDataLst>
              <p:tags r:id="rId70"/>
            </p:custDataLst>
          </p:nvPr>
        </p:nvPicPr>
        <p:blipFill>
          <a:blip r:embed="rId79" cstate="print"/>
          <a:srcRect/>
          <a:stretch>
            <a:fillRect/>
          </a:stretch>
        </p:blipFill>
        <p:spPr bwMode="auto">
          <a:xfrm>
            <a:off x="7924800" y="4876800"/>
            <a:ext cx="685800" cy="59664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  <p:sp>
        <p:nvSpPr>
          <p:cNvPr id="176" name="Rectangle 175"/>
          <p:cNvSpPr/>
          <p:nvPr>
            <p:custDataLst>
              <p:tags r:id="rId71"/>
            </p:custDataLst>
          </p:nvPr>
        </p:nvSpPr>
        <p:spPr>
          <a:xfrm>
            <a:off x="7391400" y="4800600"/>
            <a:ext cx="1295400" cy="762000"/>
          </a:xfrm>
          <a:prstGeom prst="rect">
            <a:avLst/>
          </a:prstGeom>
          <a:noFill/>
          <a:ln w="28575">
            <a:solidFill>
              <a:schemeClr val="accent4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177" name="Freeform 176"/>
          <p:cNvSpPr/>
          <p:nvPr>
            <p:custDataLst>
              <p:tags r:id="rId72"/>
            </p:custDataLst>
          </p:nvPr>
        </p:nvSpPr>
        <p:spPr>
          <a:xfrm>
            <a:off x="8763000" y="4800600"/>
            <a:ext cx="381000" cy="772180"/>
          </a:xfrm>
          <a:custGeom>
            <a:avLst/>
            <a:gdLst>
              <a:gd name="connsiteX0" fmla="*/ 0 w 304800"/>
              <a:gd name="connsiteY0" fmla="*/ 0 h 914400"/>
              <a:gd name="connsiteX1" fmla="*/ 304800 w 304800"/>
              <a:gd name="connsiteY1" fmla="*/ 0 h 914400"/>
              <a:gd name="connsiteX2" fmla="*/ 304800 w 304800"/>
              <a:gd name="connsiteY2" fmla="*/ 914400 h 914400"/>
              <a:gd name="connsiteX3" fmla="*/ 0 w 304800"/>
              <a:gd name="connsiteY3" fmla="*/ 914400 h 914400"/>
              <a:gd name="connsiteX4" fmla="*/ 0 w 304800"/>
              <a:gd name="connsiteY4" fmla="*/ 0 h 914400"/>
              <a:gd name="connsiteX0" fmla="*/ 0 w 305594"/>
              <a:gd name="connsiteY0" fmla="*/ 0 h 914400"/>
              <a:gd name="connsiteX1" fmla="*/ 304800 w 305594"/>
              <a:gd name="connsiteY1" fmla="*/ 0 h 914400"/>
              <a:gd name="connsiteX2" fmla="*/ 304800 w 305594"/>
              <a:gd name="connsiteY2" fmla="*/ 381000 h 914400"/>
              <a:gd name="connsiteX3" fmla="*/ 304800 w 305594"/>
              <a:gd name="connsiteY3" fmla="*/ 914400 h 914400"/>
              <a:gd name="connsiteX4" fmla="*/ 0 w 305594"/>
              <a:gd name="connsiteY4" fmla="*/ 914400 h 914400"/>
              <a:gd name="connsiteX5" fmla="*/ 0 w 305594"/>
              <a:gd name="connsiteY5" fmla="*/ 0 h 914400"/>
              <a:gd name="connsiteX0" fmla="*/ 304800 w 396240"/>
              <a:gd name="connsiteY0" fmla="*/ 381000 h 914400"/>
              <a:gd name="connsiteX1" fmla="*/ 304800 w 396240"/>
              <a:gd name="connsiteY1" fmla="*/ 914400 h 914400"/>
              <a:gd name="connsiteX2" fmla="*/ 0 w 396240"/>
              <a:gd name="connsiteY2" fmla="*/ 914400 h 914400"/>
              <a:gd name="connsiteX3" fmla="*/ 0 w 396240"/>
              <a:gd name="connsiteY3" fmla="*/ 0 h 914400"/>
              <a:gd name="connsiteX4" fmla="*/ 304800 w 396240"/>
              <a:gd name="connsiteY4" fmla="*/ 0 h 914400"/>
              <a:gd name="connsiteX5" fmla="*/ 396240 w 396240"/>
              <a:gd name="connsiteY5" fmla="*/ 472440 h 914400"/>
              <a:gd name="connsiteX0" fmla="*/ 304800 w 305594"/>
              <a:gd name="connsiteY0" fmla="*/ 381000 h 914400"/>
              <a:gd name="connsiteX1" fmla="*/ 304800 w 305594"/>
              <a:gd name="connsiteY1" fmla="*/ 914400 h 914400"/>
              <a:gd name="connsiteX2" fmla="*/ 0 w 305594"/>
              <a:gd name="connsiteY2" fmla="*/ 914400 h 914400"/>
              <a:gd name="connsiteX3" fmla="*/ 0 w 305594"/>
              <a:gd name="connsiteY3" fmla="*/ 0 h 914400"/>
              <a:gd name="connsiteX4" fmla="*/ 304800 w 305594"/>
              <a:gd name="connsiteY4" fmla="*/ 0 h 914400"/>
              <a:gd name="connsiteX0" fmla="*/ 304800 w 304800"/>
              <a:gd name="connsiteY0" fmla="*/ 914400 h 914400"/>
              <a:gd name="connsiteX1" fmla="*/ 0 w 304800"/>
              <a:gd name="connsiteY1" fmla="*/ 914400 h 914400"/>
              <a:gd name="connsiteX2" fmla="*/ 0 w 304800"/>
              <a:gd name="connsiteY2" fmla="*/ 0 h 914400"/>
              <a:gd name="connsiteX3" fmla="*/ 304800 w 304800"/>
              <a:gd name="connsiteY3" fmla="*/ 0 h 9144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304800" h="914400">
                <a:moveTo>
                  <a:pt x="304800" y="914400"/>
                </a:moveTo>
                <a:lnTo>
                  <a:pt x="0" y="914400"/>
                </a:lnTo>
                <a:lnTo>
                  <a:pt x="0" y="0"/>
                </a:lnTo>
                <a:lnTo>
                  <a:pt x="304800" y="0"/>
                </a:lnTo>
              </a:path>
            </a:pathLst>
          </a:custGeom>
          <a:noFill/>
          <a:ln w="285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b" anchorCtr="0"/>
          <a:lstStyle/>
          <a:p>
            <a:pPr algn="ctr"/>
            <a:endParaRPr lang="en-US" dirty="0"/>
          </a:p>
        </p:txBody>
      </p:sp>
      <p:sp>
        <p:nvSpPr>
          <p:cNvPr id="74" name="TextBox 73"/>
          <p:cNvSpPr txBox="1"/>
          <p:nvPr>
            <p:custDataLst>
              <p:tags r:id="rId73"/>
            </p:custDataLst>
          </p:nvPr>
        </p:nvSpPr>
        <p:spPr>
          <a:xfrm>
            <a:off x="762000" y="5029200"/>
            <a:ext cx="35052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Latency:</a:t>
            </a:r>
          </a:p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Throughput:</a:t>
            </a:r>
          </a:p>
          <a:p>
            <a:r>
              <a:rPr lang="en-US" sz="3200" dirty="0" smtClean="0">
                <a:solidFill>
                  <a:schemeClr val="bg1"/>
                </a:solidFill>
                <a:latin typeface="+mj-lt"/>
              </a:rPr>
              <a:t>Concurrency: </a:t>
            </a:r>
          </a:p>
        </p:txBody>
      </p:sp>
      <p:pic>
        <p:nvPicPr>
          <p:cNvPr id="7170" name="CP3 Ink 290ea969-ff00-402d-bb08-50b244fcdebe"/>
          <p:cNvPicPr>
            <a:picLocks noChangeAspect="1" noChangeArrowheads="1"/>
          </p:cNvPicPr>
          <p:nvPr>
            <p:custDataLst>
              <p:tags r:id="rId74"/>
            </p:custDataLst>
          </p:nvPr>
        </p:nvPicPr>
        <p:blipFill>
          <a:blip r:embed="rId81" cstate="print"/>
          <a:srcRect/>
          <a:stretch>
            <a:fillRect/>
          </a:stretch>
        </p:blipFill>
        <p:spPr bwMode="auto">
          <a:xfrm>
            <a:off x="42342" y="357325"/>
            <a:ext cx="9162996" cy="476982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9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1" presetID="1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9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1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3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5" presetID="1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7" presetID="1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69" presetID="1" presetClass="exit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6" grpId="0" animBg="1"/>
      <p:bldP spid="127" grpId="0" animBg="1"/>
      <p:bldP spid="128" grpId="0" animBg="1"/>
      <p:bldP spid="129" grpId="0" animBg="1"/>
      <p:bldP spid="135" grpId="0" animBg="1"/>
      <p:bldP spid="136" grpId="0" animBg="1"/>
      <p:bldP spid="137" grpId="0" animBg="1"/>
      <p:bldP spid="148" grpId="0" animBg="1"/>
      <p:bldP spid="149" grpId="0" animBg="1"/>
      <p:bldP spid="151" grpId="0" animBg="1"/>
      <p:bldP spid="152" grpId="0" animBg="1"/>
      <p:bldP spid="159" grpId="0" animBg="1"/>
      <p:bldP spid="160" grpId="0" animBg="1"/>
      <p:bldP spid="171" grpId="0" animBg="1"/>
      <p:bldP spid="172" grpId="0" animBg="1"/>
      <p:bldP spid="173" grpId="0" animBg="1"/>
      <p:bldP spid="176" grpId="0" animBg="1"/>
      <p:bldP spid="177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Lessons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pPr>
              <a:lnSpc>
                <a:spcPct val="94000"/>
              </a:lnSpc>
            </a:pPr>
            <a:r>
              <a:rPr lang="en-US" dirty="0" smtClean="0"/>
              <a:t>Principle:</a:t>
            </a:r>
          </a:p>
          <a:p>
            <a:pPr>
              <a:lnSpc>
                <a:spcPct val="94000"/>
              </a:lnSpc>
            </a:pPr>
            <a:r>
              <a:rPr lang="en-US" dirty="0" smtClean="0"/>
              <a:t>	Latencies can be masked by parallel execution</a:t>
            </a:r>
          </a:p>
          <a:p>
            <a:pPr>
              <a:lnSpc>
                <a:spcPct val="94000"/>
              </a:lnSpc>
            </a:pPr>
            <a:endParaRPr lang="en-US" dirty="0" smtClean="0"/>
          </a:p>
          <a:p>
            <a:pPr>
              <a:lnSpc>
                <a:spcPct val="94000"/>
              </a:lnSpc>
            </a:pPr>
            <a:r>
              <a:rPr lang="en-US" dirty="0" smtClean="0"/>
              <a:t>Pipelining:</a:t>
            </a:r>
          </a:p>
          <a:p>
            <a:pPr lvl="1">
              <a:lnSpc>
                <a:spcPct val="94000"/>
              </a:lnSpc>
            </a:pPr>
            <a:r>
              <a:rPr lang="en-US" dirty="0" smtClean="0"/>
              <a:t>Identify </a:t>
            </a:r>
            <a:r>
              <a:rPr lang="en-US" i="1" dirty="0" smtClean="0">
                <a:solidFill>
                  <a:schemeClr val="accent1"/>
                </a:solidFill>
              </a:rPr>
              <a:t>pipeline stages</a:t>
            </a:r>
            <a:endParaRPr lang="en-US" i="1" dirty="0" smtClean="0"/>
          </a:p>
          <a:p>
            <a:pPr lvl="1">
              <a:lnSpc>
                <a:spcPct val="94000"/>
              </a:lnSpc>
            </a:pPr>
            <a:r>
              <a:rPr lang="en-US" dirty="0" smtClean="0">
                <a:solidFill>
                  <a:schemeClr val="accent1"/>
                </a:solidFill>
              </a:rPr>
              <a:t>Isolate</a:t>
            </a:r>
            <a:r>
              <a:rPr lang="en-US" dirty="0" smtClean="0"/>
              <a:t> stages from each other</a:t>
            </a:r>
          </a:p>
          <a:p>
            <a:pPr lvl="1">
              <a:lnSpc>
                <a:spcPct val="94000"/>
              </a:lnSpc>
            </a:pPr>
            <a:r>
              <a:rPr lang="en-US" dirty="0" smtClean="0"/>
              <a:t>Resolve pipeline </a:t>
            </a:r>
            <a:r>
              <a:rPr lang="en-US" i="1" dirty="0" smtClean="0">
                <a:solidFill>
                  <a:schemeClr val="accent1"/>
                </a:solidFill>
              </a:rPr>
              <a:t>hazards</a:t>
            </a:r>
            <a:endParaRPr lang="en-US" i="1" dirty="0">
              <a:solidFill>
                <a:schemeClr val="accent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4973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A Processor</a:t>
            </a:r>
            <a:endParaRPr lang="en-US" dirty="0"/>
          </a:p>
        </p:txBody>
      </p:sp>
      <p:sp>
        <p:nvSpPr>
          <p:cNvPr id="2249762" name="Line 34"/>
          <p:cNvSpPr>
            <a:spLocks noChangeShapeType="1"/>
          </p:cNvSpPr>
          <p:nvPr>
            <p:custDataLst>
              <p:tags r:id="rId2"/>
            </p:custDataLst>
          </p:nvPr>
        </p:nvSpPr>
        <p:spPr bwMode="auto">
          <a:xfrm flipV="1">
            <a:off x="2286000" y="3962400"/>
            <a:ext cx="304800" cy="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2249771" name="Line 43"/>
          <p:cNvSpPr>
            <a:spLocks noChangeShapeType="1"/>
          </p:cNvSpPr>
          <p:nvPr>
            <p:custDataLst>
              <p:tags r:id="rId3"/>
            </p:custDataLst>
          </p:nvPr>
        </p:nvSpPr>
        <p:spPr bwMode="auto">
          <a:xfrm>
            <a:off x="3733800" y="1981200"/>
            <a:ext cx="22860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2249772" name="Line 44"/>
          <p:cNvSpPr>
            <a:spLocks noChangeShapeType="1"/>
          </p:cNvSpPr>
          <p:nvPr>
            <p:custDataLst>
              <p:tags r:id="rId4"/>
            </p:custDataLst>
          </p:nvPr>
        </p:nvSpPr>
        <p:spPr bwMode="auto">
          <a:xfrm>
            <a:off x="3733800" y="2819400"/>
            <a:ext cx="19050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2249775" name="Line 47"/>
          <p:cNvSpPr>
            <a:spLocks noChangeShapeType="1"/>
          </p:cNvSpPr>
          <p:nvPr>
            <p:custDataLst>
              <p:tags r:id="rId5"/>
            </p:custDataLst>
          </p:nvPr>
        </p:nvSpPr>
        <p:spPr bwMode="auto">
          <a:xfrm flipV="1">
            <a:off x="8686800" y="914400"/>
            <a:ext cx="0" cy="167640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2249776" name="Line 48"/>
          <p:cNvSpPr>
            <a:spLocks noChangeShapeType="1"/>
          </p:cNvSpPr>
          <p:nvPr>
            <p:custDataLst>
              <p:tags r:id="rId6"/>
            </p:custDataLst>
          </p:nvPr>
        </p:nvSpPr>
        <p:spPr bwMode="auto">
          <a:xfrm flipH="1">
            <a:off x="6629400" y="2362200"/>
            <a:ext cx="16764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 dirty="0"/>
          </a:p>
        </p:txBody>
      </p:sp>
      <p:sp>
        <p:nvSpPr>
          <p:cNvPr id="2249777" name="Line 49"/>
          <p:cNvSpPr>
            <a:spLocks noChangeShapeType="1"/>
          </p:cNvSpPr>
          <p:nvPr>
            <p:custDataLst>
              <p:tags r:id="rId7"/>
            </p:custDataLst>
          </p:nvPr>
        </p:nvSpPr>
        <p:spPr bwMode="auto">
          <a:xfrm flipV="1">
            <a:off x="1981200" y="914400"/>
            <a:ext cx="67056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2249779" name="Line 51"/>
          <p:cNvSpPr>
            <a:spLocks noChangeShapeType="1"/>
          </p:cNvSpPr>
          <p:nvPr>
            <p:custDataLst>
              <p:tags r:id="rId8"/>
            </p:custDataLst>
          </p:nvPr>
        </p:nvSpPr>
        <p:spPr bwMode="auto">
          <a:xfrm flipV="1">
            <a:off x="1981200" y="2667000"/>
            <a:ext cx="2286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anchor="ctr" anchorCtr="1">
            <a:noAutofit/>
          </a:bodyPr>
          <a:lstStyle/>
          <a:p>
            <a:endParaRPr lang="en-US"/>
          </a:p>
        </p:txBody>
      </p:sp>
      <p:sp>
        <p:nvSpPr>
          <p:cNvPr id="2249780" name="Text Box 52"/>
          <p:cNvSpPr txBox="1">
            <a:spLocks noChangeArrowheads="1"/>
          </p:cNvSpPr>
          <p:nvPr>
            <p:custDataLst>
              <p:tags r:id="rId9"/>
            </p:custDataLst>
          </p:nvPr>
        </p:nvSpPr>
        <p:spPr bwMode="auto">
          <a:xfrm>
            <a:off x="6172200" y="2209800"/>
            <a:ext cx="470000" cy="394275"/>
          </a:xfrm>
          <a:prstGeom prst="rect">
            <a:avLst/>
          </a:prstGeom>
          <a:noFill/>
          <a:ln w="25400" cap="sq" algn="ctr">
            <a:noFill/>
            <a:miter lim="800000"/>
            <a:headEnd/>
            <a:tailEnd/>
          </a:ln>
          <a:effectLst/>
        </p:spPr>
        <p:txBody>
          <a:bodyPr wrap="non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1800" dirty="0" err="1">
                <a:solidFill>
                  <a:srgbClr val="FFFFFF"/>
                </a:solidFill>
                <a:latin typeface="Calibri"/>
              </a:rPr>
              <a:t>alu</a:t>
            </a:r>
            <a:endParaRPr lang="en-US" sz="18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56" name="Line 8"/>
          <p:cNvSpPr>
            <a:spLocks noChangeShapeType="1"/>
          </p:cNvSpPr>
          <p:nvPr>
            <p:custDataLst>
              <p:tags r:id="rId10"/>
            </p:custDataLst>
          </p:nvPr>
        </p:nvSpPr>
        <p:spPr bwMode="auto">
          <a:xfrm>
            <a:off x="761998" y="2743200"/>
            <a:ext cx="2" cy="762000"/>
          </a:xfrm>
          <a:prstGeom prst="line">
            <a:avLst/>
          </a:prstGeom>
          <a:noFill/>
          <a:ln w="25400" cap="sq">
            <a:solidFill>
              <a:schemeClr val="accent1"/>
            </a:solidFill>
            <a:round/>
            <a:headEnd type="arrow" w="med" len="med"/>
            <a:tailEnd type="none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59" name="Text Box 11"/>
          <p:cNvSpPr txBox="1">
            <a:spLocks noChangeArrowheads="1"/>
          </p:cNvSpPr>
          <p:nvPr>
            <p:custDataLst>
              <p:tags r:id="rId11"/>
            </p:custDataLst>
          </p:nvPr>
        </p:nvSpPr>
        <p:spPr bwMode="auto">
          <a:xfrm>
            <a:off x="381000" y="3505200"/>
            <a:ext cx="762000" cy="304799"/>
          </a:xfrm>
          <a:prstGeom prst="rect">
            <a:avLst/>
          </a:prstGeom>
          <a:noFill/>
          <a:ln w="25400" cap="sq" algn="ctr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smtClean="0">
                <a:solidFill>
                  <a:srgbClr val="FFFFFF"/>
                </a:solidFill>
                <a:latin typeface="Consolas" pitchFamily="49" charset="0"/>
              </a:rPr>
              <a:t>PC</a:t>
            </a:r>
            <a:endParaRPr lang="en-US" dirty="0">
              <a:solidFill>
                <a:srgbClr val="FFFFFF"/>
              </a:solidFill>
              <a:latin typeface="Consolas" pitchFamily="49" charset="0"/>
            </a:endParaRPr>
          </a:p>
        </p:txBody>
      </p:sp>
      <p:sp>
        <p:nvSpPr>
          <p:cNvPr id="66" name="Line 18"/>
          <p:cNvSpPr>
            <a:spLocks noChangeShapeType="1"/>
          </p:cNvSpPr>
          <p:nvPr>
            <p:custDataLst>
              <p:tags r:id="rId12"/>
            </p:custDataLst>
          </p:nvPr>
        </p:nvSpPr>
        <p:spPr bwMode="auto">
          <a:xfrm flipH="1">
            <a:off x="1295400" y="3124200"/>
            <a:ext cx="0" cy="1143000"/>
          </a:xfrm>
          <a:prstGeom prst="line">
            <a:avLst/>
          </a:prstGeom>
          <a:noFill/>
          <a:ln w="25400" cap="sq">
            <a:solidFill>
              <a:schemeClr val="accent1"/>
            </a:solidFill>
            <a:round/>
            <a:headEnd type="oval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69" name="Line 21"/>
          <p:cNvSpPr>
            <a:spLocks noChangeShapeType="1"/>
          </p:cNvSpPr>
          <p:nvPr>
            <p:custDataLst>
              <p:tags r:id="rId13"/>
            </p:custDataLst>
          </p:nvPr>
        </p:nvSpPr>
        <p:spPr bwMode="auto">
          <a:xfrm>
            <a:off x="761998" y="3809998"/>
            <a:ext cx="2" cy="457201"/>
          </a:xfrm>
          <a:prstGeom prst="line">
            <a:avLst/>
          </a:prstGeom>
          <a:noFill/>
          <a:ln w="25400" cap="sq">
            <a:solidFill>
              <a:schemeClr val="accent1"/>
            </a:solidFill>
            <a:round/>
            <a:headEnd type="arrow" w="med" len="med"/>
            <a:tailEnd type="none" w="med" len="med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71" name="Line 49"/>
          <p:cNvSpPr>
            <a:spLocks noChangeShapeType="1"/>
          </p:cNvSpPr>
          <p:nvPr>
            <p:custDataLst>
              <p:tags r:id="rId14"/>
            </p:custDataLst>
          </p:nvPr>
        </p:nvSpPr>
        <p:spPr bwMode="auto">
          <a:xfrm flipH="1">
            <a:off x="1981200" y="914400"/>
            <a:ext cx="0" cy="175260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73" name="Line 49"/>
          <p:cNvSpPr>
            <a:spLocks noChangeShapeType="1"/>
          </p:cNvSpPr>
          <p:nvPr>
            <p:custDataLst>
              <p:tags r:id="rId15"/>
            </p:custDataLst>
          </p:nvPr>
        </p:nvSpPr>
        <p:spPr bwMode="auto">
          <a:xfrm flipH="1" flipV="1">
            <a:off x="1295400" y="2209800"/>
            <a:ext cx="228600" cy="0"/>
          </a:xfrm>
          <a:prstGeom prst="line">
            <a:avLst/>
          </a:prstGeom>
          <a:noFill/>
          <a:ln w="25400" cap="sq">
            <a:solidFill>
              <a:schemeClr val="bg1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48" name="Line 44"/>
          <p:cNvSpPr>
            <a:spLocks noChangeShapeType="1"/>
          </p:cNvSpPr>
          <p:nvPr>
            <p:custDataLst>
              <p:tags r:id="rId16"/>
            </p:custDataLst>
          </p:nvPr>
        </p:nvSpPr>
        <p:spPr bwMode="auto">
          <a:xfrm>
            <a:off x="5791200" y="2971800"/>
            <a:ext cx="2286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50" name="Line 44"/>
          <p:cNvSpPr>
            <a:spLocks noChangeShapeType="1"/>
          </p:cNvSpPr>
          <p:nvPr>
            <p:custDataLst>
              <p:tags r:id="rId17"/>
            </p:custDataLst>
          </p:nvPr>
        </p:nvSpPr>
        <p:spPr bwMode="auto">
          <a:xfrm>
            <a:off x="5257800" y="3276600"/>
            <a:ext cx="3810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54" name="Line 49"/>
          <p:cNvSpPr>
            <a:spLocks noChangeShapeType="1"/>
          </p:cNvSpPr>
          <p:nvPr>
            <p:custDataLst>
              <p:tags r:id="rId18"/>
            </p:custDataLst>
          </p:nvPr>
        </p:nvSpPr>
        <p:spPr bwMode="auto">
          <a:xfrm>
            <a:off x="2286000" y="4648200"/>
            <a:ext cx="152400" cy="15240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62" name="Text Box 29"/>
          <p:cNvSpPr txBox="1">
            <a:spLocks noChangeArrowheads="1"/>
          </p:cNvSpPr>
          <p:nvPr>
            <p:custDataLst>
              <p:tags r:id="rId19"/>
            </p:custDataLst>
          </p:nvPr>
        </p:nvSpPr>
        <p:spPr bwMode="auto">
          <a:xfrm>
            <a:off x="2343960" y="4495800"/>
            <a:ext cx="551640" cy="225524"/>
          </a:xfrm>
          <a:prstGeom prst="rect">
            <a:avLst/>
          </a:prstGeom>
          <a:noFill/>
          <a:ln w="25400" cap="sq" algn="ctr">
            <a:noFill/>
            <a:miter lim="800000"/>
            <a:headEnd/>
            <a:tailEnd/>
          </a:ln>
          <a:effectLst/>
        </p:spPr>
        <p:txBody>
          <a:bodyPr wrap="non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1600" dirty="0" err="1" smtClean="0">
                <a:solidFill>
                  <a:srgbClr val="FFFFFF"/>
                </a:solidFill>
                <a:latin typeface="Calibri"/>
              </a:rPr>
              <a:t>imm</a:t>
            </a:r>
            <a:endParaRPr lang="en-US" sz="16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75" name="Rectangle 4"/>
          <p:cNvSpPr>
            <a:spLocks noChangeArrowheads="1"/>
          </p:cNvSpPr>
          <p:nvPr>
            <p:custDataLst>
              <p:tags r:id="rId20"/>
            </p:custDataLst>
          </p:nvPr>
        </p:nvSpPr>
        <p:spPr bwMode="auto">
          <a:xfrm>
            <a:off x="304800" y="1676400"/>
            <a:ext cx="990600" cy="1066800"/>
          </a:xfrm>
          <a:prstGeom prst="rect">
            <a:avLst/>
          </a:prstGeom>
          <a:noFill/>
          <a:ln w="25400" cap="sq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pPr algn="ctr"/>
            <a:r>
              <a:rPr lang="en-US" dirty="0" smtClean="0">
                <a:solidFill>
                  <a:schemeClr val="bg1"/>
                </a:solidFill>
              </a:rPr>
              <a:t>memory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78" name="Text Box 5"/>
          <p:cNvSpPr txBox="1">
            <a:spLocks noChangeArrowheads="1"/>
          </p:cNvSpPr>
          <p:nvPr>
            <p:custDataLst>
              <p:tags r:id="rId21"/>
            </p:custDataLst>
          </p:nvPr>
        </p:nvSpPr>
        <p:spPr bwMode="auto">
          <a:xfrm>
            <a:off x="6858000" y="3886200"/>
            <a:ext cx="976100" cy="413639"/>
          </a:xfrm>
          <a:prstGeom prst="rect">
            <a:avLst/>
          </a:prstGeom>
          <a:noFill/>
          <a:ln w="25400" cap="sq" algn="ctr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>
                <a:solidFill>
                  <a:srgbClr val="FFFFFF"/>
                </a:solidFill>
                <a:latin typeface="Calibri"/>
              </a:rPr>
              <a:t>memory</a:t>
            </a:r>
          </a:p>
        </p:txBody>
      </p:sp>
      <p:sp>
        <p:nvSpPr>
          <p:cNvPr id="80" name="Line 49"/>
          <p:cNvSpPr>
            <a:spLocks noChangeShapeType="1"/>
          </p:cNvSpPr>
          <p:nvPr>
            <p:custDataLst>
              <p:tags r:id="rId22"/>
            </p:custDataLst>
          </p:nvPr>
        </p:nvSpPr>
        <p:spPr bwMode="auto">
          <a:xfrm flipV="1">
            <a:off x="5029200" y="2819400"/>
            <a:ext cx="0" cy="91440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 type="oval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81" name="Line 44"/>
          <p:cNvSpPr>
            <a:spLocks noChangeShapeType="1"/>
          </p:cNvSpPr>
          <p:nvPr>
            <p:custDataLst>
              <p:tags r:id="rId23"/>
            </p:custDataLst>
          </p:nvPr>
        </p:nvSpPr>
        <p:spPr bwMode="auto">
          <a:xfrm>
            <a:off x="5029200" y="3733800"/>
            <a:ext cx="17526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82" name="Text Box 5"/>
          <p:cNvSpPr txBox="1">
            <a:spLocks noChangeArrowheads="1"/>
          </p:cNvSpPr>
          <p:nvPr>
            <p:custDataLst>
              <p:tags r:id="rId24"/>
            </p:custDataLst>
          </p:nvPr>
        </p:nvSpPr>
        <p:spPr bwMode="auto">
          <a:xfrm>
            <a:off x="6705600" y="3505200"/>
            <a:ext cx="518900" cy="394275"/>
          </a:xfrm>
          <a:prstGeom prst="rect">
            <a:avLst/>
          </a:prstGeom>
          <a:noFill/>
          <a:ln w="25400" cap="sq" algn="ctr">
            <a:noFill/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smtClean="0">
                <a:solidFill>
                  <a:srgbClr val="FFFFFF"/>
                </a:solidFill>
                <a:latin typeface="Calibri"/>
              </a:rPr>
              <a:t>d</a:t>
            </a:r>
            <a:r>
              <a:rPr lang="en-US" baseline="-25000" dirty="0" smtClean="0">
                <a:solidFill>
                  <a:srgbClr val="FFFFFF"/>
                </a:solidFill>
                <a:latin typeface="Calibri"/>
              </a:rPr>
              <a:t>in</a:t>
            </a:r>
            <a:endParaRPr lang="en-US" baseline="-250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83" name="Text Box 5"/>
          <p:cNvSpPr txBox="1">
            <a:spLocks noChangeArrowheads="1"/>
          </p:cNvSpPr>
          <p:nvPr>
            <p:custDataLst>
              <p:tags r:id="rId25"/>
            </p:custDataLst>
          </p:nvPr>
        </p:nvSpPr>
        <p:spPr bwMode="auto">
          <a:xfrm>
            <a:off x="7391400" y="3505200"/>
            <a:ext cx="518900" cy="394275"/>
          </a:xfrm>
          <a:prstGeom prst="rect">
            <a:avLst/>
          </a:prstGeom>
          <a:noFill/>
          <a:ln w="25400" cap="sq" algn="ctr">
            <a:noFill/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err="1" smtClean="0">
                <a:solidFill>
                  <a:srgbClr val="FFFFFF"/>
                </a:solidFill>
                <a:latin typeface="Calibri"/>
              </a:rPr>
              <a:t>d</a:t>
            </a:r>
            <a:r>
              <a:rPr lang="en-US" baseline="-25000" dirty="0" err="1" smtClean="0">
                <a:solidFill>
                  <a:srgbClr val="FFFFFF"/>
                </a:solidFill>
                <a:latin typeface="Calibri"/>
              </a:rPr>
              <a:t>out</a:t>
            </a:r>
            <a:endParaRPr lang="en-US" baseline="-250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84" name="Line 45"/>
          <p:cNvSpPr>
            <a:spLocks noChangeShapeType="1"/>
          </p:cNvSpPr>
          <p:nvPr>
            <p:custDataLst>
              <p:tags r:id="rId26"/>
            </p:custDataLst>
          </p:nvPr>
        </p:nvSpPr>
        <p:spPr bwMode="auto">
          <a:xfrm flipV="1">
            <a:off x="7239000" y="4267200"/>
            <a:ext cx="0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85" name="Text Box 5"/>
          <p:cNvSpPr txBox="1">
            <a:spLocks noChangeArrowheads="1"/>
          </p:cNvSpPr>
          <p:nvPr>
            <p:custDataLst>
              <p:tags r:id="rId27"/>
            </p:custDataLst>
          </p:nvPr>
        </p:nvSpPr>
        <p:spPr bwMode="auto">
          <a:xfrm>
            <a:off x="6781800" y="3124200"/>
            <a:ext cx="976100" cy="394275"/>
          </a:xfrm>
          <a:prstGeom prst="rect">
            <a:avLst/>
          </a:prstGeom>
          <a:noFill/>
          <a:ln w="25400" cap="sq" algn="ctr">
            <a:noFill/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err="1" smtClean="0">
                <a:solidFill>
                  <a:srgbClr val="FFFFFF"/>
                </a:solidFill>
                <a:latin typeface="Calibri"/>
              </a:rPr>
              <a:t>addr</a:t>
            </a:r>
            <a:endParaRPr lang="en-US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86" name="Line 44"/>
          <p:cNvSpPr>
            <a:spLocks noChangeShapeType="1"/>
          </p:cNvSpPr>
          <p:nvPr>
            <p:custDataLst>
              <p:tags r:id="rId28"/>
            </p:custDataLst>
          </p:nvPr>
        </p:nvSpPr>
        <p:spPr bwMode="auto">
          <a:xfrm>
            <a:off x="7239000" y="2362200"/>
            <a:ext cx="0" cy="83820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oval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88" name="Line 48"/>
          <p:cNvSpPr>
            <a:spLocks noChangeShapeType="1"/>
          </p:cNvSpPr>
          <p:nvPr>
            <p:custDataLst>
              <p:tags r:id="rId29"/>
            </p:custDataLst>
          </p:nvPr>
        </p:nvSpPr>
        <p:spPr bwMode="auto">
          <a:xfrm flipH="1">
            <a:off x="8458200" y="2590800"/>
            <a:ext cx="2286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 dirty="0"/>
          </a:p>
        </p:txBody>
      </p:sp>
      <p:sp>
        <p:nvSpPr>
          <p:cNvPr id="89" name="Line 44"/>
          <p:cNvSpPr>
            <a:spLocks noChangeShapeType="1"/>
          </p:cNvSpPr>
          <p:nvPr>
            <p:custDataLst>
              <p:tags r:id="rId30"/>
            </p:custDataLst>
          </p:nvPr>
        </p:nvSpPr>
        <p:spPr bwMode="auto">
          <a:xfrm>
            <a:off x="8077200" y="2819400"/>
            <a:ext cx="2286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90" name="Line 49"/>
          <p:cNvSpPr>
            <a:spLocks noChangeShapeType="1"/>
          </p:cNvSpPr>
          <p:nvPr>
            <p:custDataLst>
              <p:tags r:id="rId31"/>
            </p:custDataLst>
          </p:nvPr>
        </p:nvSpPr>
        <p:spPr bwMode="auto">
          <a:xfrm>
            <a:off x="8077200" y="2819400"/>
            <a:ext cx="0" cy="91440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91" name="Line 49"/>
          <p:cNvSpPr>
            <a:spLocks noChangeShapeType="1"/>
          </p:cNvSpPr>
          <p:nvPr>
            <p:custDataLst>
              <p:tags r:id="rId32"/>
            </p:custDataLst>
          </p:nvPr>
        </p:nvSpPr>
        <p:spPr bwMode="auto">
          <a:xfrm flipV="1">
            <a:off x="7924800" y="3733800"/>
            <a:ext cx="1524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77" name="Line 49"/>
          <p:cNvSpPr>
            <a:spLocks noChangeShapeType="1"/>
          </p:cNvSpPr>
          <p:nvPr>
            <p:custDataLst>
              <p:tags r:id="rId33"/>
            </p:custDataLst>
          </p:nvPr>
        </p:nvSpPr>
        <p:spPr bwMode="auto">
          <a:xfrm flipV="1">
            <a:off x="2123844" y="4419600"/>
            <a:ext cx="152400" cy="152400"/>
          </a:xfrm>
          <a:prstGeom prst="line">
            <a:avLst/>
          </a:prstGeom>
          <a:noFill/>
          <a:ln w="25400" cap="sq">
            <a:solidFill>
              <a:schemeClr val="accent1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93" name="Text Box 29"/>
          <p:cNvSpPr txBox="1">
            <a:spLocks noChangeArrowheads="1"/>
          </p:cNvSpPr>
          <p:nvPr>
            <p:custDataLst>
              <p:tags r:id="rId34"/>
            </p:custDataLst>
          </p:nvPr>
        </p:nvSpPr>
        <p:spPr bwMode="auto">
          <a:xfrm>
            <a:off x="1676400" y="4267200"/>
            <a:ext cx="457200" cy="225524"/>
          </a:xfrm>
          <a:prstGeom prst="rect">
            <a:avLst/>
          </a:prstGeom>
          <a:noFill/>
          <a:ln w="25400" cap="sq" algn="ctr">
            <a:noFill/>
            <a:miter lim="800000"/>
            <a:headEnd/>
            <a:tailEnd/>
          </a:ln>
          <a:effectLst/>
        </p:spPr>
        <p:txBody>
          <a:bodyPr wrap="non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1600" dirty="0" smtClean="0">
                <a:solidFill>
                  <a:srgbClr val="FFFFFF"/>
                </a:solidFill>
                <a:latin typeface="Calibri"/>
              </a:rPr>
              <a:t>target</a:t>
            </a:r>
            <a:endParaRPr lang="en-US" sz="16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94" name="Line 34"/>
          <p:cNvSpPr>
            <a:spLocks noChangeShapeType="1"/>
          </p:cNvSpPr>
          <p:nvPr>
            <p:custDataLst>
              <p:tags r:id="rId35"/>
            </p:custDataLst>
          </p:nvPr>
        </p:nvSpPr>
        <p:spPr bwMode="auto">
          <a:xfrm flipH="1" flipV="1">
            <a:off x="1742844" y="4572000"/>
            <a:ext cx="381000" cy="0"/>
          </a:xfrm>
          <a:prstGeom prst="line">
            <a:avLst/>
          </a:prstGeom>
          <a:noFill/>
          <a:ln w="25400" cap="sq">
            <a:solidFill>
              <a:schemeClr val="accent1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97" name="Line 45"/>
          <p:cNvSpPr>
            <a:spLocks noChangeShapeType="1"/>
          </p:cNvSpPr>
          <p:nvPr>
            <p:custDataLst>
              <p:tags r:id="rId36"/>
            </p:custDataLst>
          </p:nvPr>
        </p:nvSpPr>
        <p:spPr bwMode="auto">
          <a:xfrm flipH="1" flipV="1">
            <a:off x="1752600" y="4953000"/>
            <a:ext cx="457200" cy="457200"/>
          </a:xfrm>
          <a:prstGeom prst="line">
            <a:avLst/>
          </a:prstGeom>
          <a:noFill/>
          <a:ln w="25400" cap="sq">
            <a:solidFill>
              <a:schemeClr val="accent1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98" name="Line 49"/>
          <p:cNvSpPr>
            <a:spLocks noChangeShapeType="1"/>
          </p:cNvSpPr>
          <p:nvPr>
            <p:custDataLst>
              <p:tags r:id="rId37"/>
            </p:custDataLst>
          </p:nvPr>
        </p:nvSpPr>
        <p:spPr bwMode="auto">
          <a:xfrm flipV="1">
            <a:off x="4800600" y="3962400"/>
            <a:ext cx="0" cy="1447800"/>
          </a:xfrm>
          <a:prstGeom prst="line">
            <a:avLst/>
          </a:prstGeom>
          <a:noFill/>
          <a:ln w="25400" cap="sq">
            <a:solidFill>
              <a:schemeClr val="accent1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04" name="Line 49"/>
          <p:cNvSpPr>
            <a:spLocks noChangeShapeType="1"/>
          </p:cNvSpPr>
          <p:nvPr>
            <p:custDataLst>
              <p:tags r:id="rId38"/>
            </p:custDataLst>
          </p:nvPr>
        </p:nvSpPr>
        <p:spPr bwMode="auto">
          <a:xfrm flipV="1">
            <a:off x="2123844" y="4038600"/>
            <a:ext cx="152400" cy="152400"/>
          </a:xfrm>
          <a:prstGeom prst="line">
            <a:avLst/>
          </a:prstGeom>
          <a:noFill/>
          <a:ln w="25400" cap="sq">
            <a:solidFill>
              <a:schemeClr val="accent1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05" name="Line 34"/>
          <p:cNvSpPr>
            <a:spLocks noChangeShapeType="1"/>
          </p:cNvSpPr>
          <p:nvPr>
            <p:custDataLst>
              <p:tags r:id="rId39"/>
            </p:custDataLst>
          </p:nvPr>
        </p:nvSpPr>
        <p:spPr bwMode="auto">
          <a:xfrm flipH="1" flipV="1">
            <a:off x="1742844" y="4191000"/>
            <a:ext cx="381000" cy="0"/>
          </a:xfrm>
          <a:prstGeom prst="line">
            <a:avLst/>
          </a:prstGeom>
          <a:noFill/>
          <a:ln w="25400" cap="sq">
            <a:solidFill>
              <a:schemeClr val="accent1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06" name="Text Box 29"/>
          <p:cNvSpPr txBox="1">
            <a:spLocks noChangeArrowheads="1"/>
          </p:cNvSpPr>
          <p:nvPr>
            <p:custDataLst>
              <p:tags r:id="rId40"/>
            </p:custDataLst>
          </p:nvPr>
        </p:nvSpPr>
        <p:spPr bwMode="auto">
          <a:xfrm>
            <a:off x="1676400" y="3886200"/>
            <a:ext cx="533400" cy="225524"/>
          </a:xfrm>
          <a:prstGeom prst="rect">
            <a:avLst/>
          </a:prstGeom>
          <a:noFill/>
          <a:ln w="25400" cap="sq" algn="ctr">
            <a:noFill/>
            <a:miter lim="800000"/>
            <a:headEnd/>
            <a:tailEnd/>
          </a:ln>
          <a:effectLst/>
        </p:spPr>
        <p:txBody>
          <a:bodyPr wrap="non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1600" dirty="0" smtClean="0">
                <a:solidFill>
                  <a:srgbClr val="FFFFFF"/>
                </a:solidFill>
                <a:latin typeface="Calibri"/>
              </a:rPr>
              <a:t>offset</a:t>
            </a:r>
            <a:endParaRPr lang="en-US" sz="16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08" name="Line 44"/>
          <p:cNvSpPr>
            <a:spLocks noChangeShapeType="1"/>
          </p:cNvSpPr>
          <p:nvPr>
            <p:custDataLst>
              <p:tags r:id="rId41"/>
            </p:custDataLst>
          </p:nvPr>
        </p:nvSpPr>
        <p:spPr bwMode="auto">
          <a:xfrm flipH="1">
            <a:off x="4419600" y="3429000"/>
            <a:ext cx="6096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oval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96" name="Line 45"/>
          <p:cNvSpPr>
            <a:spLocks noChangeShapeType="1"/>
          </p:cNvSpPr>
          <p:nvPr>
            <p:custDataLst>
              <p:tags r:id="rId42"/>
            </p:custDataLst>
          </p:nvPr>
        </p:nvSpPr>
        <p:spPr bwMode="auto">
          <a:xfrm flipH="1">
            <a:off x="3810000" y="3962400"/>
            <a:ext cx="228600" cy="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03" name="Line 45"/>
          <p:cNvSpPr>
            <a:spLocks noChangeShapeType="1"/>
          </p:cNvSpPr>
          <p:nvPr>
            <p:custDataLst>
              <p:tags r:id="rId43"/>
            </p:custDataLst>
          </p:nvPr>
        </p:nvSpPr>
        <p:spPr bwMode="auto">
          <a:xfrm flipH="1">
            <a:off x="3733800" y="3505200"/>
            <a:ext cx="76200" cy="3048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10" name="Line 49"/>
          <p:cNvSpPr>
            <a:spLocks noChangeShapeType="1"/>
          </p:cNvSpPr>
          <p:nvPr>
            <p:custDataLst>
              <p:tags r:id="rId44"/>
            </p:custDataLst>
          </p:nvPr>
        </p:nvSpPr>
        <p:spPr bwMode="auto">
          <a:xfrm flipV="1">
            <a:off x="3810000" y="3505200"/>
            <a:ext cx="228600" cy="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 dirty="0"/>
          </a:p>
        </p:txBody>
      </p:sp>
      <p:sp>
        <p:nvSpPr>
          <p:cNvPr id="111" name="Text Box 11"/>
          <p:cNvSpPr txBox="1">
            <a:spLocks noChangeArrowheads="1"/>
          </p:cNvSpPr>
          <p:nvPr>
            <p:custDataLst>
              <p:tags r:id="rId45"/>
            </p:custDataLst>
          </p:nvPr>
        </p:nvSpPr>
        <p:spPr bwMode="auto">
          <a:xfrm>
            <a:off x="4038600" y="3810000"/>
            <a:ext cx="381000" cy="304800"/>
          </a:xfrm>
          <a:prstGeom prst="rect">
            <a:avLst/>
          </a:prstGeom>
          <a:noFill/>
          <a:ln w="25400" cap="sq" algn="ctr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square" lIns="0" rIns="0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1600" dirty="0" err="1" smtClean="0">
                <a:solidFill>
                  <a:srgbClr val="FFFFFF"/>
                </a:solidFill>
              </a:rPr>
              <a:t>cmp</a:t>
            </a:r>
            <a:endParaRPr lang="en-US" sz="1600" dirty="0">
              <a:solidFill>
                <a:srgbClr val="FFFFFF"/>
              </a:solidFill>
            </a:endParaRPr>
          </a:p>
        </p:txBody>
      </p:sp>
      <p:sp>
        <p:nvSpPr>
          <p:cNvPr id="112" name="Line 45"/>
          <p:cNvSpPr>
            <a:spLocks noChangeShapeType="1"/>
          </p:cNvSpPr>
          <p:nvPr>
            <p:custDataLst>
              <p:tags r:id="rId46"/>
            </p:custDataLst>
          </p:nvPr>
        </p:nvSpPr>
        <p:spPr bwMode="auto">
          <a:xfrm flipV="1">
            <a:off x="4191000" y="4114800"/>
            <a:ext cx="0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09" name="Line 49"/>
          <p:cNvSpPr>
            <a:spLocks noChangeShapeType="1"/>
          </p:cNvSpPr>
          <p:nvPr>
            <p:custDataLst>
              <p:tags r:id="rId47"/>
            </p:custDataLst>
          </p:nvPr>
        </p:nvSpPr>
        <p:spPr bwMode="auto">
          <a:xfrm>
            <a:off x="2286000" y="3733800"/>
            <a:ext cx="0" cy="1143000"/>
          </a:xfrm>
          <a:prstGeom prst="line">
            <a:avLst/>
          </a:prstGeom>
          <a:noFill/>
          <a:ln w="25400" cap="sq">
            <a:solidFill>
              <a:schemeClr val="bg1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17" name="Oval 24"/>
          <p:cNvSpPr>
            <a:spLocks noChangeArrowheads="1"/>
          </p:cNvSpPr>
          <p:nvPr>
            <p:custDataLst>
              <p:tags r:id="rId48"/>
            </p:custDataLst>
          </p:nvPr>
        </p:nvSpPr>
        <p:spPr bwMode="auto">
          <a:xfrm>
            <a:off x="2590800" y="3733801"/>
            <a:ext cx="1219200" cy="457199"/>
          </a:xfrm>
          <a:prstGeom prst="ellipse">
            <a:avLst/>
          </a:prstGeom>
          <a:solidFill>
            <a:schemeClr val="tx1"/>
          </a:solidFill>
          <a:ln w="25400" cap="sq" algn="ctr">
            <a:solidFill>
              <a:schemeClr val="accent2"/>
            </a:solidFill>
            <a:round/>
            <a:headEnd/>
            <a:tailEnd/>
          </a:ln>
          <a:effectLst/>
        </p:spPr>
        <p:txBody>
          <a:bodyPr wrap="non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1800" dirty="0">
                <a:solidFill>
                  <a:srgbClr val="FFFFFF"/>
                </a:solidFill>
                <a:latin typeface="Calibri"/>
              </a:rPr>
              <a:t>control</a:t>
            </a:r>
          </a:p>
        </p:txBody>
      </p:sp>
      <p:sp>
        <p:nvSpPr>
          <p:cNvPr id="118" name="Text Box 11"/>
          <p:cNvSpPr txBox="1">
            <a:spLocks noChangeArrowheads="1"/>
          </p:cNvSpPr>
          <p:nvPr>
            <p:custDataLst>
              <p:tags r:id="rId49"/>
            </p:custDataLst>
          </p:nvPr>
        </p:nvSpPr>
        <p:spPr bwMode="auto">
          <a:xfrm>
            <a:off x="4038600" y="3352800"/>
            <a:ext cx="381000" cy="304800"/>
          </a:xfrm>
          <a:prstGeom prst="rect">
            <a:avLst/>
          </a:prstGeom>
          <a:noFill/>
          <a:ln w="25400" cap="sq" algn="ctr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square" lIns="0" rIns="0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smtClean="0">
                <a:solidFill>
                  <a:srgbClr val="FFFFFF"/>
                </a:solidFill>
              </a:rPr>
              <a:t>=?</a:t>
            </a:r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120" name="Line 44"/>
          <p:cNvSpPr>
            <a:spLocks noChangeShapeType="1"/>
          </p:cNvSpPr>
          <p:nvPr>
            <p:custDataLst>
              <p:tags r:id="rId50"/>
            </p:custDataLst>
          </p:nvPr>
        </p:nvSpPr>
        <p:spPr bwMode="auto">
          <a:xfrm flipH="1">
            <a:off x="4419600" y="3581400"/>
            <a:ext cx="3810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oval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23" name="Line 44"/>
          <p:cNvSpPr>
            <a:spLocks noChangeShapeType="1"/>
          </p:cNvSpPr>
          <p:nvPr>
            <p:custDataLst>
              <p:tags r:id="rId51"/>
            </p:custDataLst>
          </p:nvPr>
        </p:nvSpPr>
        <p:spPr bwMode="auto">
          <a:xfrm flipH="1">
            <a:off x="4419600" y="3962400"/>
            <a:ext cx="3810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26" name="Line 44"/>
          <p:cNvSpPr>
            <a:spLocks noChangeShapeType="1"/>
          </p:cNvSpPr>
          <p:nvPr>
            <p:custDataLst>
              <p:tags r:id="rId52"/>
            </p:custDataLst>
          </p:nvPr>
        </p:nvSpPr>
        <p:spPr bwMode="auto">
          <a:xfrm>
            <a:off x="2438400" y="4800600"/>
            <a:ext cx="5334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29" name="Line 45"/>
          <p:cNvSpPr>
            <a:spLocks noChangeShapeType="1"/>
          </p:cNvSpPr>
          <p:nvPr>
            <p:custDataLst>
              <p:tags r:id="rId53"/>
            </p:custDataLst>
          </p:nvPr>
        </p:nvSpPr>
        <p:spPr bwMode="auto">
          <a:xfrm flipV="1">
            <a:off x="8382000" y="2971800"/>
            <a:ext cx="0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30" name="Line 45"/>
          <p:cNvSpPr>
            <a:spLocks noChangeShapeType="1"/>
          </p:cNvSpPr>
          <p:nvPr>
            <p:custDataLst>
              <p:tags r:id="rId54"/>
            </p:custDataLst>
          </p:nvPr>
        </p:nvSpPr>
        <p:spPr bwMode="auto">
          <a:xfrm flipV="1">
            <a:off x="6400800" y="2971800"/>
            <a:ext cx="0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31" name="Line 45"/>
          <p:cNvSpPr>
            <a:spLocks noChangeShapeType="1"/>
          </p:cNvSpPr>
          <p:nvPr>
            <p:custDataLst>
              <p:tags r:id="rId55"/>
            </p:custDataLst>
          </p:nvPr>
        </p:nvSpPr>
        <p:spPr bwMode="auto">
          <a:xfrm flipV="1">
            <a:off x="5715000" y="3429000"/>
            <a:ext cx="0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32" name="Line 45"/>
          <p:cNvSpPr>
            <a:spLocks noChangeShapeType="1"/>
          </p:cNvSpPr>
          <p:nvPr>
            <p:custDataLst>
              <p:tags r:id="rId56"/>
            </p:custDataLst>
          </p:nvPr>
        </p:nvSpPr>
        <p:spPr bwMode="auto">
          <a:xfrm flipV="1">
            <a:off x="3200400" y="4953000"/>
            <a:ext cx="0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33" name="Line 45"/>
          <p:cNvSpPr>
            <a:spLocks noChangeShapeType="1"/>
          </p:cNvSpPr>
          <p:nvPr>
            <p:custDataLst>
              <p:tags r:id="rId57"/>
            </p:custDataLst>
          </p:nvPr>
        </p:nvSpPr>
        <p:spPr bwMode="auto">
          <a:xfrm flipV="1">
            <a:off x="1066800" y="4953000"/>
            <a:ext cx="0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51" name="Freeform 150"/>
          <p:cNvSpPr/>
          <p:nvPr>
            <p:custDataLst>
              <p:tags r:id="rId58"/>
            </p:custDataLst>
          </p:nvPr>
        </p:nvSpPr>
        <p:spPr>
          <a:xfrm>
            <a:off x="6019800" y="1676400"/>
            <a:ext cx="609600" cy="1524000"/>
          </a:xfrm>
          <a:custGeom>
            <a:avLst/>
            <a:gdLst>
              <a:gd name="connsiteX0" fmla="*/ 0 w 685800"/>
              <a:gd name="connsiteY0" fmla="*/ 0 h 762000"/>
              <a:gd name="connsiteX1" fmla="*/ 685800 w 685800"/>
              <a:gd name="connsiteY1" fmla="*/ 0 h 762000"/>
              <a:gd name="connsiteX2" fmla="*/ 685800 w 685800"/>
              <a:gd name="connsiteY2" fmla="*/ 762000 h 762000"/>
              <a:gd name="connsiteX3" fmla="*/ 0 w 685800"/>
              <a:gd name="connsiteY3" fmla="*/ 762000 h 762000"/>
              <a:gd name="connsiteX4" fmla="*/ 0 w 685800"/>
              <a:gd name="connsiteY4" fmla="*/ 0 h 762000"/>
              <a:gd name="connsiteX0" fmla="*/ 0 w 685800"/>
              <a:gd name="connsiteY0" fmla="*/ 0 h 762000"/>
              <a:gd name="connsiteX1" fmla="*/ 685800 w 685800"/>
              <a:gd name="connsiteY1" fmla="*/ 190500 h 762000"/>
              <a:gd name="connsiteX2" fmla="*/ 685800 w 685800"/>
              <a:gd name="connsiteY2" fmla="*/ 762000 h 762000"/>
              <a:gd name="connsiteX3" fmla="*/ 0 w 685800"/>
              <a:gd name="connsiteY3" fmla="*/ 762000 h 762000"/>
              <a:gd name="connsiteX4" fmla="*/ 0 w 685800"/>
              <a:gd name="connsiteY4" fmla="*/ 0 h 762000"/>
              <a:gd name="connsiteX0" fmla="*/ 0 w 685800"/>
              <a:gd name="connsiteY0" fmla="*/ 0 h 762000"/>
              <a:gd name="connsiteX1" fmla="*/ 685800 w 685800"/>
              <a:gd name="connsiteY1" fmla="*/ 190500 h 762000"/>
              <a:gd name="connsiteX2" fmla="*/ 685800 w 685800"/>
              <a:gd name="connsiteY2" fmla="*/ 571500 h 762000"/>
              <a:gd name="connsiteX3" fmla="*/ 0 w 685800"/>
              <a:gd name="connsiteY3" fmla="*/ 762000 h 762000"/>
              <a:gd name="connsiteX4" fmla="*/ 0 w 685800"/>
              <a:gd name="connsiteY4" fmla="*/ 0 h 762000"/>
              <a:gd name="connsiteX0" fmla="*/ 0 w 685800"/>
              <a:gd name="connsiteY0" fmla="*/ 0 h 762000"/>
              <a:gd name="connsiteX1" fmla="*/ 685800 w 685800"/>
              <a:gd name="connsiteY1" fmla="*/ 317500 h 762000"/>
              <a:gd name="connsiteX2" fmla="*/ 685800 w 685800"/>
              <a:gd name="connsiteY2" fmla="*/ 571500 h 762000"/>
              <a:gd name="connsiteX3" fmla="*/ 0 w 685800"/>
              <a:gd name="connsiteY3" fmla="*/ 762000 h 762000"/>
              <a:gd name="connsiteX4" fmla="*/ 0 w 685800"/>
              <a:gd name="connsiteY4" fmla="*/ 0 h 762000"/>
              <a:gd name="connsiteX0" fmla="*/ 0 w 685800"/>
              <a:gd name="connsiteY0" fmla="*/ 0 h 952500"/>
              <a:gd name="connsiteX1" fmla="*/ 685800 w 685800"/>
              <a:gd name="connsiteY1" fmla="*/ 317500 h 952500"/>
              <a:gd name="connsiteX2" fmla="*/ 685800 w 685800"/>
              <a:gd name="connsiteY2" fmla="*/ 952500 h 952500"/>
              <a:gd name="connsiteX3" fmla="*/ 0 w 685800"/>
              <a:gd name="connsiteY3" fmla="*/ 762000 h 952500"/>
              <a:gd name="connsiteX4" fmla="*/ 0 w 685800"/>
              <a:gd name="connsiteY4" fmla="*/ 0 h 952500"/>
              <a:gd name="connsiteX0" fmla="*/ 0 w 685800"/>
              <a:gd name="connsiteY0" fmla="*/ 0 h 1270000"/>
              <a:gd name="connsiteX1" fmla="*/ 685800 w 685800"/>
              <a:gd name="connsiteY1" fmla="*/ 317500 h 1270000"/>
              <a:gd name="connsiteX2" fmla="*/ 685800 w 685800"/>
              <a:gd name="connsiteY2" fmla="*/ 952500 h 1270000"/>
              <a:gd name="connsiteX3" fmla="*/ 0 w 685800"/>
              <a:gd name="connsiteY3" fmla="*/ 1270000 h 1270000"/>
              <a:gd name="connsiteX4" fmla="*/ 0 w 685800"/>
              <a:gd name="connsiteY4" fmla="*/ 0 h 1270000"/>
              <a:gd name="connsiteX0" fmla="*/ 0 w 685800"/>
              <a:gd name="connsiteY0" fmla="*/ 0 h 1270000"/>
              <a:gd name="connsiteX1" fmla="*/ 685800 w 685800"/>
              <a:gd name="connsiteY1" fmla="*/ 317500 h 1270000"/>
              <a:gd name="connsiteX2" fmla="*/ 685800 w 685800"/>
              <a:gd name="connsiteY2" fmla="*/ 952500 h 1270000"/>
              <a:gd name="connsiteX3" fmla="*/ 0 w 685800"/>
              <a:gd name="connsiteY3" fmla="*/ 1270000 h 1270000"/>
              <a:gd name="connsiteX4" fmla="*/ 0 w 685800"/>
              <a:gd name="connsiteY4" fmla="*/ 635000 h 1270000"/>
              <a:gd name="connsiteX5" fmla="*/ 0 w 685800"/>
              <a:gd name="connsiteY5" fmla="*/ 0 h 1270000"/>
              <a:gd name="connsiteX0" fmla="*/ 0 w 685800"/>
              <a:gd name="connsiteY0" fmla="*/ 0 h 1270000"/>
              <a:gd name="connsiteX1" fmla="*/ 685800 w 685800"/>
              <a:gd name="connsiteY1" fmla="*/ 317500 h 1270000"/>
              <a:gd name="connsiteX2" fmla="*/ 685800 w 685800"/>
              <a:gd name="connsiteY2" fmla="*/ 952500 h 1270000"/>
              <a:gd name="connsiteX3" fmla="*/ 0 w 685800"/>
              <a:gd name="connsiteY3" fmla="*/ 1270000 h 1270000"/>
              <a:gd name="connsiteX4" fmla="*/ 171450 w 685800"/>
              <a:gd name="connsiteY4" fmla="*/ 635000 h 1270000"/>
              <a:gd name="connsiteX5" fmla="*/ 0 w 685800"/>
              <a:gd name="connsiteY5" fmla="*/ 0 h 1270000"/>
              <a:gd name="connsiteX0" fmla="*/ 0 w 685800"/>
              <a:gd name="connsiteY0" fmla="*/ 0 h 1270000"/>
              <a:gd name="connsiteX1" fmla="*/ 685800 w 685800"/>
              <a:gd name="connsiteY1" fmla="*/ 317500 h 1270000"/>
              <a:gd name="connsiteX2" fmla="*/ 685800 w 685800"/>
              <a:gd name="connsiteY2" fmla="*/ 952500 h 1270000"/>
              <a:gd name="connsiteX3" fmla="*/ 0 w 685800"/>
              <a:gd name="connsiteY3" fmla="*/ 1270000 h 1270000"/>
              <a:gd name="connsiteX4" fmla="*/ 171450 w 685800"/>
              <a:gd name="connsiteY4" fmla="*/ 635000 h 1270000"/>
              <a:gd name="connsiteX5" fmla="*/ 0 w 685800"/>
              <a:gd name="connsiteY5" fmla="*/ 508000 h 1270000"/>
              <a:gd name="connsiteX6" fmla="*/ 0 w 685800"/>
              <a:gd name="connsiteY6" fmla="*/ 0 h 1270000"/>
              <a:gd name="connsiteX0" fmla="*/ 0 w 685800"/>
              <a:gd name="connsiteY0" fmla="*/ 0 h 1270000"/>
              <a:gd name="connsiteX1" fmla="*/ 685800 w 685800"/>
              <a:gd name="connsiteY1" fmla="*/ 317500 h 1270000"/>
              <a:gd name="connsiteX2" fmla="*/ 685800 w 685800"/>
              <a:gd name="connsiteY2" fmla="*/ 952500 h 1270000"/>
              <a:gd name="connsiteX3" fmla="*/ 0 w 685800"/>
              <a:gd name="connsiteY3" fmla="*/ 1270000 h 1270000"/>
              <a:gd name="connsiteX4" fmla="*/ 0 w 685800"/>
              <a:gd name="connsiteY4" fmla="*/ 762000 h 1270000"/>
              <a:gd name="connsiteX5" fmla="*/ 171450 w 685800"/>
              <a:gd name="connsiteY5" fmla="*/ 635000 h 1270000"/>
              <a:gd name="connsiteX6" fmla="*/ 0 w 685800"/>
              <a:gd name="connsiteY6" fmla="*/ 508000 h 1270000"/>
              <a:gd name="connsiteX7" fmla="*/ 0 w 685800"/>
              <a:gd name="connsiteY7" fmla="*/ 0 h 1270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685800" h="1270000">
                <a:moveTo>
                  <a:pt x="0" y="0"/>
                </a:moveTo>
                <a:lnTo>
                  <a:pt x="685800" y="317500"/>
                </a:lnTo>
                <a:lnTo>
                  <a:pt x="685800" y="952500"/>
                </a:lnTo>
                <a:lnTo>
                  <a:pt x="0" y="1270000"/>
                </a:lnTo>
                <a:lnTo>
                  <a:pt x="0" y="762000"/>
                </a:lnTo>
                <a:lnTo>
                  <a:pt x="171450" y="635000"/>
                </a:lnTo>
                <a:lnTo>
                  <a:pt x="0" y="508000"/>
                </a:lnTo>
                <a:lnTo>
                  <a:pt x="0" y="0"/>
                </a:lnTo>
                <a:close/>
              </a:path>
            </a:pathLst>
          </a:custGeom>
          <a:noFill/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Oval 17"/>
          <p:cNvSpPr>
            <a:spLocks noChangeArrowheads="1"/>
          </p:cNvSpPr>
          <p:nvPr>
            <p:custDataLst>
              <p:tags r:id="rId59"/>
            </p:custDataLst>
          </p:nvPr>
        </p:nvSpPr>
        <p:spPr bwMode="auto">
          <a:xfrm>
            <a:off x="457200" y="4267200"/>
            <a:ext cx="1143000" cy="685800"/>
          </a:xfrm>
          <a:prstGeom prst="ellipse">
            <a:avLst/>
          </a:prstGeom>
          <a:noFill/>
          <a:ln w="25400" algn="ctr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>
                <a:solidFill>
                  <a:srgbClr val="FFFFFF"/>
                </a:solidFill>
                <a:latin typeface="Calibri"/>
              </a:rPr>
              <a:t>new </a:t>
            </a:r>
            <a:r>
              <a:rPr lang="en-US" dirty="0" smtClean="0">
                <a:solidFill>
                  <a:srgbClr val="FFFFFF"/>
                </a:solidFill>
                <a:latin typeface="Calibri"/>
              </a:rPr>
              <a:t/>
            </a:r>
            <a:br>
              <a:rPr lang="en-US" dirty="0" smtClean="0">
                <a:solidFill>
                  <a:srgbClr val="FFFFFF"/>
                </a:solidFill>
                <a:latin typeface="Calibri"/>
              </a:rPr>
            </a:br>
            <a:r>
              <a:rPr lang="en-US" dirty="0" smtClean="0">
                <a:solidFill>
                  <a:srgbClr val="FFFFFF"/>
                </a:solidFill>
                <a:latin typeface="Calibri"/>
              </a:rPr>
              <a:t>pc</a:t>
            </a:r>
            <a:endParaRPr lang="en-US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64" name="Line 49"/>
          <p:cNvSpPr>
            <a:spLocks noChangeShapeType="1"/>
          </p:cNvSpPr>
          <p:nvPr>
            <p:custDataLst>
              <p:tags r:id="rId60"/>
            </p:custDataLst>
          </p:nvPr>
        </p:nvSpPr>
        <p:spPr bwMode="auto">
          <a:xfrm flipH="1" flipV="1">
            <a:off x="2209800" y="5410200"/>
            <a:ext cx="2590800" cy="0"/>
          </a:xfrm>
          <a:prstGeom prst="line">
            <a:avLst/>
          </a:prstGeom>
          <a:noFill/>
          <a:ln w="25400" cap="sq">
            <a:solidFill>
              <a:schemeClr val="accent1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65" name="Rectangle 19"/>
          <p:cNvSpPr>
            <a:spLocks noChangeArrowheads="1"/>
          </p:cNvSpPr>
          <p:nvPr>
            <p:custDataLst>
              <p:tags r:id="rId61"/>
            </p:custDataLst>
          </p:nvPr>
        </p:nvSpPr>
        <p:spPr bwMode="auto">
          <a:xfrm>
            <a:off x="8305800" y="2209800"/>
            <a:ext cx="152400" cy="762000"/>
          </a:xfrm>
          <a:custGeom>
            <a:avLst/>
            <a:gdLst>
              <a:gd name="connsiteX0" fmla="*/ 0 w 609600"/>
              <a:gd name="connsiteY0" fmla="*/ 0 h 1143000"/>
              <a:gd name="connsiteX1" fmla="*/ 609600 w 609600"/>
              <a:gd name="connsiteY1" fmla="*/ 0 h 1143000"/>
              <a:gd name="connsiteX2" fmla="*/ 609600 w 609600"/>
              <a:gd name="connsiteY2" fmla="*/ 1143000 h 1143000"/>
              <a:gd name="connsiteX3" fmla="*/ 0 w 609600"/>
              <a:gd name="connsiteY3" fmla="*/ 1143000 h 1143000"/>
              <a:gd name="connsiteX4" fmla="*/ 0 w 609600"/>
              <a:gd name="connsiteY4" fmla="*/ 0 h 1143000"/>
              <a:gd name="connsiteX0" fmla="*/ 0 w 609600"/>
              <a:gd name="connsiteY0" fmla="*/ 0 h 1143000"/>
              <a:gd name="connsiteX1" fmla="*/ 609600 w 609600"/>
              <a:gd name="connsiteY1" fmla="*/ 152400 h 1143000"/>
              <a:gd name="connsiteX2" fmla="*/ 609600 w 609600"/>
              <a:gd name="connsiteY2" fmla="*/ 1143000 h 1143000"/>
              <a:gd name="connsiteX3" fmla="*/ 0 w 609600"/>
              <a:gd name="connsiteY3" fmla="*/ 1143000 h 1143000"/>
              <a:gd name="connsiteX4" fmla="*/ 0 w 609600"/>
              <a:gd name="connsiteY4" fmla="*/ 0 h 1143000"/>
              <a:gd name="connsiteX0" fmla="*/ 0 w 609600"/>
              <a:gd name="connsiteY0" fmla="*/ 0 h 1143000"/>
              <a:gd name="connsiteX1" fmla="*/ 609600 w 609600"/>
              <a:gd name="connsiteY1" fmla="*/ 152400 h 1143000"/>
              <a:gd name="connsiteX2" fmla="*/ 609600 w 609600"/>
              <a:gd name="connsiteY2" fmla="*/ 990600 h 1143000"/>
              <a:gd name="connsiteX3" fmla="*/ 0 w 609600"/>
              <a:gd name="connsiteY3" fmla="*/ 1143000 h 1143000"/>
              <a:gd name="connsiteX4" fmla="*/ 0 w 609600"/>
              <a:gd name="connsiteY4" fmla="*/ 0 h 1143000"/>
              <a:gd name="connsiteX0" fmla="*/ 304800 w 609600"/>
              <a:gd name="connsiteY0" fmla="*/ 0 h 1143000"/>
              <a:gd name="connsiteX1" fmla="*/ 609600 w 609600"/>
              <a:gd name="connsiteY1" fmla="*/ 152400 h 1143000"/>
              <a:gd name="connsiteX2" fmla="*/ 609600 w 609600"/>
              <a:gd name="connsiteY2" fmla="*/ 990600 h 1143000"/>
              <a:gd name="connsiteX3" fmla="*/ 0 w 609600"/>
              <a:gd name="connsiteY3" fmla="*/ 1143000 h 1143000"/>
              <a:gd name="connsiteX4" fmla="*/ 304800 w 609600"/>
              <a:gd name="connsiteY4" fmla="*/ 0 h 1143000"/>
              <a:gd name="connsiteX0" fmla="*/ 0 w 304800"/>
              <a:gd name="connsiteY0" fmla="*/ 0 h 1143000"/>
              <a:gd name="connsiteX1" fmla="*/ 304800 w 304800"/>
              <a:gd name="connsiteY1" fmla="*/ 152400 h 1143000"/>
              <a:gd name="connsiteX2" fmla="*/ 304800 w 304800"/>
              <a:gd name="connsiteY2" fmla="*/ 990600 h 1143000"/>
              <a:gd name="connsiteX3" fmla="*/ 0 w 304800"/>
              <a:gd name="connsiteY3" fmla="*/ 1143000 h 1143000"/>
              <a:gd name="connsiteX4" fmla="*/ 0 w 304800"/>
              <a:gd name="connsiteY4" fmla="*/ 0 h 1143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4800" h="1143000">
                <a:moveTo>
                  <a:pt x="0" y="0"/>
                </a:moveTo>
                <a:lnTo>
                  <a:pt x="304800" y="152400"/>
                </a:lnTo>
                <a:lnTo>
                  <a:pt x="304800" y="990600"/>
                </a:lnTo>
                <a:lnTo>
                  <a:pt x="0" y="1143000"/>
                </a:lnTo>
                <a:lnTo>
                  <a:pt x="0" y="0"/>
                </a:lnTo>
                <a:close/>
              </a:path>
            </a:pathLst>
          </a:custGeom>
          <a:noFill/>
          <a:ln w="25400" cap="sq" algn="ctr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66" name="Line 49"/>
          <p:cNvSpPr>
            <a:spLocks noChangeShapeType="1"/>
          </p:cNvSpPr>
          <p:nvPr>
            <p:custDataLst>
              <p:tags r:id="rId62"/>
            </p:custDataLst>
          </p:nvPr>
        </p:nvSpPr>
        <p:spPr bwMode="auto">
          <a:xfrm flipH="1" flipV="1">
            <a:off x="1524000" y="2209800"/>
            <a:ext cx="0" cy="1524000"/>
          </a:xfrm>
          <a:prstGeom prst="line">
            <a:avLst/>
          </a:prstGeom>
          <a:noFill/>
          <a:ln w="25400" cap="sq">
            <a:solidFill>
              <a:schemeClr val="bg1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67" name="Line 49"/>
          <p:cNvSpPr>
            <a:spLocks noChangeShapeType="1"/>
          </p:cNvSpPr>
          <p:nvPr>
            <p:custDataLst>
              <p:tags r:id="rId63"/>
            </p:custDataLst>
          </p:nvPr>
        </p:nvSpPr>
        <p:spPr bwMode="auto">
          <a:xfrm flipV="1">
            <a:off x="1524000" y="3733800"/>
            <a:ext cx="762000" cy="0"/>
          </a:xfrm>
          <a:prstGeom prst="line">
            <a:avLst/>
          </a:prstGeom>
          <a:noFill/>
          <a:ln w="25400" cap="sq">
            <a:solidFill>
              <a:schemeClr val="bg1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68" name="Rectangle 19"/>
          <p:cNvSpPr>
            <a:spLocks noChangeArrowheads="1"/>
          </p:cNvSpPr>
          <p:nvPr>
            <p:custDataLst>
              <p:tags r:id="rId64"/>
            </p:custDataLst>
          </p:nvPr>
        </p:nvSpPr>
        <p:spPr bwMode="auto">
          <a:xfrm>
            <a:off x="5638800" y="2667000"/>
            <a:ext cx="152400" cy="762000"/>
          </a:xfrm>
          <a:custGeom>
            <a:avLst/>
            <a:gdLst>
              <a:gd name="connsiteX0" fmla="*/ 0 w 609600"/>
              <a:gd name="connsiteY0" fmla="*/ 0 h 1143000"/>
              <a:gd name="connsiteX1" fmla="*/ 609600 w 609600"/>
              <a:gd name="connsiteY1" fmla="*/ 0 h 1143000"/>
              <a:gd name="connsiteX2" fmla="*/ 609600 w 609600"/>
              <a:gd name="connsiteY2" fmla="*/ 1143000 h 1143000"/>
              <a:gd name="connsiteX3" fmla="*/ 0 w 609600"/>
              <a:gd name="connsiteY3" fmla="*/ 1143000 h 1143000"/>
              <a:gd name="connsiteX4" fmla="*/ 0 w 609600"/>
              <a:gd name="connsiteY4" fmla="*/ 0 h 1143000"/>
              <a:gd name="connsiteX0" fmla="*/ 0 w 609600"/>
              <a:gd name="connsiteY0" fmla="*/ 0 h 1143000"/>
              <a:gd name="connsiteX1" fmla="*/ 609600 w 609600"/>
              <a:gd name="connsiteY1" fmla="*/ 152400 h 1143000"/>
              <a:gd name="connsiteX2" fmla="*/ 609600 w 609600"/>
              <a:gd name="connsiteY2" fmla="*/ 1143000 h 1143000"/>
              <a:gd name="connsiteX3" fmla="*/ 0 w 609600"/>
              <a:gd name="connsiteY3" fmla="*/ 1143000 h 1143000"/>
              <a:gd name="connsiteX4" fmla="*/ 0 w 609600"/>
              <a:gd name="connsiteY4" fmla="*/ 0 h 1143000"/>
              <a:gd name="connsiteX0" fmla="*/ 0 w 609600"/>
              <a:gd name="connsiteY0" fmla="*/ 0 h 1143000"/>
              <a:gd name="connsiteX1" fmla="*/ 609600 w 609600"/>
              <a:gd name="connsiteY1" fmla="*/ 152400 h 1143000"/>
              <a:gd name="connsiteX2" fmla="*/ 609600 w 609600"/>
              <a:gd name="connsiteY2" fmla="*/ 990600 h 1143000"/>
              <a:gd name="connsiteX3" fmla="*/ 0 w 609600"/>
              <a:gd name="connsiteY3" fmla="*/ 1143000 h 1143000"/>
              <a:gd name="connsiteX4" fmla="*/ 0 w 609600"/>
              <a:gd name="connsiteY4" fmla="*/ 0 h 1143000"/>
              <a:gd name="connsiteX0" fmla="*/ 304800 w 609600"/>
              <a:gd name="connsiteY0" fmla="*/ 0 h 1143000"/>
              <a:gd name="connsiteX1" fmla="*/ 609600 w 609600"/>
              <a:gd name="connsiteY1" fmla="*/ 152400 h 1143000"/>
              <a:gd name="connsiteX2" fmla="*/ 609600 w 609600"/>
              <a:gd name="connsiteY2" fmla="*/ 990600 h 1143000"/>
              <a:gd name="connsiteX3" fmla="*/ 0 w 609600"/>
              <a:gd name="connsiteY3" fmla="*/ 1143000 h 1143000"/>
              <a:gd name="connsiteX4" fmla="*/ 304800 w 609600"/>
              <a:gd name="connsiteY4" fmla="*/ 0 h 1143000"/>
              <a:gd name="connsiteX0" fmla="*/ 0 w 304800"/>
              <a:gd name="connsiteY0" fmla="*/ 0 h 1143000"/>
              <a:gd name="connsiteX1" fmla="*/ 304800 w 304800"/>
              <a:gd name="connsiteY1" fmla="*/ 152400 h 1143000"/>
              <a:gd name="connsiteX2" fmla="*/ 304800 w 304800"/>
              <a:gd name="connsiteY2" fmla="*/ 990600 h 1143000"/>
              <a:gd name="connsiteX3" fmla="*/ 0 w 304800"/>
              <a:gd name="connsiteY3" fmla="*/ 1143000 h 1143000"/>
              <a:gd name="connsiteX4" fmla="*/ 0 w 304800"/>
              <a:gd name="connsiteY4" fmla="*/ 0 h 1143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4800" h="1143000">
                <a:moveTo>
                  <a:pt x="0" y="0"/>
                </a:moveTo>
                <a:lnTo>
                  <a:pt x="304800" y="152400"/>
                </a:lnTo>
                <a:lnTo>
                  <a:pt x="304800" y="990600"/>
                </a:lnTo>
                <a:lnTo>
                  <a:pt x="0" y="1143000"/>
                </a:lnTo>
                <a:lnTo>
                  <a:pt x="0" y="0"/>
                </a:lnTo>
                <a:close/>
              </a:path>
            </a:pathLst>
          </a:custGeom>
          <a:noFill/>
          <a:ln w="25400" cap="sq" algn="ctr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70" name="Rectangle 4"/>
          <p:cNvSpPr>
            <a:spLocks noChangeArrowheads="1"/>
          </p:cNvSpPr>
          <p:nvPr>
            <p:custDataLst>
              <p:tags r:id="rId65"/>
            </p:custDataLst>
          </p:nvPr>
        </p:nvSpPr>
        <p:spPr bwMode="auto">
          <a:xfrm>
            <a:off x="6781800" y="3200400"/>
            <a:ext cx="1143000" cy="1066800"/>
          </a:xfrm>
          <a:prstGeom prst="rect">
            <a:avLst/>
          </a:prstGeom>
          <a:noFill/>
          <a:ln w="25400" cap="sq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72" name="Line 48"/>
          <p:cNvSpPr>
            <a:spLocks noChangeShapeType="1"/>
          </p:cNvSpPr>
          <p:nvPr>
            <p:custDataLst>
              <p:tags r:id="rId66"/>
            </p:custDataLst>
          </p:nvPr>
        </p:nvSpPr>
        <p:spPr bwMode="auto">
          <a:xfrm flipH="1">
            <a:off x="2362200" y="2895600"/>
            <a:ext cx="2286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 dirty="0"/>
          </a:p>
        </p:txBody>
      </p:sp>
      <p:sp>
        <p:nvSpPr>
          <p:cNvPr id="174" name="Line 45"/>
          <p:cNvSpPr>
            <a:spLocks noChangeShapeType="1"/>
          </p:cNvSpPr>
          <p:nvPr>
            <p:custDataLst>
              <p:tags r:id="rId67"/>
            </p:custDataLst>
          </p:nvPr>
        </p:nvSpPr>
        <p:spPr bwMode="auto">
          <a:xfrm flipV="1">
            <a:off x="2286000" y="3276600"/>
            <a:ext cx="0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75" name="Rectangle 19"/>
          <p:cNvSpPr>
            <a:spLocks noChangeArrowheads="1"/>
          </p:cNvSpPr>
          <p:nvPr>
            <p:custDataLst>
              <p:tags r:id="rId68"/>
            </p:custDataLst>
          </p:nvPr>
        </p:nvSpPr>
        <p:spPr bwMode="auto">
          <a:xfrm>
            <a:off x="2209800" y="2514600"/>
            <a:ext cx="152400" cy="762000"/>
          </a:xfrm>
          <a:custGeom>
            <a:avLst/>
            <a:gdLst>
              <a:gd name="connsiteX0" fmla="*/ 0 w 609600"/>
              <a:gd name="connsiteY0" fmla="*/ 0 h 1143000"/>
              <a:gd name="connsiteX1" fmla="*/ 609600 w 609600"/>
              <a:gd name="connsiteY1" fmla="*/ 0 h 1143000"/>
              <a:gd name="connsiteX2" fmla="*/ 609600 w 609600"/>
              <a:gd name="connsiteY2" fmla="*/ 1143000 h 1143000"/>
              <a:gd name="connsiteX3" fmla="*/ 0 w 609600"/>
              <a:gd name="connsiteY3" fmla="*/ 1143000 h 1143000"/>
              <a:gd name="connsiteX4" fmla="*/ 0 w 609600"/>
              <a:gd name="connsiteY4" fmla="*/ 0 h 1143000"/>
              <a:gd name="connsiteX0" fmla="*/ 0 w 609600"/>
              <a:gd name="connsiteY0" fmla="*/ 0 h 1143000"/>
              <a:gd name="connsiteX1" fmla="*/ 609600 w 609600"/>
              <a:gd name="connsiteY1" fmla="*/ 152400 h 1143000"/>
              <a:gd name="connsiteX2" fmla="*/ 609600 w 609600"/>
              <a:gd name="connsiteY2" fmla="*/ 1143000 h 1143000"/>
              <a:gd name="connsiteX3" fmla="*/ 0 w 609600"/>
              <a:gd name="connsiteY3" fmla="*/ 1143000 h 1143000"/>
              <a:gd name="connsiteX4" fmla="*/ 0 w 609600"/>
              <a:gd name="connsiteY4" fmla="*/ 0 h 1143000"/>
              <a:gd name="connsiteX0" fmla="*/ 0 w 609600"/>
              <a:gd name="connsiteY0" fmla="*/ 0 h 1143000"/>
              <a:gd name="connsiteX1" fmla="*/ 609600 w 609600"/>
              <a:gd name="connsiteY1" fmla="*/ 152400 h 1143000"/>
              <a:gd name="connsiteX2" fmla="*/ 609600 w 609600"/>
              <a:gd name="connsiteY2" fmla="*/ 990600 h 1143000"/>
              <a:gd name="connsiteX3" fmla="*/ 0 w 609600"/>
              <a:gd name="connsiteY3" fmla="*/ 1143000 h 1143000"/>
              <a:gd name="connsiteX4" fmla="*/ 0 w 609600"/>
              <a:gd name="connsiteY4" fmla="*/ 0 h 1143000"/>
              <a:gd name="connsiteX0" fmla="*/ 304800 w 609600"/>
              <a:gd name="connsiteY0" fmla="*/ 0 h 1143000"/>
              <a:gd name="connsiteX1" fmla="*/ 609600 w 609600"/>
              <a:gd name="connsiteY1" fmla="*/ 152400 h 1143000"/>
              <a:gd name="connsiteX2" fmla="*/ 609600 w 609600"/>
              <a:gd name="connsiteY2" fmla="*/ 990600 h 1143000"/>
              <a:gd name="connsiteX3" fmla="*/ 0 w 609600"/>
              <a:gd name="connsiteY3" fmla="*/ 1143000 h 1143000"/>
              <a:gd name="connsiteX4" fmla="*/ 304800 w 609600"/>
              <a:gd name="connsiteY4" fmla="*/ 0 h 1143000"/>
              <a:gd name="connsiteX0" fmla="*/ 0 w 304800"/>
              <a:gd name="connsiteY0" fmla="*/ 0 h 1143000"/>
              <a:gd name="connsiteX1" fmla="*/ 304800 w 304800"/>
              <a:gd name="connsiteY1" fmla="*/ 152400 h 1143000"/>
              <a:gd name="connsiteX2" fmla="*/ 304800 w 304800"/>
              <a:gd name="connsiteY2" fmla="*/ 990600 h 1143000"/>
              <a:gd name="connsiteX3" fmla="*/ 0 w 304800"/>
              <a:gd name="connsiteY3" fmla="*/ 1143000 h 1143000"/>
              <a:gd name="connsiteX4" fmla="*/ 0 w 304800"/>
              <a:gd name="connsiteY4" fmla="*/ 0 h 1143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4800" h="1143000">
                <a:moveTo>
                  <a:pt x="0" y="0"/>
                </a:moveTo>
                <a:lnTo>
                  <a:pt x="304800" y="152400"/>
                </a:lnTo>
                <a:lnTo>
                  <a:pt x="304800" y="990600"/>
                </a:lnTo>
                <a:lnTo>
                  <a:pt x="0" y="1143000"/>
                </a:lnTo>
                <a:lnTo>
                  <a:pt x="0" y="0"/>
                </a:lnTo>
                <a:close/>
              </a:path>
            </a:pathLst>
          </a:custGeom>
          <a:noFill/>
          <a:ln w="25400" cap="sq" algn="ctr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76" name="Rectangle 22"/>
          <p:cNvSpPr>
            <a:spLocks noChangeArrowheads="1"/>
          </p:cNvSpPr>
          <p:nvPr>
            <p:custDataLst>
              <p:tags r:id="rId69"/>
            </p:custDataLst>
          </p:nvPr>
        </p:nvSpPr>
        <p:spPr bwMode="auto">
          <a:xfrm>
            <a:off x="2590799" y="1752600"/>
            <a:ext cx="1143001" cy="1363663"/>
          </a:xfrm>
          <a:prstGeom prst="rect">
            <a:avLst/>
          </a:prstGeom>
          <a:noFill/>
          <a:ln w="25400" cap="sq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 anchorCtr="1">
            <a:noAutofit/>
          </a:bodyPr>
          <a:lstStyle/>
          <a:p>
            <a:pPr algn="ctr"/>
            <a:r>
              <a:rPr lang="en-US" dirty="0" smtClean="0">
                <a:solidFill>
                  <a:schemeClr val="bg1"/>
                </a:solidFill>
              </a:rPr>
              <a:t>register</a:t>
            </a:r>
            <a:br>
              <a:rPr lang="en-US" dirty="0" smtClean="0">
                <a:solidFill>
                  <a:schemeClr val="bg1"/>
                </a:solidFill>
              </a:rPr>
            </a:br>
            <a:r>
              <a:rPr lang="en-US" dirty="0" smtClean="0">
                <a:solidFill>
                  <a:schemeClr val="bg1"/>
                </a:solidFill>
              </a:rPr>
              <a:t>file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78" name="Text Box 29"/>
          <p:cNvSpPr txBox="1">
            <a:spLocks noChangeArrowheads="1"/>
          </p:cNvSpPr>
          <p:nvPr>
            <p:custDataLst>
              <p:tags r:id="rId70"/>
            </p:custDataLst>
          </p:nvPr>
        </p:nvSpPr>
        <p:spPr bwMode="auto">
          <a:xfrm>
            <a:off x="1295400" y="1984276"/>
            <a:ext cx="399240" cy="225524"/>
          </a:xfrm>
          <a:prstGeom prst="rect">
            <a:avLst/>
          </a:prstGeom>
          <a:noFill/>
          <a:ln w="25400" cap="sq" algn="ctr">
            <a:noFill/>
            <a:miter lim="800000"/>
            <a:headEnd/>
            <a:tailEnd/>
          </a:ln>
          <a:effectLst/>
        </p:spPr>
        <p:txBody>
          <a:bodyPr wrap="non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1600" dirty="0" smtClean="0">
                <a:solidFill>
                  <a:srgbClr val="FFFFFF"/>
                </a:solidFill>
                <a:latin typeface="Calibri"/>
              </a:rPr>
              <a:t>inst</a:t>
            </a:r>
            <a:endParaRPr lang="en-US" sz="16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02" name="Line 25"/>
          <p:cNvSpPr>
            <a:spLocks noChangeShapeType="1"/>
          </p:cNvSpPr>
          <p:nvPr>
            <p:custDataLst>
              <p:tags r:id="rId71"/>
            </p:custDataLst>
          </p:nvPr>
        </p:nvSpPr>
        <p:spPr bwMode="auto">
          <a:xfrm flipV="1">
            <a:off x="2743200" y="3124200"/>
            <a:ext cx="1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anchor="ctr" anchorCtr="1">
            <a:noAutofit/>
          </a:bodyPr>
          <a:lstStyle/>
          <a:p>
            <a:endParaRPr lang="en-US" dirty="0"/>
          </a:p>
        </p:txBody>
      </p:sp>
      <p:sp>
        <p:nvSpPr>
          <p:cNvPr id="107" name="Line 25"/>
          <p:cNvSpPr>
            <a:spLocks noChangeShapeType="1"/>
          </p:cNvSpPr>
          <p:nvPr>
            <p:custDataLst>
              <p:tags r:id="rId72"/>
            </p:custDataLst>
          </p:nvPr>
        </p:nvSpPr>
        <p:spPr bwMode="auto">
          <a:xfrm flipV="1">
            <a:off x="3124199" y="3124200"/>
            <a:ext cx="1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anchor="ctr" anchorCtr="1">
            <a:noAutofit/>
          </a:bodyPr>
          <a:lstStyle/>
          <a:p>
            <a:endParaRPr lang="en-US" dirty="0"/>
          </a:p>
        </p:txBody>
      </p:sp>
      <p:sp>
        <p:nvSpPr>
          <p:cNvPr id="119" name="Line 25"/>
          <p:cNvSpPr>
            <a:spLocks noChangeShapeType="1"/>
          </p:cNvSpPr>
          <p:nvPr>
            <p:custDataLst>
              <p:tags r:id="rId73"/>
            </p:custDataLst>
          </p:nvPr>
        </p:nvSpPr>
        <p:spPr bwMode="auto">
          <a:xfrm flipV="1">
            <a:off x="3352799" y="3124200"/>
            <a:ext cx="1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anchor="ctr" anchorCtr="1">
            <a:noAutofit/>
          </a:bodyPr>
          <a:lstStyle/>
          <a:p>
            <a:endParaRPr lang="en-US" dirty="0"/>
          </a:p>
        </p:txBody>
      </p:sp>
      <p:sp>
        <p:nvSpPr>
          <p:cNvPr id="121" name="Line 25"/>
          <p:cNvSpPr>
            <a:spLocks noChangeShapeType="1"/>
          </p:cNvSpPr>
          <p:nvPr>
            <p:custDataLst>
              <p:tags r:id="rId74"/>
            </p:custDataLst>
          </p:nvPr>
        </p:nvSpPr>
        <p:spPr bwMode="auto">
          <a:xfrm flipV="1">
            <a:off x="3581399" y="3124200"/>
            <a:ext cx="1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anchor="ctr" anchorCtr="1">
            <a:noAutofit/>
          </a:bodyPr>
          <a:lstStyle/>
          <a:p>
            <a:endParaRPr lang="en-US" dirty="0"/>
          </a:p>
        </p:txBody>
      </p:sp>
      <p:cxnSp>
        <p:nvCxnSpPr>
          <p:cNvPr id="95" name="Straight Connector 94"/>
          <p:cNvCxnSpPr/>
          <p:nvPr>
            <p:custDataLst>
              <p:tags r:id="rId75"/>
            </p:custDataLst>
          </p:nvPr>
        </p:nvCxnSpPr>
        <p:spPr>
          <a:xfrm>
            <a:off x="1447800" y="3124200"/>
            <a:ext cx="228600" cy="0"/>
          </a:xfrm>
          <a:prstGeom prst="line">
            <a:avLst/>
          </a:prstGeom>
          <a:ln w="889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9" name="Line 44"/>
          <p:cNvSpPr>
            <a:spLocks noChangeShapeType="1"/>
          </p:cNvSpPr>
          <p:nvPr>
            <p:custDataLst>
              <p:tags r:id="rId76"/>
            </p:custDataLst>
          </p:nvPr>
        </p:nvSpPr>
        <p:spPr bwMode="auto">
          <a:xfrm>
            <a:off x="762000" y="3124200"/>
            <a:ext cx="1447800" cy="0"/>
          </a:xfrm>
          <a:prstGeom prst="line">
            <a:avLst/>
          </a:prstGeom>
          <a:noFill/>
          <a:ln w="25400" cap="sq">
            <a:solidFill>
              <a:schemeClr val="accent1"/>
            </a:solidFill>
            <a:round/>
            <a:headEnd type="oval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cxnSp>
        <p:nvCxnSpPr>
          <p:cNvPr id="100" name="Straight Connector 99"/>
          <p:cNvCxnSpPr/>
          <p:nvPr>
            <p:custDataLst>
              <p:tags r:id="rId77"/>
            </p:custDataLst>
          </p:nvPr>
        </p:nvCxnSpPr>
        <p:spPr>
          <a:xfrm>
            <a:off x="4724400" y="4800600"/>
            <a:ext cx="228600" cy="0"/>
          </a:xfrm>
          <a:prstGeom prst="line">
            <a:avLst/>
          </a:prstGeom>
          <a:ln w="889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1" name="Line 49"/>
          <p:cNvSpPr>
            <a:spLocks noChangeShapeType="1"/>
          </p:cNvSpPr>
          <p:nvPr>
            <p:custDataLst>
              <p:tags r:id="rId78"/>
            </p:custDataLst>
          </p:nvPr>
        </p:nvSpPr>
        <p:spPr bwMode="auto">
          <a:xfrm flipV="1">
            <a:off x="3657600" y="4800600"/>
            <a:ext cx="16002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 dirty="0"/>
          </a:p>
        </p:txBody>
      </p:sp>
      <p:sp>
        <p:nvSpPr>
          <p:cNvPr id="113" name="Text Box 11"/>
          <p:cNvSpPr txBox="1">
            <a:spLocks noChangeArrowheads="1"/>
          </p:cNvSpPr>
          <p:nvPr>
            <p:custDataLst>
              <p:tags r:id="rId79"/>
            </p:custDataLst>
          </p:nvPr>
        </p:nvSpPr>
        <p:spPr bwMode="auto">
          <a:xfrm>
            <a:off x="2971800" y="4648200"/>
            <a:ext cx="685800" cy="304800"/>
          </a:xfrm>
          <a:prstGeom prst="rect">
            <a:avLst/>
          </a:prstGeom>
          <a:noFill/>
          <a:ln w="25400" cap="sq" algn="ctr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square" lIns="0" rIns="0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1600" dirty="0" smtClean="0">
                <a:solidFill>
                  <a:srgbClr val="FFFFFF"/>
                </a:solidFill>
              </a:rPr>
              <a:t>extend</a:t>
            </a:r>
            <a:endParaRPr lang="en-US" sz="1600" dirty="0">
              <a:solidFill>
                <a:srgbClr val="FFFFFF"/>
              </a:solidFill>
            </a:endParaRPr>
          </a:p>
        </p:txBody>
      </p:sp>
      <p:cxnSp>
        <p:nvCxnSpPr>
          <p:cNvPr id="114" name="Straight Connector 113"/>
          <p:cNvCxnSpPr/>
          <p:nvPr>
            <p:custDataLst>
              <p:tags r:id="rId80"/>
            </p:custDataLst>
          </p:nvPr>
        </p:nvCxnSpPr>
        <p:spPr>
          <a:xfrm rot="5400000">
            <a:off x="4724400" y="2819400"/>
            <a:ext cx="152400" cy="0"/>
          </a:xfrm>
          <a:prstGeom prst="line">
            <a:avLst/>
          </a:prstGeom>
          <a:ln w="889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6" name="Straight Connector 115"/>
          <p:cNvCxnSpPr/>
          <p:nvPr>
            <p:custDataLst>
              <p:tags r:id="rId81"/>
            </p:custDataLst>
          </p:nvPr>
        </p:nvCxnSpPr>
        <p:spPr>
          <a:xfrm rot="5400000">
            <a:off x="4724400" y="3429000"/>
            <a:ext cx="152400" cy="0"/>
          </a:xfrm>
          <a:prstGeom prst="line">
            <a:avLst/>
          </a:prstGeom>
          <a:ln w="889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Line 49"/>
          <p:cNvSpPr>
            <a:spLocks noChangeShapeType="1"/>
          </p:cNvSpPr>
          <p:nvPr>
            <p:custDataLst>
              <p:tags r:id="rId82"/>
            </p:custDataLst>
          </p:nvPr>
        </p:nvSpPr>
        <p:spPr bwMode="auto">
          <a:xfrm flipV="1">
            <a:off x="4800600" y="1981200"/>
            <a:ext cx="0" cy="198120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oval" w="med" len="med"/>
            <a:tailEnd type="oval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cxnSp>
        <p:nvCxnSpPr>
          <p:cNvPr id="127" name="Straight Connector 126"/>
          <p:cNvCxnSpPr/>
          <p:nvPr>
            <p:custDataLst>
              <p:tags r:id="rId83"/>
            </p:custDataLst>
          </p:nvPr>
        </p:nvCxnSpPr>
        <p:spPr>
          <a:xfrm rot="5400000">
            <a:off x="5181600" y="3733800"/>
            <a:ext cx="152400" cy="0"/>
          </a:xfrm>
          <a:prstGeom prst="line">
            <a:avLst/>
          </a:prstGeom>
          <a:ln w="889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4" name="Line 49"/>
          <p:cNvSpPr>
            <a:spLocks noChangeShapeType="1"/>
          </p:cNvSpPr>
          <p:nvPr>
            <p:custDataLst>
              <p:tags r:id="rId84"/>
            </p:custDataLst>
          </p:nvPr>
        </p:nvSpPr>
        <p:spPr bwMode="auto">
          <a:xfrm>
            <a:off x="5257800" y="3276600"/>
            <a:ext cx="0" cy="1523999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grpSp>
        <p:nvGrpSpPr>
          <p:cNvPr id="2" name="Group 135"/>
          <p:cNvGrpSpPr/>
          <p:nvPr>
            <p:custDataLst>
              <p:tags r:id="rId85"/>
            </p:custDataLst>
          </p:nvPr>
        </p:nvGrpSpPr>
        <p:grpSpPr>
          <a:xfrm>
            <a:off x="914400" y="2971800"/>
            <a:ext cx="304800" cy="304800"/>
            <a:chOff x="990600" y="2971800"/>
            <a:chExt cx="304800" cy="304800"/>
          </a:xfrm>
          <a:solidFill>
            <a:schemeClr val="tx1"/>
          </a:solidFill>
        </p:grpSpPr>
        <p:sp>
          <p:nvSpPr>
            <p:cNvPr id="137" name="Freeform 136"/>
            <p:cNvSpPr/>
            <p:nvPr>
              <p:custDataLst>
                <p:tags r:id="rId90"/>
              </p:custDataLst>
            </p:nvPr>
          </p:nvSpPr>
          <p:spPr>
            <a:xfrm>
              <a:off x="990600" y="2971800"/>
              <a:ext cx="304800" cy="304800"/>
            </a:xfrm>
            <a:custGeom>
              <a:avLst/>
              <a:gdLst>
                <a:gd name="connsiteX0" fmla="*/ 0 w 685800"/>
                <a:gd name="connsiteY0" fmla="*/ 0 h 762000"/>
                <a:gd name="connsiteX1" fmla="*/ 685800 w 685800"/>
                <a:gd name="connsiteY1" fmla="*/ 0 h 762000"/>
                <a:gd name="connsiteX2" fmla="*/ 685800 w 685800"/>
                <a:gd name="connsiteY2" fmla="*/ 762000 h 762000"/>
                <a:gd name="connsiteX3" fmla="*/ 0 w 685800"/>
                <a:gd name="connsiteY3" fmla="*/ 762000 h 762000"/>
                <a:gd name="connsiteX4" fmla="*/ 0 w 685800"/>
                <a:gd name="connsiteY4" fmla="*/ 0 h 762000"/>
                <a:gd name="connsiteX0" fmla="*/ 0 w 685800"/>
                <a:gd name="connsiteY0" fmla="*/ 0 h 762000"/>
                <a:gd name="connsiteX1" fmla="*/ 685800 w 685800"/>
                <a:gd name="connsiteY1" fmla="*/ 190500 h 762000"/>
                <a:gd name="connsiteX2" fmla="*/ 685800 w 685800"/>
                <a:gd name="connsiteY2" fmla="*/ 762000 h 762000"/>
                <a:gd name="connsiteX3" fmla="*/ 0 w 685800"/>
                <a:gd name="connsiteY3" fmla="*/ 762000 h 762000"/>
                <a:gd name="connsiteX4" fmla="*/ 0 w 685800"/>
                <a:gd name="connsiteY4" fmla="*/ 0 h 762000"/>
                <a:gd name="connsiteX0" fmla="*/ 0 w 685800"/>
                <a:gd name="connsiteY0" fmla="*/ 0 h 762000"/>
                <a:gd name="connsiteX1" fmla="*/ 685800 w 685800"/>
                <a:gd name="connsiteY1" fmla="*/ 190500 h 762000"/>
                <a:gd name="connsiteX2" fmla="*/ 685800 w 685800"/>
                <a:gd name="connsiteY2" fmla="*/ 571500 h 762000"/>
                <a:gd name="connsiteX3" fmla="*/ 0 w 685800"/>
                <a:gd name="connsiteY3" fmla="*/ 762000 h 762000"/>
                <a:gd name="connsiteX4" fmla="*/ 0 w 685800"/>
                <a:gd name="connsiteY4" fmla="*/ 0 h 762000"/>
                <a:gd name="connsiteX0" fmla="*/ 0 w 685800"/>
                <a:gd name="connsiteY0" fmla="*/ 0 h 762000"/>
                <a:gd name="connsiteX1" fmla="*/ 685800 w 685800"/>
                <a:gd name="connsiteY1" fmla="*/ 317500 h 762000"/>
                <a:gd name="connsiteX2" fmla="*/ 685800 w 685800"/>
                <a:gd name="connsiteY2" fmla="*/ 571500 h 762000"/>
                <a:gd name="connsiteX3" fmla="*/ 0 w 685800"/>
                <a:gd name="connsiteY3" fmla="*/ 762000 h 762000"/>
                <a:gd name="connsiteX4" fmla="*/ 0 w 685800"/>
                <a:gd name="connsiteY4" fmla="*/ 0 h 762000"/>
                <a:gd name="connsiteX0" fmla="*/ 0 w 685800"/>
                <a:gd name="connsiteY0" fmla="*/ 0 h 952500"/>
                <a:gd name="connsiteX1" fmla="*/ 685800 w 685800"/>
                <a:gd name="connsiteY1" fmla="*/ 317500 h 952500"/>
                <a:gd name="connsiteX2" fmla="*/ 685800 w 685800"/>
                <a:gd name="connsiteY2" fmla="*/ 952500 h 952500"/>
                <a:gd name="connsiteX3" fmla="*/ 0 w 685800"/>
                <a:gd name="connsiteY3" fmla="*/ 762000 h 952500"/>
                <a:gd name="connsiteX4" fmla="*/ 0 w 685800"/>
                <a:gd name="connsiteY4" fmla="*/ 0 h 9525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0 w 685800"/>
                <a:gd name="connsiteY4" fmla="*/ 0 h 12700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0 w 685800"/>
                <a:gd name="connsiteY4" fmla="*/ 635000 h 1270000"/>
                <a:gd name="connsiteX5" fmla="*/ 0 w 685800"/>
                <a:gd name="connsiteY5" fmla="*/ 0 h 12700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171450 w 685800"/>
                <a:gd name="connsiteY4" fmla="*/ 635000 h 1270000"/>
                <a:gd name="connsiteX5" fmla="*/ 0 w 685800"/>
                <a:gd name="connsiteY5" fmla="*/ 0 h 12700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171450 w 685800"/>
                <a:gd name="connsiteY4" fmla="*/ 635000 h 1270000"/>
                <a:gd name="connsiteX5" fmla="*/ 0 w 685800"/>
                <a:gd name="connsiteY5" fmla="*/ 508000 h 1270000"/>
                <a:gd name="connsiteX6" fmla="*/ 0 w 685800"/>
                <a:gd name="connsiteY6" fmla="*/ 0 h 12700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0 w 685800"/>
                <a:gd name="connsiteY4" fmla="*/ 762000 h 1270000"/>
                <a:gd name="connsiteX5" fmla="*/ 171450 w 685800"/>
                <a:gd name="connsiteY5" fmla="*/ 635000 h 1270000"/>
                <a:gd name="connsiteX6" fmla="*/ 0 w 685800"/>
                <a:gd name="connsiteY6" fmla="*/ 508000 h 1270000"/>
                <a:gd name="connsiteX7" fmla="*/ 0 w 685800"/>
                <a:gd name="connsiteY7" fmla="*/ 0 h 12700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0 w 685800"/>
                <a:gd name="connsiteY4" fmla="*/ 762000 h 1270000"/>
                <a:gd name="connsiteX5" fmla="*/ 97971 w 685800"/>
                <a:gd name="connsiteY5" fmla="*/ 635000 h 1270000"/>
                <a:gd name="connsiteX6" fmla="*/ 0 w 685800"/>
                <a:gd name="connsiteY6" fmla="*/ 508000 h 1270000"/>
                <a:gd name="connsiteX7" fmla="*/ 0 w 685800"/>
                <a:gd name="connsiteY7" fmla="*/ 0 h 1270000"/>
                <a:gd name="connsiteX0" fmla="*/ 0 w 685800"/>
                <a:gd name="connsiteY0" fmla="*/ 0 h 1270000"/>
                <a:gd name="connsiteX1" fmla="*/ 489857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0 w 685800"/>
                <a:gd name="connsiteY4" fmla="*/ 762000 h 1270000"/>
                <a:gd name="connsiteX5" fmla="*/ 97971 w 685800"/>
                <a:gd name="connsiteY5" fmla="*/ 635000 h 1270000"/>
                <a:gd name="connsiteX6" fmla="*/ 0 w 685800"/>
                <a:gd name="connsiteY6" fmla="*/ 508000 h 1270000"/>
                <a:gd name="connsiteX7" fmla="*/ 0 w 685800"/>
                <a:gd name="connsiteY7" fmla="*/ 0 h 1270000"/>
                <a:gd name="connsiteX0" fmla="*/ 0 w 489857"/>
                <a:gd name="connsiteY0" fmla="*/ 0 h 1270000"/>
                <a:gd name="connsiteX1" fmla="*/ 489857 w 489857"/>
                <a:gd name="connsiteY1" fmla="*/ 317500 h 1270000"/>
                <a:gd name="connsiteX2" fmla="*/ 489857 w 489857"/>
                <a:gd name="connsiteY2" fmla="*/ 952500 h 1270000"/>
                <a:gd name="connsiteX3" fmla="*/ 0 w 489857"/>
                <a:gd name="connsiteY3" fmla="*/ 1270000 h 1270000"/>
                <a:gd name="connsiteX4" fmla="*/ 0 w 489857"/>
                <a:gd name="connsiteY4" fmla="*/ 762000 h 1270000"/>
                <a:gd name="connsiteX5" fmla="*/ 97971 w 489857"/>
                <a:gd name="connsiteY5" fmla="*/ 635000 h 1270000"/>
                <a:gd name="connsiteX6" fmla="*/ 0 w 489857"/>
                <a:gd name="connsiteY6" fmla="*/ 508000 h 1270000"/>
                <a:gd name="connsiteX7" fmla="*/ 0 w 489857"/>
                <a:gd name="connsiteY7" fmla="*/ 0 h 1270000"/>
                <a:gd name="connsiteX0" fmla="*/ 0 w 489857"/>
                <a:gd name="connsiteY0" fmla="*/ 0 h 1270000"/>
                <a:gd name="connsiteX1" fmla="*/ 489857 w 489857"/>
                <a:gd name="connsiteY1" fmla="*/ 317500 h 1270000"/>
                <a:gd name="connsiteX2" fmla="*/ 489857 w 489857"/>
                <a:gd name="connsiteY2" fmla="*/ 952500 h 1270000"/>
                <a:gd name="connsiteX3" fmla="*/ 0 w 489857"/>
                <a:gd name="connsiteY3" fmla="*/ 1270000 h 1270000"/>
                <a:gd name="connsiteX4" fmla="*/ 0 w 489857"/>
                <a:gd name="connsiteY4" fmla="*/ 762000 h 1270000"/>
                <a:gd name="connsiteX5" fmla="*/ 97971 w 489857"/>
                <a:gd name="connsiteY5" fmla="*/ 635000 h 1270000"/>
                <a:gd name="connsiteX6" fmla="*/ 0 w 489857"/>
                <a:gd name="connsiteY6" fmla="*/ 508000 h 1270000"/>
                <a:gd name="connsiteX7" fmla="*/ 0 w 489857"/>
                <a:gd name="connsiteY7" fmla="*/ 0 h 1270000"/>
                <a:gd name="connsiteX0" fmla="*/ 0 w 489857"/>
                <a:gd name="connsiteY0" fmla="*/ 0 h 1270000"/>
                <a:gd name="connsiteX1" fmla="*/ 489857 w 489857"/>
                <a:gd name="connsiteY1" fmla="*/ 317500 h 1270000"/>
                <a:gd name="connsiteX2" fmla="*/ 489857 w 489857"/>
                <a:gd name="connsiteY2" fmla="*/ 952500 h 1270000"/>
                <a:gd name="connsiteX3" fmla="*/ 0 w 489857"/>
                <a:gd name="connsiteY3" fmla="*/ 1270000 h 1270000"/>
                <a:gd name="connsiteX4" fmla="*/ 0 w 489857"/>
                <a:gd name="connsiteY4" fmla="*/ 762000 h 1270000"/>
                <a:gd name="connsiteX5" fmla="*/ 40821 w 489857"/>
                <a:gd name="connsiteY5" fmla="*/ 635000 h 1270000"/>
                <a:gd name="connsiteX6" fmla="*/ 0 w 489857"/>
                <a:gd name="connsiteY6" fmla="*/ 508000 h 1270000"/>
                <a:gd name="connsiteX7" fmla="*/ 0 w 489857"/>
                <a:gd name="connsiteY7" fmla="*/ 0 h 1270000"/>
                <a:gd name="connsiteX0" fmla="*/ 0 w 489857"/>
                <a:gd name="connsiteY0" fmla="*/ 0 h 1270000"/>
                <a:gd name="connsiteX1" fmla="*/ 489857 w 489857"/>
                <a:gd name="connsiteY1" fmla="*/ 317500 h 1270000"/>
                <a:gd name="connsiteX2" fmla="*/ 489857 w 489857"/>
                <a:gd name="connsiteY2" fmla="*/ 952500 h 1270000"/>
                <a:gd name="connsiteX3" fmla="*/ 0 w 489857"/>
                <a:gd name="connsiteY3" fmla="*/ 1270000 h 1270000"/>
                <a:gd name="connsiteX4" fmla="*/ 0 w 489857"/>
                <a:gd name="connsiteY4" fmla="*/ 762000 h 1270000"/>
                <a:gd name="connsiteX5" fmla="*/ 40821 w 489857"/>
                <a:gd name="connsiteY5" fmla="*/ 635000 h 1270000"/>
                <a:gd name="connsiteX6" fmla="*/ 0 w 489857"/>
                <a:gd name="connsiteY6" fmla="*/ 555625 h 1270000"/>
                <a:gd name="connsiteX7" fmla="*/ 0 w 489857"/>
                <a:gd name="connsiteY7" fmla="*/ 0 h 1270000"/>
                <a:gd name="connsiteX0" fmla="*/ 0 w 489857"/>
                <a:gd name="connsiteY0" fmla="*/ 0 h 1270000"/>
                <a:gd name="connsiteX1" fmla="*/ 489857 w 489857"/>
                <a:gd name="connsiteY1" fmla="*/ 317500 h 1270000"/>
                <a:gd name="connsiteX2" fmla="*/ 489857 w 489857"/>
                <a:gd name="connsiteY2" fmla="*/ 952500 h 1270000"/>
                <a:gd name="connsiteX3" fmla="*/ 0 w 489857"/>
                <a:gd name="connsiteY3" fmla="*/ 1270000 h 1270000"/>
                <a:gd name="connsiteX4" fmla="*/ 0 w 489857"/>
                <a:gd name="connsiteY4" fmla="*/ 714375 h 1270000"/>
                <a:gd name="connsiteX5" fmla="*/ 40821 w 489857"/>
                <a:gd name="connsiteY5" fmla="*/ 635000 h 1270000"/>
                <a:gd name="connsiteX6" fmla="*/ 0 w 489857"/>
                <a:gd name="connsiteY6" fmla="*/ 555625 h 1270000"/>
                <a:gd name="connsiteX7" fmla="*/ 0 w 489857"/>
                <a:gd name="connsiteY7" fmla="*/ 0 h 1270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489857" h="1270000">
                  <a:moveTo>
                    <a:pt x="0" y="0"/>
                  </a:moveTo>
                  <a:lnTo>
                    <a:pt x="489857" y="317500"/>
                  </a:lnTo>
                  <a:lnTo>
                    <a:pt x="489857" y="952500"/>
                  </a:lnTo>
                  <a:lnTo>
                    <a:pt x="0" y="1270000"/>
                  </a:lnTo>
                  <a:lnTo>
                    <a:pt x="0" y="714375"/>
                  </a:lnTo>
                  <a:lnTo>
                    <a:pt x="40821" y="635000"/>
                  </a:lnTo>
                  <a:lnTo>
                    <a:pt x="0" y="555625"/>
                  </a:lnTo>
                  <a:lnTo>
                    <a:pt x="0" y="0"/>
                  </a:lnTo>
                  <a:close/>
                </a:path>
              </a:pathLst>
            </a:custGeom>
            <a:grpFill/>
            <a:ln w="28575">
              <a:solidFill>
                <a:schemeClr val="bg1"/>
              </a:solidFill>
              <a:miter lim="800000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8" name="Text Box 11"/>
            <p:cNvSpPr txBox="1">
              <a:spLocks noChangeArrowheads="1"/>
            </p:cNvSpPr>
            <p:nvPr>
              <p:custDataLst>
                <p:tags r:id="rId91"/>
              </p:custDataLst>
            </p:nvPr>
          </p:nvSpPr>
          <p:spPr bwMode="auto">
            <a:xfrm>
              <a:off x="1081086" y="3002753"/>
              <a:ext cx="152400" cy="228600"/>
            </a:xfrm>
            <a:prstGeom prst="rect">
              <a:avLst/>
            </a:prstGeom>
            <a:noFill/>
            <a:ln w="25400" algn="ctr">
              <a:noFill/>
              <a:miter lim="800000"/>
              <a:headEnd/>
              <a:tailEnd/>
            </a:ln>
            <a:effectLst/>
          </p:spPr>
          <p:txBody>
            <a:bodyPr wrap="none" lIns="0" tIns="0" rIns="0" bIns="0" anchor="ctr" anchorCtr="1">
              <a:noAutofit/>
            </a:bodyPr>
            <a:lstStyle/>
            <a:p>
              <a:pPr algn="ctr" eaLnBrk="1" hangingPunct="1">
                <a:lnSpc>
                  <a:spcPct val="116000"/>
                </a:lnSpc>
                <a:buClr>
                  <a:srgbClr val="40458C"/>
                </a:buClr>
                <a:buSzPct val="100000"/>
                <a:buFont typeface="Times New Roman" pitchFamily="18" charset="0"/>
                <a:buNone/>
              </a:pPr>
              <a:r>
                <a:rPr lang="en-US" sz="1600" dirty="0" smtClean="0">
                  <a:solidFill>
                    <a:srgbClr val="FFFFFF"/>
                  </a:solidFill>
                  <a:latin typeface="Consolas" pitchFamily="49" charset="0"/>
                </a:rPr>
                <a:t>+4</a:t>
              </a:r>
              <a:endParaRPr lang="en-US" sz="1600" dirty="0">
                <a:solidFill>
                  <a:srgbClr val="FFFFFF"/>
                </a:solidFill>
                <a:latin typeface="Consolas" pitchFamily="49" charset="0"/>
              </a:endParaRPr>
            </a:p>
          </p:txBody>
        </p:sp>
      </p:grpSp>
      <p:grpSp>
        <p:nvGrpSpPr>
          <p:cNvPr id="3" name="Group 138"/>
          <p:cNvGrpSpPr/>
          <p:nvPr>
            <p:custDataLst>
              <p:tags r:id="rId86"/>
            </p:custDataLst>
          </p:nvPr>
        </p:nvGrpSpPr>
        <p:grpSpPr>
          <a:xfrm>
            <a:off x="1676400" y="2971800"/>
            <a:ext cx="304800" cy="304800"/>
            <a:chOff x="990600" y="2971800"/>
            <a:chExt cx="304800" cy="304800"/>
          </a:xfrm>
          <a:solidFill>
            <a:schemeClr val="tx1"/>
          </a:solidFill>
        </p:grpSpPr>
        <p:sp>
          <p:nvSpPr>
            <p:cNvPr id="140" name="Freeform 139"/>
            <p:cNvSpPr/>
            <p:nvPr>
              <p:custDataLst>
                <p:tags r:id="rId88"/>
              </p:custDataLst>
            </p:nvPr>
          </p:nvSpPr>
          <p:spPr>
            <a:xfrm>
              <a:off x="990600" y="2971800"/>
              <a:ext cx="304800" cy="304800"/>
            </a:xfrm>
            <a:custGeom>
              <a:avLst/>
              <a:gdLst>
                <a:gd name="connsiteX0" fmla="*/ 0 w 685800"/>
                <a:gd name="connsiteY0" fmla="*/ 0 h 762000"/>
                <a:gd name="connsiteX1" fmla="*/ 685800 w 685800"/>
                <a:gd name="connsiteY1" fmla="*/ 0 h 762000"/>
                <a:gd name="connsiteX2" fmla="*/ 685800 w 685800"/>
                <a:gd name="connsiteY2" fmla="*/ 762000 h 762000"/>
                <a:gd name="connsiteX3" fmla="*/ 0 w 685800"/>
                <a:gd name="connsiteY3" fmla="*/ 762000 h 762000"/>
                <a:gd name="connsiteX4" fmla="*/ 0 w 685800"/>
                <a:gd name="connsiteY4" fmla="*/ 0 h 762000"/>
                <a:gd name="connsiteX0" fmla="*/ 0 w 685800"/>
                <a:gd name="connsiteY0" fmla="*/ 0 h 762000"/>
                <a:gd name="connsiteX1" fmla="*/ 685800 w 685800"/>
                <a:gd name="connsiteY1" fmla="*/ 190500 h 762000"/>
                <a:gd name="connsiteX2" fmla="*/ 685800 w 685800"/>
                <a:gd name="connsiteY2" fmla="*/ 762000 h 762000"/>
                <a:gd name="connsiteX3" fmla="*/ 0 w 685800"/>
                <a:gd name="connsiteY3" fmla="*/ 762000 h 762000"/>
                <a:gd name="connsiteX4" fmla="*/ 0 w 685800"/>
                <a:gd name="connsiteY4" fmla="*/ 0 h 762000"/>
                <a:gd name="connsiteX0" fmla="*/ 0 w 685800"/>
                <a:gd name="connsiteY0" fmla="*/ 0 h 762000"/>
                <a:gd name="connsiteX1" fmla="*/ 685800 w 685800"/>
                <a:gd name="connsiteY1" fmla="*/ 190500 h 762000"/>
                <a:gd name="connsiteX2" fmla="*/ 685800 w 685800"/>
                <a:gd name="connsiteY2" fmla="*/ 571500 h 762000"/>
                <a:gd name="connsiteX3" fmla="*/ 0 w 685800"/>
                <a:gd name="connsiteY3" fmla="*/ 762000 h 762000"/>
                <a:gd name="connsiteX4" fmla="*/ 0 w 685800"/>
                <a:gd name="connsiteY4" fmla="*/ 0 h 762000"/>
                <a:gd name="connsiteX0" fmla="*/ 0 w 685800"/>
                <a:gd name="connsiteY0" fmla="*/ 0 h 762000"/>
                <a:gd name="connsiteX1" fmla="*/ 685800 w 685800"/>
                <a:gd name="connsiteY1" fmla="*/ 317500 h 762000"/>
                <a:gd name="connsiteX2" fmla="*/ 685800 w 685800"/>
                <a:gd name="connsiteY2" fmla="*/ 571500 h 762000"/>
                <a:gd name="connsiteX3" fmla="*/ 0 w 685800"/>
                <a:gd name="connsiteY3" fmla="*/ 762000 h 762000"/>
                <a:gd name="connsiteX4" fmla="*/ 0 w 685800"/>
                <a:gd name="connsiteY4" fmla="*/ 0 h 762000"/>
                <a:gd name="connsiteX0" fmla="*/ 0 w 685800"/>
                <a:gd name="connsiteY0" fmla="*/ 0 h 952500"/>
                <a:gd name="connsiteX1" fmla="*/ 685800 w 685800"/>
                <a:gd name="connsiteY1" fmla="*/ 317500 h 952500"/>
                <a:gd name="connsiteX2" fmla="*/ 685800 w 685800"/>
                <a:gd name="connsiteY2" fmla="*/ 952500 h 952500"/>
                <a:gd name="connsiteX3" fmla="*/ 0 w 685800"/>
                <a:gd name="connsiteY3" fmla="*/ 762000 h 952500"/>
                <a:gd name="connsiteX4" fmla="*/ 0 w 685800"/>
                <a:gd name="connsiteY4" fmla="*/ 0 h 9525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0 w 685800"/>
                <a:gd name="connsiteY4" fmla="*/ 0 h 12700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0 w 685800"/>
                <a:gd name="connsiteY4" fmla="*/ 635000 h 1270000"/>
                <a:gd name="connsiteX5" fmla="*/ 0 w 685800"/>
                <a:gd name="connsiteY5" fmla="*/ 0 h 12700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171450 w 685800"/>
                <a:gd name="connsiteY4" fmla="*/ 635000 h 1270000"/>
                <a:gd name="connsiteX5" fmla="*/ 0 w 685800"/>
                <a:gd name="connsiteY5" fmla="*/ 0 h 12700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171450 w 685800"/>
                <a:gd name="connsiteY4" fmla="*/ 635000 h 1270000"/>
                <a:gd name="connsiteX5" fmla="*/ 0 w 685800"/>
                <a:gd name="connsiteY5" fmla="*/ 508000 h 1270000"/>
                <a:gd name="connsiteX6" fmla="*/ 0 w 685800"/>
                <a:gd name="connsiteY6" fmla="*/ 0 h 12700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0 w 685800"/>
                <a:gd name="connsiteY4" fmla="*/ 762000 h 1270000"/>
                <a:gd name="connsiteX5" fmla="*/ 171450 w 685800"/>
                <a:gd name="connsiteY5" fmla="*/ 635000 h 1270000"/>
                <a:gd name="connsiteX6" fmla="*/ 0 w 685800"/>
                <a:gd name="connsiteY6" fmla="*/ 508000 h 1270000"/>
                <a:gd name="connsiteX7" fmla="*/ 0 w 685800"/>
                <a:gd name="connsiteY7" fmla="*/ 0 h 12700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0 w 685800"/>
                <a:gd name="connsiteY4" fmla="*/ 762000 h 1270000"/>
                <a:gd name="connsiteX5" fmla="*/ 97971 w 685800"/>
                <a:gd name="connsiteY5" fmla="*/ 635000 h 1270000"/>
                <a:gd name="connsiteX6" fmla="*/ 0 w 685800"/>
                <a:gd name="connsiteY6" fmla="*/ 508000 h 1270000"/>
                <a:gd name="connsiteX7" fmla="*/ 0 w 685800"/>
                <a:gd name="connsiteY7" fmla="*/ 0 h 1270000"/>
                <a:gd name="connsiteX0" fmla="*/ 0 w 685800"/>
                <a:gd name="connsiteY0" fmla="*/ 0 h 1270000"/>
                <a:gd name="connsiteX1" fmla="*/ 489857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0 w 685800"/>
                <a:gd name="connsiteY4" fmla="*/ 762000 h 1270000"/>
                <a:gd name="connsiteX5" fmla="*/ 97971 w 685800"/>
                <a:gd name="connsiteY5" fmla="*/ 635000 h 1270000"/>
                <a:gd name="connsiteX6" fmla="*/ 0 w 685800"/>
                <a:gd name="connsiteY6" fmla="*/ 508000 h 1270000"/>
                <a:gd name="connsiteX7" fmla="*/ 0 w 685800"/>
                <a:gd name="connsiteY7" fmla="*/ 0 h 1270000"/>
                <a:gd name="connsiteX0" fmla="*/ 0 w 489857"/>
                <a:gd name="connsiteY0" fmla="*/ 0 h 1270000"/>
                <a:gd name="connsiteX1" fmla="*/ 489857 w 489857"/>
                <a:gd name="connsiteY1" fmla="*/ 317500 h 1270000"/>
                <a:gd name="connsiteX2" fmla="*/ 489857 w 489857"/>
                <a:gd name="connsiteY2" fmla="*/ 952500 h 1270000"/>
                <a:gd name="connsiteX3" fmla="*/ 0 w 489857"/>
                <a:gd name="connsiteY3" fmla="*/ 1270000 h 1270000"/>
                <a:gd name="connsiteX4" fmla="*/ 0 w 489857"/>
                <a:gd name="connsiteY4" fmla="*/ 762000 h 1270000"/>
                <a:gd name="connsiteX5" fmla="*/ 97971 w 489857"/>
                <a:gd name="connsiteY5" fmla="*/ 635000 h 1270000"/>
                <a:gd name="connsiteX6" fmla="*/ 0 w 489857"/>
                <a:gd name="connsiteY6" fmla="*/ 508000 h 1270000"/>
                <a:gd name="connsiteX7" fmla="*/ 0 w 489857"/>
                <a:gd name="connsiteY7" fmla="*/ 0 h 1270000"/>
                <a:gd name="connsiteX0" fmla="*/ 0 w 489857"/>
                <a:gd name="connsiteY0" fmla="*/ 0 h 1270000"/>
                <a:gd name="connsiteX1" fmla="*/ 489857 w 489857"/>
                <a:gd name="connsiteY1" fmla="*/ 317500 h 1270000"/>
                <a:gd name="connsiteX2" fmla="*/ 489857 w 489857"/>
                <a:gd name="connsiteY2" fmla="*/ 952500 h 1270000"/>
                <a:gd name="connsiteX3" fmla="*/ 0 w 489857"/>
                <a:gd name="connsiteY3" fmla="*/ 1270000 h 1270000"/>
                <a:gd name="connsiteX4" fmla="*/ 0 w 489857"/>
                <a:gd name="connsiteY4" fmla="*/ 762000 h 1270000"/>
                <a:gd name="connsiteX5" fmla="*/ 97971 w 489857"/>
                <a:gd name="connsiteY5" fmla="*/ 635000 h 1270000"/>
                <a:gd name="connsiteX6" fmla="*/ 0 w 489857"/>
                <a:gd name="connsiteY6" fmla="*/ 508000 h 1270000"/>
                <a:gd name="connsiteX7" fmla="*/ 0 w 489857"/>
                <a:gd name="connsiteY7" fmla="*/ 0 h 1270000"/>
                <a:gd name="connsiteX0" fmla="*/ 0 w 489857"/>
                <a:gd name="connsiteY0" fmla="*/ 0 h 1270000"/>
                <a:gd name="connsiteX1" fmla="*/ 489857 w 489857"/>
                <a:gd name="connsiteY1" fmla="*/ 317500 h 1270000"/>
                <a:gd name="connsiteX2" fmla="*/ 489857 w 489857"/>
                <a:gd name="connsiteY2" fmla="*/ 952500 h 1270000"/>
                <a:gd name="connsiteX3" fmla="*/ 0 w 489857"/>
                <a:gd name="connsiteY3" fmla="*/ 1270000 h 1270000"/>
                <a:gd name="connsiteX4" fmla="*/ 0 w 489857"/>
                <a:gd name="connsiteY4" fmla="*/ 762000 h 1270000"/>
                <a:gd name="connsiteX5" fmla="*/ 40821 w 489857"/>
                <a:gd name="connsiteY5" fmla="*/ 635000 h 1270000"/>
                <a:gd name="connsiteX6" fmla="*/ 0 w 489857"/>
                <a:gd name="connsiteY6" fmla="*/ 508000 h 1270000"/>
                <a:gd name="connsiteX7" fmla="*/ 0 w 489857"/>
                <a:gd name="connsiteY7" fmla="*/ 0 h 1270000"/>
                <a:gd name="connsiteX0" fmla="*/ 0 w 489857"/>
                <a:gd name="connsiteY0" fmla="*/ 0 h 1270000"/>
                <a:gd name="connsiteX1" fmla="*/ 489857 w 489857"/>
                <a:gd name="connsiteY1" fmla="*/ 317500 h 1270000"/>
                <a:gd name="connsiteX2" fmla="*/ 489857 w 489857"/>
                <a:gd name="connsiteY2" fmla="*/ 952500 h 1270000"/>
                <a:gd name="connsiteX3" fmla="*/ 0 w 489857"/>
                <a:gd name="connsiteY3" fmla="*/ 1270000 h 1270000"/>
                <a:gd name="connsiteX4" fmla="*/ 0 w 489857"/>
                <a:gd name="connsiteY4" fmla="*/ 762000 h 1270000"/>
                <a:gd name="connsiteX5" fmla="*/ 40821 w 489857"/>
                <a:gd name="connsiteY5" fmla="*/ 635000 h 1270000"/>
                <a:gd name="connsiteX6" fmla="*/ 0 w 489857"/>
                <a:gd name="connsiteY6" fmla="*/ 555625 h 1270000"/>
                <a:gd name="connsiteX7" fmla="*/ 0 w 489857"/>
                <a:gd name="connsiteY7" fmla="*/ 0 h 1270000"/>
                <a:gd name="connsiteX0" fmla="*/ 0 w 489857"/>
                <a:gd name="connsiteY0" fmla="*/ 0 h 1270000"/>
                <a:gd name="connsiteX1" fmla="*/ 489857 w 489857"/>
                <a:gd name="connsiteY1" fmla="*/ 317500 h 1270000"/>
                <a:gd name="connsiteX2" fmla="*/ 489857 w 489857"/>
                <a:gd name="connsiteY2" fmla="*/ 952500 h 1270000"/>
                <a:gd name="connsiteX3" fmla="*/ 0 w 489857"/>
                <a:gd name="connsiteY3" fmla="*/ 1270000 h 1270000"/>
                <a:gd name="connsiteX4" fmla="*/ 0 w 489857"/>
                <a:gd name="connsiteY4" fmla="*/ 714375 h 1270000"/>
                <a:gd name="connsiteX5" fmla="*/ 40821 w 489857"/>
                <a:gd name="connsiteY5" fmla="*/ 635000 h 1270000"/>
                <a:gd name="connsiteX6" fmla="*/ 0 w 489857"/>
                <a:gd name="connsiteY6" fmla="*/ 555625 h 1270000"/>
                <a:gd name="connsiteX7" fmla="*/ 0 w 489857"/>
                <a:gd name="connsiteY7" fmla="*/ 0 h 1270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489857" h="1270000">
                  <a:moveTo>
                    <a:pt x="0" y="0"/>
                  </a:moveTo>
                  <a:lnTo>
                    <a:pt x="489857" y="317500"/>
                  </a:lnTo>
                  <a:lnTo>
                    <a:pt x="489857" y="952500"/>
                  </a:lnTo>
                  <a:lnTo>
                    <a:pt x="0" y="1270000"/>
                  </a:lnTo>
                  <a:lnTo>
                    <a:pt x="0" y="714375"/>
                  </a:lnTo>
                  <a:lnTo>
                    <a:pt x="40821" y="635000"/>
                  </a:lnTo>
                  <a:lnTo>
                    <a:pt x="0" y="555625"/>
                  </a:lnTo>
                  <a:lnTo>
                    <a:pt x="0" y="0"/>
                  </a:lnTo>
                  <a:close/>
                </a:path>
              </a:pathLst>
            </a:custGeom>
            <a:grpFill/>
            <a:ln w="28575">
              <a:solidFill>
                <a:schemeClr val="bg1"/>
              </a:solidFill>
              <a:miter lim="800000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Text Box 11"/>
            <p:cNvSpPr txBox="1">
              <a:spLocks noChangeArrowheads="1"/>
            </p:cNvSpPr>
            <p:nvPr>
              <p:custDataLst>
                <p:tags r:id="rId89"/>
              </p:custDataLst>
            </p:nvPr>
          </p:nvSpPr>
          <p:spPr bwMode="auto">
            <a:xfrm>
              <a:off x="1081086" y="3002753"/>
              <a:ext cx="152400" cy="228600"/>
            </a:xfrm>
            <a:prstGeom prst="rect">
              <a:avLst/>
            </a:prstGeom>
            <a:noFill/>
            <a:ln w="25400" algn="ctr">
              <a:noFill/>
              <a:miter lim="800000"/>
              <a:headEnd/>
              <a:tailEnd/>
            </a:ln>
            <a:effectLst/>
          </p:spPr>
          <p:txBody>
            <a:bodyPr wrap="none" lIns="0" tIns="0" rIns="0" bIns="0" anchor="ctr" anchorCtr="1">
              <a:noAutofit/>
            </a:bodyPr>
            <a:lstStyle/>
            <a:p>
              <a:pPr algn="ctr" eaLnBrk="1" hangingPunct="1">
                <a:lnSpc>
                  <a:spcPct val="116000"/>
                </a:lnSpc>
                <a:buClr>
                  <a:srgbClr val="40458C"/>
                </a:buClr>
                <a:buSzPct val="100000"/>
                <a:buFont typeface="Times New Roman" pitchFamily="18" charset="0"/>
                <a:buNone/>
              </a:pPr>
              <a:r>
                <a:rPr lang="en-US" sz="1600" dirty="0" smtClean="0">
                  <a:solidFill>
                    <a:srgbClr val="FFFFFF"/>
                  </a:solidFill>
                  <a:latin typeface="Consolas" pitchFamily="49" charset="0"/>
                </a:rPr>
                <a:t>+4</a:t>
              </a:r>
              <a:endParaRPr lang="en-US" sz="1600" dirty="0">
                <a:solidFill>
                  <a:srgbClr val="FFFFFF"/>
                </a:solidFill>
                <a:latin typeface="Consolas" pitchFamily="49" charset="0"/>
              </a:endParaRPr>
            </a:p>
          </p:txBody>
        </p:sp>
      </p:grpSp>
      <p:sp>
        <p:nvSpPr>
          <p:cNvPr id="92" name="Line 45"/>
          <p:cNvSpPr>
            <a:spLocks noChangeShapeType="1"/>
          </p:cNvSpPr>
          <p:nvPr>
            <p:custDataLst>
              <p:tags r:id="rId87"/>
            </p:custDataLst>
          </p:nvPr>
        </p:nvSpPr>
        <p:spPr bwMode="auto">
          <a:xfrm flipV="1">
            <a:off x="6553200" y="2895600"/>
            <a:ext cx="0" cy="228600"/>
          </a:xfrm>
          <a:prstGeom prst="line">
            <a:avLst/>
          </a:prstGeom>
          <a:noFill/>
          <a:ln w="25400" cap="sq">
            <a:solidFill>
              <a:srgbClr val="00FF00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oup 156"/>
          <p:cNvGrpSpPr/>
          <p:nvPr>
            <p:custDataLst>
              <p:tags r:id="rId1"/>
            </p:custDataLst>
          </p:nvPr>
        </p:nvGrpSpPr>
        <p:grpSpPr>
          <a:xfrm>
            <a:off x="1828800" y="457200"/>
            <a:ext cx="7086600" cy="5334000"/>
            <a:chOff x="1828800" y="457200"/>
            <a:chExt cx="7086600" cy="5334000"/>
          </a:xfrm>
        </p:grpSpPr>
        <p:sp>
          <p:nvSpPr>
            <p:cNvPr id="133" name="Right Triangle 132"/>
            <p:cNvSpPr/>
            <p:nvPr>
              <p:custDataLst>
                <p:tags r:id="rId107"/>
              </p:custDataLst>
            </p:nvPr>
          </p:nvSpPr>
          <p:spPr>
            <a:xfrm rot="10800000">
              <a:off x="7696200" y="914400"/>
              <a:ext cx="609600" cy="685800"/>
            </a:xfrm>
            <a:prstGeom prst="rtTriangle">
              <a:avLst/>
            </a:prstGeom>
            <a:solidFill>
              <a:schemeClr val="accent3">
                <a:lumMod val="50000"/>
              </a:schemeClr>
            </a:solidFill>
            <a:ln w="2857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6" name="Rounded Rectangle 115"/>
            <p:cNvSpPr/>
            <p:nvPr>
              <p:custDataLst>
                <p:tags r:id="rId108"/>
              </p:custDataLst>
            </p:nvPr>
          </p:nvSpPr>
          <p:spPr>
            <a:xfrm>
              <a:off x="8001000" y="457200"/>
              <a:ext cx="914400" cy="5334000"/>
            </a:xfrm>
            <a:prstGeom prst="roundRect">
              <a:avLst>
                <a:gd name="adj" fmla="val 30422"/>
              </a:avLst>
            </a:prstGeom>
            <a:solidFill>
              <a:schemeClr val="accent3">
                <a:lumMod val="50000"/>
              </a:schemeClr>
            </a:solidFill>
            <a:ln w="2857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7" name="Rounded Rectangle 116"/>
            <p:cNvSpPr/>
            <p:nvPr>
              <p:custDataLst>
                <p:tags r:id="rId109"/>
              </p:custDataLst>
            </p:nvPr>
          </p:nvSpPr>
          <p:spPr>
            <a:xfrm>
              <a:off x="1828800" y="457200"/>
              <a:ext cx="1143000" cy="3048000"/>
            </a:xfrm>
            <a:prstGeom prst="roundRect">
              <a:avLst>
                <a:gd name="adj" fmla="val 30422"/>
              </a:avLst>
            </a:prstGeom>
            <a:solidFill>
              <a:schemeClr val="accent3">
                <a:lumMod val="50000"/>
              </a:schemeClr>
            </a:solidFill>
            <a:ln w="2857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4" name="Rounded Rectangle 123"/>
            <p:cNvSpPr/>
            <p:nvPr>
              <p:custDataLst>
                <p:tags r:id="rId110"/>
              </p:custDataLst>
            </p:nvPr>
          </p:nvSpPr>
          <p:spPr>
            <a:xfrm>
              <a:off x="2057400" y="457200"/>
              <a:ext cx="6400800" cy="609600"/>
            </a:xfrm>
            <a:prstGeom prst="roundRect">
              <a:avLst>
                <a:gd name="adj" fmla="val 30422"/>
              </a:avLst>
            </a:prstGeom>
            <a:solidFill>
              <a:schemeClr val="accent3">
                <a:lumMod val="50000"/>
              </a:schemeClr>
            </a:solidFill>
            <a:ln w="2857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28" name="Right Triangle 127"/>
            <p:cNvSpPr/>
            <p:nvPr>
              <p:custDataLst>
                <p:tags r:id="rId111"/>
              </p:custDataLst>
            </p:nvPr>
          </p:nvSpPr>
          <p:spPr>
            <a:xfrm rot="5400000">
              <a:off x="2705100" y="876300"/>
              <a:ext cx="609600" cy="685800"/>
            </a:xfrm>
            <a:prstGeom prst="rtTriangle">
              <a:avLst/>
            </a:prstGeom>
            <a:solidFill>
              <a:schemeClr val="accent3">
                <a:lumMod val="50000"/>
              </a:schemeClr>
            </a:solidFill>
            <a:ln w="2857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5" name="TextBox 144"/>
            <p:cNvSpPr txBox="1"/>
            <p:nvPr>
              <p:custDataLst>
                <p:tags r:id="rId112"/>
              </p:custDataLst>
            </p:nvPr>
          </p:nvSpPr>
          <p:spPr>
            <a:xfrm>
              <a:off x="8077200" y="5083314"/>
              <a:ext cx="838200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dirty="0" smtClean="0">
                  <a:solidFill>
                    <a:schemeClr val="bg1"/>
                  </a:solidFill>
                </a:rPr>
                <a:t>Write-</a:t>
              </a:r>
              <a:br>
                <a:rPr lang="en-US" sz="2000" dirty="0" smtClean="0">
                  <a:solidFill>
                    <a:schemeClr val="bg1"/>
                  </a:solidFill>
                </a:rPr>
              </a:br>
              <a:r>
                <a:rPr lang="en-US" sz="2000" dirty="0" smtClean="0">
                  <a:solidFill>
                    <a:schemeClr val="bg1"/>
                  </a:solidFill>
                </a:rPr>
                <a:t>Back</a:t>
              </a:r>
            </a:p>
          </p:txBody>
        </p:sp>
      </p:grpSp>
      <p:grpSp>
        <p:nvGrpSpPr>
          <p:cNvPr id="3" name="Group 154"/>
          <p:cNvGrpSpPr/>
          <p:nvPr>
            <p:custDataLst>
              <p:tags r:id="rId2"/>
            </p:custDataLst>
          </p:nvPr>
        </p:nvGrpSpPr>
        <p:grpSpPr>
          <a:xfrm>
            <a:off x="6629400" y="1143000"/>
            <a:ext cx="1447800" cy="4648200"/>
            <a:chOff x="6629400" y="1143000"/>
            <a:chExt cx="1447800" cy="4648200"/>
          </a:xfrm>
        </p:grpSpPr>
        <p:sp>
          <p:nvSpPr>
            <p:cNvPr id="108" name="Rounded Rectangle 107"/>
            <p:cNvSpPr/>
            <p:nvPr>
              <p:custDataLst>
                <p:tags r:id="rId105"/>
              </p:custDataLst>
            </p:nvPr>
          </p:nvSpPr>
          <p:spPr>
            <a:xfrm>
              <a:off x="6705600" y="1143000"/>
              <a:ext cx="1295400" cy="4648200"/>
            </a:xfrm>
            <a:prstGeom prst="roundRect">
              <a:avLst>
                <a:gd name="adj" fmla="val 14000"/>
              </a:avLst>
            </a:prstGeom>
            <a:solidFill>
              <a:schemeClr val="accent4">
                <a:lumMod val="50000"/>
              </a:schemeClr>
            </a:solidFill>
            <a:ln w="2857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2" name="TextBox 141"/>
            <p:cNvSpPr txBox="1"/>
            <p:nvPr>
              <p:custDataLst>
                <p:tags r:id="rId106"/>
              </p:custDataLst>
            </p:nvPr>
          </p:nvSpPr>
          <p:spPr>
            <a:xfrm>
              <a:off x="6629400" y="5334000"/>
              <a:ext cx="1447800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dirty="0" smtClean="0">
                  <a:solidFill>
                    <a:schemeClr val="bg1"/>
                  </a:solidFill>
                </a:rPr>
                <a:t>Memory</a:t>
              </a:r>
            </a:p>
          </p:txBody>
        </p:sp>
      </p:grpSp>
      <p:grpSp>
        <p:nvGrpSpPr>
          <p:cNvPr id="4" name="Group 148"/>
          <p:cNvGrpSpPr/>
          <p:nvPr>
            <p:custDataLst>
              <p:tags r:id="rId3"/>
            </p:custDataLst>
          </p:nvPr>
        </p:nvGrpSpPr>
        <p:grpSpPr>
          <a:xfrm>
            <a:off x="152400" y="1143000"/>
            <a:ext cx="1676400" cy="4670286"/>
            <a:chOff x="152400" y="1143000"/>
            <a:chExt cx="1676400" cy="4670286"/>
          </a:xfrm>
        </p:grpSpPr>
        <p:sp>
          <p:nvSpPr>
            <p:cNvPr id="93" name="Rounded Rectangle 92"/>
            <p:cNvSpPr/>
            <p:nvPr>
              <p:custDataLst>
                <p:tags r:id="rId103"/>
              </p:custDataLst>
            </p:nvPr>
          </p:nvSpPr>
          <p:spPr>
            <a:xfrm>
              <a:off x="152400" y="1143000"/>
              <a:ext cx="1676400" cy="4648200"/>
            </a:xfrm>
            <a:prstGeom prst="roundRect">
              <a:avLst/>
            </a:prstGeom>
            <a:solidFill>
              <a:schemeClr val="accent4">
                <a:lumMod val="50000"/>
              </a:schemeClr>
            </a:solidFill>
            <a:ln w="2857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37" name="TextBox 136"/>
            <p:cNvSpPr txBox="1"/>
            <p:nvPr>
              <p:custDataLst>
                <p:tags r:id="rId104"/>
              </p:custDataLst>
            </p:nvPr>
          </p:nvSpPr>
          <p:spPr>
            <a:xfrm>
              <a:off x="228600" y="5105400"/>
              <a:ext cx="1447800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dirty="0" smtClean="0">
                  <a:solidFill>
                    <a:schemeClr val="bg1"/>
                  </a:solidFill>
                </a:rPr>
                <a:t>Instruction</a:t>
              </a:r>
              <a:br>
                <a:rPr lang="en-US" sz="2000" dirty="0" smtClean="0">
                  <a:solidFill>
                    <a:schemeClr val="bg1"/>
                  </a:solidFill>
                </a:rPr>
              </a:br>
              <a:r>
                <a:rPr lang="en-US" sz="2000" dirty="0" smtClean="0">
                  <a:solidFill>
                    <a:schemeClr val="bg1"/>
                  </a:solidFill>
                </a:rPr>
                <a:t>Fetch</a:t>
              </a:r>
            </a:p>
          </p:txBody>
        </p:sp>
      </p:grpSp>
      <p:grpSp>
        <p:nvGrpSpPr>
          <p:cNvPr id="5" name="Group 153"/>
          <p:cNvGrpSpPr/>
          <p:nvPr>
            <p:custDataLst>
              <p:tags r:id="rId4"/>
            </p:custDataLst>
          </p:nvPr>
        </p:nvGrpSpPr>
        <p:grpSpPr>
          <a:xfrm>
            <a:off x="3886200" y="1143000"/>
            <a:ext cx="2819400" cy="4648200"/>
            <a:chOff x="3886200" y="1143000"/>
            <a:chExt cx="2819400" cy="4648200"/>
          </a:xfrm>
        </p:grpSpPr>
        <p:sp>
          <p:nvSpPr>
            <p:cNvPr id="106" name="Rounded Rectangle 105"/>
            <p:cNvSpPr/>
            <p:nvPr>
              <p:custDataLst>
                <p:tags r:id="rId101"/>
              </p:custDataLst>
            </p:nvPr>
          </p:nvSpPr>
          <p:spPr>
            <a:xfrm>
              <a:off x="3886200" y="1143000"/>
              <a:ext cx="2819400" cy="4648200"/>
            </a:xfrm>
            <a:prstGeom prst="roundRect">
              <a:avLst>
                <a:gd name="adj" fmla="val 11944"/>
              </a:avLst>
            </a:prstGeom>
            <a:solidFill>
              <a:schemeClr val="accent3">
                <a:lumMod val="50000"/>
              </a:schemeClr>
            </a:solidFill>
            <a:ln w="2857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41" name="TextBox 140"/>
            <p:cNvSpPr txBox="1"/>
            <p:nvPr>
              <p:custDataLst>
                <p:tags r:id="rId102"/>
              </p:custDataLst>
            </p:nvPr>
          </p:nvSpPr>
          <p:spPr>
            <a:xfrm>
              <a:off x="4648200" y="5391090"/>
              <a:ext cx="1447800" cy="40011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dirty="0" smtClean="0">
                  <a:solidFill>
                    <a:schemeClr val="bg1"/>
                  </a:solidFill>
                </a:rPr>
                <a:t>Execute</a:t>
              </a:r>
            </a:p>
          </p:txBody>
        </p:sp>
      </p:grpSp>
      <p:grpSp>
        <p:nvGrpSpPr>
          <p:cNvPr id="6" name="Group 152"/>
          <p:cNvGrpSpPr/>
          <p:nvPr>
            <p:custDataLst>
              <p:tags r:id="rId5"/>
            </p:custDataLst>
          </p:nvPr>
        </p:nvGrpSpPr>
        <p:grpSpPr>
          <a:xfrm>
            <a:off x="1828800" y="1143000"/>
            <a:ext cx="2057400" cy="4648201"/>
            <a:chOff x="1828800" y="1143000"/>
            <a:chExt cx="2057400" cy="4648201"/>
          </a:xfrm>
        </p:grpSpPr>
        <p:sp>
          <p:nvSpPr>
            <p:cNvPr id="111" name="Rounded Rectangle 110"/>
            <p:cNvSpPr/>
            <p:nvPr>
              <p:custDataLst>
                <p:tags r:id="rId97"/>
              </p:custDataLst>
            </p:nvPr>
          </p:nvSpPr>
          <p:spPr>
            <a:xfrm>
              <a:off x="2971800" y="1143000"/>
              <a:ext cx="914400" cy="4648200"/>
            </a:xfrm>
            <a:prstGeom prst="roundRect">
              <a:avLst>
                <a:gd name="adj" fmla="val 30962"/>
              </a:avLst>
            </a:prstGeom>
            <a:solidFill>
              <a:srgbClr val="006600"/>
            </a:solidFill>
            <a:ln w="2857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2" name="Rounded Rectangle 111"/>
            <p:cNvSpPr/>
            <p:nvPr>
              <p:custDataLst>
                <p:tags r:id="rId98"/>
              </p:custDataLst>
            </p:nvPr>
          </p:nvSpPr>
          <p:spPr>
            <a:xfrm>
              <a:off x="1828800" y="3505200"/>
              <a:ext cx="2057400" cy="2286000"/>
            </a:xfrm>
            <a:prstGeom prst="roundRect">
              <a:avLst>
                <a:gd name="adj" fmla="val 15859"/>
              </a:avLst>
            </a:prstGeom>
            <a:solidFill>
              <a:srgbClr val="006600"/>
            </a:solidFill>
            <a:ln w="2857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5" name="Right Triangle 114"/>
            <p:cNvSpPr/>
            <p:nvPr>
              <p:custDataLst>
                <p:tags r:id="rId99"/>
              </p:custDataLst>
            </p:nvPr>
          </p:nvSpPr>
          <p:spPr>
            <a:xfrm rot="16200000">
              <a:off x="2582343" y="3132658"/>
              <a:ext cx="550314" cy="533400"/>
            </a:xfrm>
            <a:prstGeom prst="rtTriangle">
              <a:avLst/>
            </a:prstGeom>
            <a:solidFill>
              <a:srgbClr val="006600"/>
            </a:solidFill>
            <a:ln w="28575"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9" name="TextBox 138"/>
            <p:cNvSpPr txBox="1"/>
            <p:nvPr>
              <p:custDataLst>
                <p:tags r:id="rId100"/>
              </p:custDataLst>
            </p:nvPr>
          </p:nvSpPr>
          <p:spPr>
            <a:xfrm>
              <a:off x="2133600" y="5083315"/>
              <a:ext cx="1447800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2000" dirty="0" smtClean="0">
                  <a:solidFill>
                    <a:schemeClr val="bg1"/>
                  </a:solidFill>
                </a:rPr>
                <a:t>Instruction</a:t>
              </a:r>
              <a:br>
                <a:rPr lang="en-US" sz="2000" dirty="0" smtClean="0">
                  <a:solidFill>
                    <a:schemeClr val="bg1"/>
                  </a:solidFill>
                </a:rPr>
              </a:br>
              <a:r>
                <a:rPr lang="en-US" sz="2000" dirty="0" smtClean="0">
                  <a:solidFill>
                    <a:schemeClr val="bg1"/>
                  </a:solidFill>
                </a:rPr>
                <a:t>Decode</a:t>
              </a:r>
            </a:p>
          </p:txBody>
        </p:sp>
      </p:grpSp>
      <p:sp>
        <p:nvSpPr>
          <p:cNvPr id="136" name="Arc 135"/>
          <p:cNvSpPr/>
          <p:nvPr>
            <p:custDataLst>
              <p:tags r:id="rId6"/>
            </p:custDataLst>
          </p:nvPr>
        </p:nvSpPr>
        <p:spPr>
          <a:xfrm rot="10800000" flipV="1">
            <a:off x="2971800" y="1143000"/>
            <a:ext cx="609600" cy="609600"/>
          </a:xfrm>
          <a:prstGeom prst="arc">
            <a:avLst/>
          </a:prstGeom>
          <a:ln w="76200" cap="rnd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7" name="Rounded Rectangle 126"/>
          <p:cNvSpPr/>
          <p:nvPr>
            <p:custDataLst>
              <p:tags r:id="rId7"/>
            </p:custDataLst>
          </p:nvPr>
        </p:nvSpPr>
        <p:spPr>
          <a:xfrm>
            <a:off x="6705600" y="1143000"/>
            <a:ext cx="1295400" cy="4648200"/>
          </a:xfrm>
          <a:prstGeom prst="roundRect">
            <a:avLst/>
          </a:prstGeom>
          <a:noFill/>
          <a:ln w="762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03" name="Straight Connector 102"/>
          <p:cNvCxnSpPr>
            <a:endCxn id="104" idx="2"/>
          </p:cNvCxnSpPr>
          <p:nvPr>
            <p:custDataLst>
              <p:tags r:id="rId8"/>
            </p:custDataLst>
          </p:nvPr>
        </p:nvCxnSpPr>
        <p:spPr>
          <a:xfrm>
            <a:off x="8305800" y="5791200"/>
            <a:ext cx="304800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4" name="Arc 103"/>
          <p:cNvSpPr/>
          <p:nvPr>
            <p:custDataLst>
              <p:tags r:id="rId9"/>
            </p:custDataLst>
          </p:nvPr>
        </p:nvSpPr>
        <p:spPr>
          <a:xfrm rot="5400000">
            <a:off x="8305800" y="5181600"/>
            <a:ext cx="609600" cy="609600"/>
          </a:xfrm>
          <a:prstGeom prst="arc">
            <a:avLst/>
          </a:prstGeom>
          <a:ln w="76200" cap="rnd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5" name="Arc 104"/>
          <p:cNvSpPr/>
          <p:nvPr>
            <p:custDataLst>
              <p:tags r:id="rId10"/>
            </p:custDataLst>
          </p:nvPr>
        </p:nvSpPr>
        <p:spPr>
          <a:xfrm rot="10800000">
            <a:off x="8001000" y="5181600"/>
            <a:ext cx="609600" cy="609600"/>
          </a:xfrm>
          <a:prstGeom prst="arc">
            <a:avLst/>
          </a:prstGeom>
          <a:ln w="76200" cap="rnd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34" name="Straight Connector 133"/>
          <p:cNvCxnSpPr>
            <a:stCxn id="143" idx="2"/>
          </p:cNvCxnSpPr>
          <p:nvPr>
            <p:custDataLst>
              <p:tags r:id="rId11"/>
            </p:custDataLst>
          </p:nvPr>
        </p:nvCxnSpPr>
        <p:spPr>
          <a:xfrm rot="5400000">
            <a:off x="2057400" y="2286000"/>
            <a:ext cx="1828800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8" name="Arc 147"/>
          <p:cNvSpPr/>
          <p:nvPr>
            <p:custDataLst>
              <p:tags r:id="rId12"/>
            </p:custDataLst>
          </p:nvPr>
        </p:nvSpPr>
        <p:spPr>
          <a:xfrm rot="16200000" flipV="1">
            <a:off x="7391400" y="1066800"/>
            <a:ext cx="609600" cy="609600"/>
          </a:xfrm>
          <a:prstGeom prst="arc">
            <a:avLst/>
          </a:prstGeom>
          <a:ln w="76200" cap="rnd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Freeform 150"/>
          <p:cNvSpPr/>
          <p:nvPr>
            <p:custDataLst>
              <p:tags r:id="rId13"/>
            </p:custDataLst>
          </p:nvPr>
        </p:nvSpPr>
        <p:spPr>
          <a:xfrm>
            <a:off x="6019800" y="1676400"/>
            <a:ext cx="609600" cy="1524000"/>
          </a:xfrm>
          <a:custGeom>
            <a:avLst/>
            <a:gdLst>
              <a:gd name="connsiteX0" fmla="*/ 0 w 685800"/>
              <a:gd name="connsiteY0" fmla="*/ 0 h 762000"/>
              <a:gd name="connsiteX1" fmla="*/ 685800 w 685800"/>
              <a:gd name="connsiteY1" fmla="*/ 0 h 762000"/>
              <a:gd name="connsiteX2" fmla="*/ 685800 w 685800"/>
              <a:gd name="connsiteY2" fmla="*/ 762000 h 762000"/>
              <a:gd name="connsiteX3" fmla="*/ 0 w 685800"/>
              <a:gd name="connsiteY3" fmla="*/ 762000 h 762000"/>
              <a:gd name="connsiteX4" fmla="*/ 0 w 685800"/>
              <a:gd name="connsiteY4" fmla="*/ 0 h 762000"/>
              <a:gd name="connsiteX0" fmla="*/ 0 w 685800"/>
              <a:gd name="connsiteY0" fmla="*/ 0 h 762000"/>
              <a:gd name="connsiteX1" fmla="*/ 685800 w 685800"/>
              <a:gd name="connsiteY1" fmla="*/ 190500 h 762000"/>
              <a:gd name="connsiteX2" fmla="*/ 685800 w 685800"/>
              <a:gd name="connsiteY2" fmla="*/ 762000 h 762000"/>
              <a:gd name="connsiteX3" fmla="*/ 0 w 685800"/>
              <a:gd name="connsiteY3" fmla="*/ 762000 h 762000"/>
              <a:gd name="connsiteX4" fmla="*/ 0 w 685800"/>
              <a:gd name="connsiteY4" fmla="*/ 0 h 762000"/>
              <a:gd name="connsiteX0" fmla="*/ 0 w 685800"/>
              <a:gd name="connsiteY0" fmla="*/ 0 h 762000"/>
              <a:gd name="connsiteX1" fmla="*/ 685800 w 685800"/>
              <a:gd name="connsiteY1" fmla="*/ 190500 h 762000"/>
              <a:gd name="connsiteX2" fmla="*/ 685800 w 685800"/>
              <a:gd name="connsiteY2" fmla="*/ 571500 h 762000"/>
              <a:gd name="connsiteX3" fmla="*/ 0 w 685800"/>
              <a:gd name="connsiteY3" fmla="*/ 762000 h 762000"/>
              <a:gd name="connsiteX4" fmla="*/ 0 w 685800"/>
              <a:gd name="connsiteY4" fmla="*/ 0 h 762000"/>
              <a:gd name="connsiteX0" fmla="*/ 0 w 685800"/>
              <a:gd name="connsiteY0" fmla="*/ 0 h 762000"/>
              <a:gd name="connsiteX1" fmla="*/ 685800 w 685800"/>
              <a:gd name="connsiteY1" fmla="*/ 317500 h 762000"/>
              <a:gd name="connsiteX2" fmla="*/ 685800 w 685800"/>
              <a:gd name="connsiteY2" fmla="*/ 571500 h 762000"/>
              <a:gd name="connsiteX3" fmla="*/ 0 w 685800"/>
              <a:gd name="connsiteY3" fmla="*/ 762000 h 762000"/>
              <a:gd name="connsiteX4" fmla="*/ 0 w 685800"/>
              <a:gd name="connsiteY4" fmla="*/ 0 h 762000"/>
              <a:gd name="connsiteX0" fmla="*/ 0 w 685800"/>
              <a:gd name="connsiteY0" fmla="*/ 0 h 952500"/>
              <a:gd name="connsiteX1" fmla="*/ 685800 w 685800"/>
              <a:gd name="connsiteY1" fmla="*/ 317500 h 952500"/>
              <a:gd name="connsiteX2" fmla="*/ 685800 w 685800"/>
              <a:gd name="connsiteY2" fmla="*/ 952500 h 952500"/>
              <a:gd name="connsiteX3" fmla="*/ 0 w 685800"/>
              <a:gd name="connsiteY3" fmla="*/ 762000 h 952500"/>
              <a:gd name="connsiteX4" fmla="*/ 0 w 685800"/>
              <a:gd name="connsiteY4" fmla="*/ 0 h 952500"/>
              <a:gd name="connsiteX0" fmla="*/ 0 w 685800"/>
              <a:gd name="connsiteY0" fmla="*/ 0 h 1270000"/>
              <a:gd name="connsiteX1" fmla="*/ 685800 w 685800"/>
              <a:gd name="connsiteY1" fmla="*/ 317500 h 1270000"/>
              <a:gd name="connsiteX2" fmla="*/ 685800 w 685800"/>
              <a:gd name="connsiteY2" fmla="*/ 952500 h 1270000"/>
              <a:gd name="connsiteX3" fmla="*/ 0 w 685800"/>
              <a:gd name="connsiteY3" fmla="*/ 1270000 h 1270000"/>
              <a:gd name="connsiteX4" fmla="*/ 0 w 685800"/>
              <a:gd name="connsiteY4" fmla="*/ 0 h 1270000"/>
              <a:gd name="connsiteX0" fmla="*/ 0 w 685800"/>
              <a:gd name="connsiteY0" fmla="*/ 0 h 1270000"/>
              <a:gd name="connsiteX1" fmla="*/ 685800 w 685800"/>
              <a:gd name="connsiteY1" fmla="*/ 317500 h 1270000"/>
              <a:gd name="connsiteX2" fmla="*/ 685800 w 685800"/>
              <a:gd name="connsiteY2" fmla="*/ 952500 h 1270000"/>
              <a:gd name="connsiteX3" fmla="*/ 0 w 685800"/>
              <a:gd name="connsiteY3" fmla="*/ 1270000 h 1270000"/>
              <a:gd name="connsiteX4" fmla="*/ 0 w 685800"/>
              <a:gd name="connsiteY4" fmla="*/ 635000 h 1270000"/>
              <a:gd name="connsiteX5" fmla="*/ 0 w 685800"/>
              <a:gd name="connsiteY5" fmla="*/ 0 h 1270000"/>
              <a:gd name="connsiteX0" fmla="*/ 0 w 685800"/>
              <a:gd name="connsiteY0" fmla="*/ 0 h 1270000"/>
              <a:gd name="connsiteX1" fmla="*/ 685800 w 685800"/>
              <a:gd name="connsiteY1" fmla="*/ 317500 h 1270000"/>
              <a:gd name="connsiteX2" fmla="*/ 685800 w 685800"/>
              <a:gd name="connsiteY2" fmla="*/ 952500 h 1270000"/>
              <a:gd name="connsiteX3" fmla="*/ 0 w 685800"/>
              <a:gd name="connsiteY3" fmla="*/ 1270000 h 1270000"/>
              <a:gd name="connsiteX4" fmla="*/ 171450 w 685800"/>
              <a:gd name="connsiteY4" fmla="*/ 635000 h 1270000"/>
              <a:gd name="connsiteX5" fmla="*/ 0 w 685800"/>
              <a:gd name="connsiteY5" fmla="*/ 0 h 1270000"/>
              <a:gd name="connsiteX0" fmla="*/ 0 w 685800"/>
              <a:gd name="connsiteY0" fmla="*/ 0 h 1270000"/>
              <a:gd name="connsiteX1" fmla="*/ 685800 w 685800"/>
              <a:gd name="connsiteY1" fmla="*/ 317500 h 1270000"/>
              <a:gd name="connsiteX2" fmla="*/ 685800 w 685800"/>
              <a:gd name="connsiteY2" fmla="*/ 952500 h 1270000"/>
              <a:gd name="connsiteX3" fmla="*/ 0 w 685800"/>
              <a:gd name="connsiteY3" fmla="*/ 1270000 h 1270000"/>
              <a:gd name="connsiteX4" fmla="*/ 171450 w 685800"/>
              <a:gd name="connsiteY4" fmla="*/ 635000 h 1270000"/>
              <a:gd name="connsiteX5" fmla="*/ 0 w 685800"/>
              <a:gd name="connsiteY5" fmla="*/ 508000 h 1270000"/>
              <a:gd name="connsiteX6" fmla="*/ 0 w 685800"/>
              <a:gd name="connsiteY6" fmla="*/ 0 h 1270000"/>
              <a:gd name="connsiteX0" fmla="*/ 0 w 685800"/>
              <a:gd name="connsiteY0" fmla="*/ 0 h 1270000"/>
              <a:gd name="connsiteX1" fmla="*/ 685800 w 685800"/>
              <a:gd name="connsiteY1" fmla="*/ 317500 h 1270000"/>
              <a:gd name="connsiteX2" fmla="*/ 685800 w 685800"/>
              <a:gd name="connsiteY2" fmla="*/ 952500 h 1270000"/>
              <a:gd name="connsiteX3" fmla="*/ 0 w 685800"/>
              <a:gd name="connsiteY3" fmla="*/ 1270000 h 1270000"/>
              <a:gd name="connsiteX4" fmla="*/ 0 w 685800"/>
              <a:gd name="connsiteY4" fmla="*/ 762000 h 1270000"/>
              <a:gd name="connsiteX5" fmla="*/ 171450 w 685800"/>
              <a:gd name="connsiteY5" fmla="*/ 635000 h 1270000"/>
              <a:gd name="connsiteX6" fmla="*/ 0 w 685800"/>
              <a:gd name="connsiteY6" fmla="*/ 508000 h 1270000"/>
              <a:gd name="connsiteX7" fmla="*/ 0 w 685800"/>
              <a:gd name="connsiteY7" fmla="*/ 0 h 1270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685800" h="1270000">
                <a:moveTo>
                  <a:pt x="0" y="0"/>
                </a:moveTo>
                <a:lnTo>
                  <a:pt x="685800" y="317500"/>
                </a:lnTo>
                <a:lnTo>
                  <a:pt x="685800" y="952500"/>
                </a:lnTo>
                <a:lnTo>
                  <a:pt x="0" y="1270000"/>
                </a:lnTo>
                <a:lnTo>
                  <a:pt x="0" y="762000"/>
                </a:lnTo>
                <a:lnTo>
                  <a:pt x="171450" y="635000"/>
                </a:lnTo>
                <a:lnTo>
                  <a:pt x="0" y="508000"/>
                </a:lnTo>
                <a:lnTo>
                  <a:pt x="0" y="0"/>
                </a:lnTo>
                <a:close/>
              </a:path>
            </a:pathLst>
          </a:custGeom>
          <a:solidFill>
            <a:schemeClr val="tx1"/>
          </a:solidFill>
          <a:ln w="28575"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5" name="Rectangle 19"/>
          <p:cNvSpPr>
            <a:spLocks noChangeArrowheads="1"/>
          </p:cNvSpPr>
          <p:nvPr>
            <p:custDataLst>
              <p:tags r:id="rId14"/>
            </p:custDataLst>
          </p:nvPr>
        </p:nvSpPr>
        <p:spPr bwMode="auto">
          <a:xfrm>
            <a:off x="8305800" y="2209800"/>
            <a:ext cx="152400" cy="762000"/>
          </a:xfrm>
          <a:custGeom>
            <a:avLst/>
            <a:gdLst>
              <a:gd name="connsiteX0" fmla="*/ 0 w 609600"/>
              <a:gd name="connsiteY0" fmla="*/ 0 h 1143000"/>
              <a:gd name="connsiteX1" fmla="*/ 609600 w 609600"/>
              <a:gd name="connsiteY1" fmla="*/ 0 h 1143000"/>
              <a:gd name="connsiteX2" fmla="*/ 609600 w 609600"/>
              <a:gd name="connsiteY2" fmla="*/ 1143000 h 1143000"/>
              <a:gd name="connsiteX3" fmla="*/ 0 w 609600"/>
              <a:gd name="connsiteY3" fmla="*/ 1143000 h 1143000"/>
              <a:gd name="connsiteX4" fmla="*/ 0 w 609600"/>
              <a:gd name="connsiteY4" fmla="*/ 0 h 1143000"/>
              <a:gd name="connsiteX0" fmla="*/ 0 w 609600"/>
              <a:gd name="connsiteY0" fmla="*/ 0 h 1143000"/>
              <a:gd name="connsiteX1" fmla="*/ 609600 w 609600"/>
              <a:gd name="connsiteY1" fmla="*/ 152400 h 1143000"/>
              <a:gd name="connsiteX2" fmla="*/ 609600 w 609600"/>
              <a:gd name="connsiteY2" fmla="*/ 1143000 h 1143000"/>
              <a:gd name="connsiteX3" fmla="*/ 0 w 609600"/>
              <a:gd name="connsiteY3" fmla="*/ 1143000 h 1143000"/>
              <a:gd name="connsiteX4" fmla="*/ 0 w 609600"/>
              <a:gd name="connsiteY4" fmla="*/ 0 h 1143000"/>
              <a:gd name="connsiteX0" fmla="*/ 0 w 609600"/>
              <a:gd name="connsiteY0" fmla="*/ 0 h 1143000"/>
              <a:gd name="connsiteX1" fmla="*/ 609600 w 609600"/>
              <a:gd name="connsiteY1" fmla="*/ 152400 h 1143000"/>
              <a:gd name="connsiteX2" fmla="*/ 609600 w 609600"/>
              <a:gd name="connsiteY2" fmla="*/ 990600 h 1143000"/>
              <a:gd name="connsiteX3" fmla="*/ 0 w 609600"/>
              <a:gd name="connsiteY3" fmla="*/ 1143000 h 1143000"/>
              <a:gd name="connsiteX4" fmla="*/ 0 w 609600"/>
              <a:gd name="connsiteY4" fmla="*/ 0 h 1143000"/>
              <a:gd name="connsiteX0" fmla="*/ 304800 w 609600"/>
              <a:gd name="connsiteY0" fmla="*/ 0 h 1143000"/>
              <a:gd name="connsiteX1" fmla="*/ 609600 w 609600"/>
              <a:gd name="connsiteY1" fmla="*/ 152400 h 1143000"/>
              <a:gd name="connsiteX2" fmla="*/ 609600 w 609600"/>
              <a:gd name="connsiteY2" fmla="*/ 990600 h 1143000"/>
              <a:gd name="connsiteX3" fmla="*/ 0 w 609600"/>
              <a:gd name="connsiteY3" fmla="*/ 1143000 h 1143000"/>
              <a:gd name="connsiteX4" fmla="*/ 304800 w 609600"/>
              <a:gd name="connsiteY4" fmla="*/ 0 h 1143000"/>
              <a:gd name="connsiteX0" fmla="*/ 0 w 304800"/>
              <a:gd name="connsiteY0" fmla="*/ 0 h 1143000"/>
              <a:gd name="connsiteX1" fmla="*/ 304800 w 304800"/>
              <a:gd name="connsiteY1" fmla="*/ 152400 h 1143000"/>
              <a:gd name="connsiteX2" fmla="*/ 304800 w 304800"/>
              <a:gd name="connsiteY2" fmla="*/ 990600 h 1143000"/>
              <a:gd name="connsiteX3" fmla="*/ 0 w 304800"/>
              <a:gd name="connsiteY3" fmla="*/ 1143000 h 1143000"/>
              <a:gd name="connsiteX4" fmla="*/ 0 w 304800"/>
              <a:gd name="connsiteY4" fmla="*/ 0 h 1143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4800" h="1143000">
                <a:moveTo>
                  <a:pt x="0" y="0"/>
                </a:moveTo>
                <a:lnTo>
                  <a:pt x="304800" y="152400"/>
                </a:lnTo>
                <a:lnTo>
                  <a:pt x="304800" y="990600"/>
                </a:lnTo>
                <a:lnTo>
                  <a:pt x="0" y="1143000"/>
                </a:lnTo>
                <a:lnTo>
                  <a:pt x="0" y="0"/>
                </a:lnTo>
                <a:close/>
              </a:path>
            </a:pathLst>
          </a:custGeom>
          <a:solidFill>
            <a:schemeClr val="tx1"/>
          </a:solidFill>
          <a:ln w="25400" cap="sq" algn="ctr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68" name="Rectangle 19"/>
          <p:cNvSpPr>
            <a:spLocks noChangeArrowheads="1"/>
          </p:cNvSpPr>
          <p:nvPr>
            <p:custDataLst>
              <p:tags r:id="rId15"/>
            </p:custDataLst>
          </p:nvPr>
        </p:nvSpPr>
        <p:spPr bwMode="auto">
          <a:xfrm>
            <a:off x="5638800" y="2667000"/>
            <a:ext cx="152400" cy="762000"/>
          </a:xfrm>
          <a:custGeom>
            <a:avLst/>
            <a:gdLst>
              <a:gd name="connsiteX0" fmla="*/ 0 w 609600"/>
              <a:gd name="connsiteY0" fmla="*/ 0 h 1143000"/>
              <a:gd name="connsiteX1" fmla="*/ 609600 w 609600"/>
              <a:gd name="connsiteY1" fmla="*/ 0 h 1143000"/>
              <a:gd name="connsiteX2" fmla="*/ 609600 w 609600"/>
              <a:gd name="connsiteY2" fmla="*/ 1143000 h 1143000"/>
              <a:gd name="connsiteX3" fmla="*/ 0 w 609600"/>
              <a:gd name="connsiteY3" fmla="*/ 1143000 h 1143000"/>
              <a:gd name="connsiteX4" fmla="*/ 0 w 609600"/>
              <a:gd name="connsiteY4" fmla="*/ 0 h 1143000"/>
              <a:gd name="connsiteX0" fmla="*/ 0 w 609600"/>
              <a:gd name="connsiteY0" fmla="*/ 0 h 1143000"/>
              <a:gd name="connsiteX1" fmla="*/ 609600 w 609600"/>
              <a:gd name="connsiteY1" fmla="*/ 152400 h 1143000"/>
              <a:gd name="connsiteX2" fmla="*/ 609600 w 609600"/>
              <a:gd name="connsiteY2" fmla="*/ 1143000 h 1143000"/>
              <a:gd name="connsiteX3" fmla="*/ 0 w 609600"/>
              <a:gd name="connsiteY3" fmla="*/ 1143000 h 1143000"/>
              <a:gd name="connsiteX4" fmla="*/ 0 w 609600"/>
              <a:gd name="connsiteY4" fmla="*/ 0 h 1143000"/>
              <a:gd name="connsiteX0" fmla="*/ 0 w 609600"/>
              <a:gd name="connsiteY0" fmla="*/ 0 h 1143000"/>
              <a:gd name="connsiteX1" fmla="*/ 609600 w 609600"/>
              <a:gd name="connsiteY1" fmla="*/ 152400 h 1143000"/>
              <a:gd name="connsiteX2" fmla="*/ 609600 w 609600"/>
              <a:gd name="connsiteY2" fmla="*/ 990600 h 1143000"/>
              <a:gd name="connsiteX3" fmla="*/ 0 w 609600"/>
              <a:gd name="connsiteY3" fmla="*/ 1143000 h 1143000"/>
              <a:gd name="connsiteX4" fmla="*/ 0 w 609600"/>
              <a:gd name="connsiteY4" fmla="*/ 0 h 1143000"/>
              <a:gd name="connsiteX0" fmla="*/ 304800 w 609600"/>
              <a:gd name="connsiteY0" fmla="*/ 0 h 1143000"/>
              <a:gd name="connsiteX1" fmla="*/ 609600 w 609600"/>
              <a:gd name="connsiteY1" fmla="*/ 152400 h 1143000"/>
              <a:gd name="connsiteX2" fmla="*/ 609600 w 609600"/>
              <a:gd name="connsiteY2" fmla="*/ 990600 h 1143000"/>
              <a:gd name="connsiteX3" fmla="*/ 0 w 609600"/>
              <a:gd name="connsiteY3" fmla="*/ 1143000 h 1143000"/>
              <a:gd name="connsiteX4" fmla="*/ 304800 w 609600"/>
              <a:gd name="connsiteY4" fmla="*/ 0 h 1143000"/>
              <a:gd name="connsiteX0" fmla="*/ 0 w 304800"/>
              <a:gd name="connsiteY0" fmla="*/ 0 h 1143000"/>
              <a:gd name="connsiteX1" fmla="*/ 304800 w 304800"/>
              <a:gd name="connsiteY1" fmla="*/ 152400 h 1143000"/>
              <a:gd name="connsiteX2" fmla="*/ 304800 w 304800"/>
              <a:gd name="connsiteY2" fmla="*/ 990600 h 1143000"/>
              <a:gd name="connsiteX3" fmla="*/ 0 w 304800"/>
              <a:gd name="connsiteY3" fmla="*/ 1143000 h 1143000"/>
              <a:gd name="connsiteX4" fmla="*/ 0 w 304800"/>
              <a:gd name="connsiteY4" fmla="*/ 0 h 1143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4800" h="1143000">
                <a:moveTo>
                  <a:pt x="0" y="0"/>
                </a:moveTo>
                <a:lnTo>
                  <a:pt x="304800" y="152400"/>
                </a:lnTo>
                <a:lnTo>
                  <a:pt x="304800" y="990600"/>
                </a:lnTo>
                <a:lnTo>
                  <a:pt x="0" y="1143000"/>
                </a:lnTo>
                <a:lnTo>
                  <a:pt x="0" y="0"/>
                </a:lnTo>
                <a:close/>
              </a:path>
            </a:pathLst>
          </a:custGeom>
          <a:solidFill>
            <a:schemeClr val="tx1"/>
          </a:solidFill>
          <a:ln w="25400" cap="sq" algn="ctr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70" name="Rectangle 4"/>
          <p:cNvSpPr>
            <a:spLocks noChangeArrowheads="1"/>
          </p:cNvSpPr>
          <p:nvPr>
            <p:custDataLst>
              <p:tags r:id="rId16"/>
            </p:custDataLst>
          </p:nvPr>
        </p:nvSpPr>
        <p:spPr bwMode="auto">
          <a:xfrm>
            <a:off x="6781800" y="3200400"/>
            <a:ext cx="1143000" cy="1066800"/>
          </a:xfrm>
          <a:prstGeom prst="rect">
            <a:avLst/>
          </a:prstGeom>
          <a:solidFill>
            <a:schemeClr val="tx1"/>
          </a:solidFill>
          <a:ln w="25400" cap="sq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76" name="Rectangle 22"/>
          <p:cNvSpPr>
            <a:spLocks noChangeArrowheads="1"/>
          </p:cNvSpPr>
          <p:nvPr>
            <p:custDataLst>
              <p:tags r:id="rId17"/>
            </p:custDataLst>
          </p:nvPr>
        </p:nvSpPr>
        <p:spPr bwMode="auto">
          <a:xfrm>
            <a:off x="2590799" y="1752600"/>
            <a:ext cx="1143001" cy="1363663"/>
          </a:xfrm>
          <a:prstGeom prst="rect">
            <a:avLst/>
          </a:prstGeom>
          <a:solidFill>
            <a:schemeClr val="tx1"/>
          </a:solidFill>
          <a:ln w="25400" cap="sq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anchor="ctr" anchorCtr="1">
            <a:noAutofit/>
          </a:bodyPr>
          <a:lstStyle/>
          <a:p>
            <a:pPr algn="ctr"/>
            <a:r>
              <a:rPr lang="en-US" dirty="0" smtClean="0">
                <a:solidFill>
                  <a:schemeClr val="bg1"/>
                </a:solidFill>
              </a:rPr>
              <a:t>register</a:t>
            </a:r>
            <a:br>
              <a:rPr lang="en-US" dirty="0" smtClean="0">
                <a:solidFill>
                  <a:schemeClr val="bg1"/>
                </a:solidFill>
              </a:rPr>
            </a:br>
            <a:r>
              <a:rPr lang="en-US" dirty="0" smtClean="0">
                <a:solidFill>
                  <a:schemeClr val="bg1"/>
                </a:solidFill>
              </a:rPr>
              <a:t>file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07" name="Oval 24"/>
          <p:cNvSpPr>
            <a:spLocks noChangeArrowheads="1"/>
          </p:cNvSpPr>
          <p:nvPr>
            <p:custDataLst>
              <p:tags r:id="rId18"/>
            </p:custDataLst>
          </p:nvPr>
        </p:nvSpPr>
        <p:spPr bwMode="auto">
          <a:xfrm>
            <a:off x="2590800" y="3733801"/>
            <a:ext cx="1219200" cy="457199"/>
          </a:xfrm>
          <a:prstGeom prst="ellipse">
            <a:avLst/>
          </a:prstGeom>
          <a:solidFill>
            <a:schemeClr val="tx1"/>
          </a:solidFill>
          <a:ln w="25400" cap="sq" algn="ctr">
            <a:solidFill>
              <a:schemeClr val="accent2"/>
            </a:solidFill>
            <a:round/>
            <a:headEnd/>
            <a:tailEnd/>
          </a:ln>
          <a:effectLst/>
        </p:spPr>
        <p:txBody>
          <a:bodyPr wrap="non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1800" dirty="0">
                <a:solidFill>
                  <a:srgbClr val="FFFFFF"/>
                </a:solidFill>
                <a:latin typeface="Calibri"/>
              </a:rPr>
              <a:t>control</a:t>
            </a:r>
          </a:p>
        </p:txBody>
      </p:sp>
      <p:sp>
        <p:nvSpPr>
          <p:cNvPr id="119" name="Rounded Rectangle 118"/>
          <p:cNvSpPr/>
          <p:nvPr>
            <p:custDataLst>
              <p:tags r:id="rId19"/>
            </p:custDataLst>
          </p:nvPr>
        </p:nvSpPr>
        <p:spPr>
          <a:xfrm>
            <a:off x="152400" y="1143000"/>
            <a:ext cx="1676400" cy="4648200"/>
          </a:xfrm>
          <a:prstGeom prst="roundRect">
            <a:avLst/>
          </a:prstGeom>
          <a:noFill/>
          <a:ln w="762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49730" name="Rectangle 2"/>
          <p:cNvSpPr>
            <a:spLocks noGrp="1" noChangeArrowheads="1"/>
          </p:cNvSpPr>
          <p:nvPr>
            <p:ph type="title"/>
            <p:custDataLst>
              <p:tags r:id="rId20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A Processor</a:t>
            </a:r>
            <a:endParaRPr lang="en-US" dirty="0"/>
          </a:p>
        </p:txBody>
      </p:sp>
      <p:sp>
        <p:nvSpPr>
          <p:cNvPr id="2249753" name="Line 25"/>
          <p:cNvSpPr>
            <a:spLocks noChangeShapeType="1"/>
          </p:cNvSpPr>
          <p:nvPr>
            <p:custDataLst>
              <p:tags r:id="rId21"/>
            </p:custDataLst>
          </p:nvPr>
        </p:nvSpPr>
        <p:spPr bwMode="auto">
          <a:xfrm flipV="1">
            <a:off x="2743200" y="3124201"/>
            <a:ext cx="1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anchor="ctr" anchorCtr="1">
            <a:noAutofit/>
          </a:bodyPr>
          <a:lstStyle/>
          <a:p>
            <a:endParaRPr lang="en-US" dirty="0"/>
          </a:p>
        </p:txBody>
      </p:sp>
      <p:sp>
        <p:nvSpPr>
          <p:cNvPr id="2249762" name="Line 34"/>
          <p:cNvSpPr>
            <a:spLocks noChangeShapeType="1"/>
          </p:cNvSpPr>
          <p:nvPr>
            <p:custDataLst>
              <p:tags r:id="rId22"/>
            </p:custDataLst>
          </p:nvPr>
        </p:nvSpPr>
        <p:spPr bwMode="auto">
          <a:xfrm flipV="1">
            <a:off x="2286000" y="3962401"/>
            <a:ext cx="304800" cy="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2249775" name="Line 47"/>
          <p:cNvSpPr>
            <a:spLocks noChangeShapeType="1"/>
          </p:cNvSpPr>
          <p:nvPr>
            <p:custDataLst>
              <p:tags r:id="rId23"/>
            </p:custDataLst>
          </p:nvPr>
        </p:nvSpPr>
        <p:spPr bwMode="auto">
          <a:xfrm flipV="1">
            <a:off x="8686800" y="914400"/>
            <a:ext cx="0" cy="167640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2249779" name="Line 51"/>
          <p:cNvSpPr>
            <a:spLocks noChangeShapeType="1"/>
          </p:cNvSpPr>
          <p:nvPr>
            <p:custDataLst>
              <p:tags r:id="rId24"/>
            </p:custDataLst>
          </p:nvPr>
        </p:nvSpPr>
        <p:spPr bwMode="auto">
          <a:xfrm flipV="1">
            <a:off x="1981200" y="2667000"/>
            <a:ext cx="6096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anchor="ctr" anchorCtr="1">
            <a:noAutofit/>
          </a:bodyPr>
          <a:lstStyle/>
          <a:p>
            <a:endParaRPr lang="en-US"/>
          </a:p>
        </p:txBody>
      </p:sp>
      <p:sp>
        <p:nvSpPr>
          <p:cNvPr id="2249780" name="Text Box 52"/>
          <p:cNvSpPr txBox="1">
            <a:spLocks noChangeArrowheads="1"/>
          </p:cNvSpPr>
          <p:nvPr>
            <p:custDataLst>
              <p:tags r:id="rId25"/>
            </p:custDataLst>
          </p:nvPr>
        </p:nvSpPr>
        <p:spPr bwMode="auto">
          <a:xfrm>
            <a:off x="6172200" y="2209800"/>
            <a:ext cx="470000" cy="394275"/>
          </a:xfrm>
          <a:prstGeom prst="rect">
            <a:avLst/>
          </a:prstGeom>
          <a:noFill/>
          <a:ln w="25400" cap="sq" algn="ctr">
            <a:noFill/>
            <a:miter lim="800000"/>
            <a:headEnd/>
            <a:tailEnd/>
          </a:ln>
          <a:effectLst/>
        </p:spPr>
        <p:txBody>
          <a:bodyPr wrap="non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1800" dirty="0" err="1">
                <a:solidFill>
                  <a:srgbClr val="FFFFFF"/>
                </a:solidFill>
                <a:latin typeface="Calibri"/>
              </a:rPr>
              <a:t>alu</a:t>
            </a:r>
            <a:endParaRPr lang="en-US" sz="18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71" name="Line 49"/>
          <p:cNvSpPr>
            <a:spLocks noChangeShapeType="1"/>
          </p:cNvSpPr>
          <p:nvPr>
            <p:custDataLst>
              <p:tags r:id="rId26"/>
            </p:custDataLst>
          </p:nvPr>
        </p:nvSpPr>
        <p:spPr bwMode="auto">
          <a:xfrm flipH="1">
            <a:off x="1981200" y="914400"/>
            <a:ext cx="0" cy="175260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48" name="Line 44"/>
          <p:cNvSpPr>
            <a:spLocks noChangeShapeType="1"/>
          </p:cNvSpPr>
          <p:nvPr>
            <p:custDataLst>
              <p:tags r:id="rId27"/>
            </p:custDataLst>
          </p:nvPr>
        </p:nvSpPr>
        <p:spPr bwMode="auto">
          <a:xfrm>
            <a:off x="5791200" y="2971800"/>
            <a:ext cx="2286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50" name="Line 44"/>
          <p:cNvSpPr>
            <a:spLocks noChangeShapeType="1"/>
          </p:cNvSpPr>
          <p:nvPr>
            <p:custDataLst>
              <p:tags r:id="rId28"/>
            </p:custDataLst>
          </p:nvPr>
        </p:nvSpPr>
        <p:spPr bwMode="auto">
          <a:xfrm>
            <a:off x="5257800" y="3276600"/>
            <a:ext cx="3810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54" name="Line 49"/>
          <p:cNvSpPr>
            <a:spLocks noChangeShapeType="1"/>
          </p:cNvSpPr>
          <p:nvPr>
            <p:custDataLst>
              <p:tags r:id="rId29"/>
            </p:custDataLst>
          </p:nvPr>
        </p:nvSpPr>
        <p:spPr bwMode="auto">
          <a:xfrm>
            <a:off x="2286000" y="4648201"/>
            <a:ext cx="152400" cy="15240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62" name="Text Box 29"/>
          <p:cNvSpPr txBox="1">
            <a:spLocks noChangeArrowheads="1"/>
          </p:cNvSpPr>
          <p:nvPr>
            <p:custDataLst>
              <p:tags r:id="rId30"/>
            </p:custDataLst>
          </p:nvPr>
        </p:nvSpPr>
        <p:spPr bwMode="auto">
          <a:xfrm>
            <a:off x="2343960" y="4495801"/>
            <a:ext cx="551640" cy="225524"/>
          </a:xfrm>
          <a:prstGeom prst="rect">
            <a:avLst/>
          </a:prstGeom>
          <a:noFill/>
          <a:ln w="25400" cap="sq" algn="ctr">
            <a:noFill/>
            <a:miter lim="800000"/>
            <a:headEnd/>
            <a:tailEnd/>
          </a:ln>
          <a:effectLst/>
        </p:spPr>
        <p:txBody>
          <a:bodyPr wrap="non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1600" dirty="0" err="1" smtClean="0">
                <a:solidFill>
                  <a:srgbClr val="FFFFFF"/>
                </a:solidFill>
                <a:latin typeface="Calibri"/>
              </a:rPr>
              <a:t>imm</a:t>
            </a:r>
            <a:endParaRPr lang="en-US" sz="16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78" name="Text Box 5"/>
          <p:cNvSpPr txBox="1">
            <a:spLocks noChangeArrowheads="1"/>
          </p:cNvSpPr>
          <p:nvPr>
            <p:custDataLst>
              <p:tags r:id="rId31"/>
            </p:custDataLst>
          </p:nvPr>
        </p:nvSpPr>
        <p:spPr bwMode="auto">
          <a:xfrm>
            <a:off x="6858000" y="3886200"/>
            <a:ext cx="976100" cy="413639"/>
          </a:xfrm>
          <a:prstGeom prst="rect">
            <a:avLst/>
          </a:prstGeom>
          <a:noFill/>
          <a:ln w="25400" cap="sq" algn="ctr">
            <a:noFill/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>
                <a:solidFill>
                  <a:srgbClr val="FFFFFF"/>
                </a:solidFill>
                <a:latin typeface="Calibri"/>
              </a:rPr>
              <a:t>memory</a:t>
            </a:r>
          </a:p>
        </p:txBody>
      </p:sp>
      <p:sp>
        <p:nvSpPr>
          <p:cNvPr id="80" name="Line 49"/>
          <p:cNvSpPr>
            <a:spLocks noChangeShapeType="1"/>
          </p:cNvSpPr>
          <p:nvPr>
            <p:custDataLst>
              <p:tags r:id="rId32"/>
            </p:custDataLst>
          </p:nvPr>
        </p:nvSpPr>
        <p:spPr bwMode="auto">
          <a:xfrm flipV="1">
            <a:off x="5029200" y="2819400"/>
            <a:ext cx="0" cy="91440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 type="oval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82" name="Text Box 5"/>
          <p:cNvSpPr txBox="1">
            <a:spLocks noChangeArrowheads="1"/>
          </p:cNvSpPr>
          <p:nvPr>
            <p:custDataLst>
              <p:tags r:id="rId33"/>
            </p:custDataLst>
          </p:nvPr>
        </p:nvSpPr>
        <p:spPr bwMode="auto">
          <a:xfrm>
            <a:off x="6705600" y="3505200"/>
            <a:ext cx="518900" cy="394275"/>
          </a:xfrm>
          <a:prstGeom prst="rect">
            <a:avLst/>
          </a:prstGeom>
          <a:noFill/>
          <a:ln w="25400" cap="sq" algn="ctr">
            <a:noFill/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smtClean="0">
                <a:solidFill>
                  <a:srgbClr val="FFFFFF"/>
                </a:solidFill>
                <a:latin typeface="Calibri"/>
              </a:rPr>
              <a:t>d</a:t>
            </a:r>
            <a:r>
              <a:rPr lang="en-US" baseline="-25000" dirty="0" smtClean="0">
                <a:solidFill>
                  <a:srgbClr val="FFFFFF"/>
                </a:solidFill>
                <a:latin typeface="Calibri"/>
              </a:rPr>
              <a:t>in</a:t>
            </a:r>
            <a:endParaRPr lang="en-US" baseline="-250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83" name="Text Box 5"/>
          <p:cNvSpPr txBox="1">
            <a:spLocks noChangeArrowheads="1"/>
          </p:cNvSpPr>
          <p:nvPr>
            <p:custDataLst>
              <p:tags r:id="rId34"/>
            </p:custDataLst>
          </p:nvPr>
        </p:nvSpPr>
        <p:spPr bwMode="auto">
          <a:xfrm>
            <a:off x="7391400" y="3505200"/>
            <a:ext cx="518900" cy="394275"/>
          </a:xfrm>
          <a:prstGeom prst="rect">
            <a:avLst/>
          </a:prstGeom>
          <a:noFill/>
          <a:ln w="25400" cap="sq" algn="ctr">
            <a:noFill/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err="1" smtClean="0">
                <a:solidFill>
                  <a:srgbClr val="FFFFFF"/>
                </a:solidFill>
                <a:latin typeface="Calibri"/>
              </a:rPr>
              <a:t>d</a:t>
            </a:r>
            <a:r>
              <a:rPr lang="en-US" baseline="-25000" dirty="0" err="1" smtClean="0">
                <a:solidFill>
                  <a:srgbClr val="FFFFFF"/>
                </a:solidFill>
                <a:latin typeface="Calibri"/>
              </a:rPr>
              <a:t>out</a:t>
            </a:r>
            <a:endParaRPr lang="en-US" baseline="-250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84" name="Line 45"/>
          <p:cNvSpPr>
            <a:spLocks noChangeShapeType="1"/>
          </p:cNvSpPr>
          <p:nvPr>
            <p:custDataLst>
              <p:tags r:id="rId35"/>
            </p:custDataLst>
          </p:nvPr>
        </p:nvSpPr>
        <p:spPr bwMode="auto">
          <a:xfrm flipV="1">
            <a:off x="7239000" y="4267200"/>
            <a:ext cx="0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85" name="Text Box 5"/>
          <p:cNvSpPr txBox="1">
            <a:spLocks noChangeArrowheads="1"/>
          </p:cNvSpPr>
          <p:nvPr>
            <p:custDataLst>
              <p:tags r:id="rId36"/>
            </p:custDataLst>
          </p:nvPr>
        </p:nvSpPr>
        <p:spPr bwMode="auto">
          <a:xfrm>
            <a:off x="6781800" y="3124200"/>
            <a:ext cx="976100" cy="394275"/>
          </a:xfrm>
          <a:prstGeom prst="rect">
            <a:avLst/>
          </a:prstGeom>
          <a:noFill/>
          <a:ln w="25400" cap="sq" algn="ctr">
            <a:noFill/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err="1" smtClean="0">
                <a:solidFill>
                  <a:srgbClr val="FFFFFF"/>
                </a:solidFill>
                <a:latin typeface="Calibri"/>
              </a:rPr>
              <a:t>addr</a:t>
            </a:r>
            <a:endParaRPr lang="en-US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86" name="Line 44"/>
          <p:cNvSpPr>
            <a:spLocks noChangeShapeType="1"/>
          </p:cNvSpPr>
          <p:nvPr>
            <p:custDataLst>
              <p:tags r:id="rId37"/>
            </p:custDataLst>
          </p:nvPr>
        </p:nvSpPr>
        <p:spPr bwMode="auto">
          <a:xfrm>
            <a:off x="7239000" y="2362200"/>
            <a:ext cx="0" cy="83820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oval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88" name="Line 48"/>
          <p:cNvSpPr>
            <a:spLocks noChangeShapeType="1"/>
          </p:cNvSpPr>
          <p:nvPr>
            <p:custDataLst>
              <p:tags r:id="rId38"/>
            </p:custDataLst>
          </p:nvPr>
        </p:nvSpPr>
        <p:spPr bwMode="auto">
          <a:xfrm flipH="1">
            <a:off x="8458200" y="2590800"/>
            <a:ext cx="2286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 dirty="0"/>
          </a:p>
        </p:txBody>
      </p:sp>
      <p:sp>
        <p:nvSpPr>
          <p:cNvPr id="89" name="Line 44"/>
          <p:cNvSpPr>
            <a:spLocks noChangeShapeType="1"/>
          </p:cNvSpPr>
          <p:nvPr>
            <p:custDataLst>
              <p:tags r:id="rId39"/>
            </p:custDataLst>
          </p:nvPr>
        </p:nvSpPr>
        <p:spPr bwMode="auto">
          <a:xfrm>
            <a:off x="8077200" y="2819400"/>
            <a:ext cx="2286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90" name="Line 49"/>
          <p:cNvSpPr>
            <a:spLocks noChangeShapeType="1"/>
          </p:cNvSpPr>
          <p:nvPr>
            <p:custDataLst>
              <p:tags r:id="rId40"/>
            </p:custDataLst>
          </p:nvPr>
        </p:nvSpPr>
        <p:spPr bwMode="auto">
          <a:xfrm>
            <a:off x="8077200" y="2819400"/>
            <a:ext cx="0" cy="91440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29" name="Line 45"/>
          <p:cNvSpPr>
            <a:spLocks noChangeShapeType="1"/>
          </p:cNvSpPr>
          <p:nvPr>
            <p:custDataLst>
              <p:tags r:id="rId41"/>
            </p:custDataLst>
          </p:nvPr>
        </p:nvSpPr>
        <p:spPr bwMode="auto">
          <a:xfrm flipV="1">
            <a:off x="8382000" y="2971800"/>
            <a:ext cx="0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30" name="Line 45"/>
          <p:cNvSpPr>
            <a:spLocks noChangeShapeType="1"/>
          </p:cNvSpPr>
          <p:nvPr>
            <p:custDataLst>
              <p:tags r:id="rId42"/>
            </p:custDataLst>
          </p:nvPr>
        </p:nvSpPr>
        <p:spPr bwMode="auto">
          <a:xfrm flipV="1">
            <a:off x="6400800" y="2971800"/>
            <a:ext cx="0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31" name="Line 45"/>
          <p:cNvSpPr>
            <a:spLocks noChangeShapeType="1"/>
          </p:cNvSpPr>
          <p:nvPr>
            <p:custDataLst>
              <p:tags r:id="rId43"/>
            </p:custDataLst>
          </p:nvPr>
        </p:nvSpPr>
        <p:spPr bwMode="auto">
          <a:xfrm flipV="1">
            <a:off x="5715000" y="3429000"/>
            <a:ext cx="0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32" name="Line 45"/>
          <p:cNvSpPr>
            <a:spLocks noChangeShapeType="1"/>
          </p:cNvSpPr>
          <p:nvPr>
            <p:custDataLst>
              <p:tags r:id="rId44"/>
            </p:custDataLst>
          </p:nvPr>
        </p:nvSpPr>
        <p:spPr bwMode="auto">
          <a:xfrm flipV="1">
            <a:off x="3200400" y="4953000"/>
            <a:ext cx="0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78" name="Text Box 29"/>
          <p:cNvSpPr txBox="1">
            <a:spLocks noChangeArrowheads="1"/>
          </p:cNvSpPr>
          <p:nvPr>
            <p:custDataLst>
              <p:tags r:id="rId45"/>
            </p:custDataLst>
          </p:nvPr>
        </p:nvSpPr>
        <p:spPr bwMode="auto">
          <a:xfrm>
            <a:off x="1295400" y="1984276"/>
            <a:ext cx="399240" cy="225524"/>
          </a:xfrm>
          <a:prstGeom prst="rect">
            <a:avLst/>
          </a:prstGeom>
          <a:noFill/>
          <a:ln w="25400" cap="sq" algn="ctr">
            <a:noFill/>
            <a:miter lim="800000"/>
            <a:headEnd/>
            <a:tailEnd/>
          </a:ln>
          <a:effectLst/>
        </p:spPr>
        <p:txBody>
          <a:bodyPr wrap="non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1600" dirty="0" smtClean="0">
                <a:solidFill>
                  <a:srgbClr val="FFFFFF"/>
                </a:solidFill>
                <a:latin typeface="Calibri"/>
              </a:rPr>
              <a:t>inst</a:t>
            </a:r>
            <a:endParaRPr lang="en-US" sz="1600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99" name="Line 25"/>
          <p:cNvSpPr>
            <a:spLocks noChangeShapeType="1"/>
          </p:cNvSpPr>
          <p:nvPr>
            <p:custDataLst>
              <p:tags r:id="rId46"/>
            </p:custDataLst>
          </p:nvPr>
        </p:nvSpPr>
        <p:spPr bwMode="auto">
          <a:xfrm flipV="1">
            <a:off x="3124199" y="3124201"/>
            <a:ext cx="1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anchor="ctr" anchorCtr="1">
            <a:noAutofit/>
          </a:bodyPr>
          <a:lstStyle/>
          <a:p>
            <a:endParaRPr lang="en-US" dirty="0"/>
          </a:p>
        </p:txBody>
      </p:sp>
      <p:sp>
        <p:nvSpPr>
          <p:cNvPr id="100" name="Line 25"/>
          <p:cNvSpPr>
            <a:spLocks noChangeShapeType="1"/>
          </p:cNvSpPr>
          <p:nvPr>
            <p:custDataLst>
              <p:tags r:id="rId47"/>
            </p:custDataLst>
          </p:nvPr>
        </p:nvSpPr>
        <p:spPr bwMode="auto">
          <a:xfrm flipV="1">
            <a:off x="3352799" y="3124201"/>
            <a:ext cx="1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anchor="ctr" anchorCtr="1">
            <a:noAutofit/>
          </a:bodyPr>
          <a:lstStyle/>
          <a:p>
            <a:endParaRPr lang="en-US" dirty="0"/>
          </a:p>
        </p:txBody>
      </p:sp>
      <p:sp>
        <p:nvSpPr>
          <p:cNvPr id="101" name="Line 25"/>
          <p:cNvSpPr>
            <a:spLocks noChangeShapeType="1"/>
          </p:cNvSpPr>
          <p:nvPr>
            <p:custDataLst>
              <p:tags r:id="rId48"/>
            </p:custDataLst>
          </p:nvPr>
        </p:nvSpPr>
        <p:spPr bwMode="auto">
          <a:xfrm flipV="1">
            <a:off x="3581399" y="3124201"/>
            <a:ext cx="1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anchor="ctr" anchorCtr="1">
            <a:noAutofit/>
          </a:bodyPr>
          <a:lstStyle/>
          <a:p>
            <a:endParaRPr lang="en-US" dirty="0"/>
          </a:p>
        </p:txBody>
      </p:sp>
      <p:sp>
        <p:nvSpPr>
          <p:cNvPr id="102" name="Line 34"/>
          <p:cNvSpPr>
            <a:spLocks noChangeShapeType="1"/>
          </p:cNvSpPr>
          <p:nvPr>
            <p:custDataLst>
              <p:tags r:id="rId49"/>
            </p:custDataLst>
          </p:nvPr>
        </p:nvSpPr>
        <p:spPr bwMode="auto">
          <a:xfrm flipV="1">
            <a:off x="2286000" y="3962401"/>
            <a:ext cx="304800" cy="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25" name="Rounded Rectangle 124"/>
          <p:cNvSpPr/>
          <p:nvPr>
            <p:custDataLst>
              <p:tags r:id="rId50"/>
            </p:custDataLst>
          </p:nvPr>
        </p:nvSpPr>
        <p:spPr>
          <a:xfrm>
            <a:off x="3886200" y="1143000"/>
            <a:ext cx="2819400" cy="4648200"/>
          </a:xfrm>
          <a:prstGeom prst="roundRect">
            <a:avLst>
              <a:gd name="adj" fmla="val 11944"/>
            </a:avLst>
          </a:prstGeom>
          <a:noFill/>
          <a:ln w="762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0" name="Straight Connector 139"/>
          <p:cNvCxnSpPr/>
          <p:nvPr>
            <p:custDataLst>
              <p:tags r:id="rId51"/>
            </p:custDataLst>
          </p:nvPr>
        </p:nvCxnSpPr>
        <p:spPr>
          <a:xfrm>
            <a:off x="2133600" y="5791201"/>
            <a:ext cx="1447800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2" name="Straight Connector 151"/>
          <p:cNvCxnSpPr/>
          <p:nvPr>
            <p:custDataLst>
              <p:tags r:id="rId52"/>
            </p:custDataLst>
          </p:nvPr>
        </p:nvCxnSpPr>
        <p:spPr>
          <a:xfrm rot="10800000">
            <a:off x="2133600" y="3505201"/>
            <a:ext cx="533402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6" name="Straight Connector 155"/>
          <p:cNvCxnSpPr/>
          <p:nvPr>
            <p:custDataLst>
              <p:tags r:id="rId53"/>
            </p:custDataLst>
          </p:nvPr>
        </p:nvCxnSpPr>
        <p:spPr>
          <a:xfrm rot="5400000">
            <a:off x="6553200" y="3124200"/>
            <a:ext cx="4724400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7" name="Straight Connector 176"/>
          <p:cNvCxnSpPr>
            <a:stCxn id="120" idx="0"/>
          </p:cNvCxnSpPr>
          <p:nvPr>
            <p:custDataLst>
              <p:tags r:id="rId54"/>
            </p:custDataLst>
          </p:nvPr>
        </p:nvCxnSpPr>
        <p:spPr>
          <a:xfrm rot="5400000">
            <a:off x="876300" y="1714500"/>
            <a:ext cx="1905000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4" name="Arc 93"/>
          <p:cNvSpPr/>
          <p:nvPr>
            <p:custDataLst>
              <p:tags r:id="rId55"/>
            </p:custDataLst>
          </p:nvPr>
        </p:nvSpPr>
        <p:spPr>
          <a:xfrm rot="5400000">
            <a:off x="3276600" y="5181600"/>
            <a:ext cx="609600" cy="609600"/>
          </a:xfrm>
          <a:prstGeom prst="arc">
            <a:avLst/>
          </a:prstGeom>
          <a:ln w="76200" cap="rnd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7" name="Arc 96"/>
          <p:cNvSpPr/>
          <p:nvPr>
            <p:custDataLst>
              <p:tags r:id="rId56"/>
            </p:custDataLst>
          </p:nvPr>
        </p:nvSpPr>
        <p:spPr>
          <a:xfrm rot="10800000">
            <a:off x="1828800" y="5181600"/>
            <a:ext cx="609600" cy="609600"/>
          </a:xfrm>
          <a:prstGeom prst="arc">
            <a:avLst/>
          </a:prstGeom>
          <a:ln w="76200" cap="rnd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13" name="Straight Connector 112"/>
          <p:cNvCxnSpPr/>
          <p:nvPr>
            <p:custDataLst>
              <p:tags r:id="rId57"/>
            </p:custDataLst>
          </p:nvPr>
        </p:nvCxnSpPr>
        <p:spPr>
          <a:xfrm rot="10800000">
            <a:off x="2133600" y="457200"/>
            <a:ext cx="6477000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4" name="Arc 113"/>
          <p:cNvSpPr/>
          <p:nvPr>
            <p:custDataLst>
              <p:tags r:id="rId58"/>
            </p:custDataLst>
          </p:nvPr>
        </p:nvSpPr>
        <p:spPr>
          <a:xfrm>
            <a:off x="8305800" y="457200"/>
            <a:ext cx="609600" cy="609600"/>
          </a:xfrm>
          <a:prstGeom prst="arc">
            <a:avLst/>
          </a:prstGeom>
          <a:ln w="76200" cap="rnd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8" name="Arc 117"/>
          <p:cNvSpPr/>
          <p:nvPr>
            <p:custDataLst>
              <p:tags r:id="rId59"/>
            </p:custDataLst>
          </p:nvPr>
        </p:nvSpPr>
        <p:spPr>
          <a:xfrm rot="5400000">
            <a:off x="2362200" y="2895600"/>
            <a:ext cx="609600" cy="609600"/>
          </a:xfrm>
          <a:prstGeom prst="arc">
            <a:avLst/>
          </a:prstGeom>
          <a:ln w="76200" cap="rnd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0" name="Arc 119"/>
          <p:cNvSpPr/>
          <p:nvPr>
            <p:custDataLst>
              <p:tags r:id="rId60"/>
            </p:custDataLst>
          </p:nvPr>
        </p:nvSpPr>
        <p:spPr>
          <a:xfrm rot="16200000">
            <a:off x="1828800" y="457200"/>
            <a:ext cx="609600" cy="609600"/>
          </a:xfrm>
          <a:prstGeom prst="arc">
            <a:avLst/>
          </a:prstGeom>
          <a:ln w="76200" cap="rnd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1" name="Arc 120"/>
          <p:cNvSpPr/>
          <p:nvPr>
            <p:custDataLst>
              <p:tags r:id="rId61"/>
            </p:custDataLst>
          </p:nvPr>
        </p:nvSpPr>
        <p:spPr>
          <a:xfrm rot="10800000">
            <a:off x="1828800" y="2895600"/>
            <a:ext cx="609600" cy="609600"/>
          </a:xfrm>
          <a:prstGeom prst="arc">
            <a:avLst/>
          </a:prstGeom>
          <a:ln w="76200" cap="rnd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3" name="Arc 122"/>
          <p:cNvSpPr/>
          <p:nvPr>
            <p:custDataLst>
              <p:tags r:id="rId62"/>
            </p:custDataLst>
          </p:nvPr>
        </p:nvSpPr>
        <p:spPr>
          <a:xfrm rot="10800000" flipV="1">
            <a:off x="1828800" y="3505200"/>
            <a:ext cx="609600" cy="609600"/>
          </a:xfrm>
          <a:prstGeom prst="arc">
            <a:avLst/>
          </a:prstGeom>
          <a:ln w="76200" cap="rnd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5" name="Arc 134"/>
          <p:cNvSpPr/>
          <p:nvPr>
            <p:custDataLst>
              <p:tags r:id="rId63"/>
            </p:custDataLst>
          </p:nvPr>
        </p:nvSpPr>
        <p:spPr>
          <a:xfrm rot="16200000" flipV="1">
            <a:off x="3276600" y="1143000"/>
            <a:ext cx="609600" cy="609600"/>
          </a:xfrm>
          <a:prstGeom prst="arc">
            <a:avLst/>
          </a:prstGeom>
          <a:ln w="76200" cap="rnd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38" name="Straight Connector 137"/>
          <p:cNvCxnSpPr>
            <a:stCxn id="135" idx="2"/>
            <a:endCxn id="136" idx="0"/>
          </p:cNvCxnSpPr>
          <p:nvPr>
            <p:custDataLst>
              <p:tags r:id="rId64"/>
            </p:custDataLst>
          </p:nvPr>
        </p:nvCxnSpPr>
        <p:spPr>
          <a:xfrm rot="10800000">
            <a:off x="3276600" y="1143000"/>
            <a:ext cx="304800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3" name="Arc 142"/>
          <p:cNvSpPr/>
          <p:nvPr>
            <p:custDataLst>
              <p:tags r:id="rId65"/>
            </p:custDataLst>
          </p:nvPr>
        </p:nvSpPr>
        <p:spPr>
          <a:xfrm rot="10800000" flipV="1">
            <a:off x="2971800" y="1066800"/>
            <a:ext cx="609600" cy="609600"/>
          </a:xfrm>
          <a:prstGeom prst="arc">
            <a:avLst/>
          </a:prstGeom>
          <a:ln w="76200" cap="rnd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>
            <p:custDataLst>
              <p:tags r:id="rId66"/>
            </p:custDataLst>
          </p:nvPr>
        </p:nvCxnSpPr>
        <p:spPr>
          <a:xfrm rot="10800000">
            <a:off x="3276600" y="1066799"/>
            <a:ext cx="4419600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0" name="Straight Connector 149"/>
          <p:cNvCxnSpPr>
            <a:stCxn id="148" idx="0"/>
          </p:cNvCxnSpPr>
          <p:nvPr>
            <p:custDataLst>
              <p:tags r:id="rId67"/>
            </p:custDataLst>
          </p:nvPr>
        </p:nvCxnSpPr>
        <p:spPr>
          <a:xfrm rot="5400000">
            <a:off x="7962900" y="1409700"/>
            <a:ext cx="76200" cy="0"/>
          </a:xfrm>
          <a:prstGeom prst="line">
            <a:avLst/>
          </a:prstGeom>
          <a:ln w="762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6" name="Line 8"/>
          <p:cNvSpPr>
            <a:spLocks noChangeShapeType="1"/>
          </p:cNvSpPr>
          <p:nvPr>
            <p:custDataLst>
              <p:tags r:id="rId68"/>
            </p:custDataLst>
          </p:nvPr>
        </p:nvSpPr>
        <p:spPr bwMode="auto">
          <a:xfrm>
            <a:off x="761998" y="2743200"/>
            <a:ext cx="2" cy="762000"/>
          </a:xfrm>
          <a:prstGeom prst="line">
            <a:avLst/>
          </a:prstGeom>
          <a:noFill/>
          <a:ln w="25400" cap="sq">
            <a:solidFill>
              <a:schemeClr val="accent1"/>
            </a:solidFill>
            <a:round/>
            <a:headEnd type="arrow" w="med" len="med"/>
            <a:tailEnd type="none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59" name="Text Box 11"/>
          <p:cNvSpPr txBox="1">
            <a:spLocks noChangeArrowheads="1"/>
          </p:cNvSpPr>
          <p:nvPr>
            <p:custDataLst>
              <p:tags r:id="rId69"/>
            </p:custDataLst>
          </p:nvPr>
        </p:nvSpPr>
        <p:spPr bwMode="auto">
          <a:xfrm>
            <a:off x="381000" y="3505200"/>
            <a:ext cx="762000" cy="304799"/>
          </a:xfrm>
          <a:prstGeom prst="rect">
            <a:avLst/>
          </a:prstGeom>
          <a:solidFill>
            <a:schemeClr val="tx1"/>
          </a:solidFill>
          <a:ln w="25400" cap="sq" algn="ctr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smtClean="0">
                <a:solidFill>
                  <a:srgbClr val="FFFFFF"/>
                </a:solidFill>
                <a:latin typeface="Consolas" pitchFamily="49" charset="0"/>
              </a:rPr>
              <a:t>PC</a:t>
            </a:r>
            <a:endParaRPr lang="en-US" dirty="0">
              <a:solidFill>
                <a:srgbClr val="FFFFFF"/>
              </a:solidFill>
              <a:latin typeface="Consolas" pitchFamily="49" charset="0"/>
            </a:endParaRPr>
          </a:p>
        </p:txBody>
      </p:sp>
      <p:sp>
        <p:nvSpPr>
          <p:cNvPr id="66" name="Line 18"/>
          <p:cNvSpPr>
            <a:spLocks noChangeShapeType="1"/>
          </p:cNvSpPr>
          <p:nvPr>
            <p:custDataLst>
              <p:tags r:id="rId70"/>
            </p:custDataLst>
          </p:nvPr>
        </p:nvSpPr>
        <p:spPr bwMode="auto">
          <a:xfrm flipH="1">
            <a:off x="1295400" y="3124200"/>
            <a:ext cx="0" cy="1143000"/>
          </a:xfrm>
          <a:prstGeom prst="line">
            <a:avLst/>
          </a:prstGeom>
          <a:noFill/>
          <a:ln w="25400" cap="sq">
            <a:solidFill>
              <a:schemeClr val="accent1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69" name="Line 21"/>
          <p:cNvSpPr>
            <a:spLocks noChangeShapeType="1"/>
          </p:cNvSpPr>
          <p:nvPr>
            <p:custDataLst>
              <p:tags r:id="rId71"/>
            </p:custDataLst>
          </p:nvPr>
        </p:nvSpPr>
        <p:spPr bwMode="auto">
          <a:xfrm>
            <a:off x="761998" y="3809998"/>
            <a:ext cx="2" cy="457201"/>
          </a:xfrm>
          <a:prstGeom prst="line">
            <a:avLst/>
          </a:prstGeom>
          <a:noFill/>
          <a:ln w="25400" cap="sq">
            <a:solidFill>
              <a:schemeClr val="accent1"/>
            </a:solidFill>
            <a:round/>
            <a:headEnd type="arrow" w="med" len="med"/>
            <a:tailEnd type="none" w="med" len="med"/>
          </a:ln>
          <a:effectLst/>
        </p:spPr>
        <p:txBody>
          <a:bodyPr wrap="square" anchor="ctr">
            <a:spAutoFit/>
          </a:bodyPr>
          <a:lstStyle/>
          <a:p>
            <a:endParaRPr lang="en-US"/>
          </a:p>
        </p:txBody>
      </p:sp>
      <p:sp>
        <p:nvSpPr>
          <p:cNvPr id="73" name="Line 49"/>
          <p:cNvSpPr>
            <a:spLocks noChangeShapeType="1"/>
          </p:cNvSpPr>
          <p:nvPr>
            <p:custDataLst>
              <p:tags r:id="rId72"/>
            </p:custDataLst>
          </p:nvPr>
        </p:nvSpPr>
        <p:spPr bwMode="auto">
          <a:xfrm flipH="1" flipV="1">
            <a:off x="1295400" y="2209800"/>
            <a:ext cx="228600" cy="0"/>
          </a:xfrm>
          <a:prstGeom prst="line">
            <a:avLst/>
          </a:prstGeom>
          <a:noFill/>
          <a:ln w="25400" cap="sq">
            <a:solidFill>
              <a:schemeClr val="bg1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75" name="Rectangle 4"/>
          <p:cNvSpPr>
            <a:spLocks noChangeArrowheads="1"/>
          </p:cNvSpPr>
          <p:nvPr>
            <p:custDataLst>
              <p:tags r:id="rId73"/>
            </p:custDataLst>
          </p:nvPr>
        </p:nvSpPr>
        <p:spPr bwMode="auto">
          <a:xfrm>
            <a:off x="304800" y="1676400"/>
            <a:ext cx="990600" cy="1066800"/>
          </a:xfrm>
          <a:prstGeom prst="rect">
            <a:avLst/>
          </a:prstGeom>
          <a:solidFill>
            <a:schemeClr val="tx1"/>
          </a:solidFill>
          <a:ln w="25400" cap="sq" algn="ctr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pPr algn="ctr"/>
            <a:r>
              <a:rPr lang="en-US" dirty="0" smtClean="0">
                <a:solidFill>
                  <a:schemeClr val="bg1"/>
                </a:solidFill>
              </a:rPr>
              <a:t>memory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166" name="Line 49"/>
          <p:cNvSpPr>
            <a:spLocks noChangeShapeType="1"/>
          </p:cNvSpPr>
          <p:nvPr>
            <p:custDataLst>
              <p:tags r:id="rId74"/>
            </p:custDataLst>
          </p:nvPr>
        </p:nvSpPr>
        <p:spPr bwMode="auto">
          <a:xfrm flipH="1" flipV="1">
            <a:off x="1524000" y="2209800"/>
            <a:ext cx="0" cy="1524000"/>
          </a:xfrm>
          <a:prstGeom prst="line">
            <a:avLst/>
          </a:prstGeom>
          <a:noFill/>
          <a:ln w="25400" cap="sq">
            <a:solidFill>
              <a:schemeClr val="bg1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95" name="Line 18"/>
          <p:cNvSpPr>
            <a:spLocks noChangeShapeType="1"/>
          </p:cNvSpPr>
          <p:nvPr>
            <p:custDataLst>
              <p:tags r:id="rId75"/>
            </p:custDataLst>
          </p:nvPr>
        </p:nvSpPr>
        <p:spPr bwMode="auto">
          <a:xfrm>
            <a:off x="762000" y="3124200"/>
            <a:ext cx="533400" cy="0"/>
          </a:xfrm>
          <a:prstGeom prst="line">
            <a:avLst/>
          </a:prstGeom>
          <a:noFill/>
          <a:ln w="25400" cap="sq">
            <a:solidFill>
              <a:schemeClr val="accent1"/>
            </a:solidFill>
            <a:round/>
            <a:headEnd type="oval" w="med" len="med"/>
            <a:tailEnd type="none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67" name="Line 49"/>
          <p:cNvSpPr>
            <a:spLocks noChangeShapeType="1"/>
          </p:cNvSpPr>
          <p:nvPr>
            <p:custDataLst>
              <p:tags r:id="rId76"/>
            </p:custDataLst>
          </p:nvPr>
        </p:nvSpPr>
        <p:spPr bwMode="auto">
          <a:xfrm flipV="1">
            <a:off x="1524000" y="3733800"/>
            <a:ext cx="762000" cy="0"/>
          </a:xfrm>
          <a:prstGeom prst="line">
            <a:avLst/>
          </a:prstGeom>
          <a:noFill/>
          <a:ln w="25400" cap="sq">
            <a:solidFill>
              <a:schemeClr val="bg1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2249771" name="Line 43"/>
          <p:cNvSpPr>
            <a:spLocks noChangeShapeType="1"/>
          </p:cNvSpPr>
          <p:nvPr>
            <p:custDataLst>
              <p:tags r:id="rId77"/>
            </p:custDataLst>
          </p:nvPr>
        </p:nvSpPr>
        <p:spPr bwMode="auto">
          <a:xfrm>
            <a:off x="3733800" y="1981200"/>
            <a:ext cx="22860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2249772" name="Line 44"/>
          <p:cNvSpPr>
            <a:spLocks noChangeShapeType="1"/>
          </p:cNvSpPr>
          <p:nvPr>
            <p:custDataLst>
              <p:tags r:id="rId78"/>
            </p:custDataLst>
          </p:nvPr>
        </p:nvSpPr>
        <p:spPr bwMode="auto">
          <a:xfrm>
            <a:off x="3733800" y="2819400"/>
            <a:ext cx="19050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2249776" name="Line 48"/>
          <p:cNvSpPr>
            <a:spLocks noChangeShapeType="1"/>
          </p:cNvSpPr>
          <p:nvPr>
            <p:custDataLst>
              <p:tags r:id="rId79"/>
            </p:custDataLst>
          </p:nvPr>
        </p:nvSpPr>
        <p:spPr bwMode="auto">
          <a:xfrm flipH="1">
            <a:off x="6629400" y="2362200"/>
            <a:ext cx="16764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 dirty="0"/>
          </a:p>
        </p:txBody>
      </p:sp>
      <p:sp>
        <p:nvSpPr>
          <p:cNvPr id="2249777" name="Line 49"/>
          <p:cNvSpPr>
            <a:spLocks noChangeShapeType="1"/>
          </p:cNvSpPr>
          <p:nvPr>
            <p:custDataLst>
              <p:tags r:id="rId80"/>
            </p:custDataLst>
          </p:nvPr>
        </p:nvSpPr>
        <p:spPr bwMode="auto">
          <a:xfrm flipV="1">
            <a:off x="1981200" y="914400"/>
            <a:ext cx="67056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81" name="Line 44"/>
          <p:cNvSpPr>
            <a:spLocks noChangeShapeType="1"/>
          </p:cNvSpPr>
          <p:nvPr>
            <p:custDataLst>
              <p:tags r:id="rId81"/>
            </p:custDataLst>
          </p:nvPr>
        </p:nvSpPr>
        <p:spPr bwMode="auto">
          <a:xfrm>
            <a:off x="5029200" y="3733800"/>
            <a:ext cx="17526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91" name="Line 49"/>
          <p:cNvSpPr>
            <a:spLocks noChangeShapeType="1"/>
          </p:cNvSpPr>
          <p:nvPr>
            <p:custDataLst>
              <p:tags r:id="rId82"/>
            </p:custDataLst>
          </p:nvPr>
        </p:nvSpPr>
        <p:spPr bwMode="auto">
          <a:xfrm flipV="1">
            <a:off x="7924800" y="3733800"/>
            <a:ext cx="1524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26" name="Line 44"/>
          <p:cNvSpPr>
            <a:spLocks noChangeShapeType="1"/>
          </p:cNvSpPr>
          <p:nvPr>
            <p:custDataLst>
              <p:tags r:id="rId83"/>
            </p:custDataLst>
          </p:nvPr>
        </p:nvSpPr>
        <p:spPr bwMode="auto">
          <a:xfrm>
            <a:off x="2438400" y="4800600"/>
            <a:ext cx="5334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10" name="Oval 17"/>
          <p:cNvSpPr>
            <a:spLocks noChangeArrowheads="1"/>
          </p:cNvSpPr>
          <p:nvPr>
            <p:custDataLst>
              <p:tags r:id="rId84"/>
            </p:custDataLst>
          </p:nvPr>
        </p:nvSpPr>
        <p:spPr bwMode="auto">
          <a:xfrm>
            <a:off x="5334000" y="4267200"/>
            <a:ext cx="1295400" cy="838200"/>
          </a:xfrm>
          <a:prstGeom prst="ellipse">
            <a:avLst/>
          </a:prstGeom>
          <a:solidFill>
            <a:schemeClr val="tx1"/>
          </a:solidFill>
          <a:ln w="25400" algn="ctr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pPr algn="ctr" eaLnBrk="1" hangingPunct="1">
              <a:lnSpc>
                <a:spcPct val="80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 smtClean="0">
                <a:solidFill>
                  <a:srgbClr val="FFFFFF"/>
                </a:solidFill>
                <a:latin typeface="Calibri"/>
              </a:rPr>
              <a:t>compute</a:t>
            </a:r>
            <a:br>
              <a:rPr lang="en-US" dirty="0" smtClean="0">
                <a:solidFill>
                  <a:srgbClr val="FFFFFF"/>
                </a:solidFill>
                <a:latin typeface="Calibri"/>
              </a:rPr>
            </a:br>
            <a:r>
              <a:rPr lang="en-US" dirty="0" smtClean="0">
                <a:solidFill>
                  <a:srgbClr val="FFFFFF"/>
                </a:solidFill>
                <a:latin typeface="Calibri"/>
              </a:rPr>
              <a:t>jump/branch</a:t>
            </a:r>
            <a:br>
              <a:rPr lang="en-US" dirty="0" smtClean="0">
                <a:solidFill>
                  <a:srgbClr val="FFFFFF"/>
                </a:solidFill>
                <a:latin typeface="Calibri"/>
              </a:rPr>
            </a:br>
            <a:r>
              <a:rPr lang="en-US" dirty="0" smtClean="0">
                <a:solidFill>
                  <a:srgbClr val="FFFFFF"/>
                </a:solidFill>
                <a:latin typeface="Calibri"/>
              </a:rPr>
              <a:t>targets</a:t>
            </a:r>
            <a:endParaRPr lang="en-US" dirty="0">
              <a:solidFill>
                <a:srgbClr val="FFFFFF"/>
              </a:solidFill>
              <a:latin typeface="Calibri"/>
            </a:endParaRPr>
          </a:p>
        </p:txBody>
      </p:sp>
      <p:sp>
        <p:nvSpPr>
          <p:cNvPr id="159" name="Oval 17"/>
          <p:cNvSpPr>
            <a:spLocks noChangeArrowheads="1"/>
          </p:cNvSpPr>
          <p:nvPr>
            <p:custDataLst>
              <p:tags r:id="rId85"/>
            </p:custDataLst>
          </p:nvPr>
        </p:nvSpPr>
        <p:spPr bwMode="auto">
          <a:xfrm>
            <a:off x="457200" y="4267200"/>
            <a:ext cx="1143000" cy="685800"/>
          </a:xfrm>
          <a:prstGeom prst="ellipse">
            <a:avLst/>
          </a:prstGeom>
          <a:solidFill>
            <a:schemeClr val="tx1"/>
          </a:solidFill>
          <a:ln w="25400" algn="ctr">
            <a:solidFill>
              <a:srgbClr val="FFFFFF"/>
            </a:solidFill>
            <a:round/>
            <a:headEnd/>
            <a:tailEnd/>
          </a:ln>
          <a:effectLst/>
        </p:spPr>
        <p:txBody>
          <a:bodyPr wrap="none" anchor="ctr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dirty="0">
                <a:solidFill>
                  <a:srgbClr val="FFFFFF"/>
                </a:solidFill>
                <a:latin typeface="Calibri"/>
              </a:rPr>
              <a:t>new </a:t>
            </a:r>
            <a:r>
              <a:rPr lang="en-US" dirty="0" smtClean="0">
                <a:solidFill>
                  <a:srgbClr val="FFFFFF"/>
                </a:solidFill>
                <a:latin typeface="Calibri"/>
              </a:rPr>
              <a:t/>
            </a:r>
            <a:br>
              <a:rPr lang="en-US" dirty="0" smtClean="0">
                <a:solidFill>
                  <a:srgbClr val="FFFFFF"/>
                </a:solidFill>
                <a:latin typeface="Calibri"/>
              </a:rPr>
            </a:br>
            <a:r>
              <a:rPr lang="en-US" dirty="0" smtClean="0">
                <a:solidFill>
                  <a:srgbClr val="FFFFFF"/>
                </a:solidFill>
                <a:latin typeface="Calibri"/>
              </a:rPr>
              <a:t>pc</a:t>
            </a:r>
            <a:endParaRPr lang="en-US" dirty="0">
              <a:solidFill>
                <a:srgbClr val="FFFFFF"/>
              </a:solidFill>
              <a:latin typeface="Calibri"/>
            </a:endParaRPr>
          </a:p>
        </p:txBody>
      </p:sp>
      <p:grpSp>
        <p:nvGrpSpPr>
          <p:cNvPr id="7" name="Group 159"/>
          <p:cNvGrpSpPr/>
          <p:nvPr>
            <p:custDataLst>
              <p:tags r:id="rId86"/>
            </p:custDataLst>
          </p:nvPr>
        </p:nvGrpSpPr>
        <p:grpSpPr>
          <a:xfrm>
            <a:off x="914400" y="2971800"/>
            <a:ext cx="304800" cy="304800"/>
            <a:chOff x="990600" y="2971800"/>
            <a:chExt cx="304800" cy="304800"/>
          </a:xfrm>
          <a:solidFill>
            <a:schemeClr val="tx1"/>
          </a:solidFill>
        </p:grpSpPr>
        <p:sp>
          <p:nvSpPr>
            <p:cNvPr id="161" name="Freeform 160"/>
            <p:cNvSpPr/>
            <p:nvPr>
              <p:custDataLst>
                <p:tags r:id="rId95"/>
              </p:custDataLst>
            </p:nvPr>
          </p:nvSpPr>
          <p:spPr>
            <a:xfrm>
              <a:off x="990600" y="2971800"/>
              <a:ext cx="304800" cy="304800"/>
            </a:xfrm>
            <a:custGeom>
              <a:avLst/>
              <a:gdLst>
                <a:gd name="connsiteX0" fmla="*/ 0 w 685800"/>
                <a:gd name="connsiteY0" fmla="*/ 0 h 762000"/>
                <a:gd name="connsiteX1" fmla="*/ 685800 w 685800"/>
                <a:gd name="connsiteY1" fmla="*/ 0 h 762000"/>
                <a:gd name="connsiteX2" fmla="*/ 685800 w 685800"/>
                <a:gd name="connsiteY2" fmla="*/ 762000 h 762000"/>
                <a:gd name="connsiteX3" fmla="*/ 0 w 685800"/>
                <a:gd name="connsiteY3" fmla="*/ 762000 h 762000"/>
                <a:gd name="connsiteX4" fmla="*/ 0 w 685800"/>
                <a:gd name="connsiteY4" fmla="*/ 0 h 762000"/>
                <a:gd name="connsiteX0" fmla="*/ 0 w 685800"/>
                <a:gd name="connsiteY0" fmla="*/ 0 h 762000"/>
                <a:gd name="connsiteX1" fmla="*/ 685800 w 685800"/>
                <a:gd name="connsiteY1" fmla="*/ 190500 h 762000"/>
                <a:gd name="connsiteX2" fmla="*/ 685800 w 685800"/>
                <a:gd name="connsiteY2" fmla="*/ 762000 h 762000"/>
                <a:gd name="connsiteX3" fmla="*/ 0 w 685800"/>
                <a:gd name="connsiteY3" fmla="*/ 762000 h 762000"/>
                <a:gd name="connsiteX4" fmla="*/ 0 w 685800"/>
                <a:gd name="connsiteY4" fmla="*/ 0 h 762000"/>
                <a:gd name="connsiteX0" fmla="*/ 0 w 685800"/>
                <a:gd name="connsiteY0" fmla="*/ 0 h 762000"/>
                <a:gd name="connsiteX1" fmla="*/ 685800 w 685800"/>
                <a:gd name="connsiteY1" fmla="*/ 190500 h 762000"/>
                <a:gd name="connsiteX2" fmla="*/ 685800 w 685800"/>
                <a:gd name="connsiteY2" fmla="*/ 571500 h 762000"/>
                <a:gd name="connsiteX3" fmla="*/ 0 w 685800"/>
                <a:gd name="connsiteY3" fmla="*/ 762000 h 762000"/>
                <a:gd name="connsiteX4" fmla="*/ 0 w 685800"/>
                <a:gd name="connsiteY4" fmla="*/ 0 h 762000"/>
                <a:gd name="connsiteX0" fmla="*/ 0 w 685800"/>
                <a:gd name="connsiteY0" fmla="*/ 0 h 762000"/>
                <a:gd name="connsiteX1" fmla="*/ 685800 w 685800"/>
                <a:gd name="connsiteY1" fmla="*/ 317500 h 762000"/>
                <a:gd name="connsiteX2" fmla="*/ 685800 w 685800"/>
                <a:gd name="connsiteY2" fmla="*/ 571500 h 762000"/>
                <a:gd name="connsiteX3" fmla="*/ 0 w 685800"/>
                <a:gd name="connsiteY3" fmla="*/ 762000 h 762000"/>
                <a:gd name="connsiteX4" fmla="*/ 0 w 685800"/>
                <a:gd name="connsiteY4" fmla="*/ 0 h 762000"/>
                <a:gd name="connsiteX0" fmla="*/ 0 w 685800"/>
                <a:gd name="connsiteY0" fmla="*/ 0 h 952500"/>
                <a:gd name="connsiteX1" fmla="*/ 685800 w 685800"/>
                <a:gd name="connsiteY1" fmla="*/ 317500 h 952500"/>
                <a:gd name="connsiteX2" fmla="*/ 685800 w 685800"/>
                <a:gd name="connsiteY2" fmla="*/ 952500 h 952500"/>
                <a:gd name="connsiteX3" fmla="*/ 0 w 685800"/>
                <a:gd name="connsiteY3" fmla="*/ 762000 h 952500"/>
                <a:gd name="connsiteX4" fmla="*/ 0 w 685800"/>
                <a:gd name="connsiteY4" fmla="*/ 0 h 9525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0 w 685800"/>
                <a:gd name="connsiteY4" fmla="*/ 0 h 12700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0 w 685800"/>
                <a:gd name="connsiteY4" fmla="*/ 635000 h 1270000"/>
                <a:gd name="connsiteX5" fmla="*/ 0 w 685800"/>
                <a:gd name="connsiteY5" fmla="*/ 0 h 12700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171450 w 685800"/>
                <a:gd name="connsiteY4" fmla="*/ 635000 h 1270000"/>
                <a:gd name="connsiteX5" fmla="*/ 0 w 685800"/>
                <a:gd name="connsiteY5" fmla="*/ 0 h 12700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171450 w 685800"/>
                <a:gd name="connsiteY4" fmla="*/ 635000 h 1270000"/>
                <a:gd name="connsiteX5" fmla="*/ 0 w 685800"/>
                <a:gd name="connsiteY5" fmla="*/ 508000 h 1270000"/>
                <a:gd name="connsiteX6" fmla="*/ 0 w 685800"/>
                <a:gd name="connsiteY6" fmla="*/ 0 h 12700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0 w 685800"/>
                <a:gd name="connsiteY4" fmla="*/ 762000 h 1270000"/>
                <a:gd name="connsiteX5" fmla="*/ 171450 w 685800"/>
                <a:gd name="connsiteY5" fmla="*/ 635000 h 1270000"/>
                <a:gd name="connsiteX6" fmla="*/ 0 w 685800"/>
                <a:gd name="connsiteY6" fmla="*/ 508000 h 1270000"/>
                <a:gd name="connsiteX7" fmla="*/ 0 w 685800"/>
                <a:gd name="connsiteY7" fmla="*/ 0 h 1270000"/>
                <a:gd name="connsiteX0" fmla="*/ 0 w 685800"/>
                <a:gd name="connsiteY0" fmla="*/ 0 h 1270000"/>
                <a:gd name="connsiteX1" fmla="*/ 685800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0 w 685800"/>
                <a:gd name="connsiteY4" fmla="*/ 762000 h 1270000"/>
                <a:gd name="connsiteX5" fmla="*/ 97971 w 685800"/>
                <a:gd name="connsiteY5" fmla="*/ 635000 h 1270000"/>
                <a:gd name="connsiteX6" fmla="*/ 0 w 685800"/>
                <a:gd name="connsiteY6" fmla="*/ 508000 h 1270000"/>
                <a:gd name="connsiteX7" fmla="*/ 0 w 685800"/>
                <a:gd name="connsiteY7" fmla="*/ 0 h 1270000"/>
                <a:gd name="connsiteX0" fmla="*/ 0 w 685800"/>
                <a:gd name="connsiteY0" fmla="*/ 0 h 1270000"/>
                <a:gd name="connsiteX1" fmla="*/ 489857 w 685800"/>
                <a:gd name="connsiteY1" fmla="*/ 317500 h 1270000"/>
                <a:gd name="connsiteX2" fmla="*/ 685800 w 685800"/>
                <a:gd name="connsiteY2" fmla="*/ 952500 h 1270000"/>
                <a:gd name="connsiteX3" fmla="*/ 0 w 685800"/>
                <a:gd name="connsiteY3" fmla="*/ 1270000 h 1270000"/>
                <a:gd name="connsiteX4" fmla="*/ 0 w 685800"/>
                <a:gd name="connsiteY4" fmla="*/ 762000 h 1270000"/>
                <a:gd name="connsiteX5" fmla="*/ 97971 w 685800"/>
                <a:gd name="connsiteY5" fmla="*/ 635000 h 1270000"/>
                <a:gd name="connsiteX6" fmla="*/ 0 w 685800"/>
                <a:gd name="connsiteY6" fmla="*/ 508000 h 1270000"/>
                <a:gd name="connsiteX7" fmla="*/ 0 w 685800"/>
                <a:gd name="connsiteY7" fmla="*/ 0 h 1270000"/>
                <a:gd name="connsiteX0" fmla="*/ 0 w 489857"/>
                <a:gd name="connsiteY0" fmla="*/ 0 h 1270000"/>
                <a:gd name="connsiteX1" fmla="*/ 489857 w 489857"/>
                <a:gd name="connsiteY1" fmla="*/ 317500 h 1270000"/>
                <a:gd name="connsiteX2" fmla="*/ 489857 w 489857"/>
                <a:gd name="connsiteY2" fmla="*/ 952500 h 1270000"/>
                <a:gd name="connsiteX3" fmla="*/ 0 w 489857"/>
                <a:gd name="connsiteY3" fmla="*/ 1270000 h 1270000"/>
                <a:gd name="connsiteX4" fmla="*/ 0 w 489857"/>
                <a:gd name="connsiteY4" fmla="*/ 762000 h 1270000"/>
                <a:gd name="connsiteX5" fmla="*/ 97971 w 489857"/>
                <a:gd name="connsiteY5" fmla="*/ 635000 h 1270000"/>
                <a:gd name="connsiteX6" fmla="*/ 0 w 489857"/>
                <a:gd name="connsiteY6" fmla="*/ 508000 h 1270000"/>
                <a:gd name="connsiteX7" fmla="*/ 0 w 489857"/>
                <a:gd name="connsiteY7" fmla="*/ 0 h 1270000"/>
                <a:gd name="connsiteX0" fmla="*/ 0 w 489857"/>
                <a:gd name="connsiteY0" fmla="*/ 0 h 1270000"/>
                <a:gd name="connsiteX1" fmla="*/ 489857 w 489857"/>
                <a:gd name="connsiteY1" fmla="*/ 317500 h 1270000"/>
                <a:gd name="connsiteX2" fmla="*/ 489857 w 489857"/>
                <a:gd name="connsiteY2" fmla="*/ 952500 h 1270000"/>
                <a:gd name="connsiteX3" fmla="*/ 0 w 489857"/>
                <a:gd name="connsiteY3" fmla="*/ 1270000 h 1270000"/>
                <a:gd name="connsiteX4" fmla="*/ 0 w 489857"/>
                <a:gd name="connsiteY4" fmla="*/ 762000 h 1270000"/>
                <a:gd name="connsiteX5" fmla="*/ 97971 w 489857"/>
                <a:gd name="connsiteY5" fmla="*/ 635000 h 1270000"/>
                <a:gd name="connsiteX6" fmla="*/ 0 w 489857"/>
                <a:gd name="connsiteY6" fmla="*/ 508000 h 1270000"/>
                <a:gd name="connsiteX7" fmla="*/ 0 w 489857"/>
                <a:gd name="connsiteY7" fmla="*/ 0 h 1270000"/>
                <a:gd name="connsiteX0" fmla="*/ 0 w 489857"/>
                <a:gd name="connsiteY0" fmla="*/ 0 h 1270000"/>
                <a:gd name="connsiteX1" fmla="*/ 489857 w 489857"/>
                <a:gd name="connsiteY1" fmla="*/ 317500 h 1270000"/>
                <a:gd name="connsiteX2" fmla="*/ 489857 w 489857"/>
                <a:gd name="connsiteY2" fmla="*/ 952500 h 1270000"/>
                <a:gd name="connsiteX3" fmla="*/ 0 w 489857"/>
                <a:gd name="connsiteY3" fmla="*/ 1270000 h 1270000"/>
                <a:gd name="connsiteX4" fmla="*/ 0 w 489857"/>
                <a:gd name="connsiteY4" fmla="*/ 762000 h 1270000"/>
                <a:gd name="connsiteX5" fmla="*/ 40821 w 489857"/>
                <a:gd name="connsiteY5" fmla="*/ 635000 h 1270000"/>
                <a:gd name="connsiteX6" fmla="*/ 0 w 489857"/>
                <a:gd name="connsiteY6" fmla="*/ 508000 h 1270000"/>
                <a:gd name="connsiteX7" fmla="*/ 0 w 489857"/>
                <a:gd name="connsiteY7" fmla="*/ 0 h 1270000"/>
                <a:gd name="connsiteX0" fmla="*/ 0 w 489857"/>
                <a:gd name="connsiteY0" fmla="*/ 0 h 1270000"/>
                <a:gd name="connsiteX1" fmla="*/ 489857 w 489857"/>
                <a:gd name="connsiteY1" fmla="*/ 317500 h 1270000"/>
                <a:gd name="connsiteX2" fmla="*/ 489857 w 489857"/>
                <a:gd name="connsiteY2" fmla="*/ 952500 h 1270000"/>
                <a:gd name="connsiteX3" fmla="*/ 0 w 489857"/>
                <a:gd name="connsiteY3" fmla="*/ 1270000 h 1270000"/>
                <a:gd name="connsiteX4" fmla="*/ 0 w 489857"/>
                <a:gd name="connsiteY4" fmla="*/ 762000 h 1270000"/>
                <a:gd name="connsiteX5" fmla="*/ 40821 w 489857"/>
                <a:gd name="connsiteY5" fmla="*/ 635000 h 1270000"/>
                <a:gd name="connsiteX6" fmla="*/ 0 w 489857"/>
                <a:gd name="connsiteY6" fmla="*/ 555625 h 1270000"/>
                <a:gd name="connsiteX7" fmla="*/ 0 w 489857"/>
                <a:gd name="connsiteY7" fmla="*/ 0 h 1270000"/>
                <a:gd name="connsiteX0" fmla="*/ 0 w 489857"/>
                <a:gd name="connsiteY0" fmla="*/ 0 h 1270000"/>
                <a:gd name="connsiteX1" fmla="*/ 489857 w 489857"/>
                <a:gd name="connsiteY1" fmla="*/ 317500 h 1270000"/>
                <a:gd name="connsiteX2" fmla="*/ 489857 w 489857"/>
                <a:gd name="connsiteY2" fmla="*/ 952500 h 1270000"/>
                <a:gd name="connsiteX3" fmla="*/ 0 w 489857"/>
                <a:gd name="connsiteY3" fmla="*/ 1270000 h 1270000"/>
                <a:gd name="connsiteX4" fmla="*/ 0 w 489857"/>
                <a:gd name="connsiteY4" fmla="*/ 714375 h 1270000"/>
                <a:gd name="connsiteX5" fmla="*/ 40821 w 489857"/>
                <a:gd name="connsiteY5" fmla="*/ 635000 h 1270000"/>
                <a:gd name="connsiteX6" fmla="*/ 0 w 489857"/>
                <a:gd name="connsiteY6" fmla="*/ 555625 h 1270000"/>
                <a:gd name="connsiteX7" fmla="*/ 0 w 489857"/>
                <a:gd name="connsiteY7" fmla="*/ 0 h 127000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</a:cxnLst>
              <a:rect l="l" t="t" r="r" b="b"/>
              <a:pathLst>
                <a:path w="489857" h="1270000">
                  <a:moveTo>
                    <a:pt x="0" y="0"/>
                  </a:moveTo>
                  <a:lnTo>
                    <a:pt x="489857" y="317500"/>
                  </a:lnTo>
                  <a:lnTo>
                    <a:pt x="489857" y="952500"/>
                  </a:lnTo>
                  <a:lnTo>
                    <a:pt x="0" y="1270000"/>
                  </a:lnTo>
                  <a:lnTo>
                    <a:pt x="0" y="714375"/>
                  </a:lnTo>
                  <a:lnTo>
                    <a:pt x="40821" y="635000"/>
                  </a:lnTo>
                  <a:lnTo>
                    <a:pt x="0" y="555625"/>
                  </a:lnTo>
                  <a:lnTo>
                    <a:pt x="0" y="0"/>
                  </a:lnTo>
                  <a:close/>
                </a:path>
              </a:pathLst>
            </a:custGeom>
            <a:grpFill/>
            <a:ln w="28575">
              <a:solidFill>
                <a:schemeClr val="bg1"/>
              </a:solidFill>
              <a:miter lim="800000"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2" name="Text Box 11"/>
            <p:cNvSpPr txBox="1">
              <a:spLocks noChangeArrowheads="1"/>
            </p:cNvSpPr>
            <p:nvPr>
              <p:custDataLst>
                <p:tags r:id="rId96"/>
              </p:custDataLst>
            </p:nvPr>
          </p:nvSpPr>
          <p:spPr bwMode="auto">
            <a:xfrm>
              <a:off x="1081086" y="3002753"/>
              <a:ext cx="152400" cy="228600"/>
            </a:xfrm>
            <a:prstGeom prst="rect">
              <a:avLst/>
            </a:prstGeom>
            <a:noFill/>
            <a:ln w="25400" algn="ctr">
              <a:noFill/>
              <a:miter lim="800000"/>
              <a:headEnd/>
              <a:tailEnd/>
            </a:ln>
            <a:effectLst/>
          </p:spPr>
          <p:txBody>
            <a:bodyPr wrap="none" lIns="0" tIns="0" rIns="0" bIns="0" anchor="ctr" anchorCtr="1">
              <a:noAutofit/>
            </a:bodyPr>
            <a:lstStyle/>
            <a:p>
              <a:pPr algn="ctr" eaLnBrk="1" hangingPunct="1">
                <a:lnSpc>
                  <a:spcPct val="116000"/>
                </a:lnSpc>
                <a:buClr>
                  <a:srgbClr val="40458C"/>
                </a:buClr>
                <a:buSzPct val="100000"/>
                <a:buFont typeface="Times New Roman" pitchFamily="18" charset="0"/>
                <a:buNone/>
              </a:pPr>
              <a:r>
                <a:rPr lang="en-US" sz="1600" dirty="0" smtClean="0">
                  <a:solidFill>
                    <a:srgbClr val="FFFFFF"/>
                  </a:solidFill>
                  <a:latin typeface="Consolas" pitchFamily="49" charset="0"/>
                </a:rPr>
                <a:t>+4</a:t>
              </a:r>
              <a:endParaRPr lang="en-US" sz="1600" dirty="0">
                <a:solidFill>
                  <a:srgbClr val="FFFFFF"/>
                </a:solidFill>
                <a:latin typeface="Consolas" pitchFamily="49" charset="0"/>
              </a:endParaRPr>
            </a:p>
          </p:txBody>
        </p:sp>
      </p:grpSp>
      <p:sp>
        <p:nvSpPr>
          <p:cNvPr id="164" name="Line 45"/>
          <p:cNvSpPr>
            <a:spLocks noChangeShapeType="1"/>
          </p:cNvSpPr>
          <p:nvPr>
            <p:custDataLst>
              <p:tags r:id="rId87"/>
            </p:custDataLst>
          </p:nvPr>
        </p:nvSpPr>
        <p:spPr bwMode="auto">
          <a:xfrm flipV="1">
            <a:off x="1066800" y="4953000"/>
            <a:ext cx="0" cy="228600"/>
          </a:xfrm>
          <a:prstGeom prst="line">
            <a:avLst/>
          </a:prstGeom>
          <a:noFill/>
          <a:ln w="25400" cap="sq">
            <a:solidFill>
              <a:schemeClr val="accent2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cxnSp>
        <p:nvCxnSpPr>
          <p:cNvPr id="172" name="Straight Connector 171"/>
          <p:cNvCxnSpPr/>
          <p:nvPr>
            <p:custDataLst>
              <p:tags r:id="rId88"/>
            </p:custDataLst>
          </p:nvPr>
        </p:nvCxnSpPr>
        <p:spPr>
          <a:xfrm rot="5400000">
            <a:off x="5181600" y="3733800"/>
            <a:ext cx="152400" cy="0"/>
          </a:xfrm>
          <a:prstGeom prst="line">
            <a:avLst/>
          </a:prstGeom>
          <a:ln w="889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69" name="Straight Connector 168"/>
          <p:cNvCxnSpPr/>
          <p:nvPr>
            <p:custDataLst>
              <p:tags r:id="rId89"/>
            </p:custDataLst>
          </p:nvPr>
        </p:nvCxnSpPr>
        <p:spPr>
          <a:xfrm rot="5400000">
            <a:off x="5181600" y="3733800"/>
            <a:ext cx="152400" cy="0"/>
          </a:xfrm>
          <a:prstGeom prst="line">
            <a:avLst/>
          </a:prstGeom>
          <a:ln w="88900">
            <a:solidFill>
              <a:schemeClr val="accent3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1" name="Line 49"/>
          <p:cNvSpPr>
            <a:spLocks noChangeShapeType="1"/>
          </p:cNvSpPr>
          <p:nvPr>
            <p:custDataLst>
              <p:tags r:id="rId90"/>
            </p:custDataLst>
          </p:nvPr>
        </p:nvSpPr>
        <p:spPr bwMode="auto">
          <a:xfrm>
            <a:off x="5257800" y="3276600"/>
            <a:ext cx="0" cy="1523999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173" name="Line 49"/>
          <p:cNvSpPr>
            <a:spLocks noChangeShapeType="1"/>
          </p:cNvSpPr>
          <p:nvPr>
            <p:custDataLst>
              <p:tags r:id="rId91"/>
            </p:custDataLst>
          </p:nvPr>
        </p:nvSpPr>
        <p:spPr bwMode="auto">
          <a:xfrm>
            <a:off x="2286000" y="3733801"/>
            <a:ext cx="0" cy="1143000"/>
          </a:xfrm>
          <a:prstGeom prst="line">
            <a:avLst/>
          </a:prstGeom>
          <a:noFill/>
          <a:ln w="25400" cap="sq">
            <a:solidFill>
              <a:schemeClr val="bg1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  <p:sp>
        <p:nvSpPr>
          <p:cNvPr id="61" name="Line 49"/>
          <p:cNvSpPr>
            <a:spLocks noChangeShapeType="1"/>
          </p:cNvSpPr>
          <p:nvPr>
            <p:custDataLst>
              <p:tags r:id="rId92"/>
            </p:custDataLst>
          </p:nvPr>
        </p:nvSpPr>
        <p:spPr bwMode="auto">
          <a:xfrm flipV="1">
            <a:off x="3657600" y="4800600"/>
            <a:ext cx="1600200" cy="0"/>
          </a:xfrm>
          <a:prstGeom prst="line">
            <a:avLst/>
          </a:prstGeom>
          <a:noFill/>
          <a:ln w="25400" cap="sq">
            <a:solidFill>
              <a:srgbClr val="66FF33"/>
            </a:solidFill>
            <a:round/>
            <a:headEnd/>
            <a:tailEnd/>
          </a:ln>
          <a:effectLst/>
        </p:spPr>
        <p:txBody>
          <a:bodyPr wrap="square" anchor="ctr" anchorCtr="1">
            <a:noAutofit/>
          </a:bodyPr>
          <a:lstStyle/>
          <a:p>
            <a:endParaRPr lang="en-US" dirty="0"/>
          </a:p>
        </p:txBody>
      </p:sp>
      <p:sp>
        <p:nvSpPr>
          <p:cNvPr id="122" name="Text Box 11"/>
          <p:cNvSpPr txBox="1">
            <a:spLocks noChangeArrowheads="1"/>
          </p:cNvSpPr>
          <p:nvPr>
            <p:custDataLst>
              <p:tags r:id="rId93"/>
            </p:custDataLst>
          </p:nvPr>
        </p:nvSpPr>
        <p:spPr bwMode="auto">
          <a:xfrm>
            <a:off x="2971800" y="4648200"/>
            <a:ext cx="685800" cy="304800"/>
          </a:xfrm>
          <a:prstGeom prst="rect">
            <a:avLst/>
          </a:prstGeom>
          <a:solidFill>
            <a:schemeClr val="tx1"/>
          </a:solidFill>
          <a:ln w="25400" cap="sq" algn="ctr">
            <a:solidFill>
              <a:schemeClr val="bg1"/>
            </a:solidFill>
            <a:miter lim="800000"/>
            <a:headEnd/>
            <a:tailEnd/>
          </a:ln>
          <a:effectLst/>
        </p:spPr>
        <p:txBody>
          <a:bodyPr wrap="square" lIns="0" rIns="0" anchor="ctr" anchorCtr="1">
            <a:noAutofit/>
          </a:bodyPr>
          <a:lstStyle/>
          <a:p>
            <a:pPr algn="ctr" eaLnBrk="1" hangingPunct="1">
              <a:lnSpc>
                <a:spcPct val="116000"/>
              </a:lnSpc>
              <a:buClr>
                <a:srgbClr val="40458C"/>
              </a:buClr>
              <a:buSzPct val="100000"/>
              <a:buFont typeface="Times New Roman" pitchFamily="18" charset="0"/>
              <a:buNone/>
            </a:pPr>
            <a:r>
              <a:rPr lang="en-US" sz="1600" dirty="0" smtClean="0">
                <a:solidFill>
                  <a:srgbClr val="FFFFFF"/>
                </a:solidFill>
              </a:rPr>
              <a:t>extend</a:t>
            </a:r>
            <a:endParaRPr lang="en-US" sz="1600" dirty="0">
              <a:solidFill>
                <a:srgbClr val="FFFFFF"/>
              </a:solidFill>
            </a:endParaRPr>
          </a:p>
        </p:txBody>
      </p:sp>
      <p:sp>
        <p:nvSpPr>
          <p:cNvPr id="146" name="Line 45"/>
          <p:cNvSpPr>
            <a:spLocks noChangeShapeType="1"/>
          </p:cNvSpPr>
          <p:nvPr>
            <p:custDataLst>
              <p:tags r:id="rId94"/>
            </p:custDataLst>
          </p:nvPr>
        </p:nvSpPr>
        <p:spPr bwMode="auto">
          <a:xfrm flipV="1">
            <a:off x="6553200" y="2895600"/>
            <a:ext cx="0" cy="228600"/>
          </a:xfrm>
          <a:prstGeom prst="line">
            <a:avLst/>
          </a:prstGeom>
          <a:noFill/>
          <a:ln w="25400" cap="sq">
            <a:solidFill>
              <a:srgbClr val="00FF00"/>
            </a:solidFill>
            <a:round/>
            <a:headEnd type="none" w="med" len="med"/>
            <a:tailEnd type="arrow" w="med" len="med"/>
          </a:ln>
          <a:effectLst/>
        </p:spPr>
        <p:txBody>
          <a:bodyPr wrap="square" anchor="ctr" anchorCtr="1">
            <a:noAutofit/>
          </a:bodyPr>
          <a:lstStyle/>
          <a:p>
            <a:endParaRPr 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0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622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/>
              <a:t>Basic </a:t>
            </a:r>
            <a:r>
              <a:rPr lang="en-US" dirty="0" smtClean="0"/>
              <a:t>Pipeline</a:t>
            </a:r>
            <a:endParaRPr lang="en-US" dirty="0"/>
          </a:p>
        </p:txBody>
      </p:sp>
      <p:sp>
        <p:nvSpPr>
          <p:cNvPr id="2356227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Autofit/>
          </a:bodyPr>
          <a:lstStyle/>
          <a:p>
            <a:pPr marL="609600" indent="-609600">
              <a:lnSpc>
                <a:spcPct val="80000"/>
              </a:lnSpc>
              <a:buFontTx/>
              <a:buNone/>
            </a:pPr>
            <a:r>
              <a:rPr lang="en-US" dirty="0" smtClean="0"/>
              <a:t>Five stage “RISC” load-store architecture</a:t>
            </a:r>
          </a:p>
          <a:p>
            <a:pPr marL="323850" lvl="1" indent="-323850">
              <a:lnSpc>
                <a:spcPct val="80000"/>
              </a:lnSpc>
              <a:buFont typeface="+mj-lt"/>
              <a:buAutoNum type="arabicPeriod"/>
            </a:pPr>
            <a:r>
              <a:rPr lang="en-US" dirty="0" smtClean="0"/>
              <a:t>Instruction fetch (IF)</a:t>
            </a:r>
            <a:endParaRPr lang="en-US" sz="2400" dirty="0" smtClean="0"/>
          </a:p>
          <a:p>
            <a:pPr marL="687388" lvl="2" indent="-323850">
              <a:lnSpc>
                <a:spcPct val="80000"/>
              </a:lnSpc>
            </a:pPr>
            <a:r>
              <a:rPr lang="en-US" dirty="0" smtClean="0"/>
              <a:t>get instruction from memory, increment PC</a:t>
            </a:r>
          </a:p>
          <a:p>
            <a:pPr marL="323850" lvl="1" indent="-323850">
              <a:lnSpc>
                <a:spcPct val="80000"/>
              </a:lnSpc>
              <a:buFont typeface="+mj-lt"/>
              <a:buAutoNum type="arabicPeriod"/>
            </a:pPr>
            <a:r>
              <a:rPr lang="en-US" dirty="0" smtClean="0"/>
              <a:t>Instruction Decode (ID)</a:t>
            </a:r>
          </a:p>
          <a:p>
            <a:pPr marL="687388" lvl="2" indent="-323850">
              <a:lnSpc>
                <a:spcPct val="80000"/>
              </a:lnSpc>
            </a:pPr>
            <a:r>
              <a:rPr lang="en-US" dirty="0" smtClean="0"/>
              <a:t>translate </a:t>
            </a:r>
            <a:r>
              <a:rPr lang="en-US" dirty="0" err="1" smtClean="0"/>
              <a:t>opcode</a:t>
            </a:r>
            <a:r>
              <a:rPr lang="en-US" dirty="0" smtClean="0"/>
              <a:t> into control signals and read registers</a:t>
            </a:r>
          </a:p>
          <a:p>
            <a:pPr marL="323850" lvl="1" indent="-323850">
              <a:lnSpc>
                <a:spcPct val="80000"/>
              </a:lnSpc>
              <a:buFont typeface="+mj-lt"/>
              <a:buAutoNum type="arabicPeriod"/>
            </a:pPr>
            <a:r>
              <a:rPr lang="en-US" dirty="0" smtClean="0"/>
              <a:t>Execute (EX)</a:t>
            </a:r>
          </a:p>
          <a:p>
            <a:pPr marL="687388" lvl="2" indent="-323850">
              <a:lnSpc>
                <a:spcPct val="80000"/>
              </a:lnSpc>
            </a:pPr>
            <a:r>
              <a:rPr lang="en-US" dirty="0" smtClean="0"/>
              <a:t>perform ALU operation,  compute jump/branch targets</a:t>
            </a:r>
          </a:p>
          <a:p>
            <a:pPr marL="323850" lvl="1" indent="-323850">
              <a:lnSpc>
                <a:spcPct val="80000"/>
              </a:lnSpc>
              <a:buFont typeface="+mj-lt"/>
              <a:buAutoNum type="arabicPeriod"/>
            </a:pPr>
            <a:r>
              <a:rPr lang="en-US" dirty="0" smtClean="0"/>
              <a:t>Memory (MEM)</a:t>
            </a:r>
            <a:endParaRPr lang="en-US" sz="2400" dirty="0" smtClean="0"/>
          </a:p>
          <a:p>
            <a:pPr marL="687388" lvl="2" indent="-323850">
              <a:lnSpc>
                <a:spcPct val="80000"/>
              </a:lnSpc>
            </a:pPr>
            <a:r>
              <a:rPr lang="en-US" dirty="0" smtClean="0"/>
              <a:t>access memory if needed</a:t>
            </a:r>
          </a:p>
          <a:p>
            <a:pPr marL="323850" lvl="1" indent="-323850">
              <a:lnSpc>
                <a:spcPct val="80000"/>
              </a:lnSpc>
              <a:buFont typeface="+mj-lt"/>
              <a:buAutoNum type="arabicPeriod"/>
            </a:pPr>
            <a:r>
              <a:rPr lang="en-US" dirty="0" err="1" smtClean="0"/>
              <a:t>Writeback</a:t>
            </a:r>
            <a:r>
              <a:rPr lang="en-US" dirty="0" smtClean="0"/>
              <a:t> (WB)</a:t>
            </a:r>
            <a:endParaRPr lang="en-US" sz="2400" dirty="0" smtClean="0"/>
          </a:p>
          <a:p>
            <a:pPr marL="687388" lvl="2" indent="-323850">
              <a:lnSpc>
                <a:spcPct val="80000"/>
              </a:lnSpc>
            </a:pPr>
            <a:r>
              <a:rPr lang="en-US" dirty="0" smtClean="0"/>
              <a:t>update register file</a:t>
            </a:r>
          </a:p>
          <a:p>
            <a:pPr marL="990600" lvl="1" indent="-533400">
              <a:lnSpc>
                <a:spcPct val="80000"/>
              </a:lnSpc>
              <a:buClr>
                <a:schemeClr val="tx1"/>
              </a:buClr>
              <a:buFontTx/>
              <a:buChar char="•"/>
            </a:pPr>
            <a:endParaRPr lang="en-US" sz="2400" dirty="0" smtClean="0"/>
          </a:p>
          <a:p>
            <a:pPr marL="609600" indent="-609600">
              <a:lnSpc>
                <a:spcPct val="80000"/>
              </a:lnSpc>
              <a:buClr>
                <a:schemeClr val="tx1"/>
              </a:buClr>
              <a:buFontTx/>
              <a:buNone/>
            </a:pPr>
            <a:endParaRPr lang="en-US" sz="2000" dirty="0"/>
          </a:p>
        </p:txBody>
      </p:sp>
      <p:sp>
        <p:nvSpPr>
          <p:cNvPr id="5" name="Rectangle 4"/>
          <p:cNvSpPr/>
          <p:nvPr>
            <p:custDataLst>
              <p:tags r:id="rId3"/>
            </p:custDataLst>
          </p:nvPr>
        </p:nvSpPr>
        <p:spPr>
          <a:xfrm>
            <a:off x="88402" y="6538554"/>
            <a:ext cx="4102598" cy="31944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609600" indent="-609600">
              <a:lnSpc>
                <a:spcPct val="80000"/>
              </a:lnSpc>
              <a:buClr>
                <a:schemeClr val="tx1"/>
              </a:buClr>
              <a:buFontTx/>
              <a:buNone/>
            </a:pPr>
            <a:r>
              <a:rPr lang="en-US" dirty="0" smtClean="0">
                <a:solidFill>
                  <a:schemeClr val="bg1"/>
                </a:solidFill>
              </a:rPr>
              <a:t>Slides thanks to Sally McKee &amp; Kavita </a:t>
            </a:r>
            <a:r>
              <a:rPr lang="en-US" dirty="0" err="1" smtClean="0">
                <a:solidFill>
                  <a:schemeClr val="bg1"/>
                </a:solidFill>
              </a:rPr>
              <a:t>Bala</a:t>
            </a:r>
            <a:endParaRPr lang="en-US" dirty="0">
              <a:solidFill>
                <a:schemeClr val="bg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5827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/>
              <a:t>Pipelined Implementation</a:t>
            </a:r>
          </a:p>
        </p:txBody>
      </p:sp>
      <p:sp>
        <p:nvSpPr>
          <p:cNvPr id="2358275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/>
              <a:t>Break </a:t>
            </a:r>
            <a:r>
              <a:rPr lang="en-US" dirty="0" smtClean="0"/>
              <a:t>instructions across </a:t>
            </a:r>
            <a:r>
              <a:rPr lang="en-US" dirty="0" smtClean="0">
                <a:solidFill>
                  <a:schemeClr val="accent1"/>
                </a:solidFill>
              </a:rPr>
              <a:t>multiple clock cycles </a:t>
            </a:r>
            <a:br>
              <a:rPr lang="en-US" dirty="0" smtClean="0">
                <a:solidFill>
                  <a:schemeClr val="accent1"/>
                </a:solidFill>
              </a:rPr>
            </a:br>
            <a:r>
              <a:rPr lang="en-US" dirty="0" smtClean="0"/>
              <a:t>(five, in this case)</a:t>
            </a:r>
            <a:endParaRPr lang="en-US" dirty="0"/>
          </a:p>
          <a:p>
            <a:endParaRPr lang="en-US" dirty="0"/>
          </a:p>
          <a:p>
            <a:r>
              <a:rPr lang="en-US" dirty="0"/>
              <a:t>Design a separate </a:t>
            </a:r>
            <a:r>
              <a:rPr lang="en-US" dirty="0">
                <a:solidFill>
                  <a:schemeClr val="accent1"/>
                </a:solidFill>
              </a:rPr>
              <a:t>stage</a:t>
            </a:r>
            <a:r>
              <a:rPr lang="en-US" dirty="0"/>
              <a:t> for the execution performed during each </a:t>
            </a:r>
            <a:r>
              <a:rPr lang="en-US" dirty="0" smtClean="0"/>
              <a:t>clock cycle</a:t>
            </a:r>
            <a:endParaRPr lang="en-US" dirty="0"/>
          </a:p>
          <a:p>
            <a:endParaRPr lang="en-US" dirty="0"/>
          </a:p>
          <a:p>
            <a:r>
              <a:rPr lang="en-US" dirty="0" smtClean="0"/>
              <a:t>Add </a:t>
            </a:r>
            <a:r>
              <a:rPr lang="en-US" dirty="0" smtClean="0">
                <a:solidFill>
                  <a:schemeClr val="accent1"/>
                </a:solidFill>
              </a:rPr>
              <a:t>pipeline </a:t>
            </a:r>
            <a:r>
              <a:rPr lang="en-US" dirty="0">
                <a:solidFill>
                  <a:schemeClr val="accent1"/>
                </a:solidFill>
              </a:rPr>
              <a:t>registers </a:t>
            </a:r>
            <a:r>
              <a:rPr lang="en-US" dirty="0" smtClean="0"/>
              <a:t>to isolate signals between different stages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LoUHAOAgAQdBJAE8gEBEE0UiUG01uFGoW0bNdtgEfkDCkgQRP//A0UoRigFAzgLZBkgMgkAgIADAXvCHkUzCQCAoAIB4cMeRTgIAP4DAAAAAAAR5ezAPwpwHYT8G5X4NucN577ZckcVrUwKUpipojTHTHfGhPwvIfhfPwU4EuJLNDBGNY4cMcd6xvK8rzuAhd1HBPjU888MMaGGBHBDBHDTrYYIcSAhNhDFqycZGzfMtY4srla0aN263C3atlrTLhaNcOXLhZZXIApbEYP+ERr+ETOdp1jGsavtNUCG8K7XhWtko6WjoiBg4uLjZ2Vm5efAhs0YZQV/EwqFgYGJvYWCg40hNhGRy5xZWuLKtxtmOVa0yt2K1zkbtVrhq3buGGHIxc42QAp5JoP+FLj+FLW6b5Sm7u3CPE1w0nO+PHjcXwrhrgwAhPwtgfhbb4HE2U0ShOtceHLj068dawxU2YtFLThPSx3w3ITyN2YR6OudU4iKcEEkkE0416fDiYAhNhGTG4ct2GNotauXLJa0ysGa3CwytluJllZOGGNszzNGwAppHIP+F1T+F1vGOE8Jneed5Vrpw8DGLrnfMIT8Ma34YzcEcV6TRvGuHLh11qZHAtmSheONPDBl8TLDHCQwRwQoYI4b9KhYcCE2EN2GJriatmS3E4xtlrTNhbLcTXHlWsGuPHmxN8eXIzbgCm0ZhvDQN4aBZ2HjYRKSElJREFEx8vLysLDxkZPRk4CE/DAN+F/OOKNoRjONZJSkY2m/HuCG0NjWAgcAwsHAwKBCBgIOBk7mBgoOZCE2EYczFnhcuWq1u2zNVrRkwcrcOZi5WsszjKyyOGeRriYgClQNg/4fQv4fX+vOYjtHSNYAhfhaO+Fk/DWWSRwYGfC4HDiHyZeYBA6LB4PC5/BYFA5CITYQ2bN8bFgyarWrhzjWtMrNitct2LFa2w48Llu5b5WrliAKYBSD/iIy/iIviuXHt1xzzcw6ZwmF+F9L4X84I7IcRJiKMJNNBPBffhawhsLSMJJpuFg4ODgYOBg4e/hUHSghNhGPJjYsXDdgtYZszRa0Zt3C3DmYM1rjMwc4mGPG3xZWQApJCoT8Q7X4h09mrFkyQTCC/qRL+pI8ec7tgIfD1PgsAoNNgsBgcVAhNhDdqxy4WDBqtxYW2Fa0btMa1y4x5VuTDlYssuZhjasmoApvH4P+JS7+JT/jnjyrhy4ctYibzvO7IrHZqOCE/DAR+F/Olp5Iznhy4cuOd6SxZMGilF548emYheWuC4GrnnjhhghIIYAghS16uFDiQCE2EMGLhhiy5cK3Jka4lrTE1zLXGZzhW5mWRsxy4cTZvhcgCmYXhfibS+Jv2OiLBYS6qKOm/B13oMJVZhLAg/4YOv4YHVZMs4nUVc7vv18PwYbQmM4CBwHCwqDgIEgIGAg4XAMLAQtKITYRka5sjlwzYrWmNi1WtGznGtcsHGFa0c5WmVrmcMG7FiAKTgyD/ihk/ihxcsaxfC4yhfhbc+Fs/CVWWUQxX14Uh8jXWBQWhweE0WCoHLQhNhDBhmytc2NitysmOJa0buca3FmbMVubDiYsmuNvkYtWAApfE4X4p2PioHwsMuAkxmIxmEwk0EGFtwNYg/4XrP4Xka1vhxmdzMZ0mbCGy9g2BgLWNhYGDQaDib+BgIObITYQ4aMMObHmxLcbJq1WtGjNqtctMmJa0b4mjTCxYuGOTCAKUA6D/hQC/hP/tWGuG+2Y2IX4dIPh05wzHYCSpDHTPgSGyJawK1jYWHh7+Ag0OCE2EZWmRvhZMmq3FhyuFrTLhyLXLLE4W4sjTMyauG7XHlygClkRg/4ZTv4ZT3Dj244zG7rOEIT8Omn4dNc2ymqNqxvlrjx4coCGwpHwUrDxsPCwsHDxd/BQaHAhNhGJw2aNWuRstxOWuRa0YtW61y1w4luZvlbOMTBqzc5mgApLC4T8Mln4ZO8mTVsyUpDChPw8bfh5BwaclMM5xiCGzBhdL09DWwKBjiE2EYmLJhmx4ca3G0ZZlrTEyxrcOXNhWsc2ZwxZucbbHlcgCmYdg/4brP4bs+6+GfA10xqLde5sxXDGGIT8Oz34di7Qniwsd8N6xQzHGTphZ75cYITxVvOLrx1nFOCMIwjKcL6eyiiAITYRky5mrXCwcLWTZnlWtHGPKtcZWmFbla4mrPKxauWbFqAKXhiE/Dn1+HQuLRXVgpSE8unLjmhqpqpQg/4d9P4d64znlcxEViA2746whs0YbLuLg4FAwAEDD3sPBQc2ITYQ5bYWONxlYrWTBriWtMONytcZW+Ja2xtGjNg1yOMmTMAKUw6D/h5i/h5NZi4nPDrGewCE/DqJ+HUPNTNSVLwz34MghssYJg4C5jYGLiaWTgIWZCE2EZXGVw3yOMS1yzyY1rRo0zLXDFwyWs8LVnjxuMmVlmwgCl4Vg/4ffP4ffe93V8McsYqpRnFcgIP+HZz+HaXXgOyLveWYYmd2hsZU8Ap5OHgYOBgYCDgIGDtZOCg6sCE2EZs2TNmcOXC3NkYM1rRswyrcTFqxWtm2No5a5mrLJhcAClgPhPxJBfiSfvjnlRwZsWTFmzCG8NrXhstkIacjoiEiU3G0szPghsvYNhYS/hYmDiY+xgUDFCE2EMs2PEyaOG61rizMFrTLkaLcTLEwWtmTVgzY5HDdu1zACl8Xg/4l1v4l1+Gd8rqNRqqovHVdgIT8OM34cZ8ko6I5Epzw4cevHplhpOyF4szscGbtjnhjQwoUdergQ1ghNhGXK3bYsTFqtzNWeNa0Zt8q1wwatVuZjmxuGOLK4btGIApTDoP+J9r+J+fUdONXmudbwIT8OM34cVbYNFM0EMeHXlCGzRhuAgb2Fg4WJsZOAg60ITYRlx5GuJmwarcTdxkWtMrXEtxYmONblx42bBy1ZM8OTEAKgAEnhPxWQfishngjovas7zvGFsmLJipSddOPPnneULU2KQgAhPw4ofhxRzYoaq2jGM44a48uuuWMaZMmzBmhRWOe+e+e4ITwxeld/BneNYwmRjGEYISIEU44fA8JxuAhNhDLM3b4W+NitxZsrla0ZMsq1y4YNFrHK4cNGrfI2y4cIAppGoP+Lnz+Lmu423m8wxqumNQjcTqAg/4dtv4dn7xmLlzvwd9eO5ax4GsYqIbMWEYOBv4OFQMBAwMBAwEDAQMDB1M3BQsBPCE2EZseRuybsGS1vjytVrRhlYLcWVuyWssLRywasWTJi5ZgCmYWhvGH14xFY2BgZKImI6SgkbOzc7MyMJFSE8CD/hyk/hyPvGdRWYU1VYZ576iGydewMBXzMHAwMBAoGAQMPgOBgUmAITYRkxtcmVhmwrcmJlkWtMeZktcsWGRbiZ4crBsyZs82VoAKVRCD/hVi/hVfsxnsrV8FSIX4irPiK/wCjIRYSjAWTS223obA0FBQNHExcHAxMPgmDQMmITYQyxN2LZo0aLWTbMyWtGrlytcNmORaycsmjbC2wssLBiA="/>
  <p:tag name="_INSTRUCTOR VIEW19C14C36-AC8E-43BC-9DB6-C2AAF774C7DC|PANE__TAG" val="_"/>
</p:tagLst>
</file>

<file path=ppt/tags/tag1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Instructor"/>
</p:tagLst>
</file>

<file path=ppt/tags/tag3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KIoHAOAgAQdBMID3AcBEE0UiUG01uFGoW0bNdtgEfkDCkgQRP//A0UoRigFAzgLZBkgMgkAgIADAXvCHkUzCQCAoAIB4cMeRTgIAP4DAAAAAAAR5ezAPwruApgBg/4kUP4kUYuauipleuPDjrfLNbxkm5KYjlGImc7zfNOtapE547ucctdOmF8d9+fOYxjHIcbu4104axCePg73CmLre7trhw7YhfPn491HCtcou98TXLXDFS8OeKSH6tbq14dBUJhkNIjAYPB4bBYLAIHEIDGIpFo5GoxFolDIBCYXE4vG47K4nMZHK4/F4TEIlLJVQJtOJdIotDoBE4fFZLIZjMZbN5fJ4bAIVIpZPJ9PpFIItDoFCYbE4vG4/L5POZjM5PD4JEJBOqFTJxNI5GIlBIXDYfGY7IZXM5nP5nF4DBopLJhVJlMIdFoNBIPE4fEYvI5LK5bIYvAYJFpdNKBJI9DoNgmD8rd2vKYYrE1FLuZMymYmJmExcSiUIIlCUTFxMzMTEREVIlKYlKSYhFTESLiUiZiYRFImFxKYlMTdSmk+v6a484AhNhGNgyw4mzBgtyM8uFa0a43C3ExxNFuPKww4c2JszxZmQAp5IYT8FlX4LL5XjWWFFCmDBizaNGalK305+HXbCjIAhfiXQ+JfHHR5qbAUUI6bbcDfg7Z44ZpqrqpqKY8KrIXj7ZsHmYY0MJDDAQoIYI4IY48Ln4I4MUAhNhGLC4cZWGNutZOWTJa0Zssa3Djc5VrVo1csmmTLjzNHIApYDoT8HRX4Ova5YTwWwapZqYiG8SbniStppagjo6EhYWZmaOZAh8OUeAwGfweBweD0WCwCCwEhNhDTM5aNmLjCtbsGjBa0bt3K1ywx4VrDJhxsWWNs2ysmIAqoATuD/hEi/hEv1nV8JTJGNNTE531njKKxwxqIuOa4uYiYu6K32YuG8WDHiwDkIaOgYRAwsTGx8nNyszIx8DERU5MU0tRRURAQcTGxsnJycnJxcKhIyQnpqamIKKgYmLl5Ofj50ITx5z4vAc5zjFFFElCSUEJxijGE4IxRlGBJCKMY4fBKcMghNhDbEwasWzJqtcZMzBa0a4WK1y2wtFrhm0wuMuFyzytG4ApWEYP+Fm7+FmPd8anVVwjG872AhPxXRfiuXzZqbIUYZ5VZ47iGxFIoGfpYOFQcHE3qDgpgITYQ4Z48OHDlbLXLTGzWtGeNitxOMuNa1btcTdxhc4mbfEAKUA6E/CyN+Fj0w8CmDRKSdYP+LJj+LLXl4E8I3W97WIe/TFA57C4HC4zH4DAk4CE2EMmDJxjZuGy1q5aM1rTHizLcLZhmW48jRuww5HORozaACnMfg/4Yhv4YpZ3rPaunLhwxi5zx453F1XCsRQCE/FhJ+LBXJPNhpeuPHe94SpkxYsUYRxx3301xgIXkbbw35meWGFHBDBDBDAIYI5cHn0LHACE2EYsmTMyxZmS1g4zZVrRu2brcLVyxWtMOVw0cuHDbK0ZgCjgEg/4Zdv4Zh46Ag/4rzv4rxZ2AggAhNhDPHhws2zHMtxts2Za0Z5HC1xhx4lrZrlaNc2ZvkatMQApnGYT8NDH4aQZRyTzW0WyUjHHj35crDozZtgCE/FfN+K8+laTpeMSjBSiMdeHg5eOAhspYBgYDAMLBwMHAIEIGBROAxAAhNhGXCxyMWbNqtxOcLda0cYWi1y3Z4VrHC3as2rPE0xNWIApTD4P+GyT+G0XU6rWMVvhMAIX4q4virhyEWEgmQJa8DbhwhssYHQOAYWDg4eHv4EhgITYQzZuMmHDiZLcubJjWtMTNqtcNnDJa2aY2jbNmcuGDRyAKYBaE/Dg5+HDWuWcbW0atmTNSN9deDXDIg/4ruP4rp+lYiuM8b4jU8Jc+IIbK2BYFgGDg4MgSDgYOHv4CBRwhNhDZvlas2+Vity5nLRa0YYsa1xiYMluLE0w5GrjCxyZcQApZDoX4fJPh8jpwN+DlQYibDYjDAIfxUNeKieWSKWQyJQKExGRxuTx8hsORsDATdLDxMbewECjgITYQwbuWDTLiarW7VriWtHONutc5Mjhbib5sLbGyaZGjRoAKdyaD/iCw/iCljfLrjKbuWtcOWMRF549ed3mKjwI1OoX4qWPipNx1WCYAnptrvwuFw988sFFWGwGCwCSGOXAsGpCE8Vazn66zqiiEYCARKxy+BZVlQCE2EZWTjI3aZMy3I1wslrTNlZrXLDEwWtmDBriyMWDhs5wgCmkdg/4jBv4i+6uucZvMzprHKtcJtnjV5IT8WcH4s4cELJIVrfTh148NbywZM2SmaFrgheNNDHBp74ZYI0EKCEEMcu1ghhhAITYQywsGbdm3yrW7lzhWtMLBitxMMWFaxxMGTZm1ytWbJyAKhAEqg/4Qcv4QeZrPLfCeE644zdonwqxrEznfPnMortfacbCF+Jj74mWZpocVDhKMBJQkplptvxs+NttQ2YDBYzAXVFcuJpxdt4CE7Gg4eO85zhGZGIihOUZRhCMJozx9u8YTITYQxaOMuRvhzLcmNhlWtMbHCtxMHLVa5w5sTVo5Zs22bGAKZBuD/hLc/hLXKvWYu5XqMRXBHPSsAIT8Tu34nZ8kbXtVOutj14cNYypolkUAheEsHCyOLjjhjQwQiGCOGfYxSwRgITYRla4WzDJjcrXDBzkWtMTPKtcuGjRaxaMGblmwZuXDbIAKaBaF+FRL4VOY57IsNgLrIIb78PfbQwWExACE/E01+Jn2iFZ3jGNJZKYMMs+nbwSGy9g2BgMBwsDAwaAgUDAwtDSwEHATwCE2EM2zZzjxMmS1jlyNlrRriZLXOJsxWsMjbDmxsHGRs0bAClgPhPwxDfhijvpjeFKZLZsmrICG8SQXiRXmIqWgIiBg4GXl5udnQIbGVCTtTAwsHH38BCwUCCE2EM8WPJmbN8i1jmaYlrRi1xrcOLK4Ws2DhqyyMszRrkYACloSg/4ZYv4ZVUb4cybnXGgAhvErt4ln5CikqCSjIaCg5GLlZudVoIbEkuUsrDwMHBwcPG2sBApYITYRkasnLjEzaLWLNyxWtGbLCtwuHDVaxxOWjnFkcM8jPEAKRwqE/DMR+GX3BixYqK4Qgv7b6/twfN73U4CHtknQWgzmDoDFgCE2EOWuPMxY42K3FmZ5FrTHiaLXLlk5W43ORqxcscORo1cACm8ehPw2dfhtXvLHqlbNgxYKQnXDjvjmlTBfkToAhPxM+fiZVjLDbHPDfLhVlDBkwYoSjO+uO2+cheMtGh0N8McMZDAhgEEKWfYwQxwgITYQyb5WDdq0zLWLlm0WtGTJgtw5W2NbmxNmuZu4as3ORkAKUhCD/hyG/hyNXi9RGI4Sm4T8Srn4lPcUrThhvfbPHWqGxpTwMBbxcHCwMLJ1sCTQITYQ0YucrRu4ZrWTFy5WtHDfCtctGzVbjcsMLhw3Y5GmZyAKbxyF+HOL4c+a4K7llmEomT04PC4GtBRisBhrMBEAhPxK7fiVjlgjirGN4zjSVpUmvprx8+3TrIXizNwtPPLDHChghIIYI0uB08EcEwAhNhDlwxZN2rLEtYY8WJa0cOMi1ywb4Vrls2YMseVjlYOcwApZEIP+HWr+HXV2eJE5znvE4IX4kTviRDqwFGEqsigX15HA4kCGzBg+BgsBw8DAwcHE38LAQMWAITYRmxMcuLHhZrcTJllWtGrVqtcsG2ZaxZ4WuRiyw4sjVsAKaBWG8PqXh9ZkZ+FjYSKkpicnJKKhIOVi5mVAhPxJ/fiUL5GbVaU648uG+GdI2nhAhshV8HBWMnBwsBCwEDAoODwHCwELEiE2EMHDRm5cMmS3E1YsFrTI4aLXLLFmWuGjhtjcZMTLC0cgCnIahfhMe+EzmqCpVHPJTLAioqwO0vnmlhrjh/GVt4ys0JgiAQ6I2SMxCCQKDw2LzmOS+Gw2FwVAAIbF07BwF/BoOAgRBoGBgYODoamAgYCgITYQ5YN8eVhkxrcLlyxWtGLPEtxNGTRbhYNGeNrhx5cebKAKVhCD/hUU/hUhjfDPCasnQIbxlWeMnuYkIyWjoiChZmVn8FiGydbwMBgOJQcHBz9jAwcBICE2EZsLfGxyZGS1sxw4VrTE3ZrcTnKwWt2rnIxaN8eZsyZgCqgBLofw1aeGsOBxCazSLxaCQaAQaAorLpfMoqILAYqS6TwiARObTehSWCweBweBw+FQGCRIh/Gd54zzYVAoFA5RKapH4FAIDBZnOp3I4jDYLAYNDpkSqCQGByuPR+WwOGweBQKFQ6DQaJQshPDV4R5uW94TRiRhMjBCMEoTRlGKcUcPZzwhECE2EYsTTJiZtmK1hlxYlrRnkcrcLXDiWt3LZwwyN2bly3YACnUbhvD2x4e25WHhYyCkl1GxEPExsvLx8bBw0FPRk1HSQIX4zAPjLZsmlmlrzuYz98s8M0EkyKdTHHEAheHMXHBn7454YYZJYI4IIYY5adHDDFigITYQ4c48TDHlcrczVgxWtM2RktxY8ONbkytXOHDix4cuRqAKcBqG8QDXiAblpdaWqaqYOFgIiMjIKKhoKFSMDCwQhvGi140W8BYDQkKwDOQcTCxMDAwkNCREVIQkMgCF5Y4Fjt0csZLAhQRwQpb9KhYoITYQ1asMbJyzcrcWVgyWtGGNwtcZHDNbiaOMTjNlbYcbByAKVg+E/Ea1+I0vXXDSNLQzVwKAhPxhJfjBnpwp0hONa6dOvOCGyFWwsFbycLAwsPfwMHBQACE2EZXOJyyw5Wy3K2b5VrTG0ZLXDDHkWtMbTCzbYWjLDiYACmIThfiQy+JF+m2CK7AYTDYrDYCqOO+/DoT8Ys34xS+ApKuPDj0zvKMpUiCGyhfwMDgWBg4CFgIGAg4PAsBAoEAhNhGNk1b42OVytZYm2Va0YYWy3E3bZVrdi0xZWbnM2ZM8gApwIIP+Jcr+JcGd9rxC2+PPPHN1HDXTprgxMdSE/GSd+MkNjtnnhreMKYs2LVmyUkw3y304c+HDhIXj7VwtnSjQoYIECIQwRxz43NwRwYohNhDRxiZssjPEtcYsjBa0xsmK3DkZNVrBs5zM8LjLhbM2gApmG4P+Joj+JoXWa41uM3hhfCOGMY3qIsCD/jIi/jIv8Cu04iJvPHm7+DnfFi+UaIXhbCxyY/Kyo0MMEIjglhp18EMVQCE2EZs2TM2bt2i3MwzMVrTI5arXDJq1Wtc2HE1Zs3DJuyZACnIahfij8+KPnBx4eimaKqyzATRS4PB4nC14GWC7BIX4wtPjCVkojkhhlToZrsJhsBhKpJ8PkcrkQIbJFrBwF7DoNCwECgUAgIODsZmBhYGYITYQyw5cjJvibLXGXM4WtGmTItctMLha4atMbBzmZMnGPIAK3wPFAoL+0fP7Rz9vn5PV8R153Y5yeFzuuyky81W67hmQ1vetTM8Z4hu3bEySam6ZcklW2iWLd29ts3Ndvne+b5s7nbt2RPHiczl5mc9T1zjJ07rc3m8JYC7mpJmZ4ckQsWUvbbs7kK3d7SObk27NjJzJM15+TrM8czw5Jy+r4k5zl2+e/D7+PvdqTc1t7VOZOBrZ79fHb7CD/K8fli66cekVGNcNdunTGqxpGq1qoirmMw0xidLu87vN5wqIql3bdxa4RN7blJGplPG9zxZTleb3ueMiqRNZuN4mMRMRlm5lCF3c3m4KRWVsozFTLd55548+ud73nOW73G5m443vObzFxqI1c1nGYziMRiKqIpFRiK1VYxw4cOHLhyjhEVUViqrEREpmZmEVEIEykSTLMTcRNVwdNcunbXTHDFJhy48K4VSD+IOOs+j5dpSiUxcJgIuEwEJiJlMJTSYmExMJrMTExJVxJEoJiYTEwExKJVdSTAESTVwTACJiUSiRNXAiUXV1MSIShdLggmrImE4zCZhdJq4Jq5iLghMExEzUxcBKKzARdSExMCUJIms1MTCYmAESCEwSRMt+b7c3jwghNhDHEzYNXLNstZ4Wjda0yNmy1w1YMlrFzjx42zhs2xtGgAqVAogBhPwtmfha5xUhivTTHbfTW86wvXLl05ct4TlipitSmLBkwZLZhCKMIoF1akLQtKyCaMo4JWtiwWzYN27RolKOXPw9/F26dOfLeMIYKYMUoRrPHfDOcISwSojprjrhlG2AhPwJVfgS3rXDbHkx6J4o2IISYJShSBOcIzrOM5xnQ2WxYsmTBbBiwQpSE558efHl05b4Z1rOKcYxThOsIyQQpIISrCM8uHXv38PfryzwYtWjVu0aMlMGS1sUrKVncIPHwBFeXNzM3MzcpmYkAJgETMETCYF0JQlEwlEiJAJgTCAiUokJiSYE1MTE3M7+D4uJITYRhas2TDLmcLWTdvmWtMLDEtc4WjFbhy5MmTGxZtGrhuAKVw2H8JjXhNfi8VhcHg0WkEmmUqlwh/AkN4EIZBFopDIbCZfKZrM56IbJV6gb2JiZ2lQcBOAhNhGFi0Y5WzLGtZZseFa0Y43K3CzZNlrdk5Zs2jZrjcOMwApbDofwuQeF5WayeMxSLTCYSyYSyTRQhvAnt4Ee5ycg4KLk5WhoaefowIbHlfBwFnGwsTTzcFCwE0AhNhDjIzY5cLZwtZ4cjZa0Y42i1y2yZVrLI0bsmDhs2yuMwApeD4fwuYeFx+azOWyWQwiGSadTahUSiIfwNQeBouTSiISqFQGExeLzGXy+VobE0zAwE3ToWDi72BgoWTAhNhDBkzYNHGRmtZuXGZa0bMsy1w4YNFuNkxy5WjlzmcZWQApXDYfwyIeGQ+m0OOxmGRSTS6ZS6WCG8EpXgknrJ6YgoSHl5mjo5UCGxZPwsNSycbE4DhUDPiE2EMmzFlkcZsS1g3YZVrTK0crcLXE4W5mDlw2y5HDDHmcg"/>
  <p:tag name="_INSTRUCTOR VIEW19C14C36-AC8E-43BC-9DB6-C2AAF774C7DC|PANE__TAG" val="_"/>
</p:tagLst>
</file>

<file path=ppt/tags/tag3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OIhHAOAgAQdBJ4K1gYBEE0UiUG01uFGoW0bNdtgEfkDCkgQRP//A0UoRigFAzgLZBkgMgkAgIADAXvCHkUzCQCAoAIB4cMeRTgIAP4DAAAAAAAR5ezAPx4MIIP4u+LQAAPC8MAAClEOg/3ZH7ru446nGrxMZIX4LdvgtzsxUWCSSYGfD34chsvYPg4C7hYmDm69AwMIITYRmauMeRq1aLc2NtmWtGuJitw5GrNbkZMXGLDlb4mjNkAKbRuE++g++zhfFbNmxYqRvXLjy1rGdkpsIIT8FK34KJbL1z68+WsZZM2jRmwUnHPhz584hs2YZgYHAcHBoGDgIGCQJAQMDBxN+gUqITYQ3aOWuXK0YLXDPK4WtMrVmtcOceFawasM2TDiZs2rLKAKSAuC/kBT+P+a1N6gg/4Kbv4Ks4rUdNYxQIfGFjgMBoslk8BgKDAhNhGRphw4mbHKtY42OVa0ZsWa3C4yOFrDKwbZsTXM3ZuWAAqMASuE/AtB+BaelMmHNPAtKE448unDlhHBi2aMko1x6dOOsZZrZpSghfhN8+E4+GOCGiWZFBJJVVgqKIIYb8Dh6Z4ZqLMFgJJI7Y8rhcbgcWCE8Zck6tZzjGc0ZTghFGE5TgQjCME47+7EziE2EOGDRtjzNnK1xia4VrTCwZrXDJziWsWDdribY8TZhixACmwchPwRkfgjLpDJizUhGenTv258MY4qasmrFghYg/4Tmv4Td+G8cc8987zu7vdRjXSPAxqahefOK4IdvHDDDBDBCIUKVkcrBHFAITYRhauMOFizcLW2Vu2WtMLLKtxZsLRa4a4XDNi2a5mGJmAKXhSE/Bc1+C8fBaW5mwZrUwRtja8OkIT8Nqn4bHaQvgw1x4c+W+dlRlCGxVNlbGwsHAwsBBwsDD36DgoUITYRkysMTlzlyrWONxkWtGbBktcNmblbmzM8Lhm5xZseTCAKWhCD/g1W/g1PvdbxOIrs1ciF+G1r4bS8FJiKLJJIcLLicDicWIbMWDYOEwLBw8DDws7WwUHBRAAhNhDBuzZMGrNqtaM2zVa0yNWa1wwcZVrZlkbtWmNyzxOW4ApsHYT8HrH4Pab3k0ZM2TJKEa4cePHe80qyuuCE/DfZ+G7nBOFb58eG80LZMmiVIRx14Ovg6dKF5K2ccGlwdJCIISCGFLDj8yhisCE2ENMbLC5wtXC1tlxOFrRy5zLXLnC4W5GeHLhxuWzlviagCkwMhPweAfg7v0YM2DBSN8dwg/4c+P4dO641njCIoIbKmBYBdxdbSwsCiCE2EZsTDKwcZWq1y3ZtFrTHmwrcTHK0W5WOLFkcY2bnLhZACpACf4P+CMj+CM2o68PF7d/AzwrCs3ubmMYrRc9cccXq9RmsxnGcITNcdRwx4ngdOnCo458Geac3e98+u7zUcq5RV3vdyxjGIc68Pr3756s0qMYxw4eFrl5GgIT8R5n4kAa2vujzLc7BswYrSgjKdb6cenXwd/F08nLtYcmDJszaJ4Lq0jglmtmhglVe95xQtDBBCMUKWpkxarZMlsEIxrOuXHXThw5745yy2haSEoQiqinON8HFoIPyPE6erjFQ49dzYuJiSYuWW0xUYrlUEXNxcJiUkkTVxNXVoLomEomakRIupETCJCLiYu9/CZOAITYRjc48TjM2ZrcbDFlWtHOFktcs8uRa5YOXGNsybZXDnGAKcyCF+C0z4La64I5oqJJqKoKIieW/B4G/AxRYazGYLEYAg/4kVP4kTXBhpiqiaERZvj4M+XnvOYXkbawy6mWGOGCOKNBDBDFHBCQy5vHo4ssAITYQybNMbTEzZrWzFs2WtGWHEtcsnOVa0xNGrjK4b5szJsAKfCqD/iDy/iDxmY48M6YUqyYQzOZ3eYxHCunXFs2AhPxFifiLblTFDBDApDFLJbJktBO88d6zrOeHHj4uPh4c9axAhOhwoV1x4N4xRgnBEnKIIRRTjj4/BQdoITYQxcMXLfI5arWWZm3WtMTdotctmrVbhxM8jDIww4crhiAK4gF0hPxDCfiGninoZLG7DalqZsmLNkyYsVJGHLt269+vTjY8WXIhHNjpGCSU4JyqUjIjG86zmjCGDDg1xnhrjjdeeHLlz69N6yhbJu4nA4HE42rjYskAg/4iqv4ip4jeLSZjV1N2zaVKxFQhMyiRrfgZjUcumO3LpjE8d548+Obi5yzN87zHHhzqqQkhOKjUQtnfG73i4qoAg/jDyZe/vMykIlMJEwmAAmAARIImJgSESAESImJICJSlc8/guM45ACE2EZWbBhlY5sy1i4cYVrRtkcLcWVrhWuGjZzmxOMrDCwbgCpcBMYT8SSH4kkZ4sUsEkZ48OPLWcZShgxUtTBTJCyk44cOnLt27dOXTSeDMhfiRu+JG/FSYiSiCCWWm2m2/A4PE4PE21xRWYbFY7DYjAXVVRUQwwxUyz4evD4XBgITxtyau3esYiIjEEoJEIxjCMRBNPwajOoAhNhGTCzwtnDDEtYtW7Fa0YZcy1w3yOVubLhcY8bFmxYtGIAp5HobwrDeFZmJkYeRhoCQkpyalpCGgY2TmZ2Xj4tBTUhNT0oCF+JEr4kTcVgsZVgpoJ7cLh8Lhb7bY0k1FE10cM86F30qHMy1wxxwQwwIRDBDBHPp440ohNhDBixcsMzZmtbYXLRa0xZmC3E1yOVuHIxb4W7Jm5atmoAprG4X4XxPhfjnpspwVGGwWCoqjprwuHw998ENE11SE/ErN+JVndg2RxYZ58unDpy3w1WhoapWoheKM2aOmWGNChIUKFbq4o4JgITYRky43DhthyrWDjGzWtMjlqtwsMWNbkzMMLlmwY5WmZiAKpQFCg/yVn5LGcDtvTSoiorEdtYxWMaqscKxV1M3GcZioiy953N54znPHj1CF91h7sOC6+5gJaIqJKqJKJJJJIqLKMBVZVIQQyUSWTYCiJHGjjTxQRTRqb8HjcPncfl8Tk4TzZ4ha+Tec0QjCMRCKEYRIkEZRhEgigihNCpCM8PgmU4YgITYQ5cOGePC3YLceLG3WtMrhwtct3GRa2c4mjJqxcs2uFiAKpgE5hfS4el3khkmXSYCSyiyiqaqqya6bBUXUVWTURVQVREctc999eBwduBwt+HnxeBxeBIX3lHvObrIro6E0FVGCwGEwGAswVFUVUFE0yKKCOGmeOWOFJClrtweDxeDxd+JvxeFAhPCGOU+irOE4TThEhBCsEJiEIowihMCKMJ38E1lHOCE2EMMuZk2cMci3LiYN1rTDmyLcOHG0Ws8bfDhYYmmTExwgCrkBPYbwEteAluFjIKEkoCUgpKCjoqOjI6SipaQkIqQjoiMiIaMjo6IioaGjIODg4WFQMTCwcLDycjPzs7Sz9nI0cvNghfcGe4NohSzQ3RYiTDVXURRQJk1F12AkohhthvlRUYLATVIq7cDfXTLTLHbLi8LkcXlwhPBEYw5edBBWM4xSnIQiIwhGUUE4oxhOUJoIxnGdfBIgITYQww48TnNlcrW7fGxWtMTRytwt82FazyMM2PE3wtWWHIAKwwE5h/CKh4RQYAiEFiUDiSHQSHQaIQiFQyFRCHQyGRCJQqJRCGRSGRKHQ6BQqAQCDQKAQKCQKAoPE4TF43G4nCYjBdXghfb2e3Rinqtswd2BsnmSQzLIqLrKroIJZbaa4ZZJprrIkEEtM8sKKOGeO+TegIeJSaOwKDQFA4PB4LAYHASBwBAUCgMACAwCBoCQGAQOBQGAEAICQGAQFB4vGdUgITYQ2w5mLjJlYrWLdniWtHLfKtc5GeNbmcMsuJk3cYWzDEAK/gLLAYT8VR34ql0KadGOkSUpSsjGc7zjOUJStKFkJkSSMqxvfHOsZyUhKMZzunBaFqQoRVghSUpSknGc4qiAhGEcWPmc3wtvwSlOOOtYzgkjGd8eO+OZKWC1IIJlJShaMa3vOc4SpC1Y4cN8uFOlLWspPDHDjvOM5ShgjSsQhPr2Pr9bQ0Zcmi1MmC1MFMGC2DFixWwWhaFIIRlOl5xnGqEqYKWwSlGcRGkLQhCd8OPLlw4bpkY48ufHl048taxmmmjW+LHqvSW3qdXud3rcOa8b1y474a1nCEMEIr6duvi79vD258+HHh25c+G951lClpQhCUbQtbVm2atmTVizZMWDNg1Zs2jFqxYLUhBKco0kg/ha6v2eO5jMTSSUTMBExMxFhEzCJTEqsImauImJIABMTETEpqwhMRIIkETCRMSRMTV0upBEwSREwEpExMTEiriCJRcJBN8/g1dcACE2EY8jFjkcZmi1nkYtlrTLiZLXDXM4W5GjfIxzMsmLCzyACmcchPwfefg+9kmte60c2bVkyUgvhxxzxrCE/FqJ+LVWEc2fdfdhwVlecYIRorbTXHeFxGWRY2uOGWMhjIYUMMMe3hhhgCE2EZGDRzjyMGC1vmw5VrTE1ZLXGJswW5GbfKzYMszlhlaACl8Sg/4VMP4VO+DWdZiYw8CeUUCG8V4HivnloyehKCOjIyFgYuHn5WbmQIbEkfAp+jhYGDgYWBicCwELARghNhGJvhysWbdutYOGbha0cuGK1ywzNlrZjkb5GGRiwa5WAApVD4T8MI34YVWRqnZjtrnjiIX4rnPiuFowVl1EElMeBpw94IbJVvBr+Hg4GJi7eDg4CQAhNhDZi1b5HDZmtYMWTJa0xsWq1y5aOVrfJmYYWeHK3w5mIApKC4T8L4H4Xr8GLBgzVhlqgv708/vT/Zu52yiHu0pgagxGdwGBwKIAITYRizM8LBljYLWDfC4WtGGVktcMGeVa1yMmLLE2bZceNiAKaxyD/hno/hoJm9OnDlyxSc53niqcds9I4IT8WYH4sqc0LRjXDjy48NY2lkyYs0kcePTlhsmXcDBXsTBwqBgQQEDAQMBDwuARBCE2EMsLBq1Y4sa1zjZt1rTI0brcTjM4W4mOLJkcOWuPGwYACmAYg/4a5P4a6eMTqdRSbzdzvW/GcuiE/FoV+LP+2a+SsKymskleunO5ekCF4kyJmcXKjhQwwQwRpdHh4IcOITYQ4cMMjBhjyLXLVjmWtMTVqtcNc2Ra5ZscbFswY4srDIAKVA6D/hwM/hwnpy5dMTXG+OyE/Fix+LDXJLNKVMtNOPXhh8dWeAQOlwOAweHz2AQWBQ4hNhGNmzyts2ZitYY2+Ra0y4sS3Fha5luVxlbNMjJw0yuWgApfFYP+HNT+HOfDl3qYqtcOjXXHO+aD/i0G/iz71nhGoiNuM5cYzEiGyRawMBgODQqDgYGAg4GHwLAQMBAgITYRmauW7dziZLczfE2WtGbFytc5M2JbkcNcbhswaYmWVoAKVQ6E/D6h+H1meeW2Ma6MGjNmhvFcR4rWZiGloqEhI9Lyc/Lgh8ETWAp7B4TCZPIUDgE0ITYRjaZG7bGwwrcrNjlWtG7lytwuGDFbhyuWzbNmaNmLRiAKfyWE/EHR+IP+sMuDLJbFg0ZMkpTnXDjww2wSpTBTEwRshfizq+LQ2KyrJTYiaRXgcLg8Pbg54ZrKMVVisBRAhvlxM+HphPD2OUejlrOcaowiJTlGBCMJp17O2MdIITYQ4y4WzFgxbrXORtmWtMzlmtcN2DFbhbNm2Fviat2GFgAKcBmG8RE3iJHh4CCio6Qko6GRMfMzs3LxMHKRk9SVQIT8Wrn4tRZaKShe+fLjw5ZzMlcU6VgAhs3YZQOC4GFgIOAg4AgYCBgYGFwHAQKIITYQ3bNMzHFhyLWuLIyWtG7dqtcucLda1xssbTMzxY27diA="/>
  <p:tag name="_INSTRUCTOR VIEW19C14C36-AC8E-43BC-9DB6-C2AAF774C7DC|PANE__TAG" val="_"/>
</p:tagLst>
</file>

<file path=ppt/tags/tag5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MgeHAOAgAQdBIoIkgcBEE0UiUG01uFGoW0bNdtgEfkDCkgQRP//A0UoRigFAzgLZBkgMgkAgIADAXvCHkUzCQCAoAIB4cMeRTgIAP4DAAAAAAAR5ezAPx4JJILx0AAHOgAACmkZhPwXHfgt/z03wvOMKYM2jJqyYJY4b768IIT8TI34mU8WhwJYKRvXDlw6a3rW0aRoheHsnHPkb5Y4SGCGCOCOG/RwSyVAITYRiwtW+NljarW7TE2WtMzNwtwscWJa2YsmmVs0YtsTfKAKYBOE/Byx+Dke+mvBnhnCmDBqwaqYsACG8S6niXxmpSejpiMikXCyMLNyszHyYIbF1GVsbDwMDBkPG26DgpIhNhDlhjYMXDnCtZ5G2Ra0b4WS3DlbNFrTK5buMrdm4ZZWYApQDYT8H634P19U8kbYqyveoIT8Tw34nh+BXBKWTHLKyobHlfAreLi52pgIOAoAITYRjc5MTRm3YLWmJi1WtMbBitcMWTZa1aMGDNrhbMMzTIAKSQqF+EUT4RYbb556LrsQhfidy+J2nDYSahHbWIezR1AZnVYBB0AAITYQ0zYcTLI1xrWTBzkWtGWJmtwsmGNayc5Gjhwyx5MLViAKhQEkhfhSg+FMnB4GGXAWYLDYTBYCSKGWem3BwX1yyqorJMJRZVEAhfiWa+JaXGYTDJoZ7cLbfbfPLJRZdjMJgroo4cHHj7cHgcPehPF3DjHo56xnCcIxgihGEIwRhNhx9tGHECE2ENmDDLkxMsK3NiysFrRnmxrXORhiWtnDXE3bNmjTC3bACm8bhvCxl4WWYmLiIGSjJiUlpCERMnLz9DMx8BASEpTUQIT8TSn4me8VLQpOGPDnvnx4ct52roYLZKiF4y0MMGjwMcMaEhIyFgdLFDFUITYRkcsmLPCyyLczHCwWtGLZutxNMTNayytmDdqwZM8zbIAKSwuE/Dap+G0/Zi1ZISx48oCD/idu/idjbcuba4fC1FgsDoslk6BwCTAhNhDHJiys2TdgtcssTNa0zYWC3FjY41uVuyy5cWVxlaNsoApLCobw4EeHC+UkJqWmpCMjgIP+KCT+KAnPHnvOc7CHwFNYCpdFgcBQgCE2EZcLTG1cs3C3NmzM1rTE2xLXLZu0W4czXHjyOMjdm3YACnwghvEXB4jLYGFkoeQjpSSlIyQgkHIyc7K0MbFwMVHTVZPUk5JAhPxLWfiV70MFKQvhy4denXlz3jTBg1aMGKMK3z3AheQNXG18sccKEhISCGCCFHlcnBCyQCE2EN3OJgyx4ca3MxZs1rRgxyLXLJm0W4nLZw3ZtsLJy2wgCoMBLYP+JO7+JQGtT2vhmc5nNqxjhyxrhM3njfO1wi6HjXqE/E1R+JsGFo8CG7BqtgjG+PHny5dOfHVSWbJuxYqQTrhnvOLeIITxRtjDp4bxmjMijCJGEZRlGAiinGunrwOQITYQ1wsmePHkYrXOVm3WtG7Jmtc5nLdbkZ5W7ZlmcMczBsAKaRqD/iaw/iadvvHeMyjHKfA6cNYrc9Y3IIT8UMn4oadksWGkbxvhcOeXDeMGa2aWYIXizOwwaeeWGOFDBDDBHBHHgdGghwAhNhDbC5yt8TjCtyOGDVa0ZMma1zibtFrBjjcuMbJg2ZOMwApmF4X4oovii7jlwUF1VkUM+FwuBvpmkwmKwWOAg/4nPP4nKcNTEExdIzw8HPgx44CGyhfwMBfxMDAwMCCDhY25goWAkCE2EMsLFw5cM3C1plZuFrTDlxrcWLLlWsGObI3YY8eHM4zAClcPhPxaPfi1PnGaMrW4VNGLAIbxIceJBeYoIyYjIZLxM7JzsyCGxFIwMBP0sHEwcLgNAwEMITYRkw5smFs3YLWmHC2WtGTBmtcMmTRa0yOW+NrjzOGTTCAKXRKD/i7u/i796T4mdXd7jvjOGIX4l1viXxxFWOsw01UU8eFlwdOFtIbG1PAwVvFwcHBwMHD0s6gYCwAhNhGRrmys2bVotbscTVa0ZNGC3E4Z5FuRswauGrhq4xNMoApLC4X4uQPi49uwWIxFFCOsg/4nwv4n8eUcKnAAh6lCYBBY7R5KgsElQCE2EMmmRm2ct8S3CxxtVrRu1arXGFzkW42WVk0csMrFu1ygCm4ehPxjsfjIFw1jilo3bNGayuXPvb4LYMls1MUAhPxNafiajZMeisJ3ve9axhkNFpRlnvnvnIXhzFwwZ3CyxwwwoYEMBBCQ16uEwAAhNhGLHkYMcjZwtYt2LFa0aYnK3CyZYlrTKzat3DZm1assoApfFYX4zcvjObhjqow1l00MuDweHtws0F2ChPxMOfiYV0R0SKxnCdIYq0zx2obKmAYFgWBg4GDQZAwcXciSITYQwZYmrnLmarcjRrlWtHLhutcucmJazbsWDVnka4sTRqAKVg+E/Grp+NV3Lvx64VlaGrNixIX4kVviRbxWAwUl0MENcuFvtIbD0jBrWFg4WDib+BgUsCE2EMGLNy0w42q3G1zNFrTK0zLcTfHmWsmDRq1aOMTFllwgClwThPxsMfjZBw6YRyZtWrdolLKx1qCD/iXw/iXv1HhZ6NRM5bzz3xCGxhQoC/h4FBwMCgYXBMBAooAhNhDHK5zNW7bCtxsszZa0ZYnC3DhY4lrlxhZ5GmVs5cM8wAphFIP+EtD+EuPVY4YmFXrUcNYmAIbxZ7eLQOAgIaJnI6WkpKQhIKPjZuVn5sCGwUgFTGw8Kg4GBgYWTtUHCVghNhDLFhxMWrbKtytmbBa0bs2a1wyb5FrNo2YMMuRmwZZGoApaEoP+F07+F0u9Xy3yiKiucb3shfiz0+LQW7CVYyTAQQS0x311z4eGwpFwUDUx8TBwMDBwMTeiiCE2EOXGTNlZ5GC1qyy4lrRo1cLXOFq4WuGTRg1bMs2JzjZACkoLhPwuTfhcnbpWxYLSgIP+LrD+LsXwp1bPHPGHpRA5jFZ/AYPAIwAhNhGRxlY5nLXKtb4muJa0ctGa1xic4lrDDmbMWeVy2x4mYApvHYT8NJH4aY8d64LaM3IwZoRvp068N1LYtkskIIT8Wqn4tNWTLbHfXPPOcrYtWbFSEa58O++m4IXkDYx15+WUjghghhgIYIUdOtQwWCE2EZGzJk0yZcy1o4zNVrTM1bLXLjNiW4cjZq1b4mjnFhZACmgZhfhxI+HFG2+COq7CYTAVQR34nF4XAwz4KzDYgIT8WYH4sqaRwVlhneKWC2K1jTh4enhgheHMbDBncPDKQhDBDDHsZUAhNhGFrkxs8WVytxYWzBa0aYmK1w1YZlrJu1yZW7dq4aOcYApVDoP+HcD+Hc/V+Betb5NTgIX4sBPivpw0mAkgktiw9+HwYIfB0/gKfweDwmMyuBQWCTIhNhDlq5bY8uFmtx5mDFa0w5GS1y2Zt1rHCwzNnGVyxcM2QApgE4X4fPPh9Vvjlmgsuw2ExF001cuHpIT8WJH4sE5Yr4MN8enDeOXBOQCGx9XwK5iYOBg4CDgIWVs4CDgJwCE2EMsTJi4wsMa3Jlb4lrRi3cLcObDkWuG7PI5Zs2LBu3ZgClkPhfiIE+Ih+GmOuWVdVhrMZiCG8VW3ip1lJCYiJaCgYCdlaGdowIbGlHAwFvDxMLE09Cg4C4AhNhGFk3a5WzLMtctXGZa0yMnC3FixZFrHE0y5MbdlibuG4AqIASiE/Eox+JReeGu+uGccFtmjdmzSlO+PDjwxy0jCyVoYoYoYgIX4tJPi1FgVRYKjBTUSQz124GvAyzwyRXWYqzBTTFt9eLpw+BCF4CrgaGOOWGOCOKOGCEQwQwIEMCCOGOnXwRrgITYQxytcrfJmyLcrhu4WtGDnGtxNsTVa2yYXLlq5w42+JmAKeRuG8UQXiinj5WCgYyUlJqclo6CgI2TlaWVnYGPhoqSngIT8WdH4su81ME43z5dOfPjy4cscuae6GrFmzIbIFjAwFzFwMKQKBgIGDgYGHgYOJp0BBYAAITYRlatmbBvjaLcTjFhWtMOPCtc4sWNbmyM8uNtjY4cbDGAKkgE0g/4tGP4tC4wxmNzm5rPbeGMxaUyqcNVwqIzfPPd11vwK10CE/Frh+LZ+mq3GwZEp4cOPHw65ZqYM2rNqtCF8OXLnw5ZzpgyZNWLFC2OePPlAhPGHBjDr58KaJCIhEhGCMCJFGMYRJwmx8PPGXKAhNhGZvhxOcmNutbZXGZa0aY2q1zmZZlubJhctWjlo5yYmYApLC4P+MQD+MRFie3TUVYCD/i08/i0pnC8bznmAh8ATOBqTJ47A4HAJwCE2EMmLbGzbtWC3Nkc5FrRy2brcTZtjWs8zHNkwuG+Fg1YgCmoeg/4x+v4x+b6xnCOR07csVF3x79d503rkhPxZTfiyNte2OF45TTFGkMmDBSEsMN9dOMCF4exqDT2yxkcEJBDAIYI5dvLBGCE2EMWrHJkaNci3HlxuVrRk1xLXOZyxWuXDjG4yuXGbM1ygCvIBeYT8mbn5M5aSjSkIq1jGcpShRKc41ThCSSUkYla3ve6MJSwSlKM41nOEZQpZKRNMggSnONU7LNUqYJUlmpmxYrYGm/B3+AQ8I8Kog/19X6/m66d+Va1rWOHLHDFaiNRwdK7a7cOGsaxicVWKxUJzfHjfHjnOd7zx4768efPjxznM3nObm5iGIi7b7663lMREVOE0qwer4Pkgg/haI6+f14zJCYSmJiriBKFxMJQmMlxFxCEkJgmJiYmCLq6mLRME1cCUITEplF0u/P8+ZfAQITYQyyMG7bNhaLcjVvhWtMrjGtxYmDBblxNm+NxmbtXLnEAKbBeH8lvnktVhESjEkikWg0Fgsbr8zACH6nLqb4XDYTC4LCYBBYNBpZMZkViOwGIQCECGy9hGBla2BQMDAQMDAwMLAxcPVwKBwUAhNhGLHhatsLDEtwtsTBa0xNsK3E4atVrnHhaZWrNwxzYsYAp6IoT8KUH4UqWPJhxRpWUYxQpDRkzYrSjHPXfbLBaG8ZL3jJ3hkwmISMiICKhYGNhbOsuZWNh4GAhJCQkIKIhYeJhwhPBUtLDXDhvFOExCMRGcYzx9W6HCITYQ5Z5WWRkxaLW2TExWtHOFmtw4mzhbmZ4mDnMyxtceFiAKWQ+E/C/J+F+W86a6ZZxvghgwAIbxi0eMWmaipqMmpqOkoCFlZOfAhsXTsAs4eHg4WFt5+Ag6kCE2EY8bly2zZGa3GxaY1rTMwcLcWRtjWuXDBi0zY22Zw0Zg"/>
  <p:tag name="_INSTRUCTOR VIEW19C14C36-AC8E-43BC-9DB6-C2AAF774C7DC|PANE__TAG" val="_"/>
</p:tagLst>
</file>

<file path=ppt/tags/tag5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JoeHAOAgAQdBLoHugYBEE0UiUG01uFGoW0bNdtgEfkDCkgQRP//A0UoRigFAzgLZBkgMgkAgIADAXvCHkUzCQCAoAIB4cMeRTgIAP4DAAAAAAAR5ezAPwqWATKG8G7ng4Dg4eAg5CIlpaemJSQioOPk5mhn5uTi0FFSUlMSkhFQUPGzM/Szs7FoSUoKCoopwIP+Jdj+JdOs1txvdyxjtrh25VCc3myqqoVFxuOLw3fffmCE8NZZV69Z1QmQiRghEhERQnKIQijHi9GKPGAhNhDNs3ytcLNitcMWrha0assK1xkzNFuRu3bsHOHIwYZmAAqDASqD/hMo/hMpR0jFM8b47hq+XDhXDBPHeePG91Dwr1WAhfiUu+JS/JVYSiyZDXbPgb778TbXKikwV2GqskohRzy2y1y4GMCF4208cGxlhQoYIYCGCEAgQxRwIZZ9jBHBCCE2EMWGRq3zNcy3M3zOVrRu1arXLdw4WuGrJs4ZOGmXJibgCmcag/4Wmv4WjYLrc3mvD1Dh2rTpeM2Ag/4oFv4oDaauJXncc+fPnnbfR2xyhskW8HBXsPBwMGgYBAwEDAwMGjbuAgYKGCE2EM8jjMyysWy1m0aMFrTMyxrcTLHiWuW2XFlx5mebC1yACmMZhPwxWfhitvhpjxStiwSTy58ue8J6tHC4AIP+Jt7+JsnW8Zi0GNVWEuvHr18MhsjWsCuYeHQZAggYGFwKQcOAITYQwwucznNicLcObJmWtHDjKtc5cjJawZsWOHM4YNWTHMAKVA+E/Dsl+HcWlr00wNGDZo3AhfiSo+JIGzCMYmkvjwd+HwaGwhCwSbmYuHh429gYFCAhNhGJphy4XDZmtYZcuNa0YYnC3Dmc5lrjMza5mDls1ZM3IApXEIP+H0L+HzvU4Vducc7zYIT8S5X4lt9EuBgzYIMscuPTnIbJFvBwWA4WBg4WFn6WAg4CsCE2EM8mTKwcOMy1o4bsFrRw4YrXLbHkWsWTLCzyY27Vo1xACkAHg/4fMv4e/+hog/4oAv4oI9YcLIesSeXwGbwOQCE2EZMjNk4YtXC1k3xMFrRllcLXLDHhWt8zjI1zYcjlo3ZACnIdhPxEdfiJtzznozatnAyZoxvjx58NYwhbNPNbAIT8TqX4nN6UYMMcOHHe84QxYMkqIZZ58efGhsoYBL+FhUDBwEHAQJAQMAQEHB4DIGEAITYRmYM2+Vo1aLcuTDiWtGeTGtcsmzda5Y5cLhhhatGLJuAKZBeE/EeB+I+O+KGy2S0oY8OvLe8cGLY4wIT8Tqn4nNY0wwTFIUgpphnyuOCGyhfwLAcHBoGBgIFAwELAzNagIOeAITYQ1a5GjBw2zLXDDNlWtGrTGtcuWzBbjyt3DVo3atcWHKAKVhCD/iSw/iSxremrRtznOoX4lbviVvykWEqssiirYOvF4ECGyhfoG/hYODg4WNu4CBgIoCE2EOMTZzhwtWa1iwYsFrRoyaLcLBk4WtGGZjlyssORo5bACl4Thfia2+JtXC2yQ3YDDYTBXQQUy4GOsIP+JtD+Jrnk4Zxm5mZxlc8whspYBQN/BwcGg0DBxOA4KFgIQCE2ENcLJk4YN2y1iyxZFrTEwcLXGFm5WtHOZzhwss2Fo3xACrIBQ4X4uWvi5ViSYFiY8LDPJVhsZisNhJIpb8HjcTh66ZZqrsNhLrJop5b77bbaZ54YFFV1l2AoiggwcFMMQIP945+9BmvCnyK7OWYvjz68+PHjmGtcOHDWKiZncZu5mbRWMcOXDlilzxznOeOeYITuWlwY3nGs4zjFGMEYRQiQihFCKEYRQiACE5RRYfBKbGAhNhDBiwxZGLhgtaY8zVa0xOGS3DjyN1uRkxcM8OTCxbsWgAqgATuE/Jld+TL3DXbSNLaM2jNgpFjw48OGt6xnKmamC2KUl43vG9Z1RlHFTJDVaWCIhPwRKfgidSjqhipacK4b5cuPHjhGWLBmzaMloSrXHjy5cuWsVLZs2jFmlKmOWGeOoITyF1zq3vWMYpwAhGCEYRhEiEYCMAIxn0ePKrIAITYQ5ZN8zdu4bLXOJo3WtGebMtcN8LVa2ws8eXI5Z5WWJmAKXRKD/hLG/hLB5TrjrcIw6TEghfiv8+LA+SLDTZCjCTRLZ8DgcHaAhsLRsJC1MLDwcLBwsLE4BgIOCmAhNhDNrjbY8rBgtyMWGJa0bYWa1zha5lrbGzbt2jhmzY5sQApbEoP+F2L+F2vWq8a6ubznN3jIhfiwY+LCWq6DFQYCCRLFfHh48OCGwJCICljYeFg4WBhZG3gUBNAhNhDDEwaOWzdotwtGLNa0w4ca3DiYYluNniytmjTM2ZtMYApNDIT8L1n4Xv8WjBqySyQYQIP+LWL+LYXWL4RuZQCGwhCoGhoY+3g4WEhgITYRhZM22FrjZLcrXGzWtGjhutct8mNbkcZcbbI4ZsnDnMAKah+D/hoU/honZ5Z6RwxqIZnfFxtGMdK1jACE/Fid+LDnAwVhW8cc8cYxtJwIwlPC11zzyoXiLLmfrpjI4IQghgEMNupgjgwAITYRkbsMLRtjbLczPG0WtG2LKtcOMzNa5Z5crhtlbMsmTMAKXhSE/DcN+G5PHTDkpgpacsNZ6aM0wIT8WXX4sp52vaMISlKlbVx6cPNAhsnXsDA3sSg0CQMDD4DQMBBAITYQzasGjBkxxrceZo4WtG2LKtxNGGNawaZczHDly5GmZiAKUw+D/hwg/hwt4MVip1umJIT8V134rlbRwSsjTLfTj1iGyhgGBgMBwcLAwcbdoOAjACE2EYsWZrmzM2a1k2ZZVrTLicrcWZsyW4crRllZs3Dlo4aAClwUhPw7Ifh2nnhRpbFmzZMlow048tSD/ivy/ivz8LGlbnjO1OE6yIbG1SgLWNhUGgYCBg4HA6DgocAhNhDbFlws27BqtyMcrNa0bNnC3EwatVuTLkY5Gzly4ZZsoApUDYT8Qi34hF8eHTCss1tWjQCG8VN3ipBnJqQjkPFzMzNzIIfAEzQGdweCwehwGBwCBCE2EYsbNizY5mq1pmYtVrTJmcLXDbIwW4mzNq1y43DTFmcgCoMBJYT8SfX4lJcueE9GTZs3ZMUL4Z4742NWkFKSpojmhiCF+KsL4q1cViMNFNHPgb8PTg5645KLsFRjLsFJBHPTfHj6cLbgwIXhDCwsvgZ4Y4IwhghggQCCGGOGXJ5FHBoAITYRhY48zZiybrWLPIyWtGmHItctnLZawbt2GRthwuGLNqAKbBuE/E19+JtPGw4LYsmLFgtdhz5ceW+HA0YtQIT8VsX4rUcXAnqjeuPDrw5ceG84xxMkLRCF4wzscGrpjjRwQoUMcUcEserQQ1AhNhDltmbssjNktcYszla0xOMa1ziyNFrdgxyNsWNvlbtcYAqSATWE/FTB+Kn3M3Y7XTrFivozYpWRrjx6a3nCGDBixYIQjPDe+OYhklgohPxXnfivDlHBe1UZrz03y1xypgyZt2TFKE64c+XHXDGGC2bBa1Izzx130oTxdw0erlqjGJFGE5RkgBEijAjCMBGN/BacqiE2EYW7JsxytWq3FjZ4VrTFlwrXGFhjWssbfC5cZcOFhlYgClAMhPxbWfi23wwvipPNPhVAg/4rfv4rW5rMueefPuCHwZO4HAqLCYLSYFB4FAwhNhGHE5Y5szZitxZGjZa0zNsa1xhyMFrZhia4srJsyaNm4Ap2IYT8XOn4uZYY7aZYU4MTNmxYIsOPPlz3UZo5IIX4quviqrqhsnmlkljtvYOmeGSjBYC7AURTyY+vD34UhPD2Wk+PrvdGMUYRQjCEUIxvx+nGLiAhNhGRxlzMGbBgtbN2LVa0xZG63E3buVuNnlatnGVq3Zt2QAqoATuF+Fdb4V45bYpZIoorp6kUUU1EVUUkMs9+DweFwuBnnkkwF2aN0ooR334G2u2GGBrLwIX4yavjJbgrkhhhjhXxyz1xk0l2CwWAuqmqogohSz34XSmNtRWYDBVXRIczpNKxt4CE8od2ufrznGIjGEYRlOkYEJoRQRhNCKKCBGCNWPwLWKQhNhDhm4xNsOFytxsmDJa0y5ca1xhaMVrVi2xNWzbLkyYswAp8H4bw9ReHqWPk5mCkYaGkJSgnJaKgomJm52fl4uFiIS0qbiOkAIX4yZPjJzosiw0FUctNNMKKqi6yiFgb8LgcrbbKheBrZI8zTTHHBLBDCgQxBLLh9GhgwAAhNhDJs4aNsjZwtc5m2Fa0yMG63E2aZVubK4xZG+FrhZ5GYApYD4P+INj+ILnrnvq6q+273QCG8ZDXjIHjo6EjICEhYWBi4WvugIbIFnARNnCwsDBxd/AwKGAhNhDNq1ct2WFotZNGeVa0yNcS1xhbNlrnK4Z5WzNliyuWAApODYP+ILL+IKudTrVdp6KAg/4z+P40E8cuKbZjeIbNmHYORsYWDja+Lg4KHCE2EZcWZjjxZWy1xixMlrTC2yLXOJw4Wt2bHLkZNWLdy3zACnQihPxGQfiMrq04L2lgwbsFpK305b1iwWwWwQheGMCD/jKa/jKHYvTM763zzcRXDXTEQu9x3i8gheGsXBDm8DPDKhEMCGBDFHFDDDLbqYIYMIAhNhDFizzOczZqtct2uZa0Z4261xkys1rBoza5GDRw0as8gAqQASWG8SWniS1m4KNgoKMgoyIiISCgoWAg4ODgYmFiYmFhYGewLgS5sICIgoiG8ZHnjI9iIiFjICBgYWJhYOBgYSEioySkIyKhICFi5XANdX4FgJeFgYaF5C2MEetplgjCCFAQQxCFGnjtyeJihwYhNhGVnjxZGjlgtxsWLJa0yMmq1w0aNFrVk5cuMjVrlZYmoAp3IoP+JUT+JSfOM9GLjN8evPnnjaeGOWOXDHLj4UcMAIT8ZsX4zZ5wwyiwzrGtY0hqxYs2zFgoheOfLvx7wIXhzIws/XPCjhgIYkECKFChhjr2cKOUITYQ5x4sbZzkcrW2JrlWtM2XKtwucLNbmZ5WGJniZZcLdkAKcxqG8VEnio9l5WBiIyYmpyYjoaLkZ2ZnZuLk46GkqypAhPxijfjE71UxIK1jCVMGTBikz49unj5AhsyYPgIHBMDBoFAwKAgYKBIeroYWDgJgITYRkctsThq4bLWGNm0WtG7BytwtWLVa4yuXDdpixtWDLMA="/>
  <p:tag name="_INSTRUCTOR VIEW19C14C36-AC8E-43BC-9DB6-C2AAF774C7DC|PANE__TAG" val="_"/>
</p:tagLst>
</file>

<file path=ppt/tags/tag6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JoZHAOAgAQdBMIDqgIBEE0UiUG01uFGoW0bNdtgEfkDCkgQRP//A0UoRigFAzgLZBkgMgkAgIADAXvCHkUzCQCAoAIB4cMeRTgIAP4DAAAAAAAR5ezAPwqVATuD/hLa/hLZrKrIzMxEQ4ceGV7137d+ycUTNnPCopE3ExnlGqCE/Fjx+LIeUcWnQaIyTjHGhHLKOLLknKMGeE0YSyY8XCpg1YsVpK1y335+Hj4YhPBFpT5t8c6xijCMZREIgRlOUYTpEgIwijFGdfB42CE2EZGuLJkaOGy3FjcYlrRzhZLcTNy2W4cLbIxZtmjBw4bgClsRg/4WPP4WS1TycoTvec8ZhvFe14ryZiejpKChELFzMLLxs3IghsfWMDAXsPBwMDAwsvXwEHBVwCE2EOXGTHlct2q3LlaslrTGwaLcTJywWuMLfMxZOWTPI0ZgCksLhPwqNfhUTxYMGq1CoIP+LjL+LkfhU1x3MyCHrUVgUFmszjsBQCfAITYQxw5GmbExyLWTDGzWtGTZutwtsLla0aZMOVs0a43DhoAKbRyD/heC/heb2qenTljhFXPPe8zOo7RyioT8Wt34tUcUbXhe+WtapUwWxSlPLXXj14yGx5WwK5iYODQMBAoCBgIEgUHI3cJAwM8AITYRmzMHOTDhcLcbjG5WtGjBstwsmWFaxY5GObMwcMGjjKAKZBeE/DFJ+GKuM8V8GK1E65c+OtY6M2jMhPxbcfi2rwRtGEJKRkhdj0z149qGyBWwMBbycHAwJAwCBgIGDvY+AgYcITYQxasGGTI2ZrWLBy4WtGrVmtws3OJa4bMMzhi1zYmWLIAKVg+D/hmG/hmHjtvtUrvMKIX4s0Piy/oxEmAogithxODxeHCGyZbwcBgGLgYODk7uAhYKaCE2EOWGLLlcuMi1jlys1rTGyxLcLfLjW5muZzmw42DZzhzACl4VhPw1lfhrfjfBfBK2LJixShPXHfbGg/4tNv4tDeEYubvjeczNZdXhgIbJ13Ar+LQZBwECgYfAcGgYwCE2ENsjbCwxM8S3NictVrRnmZLcLRnjW4WLfI0y42LFhlYgClsQhPw9Xfh7RhmvasZ1lHNTZiCG8V4XiujkKCEloiOgYWNl5efm6cCGydewcPZwsLAwcHD4DgUDGCE2EZXLRy2yZHK1jhcYVrRs3YLcTlhhW4mjZq2zOXOZs1aACl8Vg/4gIv4gK75OV6YrSK3jq40AhPxaafi0xvLFqpkwSnPDrvw46444gIbHFLAwFzFwcDAwaDQMHH3KBRwhNhDFoxatseRytxZW7Na0aOMi3CxzZVrJzkzNXDlvlcuXAApbEYP+Iir+IjOt63UVFxeN64iF+LMT4sscZFgKKJEdbG04PC4MhsyYNhYLBMLAwcDBwczYwEHAUwAhNhDFi0cYmTTKtcOc2Za0YZGa1wybMVuLM0zOcLlg2b4sIAqHATGD/iSO/iSd58N8mqqt+FvQmsszcwnBGBebzK6w8ACE/Fsx+LV+uTTOeGd74eDhy1itm0atGSVKwy1y3nVC1MVpShppvcWYhPOHh2OPu1jOMYoiCUZIRIowiRlOAnGfD7Mox5ghNhDbHizNcjBitZ4XOZa0aN8q1zmat1rVuwZYW+NxhZMGoApuIIP+IxL+Ix26npPCsTE3cza73vOVOmvAgIT8W434t04Uvsw8KdIUrCsZwhaVLQXcPHx8+0CF4ErijzdMccaNChgjgCGFHhdChgxwITYQ0Ys2jLLjarWTPNjWtGjlytws2jVbjyM8TVu3ZZcbZoAKRwmE/EW9+Iq/JgvSufCAg/4t0P4t9+eZlWiHwZP4DBcCwWCwECE2EY2jZq1yY261ixbYVrRq5ZLcWTHlW5WGJy1aMMrNjiYAClIOg/4mnP4mqa1PC4vNHMCE/F2d+LrueLHmrSWWXBYwhsMRMHAUM7BwsLdxsDCxICE2EZWbBhjYt2q3Dly4VrRvhyLcWZllW5MrJs3ZN3DnI3ZgCkAHg/4nJv4nOYrDgIP+LV7+LUPNXXGHu0zmsNoMBCE2ENG+TM2buXK3C5a5FrRjlyLcLNw3WuWuXJjbMMTHIwcACmgbg/4oPP4oN3OudVjhw4RqY3nfGJ3jLQCE/FyF+LhmmGWOOPPLbGMcVtGbVSTLffl4YIXj7YwQ62WNHDBHAEEKGXV2pYwhNhDPFlw5MmNstcZW2Va0bZnK3C0YN1rTHhbtHORliyM2wAqLASyD/gv0/gvxnO9d9eC4pxyx4HblwYvN8c53NzEMVHCNRrgAhfidS+J3GGe2qm6TDVYK6ySG22+3B14GmCC7CXZK7EUURy14GfE4HD4G8ITR0oR04b3XVREYJwiQjCEEIwRnPL4FhNkAITYRmZ48bXFiYrcuRq5WtMTRstctGuRbjcOcLHK4ZtmGRmAKcR2E/BwZ+DgmVY4Y41cFraMVJTw5ct88sei2bYCF+Jx74nNYI8NPjqsNVMltweBwd+BprghqioiqiIXaRRQ4fHxp4SOGCEjgjRz62COKgCE2EMseJrkwt2C1i3btlrTM5YrcTBi3W5MWVg4bY3LNq2aACo4BM4P+EmD+EnWb1OrpU8EeByxSZ57484uGtVwrExvjPPM3TpHCAIT8ToH4nM8FdC0U549rXrx1Stm2ZNVqRje+fLes2CmbJitgvLTfXh2ghPKHgNXwDNOKKMIiKECCME4RhGMIiEYTYfBJGoAhNhGbDjyY8TnKtat8Tha0cMWq3Dix4VuXGzaYsLlg0xs2QApKCoP+FLz+FMeYmtHhAIT8TnX4nIbTrbLPLjCHwlR4DBbLJYBB4FIgITYQ0yMWeRkxzLcWZo2WtMjJutxOWzla3ZsGWRgzZZnLbKAKbCCD/hUq/hUvpret1uEO1Uxd3x4ouvArp2CD/iao/iaRrfLOJra+POd3EY5Y5Qnvxnv14oXizQqc+lhlghhhQQkAghhlzOTghZQhNhGVy2yMseHCtzMmTda0cuMK3C1cNVuXJkcNHObLiZ4sQApaD4X4ZBPhjvtrwtN8MMFWAw2GwQCG8SlniVFpKyQoIqMgI+JoZmdoQIbHFTAwdbGwsPCzdTBk8CE2EZHGJoxZOca1tmxN1rRgzzLcTlhkWtMjFi1yOGrRjmYACmEWhPw3Jfhu5x3naWjRs0YoRrlw661Wg/4l2P4ly64OWYzdxMVXBe78EIbF1CWcTDwMDAoGAg4GDh7+AgYCKCE2EMczHHixNcS3NmZtVrRlkZLXGLLmW5cjTK0zZGbDK2zAClwTg/4bLv4bL3Gt6mJqqq1rhvEqd4lZZRTQE1ES0VBQMXCzMjNzcSCF4AlihxeHthjhhjlw+hiliwQhNhDRq4aNWWbCtcucWZa0YZXC1y4Ys1uNk1yt2LBvlx5XIApRDYT8NEX4aIcGTRLBivTDfKCD/ic0/idH4TOb4cZlQIbGVLBwFfLxcfZwULBTgCE2EN82XG0YZMi1s0ZMlrRgwzLcWZgxWss2FjlZsGLZu0ygCmwdg/4cPv4cWZnV9NcuHKsZvPHjfOqanpwqAIT8TL34mO8k7YYYcOPHfHOsoYsGCWKNMN8t8YCF400sMGlrlhjQwiGBAhR061CmITYRkZOcbViwzLWjfLjWtGzPItwuGuJazwt8zZsxyMcblqAKXRSD/h3e/h3zTrHDFRnPXPPW+HDghPxM9fiZlyTyVRnGELWjgx4dOsCGzhiNJ1cLBoOAQcBCwuAyBgQhNhDVxicsGLfKtYZmLFa0csmq3CwZZFuXM5ZsMOPG5ZMswApYD4P+Hxz+HxOeON1uK48p4IbxIteJFekkpaOioaDg4+Xn5mbAhsoXcLBYDgYWDh4fAcGgYEAhNhGNo3atmbVstYYWeNa0xZHC3DhcNlrXE2zMsTDDhbY2gApeEYbxA2eII2JjYiCkpSgopyQgImJkaECD/iXs/iXT7VwnG+PHNd5vFIbLWB4FgWDgYGBgYOlp4GDgKIAhNhDVk3atmrJgtx48bRa0cN8i3E2YMVrlrhZNcznM3Z5MwAp5HIbwnNeE6uBhIWQhYqFkI2CQCIhJnDUzEQEJExMfX2yG8ZeHjLdh4CNSEHG4EiY6EhEXK2slXyMXAoqKoqOGxtRwa9g4WBQKAgSBQMBComfp4KBgaoAhNhDPJkcs2jhotxss2Ja0y4sq3Dka5lrNswxMmDliwcuMwApYDoT8Lcn4W+cF2NWGiuLBkIfxk3eMleGRiQSSNRKDQWJyGRysh8ITeAwCgwmCwOD0uDwCFwkhNhDZjkbZW7Rstw4WLZa0Y4cS1zjzMFrPE2bt8bnDmZMWgA=="/>
  <p:tag name="_INSTRUCTOR VIEW19C14C36-AC8E-43BC-9DB6-C2AAF774C7DC|PANE__TAG" val="_"/>
</p:tagLst>
</file>

<file path=ppt/tags/tag6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JQwHAOAgAQdBJQL4gUBEE0UiUG01uFGoW0bNdtgEfkDCkgQRP//A0UoRigFAzgLZBkgMgkAgIADAXvCHkUzCQCAoAIB4cMeRTgIAP4DAAAAAAAR5ezAPx4JKoLKAAAAASgACoADvQGE/F4h+LxFgvinbDLHHPhxzwwhS2bBmwZMCS9Z473neuOtVIYsmbNmtZO+XDpvlrOEKWta1JUgjGM06zve+HDecaUwasWrFglKdb1wzx3vhxzvGWC2bRqxZMEK4dO/ft06Z0xbt3E1asEp5cunPhx3rCNoYrYsWKUkcOHDlw5b3ihgtmyasmDBXFdWAIT8A/n4B/WO8MMMNr5mK2amKVIRjeuG+G88dZ4ZxhTJk0atGCkJ3x48eG95zvWEoSwYMWLBCUqxnetZ4b4ctbwpbNs2aM0oTvlw48uHDfDhxylLFk0as1KQnjvlx48OHHOVraMmTRSkb4cOHDW8axUYrYMFKQjhrfLfDW9YytiwZMWikoXnhrhjeVUQg/gLE78m0wjKZslJMSiUSiUSBCYJRIJgTEwCJRJF1cTBExExImYmJCJhEoSJiUTBCYTEgAiQRIIkJhMCJmc+b7aY7CE2EMGbnC3bMnC1hjYMFrRnmxLXGFliWtWDdm0zN2rRpjYgCrQBWIP+LqD+LpPcY5660OPAbubtM4om953vjObubjc7ze2UVwxqsRhisa1w1jVRFOfJ16HBFwCD/gJS/gJf4xq+F8BnAxThLErilVWMYxGKrGtVy1w1iamc5hapT148+ffv157vm4cQ8XW5sIPt61eTjOc3czMyJBMTAIurEESExKIkiZqyJiLgmLhMXfP4Lur8MCE2ENsmNy0YscK3JiYtlrRtlxLcOZnmW5G7Vg5Zs8bhmxcACuEBboP+Id7+Id9mb5d+3j8rXUQ1elFXV2LpMRMJoiYZ4biERioqU34Ot+CixBNxF4xw4cuWNG98/BeLlcV24Ry0g/4SNv4SR5nhz8Tjw8DGtVUzxvr3c+vPjNxquXDHJ4U4jhVIzOd77ud5u4VUYaVjPTK7ve+M501w5cqwtucxcS5bIus8IwCE8ZcuUeXjwxjOFYRhOEYkYJwjCMiEIwRhGE5TlOESERCIiQnIhOlZRIwjCMEYAAjAiVr4Dxwh3SE2EOW7lrkaOMq1llxM1rTLhbLXLVu1W4mzdyzxZG2ZgzaACoACaoT8QyH4hi2Bhppb45aXzS0ZMmK1IVw3y1z4cN5ytTNizZLUjG+PHfDjjdSDFLFLJLBCFcOPHj06cMYUzYuFq3WtHDn168OudbWyYNWTJZk04cOUhfhVi+FXPD3023T46bJYDDXTQSy4O2/Cz3z3ww2UYbBYTCVUSx4G+vA2z210x0SWYDBYTFUTIa678Dg8DXh602AwmKwmMwVEtOFweHwddM8dVV2CoqmmnpwODrwMtNcdoITuSwT4NYRrGsYznGMUJpRhGEUIkryCMaIwhMAAAAAAAAnHD4HrF3QhNhDBhixtceLMtytGuRa0csMS1yyctlrJs3YtcjZs3Y5mAAqYASqG4VzhYYWFgYCFlJ+eT8xEISChIiCgIGCgaO+pUHARMGg4mDg4OOW80IfwG5eAx9A4FGYBO5lM1XhUXk8bjMJgMOiEWlkqnEelUYj0ShkAgcPhMTkMbnKfwcCF4WxsEd+VhjRkMMKOCEggggCGMF+vngj1YCE2EZcuJwwa4cK1xka5FrTDmxrXLlxlW5XDjI5aZGOVmyZgCk4NhuFe4V8MBRMRGQkPBoX4CfvgJ/DOwzRyWWCHytgNAaHB4LGZnBYDAZGAITYQ0bMcLLHkyLWWHK2WtMeZutxM8LBa2aOW+HE4ysMmXKAKvAE8huCO4JuBjCPpISCgIeLi42Hkq+ahoqKhoiAgoClvL2snYeBiYKDhoOSk1tbq6vkZCxjoKEhJCJiJCRmgh/BQd4KaZRLirRGDQyAQGAwmGw2Zwicx2JxOCwKERyQSyEwisRmGQBB4XCZjPJ6hEJQaDyiU0yOwBA5bTKbQKDNghPSHkE8B1nGKMxWkYRgQmkIymAAAOnz4p8UhNhGHE4y5sLZqtbZczNa0zMma3Fja4VrNk3yNmTBm1yZMoAp0F4bg6ODfgoeFgYmKu4aFhI6KlpaajoSAjYWLh/Cg94UeYbBYZApJNIPSJRFIdAoLD4/FY3EYTB4AhsMS8NAzsXAwsDAwsDBwECiYXAcOgcCgITYQyyNW+JvixLWeHJkWtMbBqtcs2jRa0x5XGFm5ZtmbFuAKpQEwhuEK4QtU0iEgYSChYCBg4yNhoGBg0KgIGEiImyh4KCgYeNkY2Rj4dBVF/fQMxKCH8N9nhvtS6FRqCQqBofB4nOZxOZfG43J4jC4BEIlIJBQIPMopDohDIVBkJhsPh8Vm8gkNVgUbheSNzDBpaUccMJDCRwwERFAQRxTgC/ZxodKAITYQyaNM2THkcLXDjIwWtMrDEtw4mOFa1yYmONnhcYW7fKAKmQEyhPkoPkv4VpOULSpbJTJbJbFbJa064cufg8HfxduHTWbFozYtGS1oSSCF+FRL4VMyiXAMBBNDFDEoowGIwmQxGGwVkUkFcU8dNeFw+Lx+JxODwMtMk8EohPDm2TlzvOsYxhFCMIxiIEAjGUU4RhGdb+AYyvywITYQyzMnLZi0xLcTdsxWtHLhitwsmeZa1cYW+JywZN2DJmAKpAE+hPkkvkm5SrRhhGN4RhCUqQpSUbJQhCUYITnLGrnplx5a4yULWxZNFt0sXgWE/ERd+Ikedo7GTJqwYpQne+HHOsYIo4YYYxhKFIQL3y58ung1nLBk2cbhbs0aXy8khPPXjGGPm4ZzijGCcIgRlGMAhEhOEZRhFKcphGEb+Cbxn3QhNhDDJjZuc2JotaY3LZa0YsWC3FhaY1uZrhbZcrDIybtmwAqtAS+H8OUXhzHkcbjMjgMHi0WlkmnEmlEah0IgRC4TEYjE4rH47G5THZXG4zEYFBI9JJhNJhJo9EokhvCL54RrZKSqJKgjJqIkIKCgYeNkZudoaehraepm5ONhJCkprKwrqKcioiGgISAgoOBgwITwZjYa3wzjdWEZwnCCIhOMq0ra9CEZTlp78Yx0gCE2EY8bbE0YMGq1q1btFrTCwbrcWPLjW48TJo1x5nDlizaACnokhvEW54jDYaKgZyPjiOiJaaoJ6elJCBiY+XmZuVkYuLh4WThIVCiD/hR+/hRvm+tB14Xd1FRrGIi9szx1zjaQheMtPHDkbZ440IhghhghAhhS06mFBkwhNhDfG2bOWbHItxMmbha0xMG61wxasVrRswwtXOZk5Z5XAAptH4T8Vv34rlZWwaLalkceXTry6Z1jgpgyUyJSsIT8JmX4TM4YMfEvghRCMkYoxjOuGeu+3DnmhPLnhWGPj4bxjGKM5RAjGvJ5sgAhNhGZjmbsnGLMtbsm+Za0cZGC3C4ytVuFhha5W2VqxxM8YApVD4P+K57+K594vTnSNOCsAIX4TiPhOlxU+SiwEk0kcl9toIbL2EYOAs4mFQ8HaysBC2ohNhDho5xsmTlqtw5XONa0YsHC3C2ZN1uVo2atMrbGzbsGQArSAVGE/F5J+Lym+uOmjBi0atGCFb58unDOMsVs2DBCCtb4c2GCM730zrOksmTRgtSE53vhw4Y1lGVsEskJQvaMJIT8KTn4UrcUtkMkcE64c9ceOd4wWwWxUwYBWs73z48uGsLYtWrdmxUY8OHblx553hTFkzZslqRjhx4cdc+Hfp3ghPOHiWWXm46xmiRhGEYRhFCcJyjCMIRhGAiIJynKIhGE5EYRQnBGBGN/Bs4T6oAhNhDJq2auMTTEtwtszBa0bsMq3DmZ4VuRgyx5mOHKxyY2gAp8IYbxI5eJIeCgYSVg49Bw0RLTk5LRkFCytDP0srHoiWmKCamI4IT8LUX4WsZYdjMwQpGc6xQhSkpRjhx34enbp2iF5K3cMejjjhhhhQwoUMCGBBCjr2MsDMghNhGTHmbscbDKtzY8uZa0atGS1wyxYVrRvjb5mDByxzNMwApdEoT8SwX4lm7S1YM1kcOPfh23xxCF+FVj4VNbqKJpkE9M+JYevD3ghtGY7gIHAcLCoNBwsjZwMBAxYCE2ENmbjLjzNsy1q1b5VrRtlyLcLDIxWsszZvlxZHLdzkwgCkwMhPxIvfiRL0ZNVJUwz23Agv6ee/p6nEec15iGzliWChcAxM/VoGBgwCE2EMXGHMzct2i1zjYY1rTCwzLcOTI1W5WjnEycYWLhvjYgCm0dg/4nTP4nWeLrwnlrl05aic758blpyqswg/4XDv4W91XVs53m5VWsYqL5u+efMIbN2H0BcxMLCoGBgYBAwEBAQMAgYGNv0DAzoCE2EM2rVhmy5si1nmZs1rTE2cLcOZs2WsWWRqyYNnGFkyZgClMOg/4oQP4oQcTwRW8bjnwAhPwsSfhX/xRxRtHG114MwIbQ2M4CDwDDwsTXzaBgIYAhNhDPI3xZnLBgtw5MzRa0zMcS3CyZ4lrBpixtWLVoyZN3IApSDYP+KSr+KSvHHDUZ1mcghfhXc+Fd3EYLCRUSSx4GvBiHxlX4BAZrEYPCaTBUDlIhNhGTE4zOc2LKtcYmrla0xYsy3C0yuVrVu3YOXDByxY5nAAp6JIP+JKz+JK2u3Pki7zdsY4cNYOPHweffjc4jwta0hPwhCfhB30ZmScK3y4ct+De9aUyZs2zBkMN75dOvLlCF5Y4RgwOXllglgQiFDAgQEUcEMNOrjhZUITYRkcMWGFnlZLcmbLmWtHOVitcOWrBbmbY8rBw3bZcLdiAKXxiD/ibK/ia9xaV8eGbqZTGeWeEUhPwkufhJDreE5zjwWPDOtIZpasCUAIXmbhtDrZ4Y0JDFHFDDXo0KsCE2EN8LDGxauMa1kyy5lrRk2bLcLjLiWtnGLKzyOczDK3bgCngkg/4n3P4n0acutcb3NxGPErhUt9ePfObqo5VvEoT8IGX4QM9lNkckVa3x5ctcc5ywUzZLYJRrfKz8OueF5A2qXNyyzwSiOCEQxQxQxQkMM+tlgjz4ITYRiyMsTbHmyrW+bHmWtHDlitw5WDZa2Z5szPE0YtmbRgAKTQ6C/uUr+5P/Lc7HmTSD/hCo/hB9jV8jFzvj3IfEFRgKawmEwGD0GCoDLyE2EOGjTC2cZm61iycNFrRwxYLcTFuzW5crVu2Ys8mNmzZgCmodhPxTCfimRhgw6pYqUiw30t95zha0rZJ6qoT8I8X4R72LXqJxmnajhUwWhGOm+PHxaoXibOywZm2WVDAQCCGCNLfp4IZbQCE2EMGjjC2Y4Wy3DkaslrRu2bLXONm2WssWRyzxMGTHExaAClIPg/4qaP4qddTwuMbbpQCD/hC+/hCNwxETvHXPXr1Ahs8YpgIG/h4OFg4+1g0DMiE2EZmWJq2zMnC1u1xuFrRjibrcTTK0WtXLhswatMWZxhZACnAhhPxWMfisNgyToTvfHlx1uhixaOFo4GDBLCz49ICD/hI+/hJBxNZbm5uMVw1w4VU3zzx5zxzcSIXlDgWCHSzywwwoQIIYoQln2aFmwCE2EOMOPJjwscq3E3aNlrRlmZrcLPCxW4sWFzlysGmHM2ygCu0Bb4T8UHX4oXa5672WM6SxWzYsmC0KVhVBTBitK1YMK0s2jJoyQnXHnz4YsEsVJRw4cdbqYLYMEIXx48OWtULSlSEY4cePbt4+/l8XbnvTNs4HG1atFugAg/4P+v4QFeleBfKcTGyUY5VqIZvd3eFVETeeOcyjFY1RPO87m0VVRE3fHd7mFVwaibu973mbTTVYYxHLXgair82D+Kvd4OfPjvcZiRExMCYTExIkiUxEzAiYmJTEomESiQmJgmrhFxMImESmJTN+j6q6gCE2EN2eRkxzMGS1oxc4VrTK0yrXDjGzWtcTJphyNWLHLmwgCm0fg/4oPP4oPaTq63OM5i8SgTN54bi4hfOBeclgKp7pcBfdhsRgMRZgrJocDTbXiacLg8HgwIXYRoc3PFAggQxxwwwRkKOO/SpZJiE2EYsmNvkY5cK1wza4VrRvmyrcTPIzW4m7HNmZNc2RowZACooBL4P+J17+J2/tx4KViFRDgxVYRxnvx7+Dz3ncoqojV9I1wIT6qT6pvDihDFgwQtOOHPj15ctbxhLFkyZMEqVhXHjwzrBkhkSxgIXijNoNLPLHHBGQoIQhgCCGBDBDBDBHBDDHtZUdYCE2ENsrFi2YNnC1k5zMlrTGzYrXLlywWuczRoyyMWTlviwgCnIeg/43ZP43aXDfS+W443vmvUcKpjjHgzcShuX45keOlIKUhI6KmJqemKKUhkTMy8zTys3F0MbMxsmAhPG3NjHo45qymjKsYTRRV4vLlOWYITYQzbs2LJzlYLW2TJlWtGLBktw4mLVa3zNcbNg3a5cOJoAKiQEvhPxtTfjathXFXFTBaSEVYUpipglGeXHr34dOnHWsZUwWpglaOjCAhPplvpp+Fg0R0SwIVjfHl259OnHecMWDFmzWlK69bxnRmnacaITyN24y6ueqcYwnBEBGAhGAIpxjp78JwiAhNhDFy5zOMmRqtaNsTla0zYWy3C1bOVuNi5YYWbVvlxYcwAqnATiD/ihI/ihJnlx8DLN2mlRM5rwdQwqJzmYQ0ptczEU1xxxjYIfl8OYrgcMSCMTCQSCJRaCQKEx2LxmKyGSx2YzOXxuCwiJSKZUCjTSQRaHQSCwuJxWMxeLxuMxuHw2BQOIQ6LRQhPI3XQ797wmnCMYTIRIkIxlFKMEIwIxEYxTv4BwobSE2EMWTJy2zYsi1yxwtFrTJjZrcOXM1Wuczho0xMMbnDkZgCowBMIT8TpH4nTZ2nkYqYLSgjWcawnKM54a6cuXDXHCMqWwUyYtVNVNWAIT6vb6wWtHEwaLYIQrlx58unXrrOuLBm1asWKBhvfPW8IU1KVnjhPKXfjDwHWc5oxRAIwIyjARlOEYwjPP4HrCYITYRjct3DDC5yrcbfEwWtGmbGtxMm+Nayx5WDRwzwtmGPCAKsgE5g/44Sv44ScdeHg9O+prAXveZRrlw4UnjvnuYxrtjGJ3njvNzXCPAjpuH5A7kYYcjkIjEkkUklEUj0MgELiMbjcTj8dlMjm8tmclhMIikqm1EpE6kEMgyExWJxWIw+Hw2KxGNxGOwWHwaEITyV3cd8ufDON4RRhGMoxhGJFCcIIQilOBGEYRgmnfwPeVeGCE2ENMOXCyyuGS1iwZt1rRqzxrXOHGzWsm7Zm2a4nGPLiZgCsYBTIX420PjbjgjmjqiikokmgihhhjhjigoikkhjlttvY+WeOmOWGeKGaazEYTCZDCWTQ134vG43D4GOCTDYTFYa7BVwXyghPrdPrz5R4Eelq4XAwWpDLhvhx3z5cuHHWa2DBi0JYkY3jhx1mlCmiuiSUYIwghOOO+HDGOBghaE8kdk7eGM04xRIxgRgjBFACEYRgjCIiCMowhCMIwinFOvgXGjvCE2EN2DlizzNMi1owcMlrTFlarXDjK0Wt2zlqycNWblphxgCm4bg/5FFP5FBe99YpWqjGZzfG7Y5OU0huSm5K2EjI6Wnp6aoIyChYubmaOhnZ+Ro4eVgIKOhssYDhYLA6FQaBQECIGAg4WHvYGBgIEhNhGTDjbMmLBqtcMsjJa0w5Ga3CyxuVuFlmbt8ObCybsGAAqHASqF+Q+D5D+Zo8BDgprJokMNc8KKiyKCOm/F4fE4mmmCarAUYbAYSrAAhPqwPq1ZXzX3NFMEoK1z5denbhrCWbNq2ZqJXvh349NcM4Tx5y4uzXDOaKKJCMYEYCEUIwnPo8uNYcYhNhDhyyxYWOVmtx4cLRa0Y5cq3Dhc5VrFq2ZZmWJwwcN2IAp1HoX5PXvk8zplxeIxJBCkhhhiI0cUUc05pIflDOVThkBnExmBOoHEJBEIhCIEhsRi8Ni8FnM2m5EAheBL4MDh5KU9ckqeKWKKOGCOOPG5tDBogCE2ENsOHI1ZNXK3JicYVrRywzLcWXE5W5HGbLhZYsWLKyYgCo8BKIfydkeTwOcQCHRGjQ9AIDA5nRKKk0nnkFhUviYBR43BI9GpBAYAh+kc6QGNy6Ay2uTGHQuCwWRy6XoDAKTBojAYHBYNCI1MBKoJCIjAJXLpeITwxWEeurWtSKEYJzhGEIQhKKMb35/NhOXGITYQ3as82FtmcLcebM2WtMrXEtxNHGFblbZszBzlYtGrbEA="/>
  <p:tag name="_INSTRUCTOR VIEW19C14C36-AC8E-43BC-9DB6-C2AAF774C7DC|PANE__TAG" val="_"/>
</p:tagLst>
</file>

<file path=ppt/tags/tag7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heme/theme1.xml><?xml version="1.0" encoding="utf-8"?>
<a:theme xmlns:a="http://schemas.openxmlformats.org/drawingml/2006/main" name="Dark 3410">
  <a:themeElements>
    <a:clrScheme name="Dark 3410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FFFF00"/>
      </a:accent1>
      <a:accent2>
        <a:srgbClr val="FF0000"/>
      </a:accent2>
      <a:accent3>
        <a:srgbClr val="7030A0"/>
      </a:accent3>
      <a:accent4>
        <a:srgbClr val="00B0F0"/>
      </a:accent4>
      <a:accent5>
        <a:srgbClr val="AAE2CA"/>
      </a:accent5>
      <a:accent6>
        <a:srgbClr val="FFC000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noFill/>
        <a:ln w="28575">
          <a:solidFill>
            <a:schemeClr val="bg1"/>
          </a:solidFill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 w="28575">
          <a:solidFill>
            <a:schemeClr val="bg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rtlCol="0">
        <a:spAutoFit/>
      </a:bodyPr>
      <a:lstStyle>
        <a:defPPr>
          <a:defRPr sz="2800" dirty="0" err="1" smtClean="0">
            <a:solidFill>
              <a:schemeClr val="bg1"/>
            </a:solidFill>
          </a:defRPr>
        </a:defPPr>
      </a:lstStyle>
    </a:tx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00CC99"/>
      </a:accent1>
      <a:accent2>
        <a:srgbClr val="3333CC"/>
      </a:accent2>
      <a:accent3>
        <a:srgbClr val="FFFFFF"/>
      </a:accent3>
      <a:accent4>
        <a:srgbClr val="000000"/>
      </a:accent4>
      <a:accent5>
        <a:srgbClr val="AAE2CA"/>
      </a:accent5>
      <a:accent6>
        <a:srgbClr val="2D2DB9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Dark 3410</Template>
  <TotalTime>10031</TotalTime>
  <Words>532</Words>
  <Application>Microsoft Office PowerPoint</Application>
  <PresentationFormat>On-screen Show (4:3)</PresentationFormat>
  <Paragraphs>182</Paragraphs>
  <Slides>19</Slides>
  <Notes>13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0" baseType="lpstr">
      <vt:lpstr>Dark 3410</vt:lpstr>
      <vt:lpstr>Pipelining</vt:lpstr>
      <vt:lpstr>The Kids</vt:lpstr>
      <vt:lpstr>The Bicycle</vt:lpstr>
      <vt:lpstr>The Materials</vt:lpstr>
      <vt:lpstr>The Instructions</vt:lpstr>
      <vt:lpstr>Design 1: Sequential Schedule</vt:lpstr>
      <vt:lpstr>Sequential Performance</vt:lpstr>
      <vt:lpstr>Design 2: Pipelined Design</vt:lpstr>
      <vt:lpstr>Pipelined Performance</vt:lpstr>
      <vt:lpstr>Unequal Pipeline Stages</vt:lpstr>
      <vt:lpstr> Poorly-balanced Pipeline Stages</vt:lpstr>
      <vt:lpstr>Re-Balanced Pipeline Stages</vt:lpstr>
      <vt:lpstr>Splitting Pipeline Stages</vt:lpstr>
      <vt:lpstr>Pipeline Hazards</vt:lpstr>
      <vt:lpstr>Lessons</vt:lpstr>
      <vt:lpstr>A Processor</vt:lpstr>
      <vt:lpstr>A Processor</vt:lpstr>
      <vt:lpstr>Basic Pipeline</vt:lpstr>
      <vt:lpstr>Pipelined Implementation</vt:lpstr>
    </vt:vector>
  </TitlesOfParts>
  <Company>Computer Science, Cornell University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CS 467/468: Graphics II and Practicum</dc:title>
  <dc:creator>Kavita Bala</dc:creator>
  <cp:lastModifiedBy>Kevin Walsh</cp:lastModifiedBy>
  <cp:revision>1442</cp:revision>
  <cp:lastPrinted>2000-08-29T15:15:59Z</cp:lastPrinted>
  <dcterms:created xsi:type="dcterms:W3CDTF">1999-11-21T22:40:57Z</dcterms:created>
  <dcterms:modified xsi:type="dcterms:W3CDTF">2010-02-23T22:25:40Z</dcterms:modified>
</cp:coreProperties>
</file>