
<file path=[Content_Types].xml><?xml version="1.0" encoding="utf-8"?>
<Types xmlns="http://schemas.openxmlformats.org/package/2006/content-types">
  <Override PartName="/ppt/tags/tag8.xml" ContentType="application/vnd.openxmlformats-officedocument.presentationml.tags+xml"/>
  <Override PartName="/ppt/tags/tag140.xml" ContentType="application/vnd.openxmlformats-officedocument.presentationml.tags+xml"/>
  <Override PartName="/ppt/tags/tag238.xml" ContentType="application/vnd.openxmlformats-officedocument.presentationml.tags+xml"/>
  <Override PartName="/ppt/tags/tag285.xml" ContentType="application/vnd.openxmlformats-officedocument.presentationml.tags+xml"/>
  <Override PartName="/ppt/tags/tag424.xml" ContentType="application/vnd.openxmlformats-officedocument.presentationml.tags+xml"/>
  <Override PartName="/ppt/tags/tag471.xml" ContentType="application/vnd.openxmlformats-officedocument.presentationml.tags+xml"/>
  <Override PartName="/ppt/slideLayouts/slideLayout2.xml" ContentType="application/vnd.openxmlformats-officedocument.presentationml.slideLayout+xml"/>
  <Override PartName="/ppt/tags/tag216.xml" ContentType="application/vnd.openxmlformats-officedocument.presentationml.tags+xml"/>
  <Override PartName="/ppt/tags/tag263.xml" ContentType="application/vnd.openxmlformats-officedocument.presentationml.tags+xml"/>
  <Override PartName="/ppt/tags/tag402.xml" ContentType="application/vnd.openxmlformats-officedocument.presentationml.tags+xml"/>
  <Default Extension="xml" ContentType="application/xml"/>
  <Override PartName="/ppt/tags/tag38.xml" ContentType="application/vnd.openxmlformats-officedocument.presentationml.tags+xml"/>
  <Override PartName="/ppt/tags/tag85.xml" ContentType="application/vnd.openxmlformats-officedocument.presentationml.tags+xml"/>
  <Override PartName="/ppt/tags/tag241.xml" ContentType="application/vnd.openxmlformats-officedocument.presentationml.tags+xml"/>
  <Override PartName="/ppt/tags/tag339.xml" ContentType="application/vnd.openxmlformats-officedocument.presentationml.tags+xml"/>
  <Override PartName="/ppt/tags/tag386.xml" ContentType="application/vnd.openxmlformats-officedocument.presentationml.tags+xml"/>
  <Override PartName="/ppt/tags/tag16.xml" ContentType="application/vnd.openxmlformats-officedocument.presentationml.tags+xml"/>
  <Override PartName="/ppt/tags/tag63.xml" ContentType="application/vnd.openxmlformats-officedocument.presentationml.tags+xml"/>
  <Override PartName="/ppt/tags/tag178.xml" ContentType="application/vnd.openxmlformats-officedocument.presentationml.tags+xml"/>
  <Override PartName="/ppt/tags/tag317.xml" ContentType="application/vnd.openxmlformats-officedocument.presentationml.tags+xml"/>
  <Override PartName="/ppt/tags/tag364.xml" ContentType="application/vnd.openxmlformats-officedocument.presentationml.tags+xml"/>
  <Override PartName="/ppt/tags/tag109.xml" ContentType="application/vnd.openxmlformats-officedocument.presentationml.tags+xml"/>
  <Override PartName="/ppt/tags/tag156.xml" ContentType="application/vnd.openxmlformats-officedocument.presentationml.tags+xml"/>
  <Override PartName="/ppt/tags/tag487.xml" ContentType="application/vnd.openxmlformats-officedocument.presentationml.tags+xml"/>
  <Override PartName="/ppt/tags/tag503.xml" ContentType="application/vnd.openxmlformats-officedocument.presentationml.tags+xml"/>
  <Override PartName="/ppt/tags/tag41.xml" ContentType="application/vnd.openxmlformats-officedocument.presentationml.tags+xml"/>
  <Override PartName="/ppt/tags/tag279.xml" ContentType="application/vnd.openxmlformats-officedocument.presentationml.tags+xml"/>
  <Override PartName="/ppt/tags/tag342.xml" ContentType="application/vnd.openxmlformats-officedocument.presentationml.tags+xml"/>
  <Override PartName="/ppt/notesSlides/notesSlide7.xml" ContentType="application/vnd.openxmlformats-officedocument.presentationml.notesSlide+xml"/>
  <Override PartName="/ppt/tags/tag134.xml" ContentType="application/vnd.openxmlformats-officedocument.presentationml.tags+xml"/>
  <Override PartName="/ppt/tags/tag181.xml" ContentType="application/vnd.openxmlformats-officedocument.presentationml.tags+xml"/>
  <Override PartName="/ppt/tags/tag320.xml" ContentType="application/vnd.openxmlformats-officedocument.presentationml.tags+xml"/>
  <Override PartName="/ppt/tags/tag418.xml" ContentType="application/vnd.openxmlformats-officedocument.presentationml.tags+xml"/>
  <Override PartName="/ppt/tags/tag465.xml" ContentType="application/vnd.openxmlformats-officedocument.presentationml.tags+xml"/>
  <Override PartName="/ppt/tags/tag112.xml" ContentType="application/vnd.openxmlformats-officedocument.presentationml.tags+xml"/>
  <Default Extension="png" ContentType="image/png"/>
  <Override PartName="/ppt/tags/tag257.xml" ContentType="application/vnd.openxmlformats-officedocument.presentationml.tags+xml"/>
  <Override PartName="/ppt/tags/tag5.xml" ContentType="application/vnd.openxmlformats-officedocument.presentationml.tags+xml"/>
  <Override PartName="/ppt/theme/theme2.xml" ContentType="application/vnd.openxmlformats-officedocument.theme+xml"/>
  <Override PartName="/ppt/tags/tag79.xml" ContentType="application/vnd.openxmlformats-officedocument.presentationml.tags+xml"/>
  <Override PartName="/ppt/tags/tag443.xml" ContentType="application/vnd.openxmlformats-officedocument.presentationml.tags+xml"/>
  <Override PartName="/ppt/tags/tag490.xml" ContentType="application/vnd.openxmlformats-officedocument.presentationml.tags+xml"/>
  <Default Extension="emf" ContentType="image/x-emf"/>
  <Override PartName="/ppt/tags/tag235.xml" ContentType="application/vnd.openxmlformats-officedocument.presentationml.tags+xml"/>
  <Override PartName="/ppt/tags/tag282.xml" ContentType="application/vnd.openxmlformats-officedocument.presentationml.tags+xml"/>
  <Override PartName="/ppt/tags/tag421.xml" ContentType="application/vnd.openxmlformats-officedocument.presentationml.tags+xml"/>
  <Override PartName="/ppt/tags/tag57.xml" ContentType="application/vnd.openxmlformats-officedocument.presentationml.tags+xml"/>
  <Override PartName="/ppt/tags/tag213.xml" ContentType="application/vnd.openxmlformats-officedocument.presentationml.tags+xml"/>
  <Override PartName="/ppt/tags/tag260.xml" ContentType="application/vnd.openxmlformats-officedocument.presentationml.tags+xml"/>
  <Override PartName="/ppt/tags/tag358.xml" ContentType="application/vnd.openxmlformats-officedocument.presentationml.tags+xml"/>
  <Override PartName="/ppt/tags/tag35.xml" ContentType="application/vnd.openxmlformats-officedocument.presentationml.tags+xml"/>
  <Override PartName="/ppt/tags/tag82.xml" ContentType="application/vnd.openxmlformats-officedocument.presentationml.tags+xml"/>
  <Override PartName="/ppt/tags/tag197.xml" ContentType="application/vnd.openxmlformats-officedocument.presentationml.tags+xml"/>
  <Override PartName="/ppt/tags/tag336.xml" ContentType="application/vnd.openxmlformats-officedocument.presentationml.tags+xml"/>
  <Override PartName="/ppt/tags/tag383.xml" ContentType="application/vnd.openxmlformats-officedocument.presentationml.tags+xml"/>
  <Override PartName="/ppt/tags/tag128.xml" ContentType="application/vnd.openxmlformats-officedocument.presentationml.tags+xml"/>
  <Override PartName="/ppt/tags/tag175.xml" ContentType="application/vnd.openxmlformats-officedocument.presentationml.tags+xml"/>
  <Override PartName="/ppt/tags/tag459.xml" ContentType="application/vnd.openxmlformats-officedocument.presentationml.tags+xml"/>
  <Override PartName="/ppt/tags/tag13.xml" ContentType="application/vnd.openxmlformats-officedocument.presentationml.tags+xml"/>
  <Override PartName="/ppt/tags/tag60.xml" ContentType="application/vnd.openxmlformats-officedocument.presentationml.tags+xml"/>
  <Override PartName="/ppt/tags/tag298.xml" ContentType="application/vnd.openxmlformats-officedocument.presentationml.tags+xml"/>
  <Override PartName="/ppt/tags/tag314.xml" ContentType="application/vnd.openxmlformats-officedocument.presentationml.tags+xml"/>
  <Override PartName="/ppt/tags/tag361.xml" ContentType="application/vnd.openxmlformats-officedocument.presentationml.tags+xml"/>
  <Override PartName="/ppt/tags/tag500.xml" ContentType="application/vnd.openxmlformats-officedocument.presentationml.tags+xml"/>
  <Override PartName="/ppt/tags/tag106.xml" ContentType="application/vnd.openxmlformats-officedocument.presentationml.tags+xml"/>
  <Override PartName="/ppt/tags/tag153.xml" ContentType="application/vnd.openxmlformats-officedocument.presentationml.tags+xml"/>
  <Override PartName="/ppt/notesSlides/notesSlide4.xml" ContentType="application/vnd.openxmlformats-officedocument.presentationml.notesSlide+xml"/>
  <Override PartName="/ppt/tags/tag437.xml" ContentType="application/vnd.openxmlformats-officedocument.presentationml.tags+xml"/>
  <Override PartName="/ppt/tags/tag484.xml" ContentType="application/vnd.openxmlformats-officedocument.presentationml.tags+xml"/>
  <Override PartName="/ppt/tags/tag131.xml" ContentType="application/vnd.openxmlformats-officedocument.presentationml.tags+xml"/>
  <Override PartName="/ppt/tags/tag229.xml" ContentType="application/vnd.openxmlformats-officedocument.presentationml.tags+xml"/>
  <Override PartName="/ppt/tags/tag276.xml" ContentType="application/vnd.openxmlformats-officedocument.presentationml.tags+xml"/>
  <Override PartName="/ppt/tags/tag415.xml" ContentType="application/vnd.openxmlformats-officedocument.presentationml.tags+xml"/>
  <Override PartName="/ppt/tags/tag462.xml" ContentType="application/vnd.openxmlformats-officedocument.presentationml.tags+xml"/>
  <Override PartName="/ppt/tags/tag98.xml" ContentType="application/vnd.openxmlformats-officedocument.presentationml.tags+xml"/>
  <Override PartName="/ppt/tags/tag207.xml" ContentType="application/vnd.openxmlformats-officedocument.presentationml.tags+xml"/>
  <Override PartName="/ppt/tags/tag254.xml" ContentType="application/vnd.openxmlformats-officedocument.presentationml.tags+xml"/>
  <Override PartName="/ppt/tags/tag399.xml" ContentType="application/vnd.openxmlformats-officedocument.presentationml.tags+xml"/>
  <Override PartName="/ppt/slides/slide16.xml" ContentType="application/vnd.openxmlformats-officedocument.presentationml.slide+xml"/>
  <Override PartName="/ppt/tags/tag2.xml" ContentType="application/vnd.openxmlformats-officedocument.presentationml.tags+xml"/>
  <Override PartName="/ppt/tags/tag440.xml" ContentType="application/vnd.openxmlformats-officedocument.presentationml.tags+xml"/>
  <Override PartName="/ppt/tags/tag29.xml" ContentType="application/vnd.openxmlformats-officedocument.presentationml.tags+xml"/>
  <Override PartName="/ppt/tags/tag76.xml" ContentType="application/vnd.openxmlformats-officedocument.presentationml.tags+xml"/>
  <Override PartName="/ppt/tags/tag232.xml" ContentType="application/vnd.openxmlformats-officedocument.presentationml.tags+xml"/>
  <Override PartName="/ppt/tags/tag377.xml" ContentType="application/vnd.openxmlformats-officedocument.presentationml.tags+xml"/>
  <Override PartName="/ppt/tags/tag54.xml" ContentType="application/vnd.openxmlformats-officedocument.presentationml.tags+xml"/>
  <Override PartName="/ppt/tags/tag169.xml" ContentType="application/vnd.openxmlformats-officedocument.presentationml.tags+xml"/>
  <Override PartName="/ppt/tags/tag210.xml" ContentType="application/vnd.openxmlformats-officedocument.presentationml.tags+xml"/>
  <Override PartName="/ppt/tags/tag308.xml" ContentType="application/vnd.openxmlformats-officedocument.presentationml.tags+xml"/>
  <Override PartName="/ppt/tags/tag355.xml" ContentType="application/vnd.openxmlformats-officedocument.presentationml.tags+xml"/>
  <Override PartName="/ppt/tags/tag147.xml" ContentType="application/vnd.openxmlformats-officedocument.presentationml.tags+xml"/>
  <Override PartName="/ppt/tags/tag194.xml" ContentType="application/vnd.openxmlformats-officedocument.presentationml.tags+xml"/>
  <Override PartName="/ppt/tags/tag478.xml" ContentType="application/vnd.openxmlformats-officedocument.presentationml.tags+xml"/>
  <Override PartName="/ppt/tags/tag32.xml" ContentType="application/vnd.openxmlformats-officedocument.presentationml.tags+xml"/>
  <Override PartName="/ppt/tags/tag333.xml" ContentType="application/vnd.openxmlformats-officedocument.presentationml.tags+xml"/>
  <Override PartName="/ppt/tags/tag380.xml" ContentType="application/vnd.openxmlformats-officedocument.presentationml.tags+xml"/>
  <Override PartName="/ppt/notesSlides/notesSlide10.xml" ContentType="application/vnd.openxmlformats-officedocument.presentationml.notesSlide+xml"/>
  <Override PartName="/ppt/slides/slide7.xml" ContentType="application/vnd.openxmlformats-officedocument.presentationml.slide+xml"/>
  <Override PartName="/ppt/slideLayouts/slideLayout9.xml" ContentType="application/vnd.openxmlformats-officedocument.presentationml.slideLayout+xml"/>
  <Override PartName="/ppt/tags/tag10.xml" ContentType="application/vnd.openxmlformats-officedocument.presentationml.tags+xml"/>
  <Override PartName="/ppt/tags/tag125.xml" ContentType="application/vnd.openxmlformats-officedocument.presentationml.tags+xml"/>
  <Override PartName="/ppt/tags/tag172.xml" ContentType="application/vnd.openxmlformats-officedocument.presentationml.tags+xml"/>
  <Override PartName="/ppt/tags/tag311.xml" ContentType="application/vnd.openxmlformats-officedocument.presentationml.tags+xml"/>
  <Override PartName="/ppt/tags/tag409.xml" ContentType="application/vnd.openxmlformats-officedocument.presentationml.tags+xml"/>
  <Override PartName="/ppt/tags/tag456.xml" ContentType="application/vnd.openxmlformats-officedocument.presentationml.tags+xml"/>
  <Override PartName="/ppt/tags/tag103.xml" ContentType="application/vnd.openxmlformats-officedocument.presentationml.tags+xml"/>
  <Override PartName="/ppt/notesSlides/notesSlide1.xml" ContentType="application/vnd.openxmlformats-officedocument.presentationml.notesSlide+xml"/>
  <Override PartName="/ppt/tags/tag150.xml" ContentType="application/vnd.openxmlformats-officedocument.presentationml.tags+xml"/>
  <Override PartName="/ppt/tags/tag248.xml" ContentType="application/vnd.openxmlformats-officedocument.presentationml.tags+xml"/>
  <Override PartName="/ppt/tags/tag295.xml" ContentType="application/vnd.openxmlformats-officedocument.presentationml.tags+xml"/>
  <Override PartName="/ppt/tags/tag434.xml" ContentType="application/vnd.openxmlformats-officedocument.presentationml.tags+xml"/>
  <Override PartName="/ppt/tags/tag481.xml" ContentType="application/vnd.openxmlformats-officedocument.presentationml.tags+xml"/>
  <Override PartName="/ppt/tags/tag226.xml" ContentType="application/vnd.openxmlformats-officedocument.presentationml.tags+xml"/>
  <Override PartName="/ppt/tags/tag273.xml" ContentType="application/vnd.openxmlformats-officedocument.presentationml.tags+xml"/>
  <Override PartName="/ppt/tags/tag412.xml" ContentType="application/vnd.openxmlformats-officedocument.presentationml.tags+xml"/>
  <Override PartName="/ppt/slides/slide13.xml" ContentType="application/vnd.openxmlformats-officedocument.presentationml.slide+xml"/>
  <Override PartName="/ppt/tags/tag48.xml" ContentType="application/vnd.openxmlformats-officedocument.presentationml.tags+xml"/>
  <Override PartName="/ppt/tags/tag95.xml" ContentType="application/vnd.openxmlformats-officedocument.presentationml.tags+xml"/>
  <Override PartName="/ppt/tags/tag188.xml" ContentType="application/vnd.openxmlformats-officedocument.presentationml.tags+xml"/>
  <Override PartName="/ppt/tags/tag204.xml" ContentType="application/vnd.openxmlformats-officedocument.presentationml.tags+xml"/>
  <Override PartName="/ppt/tags/tag251.xml" ContentType="application/vnd.openxmlformats-officedocument.presentationml.tags+xml"/>
  <Override PartName="/ppt/tags/tag349.xml" ContentType="application/vnd.openxmlformats-officedocument.presentationml.tags+xml"/>
  <Override PartName="/ppt/tags/tag396.xml" ContentType="application/vnd.openxmlformats-officedocument.presentationml.tags+xml"/>
  <Override PartName="/ppt/slideLayouts/slideLayout12.xml" ContentType="application/vnd.openxmlformats-officedocument.presentationml.slideLayout+xml"/>
  <Override PartName="/ppt/tags/tag26.xml" ContentType="application/vnd.openxmlformats-officedocument.presentationml.tags+xml"/>
  <Override PartName="/ppt/tags/tag73.xml" ContentType="application/vnd.openxmlformats-officedocument.presentationml.tags+xml"/>
  <Override PartName="/ppt/tags/tag327.xml" ContentType="application/vnd.openxmlformats-officedocument.presentationml.tags+xml"/>
  <Override PartName="/ppt/tags/tag374.xml" ContentType="application/vnd.openxmlformats-officedocument.presentationml.tags+xml"/>
  <Override PartName="/ppt/tags/tag119.xml" ContentType="application/vnd.openxmlformats-officedocument.presentationml.tags+xml"/>
  <Override PartName="/ppt/tags/tag166.xml" ContentType="application/vnd.openxmlformats-officedocument.presentationml.tags+xml"/>
  <Override PartName="/ppt/tags/tag497.xml" ContentType="application/vnd.openxmlformats-officedocument.presentationml.tags+xml"/>
  <Override PartName="/ppt/tags/tag51.xml" ContentType="application/vnd.openxmlformats-officedocument.presentationml.tags+xml"/>
  <Override PartName="/ppt/tags/tag289.xml" ContentType="application/vnd.openxmlformats-officedocument.presentationml.tags+xml"/>
  <Override PartName="/ppt/tags/tag305.xml" ContentType="application/vnd.openxmlformats-officedocument.presentationml.tags+xml"/>
  <Override PartName="/ppt/tags/tag352.xml" ContentType="application/vnd.openxmlformats-officedocument.presentationml.tags+xml"/>
  <Override PartName="/ppt/tags/tag133.xml" ContentType="application/vnd.openxmlformats-officedocument.presentationml.tags+xml"/>
  <Override PartName="/ppt/tags/tag144.xml" ContentType="application/vnd.openxmlformats-officedocument.presentationml.tags+xml"/>
  <Override PartName="/ppt/tags/tag180.xml" ContentType="application/vnd.openxmlformats-officedocument.presentationml.tags+xml"/>
  <Override PartName="/ppt/tags/tag191.xml" ContentType="application/vnd.openxmlformats-officedocument.presentationml.tags+xml"/>
  <Override PartName="/ppt/tags/tag278.xml" ContentType="application/vnd.openxmlformats-officedocument.presentationml.tags+xml"/>
  <Override PartName="/ppt/tags/tag330.xml" ContentType="application/vnd.openxmlformats-officedocument.presentationml.tags+xml"/>
  <Override PartName="/ppt/tags/tag417.xml" ContentType="application/vnd.openxmlformats-officedocument.presentationml.tags+xml"/>
  <Override PartName="/ppt/tags/tag428.xml" ContentType="application/vnd.openxmlformats-officedocument.presentationml.tags+xml"/>
  <Override PartName="/ppt/tags/tag475.xml" ContentType="application/vnd.openxmlformats-officedocument.presentationml.tags+xml"/>
  <Override PartName="/ppt/tags/tag122.xml" ContentType="application/vnd.openxmlformats-officedocument.presentationml.tags+xml"/>
  <Override PartName="/ppt/tags/tag209.xml" ContentType="application/vnd.openxmlformats-officedocument.presentationml.tags+xml"/>
  <Override PartName="/ppt/tags/tag256.xml" ContentType="application/vnd.openxmlformats-officedocument.presentationml.tags+xml"/>
  <Override PartName="/ppt/tags/tag267.xml" ContentType="application/vnd.openxmlformats-officedocument.presentationml.tags+xml"/>
  <Override PartName="/ppt/tags/tag406.xml" ContentType="application/vnd.openxmlformats-officedocument.presentationml.tags+xml"/>
  <Override PartName="/ppt/tags/tag453.xml" ContentType="application/vnd.openxmlformats-officedocument.presentationml.tags+xml"/>
  <Override PartName="/ppt/tags/tag464.xml" ContentType="application/vnd.openxmlformats-officedocument.presentationml.tags+xml"/>
  <Override PartName="/ppt/slides/slide4.xml" ContentType="application/vnd.openxmlformats-officedocument.presentationml.slide+xml"/>
  <Override PartName="/ppt/slideLayouts/slideLayout6.xml" ContentType="application/vnd.openxmlformats-officedocument.presentationml.slideLayout+xml"/>
  <Override PartName="/ppt/tags/tag4.xml" ContentType="application/vnd.openxmlformats-officedocument.presentationml.tags+xml"/>
  <Override PartName="/ppt/tags/tag89.xml" ContentType="application/vnd.openxmlformats-officedocument.presentationml.tags+xml"/>
  <Override PartName="/ppt/tags/tag111.xml" ContentType="application/vnd.openxmlformats-officedocument.presentationml.tags+xml"/>
  <Override PartName="/ppt/tags/tag245.xml" ContentType="application/vnd.openxmlformats-officedocument.presentationml.tags+xml"/>
  <Override PartName="/ppt/tags/tag292.xml" ContentType="application/vnd.openxmlformats-officedocument.presentationml.tags+xml"/>
  <Override PartName="/ppt/tags/tag442.xml" ContentType="application/vnd.openxmlformats-officedocument.presentationml.tags+xml"/>
  <Override PartName="/ppt/theme/theme1.xml" ContentType="application/vnd.openxmlformats-officedocument.theme+xml"/>
  <Override PartName="/ppt/tags/tag78.xml" ContentType="application/vnd.openxmlformats-officedocument.presentationml.tags+xml"/>
  <Override PartName="/ppt/tags/tag100.xml" ContentType="application/vnd.openxmlformats-officedocument.presentationml.tags+xml"/>
  <Override PartName="/ppt/tags/tag234.xml" ContentType="application/vnd.openxmlformats-officedocument.presentationml.tags+xml"/>
  <Override PartName="/ppt/tags/tag281.xml" ContentType="application/vnd.openxmlformats-officedocument.presentationml.tags+xml"/>
  <Override PartName="/ppt/tags/tag368.xml" ContentType="application/vnd.openxmlformats-officedocument.presentationml.tags+xml"/>
  <Override PartName="/ppt/tags/tag379.xml" ContentType="application/vnd.openxmlformats-officedocument.presentationml.tags+xml"/>
  <Override PartName="/ppt/tags/tag431.xml" ContentType="application/vnd.openxmlformats-officedocument.presentationml.tags+xml"/>
  <Override PartName="/ppt/tags/tag56.xml" ContentType="application/vnd.openxmlformats-officedocument.presentationml.tags+xml"/>
  <Override PartName="/ppt/tags/tag67.xml" ContentType="application/vnd.openxmlformats-officedocument.presentationml.tags+xml"/>
  <Override PartName="/ppt/tags/tag223.xml" ContentType="application/vnd.openxmlformats-officedocument.presentationml.tags+xml"/>
  <Override PartName="/ppt/tags/tag270.xml" ContentType="application/vnd.openxmlformats-officedocument.presentationml.tags+xml"/>
  <Override PartName="/ppt/tags/tag357.xml" ContentType="application/vnd.openxmlformats-officedocument.presentationml.tags+xml"/>
  <Override PartName="/ppt/tags/tag420.xml" ContentType="application/vnd.openxmlformats-officedocument.presentationml.tags+xml"/>
  <Override PartName="/ppt/tags/tag507.xml" ContentType="application/vnd.openxmlformats-officedocument.presentationml.tags+xml"/>
  <Override PartName="/ppt/slides/slide10.xml" ContentType="application/vnd.openxmlformats-officedocument.presentationml.slide+xml"/>
  <Override PartName="/ppt/tags/tag45.xml" ContentType="application/vnd.openxmlformats-officedocument.presentationml.tags+xml"/>
  <Override PartName="/ppt/tags/tag92.xml" ContentType="application/vnd.openxmlformats-officedocument.presentationml.tags+xml"/>
  <Override PartName="/ppt/tags/tag149.xml" ContentType="application/vnd.openxmlformats-officedocument.presentationml.tags+xml"/>
  <Override PartName="/ppt/tags/tag196.xml" ContentType="application/vnd.openxmlformats-officedocument.presentationml.tags+xml"/>
  <Override PartName="/ppt/tags/tag201.xml" ContentType="application/vnd.openxmlformats-officedocument.presentationml.tags+xml"/>
  <Override PartName="/ppt/tags/tag212.xml" ContentType="application/vnd.openxmlformats-officedocument.presentationml.tags+xml"/>
  <Override PartName="/ppt/tags/tag346.xml" ContentType="application/vnd.openxmlformats-officedocument.presentationml.tags+xml"/>
  <Override PartName="/ppt/tags/tag393.xml" ContentType="application/vnd.openxmlformats-officedocument.presentationml.tags+xml"/>
  <Override PartName="/ppt/tags/tag34.xml" ContentType="application/vnd.openxmlformats-officedocument.presentationml.tags+xml"/>
  <Override PartName="/ppt/tags/tag81.xml" ContentType="application/vnd.openxmlformats-officedocument.presentationml.tags+xml"/>
  <Override PartName="/ppt/tags/tag138.xml" ContentType="application/vnd.openxmlformats-officedocument.presentationml.tags+xml"/>
  <Override PartName="/ppt/tags/tag185.xml" ContentType="application/vnd.openxmlformats-officedocument.presentationml.tags+xml"/>
  <Override PartName="/ppt/tags/tag324.xml" ContentType="application/vnd.openxmlformats-officedocument.presentationml.tags+xml"/>
  <Override PartName="/ppt/tags/tag335.xml" ContentType="application/vnd.openxmlformats-officedocument.presentationml.tags+xml"/>
  <Override PartName="/ppt/tags/tag371.xml" ContentType="application/vnd.openxmlformats-officedocument.presentationml.tags+xml"/>
  <Override PartName="/ppt/tags/tag382.xml" ContentType="application/vnd.openxmlformats-officedocument.presentationml.tags+xml"/>
  <Override PartName="/ppt/tags/tag469.xml" ContentType="application/vnd.openxmlformats-officedocument.presentationml.tags+xml"/>
  <Override PartName="/ppt/notesSlides/notesSlide12.xml" ContentType="application/vnd.openxmlformats-officedocument.presentationml.notesSlide+xml"/>
  <Override PartName="/ppt/tags/tag12.xml" ContentType="application/vnd.openxmlformats-officedocument.presentationml.tags+xml"/>
  <Override PartName="/ppt/tags/tag23.xml" ContentType="application/vnd.openxmlformats-officedocument.presentationml.tags+xml"/>
  <Override PartName="/ppt/tags/tag70.xml" ContentType="application/vnd.openxmlformats-officedocument.presentationml.tags+xml"/>
  <Override PartName="/ppt/tags/tag116.xml" ContentType="application/vnd.openxmlformats-officedocument.presentationml.tags+xml"/>
  <Override PartName="/ppt/tags/tag127.xml" ContentType="application/vnd.openxmlformats-officedocument.presentationml.tags+xml"/>
  <Override PartName="/ppt/tags/tag163.xml" ContentType="application/vnd.openxmlformats-officedocument.presentationml.tags+xml"/>
  <Override PartName="/ppt/tags/tag174.xml" ContentType="application/vnd.openxmlformats-officedocument.presentationml.tags+xml"/>
  <Override PartName="/ppt/tags/tag313.xml" ContentType="application/vnd.openxmlformats-officedocument.presentationml.tags+xml"/>
  <Override PartName="/ppt/tags/tag360.xml" ContentType="application/vnd.openxmlformats-officedocument.presentationml.tags+xml"/>
  <Override PartName="/ppt/tags/tag458.xml" ContentType="application/vnd.openxmlformats-officedocument.presentationml.tags+xml"/>
  <Override PartName="/ppt/tags/tag510.xml" ContentType="application/vnd.openxmlformats-officedocument.presentationml.tags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tags/tag9.xml" ContentType="application/vnd.openxmlformats-officedocument.presentationml.tags+xml"/>
  <Override PartName="/ppt/tags/tag105.xml" ContentType="application/vnd.openxmlformats-officedocument.presentationml.tags+xml"/>
  <Override PartName="/ppt/tags/tag152.xml" ContentType="application/vnd.openxmlformats-officedocument.presentationml.tags+xml"/>
  <Override PartName="/ppt/tags/tag297.xml" ContentType="application/vnd.openxmlformats-officedocument.presentationml.tags+xml"/>
  <Override PartName="/ppt/tags/tag302.xml" ContentType="application/vnd.openxmlformats-officedocument.presentationml.tags+xml"/>
  <Override PartName="/ppt/tags/tag436.xml" ContentType="application/vnd.openxmlformats-officedocument.presentationml.tags+xml"/>
  <Override PartName="/ppt/tags/tag447.xml" ContentType="application/vnd.openxmlformats-officedocument.presentationml.tags+xml"/>
  <Override PartName="/ppt/tags/tag483.xml" ContentType="application/vnd.openxmlformats-officedocument.presentationml.tags+xml"/>
  <Override PartName="/ppt/tags/tag494.xml" ContentType="application/vnd.openxmlformats-officedocument.presentationml.tags+xml"/>
  <Override PartName="/ppt/tags/tag141.xml" ContentType="application/vnd.openxmlformats-officedocument.presentationml.tags+xml"/>
  <Override PartName="/ppt/notesSlides/notesSlide3.xml" ContentType="application/vnd.openxmlformats-officedocument.presentationml.notesSlide+xml"/>
  <Override PartName="/ppt/tags/tag228.xml" ContentType="application/vnd.openxmlformats-officedocument.presentationml.tags+xml"/>
  <Override PartName="/ppt/tags/tag239.xml" ContentType="application/vnd.openxmlformats-officedocument.presentationml.tags+xml"/>
  <Override PartName="/ppt/tags/tag275.xml" ContentType="application/vnd.openxmlformats-officedocument.presentationml.tags+xml"/>
  <Override PartName="/ppt/tags/tag286.xml" ContentType="application/vnd.openxmlformats-officedocument.presentationml.tags+xml"/>
  <Override PartName="/ppt/tags/tag425.xml" ContentType="application/vnd.openxmlformats-officedocument.presentationml.tags+xml"/>
  <Override PartName="/ppt/tags/tag472.xml" ContentType="application/vnd.openxmlformats-officedocument.presentationml.tags+xml"/>
  <Override PartName="/ppt/presProps.xml" ContentType="application/vnd.openxmlformats-officedocument.presentationml.presProps+xml"/>
  <Override PartName="/ppt/tags/tag130.xml" ContentType="application/vnd.openxmlformats-officedocument.presentationml.tags+xml"/>
  <Override PartName="/ppt/tags/tag217.xml" ContentType="application/vnd.openxmlformats-officedocument.presentationml.tags+xml"/>
  <Override PartName="/ppt/tags/tag264.xml" ContentType="application/vnd.openxmlformats-officedocument.presentationml.tags+xml"/>
  <Override PartName="/ppt/tags/tag414.xml" ContentType="application/vnd.openxmlformats-officedocument.presentationml.tags+xml"/>
  <Override PartName="/ppt/tags/tag461.xml" ContentType="application/vnd.openxmlformats-officedocument.presentationml.tags+xml"/>
  <Override PartName="/ppt/slides/slide1.xml" ContentType="application/vnd.openxmlformats-officedocument.presentationml.slide+xml"/>
  <Override PartName="/ppt/slides/slide15.xml" ContentType="application/vnd.openxmlformats-officedocument.presentationml.slide+xml"/>
  <Override PartName="/ppt/slideLayouts/slideLayout3.xml" ContentType="application/vnd.openxmlformats-officedocument.presentationml.slideLayout+xml"/>
  <Override PartName="/ppt/tags/tag39.xml" ContentType="application/vnd.openxmlformats-officedocument.presentationml.tags+xml"/>
  <Override PartName="/ppt/tags/tag86.xml" ContentType="application/vnd.openxmlformats-officedocument.presentationml.tags+xml"/>
  <Override PartName="/ppt/tags/tag97.xml" ContentType="application/vnd.openxmlformats-officedocument.presentationml.tags+xml"/>
  <Override PartName="/ppt/tags/tag206.xml" ContentType="application/vnd.openxmlformats-officedocument.presentationml.tags+xml"/>
  <Override PartName="/ppt/tags/tag253.xml" ContentType="application/vnd.openxmlformats-officedocument.presentationml.tags+xml"/>
  <Override PartName="/ppt/tags/tag387.xml" ContentType="application/vnd.openxmlformats-officedocument.presentationml.tags+xml"/>
  <Override PartName="/ppt/tags/tag398.xml" ContentType="application/vnd.openxmlformats-officedocument.presentationml.tags+xml"/>
  <Override PartName="/ppt/tags/tag403.xml" ContentType="application/vnd.openxmlformats-officedocument.presentationml.tags+xml"/>
  <Override PartName="/ppt/tags/tag450.xml" ContentType="application/vnd.openxmlformats-officedocument.presentationml.tags+xml"/>
  <Override PartName="/ppt/tags/tag1.xml" ContentType="application/vnd.openxmlformats-officedocument.presentationml.tags+xml"/>
  <Override PartName="/ppt/tags/tag28.xml" ContentType="application/vnd.openxmlformats-officedocument.presentationml.tags+xml"/>
  <Override PartName="/ppt/tags/tag75.xml" ContentType="application/vnd.openxmlformats-officedocument.presentationml.tags+xml"/>
  <Override PartName="/ppt/tags/tag179.xml" ContentType="application/vnd.openxmlformats-officedocument.presentationml.tags+xml"/>
  <Override PartName="/ppt/tags/tag231.xml" ContentType="application/vnd.openxmlformats-officedocument.presentationml.tags+xml"/>
  <Override PartName="/ppt/tags/tag242.xml" ContentType="application/vnd.openxmlformats-officedocument.presentationml.tags+xml"/>
  <Override PartName="/ppt/tags/tag329.xml" ContentType="application/vnd.openxmlformats-officedocument.presentationml.tags+xml"/>
  <Override PartName="/ppt/tags/tag376.xml" ContentType="application/vnd.openxmlformats-officedocument.presentationml.tags+xml"/>
  <Override PartName="/ppt/tags/tag17.xml" ContentType="application/vnd.openxmlformats-officedocument.presentationml.tags+xml"/>
  <Override PartName="/ppt/tags/tag64.xml" ContentType="application/vnd.openxmlformats-officedocument.presentationml.tags+xml"/>
  <Override PartName="/ppt/tags/tag168.xml" ContentType="application/vnd.openxmlformats-officedocument.presentationml.tags+xml"/>
  <Override PartName="/ppt/tags/tag220.xml" ContentType="application/vnd.openxmlformats-officedocument.presentationml.tags+xml"/>
  <Override PartName="/ppt/tags/tag318.xml" ContentType="application/vnd.openxmlformats-officedocument.presentationml.tags+xml"/>
  <Override PartName="/ppt/tags/tag365.xml" ContentType="application/vnd.openxmlformats-officedocument.presentationml.tags+xml"/>
  <Override PartName="/ppt/tags/tag499.xml" ContentType="application/vnd.openxmlformats-officedocument.presentationml.tags+xml"/>
  <Override PartName="/ppt/tags/tag504.xml" ContentType="application/vnd.openxmlformats-officedocument.presentationml.tags+xml"/>
  <Override PartName="/ppt/tags/tag53.xml" ContentType="application/vnd.openxmlformats-officedocument.presentationml.tags+xml"/>
  <Override PartName="/ppt/tags/tag157.xml" ContentType="application/vnd.openxmlformats-officedocument.presentationml.tags+xml"/>
  <Override PartName="/ppt/tags/tag307.xml" ContentType="application/vnd.openxmlformats-officedocument.presentationml.tags+xml"/>
  <Override PartName="/ppt/tags/tag343.xml" ContentType="application/vnd.openxmlformats-officedocument.presentationml.tags+xml"/>
  <Override PartName="/ppt/tags/tag354.xml" ContentType="application/vnd.openxmlformats-officedocument.presentationml.tags+xml"/>
  <Override PartName="/ppt/tags/tag390.xml" ContentType="application/vnd.openxmlformats-officedocument.presentationml.tags+xml"/>
  <Override PartName="/ppt/notesSlides/notesSlide8.xml" ContentType="application/vnd.openxmlformats-officedocument.presentationml.notesSlide+xml"/>
  <Override PartName="/ppt/tags/tag488.xml" ContentType="application/vnd.openxmlformats-officedocument.presentationml.tags+xml"/>
  <Override PartName="/ppt/tags/tag31.xml" ContentType="application/vnd.openxmlformats-officedocument.presentationml.tags+xml"/>
  <Override PartName="/ppt/tags/tag42.xml" ContentType="application/vnd.openxmlformats-officedocument.presentationml.tags+xml"/>
  <Override PartName="/ppt/tags/tag135.xml" ContentType="application/vnd.openxmlformats-officedocument.presentationml.tags+xml"/>
  <Override PartName="/ppt/tags/tag146.xml" ContentType="application/vnd.openxmlformats-officedocument.presentationml.tags+xml"/>
  <Override PartName="/ppt/tags/tag182.xml" ContentType="application/vnd.openxmlformats-officedocument.presentationml.tags+xml"/>
  <Override PartName="/ppt/tags/tag193.xml" ContentType="application/vnd.openxmlformats-officedocument.presentationml.tags+xml"/>
  <Override PartName="/ppt/tags/tag332.xml" ContentType="application/vnd.openxmlformats-officedocument.presentationml.tags+xml"/>
  <Override PartName="/ppt/tags/tag477.xml" ContentType="application/vnd.openxmlformats-officedocument.presentationml.tags+xml"/>
  <Override PartName="/ppt/tags/tag20.xml" ContentType="application/vnd.openxmlformats-officedocument.presentationml.tags+xml"/>
  <Override PartName="/ppt/tags/tag124.xml" ContentType="application/vnd.openxmlformats-officedocument.presentationml.tags+xml"/>
  <Override PartName="/ppt/tags/tag171.xml" ContentType="application/vnd.openxmlformats-officedocument.presentationml.tags+xml"/>
  <Override PartName="/ppt/tags/tag269.xml" ContentType="application/vnd.openxmlformats-officedocument.presentationml.tags+xml"/>
  <Override PartName="/ppt/tags/tag321.xml" ContentType="application/vnd.openxmlformats-officedocument.presentationml.tags+xml"/>
  <Override PartName="/ppt/tags/tag408.xml" ContentType="application/vnd.openxmlformats-officedocument.presentationml.tags+xml"/>
  <Override PartName="/ppt/tags/tag419.xml" ContentType="application/vnd.openxmlformats-officedocument.presentationml.tags+xml"/>
  <Override PartName="/ppt/tags/tag455.xml" ContentType="application/vnd.openxmlformats-officedocument.presentationml.tags+xml"/>
  <Override PartName="/ppt/tags/tag466.xml" ContentType="application/vnd.openxmlformats-officedocument.presentationml.tags+xml"/>
  <Override PartName="/docProps/core.xml" ContentType="application/vnd.openxmlformats-package.core-properties+xml"/>
  <Override PartName="/ppt/slides/slide6.xml" ContentType="application/vnd.openxmlformats-officedocument.presentationml.slide+xml"/>
  <Override PartName="/ppt/slideLayouts/slideLayout8.xml" ContentType="application/vnd.openxmlformats-officedocument.presentationml.slideLayout+xml"/>
  <Override PartName="/ppt/tags/tag6.xml" ContentType="application/vnd.openxmlformats-officedocument.presentationml.tags+xml"/>
  <Override PartName="/ppt/tags/tag113.xml" ContentType="application/vnd.openxmlformats-officedocument.presentationml.tags+xml"/>
  <Override PartName="/ppt/tags/tag160.xml" ContentType="application/vnd.openxmlformats-officedocument.presentationml.tags+xml"/>
  <Override PartName="/ppt/tags/tag247.xml" ContentType="application/vnd.openxmlformats-officedocument.presentationml.tags+xml"/>
  <Override PartName="/ppt/tags/tag258.xml" ContentType="application/vnd.openxmlformats-officedocument.presentationml.tags+xml"/>
  <Override PartName="/ppt/tags/tag294.xml" ContentType="application/vnd.openxmlformats-officedocument.presentationml.tags+xml"/>
  <Override PartName="/ppt/tags/tag310.xml" ContentType="application/vnd.openxmlformats-officedocument.presentationml.tags+xml"/>
  <Override PartName="/ppt/tags/tag444.xml" ContentType="application/vnd.openxmlformats-officedocument.presentationml.tags+xml"/>
  <Override PartName="/ppt/tags/tag491.xml" ContentType="application/vnd.openxmlformats-officedocument.presentationml.tags+xml"/>
  <Override PartName="/ppt/slideMasters/slideMaster1.xml" ContentType="application/vnd.openxmlformats-officedocument.presentationml.slideMaster+xml"/>
  <Override PartName="/ppt/tags/tag102.xml" ContentType="application/vnd.openxmlformats-officedocument.presentationml.tags+xml"/>
  <Override PartName="/ppt/tags/tag236.xml" ContentType="application/vnd.openxmlformats-officedocument.presentationml.tags+xml"/>
  <Override PartName="/ppt/tags/tag283.xml" ContentType="application/vnd.openxmlformats-officedocument.presentationml.tags+xml"/>
  <Override PartName="/ppt/tags/tag433.xml" ContentType="application/vnd.openxmlformats-officedocument.presentationml.tags+xml"/>
  <Override PartName="/ppt/tags/tag480.xml" ContentType="application/vnd.openxmlformats-officedocument.presentationml.tags+xml"/>
  <Override PartName="/ppt/tags/tag58.xml" ContentType="application/vnd.openxmlformats-officedocument.presentationml.tags+xml"/>
  <Override PartName="/ppt/tags/tag69.xml" ContentType="application/vnd.openxmlformats-officedocument.presentationml.tags+xml"/>
  <Override PartName="/ppt/tags/tag225.xml" ContentType="application/vnd.openxmlformats-officedocument.presentationml.tags+xml"/>
  <Override PartName="/ppt/tags/tag272.xml" ContentType="application/vnd.openxmlformats-officedocument.presentationml.tags+xml"/>
  <Override PartName="/ppt/tags/tag359.xml" ContentType="application/vnd.openxmlformats-officedocument.presentationml.tags+xml"/>
  <Override PartName="/ppt/tags/tag411.xml" ContentType="application/vnd.openxmlformats-officedocument.presentationml.tags+xml"/>
  <Override PartName="/ppt/tags/tag422.xml" ContentType="application/vnd.openxmlformats-officedocument.presentationml.tags+xml"/>
  <Override PartName="/ppt/tags/tag509.xml" ContentType="application/vnd.openxmlformats-officedocument.presentationml.tags+xml"/>
  <Default Extension="rels" ContentType="application/vnd.openxmlformats-package.relationships+xml"/>
  <Override PartName="/ppt/tags/tag47.xml" ContentType="application/vnd.openxmlformats-officedocument.presentationml.tags+xml"/>
  <Override PartName="/ppt/tags/tag94.xml" ContentType="application/vnd.openxmlformats-officedocument.presentationml.tags+xml"/>
  <Override PartName="/ppt/tags/tag198.xml" ContentType="application/vnd.openxmlformats-officedocument.presentationml.tags+xml"/>
  <Override PartName="/ppt/tags/tag203.xml" ContentType="application/vnd.openxmlformats-officedocument.presentationml.tags+xml"/>
  <Override PartName="/ppt/tags/tag214.xml" ContentType="application/vnd.openxmlformats-officedocument.presentationml.tags+xml"/>
  <Override PartName="/ppt/tags/tag250.xml" ContentType="application/vnd.openxmlformats-officedocument.presentationml.tags+xml"/>
  <Override PartName="/ppt/tags/tag261.xml" ContentType="application/vnd.openxmlformats-officedocument.presentationml.tags+xml"/>
  <Override PartName="/ppt/tags/tag348.xml" ContentType="application/vnd.openxmlformats-officedocument.presentationml.tags+xml"/>
  <Override PartName="/ppt/tags/tag395.xml" ContentType="application/vnd.openxmlformats-officedocument.presentationml.tags+xml"/>
  <Override PartName="/ppt/tags/tag400.xml" ContentType="application/vnd.openxmlformats-officedocument.presentationml.tags+xml"/>
  <Override PartName="/ppt/slides/slide12.xml" ContentType="application/vnd.openxmlformats-officedocument.presentationml.slide+xml"/>
  <Override PartName="/ppt/slideLayouts/slideLayout11.xml" ContentType="application/vnd.openxmlformats-officedocument.presentationml.slideLayout+xml"/>
  <Override PartName="/ppt/tags/tag36.xml" ContentType="application/vnd.openxmlformats-officedocument.presentationml.tags+xml"/>
  <Override PartName="/ppt/tags/tag83.xml" ContentType="application/vnd.openxmlformats-officedocument.presentationml.tags+xml"/>
  <Override PartName="/ppt/tags/tag187.xml" ContentType="application/vnd.openxmlformats-officedocument.presentationml.tags+xml"/>
  <Override PartName="/ppt/tags/tag337.xml" ContentType="application/vnd.openxmlformats-officedocument.presentationml.tags+xml"/>
  <Override PartName="/ppt/tags/tag384.xml" ContentType="application/vnd.openxmlformats-officedocument.presentationml.tags+xml"/>
  <Override PartName="/ppt/tags/tag14.xml" ContentType="application/vnd.openxmlformats-officedocument.presentationml.tags+xml"/>
  <Override PartName="/ppt/tags/tag25.xml" ContentType="application/vnd.openxmlformats-officedocument.presentationml.tags+xml"/>
  <Override PartName="/ppt/tags/tag61.xml" ContentType="application/vnd.openxmlformats-officedocument.presentationml.tags+xml"/>
  <Override PartName="/ppt/tags/tag72.xml" ContentType="application/vnd.openxmlformats-officedocument.presentationml.tags+xml"/>
  <Override PartName="/ppt/tags/tag118.xml" ContentType="application/vnd.openxmlformats-officedocument.presentationml.tags+xml"/>
  <Override PartName="/ppt/tags/tag129.xml" ContentType="application/vnd.openxmlformats-officedocument.presentationml.tags+xml"/>
  <Override PartName="/ppt/tags/tag165.xml" ContentType="application/vnd.openxmlformats-officedocument.presentationml.tags+xml"/>
  <Override PartName="/ppt/tags/tag176.xml" ContentType="application/vnd.openxmlformats-officedocument.presentationml.tags+xml"/>
  <Override PartName="/ppt/tags/tag315.xml" ContentType="application/vnd.openxmlformats-officedocument.presentationml.tags+xml"/>
  <Override PartName="/ppt/tags/tag326.xml" ContentType="application/vnd.openxmlformats-officedocument.presentationml.tags+xml"/>
  <Override PartName="/ppt/tags/tag362.xml" ContentType="application/vnd.openxmlformats-officedocument.presentationml.tags+xml"/>
  <Override PartName="/ppt/tags/tag373.xml" ContentType="application/vnd.openxmlformats-officedocument.presentationml.tags+xml"/>
  <Override PartName="/ppt/tags/tag50.xml" ContentType="application/vnd.openxmlformats-officedocument.presentationml.tags+xml"/>
  <Override PartName="/ppt/tags/tag107.xml" ContentType="application/vnd.openxmlformats-officedocument.presentationml.tags+xml"/>
  <Override PartName="/ppt/tags/tag154.xml" ContentType="application/vnd.openxmlformats-officedocument.presentationml.tags+xml"/>
  <Override PartName="/ppt/tags/tag299.xml" ContentType="application/vnd.openxmlformats-officedocument.presentationml.tags+xml"/>
  <Override PartName="/ppt/tags/tag304.xml" ContentType="application/vnd.openxmlformats-officedocument.presentationml.tags+xml"/>
  <Override PartName="/ppt/tags/tag351.xml" ContentType="application/vnd.openxmlformats-officedocument.presentationml.tags+xml"/>
  <Override PartName="/ppt/tags/tag438.xml" ContentType="application/vnd.openxmlformats-officedocument.presentationml.tags+xml"/>
  <Override PartName="/ppt/tags/tag449.xml" ContentType="application/vnd.openxmlformats-officedocument.presentationml.tags+xml"/>
  <Override PartName="/ppt/tags/tag485.xml" ContentType="application/vnd.openxmlformats-officedocument.presentationml.tags+xml"/>
  <Override PartName="/ppt/tags/tag496.xml" ContentType="application/vnd.openxmlformats-officedocument.presentationml.tags+xml"/>
  <Override PartName="/ppt/tags/tag501.xml" ContentType="application/vnd.openxmlformats-officedocument.presentationml.tags+xml"/>
  <Override PartName="/ppt/tags/tag143.xml" ContentType="application/vnd.openxmlformats-officedocument.presentationml.tags+xml"/>
  <Override PartName="/ppt/tags/tag190.xml" ContentType="application/vnd.openxmlformats-officedocument.presentationml.tags+xml"/>
  <Override PartName="/ppt/notesSlides/notesSlide5.xml" ContentType="application/vnd.openxmlformats-officedocument.presentationml.notesSlide+xml"/>
  <Override PartName="/ppt/tags/tag277.xml" ContentType="application/vnd.openxmlformats-officedocument.presentationml.tags+xml"/>
  <Override PartName="/ppt/tags/tag288.xml" ContentType="application/vnd.openxmlformats-officedocument.presentationml.tags+xml"/>
  <Override PartName="/ppt/tags/tag340.xml" ContentType="application/vnd.openxmlformats-officedocument.presentationml.tags+xml"/>
  <Override PartName="/ppt/tags/tag427.xml" ContentType="application/vnd.openxmlformats-officedocument.presentationml.tags+xml"/>
  <Override PartName="/ppt/tags/tag474.xml" ContentType="application/vnd.openxmlformats-officedocument.presentationml.tags+xml"/>
  <Override PartName="/ppt/tags/tag132.xml" ContentType="application/vnd.openxmlformats-officedocument.presentationml.tags+xml"/>
  <Override PartName="/ppt/tags/tag219.xml" ContentType="application/vnd.openxmlformats-officedocument.presentationml.tags+xml"/>
  <Override PartName="/ppt/tags/tag266.xml" ContentType="application/vnd.openxmlformats-officedocument.presentationml.tags+xml"/>
  <Override PartName="/ppt/tags/tag416.xml" ContentType="application/vnd.openxmlformats-officedocument.presentationml.tags+xml"/>
  <Override PartName="/ppt/tags/tag463.xml" ContentType="application/vnd.openxmlformats-officedocument.presentationml.tags+xml"/>
  <Override PartName="/ppt/slides/slide3.xml" ContentType="application/vnd.openxmlformats-officedocument.presentationml.slide+xml"/>
  <Override PartName="/ppt/slideLayouts/slideLayout5.xml" ContentType="application/vnd.openxmlformats-officedocument.presentationml.slideLayout+xml"/>
  <Override PartName="/ppt/tags/tag99.xml" ContentType="application/vnd.openxmlformats-officedocument.presentationml.tags+xml"/>
  <Override PartName="/ppt/tags/tag110.xml" ContentType="application/vnd.openxmlformats-officedocument.presentationml.tags+xml"/>
  <Override PartName="/ppt/tags/tag121.xml" ContentType="application/vnd.openxmlformats-officedocument.presentationml.tags+xml"/>
  <Override PartName="/ppt/tags/tag208.xml" ContentType="application/vnd.openxmlformats-officedocument.presentationml.tags+xml"/>
  <Override PartName="/ppt/tags/tag255.xml" ContentType="application/vnd.openxmlformats-officedocument.presentationml.tags+xml"/>
  <Override PartName="/ppt/tags/tag389.xml" ContentType="application/vnd.openxmlformats-officedocument.presentationml.tags+xml"/>
  <Override PartName="/ppt/tags/tag405.xml" ContentType="application/vnd.openxmlformats-officedocument.presentationml.tags+xml"/>
  <Override PartName="/ppt/tags/tag452.xml" ContentType="application/vnd.openxmlformats-officedocument.presentationml.tags+xml"/>
  <Override PartName="/ppt/tags/tag3.xml" ContentType="application/vnd.openxmlformats-officedocument.presentationml.tags+xml"/>
  <Override PartName="/ppt/tags/tag77.xml" ContentType="application/vnd.openxmlformats-officedocument.presentationml.tags+xml"/>
  <Override PartName="/ppt/tags/tag88.xml" ContentType="application/vnd.openxmlformats-officedocument.presentationml.tags+xml"/>
  <Default Extension="jpeg" ContentType="image/jpeg"/>
  <Override PartName="/ppt/tags/tag233.xml" ContentType="application/vnd.openxmlformats-officedocument.presentationml.tags+xml"/>
  <Override PartName="/ppt/tags/tag244.xml" ContentType="application/vnd.openxmlformats-officedocument.presentationml.tags+xml"/>
  <Override PartName="/ppt/tags/tag280.xml" ContentType="application/vnd.openxmlformats-officedocument.presentationml.tags+xml"/>
  <Override PartName="/ppt/tags/tag291.xml" ContentType="application/vnd.openxmlformats-officedocument.presentationml.tags+xml"/>
  <Override PartName="/ppt/tags/tag378.xml" ContentType="application/vnd.openxmlformats-officedocument.presentationml.tags+xml"/>
  <Override PartName="/ppt/tags/tag430.xml" ContentType="application/vnd.openxmlformats-officedocument.presentationml.tags+xml"/>
  <Override PartName="/ppt/tags/tag441.xml" ContentType="application/vnd.openxmlformats-officedocument.presentationml.tags+xml"/>
  <Override PartName="/ppt/tags/tag19.xml" ContentType="application/vnd.openxmlformats-officedocument.presentationml.tags+xml"/>
  <Override PartName="/ppt/tags/tag66.xml" ContentType="application/vnd.openxmlformats-officedocument.presentationml.tags+xml"/>
  <Override PartName="/ppt/tags/tag222.xml" ContentType="application/vnd.openxmlformats-officedocument.presentationml.tags+xml"/>
  <Override PartName="/ppt/tags/tag367.xml" ContentType="application/vnd.openxmlformats-officedocument.presentationml.tags+xml"/>
  <Override PartName="/ppt/tags/tag506.xml" ContentType="application/vnd.openxmlformats-officedocument.presentationml.tags+xml"/>
  <Override PartName="/ppt/tags/tag55.xml" ContentType="application/vnd.openxmlformats-officedocument.presentationml.tags+xml"/>
  <Override PartName="/ppt/tags/tag159.xml" ContentType="application/vnd.openxmlformats-officedocument.presentationml.tags+xml"/>
  <Override PartName="/ppt/tags/tag211.xml" ContentType="application/vnd.openxmlformats-officedocument.presentationml.tags+xml"/>
  <Override PartName="/ppt/tags/tag309.xml" ContentType="application/vnd.openxmlformats-officedocument.presentationml.tags+xml"/>
  <Override PartName="/ppt/tags/tag345.xml" ContentType="application/vnd.openxmlformats-officedocument.presentationml.tags+xml"/>
  <Override PartName="/ppt/tags/tag356.xml" ContentType="application/vnd.openxmlformats-officedocument.presentationml.tags+xml"/>
  <Override PartName="/ppt/tags/tag392.xml" ContentType="application/vnd.openxmlformats-officedocument.presentationml.tags+xml"/>
  <Override PartName="/ppt/tags/tag33.xml" ContentType="application/vnd.openxmlformats-officedocument.presentationml.tags+xml"/>
  <Override PartName="/ppt/tags/tag44.xml" ContentType="application/vnd.openxmlformats-officedocument.presentationml.tags+xml"/>
  <Override PartName="/ppt/tags/tag80.xml" ContentType="application/vnd.openxmlformats-officedocument.presentationml.tags+xml"/>
  <Override PartName="/ppt/tags/tag91.xml" ContentType="application/vnd.openxmlformats-officedocument.presentationml.tags+xml"/>
  <Override PartName="/ppt/tags/tag137.xml" ContentType="application/vnd.openxmlformats-officedocument.presentationml.tags+xml"/>
  <Override PartName="/ppt/tags/tag148.xml" ContentType="application/vnd.openxmlformats-officedocument.presentationml.tags+xml"/>
  <Override PartName="/ppt/tags/tag184.xml" ContentType="application/vnd.openxmlformats-officedocument.presentationml.tags+xml"/>
  <Override PartName="/ppt/tags/tag195.xml" ContentType="application/vnd.openxmlformats-officedocument.presentationml.tags+xml"/>
  <Override PartName="/ppt/tags/tag200.xml" ContentType="application/vnd.openxmlformats-officedocument.presentationml.tags+xml"/>
  <Override PartName="/ppt/tags/tag334.xml" ContentType="application/vnd.openxmlformats-officedocument.presentationml.tags+xml"/>
  <Override PartName="/ppt/tags/tag381.xml" ContentType="application/vnd.openxmlformats-officedocument.presentationml.tags+xml"/>
  <Override PartName="/ppt/tags/tag479.xml" ContentType="application/vnd.openxmlformats-officedocument.presentationml.tags+xml"/>
  <Override PartName="/ppt/notesSlides/notesSlide11.xml" ContentType="application/vnd.openxmlformats-officedocument.presentationml.notesSlide+xml"/>
  <Override PartName="/ppt/tags/tag22.xml" ContentType="application/vnd.openxmlformats-officedocument.presentationml.tags+xml"/>
  <Override PartName="/ppt/tags/tag126.xml" ContentType="application/vnd.openxmlformats-officedocument.presentationml.tags+xml"/>
  <Override PartName="/ppt/tags/tag173.xml" ContentType="application/vnd.openxmlformats-officedocument.presentationml.tags+xml"/>
  <Override PartName="/ppt/tags/tag323.xml" ContentType="application/vnd.openxmlformats-officedocument.presentationml.tags+xml"/>
  <Override PartName="/ppt/tags/tag370.xml" ContentType="application/vnd.openxmlformats-officedocument.presentationml.tags+xml"/>
  <Override PartName="/ppt/tags/tag457.xml" ContentType="application/vnd.openxmlformats-officedocument.presentationml.tags+xml"/>
  <Override PartName="/ppt/tags/tag468.xml" ContentType="application/vnd.openxmlformats-officedocument.presentationml.tags+xml"/>
  <Override PartName="/ppt/slides/slide8.xml" ContentType="application/vnd.openxmlformats-officedocument.presentationml.slide+xml"/>
  <Override PartName="/ppt/tags/tag11.xml" ContentType="application/vnd.openxmlformats-officedocument.presentationml.tags+xml"/>
  <Override PartName="/ppt/tags/tag115.xml" ContentType="application/vnd.openxmlformats-officedocument.presentationml.tags+xml"/>
  <Override PartName="/ppt/tags/tag162.xml" ContentType="application/vnd.openxmlformats-officedocument.presentationml.tags+xml"/>
  <Override PartName="/ppt/tags/tag249.xml" ContentType="application/vnd.openxmlformats-officedocument.presentationml.tags+xml"/>
  <Override PartName="/ppt/tags/tag296.xml" ContentType="application/vnd.openxmlformats-officedocument.presentationml.tags+xml"/>
  <Override PartName="/ppt/tags/tag301.xml" ContentType="application/vnd.openxmlformats-officedocument.presentationml.tags+xml"/>
  <Override PartName="/ppt/tags/tag312.xml" ContentType="application/vnd.openxmlformats-officedocument.presentationml.tags+xml"/>
  <Override PartName="/ppt/tags/tag446.xml" ContentType="application/vnd.openxmlformats-officedocument.presentationml.tags+xml"/>
  <Override PartName="/ppt/tags/tag493.xml" ContentType="application/vnd.openxmlformats-officedocument.presentationml.tags+xml"/>
  <Override PartName="/ppt/tags/tag104.xml" ContentType="application/vnd.openxmlformats-officedocument.presentationml.tags+xml"/>
  <Override PartName="/ppt/tags/tag151.xml" ContentType="application/vnd.openxmlformats-officedocument.presentationml.tags+xml"/>
  <Override PartName="/ppt/notesSlides/notesSlide2.xml" ContentType="application/vnd.openxmlformats-officedocument.presentationml.notesSlide+xml"/>
  <Override PartName="/ppt/tags/tag435.xml" ContentType="application/vnd.openxmlformats-officedocument.presentationml.tags+xml"/>
  <Override PartName="/ppt/tags/tag482.xml" ContentType="application/vnd.openxmlformats-officedocument.presentationml.tags+xml"/>
  <Override PartName="/ppt/tags/tag227.xml" ContentType="application/vnd.openxmlformats-officedocument.presentationml.tags+xml"/>
  <Override PartName="/ppt/tags/tag274.xml" ContentType="application/vnd.openxmlformats-officedocument.presentationml.tags+xml"/>
  <Override PartName="/ppt/tags/tag413.xml" ContentType="application/vnd.openxmlformats-officedocument.presentationml.tags+xml"/>
  <Override PartName="/ppt/tags/tag460.xml" ContentType="application/vnd.openxmlformats-officedocument.presentationml.tags+xml"/>
  <Override PartName="/ppt/tags/tag49.xml" ContentType="application/vnd.openxmlformats-officedocument.presentationml.tags+xml"/>
  <Override PartName="/ppt/tags/tag96.xml" ContentType="application/vnd.openxmlformats-officedocument.presentationml.tags+xml"/>
  <Override PartName="/ppt/tags/tag205.xml" ContentType="application/vnd.openxmlformats-officedocument.presentationml.tags+xml"/>
  <Override PartName="/ppt/tags/tag252.xml" ContentType="application/vnd.openxmlformats-officedocument.presentationml.tags+xml"/>
  <Override PartName="/ppt/tags/tag397.xml" ContentType="application/vnd.openxmlformats-officedocument.presentationml.tags+xml"/>
  <Override PartName="/ppt/slides/slide14.xml" ContentType="application/vnd.openxmlformats-officedocument.presentationml.slide+xml"/>
  <Override PartName="/ppt/notesMasters/notesMaster1.xml" ContentType="application/vnd.openxmlformats-officedocument.presentationml.notesMaster+xml"/>
  <Override PartName="/ppt/tags/tag189.xml" ContentType="application/vnd.openxmlformats-officedocument.presentationml.tags+xml"/>
  <Override PartName="/ppt/tableStyles.xml" ContentType="application/vnd.openxmlformats-officedocument.presentationml.tableStyles+xml"/>
  <Override PartName="/ppt/tags/tag27.xml" ContentType="application/vnd.openxmlformats-officedocument.presentationml.tags+xml"/>
  <Override PartName="/ppt/tags/tag74.xml" ContentType="application/vnd.openxmlformats-officedocument.presentationml.tags+xml"/>
  <Override PartName="/ppt/tags/tag230.xml" ContentType="application/vnd.openxmlformats-officedocument.presentationml.tags+xml"/>
  <Override PartName="/ppt/tags/tag328.xml" ContentType="application/vnd.openxmlformats-officedocument.presentationml.tags+xml"/>
  <Override PartName="/ppt/tags/tag375.xml" ContentType="application/vnd.openxmlformats-officedocument.presentationml.tags+xml"/>
  <Override PartName="/ppt/tags/tag52.xml" ContentType="application/vnd.openxmlformats-officedocument.presentationml.tags+xml"/>
  <Override PartName="/ppt/tags/tag167.xml" ContentType="application/vnd.openxmlformats-officedocument.presentationml.tags+xml"/>
  <Override PartName="/ppt/tags/tag306.xml" ContentType="application/vnd.openxmlformats-officedocument.presentationml.tags+xml"/>
  <Override PartName="/ppt/tags/tag353.xml" ContentType="application/vnd.openxmlformats-officedocument.presentationml.tags+xml"/>
  <Override PartName="/ppt/tags/tag498.xml" ContentType="application/vnd.openxmlformats-officedocument.presentationml.tags+xml"/>
  <Override PartName="/ppt/tags/tag145.xml" ContentType="application/vnd.openxmlformats-officedocument.presentationml.tags+xml"/>
  <Override PartName="/ppt/tags/tag192.xml" ContentType="application/vnd.openxmlformats-officedocument.presentationml.tags+xml"/>
  <Override PartName="/ppt/tags/tag429.xml" ContentType="application/vnd.openxmlformats-officedocument.presentationml.tags+xml"/>
  <Override PartName="/ppt/tags/tag476.xml" ContentType="application/vnd.openxmlformats-officedocument.presentationml.tags+xml"/>
  <Override PartName="/ppt/tags/tag30.xml" ContentType="application/vnd.openxmlformats-officedocument.presentationml.tags+xml"/>
  <Override PartName="/ppt/tags/tag268.xml" ContentType="application/vnd.openxmlformats-officedocument.presentationml.tags+xml"/>
  <Override PartName="/ppt/tags/tag331.xml" ContentType="application/vnd.openxmlformats-officedocument.presentationml.tags+xml"/>
  <Override PartName="/ppt/slides/slide5.xml" ContentType="application/vnd.openxmlformats-officedocument.presentationml.slide+xml"/>
  <Override PartName="/ppt/slideLayouts/slideLayout7.xml" ContentType="application/vnd.openxmlformats-officedocument.presentationml.slideLayout+xml"/>
  <Override PartName="/ppt/tags/tag123.xml" ContentType="application/vnd.openxmlformats-officedocument.presentationml.tags+xml"/>
  <Override PartName="/ppt/tags/tag170.xml" ContentType="application/vnd.openxmlformats-officedocument.presentationml.tags+xml"/>
  <Override PartName="/ppt/tags/tag407.xml" ContentType="application/vnd.openxmlformats-officedocument.presentationml.tags+xml"/>
  <Override PartName="/ppt/tags/tag454.xml" ContentType="application/vnd.openxmlformats-officedocument.presentationml.tags+xml"/>
  <Override PartName="/ppt/tags/tag101.xml" ContentType="application/vnd.openxmlformats-officedocument.presentationml.tags+xml"/>
  <Override PartName="/ppt/tags/tag246.xml" ContentType="application/vnd.openxmlformats-officedocument.presentationml.tags+xml"/>
  <Override PartName="/ppt/tags/tag293.xml" ContentType="application/vnd.openxmlformats-officedocument.presentationml.tags+xml"/>
  <Override PartName="/ppt/tags/tag432.xml" ContentType="application/vnd.openxmlformats-officedocument.presentationml.tags+xml"/>
  <Override PartName="/ppt/tags/tag68.xml" ContentType="application/vnd.openxmlformats-officedocument.presentationml.tags+xml"/>
  <Override PartName="/ppt/tags/tag224.xml" ContentType="application/vnd.openxmlformats-officedocument.presentationml.tags+xml"/>
  <Override PartName="/ppt/tags/tag271.xml" ContentType="application/vnd.openxmlformats-officedocument.presentationml.tags+xml"/>
  <Override PartName="/ppt/tags/tag369.xml" ContentType="application/vnd.openxmlformats-officedocument.presentationml.tags+xml"/>
  <Override PartName="/ppt/tags/tag508.xml" ContentType="application/vnd.openxmlformats-officedocument.presentationml.tags+xml"/>
  <Override PartName="/ppt/presentation.xml" ContentType="application/vnd.openxmlformats-officedocument.presentationml.presentation.main+xml"/>
  <Override PartName="/ppt/tags/tag347.xml" ContentType="application/vnd.openxmlformats-officedocument.presentationml.tags+xml"/>
  <Override PartName="/ppt/tags/tag394.xml" ContentType="application/vnd.openxmlformats-officedocument.presentationml.tags+xml"/>
  <Override PartName="/ppt/tags/tag410.xml" ContentType="application/vnd.openxmlformats-officedocument.presentationml.tags+xml"/>
  <Override PartName="/docProps/app.xml" ContentType="application/vnd.openxmlformats-officedocument.extended-properties+xml"/>
  <Override PartName="/ppt/slides/slide11.xml" ContentType="application/vnd.openxmlformats-officedocument.presentationml.slide+xml"/>
  <Override PartName="/ppt/tags/tag46.xml" ContentType="application/vnd.openxmlformats-officedocument.presentationml.tags+xml"/>
  <Override PartName="/ppt/tags/tag93.xml" ContentType="application/vnd.openxmlformats-officedocument.presentationml.tags+xml"/>
  <Override PartName="/ppt/tags/tag139.xml" ContentType="application/vnd.openxmlformats-officedocument.presentationml.tags+xml"/>
  <Override PartName="/ppt/tags/tag186.xml" ContentType="application/vnd.openxmlformats-officedocument.presentationml.tags+xml"/>
  <Override PartName="/ppt/tags/tag202.xml" ContentType="application/vnd.openxmlformats-officedocument.presentationml.tags+xml"/>
  <Override PartName="/ppt/slideLayouts/slideLayout10.xml" ContentType="application/vnd.openxmlformats-officedocument.presentationml.slideLayout+xml"/>
  <Override PartName="/ppt/tags/tag24.xml" ContentType="application/vnd.openxmlformats-officedocument.presentationml.tags+xml"/>
  <Override PartName="/ppt/tags/tag71.xml" ContentType="application/vnd.openxmlformats-officedocument.presentationml.tags+xml"/>
  <Override PartName="/ppt/tags/tag325.xml" ContentType="application/vnd.openxmlformats-officedocument.presentationml.tags+xml"/>
  <Override PartName="/ppt/tags/tag372.xml" ContentType="application/vnd.openxmlformats-officedocument.presentationml.tags+xml"/>
  <Override PartName="/ppt/tags/tag117.xml" ContentType="application/vnd.openxmlformats-officedocument.presentationml.tags+xml"/>
  <Override PartName="/ppt/tags/tag164.xml" ContentType="application/vnd.openxmlformats-officedocument.presentationml.tags+xml"/>
  <Override PartName="/ppt/tags/tag448.xml" ContentType="application/vnd.openxmlformats-officedocument.presentationml.tags+xml"/>
  <Override PartName="/ppt/tags/tag495.xml" ContentType="application/vnd.openxmlformats-officedocument.presentationml.tags+xml"/>
  <Override PartName="/ppt/tags/tag511.xml" ContentType="application/vnd.openxmlformats-officedocument.presentationml.tags+xml"/>
  <Override PartName="/ppt/tags/tag142.xml" ContentType="application/vnd.openxmlformats-officedocument.presentationml.tags+xml"/>
  <Override PartName="/ppt/tags/tag287.xml" ContentType="application/vnd.openxmlformats-officedocument.presentationml.tags+xml"/>
  <Override PartName="/ppt/tags/tag303.xml" ContentType="application/vnd.openxmlformats-officedocument.presentationml.tags+xml"/>
  <Override PartName="/ppt/tags/tag350.xml" ContentType="application/vnd.openxmlformats-officedocument.presentationml.tags+xml"/>
  <Override PartName="/ppt/tags/tag426.xml" ContentType="application/vnd.openxmlformats-officedocument.presentationml.tags+xml"/>
  <Override PartName="/ppt/tags/tag473.xml" ContentType="application/vnd.openxmlformats-officedocument.presentationml.tags+xml"/>
  <Override PartName="/ppt/slideLayouts/slideLayout4.xml" ContentType="application/vnd.openxmlformats-officedocument.presentationml.slideLayout+xml"/>
  <Override PartName="/ppt/tags/tag120.xml" ContentType="application/vnd.openxmlformats-officedocument.presentationml.tags+xml"/>
  <Override PartName="/ppt/tags/tag218.xml" ContentType="application/vnd.openxmlformats-officedocument.presentationml.tags+xml"/>
  <Override PartName="/ppt/tags/tag265.xml" ContentType="application/vnd.openxmlformats-officedocument.presentationml.tags+xml"/>
  <Override PartName="/ppt/tags/tag404.xml" ContentType="application/vnd.openxmlformats-officedocument.presentationml.tags+xml"/>
  <Override PartName="/ppt/tags/tag451.xml" ContentType="application/vnd.openxmlformats-officedocument.presentationml.tags+xml"/>
  <Override PartName="/ppt/slides/slide2.xml" ContentType="application/vnd.openxmlformats-officedocument.presentationml.slide+xml"/>
  <Override PartName="/ppt/tags/tag87.xml" ContentType="application/vnd.openxmlformats-officedocument.presentationml.tags+xml"/>
  <Override PartName="/ppt/tags/tag243.xml" ContentType="application/vnd.openxmlformats-officedocument.presentationml.tags+xml"/>
  <Override PartName="/ppt/tags/tag290.xml" ContentType="application/vnd.openxmlformats-officedocument.presentationml.tags+xml"/>
  <Override PartName="/ppt/tags/tag388.xml" ContentType="application/vnd.openxmlformats-officedocument.presentationml.tags+xml"/>
  <Override PartName="/ppt/tags/tag319.xml" ContentType="application/vnd.openxmlformats-officedocument.presentationml.tags+xml"/>
  <Override PartName="/ppt/tags/tag366.xml" ContentType="application/vnd.openxmlformats-officedocument.presentationml.tags+xml"/>
  <Override PartName="/ppt/tags/tag18.xml" ContentType="application/vnd.openxmlformats-officedocument.presentationml.tags+xml"/>
  <Override PartName="/ppt/tags/tag65.xml" ContentType="application/vnd.openxmlformats-officedocument.presentationml.tags+xml"/>
  <Override PartName="/ppt/tags/tag158.xml" ContentType="application/vnd.openxmlformats-officedocument.presentationml.tags+xml"/>
  <Override PartName="/ppt/tags/tag221.xml" ContentType="application/vnd.openxmlformats-officedocument.presentationml.tags+xml"/>
  <Override PartName="/ppt/tags/tag505.xml" ContentType="application/vnd.openxmlformats-officedocument.presentationml.tags+xml"/>
  <Override PartName="/ppt/tags/tag43.xml" ContentType="application/vnd.openxmlformats-officedocument.presentationml.tags+xml"/>
  <Override PartName="/ppt/tags/tag90.xml" ContentType="application/vnd.openxmlformats-officedocument.presentationml.tags+xml"/>
  <Override PartName="/ppt/tags/tag344.xml" ContentType="application/vnd.openxmlformats-officedocument.presentationml.tags+xml"/>
  <Override PartName="/ppt/tags/tag391.xml" ContentType="application/vnd.openxmlformats-officedocument.presentationml.tags+xml"/>
  <Override PartName="/ppt/tags/tag489.xml" ContentType="application/vnd.openxmlformats-officedocument.presentationml.tags+xml"/>
  <Override PartName="/ppt/notesSlides/notesSlide9.xml" ContentType="application/vnd.openxmlformats-officedocument.presentationml.notesSlide+xml"/>
  <Override PartName="/ppt/tags/tag136.xml" ContentType="application/vnd.openxmlformats-officedocument.presentationml.tags+xml"/>
  <Override PartName="/ppt/tags/tag183.xml" ContentType="application/vnd.openxmlformats-officedocument.presentationml.tags+xml"/>
  <Override PartName="/ppt/tags/tag322.xml" ContentType="application/vnd.openxmlformats-officedocument.presentationml.tags+xml"/>
  <Override PartName="/ppt/tags/tag467.xml" ContentType="application/vnd.openxmlformats-officedocument.presentationml.tags+xml"/>
  <Override PartName="/ppt/tags/tag21.xml" ContentType="application/vnd.openxmlformats-officedocument.presentationml.tags+xml"/>
  <Override PartName="/ppt/tags/tag114.xml" ContentType="application/vnd.openxmlformats-officedocument.presentationml.tags+xml"/>
  <Override PartName="/ppt/tags/tag161.xml" ContentType="application/vnd.openxmlformats-officedocument.presentationml.tags+xml"/>
  <Override PartName="/ppt/tags/tag259.xml" ContentType="application/vnd.openxmlformats-officedocument.presentationml.tags+xml"/>
  <Override PartName="/ppt/tags/tag7.xml" ContentType="application/vnd.openxmlformats-officedocument.presentationml.tags+xml"/>
  <Override PartName="/ppt/tags/tag300.xml" ContentType="application/vnd.openxmlformats-officedocument.presentationml.tags+xml"/>
  <Override PartName="/ppt/tags/tag445.xml" ContentType="application/vnd.openxmlformats-officedocument.presentationml.tags+xml"/>
  <Override PartName="/ppt/tags/tag492.xml" ContentType="application/vnd.openxmlformats-officedocument.presentationml.tags+xml"/>
  <Override PartName="/ppt/tags/tag237.xml" ContentType="application/vnd.openxmlformats-officedocument.presentationml.tags+xml"/>
  <Override PartName="/ppt/tags/tag284.xml" ContentType="application/vnd.openxmlformats-officedocument.presentationml.tags+xml"/>
  <Override PartName="/ppt/tags/tag423.xml" ContentType="application/vnd.openxmlformats-officedocument.presentationml.tags+xml"/>
  <Override PartName="/ppt/tags/tag470.xml" ContentType="application/vnd.openxmlformats-officedocument.presentationml.tags+xml"/>
  <Override PartName="/ppt/tags/tag59.xml" ContentType="application/vnd.openxmlformats-officedocument.presentationml.tags+xml"/>
  <Override PartName="/ppt/tags/tag215.xml" ContentType="application/vnd.openxmlformats-officedocument.presentationml.tags+xml"/>
  <Override PartName="/ppt/tags/tag262.xml" ContentType="application/vnd.openxmlformats-officedocument.presentationml.tags+xml"/>
  <Override PartName="/ppt/slideLayouts/slideLayout1.xml" ContentType="application/vnd.openxmlformats-officedocument.presentationml.slideLayout+xml"/>
  <Override PartName="/ppt/tags/tag37.xml" ContentType="application/vnd.openxmlformats-officedocument.presentationml.tags+xml"/>
  <Override PartName="/ppt/tags/tag84.xml" ContentType="application/vnd.openxmlformats-officedocument.presentationml.tags+xml"/>
  <Override PartName="/ppt/tags/tag199.xml" ContentType="application/vnd.openxmlformats-officedocument.presentationml.tags+xml"/>
  <Override PartName="/ppt/tags/tag338.xml" ContentType="application/vnd.openxmlformats-officedocument.presentationml.tags+xml"/>
  <Override PartName="/ppt/tags/tag385.xml" ContentType="application/vnd.openxmlformats-officedocument.presentationml.tags+xml"/>
  <Override PartName="/ppt/tags/tag401.xml" ContentType="application/vnd.openxmlformats-officedocument.presentationml.tags+xml"/>
  <Override PartName="/ppt/tags/tag177.xml" ContentType="application/vnd.openxmlformats-officedocument.presentationml.tags+xml"/>
  <Override PartName="/ppt/tags/tag240.xml" ContentType="application/vnd.openxmlformats-officedocument.presentationml.tags+xml"/>
  <Override PartName="/ppt/tags/tag15.xml" ContentType="application/vnd.openxmlformats-officedocument.presentationml.tags+xml"/>
  <Override PartName="/ppt/tags/tag62.xml" ContentType="application/vnd.openxmlformats-officedocument.presentationml.tags+xml"/>
  <Override PartName="/ppt/tags/tag316.xml" ContentType="application/vnd.openxmlformats-officedocument.presentationml.tags+xml"/>
  <Override PartName="/ppt/tags/tag363.xml" ContentType="application/vnd.openxmlformats-officedocument.presentationml.tags+xml"/>
  <Override PartName="/ppt/tags/tag502.xml" ContentType="application/vnd.openxmlformats-officedocument.presentationml.tags+xml"/>
  <Override PartName="/ppt/tags/tag40.xml" ContentType="application/vnd.openxmlformats-officedocument.presentationml.tags+xml"/>
  <Override PartName="/ppt/tags/tag108.xml" ContentType="application/vnd.openxmlformats-officedocument.presentationml.tags+xml"/>
  <Override PartName="/ppt/tags/tag155.xml" ContentType="application/vnd.openxmlformats-officedocument.presentationml.tags+xml"/>
  <Override PartName="/ppt/notesSlides/notesSlide6.xml" ContentType="application/vnd.openxmlformats-officedocument.presentationml.notesSlide+xml"/>
  <Override PartName="/ppt/tags/tag341.xml" ContentType="application/vnd.openxmlformats-officedocument.presentationml.tags+xml"/>
  <Override PartName="/ppt/tags/tag439.xml" ContentType="application/vnd.openxmlformats-officedocument.presentationml.tags+xml"/>
  <Override PartName="/ppt/tags/tag486.xml" ContentType="application/vnd.openxmlformats-officedocument.presentationml.tag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notesMasterIdLst>
    <p:notesMasterId r:id="rId18"/>
  </p:notesMasterIdLst>
  <p:sldIdLst>
    <p:sldId id="256" r:id="rId2"/>
    <p:sldId id="285" r:id="rId3"/>
    <p:sldId id="258" r:id="rId4"/>
    <p:sldId id="262" r:id="rId5"/>
    <p:sldId id="287" r:id="rId6"/>
    <p:sldId id="288" r:id="rId7"/>
    <p:sldId id="279" r:id="rId8"/>
    <p:sldId id="263" r:id="rId9"/>
    <p:sldId id="281" r:id="rId10"/>
    <p:sldId id="283" r:id="rId11"/>
    <p:sldId id="282" r:id="rId12"/>
    <p:sldId id="271" r:id="rId13"/>
    <p:sldId id="272" r:id="rId14"/>
    <p:sldId id="273" r:id="rId15"/>
    <p:sldId id="289" r:id="rId16"/>
    <p:sldId id="274" r:id="rId17"/>
  </p:sldIdLst>
  <p:sldSz cx="9144000" cy="6858000" type="screen4x3"/>
  <p:notesSz cx="6858000" cy="9144000"/>
  <p:custDataLst>
    <p:tags r:id="rId19"/>
  </p:custDataLst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107" d="100"/>
          <a:sy n="107" d="100"/>
        </p:scale>
        <p:origin x="-294" y="-9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notesMaster" Target="notesMasters/notesMaster1.xml"/><Relationship Id="rId3" Type="http://schemas.openxmlformats.org/officeDocument/2006/relationships/slide" Target="slides/slide2.xml"/><Relationship Id="rId21" Type="http://schemas.openxmlformats.org/officeDocument/2006/relationships/viewProps" Target="view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tags" Target="tags/tag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A54DB37E-18BE-4185-8861-E22527930285}" type="datetimeFigureOut">
              <a:rPr lang="en-US" smtClean="0"/>
              <a:pPr/>
              <a:t>2/11/2010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F4D20E1-E5DC-47F2-AC29-DB6EA0AB5065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68130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968131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6112" y="4343713"/>
            <a:ext cx="5485778" cy="4113862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 lIns="91431" tIns="45716" rIns="91431" bIns="45716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96802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996803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6112" y="4343713"/>
            <a:ext cx="5485778" cy="4113862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 lIns="91431" tIns="45716" rIns="91431" bIns="45716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04994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004995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6112" y="4343713"/>
            <a:ext cx="5485778" cy="4113862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 lIns="91431" tIns="45716" rIns="91431" bIns="45716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33346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23334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6112" y="4343713"/>
            <a:ext cx="5485778" cy="4113862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/>
          <a:lstStyle/>
          <a:p>
            <a:r>
              <a:rPr lang="en-US" dirty="0" smtClean="0"/>
              <a:t>z, z 0, 1</a:t>
            </a:r>
            <a:endParaRPr lang="en-US" dirty="0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07042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007043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6112" y="4343713"/>
            <a:ext cx="5485778" cy="4113862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 lIns="91431" tIns="45716" rIns="91431" bIns="45716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2</a:t>
            </a:r>
            <a:r>
              <a:rPr lang="en-US" baseline="0" dirty="0" smtClean="0"/>
              <a:t> step address decode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F4D20E1-E5DC-47F2-AC29-DB6EA0AB5065}" type="slidenum">
              <a:rPr lang="en-US" smtClean="0"/>
              <a:pPr/>
              <a:t>9</a:t>
            </a:fld>
            <a:endParaRPr lang="en-US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2, 3,</a:t>
            </a:r>
            <a:r>
              <a:rPr lang="en-US" baseline="0" dirty="0" smtClean="0"/>
              <a:t> or more step address decode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F4D20E1-E5DC-47F2-AC29-DB6EA0AB5065}" type="slidenum">
              <a:rPr lang="en-US" smtClean="0"/>
              <a:pPr/>
              <a:t>11</a:t>
            </a:fld>
            <a:endParaRPr lang="en-US"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19330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019331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6112" y="4343713"/>
            <a:ext cx="5485778" cy="4113862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 lIns="91431" tIns="45716" rIns="91431" bIns="45716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21378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021379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6112" y="4343713"/>
            <a:ext cx="5485778" cy="4113862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 lIns="91431" tIns="45716" rIns="91431" bIns="45716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23426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0234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6112" y="4343713"/>
            <a:ext cx="5485778" cy="4113862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 lIns="91431" tIns="45716" rIns="91431" bIns="45716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04994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004995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6112" y="4343713"/>
            <a:ext cx="5485778" cy="4113862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 lIns="91431" tIns="45716" rIns="91431" bIns="45716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27522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027523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6112" y="4343713"/>
            <a:ext cx="5485778" cy="4113862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 lIns="91431" tIns="45716" rIns="91431" bIns="45716"/>
          <a:lstStyle/>
          <a:p>
            <a:endParaRPr 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tags" Target="../tags/tag4.xml"/><Relationship Id="rId2" Type="http://schemas.openxmlformats.org/officeDocument/2006/relationships/tags" Target="../tags/tag3.xml"/><Relationship Id="rId1" Type="http://schemas.openxmlformats.org/officeDocument/2006/relationships/tags" Target="../tags/tag2.xml"/><Relationship Id="rId4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5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6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7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8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9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0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2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3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4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685800" y="2130425"/>
            <a:ext cx="7772400" cy="1470025"/>
          </a:xfrm>
        </p:spPr>
        <p:txBody>
          <a:bodyPr>
            <a:normAutofit/>
          </a:bodyPr>
          <a:lstStyle>
            <a:lvl1pPr algn="ctr">
              <a:defRPr sz="4400" baseline="0">
                <a:solidFill>
                  <a:schemeClr val="accent1"/>
                </a:solidFill>
              </a:defRPr>
            </a:lvl1pPr>
          </a:lstStyle>
          <a:p>
            <a:r>
              <a:rPr lang="en-US" dirty="0" err="1" smtClean="0"/>
              <a:t>Lec</a:t>
            </a:r>
            <a:r>
              <a:rPr lang="en-US" dirty="0" smtClean="0"/>
              <a:t> 0: Topic</a:t>
            </a:r>
            <a:endParaRPr lang="en-US" dirty="0"/>
          </a:p>
        </p:txBody>
      </p:sp>
      <p:sp>
        <p:nvSpPr>
          <p:cNvPr id="11" name="Rectangle 10"/>
          <p:cNvSpPr/>
          <p:nvPr>
            <p:custDataLst>
              <p:tags r:id="rId1"/>
            </p:custDataLst>
          </p:nvPr>
        </p:nvSpPr>
        <p:spPr>
          <a:xfrm>
            <a:off x="1371600" y="3884474"/>
            <a:ext cx="6400800" cy="175432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sz="2700" b="1" dirty="0" smtClean="0">
                <a:solidFill>
                  <a:srgbClr val="898989"/>
                </a:solidFill>
              </a:rPr>
              <a:t>Kevin Walsh</a:t>
            </a:r>
          </a:p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sz="2700" b="1" dirty="0" smtClean="0">
                <a:solidFill>
                  <a:srgbClr val="898989"/>
                </a:solidFill>
              </a:rPr>
              <a:t>CS 3410, Spring 2010</a:t>
            </a:r>
          </a:p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sz="2700" dirty="0" smtClean="0">
                <a:solidFill>
                  <a:srgbClr val="898989"/>
                </a:solidFill>
              </a:rPr>
              <a:t>Computer Science</a:t>
            </a:r>
          </a:p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sz="2700" dirty="0" smtClean="0">
                <a:solidFill>
                  <a:srgbClr val="898989"/>
                </a:solidFill>
              </a:rPr>
              <a:t>Cornell University</a:t>
            </a:r>
            <a:endParaRPr lang="en-US" sz="2700" dirty="0">
              <a:solidFill>
                <a:srgbClr val="898989"/>
              </a:solidFill>
            </a:endParaRPr>
          </a:p>
        </p:txBody>
      </p:sp>
      <p:sp>
        <p:nvSpPr>
          <p:cNvPr id="14" name="Date Placeholder 13"/>
          <p:cNvSpPr>
            <a:spLocks noGrp="1"/>
          </p:cNvSpPr>
          <p:nvPr>
            <p:ph type="dt" sz="half" idx="10"/>
            <p:custDataLst>
              <p:tags r:id="rId2"/>
            </p:custDataLst>
          </p:nvPr>
        </p:nvSpPr>
        <p:spPr/>
        <p:txBody>
          <a:bodyPr/>
          <a:lstStyle/>
          <a:p>
            <a:fld id="{EC550954-8E67-42A4-A318-A558BB74D836}" type="datetimeFigureOut">
              <a:rPr lang="en-US" smtClean="0"/>
              <a:pPr/>
              <a:t>2/11/2010</a:t>
            </a:fld>
            <a:endParaRPr lang="en-US"/>
          </a:p>
        </p:txBody>
      </p:sp>
      <p:sp>
        <p:nvSpPr>
          <p:cNvPr id="16" name="Footer Placeholder 15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Text Placeholder 7"/>
          <p:cNvSpPr>
            <a:spLocks noGrp="1"/>
          </p:cNvSpPr>
          <p:nvPr>
            <p:ph type="body" sz="quarter" idx="13" hasCustomPrompt="1"/>
            <p:custDataLst>
              <p:tags r:id="rId3"/>
            </p:custDataLst>
          </p:nvPr>
        </p:nvSpPr>
        <p:spPr>
          <a:xfrm>
            <a:off x="228600" y="6096000"/>
            <a:ext cx="3886200" cy="381000"/>
          </a:xfrm>
        </p:spPr>
        <p:txBody>
          <a:bodyPr>
            <a:normAutofit/>
          </a:bodyPr>
          <a:lstStyle>
            <a:lvl1pPr algn="r">
              <a:defRPr lang="en-US" sz="1800" dirty="0">
                <a:solidFill>
                  <a:srgbClr val="FFFF66"/>
                </a:solidFill>
              </a:defRPr>
            </a:lvl1pPr>
          </a:lstStyle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dirty="0" smtClean="0">
                <a:solidFill>
                  <a:srgbClr val="FFFF66"/>
                </a:solidFill>
                <a:latin typeface="+mn-lt"/>
              </a:rPr>
              <a:t>See: P&amp;H Appendix C.0, C.1,</a:t>
            </a:r>
            <a:r>
              <a:rPr lang="en-US" baseline="0" dirty="0" smtClean="0">
                <a:solidFill>
                  <a:srgbClr val="FFFF66"/>
                </a:solidFill>
                <a:latin typeface="+mn-lt"/>
              </a:rPr>
              <a:t> C.2</a:t>
            </a:r>
            <a:endParaRPr lang="en-US" dirty="0">
              <a:solidFill>
                <a:srgbClr val="FFFF66"/>
              </a:solidFill>
              <a:latin typeface="+mn-lt"/>
            </a:endParaRPr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550954-8E67-42A4-A318-A558BB74D836}" type="datetimeFigureOut">
              <a:rPr lang="en-US" smtClean="0"/>
              <a:pPr/>
              <a:t>2/11/2010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550954-8E67-42A4-A318-A558BB74D836}" type="datetimeFigureOut">
              <a:rPr lang="en-US" smtClean="0"/>
              <a:pPr/>
              <a:t>2/11/2010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28600" y="304800"/>
            <a:ext cx="4267200" cy="61722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304800"/>
            <a:ext cx="4267200" cy="61722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550954-8E67-42A4-A318-A558BB74D836}" type="datetimeFigureOut">
              <a:rPr lang="en-US" smtClean="0"/>
              <a:pPr/>
              <a:t>2/11/2010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28600" y="304800"/>
            <a:ext cx="4271963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28600" y="914400"/>
            <a:ext cx="4268788" cy="556260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8200" y="304800"/>
            <a:ext cx="4343400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914400"/>
            <a:ext cx="4346575" cy="556260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550954-8E67-42A4-A318-A558BB74D836}" type="datetimeFigureOut">
              <a:rPr lang="en-US" smtClean="0"/>
              <a:pPr/>
              <a:t>2/11/2010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0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550954-8E67-42A4-A318-A558BB74D836}" type="datetimeFigureOut">
              <a:rPr lang="en-US" smtClean="0"/>
              <a:pPr/>
              <a:t>2/11/2010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550954-8E67-42A4-A318-A558BB74D836}" type="datetimeFigureOut">
              <a:rPr lang="en-US" smtClean="0"/>
              <a:pPr/>
              <a:t>2/11/2010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28600" y="273050"/>
            <a:ext cx="32369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340350" cy="620395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28600" y="1435100"/>
            <a:ext cx="3236913" cy="5041900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550954-8E67-42A4-A318-A558BB74D836}" type="datetimeFigureOut">
              <a:rPr lang="en-US" smtClean="0"/>
              <a:pPr/>
              <a:t>2/11/2010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550954-8E67-42A4-A318-A558BB74D836}" type="datetimeFigureOut">
              <a:rPr lang="en-US" smtClean="0"/>
              <a:pPr/>
              <a:t>2/11/2010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550954-8E67-42A4-A318-A558BB74D836}" type="datetimeFigureOut">
              <a:rPr lang="en-US" smtClean="0"/>
              <a:pPr/>
              <a:t>2/11/2010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550954-8E67-42A4-A318-A558BB74D836}" type="datetimeFigureOut">
              <a:rPr lang="en-US" smtClean="0"/>
              <a:pPr/>
              <a:t>2/11/2010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550954-8E67-42A4-A318-A558BB74D836}" type="datetimeFigureOut">
              <a:rPr lang="en-US" smtClean="0"/>
              <a:pPr/>
              <a:t>2/11/2010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22D7274-4571-4BC9-A558-29C8133D4853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5638800" y="0"/>
            <a:ext cx="3505200" cy="3048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28600" y="304800"/>
            <a:ext cx="8686800" cy="61722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228600" y="640080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bg1"/>
                </a:solidFill>
              </a:defRPr>
            </a:lvl1pPr>
          </a:lstStyle>
          <a:p>
            <a:fld id="{EC550954-8E67-42A4-A318-A558BB74D836}" type="datetimeFigureOut">
              <a:rPr lang="en-US" smtClean="0"/>
              <a:pPr/>
              <a:t>2/11/2010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40080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781800" y="640080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bg1"/>
                </a:solidFill>
              </a:defRPr>
            </a:lvl1pPr>
          </a:lstStyle>
          <a:p>
            <a:fld id="{322D7274-4571-4BC9-A558-29C8133D4853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2" r:id="rId12"/>
  </p:sldLayoutIdLst>
  <p:txStyles>
    <p:titleStyle>
      <a:lvl1pPr algn="r" defTabSz="914400" rtl="0" eaLnBrk="1" latinLnBrk="0" hangingPunct="1">
        <a:spcBef>
          <a:spcPct val="0"/>
        </a:spcBef>
        <a:buNone/>
        <a:defRPr sz="900" kern="1200">
          <a:solidFill>
            <a:schemeClr val="bg1"/>
          </a:solidFill>
          <a:latin typeface="Calibri" pitchFamily="34" charset="0"/>
          <a:ea typeface="+mj-ea"/>
          <a:cs typeface="Arial" pitchFamily="34" charset="0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SzPct val="80000"/>
        <a:buFontTx/>
        <a:buNone/>
        <a:defRPr sz="32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1pPr>
      <a:lvl2pPr marL="458788" indent="-28575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28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2pPr>
      <a:lvl3pPr marL="917575" indent="-228600" algn="l" defTabSz="914400" rtl="0" eaLnBrk="1" latinLnBrk="0" hangingPunct="1">
        <a:spcBef>
          <a:spcPct val="20000"/>
        </a:spcBef>
        <a:buClr>
          <a:schemeClr val="accent1"/>
        </a:buClr>
        <a:buFont typeface="Calibri" pitchFamily="34" charset="0"/>
        <a:buChar char="–"/>
        <a:defRPr sz="24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3pPr>
      <a:lvl4pPr marL="1374775" indent="-22860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20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4pPr>
      <a:lvl5pPr marL="1831975" indent="-22860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»"/>
        <a:defRPr sz="20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.xml"/><Relationship Id="rId2" Type="http://schemas.openxmlformats.org/officeDocument/2006/relationships/tags" Target="../tags/tag16.xml"/><Relationship Id="rId1" Type="http://schemas.openxmlformats.org/officeDocument/2006/relationships/tags" Target="../tags/tag15.xml"/></Relationships>
</file>

<file path=ppt/slides/_rels/slide2.xml.rels><?xml version="1.0" encoding="UTF-8" standalone="yes"?>
<Relationships xmlns="http://schemas.openxmlformats.org/package/2006/relationships"><Relationship Id="rId26" Type="http://schemas.openxmlformats.org/officeDocument/2006/relationships/tags" Target="../tags/tag42.xml"/><Relationship Id="rId21" Type="http://schemas.openxmlformats.org/officeDocument/2006/relationships/tags" Target="../tags/tag37.xml"/><Relationship Id="rId42" Type="http://schemas.openxmlformats.org/officeDocument/2006/relationships/tags" Target="../tags/tag58.xml"/><Relationship Id="rId47" Type="http://schemas.openxmlformats.org/officeDocument/2006/relationships/tags" Target="../tags/tag63.xml"/><Relationship Id="rId63" Type="http://schemas.openxmlformats.org/officeDocument/2006/relationships/tags" Target="../tags/tag79.xml"/><Relationship Id="rId68" Type="http://schemas.openxmlformats.org/officeDocument/2006/relationships/tags" Target="../tags/tag84.xml"/><Relationship Id="rId84" Type="http://schemas.openxmlformats.org/officeDocument/2006/relationships/tags" Target="../tags/tag100.xml"/><Relationship Id="rId89" Type="http://schemas.openxmlformats.org/officeDocument/2006/relationships/tags" Target="../tags/tag105.xml"/><Relationship Id="rId112" Type="http://schemas.openxmlformats.org/officeDocument/2006/relationships/image" Target="../media/image2.png"/><Relationship Id="rId2" Type="http://schemas.openxmlformats.org/officeDocument/2006/relationships/tags" Target="../tags/tag18.xml"/><Relationship Id="rId16" Type="http://schemas.openxmlformats.org/officeDocument/2006/relationships/tags" Target="../tags/tag32.xml"/><Relationship Id="rId29" Type="http://schemas.openxmlformats.org/officeDocument/2006/relationships/tags" Target="../tags/tag45.xml"/><Relationship Id="rId107" Type="http://schemas.openxmlformats.org/officeDocument/2006/relationships/tags" Target="../tags/tag123.xml"/><Relationship Id="rId11" Type="http://schemas.openxmlformats.org/officeDocument/2006/relationships/tags" Target="../tags/tag27.xml"/><Relationship Id="rId24" Type="http://schemas.openxmlformats.org/officeDocument/2006/relationships/tags" Target="../tags/tag40.xml"/><Relationship Id="rId32" Type="http://schemas.openxmlformats.org/officeDocument/2006/relationships/tags" Target="../tags/tag48.xml"/><Relationship Id="rId37" Type="http://schemas.openxmlformats.org/officeDocument/2006/relationships/tags" Target="../tags/tag53.xml"/><Relationship Id="rId40" Type="http://schemas.openxmlformats.org/officeDocument/2006/relationships/tags" Target="../tags/tag56.xml"/><Relationship Id="rId45" Type="http://schemas.openxmlformats.org/officeDocument/2006/relationships/tags" Target="../tags/tag61.xml"/><Relationship Id="rId53" Type="http://schemas.openxmlformats.org/officeDocument/2006/relationships/tags" Target="../tags/tag69.xml"/><Relationship Id="rId58" Type="http://schemas.openxmlformats.org/officeDocument/2006/relationships/tags" Target="../tags/tag74.xml"/><Relationship Id="rId66" Type="http://schemas.openxmlformats.org/officeDocument/2006/relationships/tags" Target="../tags/tag82.xml"/><Relationship Id="rId74" Type="http://schemas.openxmlformats.org/officeDocument/2006/relationships/tags" Target="../tags/tag90.xml"/><Relationship Id="rId79" Type="http://schemas.openxmlformats.org/officeDocument/2006/relationships/tags" Target="../tags/tag95.xml"/><Relationship Id="rId87" Type="http://schemas.openxmlformats.org/officeDocument/2006/relationships/tags" Target="../tags/tag103.xml"/><Relationship Id="rId102" Type="http://schemas.openxmlformats.org/officeDocument/2006/relationships/tags" Target="../tags/tag118.xml"/><Relationship Id="rId110" Type="http://schemas.openxmlformats.org/officeDocument/2006/relationships/notesSlide" Target="../notesSlides/notesSlide1.xml"/><Relationship Id="rId5" Type="http://schemas.openxmlformats.org/officeDocument/2006/relationships/tags" Target="../tags/tag21.xml"/><Relationship Id="rId61" Type="http://schemas.openxmlformats.org/officeDocument/2006/relationships/tags" Target="../tags/tag77.xml"/><Relationship Id="rId82" Type="http://schemas.openxmlformats.org/officeDocument/2006/relationships/tags" Target="../tags/tag98.xml"/><Relationship Id="rId90" Type="http://schemas.openxmlformats.org/officeDocument/2006/relationships/tags" Target="../tags/tag106.xml"/><Relationship Id="rId95" Type="http://schemas.openxmlformats.org/officeDocument/2006/relationships/tags" Target="../tags/tag111.xml"/><Relationship Id="rId19" Type="http://schemas.openxmlformats.org/officeDocument/2006/relationships/tags" Target="../tags/tag35.xml"/><Relationship Id="rId14" Type="http://schemas.openxmlformats.org/officeDocument/2006/relationships/tags" Target="../tags/tag30.xml"/><Relationship Id="rId22" Type="http://schemas.openxmlformats.org/officeDocument/2006/relationships/tags" Target="../tags/tag38.xml"/><Relationship Id="rId27" Type="http://schemas.openxmlformats.org/officeDocument/2006/relationships/tags" Target="../tags/tag43.xml"/><Relationship Id="rId30" Type="http://schemas.openxmlformats.org/officeDocument/2006/relationships/tags" Target="../tags/tag46.xml"/><Relationship Id="rId35" Type="http://schemas.openxmlformats.org/officeDocument/2006/relationships/tags" Target="../tags/tag51.xml"/><Relationship Id="rId43" Type="http://schemas.openxmlformats.org/officeDocument/2006/relationships/tags" Target="../tags/tag59.xml"/><Relationship Id="rId48" Type="http://schemas.openxmlformats.org/officeDocument/2006/relationships/tags" Target="../tags/tag64.xml"/><Relationship Id="rId56" Type="http://schemas.openxmlformats.org/officeDocument/2006/relationships/tags" Target="../tags/tag72.xml"/><Relationship Id="rId64" Type="http://schemas.openxmlformats.org/officeDocument/2006/relationships/tags" Target="../tags/tag80.xml"/><Relationship Id="rId69" Type="http://schemas.openxmlformats.org/officeDocument/2006/relationships/tags" Target="../tags/tag85.xml"/><Relationship Id="rId77" Type="http://schemas.openxmlformats.org/officeDocument/2006/relationships/tags" Target="../tags/tag93.xml"/><Relationship Id="rId100" Type="http://schemas.openxmlformats.org/officeDocument/2006/relationships/tags" Target="../tags/tag116.xml"/><Relationship Id="rId105" Type="http://schemas.openxmlformats.org/officeDocument/2006/relationships/tags" Target="../tags/tag121.xml"/><Relationship Id="rId113" Type="http://schemas.openxmlformats.org/officeDocument/2006/relationships/image" Target="../media/image3.emf"/><Relationship Id="rId8" Type="http://schemas.openxmlformats.org/officeDocument/2006/relationships/tags" Target="../tags/tag24.xml"/><Relationship Id="rId51" Type="http://schemas.openxmlformats.org/officeDocument/2006/relationships/tags" Target="../tags/tag67.xml"/><Relationship Id="rId72" Type="http://schemas.openxmlformats.org/officeDocument/2006/relationships/tags" Target="../tags/tag88.xml"/><Relationship Id="rId80" Type="http://schemas.openxmlformats.org/officeDocument/2006/relationships/tags" Target="../tags/tag96.xml"/><Relationship Id="rId85" Type="http://schemas.openxmlformats.org/officeDocument/2006/relationships/tags" Target="../tags/tag101.xml"/><Relationship Id="rId93" Type="http://schemas.openxmlformats.org/officeDocument/2006/relationships/tags" Target="../tags/tag109.xml"/><Relationship Id="rId98" Type="http://schemas.openxmlformats.org/officeDocument/2006/relationships/tags" Target="../tags/tag114.xml"/><Relationship Id="rId3" Type="http://schemas.openxmlformats.org/officeDocument/2006/relationships/tags" Target="../tags/tag19.xml"/><Relationship Id="rId12" Type="http://schemas.openxmlformats.org/officeDocument/2006/relationships/tags" Target="../tags/tag28.xml"/><Relationship Id="rId17" Type="http://schemas.openxmlformats.org/officeDocument/2006/relationships/tags" Target="../tags/tag33.xml"/><Relationship Id="rId25" Type="http://schemas.openxmlformats.org/officeDocument/2006/relationships/tags" Target="../tags/tag41.xml"/><Relationship Id="rId33" Type="http://schemas.openxmlformats.org/officeDocument/2006/relationships/tags" Target="../tags/tag49.xml"/><Relationship Id="rId38" Type="http://schemas.openxmlformats.org/officeDocument/2006/relationships/tags" Target="../tags/tag54.xml"/><Relationship Id="rId46" Type="http://schemas.openxmlformats.org/officeDocument/2006/relationships/tags" Target="../tags/tag62.xml"/><Relationship Id="rId59" Type="http://schemas.openxmlformats.org/officeDocument/2006/relationships/tags" Target="../tags/tag75.xml"/><Relationship Id="rId67" Type="http://schemas.openxmlformats.org/officeDocument/2006/relationships/tags" Target="../tags/tag83.xml"/><Relationship Id="rId103" Type="http://schemas.openxmlformats.org/officeDocument/2006/relationships/tags" Target="../tags/tag119.xml"/><Relationship Id="rId108" Type="http://schemas.openxmlformats.org/officeDocument/2006/relationships/tags" Target="../tags/tag124.xml"/><Relationship Id="rId20" Type="http://schemas.openxmlformats.org/officeDocument/2006/relationships/tags" Target="../tags/tag36.xml"/><Relationship Id="rId41" Type="http://schemas.openxmlformats.org/officeDocument/2006/relationships/tags" Target="../tags/tag57.xml"/><Relationship Id="rId54" Type="http://schemas.openxmlformats.org/officeDocument/2006/relationships/tags" Target="../tags/tag70.xml"/><Relationship Id="rId62" Type="http://schemas.openxmlformats.org/officeDocument/2006/relationships/tags" Target="../tags/tag78.xml"/><Relationship Id="rId70" Type="http://schemas.openxmlformats.org/officeDocument/2006/relationships/tags" Target="../tags/tag86.xml"/><Relationship Id="rId75" Type="http://schemas.openxmlformats.org/officeDocument/2006/relationships/tags" Target="../tags/tag91.xml"/><Relationship Id="rId83" Type="http://schemas.openxmlformats.org/officeDocument/2006/relationships/tags" Target="../tags/tag99.xml"/><Relationship Id="rId88" Type="http://schemas.openxmlformats.org/officeDocument/2006/relationships/tags" Target="../tags/tag104.xml"/><Relationship Id="rId91" Type="http://schemas.openxmlformats.org/officeDocument/2006/relationships/tags" Target="../tags/tag107.xml"/><Relationship Id="rId96" Type="http://schemas.openxmlformats.org/officeDocument/2006/relationships/tags" Target="../tags/tag112.xml"/><Relationship Id="rId111" Type="http://schemas.openxmlformats.org/officeDocument/2006/relationships/image" Target="../media/image1.jpeg"/><Relationship Id="rId1" Type="http://schemas.openxmlformats.org/officeDocument/2006/relationships/tags" Target="../tags/tag17.xml"/><Relationship Id="rId6" Type="http://schemas.openxmlformats.org/officeDocument/2006/relationships/tags" Target="../tags/tag22.xml"/><Relationship Id="rId15" Type="http://schemas.openxmlformats.org/officeDocument/2006/relationships/tags" Target="../tags/tag31.xml"/><Relationship Id="rId23" Type="http://schemas.openxmlformats.org/officeDocument/2006/relationships/tags" Target="../tags/tag39.xml"/><Relationship Id="rId28" Type="http://schemas.openxmlformats.org/officeDocument/2006/relationships/tags" Target="../tags/tag44.xml"/><Relationship Id="rId36" Type="http://schemas.openxmlformats.org/officeDocument/2006/relationships/tags" Target="../tags/tag52.xml"/><Relationship Id="rId49" Type="http://schemas.openxmlformats.org/officeDocument/2006/relationships/tags" Target="../tags/tag65.xml"/><Relationship Id="rId57" Type="http://schemas.openxmlformats.org/officeDocument/2006/relationships/tags" Target="../tags/tag73.xml"/><Relationship Id="rId106" Type="http://schemas.openxmlformats.org/officeDocument/2006/relationships/tags" Target="../tags/tag122.xml"/><Relationship Id="rId10" Type="http://schemas.openxmlformats.org/officeDocument/2006/relationships/tags" Target="../tags/tag26.xml"/><Relationship Id="rId31" Type="http://schemas.openxmlformats.org/officeDocument/2006/relationships/tags" Target="../tags/tag47.xml"/><Relationship Id="rId44" Type="http://schemas.openxmlformats.org/officeDocument/2006/relationships/tags" Target="../tags/tag60.xml"/><Relationship Id="rId52" Type="http://schemas.openxmlformats.org/officeDocument/2006/relationships/tags" Target="../tags/tag68.xml"/><Relationship Id="rId60" Type="http://schemas.openxmlformats.org/officeDocument/2006/relationships/tags" Target="../tags/tag76.xml"/><Relationship Id="rId65" Type="http://schemas.openxmlformats.org/officeDocument/2006/relationships/tags" Target="../tags/tag81.xml"/><Relationship Id="rId73" Type="http://schemas.openxmlformats.org/officeDocument/2006/relationships/tags" Target="../tags/tag89.xml"/><Relationship Id="rId78" Type="http://schemas.openxmlformats.org/officeDocument/2006/relationships/tags" Target="../tags/tag94.xml"/><Relationship Id="rId81" Type="http://schemas.openxmlformats.org/officeDocument/2006/relationships/tags" Target="../tags/tag97.xml"/><Relationship Id="rId86" Type="http://schemas.openxmlformats.org/officeDocument/2006/relationships/tags" Target="../tags/tag102.xml"/><Relationship Id="rId94" Type="http://schemas.openxmlformats.org/officeDocument/2006/relationships/tags" Target="../tags/tag110.xml"/><Relationship Id="rId99" Type="http://schemas.openxmlformats.org/officeDocument/2006/relationships/tags" Target="../tags/tag115.xml"/><Relationship Id="rId101" Type="http://schemas.openxmlformats.org/officeDocument/2006/relationships/tags" Target="../tags/tag117.xml"/><Relationship Id="rId4" Type="http://schemas.openxmlformats.org/officeDocument/2006/relationships/tags" Target="../tags/tag20.xml"/><Relationship Id="rId9" Type="http://schemas.openxmlformats.org/officeDocument/2006/relationships/tags" Target="../tags/tag25.xml"/><Relationship Id="rId13" Type="http://schemas.openxmlformats.org/officeDocument/2006/relationships/tags" Target="../tags/tag29.xml"/><Relationship Id="rId18" Type="http://schemas.openxmlformats.org/officeDocument/2006/relationships/tags" Target="../tags/tag34.xml"/><Relationship Id="rId39" Type="http://schemas.openxmlformats.org/officeDocument/2006/relationships/tags" Target="../tags/tag55.xml"/><Relationship Id="rId109" Type="http://schemas.openxmlformats.org/officeDocument/2006/relationships/slideLayout" Target="../slideLayouts/slideLayout6.xml"/><Relationship Id="rId34" Type="http://schemas.openxmlformats.org/officeDocument/2006/relationships/tags" Target="../tags/tag50.xml"/><Relationship Id="rId50" Type="http://schemas.openxmlformats.org/officeDocument/2006/relationships/tags" Target="../tags/tag66.xml"/><Relationship Id="rId55" Type="http://schemas.openxmlformats.org/officeDocument/2006/relationships/tags" Target="../tags/tag71.xml"/><Relationship Id="rId76" Type="http://schemas.openxmlformats.org/officeDocument/2006/relationships/tags" Target="../tags/tag92.xml"/><Relationship Id="rId97" Type="http://schemas.openxmlformats.org/officeDocument/2006/relationships/tags" Target="../tags/tag113.xml"/><Relationship Id="rId104" Type="http://schemas.openxmlformats.org/officeDocument/2006/relationships/tags" Target="../tags/tag120.xml"/><Relationship Id="rId7" Type="http://schemas.openxmlformats.org/officeDocument/2006/relationships/tags" Target="../tags/tag23.xml"/><Relationship Id="rId71" Type="http://schemas.openxmlformats.org/officeDocument/2006/relationships/tags" Target="../tags/tag87.xml"/><Relationship Id="rId92" Type="http://schemas.openxmlformats.org/officeDocument/2006/relationships/tags" Target="../tags/tag108.xml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tags" Target="../tags/tag132.xml"/><Relationship Id="rId13" Type="http://schemas.openxmlformats.org/officeDocument/2006/relationships/tags" Target="../tags/tag137.xml"/><Relationship Id="rId18" Type="http://schemas.openxmlformats.org/officeDocument/2006/relationships/tags" Target="../tags/tag142.xml"/><Relationship Id="rId26" Type="http://schemas.openxmlformats.org/officeDocument/2006/relationships/tags" Target="../tags/tag150.xml"/><Relationship Id="rId3" Type="http://schemas.openxmlformats.org/officeDocument/2006/relationships/tags" Target="../tags/tag127.xml"/><Relationship Id="rId21" Type="http://schemas.openxmlformats.org/officeDocument/2006/relationships/tags" Target="../tags/tag145.xml"/><Relationship Id="rId7" Type="http://schemas.openxmlformats.org/officeDocument/2006/relationships/tags" Target="../tags/tag131.xml"/><Relationship Id="rId12" Type="http://schemas.openxmlformats.org/officeDocument/2006/relationships/tags" Target="../tags/tag136.xml"/><Relationship Id="rId17" Type="http://schemas.openxmlformats.org/officeDocument/2006/relationships/tags" Target="../tags/tag141.xml"/><Relationship Id="rId25" Type="http://schemas.openxmlformats.org/officeDocument/2006/relationships/tags" Target="../tags/tag149.xml"/><Relationship Id="rId33" Type="http://schemas.openxmlformats.org/officeDocument/2006/relationships/notesSlide" Target="../notesSlides/notesSlide2.xml"/><Relationship Id="rId2" Type="http://schemas.openxmlformats.org/officeDocument/2006/relationships/tags" Target="../tags/tag126.xml"/><Relationship Id="rId16" Type="http://schemas.openxmlformats.org/officeDocument/2006/relationships/tags" Target="../tags/tag140.xml"/><Relationship Id="rId20" Type="http://schemas.openxmlformats.org/officeDocument/2006/relationships/tags" Target="../tags/tag144.xml"/><Relationship Id="rId29" Type="http://schemas.openxmlformats.org/officeDocument/2006/relationships/tags" Target="../tags/tag153.xml"/><Relationship Id="rId1" Type="http://schemas.openxmlformats.org/officeDocument/2006/relationships/tags" Target="../tags/tag125.xml"/><Relationship Id="rId6" Type="http://schemas.openxmlformats.org/officeDocument/2006/relationships/tags" Target="../tags/tag130.xml"/><Relationship Id="rId11" Type="http://schemas.openxmlformats.org/officeDocument/2006/relationships/tags" Target="../tags/tag135.xml"/><Relationship Id="rId24" Type="http://schemas.openxmlformats.org/officeDocument/2006/relationships/tags" Target="../tags/tag148.xml"/><Relationship Id="rId32" Type="http://schemas.openxmlformats.org/officeDocument/2006/relationships/slideLayout" Target="../slideLayouts/slideLayout2.xml"/><Relationship Id="rId5" Type="http://schemas.openxmlformats.org/officeDocument/2006/relationships/tags" Target="../tags/tag129.xml"/><Relationship Id="rId15" Type="http://schemas.openxmlformats.org/officeDocument/2006/relationships/tags" Target="../tags/tag139.xml"/><Relationship Id="rId23" Type="http://schemas.openxmlformats.org/officeDocument/2006/relationships/tags" Target="../tags/tag147.xml"/><Relationship Id="rId28" Type="http://schemas.openxmlformats.org/officeDocument/2006/relationships/tags" Target="../tags/tag152.xml"/><Relationship Id="rId10" Type="http://schemas.openxmlformats.org/officeDocument/2006/relationships/tags" Target="../tags/tag134.xml"/><Relationship Id="rId19" Type="http://schemas.openxmlformats.org/officeDocument/2006/relationships/tags" Target="../tags/tag143.xml"/><Relationship Id="rId31" Type="http://schemas.openxmlformats.org/officeDocument/2006/relationships/tags" Target="../tags/tag155.xml"/><Relationship Id="rId4" Type="http://schemas.openxmlformats.org/officeDocument/2006/relationships/tags" Target="../tags/tag128.xml"/><Relationship Id="rId9" Type="http://schemas.openxmlformats.org/officeDocument/2006/relationships/tags" Target="../tags/tag133.xml"/><Relationship Id="rId14" Type="http://schemas.openxmlformats.org/officeDocument/2006/relationships/tags" Target="../tags/tag138.xml"/><Relationship Id="rId22" Type="http://schemas.openxmlformats.org/officeDocument/2006/relationships/tags" Target="../tags/tag146.xml"/><Relationship Id="rId27" Type="http://schemas.openxmlformats.org/officeDocument/2006/relationships/tags" Target="../tags/tag151.xml"/><Relationship Id="rId30" Type="http://schemas.openxmlformats.org/officeDocument/2006/relationships/tags" Target="../tags/tag154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157.xml"/><Relationship Id="rId1" Type="http://schemas.openxmlformats.org/officeDocument/2006/relationships/tags" Target="../tags/tag156.xml"/><Relationship Id="rId4" Type="http://schemas.openxmlformats.org/officeDocument/2006/relationships/notesSlide" Target="../notesSlides/notesSlide3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tags" Target="../tags/tag160.xml"/><Relationship Id="rId2" Type="http://schemas.openxmlformats.org/officeDocument/2006/relationships/tags" Target="../tags/tag159.xml"/><Relationship Id="rId1" Type="http://schemas.openxmlformats.org/officeDocument/2006/relationships/tags" Target="../tags/tag158.xml"/><Relationship Id="rId5" Type="http://schemas.openxmlformats.org/officeDocument/2006/relationships/image" Target="../media/image4.emf"/><Relationship Id="rId4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tags" Target="../tags/tag168.xml"/><Relationship Id="rId13" Type="http://schemas.openxmlformats.org/officeDocument/2006/relationships/tags" Target="../tags/tag173.xml"/><Relationship Id="rId18" Type="http://schemas.openxmlformats.org/officeDocument/2006/relationships/tags" Target="../tags/tag178.xml"/><Relationship Id="rId26" Type="http://schemas.openxmlformats.org/officeDocument/2006/relationships/tags" Target="../tags/tag186.xml"/><Relationship Id="rId39" Type="http://schemas.openxmlformats.org/officeDocument/2006/relationships/tags" Target="../tags/tag199.xml"/><Relationship Id="rId3" Type="http://schemas.openxmlformats.org/officeDocument/2006/relationships/tags" Target="../tags/tag163.xml"/><Relationship Id="rId21" Type="http://schemas.openxmlformats.org/officeDocument/2006/relationships/tags" Target="../tags/tag181.xml"/><Relationship Id="rId34" Type="http://schemas.openxmlformats.org/officeDocument/2006/relationships/tags" Target="../tags/tag194.xml"/><Relationship Id="rId42" Type="http://schemas.openxmlformats.org/officeDocument/2006/relationships/tags" Target="../tags/tag202.xml"/><Relationship Id="rId47" Type="http://schemas.openxmlformats.org/officeDocument/2006/relationships/notesSlide" Target="../notesSlides/notesSlide4.xml"/><Relationship Id="rId7" Type="http://schemas.openxmlformats.org/officeDocument/2006/relationships/tags" Target="../tags/tag167.xml"/><Relationship Id="rId12" Type="http://schemas.openxmlformats.org/officeDocument/2006/relationships/tags" Target="../tags/tag172.xml"/><Relationship Id="rId17" Type="http://schemas.openxmlformats.org/officeDocument/2006/relationships/tags" Target="../tags/tag177.xml"/><Relationship Id="rId25" Type="http://schemas.openxmlformats.org/officeDocument/2006/relationships/tags" Target="../tags/tag185.xml"/><Relationship Id="rId33" Type="http://schemas.openxmlformats.org/officeDocument/2006/relationships/tags" Target="../tags/tag193.xml"/><Relationship Id="rId38" Type="http://schemas.openxmlformats.org/officeDocument/2006/relationships/tags" Target="../tags/tag198.xml"/><Relationship Id="rId46" Type="http://schemas.openxmlformats.org/officeDocument/2006/relationships/slideLayout" Target="../slideLayouts/slideLayout6.xml"/><Relationship Id="rId2" Type="http://schemas.openxmlformats.org/officeDocument/2006/relationships/tags" Target="../tags/tag162.xml"/><Relationship Id="rId16" Type="http://schemas.openxmlformats.org/officeDocument/2006/relationships/tags" Target="../tags/tag176.xml"/><Relationship Id="rId20" Type="http://schemas.openxmlformats.org/officeDocument/2006/relationships/tags" Target="../tags/tag180.xml"/><Relationship Id="rId29" Type="http://schemas.openxmlformats.org/officeDocument/2006/relationships/tags" Target="../tags/tag189.xml"/><Relationship Id="rId41" Type="http://schemas.openxmlformats.org/officeDocument/2006/relationships/tags" Target="../tags/tag201.xml"/><Relationship Id="rId1" Type="http://schemas.openxmlformats.org/officeDocument/2006/relationships/tags" Target="../tags/tag161.xml"/><Relationship Id="rId6" Type="http://schemas.openxmlformats.org/officeDocument/2006/relationships/tags" Target="../tags/tag166.xml"/><Relationship Id="rId11" Type="http://schemas.openxmlformats.org/officeDocument/2006/relationships/tags" Target="../tags/tag171.xml"/><Relationship Id="rId24" Type="http://schemas.openxmlformats.org/officeDocument/2006/relationships/tags" Target="../tags/tag184.xml"/><Relationship Id="rId32" Type="http://schemas.openxmlformats.org/officeDocument/2006/relationships/tags" Target="../tags/tag192.xml"/><Relationship Id="rId37" Type="http://schemas.openxmlformats.org/officeDocument/2006/relationships/tags" Target="../tags/tag197.xml"/><Relationship Id="rId40" Type="http://schemas.openxmlformats.org/officeDocument/2006/relationships/tags" Target="../tags/tag200.xml"/><Relationship Id="rId45" Type="http://schemas.openxmlformats.org/officeDocument/2006/relationships/tags" Target="../tags/tag205.xml"/><Relationship Id="rId5" Type="http://schemas.openxmlformats.org/officeDocument/2006/relationships/tags" Target="../tags/tag165.xml"/><Relationship Id="rId15" Type="http://schemas.openxmlformats.org/officeDocument/2006/relationships/tags" Target="../tags/tag175.xml"/><Relationship Id="rId23" Type="http://schemas.openxmlformats.org/officeDocument/2006/relationships/tags" Target="../tags/tag183.xml"/><Relationship Id="rId28" Type="http://schemas.openxmlformats.org/officeDocument/2006/relationships/tags" Target="../tags/tag188.xml"/><Relationship Id="rId36" Type="http://schemas.openxmlformats.org/officeDocument/2006/relationships/tags" Target="../tags/tag196.xml"/><Relationship Id="rId10" Type="http://schemas.openxmlformats.org/officeDocument/2006/relationships/tags" Target="../tags/tag170.xml"/><Relationship Id="rId19" Type="http://schemas.openxmlformats.org/officeDocument/2006/relationships/tags" Target="../tags/tag179.xml"/><Relationship Id="rId31" Type="http://schemas.openxmlformats.org/officeDocument/2006/relationships/tags" Target="../tags/tag191.xml"/><Relationship Id="rId44" Type="http://schemas.openxmlformats.org/officeDocument/2006/relationships/tags" Target="../tags/tag204.xml"/><Relationship Id="rId4" Type="http://schemas.openxmlformats.org/officeDocument/2006/relationships/tags" Target="../tags/tag164.xml"/><Relationship Id="rId9" Type="http://schemas.openxmlformats.org/officeDocument/2006/relationships/tags" Target="../tags/tag169.xml"/><Relationship Id="rId14" Type="http://schemas.openxmlformats.org/officeDocument/2006/relationships/tags" Target="../tags/tag174.xml"/><Relationship Id="rId22" Type="http://schemas.openxmlformats.org/officeDocument/2006/relationships/tags" Target="../tags/tag182.xml"/><Relationship Id="rId27" Type="http://schemas.openxmlformats.org/officeDocument/2006/relationships/tags" Target="../tags/tag187.xml"/><Relationship Id="rId30" Type="http://schemas.openxmlformats.org/officeDocument/2006/relationships/tags" Target="../tags/tag190.xml"/><Relationship Id="rId35" Type="http://schemas.openxmlformats.org/officeDocument/2006/relationships/tags" Target="../tags/tag195.xml"/><Relationship Id="rId43" Type="http://schemas.openxmlformats.org/officeDocument/2006/relationships/tags" Target="../tags/tag203.xml"/><Relationship Id="rId48" Type="http://schemas.openxmlformats.org/officeDocument/2006/relationships/image" Target="../media/image5.emf"/></Relationships>
</file>

<file path=ppt/slides/_rels/slide7.xml.rels><?xml version="1.0" encoding="UTF-8" standalone="yes"?>
<Relationships xmlns="http://schemas.openxmlformats.org/package/2006/relationships"><Relationship Id="rId13" Type="http://schemas.openxmlformats.org/officeDocument/2006/relationships/tags" Target="../tags/tag218.xml"/><Relationship Id="rId18" Type="http://schemas.openxmlformats.org/officeDocument/2006/relationships/tags" Target="../tags/tag223.xml"/><Relationship Id="rId26" Type="http://schemas.openxmlformats.org/officeDocument/2006/relationships/tags" Target="../tags/tag231.xml"/><Relationship Id="rId39" Type="http://schemas.openxmlformats.org/officeDocument/2006/relationships/tags" Target="../tags/tag244.xml"/><Relationship Id="rId3" Type="http://schemas.openxmlformats.org/officeDocument/2006/relationships/tags" Target="../tags/tag208.xml"/><Relationship Id="rId21" Type="http://schemas.openxmlformats.org/officeDocument/2006/relationships/tags" Target="../tags/tag226.xml"/><Relationship Id="rId34" Type="http://schemas.openxmlformats.org/officeDocument/2006/relationships/tags" Target="../tags/tag239.xml"/><Relationship Id="rId42" Type="http://schemas.openxmlformats.org/officeDocument/2006/relationships/tags" Target="../tags/tag247.xml"/><Relationship Id="rId47" Type="http://schemas.openxmlformats.org/officeDocument/2006/relationships/tags" Target="../tags/tag252.xml"/><Relationship Id="rId50" Type="http://schemas.openxmlformats.org/officeDocument/2006/relationships/tags" Target="../tags/tag255.xml"/><Relationship Id="rId7" Type="http://schemas.openxmlformats.org/officeDocument/2006/relationships/tags" Target="../tags/tag212.xml"/><Relationship Id="rId12" Type="http://schemas.openxmlformats.org/officeDocument/2006/relationships/tags" Target="../tags/tag217.xml"/><Relationship Id="rId17" Type="http://schemas.openxmlformats.org/officeDocument/2006/relationships/tags" Target="../tags/tag222.xml"/><Relationship Id="rId25" Type="http://schemas.openxmlformats.org/officeDocument/2006/relationships/tags" Target="../tags/tag230.xml"/><Relationship Id="rId33" Type="http://schemas.openxmlformats.org/officeDocument/2006/relationships/tags" Target="../tags/tag238.xml"/><Relationship Id="rId38" Type="http://schemas.openxmlformats.org/officeDocument/2006/relationships/tags" Target="../tags/tag243.xml"/><Relationship Id="rId46" Type="http://schemas.openxmlformats.org/officeDocument/2006/relationships/tags" Target="../tags/tag251.xml"/><Relationship Id="rId2" Type="http://schemas.openxmlformats.org/officeDocument/2006/relationships/tags" Target="../tags/tag207.xml"/><Relationship Id="rId16" Type="http://schemas.openxmlformats.org/officeDocument/2006/relationships/tags" Target="../tags/tag221.xml"/><Relationship Id="rId20" Type="http://schemas.openxmlformats.org/officeDocument/2006/relationships/tags" Target="../tags/tag225.xml"/><Relationship Id="rId29" Type="http://schemas.openxmlformats.org/officeDocument/2006/relationships/tags" Target="../tags/tag234.xml"/><Relationship Id="rId41" Type="http://schemas.openxmlformats.org/officeDocument/2006/relationships/tags" Target="../tags/tag246.xml"/><Relationship Id="rId54" Type="http://schemas.openxmlformats.org/officeDocument/2006/relationships/slideLayout" Target="../slideLayouts/slideLayout6.xml"/><Relationship Id="rId1" Type="http://schemas.openxmlformats.org/officeDocument/2006/relationships/tags" Target="../tags/tag206.xml"/><Relationship Id="rId6" Type="http://schemas.openxmlformats.org/officeDocument/2006/relationships/tags" Target="../tags/tag211.xml"/><Relationship Id="rId11" Type="http://schemas.openxmlformats.org/officeDocument/2006/relationships/tags" Target="../tags/tag216.xml"/><Relationship Id="rId24" Type="http://schemas.openxmlformats.org/officeDocument/2006/relationships/tags" Target="../tags/tag229.xml"/><Relationship Id="rId32" Type="http://schemas.openxmlformats.org/officeDocument/2006/relationships/tags" Target="../tags/tag237.xml"/><Relationship Id="rId37" Type="http://schemas.openxmlformats.org/officeDocument/2006/relationships/tags" Target="../tags/tag242.xml"/><Relationship Id="rId40" Type="http://schemas.openxmlformats.org/officeDocument/2006/relationships/tags" Target="../tags/tag245.xml"/><Relationship Id="rId45" Type="http://schemas.openxmlformats.org/officeDocument/2006/relationships/tags" Target="../tags/tag250.xml"/><Relationship Id="rId53" Type="http://schemas.openxmlformats.org/officeDocument/2006/relationships/tags" Target="../tags/tag258.xml"/><Relationship Id="rId5" Type="http://schemas.openxmlformats.org/officeDocument/2006/relationships/tags" Target="../tags/tag210.xml"/><Relationship Id="rId15" Type="http://schemas.openxmlformats.org/officeDocument/2006/relationships/tags" Target="../tags/tag220.xml"/><Relationship Id="rId23" Type="http://schemas.openxmlformats.org/officeDocument/2006/relationships/tags" Target="../tags/tag228.xml"/><Relationship Id="rId28" Type="http://schemas.openxmlformats.org/officeDocument/2006/relationships/tags" Target="../tags/tag233.xml"/><Relationship Id="rId36" Type="http://schemas.openxmlformats.org/officeDocument/2006/relationships/tags" Target="../tags/tag241.xml"/><Relationship Id="rId49" Type="http://schemas.openxmlformats.org/officeDocument/2006/relationships/tags" Target="../tags/tag254.xml"/><Relationship Id="rId10" Type="http://schemas.openxmlformats.org/officeDocument/2006/relationships/tags" Target="../tags/tag215.xml"/><Relationship Id="rId19" Type="http://schemas.openxmlformats.org/officeDocument/2006/relationships/tags" Target="../tags/tag224.xml"/><Relationship Id="rId31" Type="http://schemas.openxmlformats.org/officeDocument/2006/relationships/tags" Target="../tags/tag236.xml"/><Relationship Id="rId44" Type="http://schemas.openxmlformats.org/officeDocument/2006/relationships/tags" Target="../tags/tag249.xml"/><Relationship Id="rId52" Type="http://schemas.openxmlformats.org/officeDocument/2006/relationships/tags" Target="../tags/tag257.xml"/><Relationship Id="rId4" Type="http://schemas.openxmlformats.org/officeDocument/2006/relationships/tags" Target="../tags/tag209.xml"/><Relationship Id="rId9" Type="http://schemas.openxmlformats.org/officeDocument/2006/relationships/tags" Target="../tags/tag214.xml"/><Relationship Id="rId14" Type="http://schemas.openxmlformats.org/officeDocument/2006/relationships/tags" Target="../tags/tag219.xml"/><Relationship Id="rId22" Type="http://schemas.openxmlformats.org/officeDocument/2006/relationships/tags" Target="../tags/tag227.xml"/><Relationship Id="rId27" Type="http://schemas.openxmlformats.org/officeDocument/2006/relationships/tags" Target="../tags/tag232.xml"/><Relationship Id="rId30" Type="http://schemas.openxmlformats.org/officeDocument/2006/relationships/tags" Target="../tags/tag235.xml"/><Relationship Id="rId35" Type="http://schemas.openxmlformats.org/officeDocument/2006/relationships/tags" Target="../tags/tag240.xml"/><Relationship Id="rId43" Type="http://schemas.openxmlformats.org/officeDocument/2006/relationships/tags" Target="../tags/tag248.xml"/><Relationship Id="rId48" Type="http://schemas.openxmlformats.org/officeDocument/2006/relationships/tags" Target="../tags/tag253.xml"/><Relationship Id="rId8" Type="http://schemas.openxmlformats.org/officeDocument/2006/relationships/tags" Target="../tags/tag213.xml"/><Relationship Id="rId51" Type="http://schemas.openxmlformats.org/officeDocument/2006/relationships/tags" Target="../tags/tag256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tags" Target="../tags/tag261.xml"/><Relationship Id="rId2" Type="http://schemas.openxmlformats.org/officeDocument/2006/relationships/tags" Target="../tags/tag260.xml"/><Relationship Id="rId1" Type="http://schemas.openxmlformats.org/officeDocument/2006/relationships/tags" Target="../tags/tag259.xml"/><Relationship Id="rId6" Type="http://schemas.openxmlformats.org/officeDocument/2006/relationships/image" Target="../media/image6.png"/><Relationship Id="rId5" Type="http://schemas.openxmlformats.org/officeDocument/2006/relationships/notesSlide" Target="../notesSlides/notesSlide5.xml"/><Relationship Id="rId4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3" Type="http://schemas.openxmlformats.org/officeDocument/2006/relationships/tags" Target="../tags/tag274.xml"/><Relationship Id="rId18" Type="http://schemas.openxmlformats.org/officeDocument/2006/relationships/tags" Target="../tags/tag279.xml"/><Relationship Id="rId26" Type="http://schemas.openxmlformats.org/officeDocument/2006/relationships/tags" Target="../tags/tag287.xml"/><Relationship Id="rId39" Type="http://schemas.openxmlformats.org/officeDocument/2006/relationships/tags" Target="../tags/tag300.xml"/><Relationship Id="rId21" Type="http://schemas.openxmlformats.org/officeDocument/2006/relationships/tags" Target="../tags/tag282.xml"/><Relationship Id="rId34" Type="http://schemas.openxmlformats.org/officeDocument/2006/relationships/tags" Target="../tags/tag295.xml"/><Relationship Id="rId42" Type="http://schemas.openxmlformats.org/officeDocument/2006/relationships/tags" Target="../tags/tag303.xml"/><Relationship Id="rId47" Type="http://schemas.openxmlformats.org/officeDocument/2006/relationships/tags" Target="../tags/tag308.xml"/><Relationship Id="rId50" Type="http://schemas.openxmlformats.org/officeDocument/2006/relationships/tags" Target="../tags/tag311.xml"/><Relationship Id="rId55" Type="http://schemas.openxmlformats.org/officeDocument/2006/relationships/tags" Target="../tags/tag316.xml"/><Relationship Id="rId63" Type="http://schemas.openxmlformats.org/officeDocument/2006/relationships/tags" Target="../tags/tag324.xml"/><Relationship Id="rId68" Type="http://schemas.openxmlformats.org/officeDocument/2006/relationships/tags" Target="../tags/tag329.xml"/><Relationship Id="rId7" Type="http://schemas.openxmlformats.org/officeDocument/2006/relationships/tags" Target="../tags/tag268.xml"/><Relationship Id="rId71" Type="http://schemas.openxmlformats.org/officeDocument/2006/relationships/tags" Target="../tags/tag332.xml"/><Relationship Id="rId2" Type="http://schemas.openxmlformats.org/officeDocument/2006/relationships/tags" Target="../tags/tag263.xml"/><Relationship Id="rId16" Type="http://schemas.openxmlformats.org/officeDocument/2006/relationships/tags" Target="../tags/tag277.xml"/><Relationship Id="rId29" Type="http://schemas.openxmlformats.org/officeDocument/2006/relationships/tags" Target="../tags/tag290.xml"/><Relationship Id="rId11" Type="http://schemas.openxmlformats.org/officeDocument/2006/relationships/tags" Target="../tags/tag272.xml"/><Relationship Id="rId24" Type="http://schemas.openxmlformats.org/officeDocument/2006/relationships/tags" Target="../tags/tag285.xml"/><Relationship Id="rId32" Type="http://schemas.openxmlformats.org/officeDocument/2006/relationships/tags" Target="../tags/tag293.xml"/><Relationship Id="rId37" Type="http://schemas.openxmlformats.org/officeDocument/2006/relationships/tags" Target="../tags/tag298.xml"/><Relationship Id="rId40" Type="http://schemas.openxmlformats.org/officeDocument/2006/relationships/tags" Target="../tags/tag301.xml"/><Relationship Id="rId45" Type="http://schemas.openxmlformats.org/officeDocument/2006/relationships/tags" Target="../tags/tag306.xml"/><Relationship Id="rId53" Type="http://schemas.openxmlformats.org/officeDocument/2006/relationships/tags" Target="../tags/tag314.xml"/><Relationship Id="rId58" Type="http://schemas.openxmlformats.org/officeDocument/2006/relationships/tags" Target="../tags/tag319.xml"/><Relationship Id="rId66" Type="http://schemas.openxmlformats.org/officeDocument/2006/relationships/tags" Target="../tags/tag327.xml"/><Relationship Id="rId74" Type="http://schemas.openxmlformats.org/officeDocument/2006/relationships/notesSlide" Target="../notesSlides/notesSlide6.xml"/><Relationship Id="rId5" Type="http://schemas.openxmlformats.org/officeDocument/2006/relationships/tags" Target="../tags/tag266.xml"/><Relationship Id="rId15" Type="http://schemas.openxmlformats.org/officeDocument/2006/relationships/tags" Target="../tags/tag276.xml"/><Relationship Id="rId23" Type="http://schemas.openxmlformats.org/officeDocument/2006/relationships/tags" Target="../tags/tag284.xml"/><Relationship Id="rId28" Type="http://schemas.openxmlformats.org/officeDocument/2006/relationships/tags" Target="../tags/tag289.xml"/><Relationship Id="rId36" Type="http://schemas.openxmlformats.org/officeDocument/2006/relationships/tags" Target="../tags/tag297.xml"/><Relationship Id="rId49" Type="http://schemas.openxmlformats.org/officeDocument/2006/relationships/tags" Target="../tags/tag310.xml"/><Relationship Id="rId57" Type="http://schemas.openxmlformats.org/officeDocument/2006/relationships/tags" Target="../tags/tag318.xml"/><Relationship Id="rId61" Type="http://schemas.openxmlformats.org/officeDocument/2006/relationships/tags" Target="../tags/tag322.xml"/><Relationship Id="rId10" Type="http://schemas.openxmlformats.org/officeDocument/2006/relationships/tags" Target="../tags/tag271.xml"/><Relationship Id="rId19" Type="http://schemas.openxmlformats.org/officeDocument/2006/relationships/tags" Target="../tags/tag280.xml"/><Relationship Id="rId31" Type="http://schemas.openxmlformats.org/officeDocument/2006/relationships/tags" Target="../tags/tag292.xml"/><Relationship Id="rId44" Type="http://schemas.openxmlformats.org/officeDocument/2006/relationships/tags" Target="../tags/tag305.xml"/><Relationship Id="rId52" Type="http://schemas.openxmlformats.org/officeDocument/2006/relationships/tags" Target="../tags/tag313.xml"/><Relationship Id="rId60" Type="http://schemas.openxmlformats.org/officeDocument/2006/relationships/tags" Target="../tags/tag321.xml"/><Relationship Id="rId65" Type="http://schemas.openxmlformats.org/officeDocument/2006/relationships/tags" Target="../tags/tag326.xml"/><Relationship Id="rId73" Type="http://schemas.openxmlformats.org/officeDocument/2006/relationships/slideLayout" Target="../slideLayouts/slideLayout6.xml"/><Relationship Id="rId4" Type="http://schemas.openxmlformats.org/officeDocument/2006/relationships/tags" Target="../tags/tag265.xml"/><Relationship Id="rId9" Type="http://schemas.openxmlformats.org/officeDocument/2006/relationships/tags" Target="../tags/tag270.xml"/><Relationship Id="rId14" Type="http://schemas.openxmlformats.org/officeDocument/2006/relationships/tags" Target="../tags/tag275.xml"/><Relationship Id="rId22" Type="http://schemas.openxmlformats.org/officeDocument/2006/relationships/tags" Target="../tags/tag283.xml"/><Relationship Id="rId27" Type="http://schemas.openxmlformats.org/officeDocument/2006/relationships/tags" Target="../tags/tag288.xml"/><Relationship Id="rId30" Type="http://schemas.openxmlformats.org/officeDocument/2006/relationships/tags" Target="../tags/tag291.xml"/><Relationship Id="rId35" Type="http://schemas.openxmlformats.org/officeDocument/2006/relationships/tags" Target="../tags/tag296.xml"/><Relationship Id="rId43" Type="http://schemas.openxmlformats.org/officeDocument/2006/relationships/tags" Target="../tags/tag304.xml"/><Relationship Id="rId48" Type="http://schemas.openxmlformats.org/officeDocument/2006/relationships/tags" Target="../tags/tag309.xml"/><Relationship Id="rId56" Type="http://schemas.openxmlformats.org/officeDocument/2006/relationships/tags" Target="../tags/tag317.xml"/><Relationship Id="rId64" Type="http://schemas.openxmlformats.org/officeDocument/2006/relationships/tags" Target="../tags/tag325.xml"/><Relationship Id="rId69" Type="http://schemas.openxmlformats.org/officeDocument/2006/relationships/tags" Target="../tags/tag330.xml"/><Relationship Id="rId8" Type="http://schemas.openxmlformats.org/officeDocument/2006/relationships/tags" Target="../tags/tag269.xml"/><Relationship Id="rId51" Type="http://schemas.openxmlformats.org/officeDocument/2006/relationships/tags" Target="../tags/tag312.xml"/><Relationship Id="rId72" Type="http://schemas.openxmlformats.org/officeDocument/2006/relationships/tags" Target="../tags/tag333.xml"/><Relationship Id="rId3" Type="http://schemas.openxmlformats.org/officeDocument/2006/relationships/tags" Target="../tags/tag264.xml"/><Relationship Id="rId12" Type="http://schemas.openxmlformats.org/officeDocument/2006/relationships/tags" Target="../tags/tag273.xml"/><Relationship Id="rId17" Type="http://schemas.openxmlformats.org/officeDocument/2006/relationships/tags" Target="../tags/tag278.xml"/><Relationship Id="rId25" Type="http://schemas.openxmlformats.org/officeDocument/2006/relationships/tags" Target="../tags/tag286.xml"/><Relationship Id="rId33" Type="http://schemas.openxmlformats.org/officeDocument/2006/relationships/tags" Target="../tags/tag294.xml"/><Relationship Id="rId38" Type="http://schemas.openxmlformats.org/officeDocument/2006/relationships/tags" Target="../tags/tag299.xml"/><Relationship Id="rId46" Type="http://schemas.openxmlformats.org/officeDocument/2006/relationships/tags" Target="../tags/tag307.xml"/><Relationship Id="rId59" Type="http://schemas.openxmlformats.org/officeDocument/2006/relationships/tags" Target="../tags/tag320.xml"/><Relationship Id="rId67" Type="http://schemas.openxmlformats.org/officeDocument/2006/relationships/tags" Target="../tags/tag328.xml"/><Relationship Id="rId20" Type="http://schemas.openxmlformats.org/officeDocument/2006/relationships/tags" Target="../tags/tag281.xml"/><Relationship Id="rId41" Type="http://schemas.openxmlformats.org/officeDocument/2006/relationships/tags" Target="../tags/tag302.xml"/><Relationship Id="rId54" Type="http://schemas.openxmlformats.org/officeDocument/2006/relationships/tags" Target="../tags/tag315.xml"/><Relationship Id="rId62" Type="http://schemas.openxmlformats.org/officeDocument/2006/relationships/tags" Target="../tags/tag323.xml"/><Relationship Id="rId70" Type="http://schemas.openxmlformats.org/officeDocument/2006/relationships/tags" Target="../tags/tag331.xml"/><Relationship Id="rId75" Type="http://schemas.openxmlformats.org/officeDocument/2006/relationships/image" Target="../media/image7.emf"/><Relationship Id="rId1" Type="http://schemas.openxmlformats.org/officeDocument/2006/relationships/tags" Target="../tags/tag262.xml"/><Relationship Id="rId6" Type="http://schemas.openxmlformats.org/officeDocument/2006/relationships/tags" Target="../tags/tag267.xml"/></Relationships>
</file>

<file path=ppt/slides/_rels/slide10.xml.rels><?xml version="1.0" encoding="UTF-8" standalone="yes"?>
<Relationships xmlns="http://schemas.openxmlformats.org/package/2006/relationships"><Relationship Id="rId8" Type="http://schemas.openxmlformats.org/officeDocument/2006/relationships/tags" Target="../tags/tag341.xml"/><Relationship Id="rId13" Type="http://schemas.openxmlformats.org/officeDocument/2006/relationships/tags" Target="../tags/tag346.xml"/><Relationship Id="rId18" Type="http://schemas.openxmlformats.org/officeDocument/2006/relationships/tags" Target="../tags/tag351.xml"/><Relationship Id="rId26" Type="http://schemas.openxmlformats.org/officeDocument/2006/relationships/tags" Target="../tags/tag359.xml"/><Relationship Id="rId39" Type="http://schemas.openxmlformats.org/officeDocument/2006/relationships/tags" Target="../tags/tag372.xml"/><Relationship Id="rId3" Type="http://schemas.openxmlformats.org/officeDocument/2006/relationships/tags" Target="../tags/tag336.xml"/><Relationship Id="rId21" Type="http://schemas.openxmlformats.org/officeDocument/2006/relationships/tags" Target="../tags/tag354.xml"/><Relationship Id="rId34" Type="http://schemas.openxmlformats.org/officeDocument/2006/relationships/tags" Target="../tags/tag367.xml"/><Relationship Id="rId42" Type="http://schemas.openxmlformats.org/officeDocument/2006/relationships/tags" Target="../tags/tag375.xml"/><Relationship Id="rId7" Type="http://schemas.openxmlformats.org/officeDocument/2006/relationships/tags" Target="../tags/tag340.xml"/><Relationship Id="rId12" Type="http://schemas.openxmlformats.org/officeDocument/2006/relationships/tags" Target="../tags/tag345.xml"/><Relationship Id="rId17" Type="http://schemas.openxmlformats.org/officeDocument/2006/relationships/tags" Target="../tags/tag350.xml"/><Relationship Id="rId25" Type="http://schemas.openxmlformats.org/officeDocument/2006/relationships/tags" Target="../tags/tag358.xml"/><Relationship Id="rId33" Type="http://schemas.openxmlformats.org/officeDocument/2006/relationships/tags" Target="../tags/tag366.xml"/><Relationship Id="rId38" Type="http://schemas.openxmlformats.org/officeDocument/2006/relationships/tags" Target="../tags/tag371.xml"/><Relationship Id="rId2" Type="http://schemas.openxmlformats.org/officeDocument/2006/relationships/tags" Target="../tags/tag335.xml"/><Relationship Id="rId16" Type="http://schemas.openxmlformats.org/officeDocument/2006/relationships/tags" Target="../tags/tag349.xml"/><Relationship Id="rId20" Type="http://schemas.openxmlformats.org/officeDocument/2006/relationships/tags" Target="../tags/tag353.xml"/><Relationship Id="rId29" Type="http://schemas.openxmlformats.org/officeDocument/2006/relationships/tags" Target="../tags/tag362.xml"/><Relationship Id="rId41" Type="http://schemas.openxmlformats.org/officeDocument/2006/relationships/tags" Target="../tags/tag374.xml"/><Relationship Id="rId1" Type="http://schemas.openxmlformats.org/officeDocument/2006/relationships/tags" Target="../tags/tag334.xml"/><Relationship Id="rId6" Type="http://schemas.openxmlformats.org/officeDocument/2006/relationships/tags" Target="../tags/tag339.xml"/><Relationship Id="rId11" Type="http://schemas.openxmlformats.org/officeDocument/2006/relationships/tags" Target="../tags/tag344.xml"/><Relationship Id="rId24" Type="http://schemas.openxmlformats.org/officeDocument/2006/relationships/tags" Target="../tags/tag357.xml"/><Relationship Id="rId32" Type="http://schemas.openxmlformats.org/officeDocument/2006/relationships/tags" Target="../tags/tag365.xml"/><Relationship Id="rId37" Type="http://schemas.openxmlformats.org/officeDocument/2006/relationships/tags" Target="../tags/tag370.xml"/><Relationship Id="rId40" Type="http://schemas.openxmlformats.org/officeDocument/2006/relationships/tags" Target="../tags/tag373.xml"/><Relationship Id="rId5" Type="http://schemas.openxmlformats.org/officeDocument/2006/relationships/tags" Target="../tags/tag338.xml"/><Relationship Id="rId15" Type="http://schemas.openxmlformats.org/officeDocument/2006/relationships/tags" Target="../tags/tag348.xml"/><Relationship Id="rId23" Type="http://schemas.openxmlformats.org/officeDocument/2006/relationships/tags" Target="../tags/tag356.xml"/><Relationship Id="rId28" Type="http://schemas.openxmlformats.org/officeDocument/2006/relationships/tags" Target="../tags/tag361.xml"/><Relationship Id="rId36" Type="http://schemas.openxmlformats.org/officeDocument/2006/relationships/tags" Target="../tags/tag369.xml"/><Relationship Id="rId10" Type="http://schemas.openxmlformats.org/officeDocument/2006/relationships/tags" Target="../tags/tag343.xml"/><Relationship Id="rId19" Type="http://schemas.openxmlformats.org/officeDocument/2006/relationships/tags" Target="../tags/tag352.xml"/><Relationship Id="rId31" Type="http://schemas.openxmlformats.org/officeDocument/2006/relationships/tags" Target="../tags/tag364.xml"/><Relationship Id="rId44" Type="http://schemas.openxmlformats.org/officeDocument/2006/relationships/image" Target="../media/image8.emf"/><Relationship Id="rId4" Type="http://schemas.openxmlformats.org/officeDocument/2006/relationships/tags" Target="../tags/tag337.xml"/><Relationship Id="rId9" Type="http://schemas.openxmlformats.org/officeDocument/2006/relationships/tags" Target="../tags/tag342.xml"/><Relationship Id="rId14" Type="http://schemas.openxmlformats.org/officeDocument/2006/relationships/tags" Target="../tags/tag347.xml"/><Relationship Id="rId22" Type="http://schemas.openxmlformats.org/officeDocument/2006/relationships/tags" Target="../tags/tag355.xml"/><Relationship Id="rId27" Type="http://schemas.openxmlformats.org/officeDocument/2006/relationships/tags" Target="../tags/tag360.xml"/><Relationship Id="rId30" Type="http://schemas.openxmlformats.org/officeDocument/2006/relationships/tags" Target="../tags/tag363.xml"/><Relationship Id="rId35" Type="http://schemas.openxmlformats.org/officeDocument/2006/relationships/tags" Target="../tags/tag368.xml"/><Relationship Id="rId43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6" Type="http://schemas.openxmlformats.org/officeDocument/2006/relationships/tags" Target="../tags/tag401.xml"/><Relationship Id="rId21" Type="http://schemas.openxmlformats.org/officeDocument/2006/relationships/tags" Target="../tags/tag396.xml"/><Relationship Id="rId42" Type="http://schemas.openxmlformats.org/officeDocument/2006/relationships/tags" Target="../tags/tag417.xml"/><Relationship Id="rId47" Type="http://schemas.openxmlformats.org/officeDocument/2006/relationships/tags" Target="../tags/tag422.xml"/><Relationship Id="rId63" Type="http://schemas.openxmlformats.org/officeDocument/2006/relationships/tags" Target="../tags/tag438.xml"/><Relationship Id="rId68" Type="http://schemas.openxmlformats.org/officeDocument/2006/relationships/tags" Target="../tags/tag443.xml"/><Relationship Id="rId84" Type="http://schemas.openxmlformats.org/officeDocument/2006/relationships/tags" Target="../tags/tag459.xml"/><Relationship Id="rId89" Type="http://schemas.openxmlformats.org/officeDocument/2006/relationships/tags" Target="../tags/tag464.xml"/><Relationship Id="rId7" Type="http://schemas.openxmlformats.org/officeDocument/2006/relationships/tags" Target="../tags/tag382.xml"/><Relationship Id="rId71" Type="http://schemas.openxmlformats.org/officeDocument/2006/relationships/tags" Target="../tags/tag446.xml"/><Relationship Id="rId92" Type="http://schemas.openxmlformats.org/officeDocument/2006/relationships/tags" Target="../tags/tag467.xml"/><Relationship Id="rId2" Type="http://schemas.openxmlformats.org/officeDocument/2006/relationships/tags" Target="../tags/tag377.xml"/><Relationship Id="rId16" Type="http://schemas.openxmlformats.org/officeDocument/2006/relationships/tags" Target="../tags/tag391.xml"/><Relationship Id="rId29" Type="http://schemas.openxmlformats.org/officeDocument/2006/relationships/tags" Target="../tags/tag404.xml"/><Relationship Id="rId107" Type="http://schemas.openxmlformats.org/officeDocument/2006/relationships/notesSlide" Target="../notesSlides/notesSlide7.xml"/><Relationship Id="rId11" Type="http://schemas.openxmlformats.org/officeDocument/2006/relationships/tags" Target="../tags/tag386.xml"/><Relationship Id="rId24" Type="http://schemas.openxmlformats.org/officeDocument/2006/relationships/tags" Target="../tags/tag399.xml"/><Relationship Id="rId32" Type="http://schemas.openxmlformats.org/officeDocument/2006/relationships/tags" Target="../tags/tag407.xml"/><Relationship Id="rId37" Type="http://schemas.openxmlformats.org/officeDocument/2006/relationships/tags" Target="../tags/tag412.xml"/><Relationship Id="rId40" Type="http://schemas.openxmlformats.org/officeDocument/2006/relationships/tags" Target="../tags/tag415.xml"/><Relationship Id="rId45" Type="http://schemas.openxmlformats.org/officeDocument/2006/relationships/tags" Target="../tags/tag420.xml"/><Relationship Id="rId53" Type="http://schemas.openxmlformats.org/officeDocument/2006/relationships/tags" Target="../tags/tag428.xml"/><Relationship Id="rId58" Type="http://schemas.openxmlformats.org/officeDocument/2006/relationships/tags" Target="../tags/tag433.xml"/><Relationship Id="rId66" Type="http://schemas.openxmlformats.org/officeDocument/2006/relationships/tags" Target="../tags/tag441.xml"/><Relationship Id="rId74" Type="http://schemas.openxmlformats.org/officeDocument/2006/relationships/tags" Target="../tags/tag449.xml"/><Relationship Id="rId79" Type="http://schemas.openxmlformats.org/officeDocument/2006/relationships/tags" Target="../tags/tag454.xml"/><Relationship Id="rId87" Type="http://schemas.openxmlformats.org/officeDocument/2006/relationships/tags" Target="../tags/tag462.xml"/><Relationship Id="rId102" Type="http://schemas.openxmlformats.org/officeDocument/2006/relationships/tags" Target="../tags/tag477.xml"/><Relationship Id="rId5" Type="http://schemas.openxmlformats.org/officeDocument/2006/relationships/tags" Target="../tags/tag380.xml"/><Relationship Id="rId61" Type="http://schemas.openxmlformats.org/officeDocument/2006/relationships/tags" Target="../tags/tag436.xml"/><Relationship Id="rId82" Type="http://schemas.openxmlformats.org/officeDocument/2006/relationships/tags" Target="../tags/tag457.xml"/><Relationship Id="rId90" Type="http://schemas.openxmlformats.org/officeDocument/2006/relationships/tags" Target="../tags/tag465.xml"/><Relationship Id="rId95" Type="http://schemas.openxmlformats.org/officeDocument/2006/relationships/tags" Target="../tags/tag470.xml"/><Relationship Id="rId19" Type="http://schemas.openxmlformats.org/officeDocument/2006/relationships/tags" Target="../tags/tag394.xml"/><Relationship Id="rId14" Type="http://schemas.openxmlformats.org/officeDocument/2006/relationships/tags" Target="../tags/tag389.xml"/><Relationship Id="rId22" Type="http://schemas.openxmlformats.org/officeDocument/2006/relationships/tags" Target="../tags/tag397.xml"/><Relationship Id="rId27" Type="http://schemas.openxmlformats.org/officeDocument/2006/relationships/tags" Target="../tags/tag402.xml"/><Relationship Id="rId30" Type="http://schemas.openxmlformats.org/officeDocument/2006/relationships/tags" Target="../tags/tag405.xml"/><Relationship Id="rId35" Type="http://schemas.openxmlformats.org/officeDocument/2006/relationships/tags" Target="../tags/tag410.xml"/><Relationship Id="rId43" Type="http://schemas.openxmlformats.org/officeDocument/2006/relationships/tags" Target="../tags/tag418.xml"/><Relationship Id="rId48" Type="http://schemas.openxmlformats.org/officeDocument/2006/relationships/tags" Target="../tags/tag423.xml"/><Relationship Id="rId56" Type="http://schemas.openxmlformats.org/officeDocument/2006/relationships/tags" Target="../tags/tag431.xml"/><Relationship Id="rId64" Type="http://schemas.openxmlformats.org/officeDocument/2006/relationships/tags" Target="../tags/tag439.xml"/><Relationship Id="rId69" Type="http://schemas.openxmlformats.org/officeDocument/2006/relationships/tags" Target="../tags/tag444.xml"/><Relationship Id="rId77" Type="http://schemas.openxmlformats.org/officeDocument/2006/relationships/tags" Target="../tags/tag452.xml"/><Relationship Id="rId100" Type="http://schemas.openxmlformats.org/officeDocument/2006/relationships/tags" Target="../tags/tag475.xml"/><Relationship Id="rId105" Type="http://schemas.openxmlformats.org/officeDocument/2006/relationships/tags" Target="../tags/tag480.xml"/><Relationship Id="rId8" Type="http://schemas.openxmlformats.org/officeDocument/2006/relationships/tags" Target="../tags/tag383.xml"/><Relationship Id="rId51" Type="http://schemas.openxmlformats.org/officeDocument/2006/relationships/tags" Target="../tags/tag426.xml"/><Relationship Id="rId72" Type="http://schemas.openxmlformats.org/officeDocument/2006/relationships/tags" Target="../tags/tag447.xml"/><Relationship Id="rId80" Type="http://schemas.openxmlformats.org/officeDocument/2006/relationships/tags" Target="../tags/tag455.xml"/><Relationship Id="rId85" Type="http://schemas.openxmlformats.org/officeDocument/2006/relationships/tags" Target="../tags/tag460.xml"/><Relationship Id="rId93" Type="http://schemas.openxmlformats.org/officeDocument/2006/relationships/tags" Target="../tags/tag468.xml"/><Relationship Id="rId98" Type="http://schemas.openxmlformats.org/officeDocument/2006/relationships/tags" Target="../tags/tag473.xml"/><Relationship Id="rId3" Type="http://schemas.openxmlformats.org/officeDocument/2006/relationships/tags" Target="../tags/tag378.xml"/><Relationship Id="rId12" Type="http://schemas.openxmlformats.org/officeDocument/2006/relationships/tags" Target="../tags/tag387.xml"/><Relationship Id="rId17" Type="http://schemas.openxmlformats.org/officeDocument/2006/relationships/tags" Target="../tags/tag392.xml"/><Relationship Id="rId25" Type="http://schemas.openxmlformats.org/officeDocument/2006/relationships/tags" Target="../tags/tag400.xml"/><Relationship Id="rId33" Type="http://schemas.openxmlformats.org/officeDocument/2006/relationships/tags" Target="../tags/tag408.xml"/><Relationship Id="rId38" Type="http://schemas.openxmlformats.org/officeDocument/2006/relationships/tags" Target="../tags/tag413.xml"/><Relationship Id="rId46" Type="http://schemas.openxmlformats.org/officeDocument/2006/relationships/tags" Target="../tags/tag421.xml"/><Relationship Id="rId59" Type="http://schemas.openxmlformats.org/officeDocument/2006/relationships/tags" Target="../tags/tag434.xml"/><Relationship Id="rId67" Type="http://schemas.openxmlformats.org/officeDocument/2006/relationships/tags" Target="../tags/tag442.xml"/><Relationship Id="rId103" Type="http://schemas.openxmlformats.org/officeDocument/2006/relationships/tags" Target="../tags/tag478.xml"/><Relationship Id="rId108" Type="http://schemas.openxmlformats.org/officeDocument/2006/relationships/image" Target="../media/image9.emf"/><Relationship Id="rId20" Type="http://schemas.openxmlformats.org/officeDocument/2006/relationships/tags" Target="../tags/tag395.xml"/><Relationship Id="rId41" Type="http://schemas.openxmlformats.org/officeDocument/2006/relationships/tags" Target="../tags/tag416.xml"/><Relationship Id="rId54" Type="http://schemas.openxmlformats.org/officeDocument/2006/relationships/tags" Target="../tags/tag429.xml"/><Relationship Id="rId62" Type="http://schemas.openxmlformats.org/officeDocument/2006/relationships/tags" Target="../tags/tag437.xml"/><Relationship Id="rId70" Type="http://schemas.openxmlformats.org/officeDocument/2006/relationships/tags" Target="../tags/tag445.xml"/><Relationship Id="rId75" Type="http://schemas.openxmlformats.org/officeDocument/2006/relationships/tags" Target="../tags/tag450.xml"/><Relationship Id="rId83" Type="http://schemas.openxmlformats.org/officeDocument/2006/relationships/tags" Target="../tags/tag458.xml"/><Relationship Id="rId88" Type="http://schemas.openxmlformats.org/officeDocument/2006/relationships/tags" Target="../tags/tag463.xml"/><Relationship Id="rId91" Type="http://schemas.openxmlformats.org/officeDocument/2006/relationships/tags" Target="../tags/tag466.xml"/><Relationship Id="rId96" Type="http://schemas.openxmlformats.org/officeDocument/2006/relationships/tags" Target="../tags/tag471.xml"/><Relationship Id="rId1" Type="http://schemas.openxmlformats.org/officeDocument/2006/relationships/tags" Target="../tags/tag376.xml"/><Relationship Id="rId6" Type="http://schemas.openxmlformats.org/officeDocument/2006/relationships/tags" Target="../tags/tag381.xml"/><Relationship Id="rId15" Type="http://schemas.openxmlformats.org/officeDocument/2006/relationships/tags" Target="../tags/tag390.xml"/><Relationship Id="rId23" Type="http://schemas.openxmlformats.org/officeDocument/2006/relationships/tags" Target="../tags/tag398.xml"/><Relationship Id="rId28" Type="http://schemas.openxmlformats.org/officeDocument/2006/relationships/tags" Target="../tags/tag403.xml"/><Relationship Id="rId36" Type="http://schemas.openxmlformats.org/officeDocument/2006/relationships/tags" Target="../tags/tag411.xml"/><Relationship Id="rId49" Type="http://schemas.openxmlformats.org/officeDocument/2006/relationships/tags" Target="../tags/tag424.xml"/><Relationship Id="rId57" Type="http://schemas.openxmlformats.org/officeDocument/2006/relationships/tags" Target="../tags/tag432.xml"/><Relationship Id="rId106" Type="http://schemas.openxmlformats.org/officeDocument/2006/relationships/slideLayout" Target="../slideLayouts/slideLayout6.xml"/><Relationship Id="rId10" Type="http://schemas.openxmlformats.org/officeDocument/2006/relationships/tags" Target="../tags/tag385.xml"/><Relationship Id="rId31" Type="http://schemas.openxmlformats.org/officeDocument/2006/relationships/tags" Target="../tags/tag406.xml"/><Relationship Id="rId44" Type="http://schemas.openxmlformats.org/officeDocument/2006/relationships/tags" Target="../tags/tag419.xml"/><Relationship Id="rId52" Type="http://schemas.openxmlformats.org/officeDocument/2006/relationships/tags" Target="../tags/tag427.xml"/><Relationship Id="rId60" Type="http://schemas.openxmlformats.org/officeDocument/2006/relationships/tags" Target="../tags/tag435.xml"/><Relationship Id="rId65" Type="http://schemas.openxmlformats.org/officeDocument/2006/relationships/tags" Target="../tags/tag440.xml"/><Relationship Id="rId73" Type="http://schemas.openxmlformats.org/officeDocument/2006/relationships/tags" Target="../tags/tag448.xml"/><Relationship Id="rId78" Type="http://schemas.openxmlformats.org/officeDocument/2006/relationships/tags" Target="../tags/tag453.xml"/><Relationship Id="rId81" Type="http://schemas.openxmlformats.org/officeDocument/2006/relationships/tags" Target="../tags/tag456.xml"/><Relationship Id="rId86" Type="http://schemas.openxmlformats.org/officeDocument/2006/relationships/tags" Target="../tags/tag461.xml"/><Relationship Id="rId94" Type="http://schemas.openxmlformats.org/officeDocument/2006/relationships/tags" Target="../tags/tag469.xml"/><Relationship Id="rId99" Type="http://schemas.openxmlformats.org/officeDocument/2006/relationships/tags" Target="../tags/tag474.xml"/><Relationship Id="rId101" Type="http://schemas.openxmlformats.org/officeDocument/2006/relationships/tags" Target="../tags/tag476.xml"/><Relationship Id="rId4" Type="http://schemas.openxmlformats.org/officeDocument/2006/relationships/tags" Target="../tags/tag379.xml"/><Relationship Id="rId9" Type="http://schemas.openxmlformats.org/officeDocument/2006/relationships/tags" Target="../tags/tag384.xml"/><Relationship Id="rId13" Type="http://schemas.openxmlformats.org/officeDocument/2006/relationships/tags" Target="../tags/tag388.xml"/><Relationship Id="rId18" Type="http://schemas.openxmlformats.org/officeDocument/2006/relationships/tags" Target="../tags/tag393.xml"/><Relationship Id="rId39" Type="http://schemas.openxmlformats.org/officeDocument/2006/relationships/tags" Target="../tags/tag414.xml"/><Relationship Id="rId34" Type="http://schemas.openxmlformats.org/officeDocument/2006/relationships/tags" Target="../tags/tag409.xml"/><Relationship Id="rId50" Type="http://schemas.openxmlformats.org/officeDocument/2006/relationships/tags" Target="../tags/tag425.xml"/><Relationship Id="rId55" Type="http://schemas.openxmlformats.org/officeDocument/2006/relationships/tags" Target="../tags/tag430.xml"/><Relationship Id="rId76" Type="http://schemas.openxmlformats.org/officeDocument/2006/relationships/tags" Target="../tags/tag451.xml"/><Relationship Id="rId97" Type="http://schemas.openxmlformats.org/officeDocument/2006/relationships/tags" Target="../tags/tag472.xml"/><Relationship Id="rId104" Type="http://schemas.openxmlformats.org/officeDocument/2006/relationships/tags" Target="../tags/tag479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482.xml"/><Relationship Id="rId1" Type="http://schemas.openxmlformats.org/officeDocument/2006/relationships/tags" Target="../tags/tag481.xml"/><Relationship Id="rId4" Type="http://schemas.openxmlformats.org/officeDocument/2006/relationships/notesSlide" Target="../notesSlides/notesSlide8.xml"/></Relationships>
</file>

<file path=ppt/slides/_rels/slide13.xml.rels><?xml version="1.0" encoding="UTF-8" standalone="yes"?>
<Relationships xmlns="http://schemas.openxmlformats.org/package/2006/relationships"><Relationship Id="rId8" Type="http://schemas.openxmlformats.org/officeDocument/2006/relationships/tags" Target="../tags/tag490.xml"/><Relationship Id="rId13" Type="http://schemas.openxmlformats.org/officeDocument/2006/relationships/tags" Target="../tags/tag495.xml"/><Relationship Id="rId18" Type="http://schemas.openxmlformats.org/officeDocument/2006/relationships/tags" Target="../tags/tag500.xml"/><Relationship Id="rId3" Type="http://schemas.openxmlformats.org/officeDocument/2006/relationships/tags" Target="../tags/tag485.xml"/><Relationship Id="rId21" Type="http://schemas.openxmlformats.org/officeDocument/2006/relationships/tags" Target="../tags/tag503.xml"/><Relationship Id="rId7" Type="http://schemas.openxmlformats.org/officeDocument/2006/relationships/tags" Target="../tags/tag489.xml"/><Relationship Id="rId12" Type="http://schemas.openxmlformats.org/officeDocument/2006/relationships/tags" Target="../tags/tag494.xml"/><Relationship Id="rId17" Type="http://schemas.openxmlformats.org/officeDocument/2006/relationships/tags" Target="../tags/tag499.xml"/><Relationship Id="rId25" Type="http://schemas.openxmlformats.org/officeDocument/2006/relationships/notesSlide" Target="../notesSlides/notesSlide9.xml"/><Relationship Id="rId2" Type="http://schemas.openxmlformats.org/officeDocument/2006/relationships/tags" Target="../tags/tag484.xml"/><Relationship Id="rId16" Type="http://schemas.openxmlformats.org/officeDocument/2006/relationships/tags" Target="../tags/tag498.xml"/><Relationship Id="rId20" Type="http://schemas.openxmlformats.org/officeDocument/2006/relationships/tags" Target="../tags/tag502.xml"/><Relationship Id="rId1" Type="http://schemas.openxmlformats.org/officeDocument/2006/relationships/tags" Target="../tags/tag483.xml"/><Relationship Id="rId6" Type="http://schemas.openxmlformats.org/officeDocument/2006/relationships/tags" Target="../tags/tag488.xml"/><Relationship Id="rId11" Type="http://schemas.openxmlformats.org/officeDocument/2006/relationships/tags" Target="../tags/tag493.xml"/><Relationship Id="rId24" Type="http://schemas.openxmlformats.org/officeDocument/2006/relationships/slideLayout" Target="../slideLayouts/slideLayout2.xml"/><Relationship Id="rId5" Type="http://schemas.openxmlformats.org/officeDocument/2006/relationships/tags" Target="../tags/tag487.xml"/><Relationship Id="rId15" Type="http://schemas.openxmlformats.org/officeDocument/2006/relationships/tags" Target="../tags/tag497.xml"/><Relationship Id="rId23" Type="http://schemas.openxmlformats.org/officeDocument/2006/relationships/tags" Target="../tags/tag505.xml"/><Relationship Id="rId10" Type="http://schemas.openxmlformats.org/officeDocument/2006/relationships/tags" Target="../tags/tag492.xml"/><Relationship Id="rId19" Type="http://schemas.openxmlformats.org/officeDocument/2006/relationships/tags" Target="../tags/tag501.xml"/><Relationship Id="rId4" Type="http://schemas.openxmlformats.org/officeDocument/2006/relationships/tags" Target="../tags/tag486.xml"/><Relationship Id="rId9" Type="http://schemas.openxmlformats.org/officeDocument/2006/relationships/tags" Target="../tags/tag491.xml"/><Relationship Id="rId14" Type="http://schemas.openxmlformats.org/officeDocument/2006/relationships/tags" Target="../tags/tag496.xml"/><Relationship Id="rId22" Type="http://schemas.openxmlformats.org/officeDocument/2006/relationships/tags" Target="../tags/tag504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507.xml"/><Relationship Id="rId1" Type="http://schemas.openxmlformats.org/officeDocument/2006/relationships/tags" Target="../tags/tag506.xml"/><Relationship Id="rId4" Type="http://schemas.openxmlformats.org/officeDocument/2006/relationships/notesSlide" Target="../notesSlides/notesSlide10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509.xml"/><Relationship Id="rId1" Type="http://schemas.openxmlformats.org/officeDocument/2006/relationships/tags" Target="../tags/tag508.xml"/><Relationship Id="rId4" Type="http://schemas.openxmlformats.org/officeDocument/2006/relationships/notesSlide" Target="../notesSlides/notesSlide11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511.xml"/><Relationship Id="rId1" Type="http://schemas.openxmlformats.org/officeDocument/2006/relationships/tags" Target="../tags/tag510.xml"/><Relationship Id="rId4" Type="http://schemas.openxmlformats.org/officeDocument/2006/relationships/notesSlide" Target="../notesSlides/notesSlide1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Memory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body" sz="quarter" idx="13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See: P&amp;H Appendix C.8, C.9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1" name="Rounded Rectangle 180"/>
          <p:cNvSpPr/>
          <p:nvPr>
            <p:custDataLst>
              <p:tags r:id="rId1"/>
            </p:custDataLst>
          </p:nvPr>
        </p:nvSpPr>
        <p:spPr>
          <a:xfrm>
            <a:off x="1295400" y="228600"/>
            <a:ext cx="4343400" cy="4800600"/>
          </a:xfrm>
          <a:prstGeom prst="roundRect">
            <a:avLst/>
          </a:prstGeom>
          <a:solidFill>
            <a:schemeClr val="accent3">
              <a:lumMod val="50000"/>
            </a:schemeClr>
          </a:solidFill>
          <a:ln w="28575">
            <a:solidFill>
              <a:schemeClr val="accent3">
                <a:lumMod val="20000"/>
                <a:lumOff val="8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967107" name="Rectangle 3"/>
          <p:cNvSpPr>
            <a:spLocks noGrp="1" noChangeArrowheads="1"/>
          </p:cNvSpPr>
          <p:nvPr>
            <p:ph type="title"/>
            <p:custDataLst>
              <p:tags r:id="rId2"/>
            </p:custDataLst>
          </p:nvPr>
        </p:nvSpPr>
        <p:spPr/>
        <p:txBody>
          <a:bodyPr>
            <a:noAutofit/>
          </a:bodyPr>
          <a:lstStyle/>
          <a:p>
            <a:r>
              <a:rPr lang="en-US" dirty="0" smtClean="0"/>
              <a:t>Voting Machine</a:t>
            </a:r>
            <a:endParaRPr lang="en-US" dirty="0"/>
          </a:p>
        </p:txBody>
      </p:sp>
      <p:sp>
        <p:nvSpPr>
          <p:cNvPr id="1967122" name="Line 18"/>
          <p:cNvSpPr>
            <a:spLocks noChangeShapeType="1"/>
          </p:cNvSpPr>
          <p:nvPr>
            <p:custDataLst>
              <p:tags r:id="rId3"/>
            </p:custDataLst>
          </p:nvPr>
        </p:nvSpPr>
        <p:spPr bwMode="auto">
          <a:xfrm flipH="1">
            <a:off x="2878137" y="4878625"/>
            <a:ext cx="0" cy="533400"/>
          </a:xfrm>
          <a:prstGeom prst="line">
            <a:avLst/>
          </a:prstGeom>
          <a:noFill/>
          <a:ln w="25400">
            <a:solidFill>
              <a:srgbClr val="FFFFFF"/>
            </a:solidFill>
            <a:round/>
            <a:headEnd/>
            <a:tailEnd type="oval" w="med" len="med"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sp>
        <p:nvSpPr>
          <p:cNvPr id="1967137" name="Text Box 33"/>
          <p:cNvSpPr txBox="1">
            <a:spLocks noChangeArrowheads="1"/>
          </p:cNvSpPr>
          <p:nvPr>
            <p:custDataLst>
              <p:tags r:id="rId4"/>
            </p:custDataLst>
          </p:nvPr>
        </p:nvSpPr>
        <p:spPr bwMode="auto">
          <a:xfrm rot="16200000">
            <a:off x="4921694" y="2317543"/>
            <a:ext cx="593725" cy="413639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squar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dirty="0" err="1">
                <a:solidFill>
                  <a:srgbClr val="FFFFFF"/>
                </a:solidFill>
                <a:latin typeface="Calibri"/>
              </a:rPr>
              <a:t>mux</a:t>
            </a:r>
            <a:endParaRPr lang="en-US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1967151" name="Line 47"/>
          <p:cNvSpPr>
            <a:spLocks noChangeShapeType="1"/>
          </p:cNvSpPr>
          <p:nvPr>
            <p:custDataLst>
              <p:tags r:id="rId5"/>
            </p:custDataLst>
          </p:nvPr>
        </p:nvSpPr>
        <p:spPr bwMode="auto">
          <a:xfrm flipV="1">
            <a:off x="1506537" y="2592625"/>
            <a:ext cx="152400" cy="76200"/>
          </a:xfrm>
          <a:prstGeom prst="line">
            <a:avLst/>
          </a:prstGeom>
          <a:noFill/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square" anchor="ctr">
            <a:spAutoFit/>
          </a:bodyPr>
          <a:lstStyle/>
          <a:p>
            <a:endParaRPr lang="en-US" sz="2400"/>
          </a:p>
        </p:txBody>
      </p:sp>
      <p:sp>
        <p:nvSpPr>
          <p:cNvPr id="1967152" name="Text Box 48"/>
          <p:cNvSpPr txBox="1">
            <a:spLocks noChangeArrowheads="1"/>
          </p:cNvSpPr>
          <p:nvPr>
            <p:custDataLst>
              <p:tags r:id="rId6"/>
            </p:custDataLst>
          </p:nvPr>
        </p:nvSpPr>
        <p:spPr bwMode="auto">
          <a:xfrm>
            <a:off x="1087087" y="2440225"/>
            <a:ext cx="495650" cy="494944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 dirty="0" smtClean="0">
                <a:solidFill>
                  <a:srgbClr val="FFFFFF"/>
                </a:solidFill>
                <a:latin typeface="Calibri"/>
              </a:rPr>
              <a:t>32</a:t>
            </a: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pic>
        <p:nvPicPr>
          <p:cNvPr id="1967154" name="Picture 50" descr="8-segment"/>
          <p:cNvPicPr>
            <a:picLocks noChangeAspect="1" noChangeArrowheads="1"/>
          </p:cNvPicPr>
          <p:nvPr>
            <p:custDataLst>
              <p:tags r:id="rId7"/>
            </p:custDataLst>
          </p:nvPr>
        </p:nvPicPr>
        <p:blipFill>
          <a:blip r:embed="rId111" cstate="print"/>
          <a:srcRect/>
          <a:stretch>
            <a:fillRect/>
          </a:stretch>
        </p:blipFill>
        <p:spPr bwMode="auto">
          <a:xfrm>
            <a:off x="7450137" y="687625"/>
            <a:ext cx="703263" cy="914400"/>
          </a:xfrm>
          <a:prstGeom prst="rect">
            <a:avLst/>
          </a:prstGeom>
          <a:noFill/>
        </p:spPr>
      </p:pic>
      <p:pic>
        <p:nvPicPr>
          <p:cNvPr id="1967155" name="Picture 51" descr="8-segment"/>
          <p:cNvPicPr>
            <a:picLocks noChangeAspect="1" noChangeArrowheads="1"/>
          </p:cNvPicPr>
          <p:nvPr>
            <p:custDataLst>
              <p:tags r:id="rId8"/>
            </p:custDataLst>
          </p:nvPr>
        </p:nvPicPr>
        <p:blipFill>
          <a:blip r:embed="rId111" cstate="print"/>
          <a:srcRect/>
          <a:stretch>
            <a:fillRect/>
          </a:stretch>
        </p:blipFill>
        <p:spPr bwMode="auto">
          <a:xfrm>
            <a:off x="8135937" y="687625"/>
            <a:ext cx="703263" cy="914400"/>
          </a:xfrm>
          <a:prstGeom prst="rect">
            <a:avLst/>
          </a:prstGeom>
          <a:noFill/>
        </p:spPr>
      </p:pic>
      <p:sp>
        <p:nvSpPr>
          <p:cNvPr id="101" name="Rectangle 14"/>
          <p:cNvSpPr>
            <a:spLocks noChangeArrowheads="1"/>
          </p:cNvSpPr>
          <p:nvPr>
            <p:custDataLst>
              <p:tags r:id="rId9"/>
            </p:custDataLst>
          </p:nvPr>
        </p:nvSpPr>
        <p:spPr bwMode="auto">
          <a:xfrm>
            <a:off x="5087937" y="2135425"/>
            <a:ext cx="381000" cy="685800"/>
          </a:xfrm>
          <a:custGeom>
            <a:avLst/>
            <a:gdLst>
              <a:gd name="connsiteX0" fmla="*/ 0 w 381000"/>
              <a:gd name="connsiteY0" fmla="*/ 0 h 762000"/>
              <a:gd name="connsiteX1" fmla="*/ 381000 w 381000"/>
              <a:gd name="connsiteY1" fmla="*/ 0 h 762000"/>
              <a:gd name="connsiteX2" fmla="*/ 381000 w 381000"/>
              <a:gd name="connsiteY2" fmla="*/ 762000 h 762000"/>
              <a:gd name="connsiteX3" fmla="*/ 0 w 381000"/>
              <a:gd name="connsiteY3" fmla="*/ 762000 h 762000"/>
              <a:gd name="connsiteX4" fmla="*/ 0 w 381000"/>
              <a:gd name="connsiteY4" fmla="*/ 0 h 762000"/>
              <a:gd name="connsiteX0" fmla="*/ 0 w 381000"/>
              <a:gd name="connsiteY0" fmla="*/ 0 h 762000"/>
              <a:gd name="connsiteX1" fmla="*/ 381000 w 381000"/>
              <a:gd name="connsiteY1" fmla="*/ 76200 h 762000"/>
              <a:gd name="connsiteX2" fmla="*/ 381000 w 381000"/>
              <a:gd name="connsiteY2" fmla="*/ 762000 h 762000"/>
              <a:gd name="connsiteX3" fmla="*/ 0 w 381000"/>
              <a:gd name="connsiteY3" fmla="*/ 762000 h 762000"/>
              <a:gd name="connsiteX4" fmla="*/ 0 w 381000"/>
              <a:gd name="connsiteY4" fmla="*/ 0 h 762000"/>
              <a:gd name="connsiteX0" fmla="*/ 0 w 381000"/>
              <a:gd name="connsiteY0" fmla="*/ 0 h 762000"/>
              <a:gd name="connsiteX1" fmla="*/ 381000 w 381000"/>
              <a:gd name="connsiteY1" fmla="*/ 76200 h 762000"/>
              <a:gd name="connsiteX2" fmla="*/ 381000 w 381000"/>
              <a:gd name="connsiteY2" fmla="*/ 685800 h 762000"/>
              <a:gd name="connsiteX3" fmla="*/ 0 w 381000"/>
              <a:gd name="connsiteY3" fmla="*/ 762000 h 762000"/>
              <a:gd name="connsiteX4" fmla="*/ 0 w 381000"/>
              <a:gd name="connsiteY4" fmla="*/ 0 h 762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81000" h="762000">
                <a:moveTo>
                  <a:pt x="0" y="0"/>
                </a:moveTo>
                <a:lnTo>
                  <a:pt x="381000" y="76200"/>
                </a:lnTo>
                <a:lnTo>
                  <a:pt x="381000" y="685800"/>
                </a:lnTo>
                <a:lnTo>
                  <a:pt x="0" y="762000"/>
                </a:lnTo>
                <a:lnTo>
                  <a:pt x="0" y="0"/>
                </a:lnTo>
                <a:close/>
              </a:path>
            </a:pathLst>
          </a:custGeom>
          <a:noFill/>
          <a:ln w="25400" algn="ctr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32" name="TextBox 131"/>
          <p:cNvSpPr txBox="1"/>
          <p:nvPr>
            <p:custDataLst>
              <p:tags r:id="rId10"/>
            </p:custDataLst>
          </p:nvPr>
        </p:nvSpPr>
        <p:spPr>
          <a:xfrm>
            <a:off x="3231371" y="3126025"/>
            <a:ext cx="408766" cy="615553"/>
          </a:xfrm>
          <a:prstGeom prst="rect">
            <a:avLst/>
          </a:prstGeom>
          <a:noFill/>
        </p:spPr>
        <p:txBody>
          <a:bodyPr vert="horz" wrap="none" lIns="0" tIns="0" rIns="0" bIns="0" rtlCol="0">
            <a:noAutofit/>
          </a:bodyPr>
          <a:lstStyle/>
          <a:p>
            <a:r>
              <a:rPr lang="en-US" sz="4000" b="1" dirty="0" smtClean="0">
                <a:solidFill>
                  <a:schemeClr val="accent1"/>
                </a:solidFill>
              </a:rPr>
              <a:t>...</a:t>
            </a:r>
            <a:endParaRPr lang="en-US" sz="4000" b="1" dirty="0" err="1" smtClean="0">
              <a:solidFill>
                <a:schemeClr val="accent1"/>
              </a:solidFill>
            </a:endParaRPr>
          </a:p>
        </p:txBody>
      </p:sp>
      <p:cxnSp>
        <p:nvCxnSpPr>
          <p:cNvPr id="152" name="Straight Connector 151"/>
          <p:cNvCxnSpPr/>
          <p:nvPr>
            <p:custDataLst>
              <p:tags r:id="rId11"/>
            </p:custDataLst>
          </p:nvPr>
        </p:nvCxnSpPr>
        <p:spPr>
          <a:xfrm rot="10800000">
            <a:off x="1582737" y="2211625"/>
            <a:ext cx="3505200" cy="0"/>
          </a:xfrm>
          <a:prstGeom prst="line">
            <a:avLst/>
          </a:prstGeom>
          <a:ln w="28575">
            <a:solidFill>
              <a:schemeClr val="bg1"/>
            </a:solidFill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3" name="Straight Connector 152"/>
          <p:cNvCxnSpPr/>
          <p:nvPr>
            <p:custDataLst>
              <p:tags r:id="rId12"/>
            </p:custDataLst>
          </p:nvPr>
        </p:nvCxnSpPr>
        <p:spPr>
          <a:xfrm rot="10800000">
            <a:off x="2878137" y="2364025"/>
            <a:ext cx="2209800" cy="0"/>
          </a:xfrm>
          <a:prstGeom prst="line">
            <a:avLst/>
          </a:prstGeom>
          <a:ln w="28575">
            <a:solidFill>
              <a:schemeClr val="bg1"/>
            </a:solidFill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4" name="Straight Connector 153"/>
          <p:cNvCxnSpPr/>
          <p:nvPr>
            <p:custDataLst>
              <p:tags r:id="rId13"/>
            </p:custDataLst>
          </p:nvPr>
        </p:nvCxnSpPr>
        <p:spPr>
          <a:xfrm flipH="1">
            <a:off x="4935537" y="2440225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5" name="Straight Connector 154"/>
          <p:cNvCxnSpPr/>
          <p:nvPr>
            <p:custDataLst>
              <p:tags r:id="rId14"/>
            </p:custDataLst>
          </p:nvPr>
        </p:nvCxnSpPr>
        <p:spPr>
          <a:xfrm rot="10800000">
            <a:off x="2192337" y="2287825"/>
            <a:ext cx="2895600" cy="0"/>
          </a:xfrm>
          <a:prstGeom prst="line">
            <a:avLst/>
          </a:prstGeom>
          <a:ln w="28575">
            <a:solidFill>
              <a:schemeClr val="bg1"/>
            </a:solidFill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6" name="Straight Connector 155"/>
          <p:cNvCxnSpPr/>
          <p:nvPr>
            <p:custDataLst>
              <p:tags r:id="rId15"/>
            </p:custDataLst>
          </p:nvPr>
        </p:nvCxnSpPr>
        <p:spPr>
          <a:xfrm flipH="1">
            <a:off x="4935537" y="2516425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7" name="Straight Connector 156"/>
          <p:cNvCxnSpPr/>
          <p:nvPr>
            <p:custDataLst>
              <p:tags r:id="rId16"/>
            </p:custDataLst>
          </p:nvPr>
        </p:nvCxnSpPr>
        <p:spPr>
          <a:xfrm flipH="1">
            <a:off x="4935537" y="2592625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8" name="Straight Connector 157"/>
          <p:cNvCxnSpPr/>
          <p:nvPr>
            <p:custDataLst>
              <p:tags r:id="rId17"/>
            </p:custDataLst>
          </p:nvPr>
        </p:nvCxnSpPr>
        <p:spPr>
          <a:xfrm flipH="1">
            <a:off x="4935537" y="2668825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9" name="Rectangle 5"/>
          <p:cNvSpPr>
            <a:spLocks noChangeArrowheads="1"/>
          </p:cNvSpPr>
          <p:nvPr>
            <p:custDataLst>
              <p:tags r:id="rId18"/>
            </p:custDataLst>
          </p:nvPr>
        </p:nvSpPr>
        <p:spPr bwMode="auto">
          <a:xfrm>
            <a:off x="1425437" y="3049825"/>
            <a:ext cx="533400" cy="990600"/>
          </a:xfrm>
          <a:prstGeom prst="rect">
            <a:avLst/>
          </a:prstGeom>
          <a:noFill/>
          <a:ln w="25400" algn="ctr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pPr algn="ctr"/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174" name="Text Box 33"/>
          <p:cNvSpPr txBox="1">
            <a:spLocks noChangeArrowheads="1"/>
          </p:cNvSpPr>
          <p:nvPr>
            <p:custDataLst>
              <p:tags r:id="rId19"/>
            </p:custDataLst>
          </p:nvPr>
        </p:nvSpPr>
        <p:spPr bwMode="auto">
          <a:xfrm>
            <a:off x="1501637" y="3202225"/>
            <a:ext cx="381000" cy="445165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 lIns="0" tIns="0" rIns="0" bIns="0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 dirty="0" err="1" smtClean="0">
                <a:solidFill>
                  <a:srgbClr val="FFFFFF"/>
                </a:solidFill>
                <a:latin typeface="Calibri"/>
              </a:rPr>
              <a:t>reg</a:t>
            </a: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grpSp>
        <p:nvGrpSpPr>
          <p:cNvPr id="6" name="Group 212"/>
          <p:cNvGrpSpPr/>
          <p:nvPr>
            <p:custDataLst>
              <p:tags r:id="rId20"/>
            </p:custDataLst>
          </p:nvPr>
        </p:nvGrpSpPr>
        <p:grpSpPr>
          <a:xfrm>
            <a:off x="973137" y="4878625"/>
            <a:ext cx="381000" cy="990600"/>
            <a:chOff x="3505200" y="4419598"/>
            <a:chExt cx="609600" cy="2133599"/>
          </a:xfrm>
        </p:grpSpPr>
        <p:sp>
          <p:nvSpPr>
            <p:cNvPr id="198" name="Rectangle 197"/>
            <p:cNvSpPr/>
            <p:nvPr>
              <p:custDataLst>
                <p:tags r:id="rId101"/>
              </p:custDataLst>
            </p:nvPr>
          </p:nvSpPr>
          <p:spPr>
            <a:xfrm rot="16200000">
              <a:off x="2819400" y="5257798"/>
              <a:ext cx="2133599" cy="457200"/>
            </a:xfrm>
            <a:prstGeom prst="rect">
              <a:avLst/>
            </a:prstGeom>
            <a:noFill/>
            <a:ln w="28575">
              <a:solidFill>
                <a:srgbClr val="FFFF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dirty="0" smtClean="0">
                  <a:solidFill>
                    <a:schemeClr val="bg1"/>
                  </a:solidFill>
                </a:rPr>
                <a:t>detect</a:t>
              </a:r>
              <a:endParaRPr lang="en-US" dirty="0">
                <a:solidFill>
                  <a:schemeClr val="bg1"/>
                </a:solidFill>
              </a:endParaRPr>
            </a:p>
          </p:txBody>
        </p:sp>
        <p:sp>
          <p:nvSpPr>
            <p:cNvPr id="199" name="Arc 198"/>
            <p:cNvSpPr/>
            <p:nvPr>
              <p:custDataLst>
                <p:tags r:id="rId102"/>
              </p:custDataLst>
            </p:nvPr>
          </p:nvSpPr>
          <p:spPr>
            <a:xfrm>
              <a:off x="3505200" y="5372100"/>
              <a:ext cx="304800" cy="228600"/>
            </a:xfrm>
            <a:prstGeom prst="arc">
              <a:avLst>
                <a:gd name="adj1" fmla="val 5400000"/>
                <a:gd name="adj2" fmla="val 15873599"/>
              </a:avLst>
            </a:prstGeom>
            <a:ln w="28575">
              <a:solidFill>
                <a:schemeClr val="accent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0" name="Arc 199"/>
            <p:cNvSpPr/>
            <p:nvPr>
              <p:custDataLst>
                <p:tags r:id="rId103"/>
              </p:custDataLst>
            </p:nvPr>
          </p:nvSpPr>
          <p:spPr>
            <a:xfrm>
              <a:off x="3505200" y="5676900"/>
              <a:ext cx="304800" cy="228600"/>
            </a:xfrm>
            <a:prstGeom prst="arc">
              <a:avLst>
                <a:gd name="adj1" fmla="val 5400000"/>
                <a:gd name="adj2" fmla="val 15873599"/>
              </a:avLst>
            </a:prstGeom>
            <a:ln w="28575">
              <a:solidFill>
                <a:schemeClr val="accent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1" name="Arc 200"/>
            <p:cNvSpPr/>
            <p:nvPr>
              <p:custDataLst>
                <p:tags r:id="rId104"/>
              </p:custDataLst>
            </p:nvPr>
          </p:nvSpPr>
          <p:spPr>
            <a:xfrm>
              <a:off x="3505200" y="5981700"/>
              <a:ext cx="304800" cy="228600"/>
            </a:xfrm>
            <a:prstGeom prst="arc">
              <a:avLst>
                <a:gd name="adj1" fmla="val 5400000"/>
                <a:gd name="adj2" fmla="val 15873599"/>
              </a:avLst>
            </a:prstGeom>
            <a:ln w="28575">
              <a:solidFill>
                <a:schemeClr val="accent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2" name="Arc 201"/>
            <p:cNvSpPr/>
            <p:nvPr>
              <p:custDataLst>
                <p:tags r:id="rId105"/>
              </p:custDataLst>
            </p:nvPr>
          </p:nvSpPr>
          <p:spPr>
            <a:xfrm>
              <a:off x="3505200" y="6286500"/>
              <a:ext cx="304800" cy="228600"/>
            </a:xfrm>
            <a:prstGeom prst="arc">
              <a:avLst>
                <a:gd name="adj1" fmla="val 5400000"/>
                <a:gd name="adj2" fmla="val 15873599"/>
              </a:avLst>
            </a:prstGeom>
            <a:ln w="28575">
              <a:solidFill>
                <a:schemeClr val="accent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3" name="Arc 202"/>
            <p:cNvSpPr/>
            <p:nvPr>
              <p:custDataLst>
                <p:tags r:id="rId106"/>
              </p:custDataLst>
            </p:nvPr>
          </p:nvSpPr>
          <p:spPr>
            <a:xfrm>
              <a:off x="3505200" y="4457700"/>
              <a:ext cx="304800" cy="228600"/>
            </a:xfrm>
            <a:prstGeom prst="arc">
              <a:avLst>
                <a:gd name="adj1" fmla="val 5400000"/>
                <a:gd name="adj2" fmla="val 15873599"/>
              </a:avLst>
            </a:prstGeom>
            <a:ln w="28575">
              <a:solidFill>
                <a:schemeClr val="accent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4" name="Arc 203"/>
            <p:cNvSpPr/>
            <p:nvPr>
              <p:custDataLst>
                <p:tags r:id="rId107"/>
              </p:custDataLst>
            </p:nvPr>
          </p:nvSpPr>
          <p:spPr>
            <a:xfrm>
              <a:off x="3505200" y="4762500"/>
              <a:ext cx="304800" cy="228600"/>
            </a:xfrm>
            <a:prstGeom prst="arc">
              <a:avLst>
                <a:gd name="adj1" fmla="val 5400000"/>
                <a:gd name="adj2" fmla="val 15873599"/>
              </a:avLst>
            </a:prstGeom>
            <a:ln w="28575">
              <a:solidFill>
                <a:schemeClr val="accent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5" name="Arc 204"/>
            <p:cNvSpPr/>
            <p:nvPr>
              <p:custDataLst>
                <p:tags r:id="rId108"/>
              </p:custDataLst>
            </p:nvPr>
          </p:nvSpPr>
          <p:spPr>
            <a:xfrm>
              <a:off x="3505200" y="5067300"/>
              <a:ext cx="304800" cy="228600"/>
            </a:xfrm>
            <a:prstGeom prst="arc">
              <a:avLst>
                <a:gd name="adj1" fmla="val 5400000"/>
                <a:gd name="adj2" fmla="val 15873599"/>
              </a:avLst>
            </a:prstGeom>
            <a:ln w="28575">
              <a:solidFill>
                <a:schemeClr val="accent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cxnSp>
        <p:nvCxnSpPr>
          <p:cNvPr id="206" name="Straight Connector 205"/>
          <p:cNvCxnSpPr>
            <a:endCxn id="207" idx="0"/>
          </p:cNvCxnSpPr>
          <p:nvPr>
            <p:custDataLst>
              <p:tags r:id="rId21"/>
            </p:custDataLst>
          </p:nvPr>
        </p:nvCxnSpPr>
        <p:spPr>
          <a:xfrm>
            <a:off x="1354137" y="5373925"/>
            <a:ext cx="2286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07" name="Rectangle 206"/>
          <p:cNvSpPr/>
          <p:nvPr>
            <p:custDataLst>
              <p:tags r:id="rId22"/>
            </p:custDataLst>
          </p:nvPr>
        </p:nvSpPr>
        <p:spPr>
          <a:xfrm rot="16200000">
            <a:off x="1468437" y="5221525"/>
            <a:ext cx="533400" cy="3048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/>
              <a:t>enc</a:t>
            </a:r>
            <a:endParaRPr lang="en-US" dirty="0"/>
          </a:p>
        </p:txBody>
      </p:sp>
      <p:cxnSp>
        <p:nvCxnSpPr>
          <p:cNvPr id="210" name="Straight Connector 209"/>
          <p:cNvCxnSpPr/>
          <p:nvPr>
            <p:custDataLst>
              <p:tags r:id="rId23"/>
            </p:custDataLst>
          </p:nvPr>
        </p:nvCxnSpPr>
        <p:spPr>
          <a:xfrm>
            <a:off x="1887537" y="5399765"/>
            <a:ext cx="33528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1" name="Straight Connector 210"/>
          <p:cNvCxnSpPr/>
          <p:nvPr>
            <p:custDataLst>
              <p:tags r:id="rId24"/>
            </p:custDataLst>
          </p:nvPr>
        </p:nvCxnSpPr>
        <p:spPr>
          <a:xfrm rot="5400000">
            <a:off x="2097087" y="5316775"/>
            <a:ext cx="190500" cy="15240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12" name="TextBox 211"/>
          <p:cNvSpPr txBox="1"/>
          <p:nvPr>
            <p:custDataLst>
              <p:tags r:id="rId25"/>
            </p:custDataLst>
          </p:nvPr>
        </p:nvSpPr>
        <p:spPr bwMode="auto">
          <a:xfrm>
            <a:off x="1963737" y="5372100"/>
            <a:ext cx="304800" cy="497125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square" lIns="90000" tIns="46800" rIns="90000" bIns="46800" rtlCol="0">
            <a:spAutoFit/>
          </a:bodyPr>
          <a:lstStyle/>
          <a:p>
            <a:pPr algn="ctr" eaLnBrk="1" hangingPunct="1">
              <a:lnSpc>
                <a:spcPct val="116000"/>
              </a:lnSpc>
              <a:tabLst>
                <a:tab pos="723900" algn="l"/>
                <a:tab pos="1447800" algn="l"/>
                <a:tab pos="2171700" algn="l"/>
              </a:tabLst>
            </a:pPr>
            <a:r>
              <a:rPr lang="en-US" sz="2400" dirty="0" smtClean="0">
                <a:solidFill>
                  <a:srgbClr val="FFFFFF"/>
                </a:solidFill>
                <a:latin typeface="Calibri" pitchFamily="34" charset="0"/>
              </a:rPr>
              <a:t>3</a:t>
            </a:r>
          </a:p>
        </p:txBody>
      </p:sp>
      <p:sp>
        <p:nvSpPr>
          <p:cNvPr id="216" name="Text Box 33"/>
          <p:cNvSpPr txBox="1">
            <a:spLocks noChangeArrowheads="1"/>
          </p:cNvSpPr>
          <p:nvPr>
            <p:custDataLst>
              <p:tags r:id="rId26"/>
            </p:custDataLst>
          </p:nvPr>
        </p:nvSpPr>
        <p:spPr bwMode="auto">
          <a:xfrm>
            <a:off x="1949894" y="4497625"/>
            <a:ext cx="1842643" cy="413639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squar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dirty="0" smtClean="0">
                <a:solidFill>
                  <a:srgbClr val="FFFFFF"/>
                </a:solidFill>
                <a:latin typeface="Calibri"/>
              </a:rPr>
              <a:t>decoder (3-to-8)</a:t>
            </a:r>
            <a:endParaRPr lang="en-US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217" name="Rectangle 14"/>
          <p:cNvSpPr>
            <a:spLocks noChangeArrowheads="1"/>
          </p:cNvSpPr>
          <p:nvPr>
            <p:custDataLst>
              <p:tags r:id="rId27"/>
            </p:custDataLst>
          </p:nvPr>
        </p:nvSpPr>
        <p:spPr bwMode="auto">
          <a:xfrm rot="5400000">
            <a:off x="2801937" y="3430825"/>
            <a:ext cx="304800" cy="2590800"/>
          </a:xfrm>
          <a:custGeom>
            <a:avLst/>
            <a:gdLst>
              <a:gd name="connsiteX0" fmla="*/ 0 w 381000"/>
              <a:gd name="connsiteY0" fmla="*/ 0 h 762000"/>
              <a:gd name="connsiteX1" fmla="*/ 381000 w 381000"/>
              <a:gd name="connsiteY1" fmla="*/ 0 h 762000"/>
              <a:gd name="connsiteX2" fmla="*/ 381000 w 381000"/>
              <a:gd name="connsiteY2" fmla="*/ 762000 h 762000"/>
              <a:gd name="connsiteX3" fmla="*/ 0 w 381000"/>
              <a:gd name="connsiteY3" fmla="*/ 762000 h 762000"/>
              <a:gd name="connsiteX4" fmla="*/ 0 w 381000"/>
              <a:gd name="connsiteY4" fmla="*/ 0 h 762000"/>
              <a:gd name="connsiteX0" fmla="*/ 0 w 381000"/>
              <a:gd name="connsiteY0" fmla="*/ 0 h 762000"/>
              <a:gd name="connsiteX1" fmla="*/ 381000 w 381000"/>
              <a:gd name="connsiteY1" fmla="*/ 76200 h 762000"/>
              <a:gd name="connsiteX2" fmla="*/ 381000 w 381000"/>
              <a:gd name="connsiteY2" fmla="*/ 762000 h 762000"/>
              <a:gd name="connsiteX3" fmla="*/ 0 w 381000"/>
              <a:gd name="connsiteY3" fmla="*/ 762000 h 762000"/>
              <a:gd name="connsiteX4" fmla="*/ 0 w 381000"/>
              <a:gd name="connsiteY4" fmla="*/ 0 h 762000"/>
              <a:gd name="connsiteX0" fmla="*/ 0 w 381000"/>
              <a:gd name="connsiteY0" fmla="*/ 0 h 762000"/>
              <a:gd name="connsiteX1" fmla="*/ 381000 w 381000"/>
              <a:gd name="connsiteY1" fmla="*/ 76200 h 762000"/>
              <a:gd name="connsiteX2" fmla="*/ 381000 w 381000"/>
              <a:gd name="connsiteY2" fmla="*/ 685800 h 762000"/>
              <a:gd name="connsiteX3" fmla="*/ 0 w 381000"/>
              <a:gd name="connsiteY3" fmla="*/ 762000 h 762000"/>
              <a:gd name="connsiteX4" fmla="*/ 0 w 381000"/>
              <a:gd name="connsiteY4" fmla="*/ 0 h 762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81000" h="762000">
                <a:moveTo>
                  <a:pt x="0" y="0"/>
                </a:moveTo>
                <a:lnTo>
                  <a:pt x="381000" y="76200"/>
                </a:lnTo>
                <a:lnTo>
                  <a:pt x="381000" y="685800"/>
                </a:lnTo>
                <a:lnTo>
                  <a:pt x="0" y="762000"/>
                </a:lnTo>
                <a:lnTo>
                  <a:pt x="0" y="0"/>
                </a:lnTo>
                <a:close/>
              </a:path>
            </a:pathLst>
          </a:custGeom>
          <a:noFill/>
          <a:ln w="25400" algn="ctr">
            <a:solidFill>
              <a:schemeClr val="accent6">
                <a:lumMod val="40000"/>
                <a:lumOff val="60000"/>
              </a:schemeClr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cxnSp>
        <p:nvCxnSpPr>
          <p:cNvPr id="227" name="Straight Connector 226"/>
          <p:cNvCxnSpPr/>
          <p:nvPr>
            <p:custDataLst>
              <p:tags r:id="rId28"/>
            </p:custDataLst>
          </p:nvPr>
        </p:nvCxnSpPr>
        <p:spPr>
          <a:xfrm rot="5400000">
            <a:off x="3944937" y="4116625"/>
            <a:ext cx="2590800" cy="0"/>
          </a:xfrm>
          <a:prstGeom prst="line">
            <a:avLst/>
          </a:prstGeom>
          <a:ln w="28575">
            <a:solidFill>
              <a:schemeClr val="bg1"/>
            </a:solidFill>
            <a:headEnd type="arrow" w="med" len="med"/>
            <a:tailEnd type="non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33" name="Line 49"/>
          <p:cNvSpPr>
            <a:spLocks noChangeShapeType="1"/>
          </p:cNvSpPr>
          <p:nvPr>
            <p:custDataLst>
              <p:tags r:id="rId29"/>
            </p:custDataLst>
          </p:nvPr>
        </p:nvSpPr>
        <p:spPr bwMode="auto">
          <a:xfrm>
            <a:off x="5468937" y="2516425"/>
            <a:ext cx="381000" cy="0"/>
          </a:xfrm>
          <a:prstGeom prst="line">
            <a:avLst/>
          </a:prstGeom>
          <a:noFill/>
          <a:ln w="25400">
            <a:solidFill>
              <a:srgbClr val="FFFFFF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sp>
        <p:nvSpPr>
          <p:cNvPr id="235" name="Line 21"/>
          <p:cNvSpPr>
            <a:spLocks noChangeShapeType="1"/>
          </p:cNvSpPr>
          <p:nvPr>
            <p:custDataLst>
              <p:tags r:id="rId30"/>
            </p:custDataLst>
          </p:nvPr>
        </p:nvSpPr>
        <p:spPr bwMode="auto">
          <a:xfrm>
            <a:off x="6383337" y="2516425"/>
            <a:ext cx="152400" cy="0"/>
          </a:xfrm>
          <a:prstGeom prst="line">
            <a:avLst/>
          </a:prstGeom>
          <a:noFill/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cxnSp>
        <p:nvCxnSpPr>
          <p:cNvPr id="241" name="Straight Connector 240"/>
          <p:cNvCxnSpPr/>
          <p:nvPr>
            <p:custDataLst>
              <p:tags r:id="rId31"/>
            </p:custDataLst>
          </p:nvPr>
        </p:nvCxnSpPr>
        <p:spPr>
          <a:xfrm rot="5400000">
            <a:off x="5621337" y="3430825"/>
            <a:ext cx="18288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43" name="Straight Connector 242"/>
          <p:cNvCxnSpPr/>
          <p:nvPr>
            <p:custDataLst>
              <p:tags r:id="rId32"/>
            </p:custDataLst>
          </p:nvPr>
        </p:nvCxnSpPr>
        <p:spPr>
          <a:xfrm rot="10800000">
            <a:off x="1582737" y="4345225"/>
            <a:ext cx="49530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46" name="Line 54"/>
          <p:cNvSpPr>
            <a:spLocks noChangeShapeType="1"/>
          </p:cNvSpPr>
          <p:nvPr>
            <p:custDataLst>
              <p:tags r:id="rId33"/>
            </p:custDataLst>
          </p:nvPr>
        </p:nvSpPr>
        <p:spPr bwMode="auto">
          <a:xfrm>
            <a:off x="1582737" y="4040425"/>
            <a:ext cx="0" cy="304800"/>
          </a:xfrm>
          <a:prstGeom prst="line">
            <a:avLst/>
          </a:prstGeom>
          <a:noFill/>
          <a:ln w="25400">
            <a:solidFill>
              <a:srgbClr val="FFFFFF"/>
            </a:solidFill>
            <a:round/>
            <a:headEnd type="arrow"/>
            <a:tailEnd type="none"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sp>
        <p:nvSpPr>
          <p:cNvPr id="247" name="Line 54"/>
          <p:cNvSpPr>
            <a:spLocks noChangeShapeType="1"/>
          </p:cNvSpPr>
          <p:nvPr>
            <p:custDataLst>
              <p:tags r:id="rId34"/>
            </p:custDataLst>
          </p:nvPr>
        </p:nvSpPr>
        <p:spPr bwMode="auto">
          <a:xfrm>
            <a:off x="2192337" y="4040425"/>
            <a:ext cx="0" cy="304800"/>
          </a:xfrm>
          <a:prstGeom prst="line">
            <a:avLst/>
          </a:prstGeom>
          <a:noFill/>
          <a:ln w="25400">
            <a:solidFill>
              <a:srgbClr val="FFFFFF"/>
            </a:solidFill>
            <a:round/>
            <a:headEnd type="arrow"/>
            <a:tailEnd type="oval"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cxnSp>
        <p:nvCxnSpPr>
          <p:cNvPr id="253" name="Straight Connector 252"/>
          <p:cNvCxnSpPr/>
          <p:nvPr>
            <p:custDataLst>
              <p:tags r:id="rId35"/>
            </p:custDataLst>
          </p:nvPr>
        </p:nvCxnSpPr>
        <p:spPr>
          <a:xfrm rot="5400000" flipH="1" flipV="1">
            <a:off x="1544637" y="4307125"/>
            <a:ext cx="533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55" name="Straight Connector 254"/>
          <p:cNvCxnSpPr/>
          <p:nvPr>
            <p:custDataLst>
              <p:tags r:id="rId36"/>
            </p:custDataLst>
          </p:nvPr>
        </p:nvCxnSpPr>
        <p:spPr>
          <a:xfrm rot="5400000" flipH="1" flipV="1">
            <a:off x="2154237" y="4307125"/>
            <a:ext cx="533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56" name="Straight Connector 255"/>
          <p:cNvCxnSpPr/>
          <p:nvPr>
            <p:custDataLst>
              <p:tags r:id="rId37"/>
            </p:custDataLst>
          </p:nvPr>
        </p:nvCxnSpPr>
        <p:spPr>
          <a:xfrm rot="5400000" flipH="1" flipV="1">
            <a:off x="2763837" y="4307125"/>
            <a:ext cx="533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57" name="Straight Connector 256"/>
          <p:cNvCxnSpPr/>
          <p:nvPr>
            <p:custDataLst>
              <p:tags r:id="rId38"/>
            </p:custDataLst>
          </p:nvPr>
        </p:nvCxnSpPr>
        <p:spPr>
          <a:xfrm rot="5400000" flipH="1" flipV="1">
            <a:off x="3830637" y="4307125"/>
            <a:ext cx="533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0" name="Straight Connector 269"/>
          <p:cNvCxnSpPr/>
          <p:nvPr>
            <p:custDataLst>
              <p:tags r:id="rId39"/>
            </p:custDataLst>
          </p:nvPr>
        </p:nvCxnSpPr>
        <p:spPr>
          <a:xfrm rot="10800000">
            <a:off x="3868737" y="2745025"/>
            <a:ext cx="1219200" cy="0"/>
          </a:xfrm>
          <a:prstGeom prst="line">
            <a:avLst/>
          </a:prstGeom>
          <a:ln w="28575">
            <a:solidFill>
              <a:schemeClr val="bg1"/>
            </a:solidFill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4" name="Straight Connector 273"/>
          <p:cNvCxnSpPr/>
          <p:nvPr>
            <p:custDataLst>
              <p:tags r:id="rId40"/>
            </p:custDataLst>
          </p:nvPr>
        </p:nvCxnSpPr>
        <p:spPr>
          <a:xfrm flipH="1">
            <a:off x="4935537" y="916225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5" name="Straight Connector 274"/>
          <p:cNvCxnSpPr/>
          <p:nvPr>
            <p:custDataLst>
              <p:tags r:id="rId41"/>
            </p:custDataLst>
          </p:nvPr>
        </p:nvCxnSpPr>
        <p:spPr>
          <a:xfrm rot="10800000">
            <a:off x="4935537" y="1068625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6" name="Straight Connector 275"/>
          <p:cNvCxnSpPr/>
          <p:nvPr>
            <p:custDataLst>
              <p:tags r:id="rId42"/>
            </p:custDataLst>
          </p:nvPr>
        </p:nvCxnSpPr>
        <p:spPr>
          <a:xfrm flipH="1">
            <a:off x="4935537" y="1144825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7" name="Straight Connector 276"/>
          <p:cNvCxnSpPr/>
          <p:nvPr>
            <p:custDataLst>
              <p:tags r:id="rId43"/>
            </p:custDataLst>
          </p:nvPr>
        </p:nvCxnSpPr>
        <p:spPr>
          <a:xfrm rot="10800000">
            <a:off x="4935537" y="992425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8" name="Straight Connector 277"/>
          <p:cNvCxnSpPr/>
          <p:nvPr>
            <p:custDataLst>
              <p:tags r:id="rId44"/>
            </p:custDataLst>
          </p:nvPr>
        </p:nvCxnSpPr>
        <p:spPr>
          <a:xfrm flipH="1">
            <a:off x="4935537" y="1221025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9" name="Straight Connector 278"/>
          <p:cNvCxnSpPr/>
          <p:nvPr>
            <p:custDataLst>
              <p:tags r:id="rId45"/>
            </p:custDataLst>
          </p:nvPr>
        </p:nvCxnSpPr>
        <p:spPr>
          <a:xfrm flipH="1">
            <a:off x="4935537" y="1297225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80" name="Straight Connector 279"/>
          <p:cNvCxnSpPr/>
          <p:nvPr>
            <p:custDataLst>
              <p:tags r:id="rId46"/>
            </p:custDataLst>
          </p:nvPr>
        </p:nvCxnSpPr>
        <p:spPr>
          <a:xfrm flipH="1">
            <a:off x="4935537" y="1373425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81" name="Shape 280"/>
          <p:cNvCxnSpPr/>
          <p:nvPr>
            <p:custDataLst>
              <p:tags r:id="rId47"/>
            </p:custDataLst>
          </p:nvPr>
        </p:nvCxnSpPr>
        <p:spPr>
          <a:xfrm rot="5400000" flipH="1" flipV="1">
            <a:off x="3678237" y="1640125"/>
            <a:ext cx="1600199" cy="1219201"/>
          </a:xfrm>
          <a:prstGeom prst="bentConnector3">
            <a:avLst>
              <a:gd name="adj1" fmla="val 99931"/>
            </a:avLst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82" name="Shape 281"/>
          <p:cNvCxnSpPr/>
          <p:nvPr>
            <p:custDataLst>
              <p:tags r:id="rId48"/>
            </p:custDataLst>
          </p:nvPr>
        </p:nvCxnSpPr>
        <p:spPr>
          <a:xfrm flipV="1">
            <a:off x="2201215" y="992425"/>
            <a:ext cx="2819400" cy="2057400"/>
          </a:xfrm>
          <a:prstGeom prst="bentConnector3">
            <a:avLst>
              <a:gd name="adj1" fmla="val -338"/>
            </a:avLst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83" name="Shape 282"/>
          <p:cNvCxnSpPr/>
          <p:nvPr>
            <p:custDataLst>
              <p:tags r:id="rId49"/>
            </p:custDataLst>
          </p:nvPr>
        </p:nvCxnSpPr>
        <p:spPr>
          <a:xfrm rot="5400000" flipH="1" flipV="1">
            <a:off x="2202526" y="296436"/>
            <a:ext cx="2133597" cy="3373175"/>
          </a:xfrm>
          <a:prstGeom prst="bentConnector2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84" name="Shape 283"/>
          <p:cNvCxnSpPr/>
          <p:nvPr>
            <p:custDataLst>
              <p:tags r:id="rId50"/>
            </p:custDataLst>
          </p:nvPr>
        </p:nvCxnSpPr>
        <p:spPr>
          <a:xfrm flipV="1">
            <a:off x="2874239" y="1066800"/>
            <a:ext cx="2231161" cy="1983025"/>
          </a:xfrm>
          <a:prstGeom prst="bentConnector3">
            <a:avLst>
              <a:gd name="adj1" fmla="val 323"/>
            </a:avLst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85" name="Straight Connector 284"/>
          <p:cNvCxnSpPr/>
          <p:nvPr>
            <p:custDataLst>
              <p:tags r:id="rId51"/>
            </p:custDataLst>
          </p:nvPr>
        </p:nvCxnSpPr>
        <p:spPr>
          <a:xfrm flipH="1">
            <a:off x="4935537" y="1449625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04" name="Line 47"/>
          <p:cNvSpPr>
            <a:spLocks noChangeShapeType="1"/>
          </p:cNvSpPr>
          <p:nvPr>
            <p:custDataLst>
              <p:tags r:id="rId52"/>
            </p:custDataLst>
          </p:nvPr>
        </p:nvSpPr>
        <p:spPr bwMode="auto">
          <a:xfrm flipV="1">
            <a:off x="2116137" y="2592625"/>
            <a:ext cx="152400" cy="76200"/>
          </a:xfrm>
          <a:prstGeom prst="line">
            <a:avLst/>
          </a:prstGeom>
          <a:noFill/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square" anchor="ctr">
            <a:spAutoFit/>
          </a:bodyPr>
          <a:lstStyle/>
          <a:p>
            <a:endParaRPr lang="en-US" sz="2400"/>
          </a:p>
        </p:txBody>
      </p:sp>
      <p:sp>
        <p:nvSpPr>
          <p:cNvPr id="305" name="Text Box 48"/>
          <p:cNvSpPr txBox="1">
            <a:spLocks noChangeArrowheads="1"/>
          </p:cNvSpPr>
          <p:nvPr>
            <p:custDataLst>
              <p:tags r:id="rId53"/>
            </p:custDataLst>
          </p:nvPr>
        </p:nvSpPr>
        <p:spPr bwMode="auto">
          <a:xfrm>
            <a:off x="1699801" y="2440225"/>
            <a:ext cx="495650" cy="494944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 dirty="0" smtClean="0">
                <a:solidFill>
                  <a:srgbClr val="FFFFFF"/>
                </a:solidFill>
                <a:latin typeface="Calibri"/>
              </a:rPr>
              <a:t>32</a:t>
            </a: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306" name="Line 47"/>
          <p:cNvSpPr>
            <a:spLocks noChangeShapeType="1"/>
          </p:cNvSpPr>
          <p:nvPr>
            <p:custDataLst>
              <p:tags r:id="rId54"/>
            </p:custDataLst>
          </p:nvPr>
        </p:nvSpPr>
        <p:spPr bwMode="auto">
          <a:xfrm flipV="1">
            <a:off x="2801937" y="2592625"/>
            <a:ext cx="152400" cy="76200"/>
          </a:xfrm>
          <a:prstGeom prst="line">
            <a:avLst/>
          </a:prstGeom>
          <a:noFill/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square" anchor="ctr">
            <a:spAutoFit/>
          </a:bodyPr>
          <a:lstStyle/>
          <a:p>
            <a:endParaRPr lang="en-US" sz="2400"/>
          </a:p>
        </p:txBody>
      </p:sp>
      <p:sp>
        <p:nvSpPr>
          <p:cNvPr id="307" name="Text Box 48"/>
          <p:cNvSpPr txBox="1">
            <a:spLocks noChangeArrowheads="1"/>
          </p:cNvSpPr>
          <p:nvPr>
            <p:custDataLst>
              <p:tags r:id="rId55"/>
            </p:custDataLst>
          </p:nvPr>
        </p:nvSpPr>
        <p:spPr bwMode="auto">
          <a:xfrm>
            <a:off x="2400156" y="2440225"/>
            <a:ext cx="495650" cy="494944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 dirty="0" smtClean="0">
                <a:solidFill>
                  <a:srgbClr val="FFFFFF"/>
                </a:solidFill>
                <a:latin typeface="Calibri"/>
              </a:rPr>
              <a:t>32</a:t>
            </a: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310" name="Line 47"/>
          <p:cNvSpPr>
            <a:spLocks noChangeShapeType="1"/>
          </p:cNvSpPr>
          <p:nvPr>
            <p:custDataLst>
              <p:tags r:id="rId56"/>
            </p:custDataLst>
          </p:nvPr>
        </p:nvSpPr>
        <p:spPr bwMode="auto">
          <a:xfrm flipV="1">
            <a:off x="6456423" y="3354625"/>
            <a:ext cx="152400" cy="76200"/>
          </a:xfrm>
          <a:prstGeom prst="line">
            <a:avLst/>
          </a:prstGeom>
          <a:noFill/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sp>
        <p:nvSpPr>
          <p:cNvPr id="311" name="Text Box 48"/>
          <p:cNvSpPr txBox="1">
            <a:spLocks noChangeArrowheads="1"/>
          </p:cNvSpPr>
          <p:nvPr>
            <p:custDataLst>
              <p:tags r:id="rId57"/>
            </p:custDataLst>
          </p:nvPr>
        </p:nvSpPr>
        <p:spPr bwMode="auto">
          <a:xfrm>
            <a:off x="6573487" y="3126025"/>
            <a:ext cx="495650" cy="494944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 dirty="0" smtClean="0">
                <a:solidFill>
                  <a:srgbClr val="FFFFFF"/>
                </a:solidFill>
                <a:latin typeface="Calibri"/>
              </a:rPr>
              <a:t>32</a:t>
            </a: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313" name="Line 49"/>
          <p:cNvSpPr>
            <a:spLocks noChangeShapeType="1"/>
          </p:cNvSpPr>
          <p:nvPr>
            <p:custDataLst>
              <p:tags r:id="rId58"/>
            </p:custDataLst>
          </p:nvPr>
        </p:nvSpPr>
        <p:spPr bwMode="auto">
          <a:xfrm>
            <a:off x="5468937" y="1221025"/>
            <a:ext cx="685800" cy="0"/>
          </a:xfrm>
          <a:prstGeom prst="line">
            <a:avLst/>
          </a:prstGeom>
          <a:noFill/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sp>
        <p:nvSpPr>
          <p:cNvPr id="314" name="Line 49"/>
          <p:cNvSpPr>
            <a:spLocks noChangeShapeType="1"/>
          </p:cNvSpPr>
          <p:nvPr>
            <p:custDataLst>
              <p:tags r:id="rId59"/>
            </p:custDataLst>
          </p:nvPr>
        </p:nvSpPr>
        <p:spPr bwMode="auto">
          <a:xfrm>
            <a:off x="6554787" y="1221025"/>
            <a:ext cx="209550" cy="0"/>
          </a:xfrm>
          <a:prstGeom prst="line">
            <a:avLst/>
          </a:prstGeom>
          <a:noFill/>
          <a:ln w="25400">
            <a:solidFill>
              <a:srgbClr val="FFFFFF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pic>
        <p:nvPicPr>
          <p:cNvPr id="315" name="Picture 52" descr="8-segment"/>
          <p:cNvPicPr>
            <a:picLocks noChangeAspect="1" noChangeArrowheads="1"/>
          </p:cNvPicPr>
          <p:nvPr>
            <p:custDataLst>
              <p:tags r:id="rId60"/>
            </p:custDataLst>
          </p:nvPr>
        </p:nvPicPr>
        <p:blipFill>
          <a:blip r:embed="rId111" cstate="print"/>
          <a:srcRect/>
          <a:stretch>
            <a:fillRect/>
          </a:stretch>
        </p:blipFill>
        <p:spPr bwMode="auto">
          <a:xfrm>
            <a:off x="6764337" y="687625"/>
            <a:ext cx="703263" cy="914400"/>
          </a:xfrm>
          <a:prstGeom prst="rect">
            <a:avLst/>
          </a:prstGeom>
          <a:noFill/>
        </p:spPr>
      </p:pic>
      <p:sp>
        <p:nvSpPr>
          <p:cNvPr id="319" name="Text Box 38"/>
          <p:cNvSpPr txBox="1">
            <a:spLocks noChangeArrowheads="1"/>
          </p:cNvSpPr>
          <p:nvPr>
            <p:custDataLst>
              <p:tags r:id="rId61"/>
            </p:custDataLst>
          </p:nvPr>
        </p:nvSpPr>
        <p:spPr bwMode="auto">
          <a:xfrm rot="16200000">
            <a:off x="5828159" y="1014206"/>
            <a:ext cx="1066798" cy="413639"/>
          </a:xfrm>
          <a:prstGeom prst="rect">
            <a:avLst/>
          </a:prstGeom>
          <a:noFill/>
          <a:ln w="25400" algn="ctr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squar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dirty="0" smtClean="0">
                <a:solidFill>
                  <a:srgbClr val="FFFFFF"/>
                </a:solidFill>
                <a:latin typeface="Calibri"/>
              </a:rPr>
              <a:t>LED </a:t>
            </a:r>
            <a:r>
              <a:rPr lang="en-US" dirty="0" err="1" smtClean="0">
                <a:solidFill>
                  <a:srgbClr val="FFFFFF"/>
                </a:solidFill>
                <a:latin typeface="Calibri"/>
              </a:rPr>
              <a:t>dec</a:t>
            </a:r>
            <a:endParaRPr lang="en-US" dirty="0">
              <a:solidFill>
                <a:srgbClr val="FFFFFF"/>
              </a:solidFill>
              <a:latin typeface="Calibri"/>
            </a:endParaRPr>
          </a:p>
        </p:txBody>
      </p:sp>
      <p:cxnSp>
        <p:nvCxnSpPr>
          <p:cNvPr id="320" name="Straight Connector 319"/>
          <p:cNvCxnSpPr/>
          <p:nvPr>
            <p:custDataLst>
              <p:tags r:id="rId62"/>
            </p:custDataLst>
          </p:nvPr>
        </p:nvCxnSpPr>
        <p:spPr>
          <a:xfrm rot="5400000">
            <a:off x="5164137" y="763825"/>
            <a:ext cx="304800" cy="0"/>
          </a:xfrm>
          <a:prstGeom prst="line">
            <a:avLst/>
          </a:prstGeom>
          <a:ln w="28575">
            <a:solidFill>
              <a:schemeClr val="bg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24" name="Straight Connector 323"/>
          <p:cNvCxnSpPr/>
          <p:nvPr>
            <p:custDataLst>
              <p:tags r:id="rId63"/>
            </p:custDataLst>
          </p:nvPr>
        </p:nvCxnSpPr>
        <p:spPr>
          <a:xfrm rot="10800000">
            <a:off x="914401" y="611424"/>
            <a:ext cx="4402137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327" name="Picture 5"/>
          <p:cNvPicPr>
            <a:picLocks noChangeAspect="1" noChangeArrowheads="1"/>
          </p:cNvPicPr>
          <p:nvPr>
            <p:custDataLst>
              <p:tags r:id="rId64"/>
            </p:custDataLst>
          </p:nvPr>
        </p:nvPicPr>
        <p:blipFill>
          <a:blip r:embed="rId112" cstate="print"/>
          <a:srcRect l="12241" t="-1" r="46954" b="46067"/>
          <a:stretch>
            <a:fillRect/>
          </a:stretch>
        </p:blipFill>
        <p:spPr bwMode="auto">
          <a:xfrm>
            <a:off x="228600" y="230425"/>
            <a:ext cx="787400" cy="11811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cxnSp>
        <p:nvCxnSpPr>
          <p:cNvPr id="328" name="Straight Connector 327"/>
          <p:cNvCxnSpPr/>
          <p:nvPr>
            <p:custDataLst>
              <p:tags r:id="rId65"/>
            </p:custDataLst>
          </p:nvPr>
        </p:nvCxnSpPr>
        <p:spPr>
          <a:xfrm rot="5400000">
            <a:off x="1047750" y="516175"/>
            <a:ext cx="190500" cy="15240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29" name="TextBox 328"/>
          <p:cNvSpPr txBox="1"/>
          <p:nvPr>
            <p:custDataLst>
              <p:tags r:id="rId66"/>
            </p:custDataLst>
          </p:nvPr>
        </p:nvSpPr>
        <p:spPr bwMode="auto">
          <a:xfrm>
            <a:off x="1066800" y="76200"/>
            <a:ext cx="304800" cy="497125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square" lIns="90000" tIns="46800" rIns="90000" bIns="46800" rtlCol="0">
            <a:spAutoFit/>
          </a:bodyPr>
          <a:lstStyle/>
          <a:p>
            <a:pPr algn="ctr" eaLnBrk="1" hangingPunct="1">
              <a:lnSpc>
                <a:spcPct val="116000"/>
              </a:lnSpc>
              <a:tabLst>
                <a:tab pos="723900" algn="l"/>
                <a:tab pos="1447800" algn="l"/>
                <a:tab pos="2171700" algn="l"/>
              </a:tabLst>
            </a:pPr>
            <a:r>
              <a:rPr lang="en-US" sz="2400" dirty="0" smtClean="0">
                <a:solidFill>
                  <a:srgbClr val="FFFFFF"/>
                </a:solidFill>
                <a:latin typeface="Calibri" pitchFamily="34" charset="0"/>
              </a:rPr>
              <a:t>3</a:t>
            </a:r>
          </a:p>
        </p:txBody>
      </p:sp>
      <p:grpSp>
        <p:nvGrpSpPr>
          <p:cNvPr id="7" name="Group 46"/>
          <p:cNvGrpSpPr/>
          <p:nvPr>
            <p:custDataLst>
              <p:tags r:id="rId67"/>
            </p:custDataLst>
          </p:nvPr>
        </p:nvGrpSpPr>
        <p:grpSpPr>
          <a:xfrm>
            <a:off x="211137" y="4726225"/>
            <a:ext cx="533400" cy="1028700"/>
            <a:chOff x="304800" y="1371600"/>
            <a:chExt cx="1447800" cy="2247900"/>
          </a:xfrm>
        </p:grpSpPr>
        <p:sp>
          <p:nvSpPr>
            <p:cNvPr id="340" name="Rectangle 13"/>
            <p:cNvSpPr>
              <a:spLocks noChangeArrowheads="1"/>
            </p:cNvSpPr>
            <p:nvPr>
              <p:custDataLst>
                <p:tags r:id="rId93"/>
              </p:custDataLst>
            </p:nvPr>
          </p:nvSpPr>
          <p:spPr bwMode="auto">
            <a:xfrm>
              <a:off x="304800" y="1371600"/>
              <a:ext cx="1447800" cy="2247900"/>
            </a:xfrm>
            <a:custGeom>
              <a:avLst/>
              <a:gdLst>
                <a:gd name="connsiteX0" fmla="*/ 0 w 1447800"/>
                <a:gd name="connsiteY0" fmla="*/ 0 h 2209800"/>
                <a:gd name="connsiteX1" fmla="*/ 1447800 w 1447800"/>
                <a:gd name="connsiteY1" fmla="*/ 0 h 2209800"/>
                <a:gd name="connsiteX2" fmla="*/ 1447800 w 1447800"/>
                <a:gd name="connsiteY2" fmla="*/ 2209800 h 2209800"/>
                <a:gd name="connsiteX3" fmla="*/ 0 w 1447800"/>
                <a:gd name="connsiteY3" fmla="*/ 2209800 h 2209800"/>
                <a:gd name="connsiteX4" fmla="*/ 0 w 1447800"/>
                <a:gd name="connsiteY4" fmla="*/ 0 h 2209800"/>
                <a:gd name="connsiteX0" fmla="*/ 0 w 1447800"/>
                <a:gd name="connsiteY0" fmla="*/ 0 h 2209800"/>
                <a:gd name="connsiteX1" fmla="*/ 247650 w 1447800"/>
                <a:gd name="connsiteY1" fmla="*/ 0 h 2209800"/>
                <a:gd name="connsiteX2" fmla="*/ 1447800 w 1447800"/>
                <a:gd name="connsiteY2" fmla="*/ 0 h 2209800"/>
                <a:gd name="connsiteX3" fmla="*/ 1447800 w 1447800"/>
                <a:gd name="connsiteY3" fmla="*/ 2209800 h 2209800"/>
                <a:gd name="connsiteX4" fmla="*/ 0 w 1447800"/>
                <a:gd name="connsiteY4" fmla="*/ 2209800 h 2209800"/>
                <a:gd name="connsiteX5" fmla="*/ 0 w 1447800"/>
                <a:gd name="connsiteY5" fmla="*/ 0 h 2209800"/>
                <a:gd name="connsiteX0" fmla="*/ 0 w 1447800"/>
                <a:gd name="connsiteY0" fmla="*/ 152400 h 2209800"/>
                <a:gd name="connsiteX1" fmla="*/ 247650 w 1447800"/>
                <a:gd name="connsiteY1" fmla="*/ 0 h 2209800"/>
                <a:gd name="connsiteX2" fmla="*/ 1447800 w 1447800"/>
                <a:gd name="connsiteY2" fmla="*/ 0 h 2209800"/>
                <a:gd name="connsiteX3" fmla="*/ 1447800 w 1447800"/>
                <a:gd name="connsiteY3" fmla="*/ 2209800 h 2209800"/>
                <a:gd name="connsiteX4" fmla="*/ 0 w 1447800"/>
                <a:gd name="connsiteY4" fmla="*/ 2209800 h 2209800"/>
                <a:gd name="connsiteX5" fmla="*/ 0 w 1447800"/>
                <a:gd name="connsiteY5" fmla="*/ 152400 h 2209800"/>
                <a:gd name="connsiteX0" fmla="*/ 0 w 1447800"/>
                <a:gd name="connsiteY0" fmla="*/ 228600 h 2209800"/>
                <a:gd name="connsiteX1" fmla="*/ 247650 w 1447800"/>
                <a:gd name="connsiteY1" fmla="*/ 0 h 2209800"/>
                <a:gd name="connsiteX2" fmla="*/ 1447800 w 1447800"/>
                <a:gd name="connsiteY2" fmla="*/ 0 h 2209800"/>
                <a:gd name="connsiteX3" fmla="*/ 1447800 w 1447800"/>
                <a:gd name="connsiteY3" fmla="*/ 2209800 h 2209800"/>
                <a:gd name="connsiteX4" fmla="*/ 0 w 1447800"/>
                <a:gd name="connsiteY4" fmla="*/ 2209800 h 2209800"/>
                <a:gd name="connsiteX5" fmla="*/ 0 w 1447800"/>
                <a:gd name="connsiteY5" fmla="*/ 228600 h 2209800"/>
                <a:gd name="connsiteX0" fmla="*/ 0 w 1447800"/>
                <a:gd name="connsiteY0" fmla="*/ 304800 h 2209800"/>
                <a:gd name="connsiteX1" fmla="*/ 247650 w 1447800"/>
                <a:gd name="connsiteY1" fmla="*/ 0 h 2209800"/>
                <a:gd name="connsiteX2" fmla="*/ 1447800 w 1447800"/>
                <a:gd name="connsiteY2" fmla="*/ 0 h 2209800"/>
                <a:gd name="connsiteX3" fmla="*/ 1447800 w 1447800"/>
                <a:gd name="connsiteY3" fmla="*/ 2209800 h 2209800"/>
                <a:gd name="connsiteX4" fmla="*/ 0 w 1447800"/>
                <a:gd name="connsiteY4" fmla="*/ 2209800 h 2209800"/>
                <a:gd name="connsiteX5" fmla="*/ 0 w 1447800"/>
                <a:gd name="connsiteY5" fmla="*/ 304800 h 22098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</a:cxnLst>
              <a:rect l="l" t="t" r="r" b="b"/>
              <a:pathLst>
                <a:path w="1447800" h="2209800">
                  <a:moveTo>
                    <a:pt x="0" y="304800"/>
                  </a:moveTo>
                  <a:lnTo>
                    <a:pt x="247650" y="0"/>
                  </a:lnTo>
                  <a:lnTo>
                    <a:pt x="1447800" y="0"/>
                  </a:lnTo>
                  <a:lnTo>
                    <a:pt x="1447800" y="2209800"/>
                  </a:lnTo>
                  <a:lnTo>
                    <a:pt x="0" y="2209800"/>
                  </a:lnTo>
                  <a:lnTo>
                    <a:pt x="0" y="304800"/>
                  </a:lnTo>
                  <a:close/>
                </a:path>
              </a:pathLst>
            </a:custGeom>
            <a:solidFill>
              <a:schemeClr val="bg2">
                <a:lumMod val="40000"/>
                <a:lumOff val="60000"/>
              </a:schemeClr>
            </a:solidFill>
            <a:ln w="28575" cmpd="sng">
              <a:solidFill>
                <a:schemeClr val="bg2">
                  <a:lumMod val="75000"/>
                </a:schemeClr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 dirty="0">
                <a:latin typeface="Calibri" pitchFamily="34" charset="0"/>
              </a:endParaRPr>
            </a:p>
          </p:txBody>
        </p:sp>
        <p:sp>
          <p:nvSpPr>
            <p:cNvPr id="341" name="Oval 14"/>
            <p:cNvSpPr>
              <a:spLocks noChangeArrowheads="1"/>
            </p:cNvSpPr>
            <p:nvPr>
              <p:custDataLst>
                <p:tags r:id="rId94"/>
              </p:custDataLst>
            </p:nvPr>
          </p:nvSpPr>
          <p:spPr bwMode="auto">
            <a:xfrm>
              <a:off x="1441934" y="2095500"/>
              <a:ext cx="228600" cy="228600"/>
            </a:xfrm>
            <a:prstGeom prst="ellipse">
              <a:avLst/>
            </a:prstGeom>
            <a:solidFill>
              <a:schemeClr val="tx1"/>
            </a:solidFill>
            <a:ln w="25560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 dirty="0">
                <a:latin typeface="Calibri" pitchFamily="34" charset="0"/>
              </a:endParaRPr>
            </a:p>
          </p:txBody>
        </p:sp>
        <p:sp>
          <p:nvSpPr>
            <p:cNvPr id="342" name="Oval 15"/>
            <p:cNvSpPr>
              <a:spLocks noChangeArrowheads="1"/>
            </p:cNvSpPr>
            <p:nvPr>
              <p:custDataLst>
                <p:tags r:id="rId95"/>
              </p:custDataLst>
            </p:nvPr>
          </p:nvSpPr>
          <p:spPr bwMode="auto">
            <a:xfrm>
              <a:off x="1441934" y="1790700"/>
              <a:ext cx="228600" cy="228600"/>
            </a:xfrm>
            <a:prstGeom prst="ellipse">
              <a:avLst/>
            </a:prstGeom>
            <a:noFill/>
            <a:ln w="25560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 dirty="0">
                <a:latin typeface="Calibri" pitchFamily="34" charset="0"/>
              </a:endParaRPr>
            </a:p>
          </p:txBody>
        </p:sp>
        <p:sp>
          <p:nvSpPr>
            <p:cNvPr id="343" name="Oval 16"/>
            <p:cNvSpPr>
              <a:spLocks noChangeArrowheads="1"/>
            </p:cNvSpPr>
            <p:nvPr>
              <p:custDataLst>
                <p:tags r:id="rId96"/>
              </p:custDataLst>
            </p:nvPr>
          </p:nvSpPr>
          <p:spPr bwMode="auto">
            <a:xfrm>
              <a:off x="1441934" y="1485900"/>
              <a:ext cx="228600" cy="228600"/>
            </a:xfrm>
            <a:prstGeom prst="ellipse">
              <a:avLst/>
            </a:prstGeom>
            <a:noFill/>
            <a:ln w="25560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 dirty="0">
                <a:latin typeface="Calibri" pitchFamily="34" charset="0"/>
              </a:endParaRPr>
            </a:p>
          </p:txBody>
        </p:sp>
        <p:sp>
          <p:nvSpPr>
            <p:cNvPr id="344" name="Oval 17"/>
            <p:cNvSpPr>
              <a:spLocks noChangeArrowheads="1"/>
            </p:cNvSpPr>
            <p:nvPr>
              <p:custDataLst>
                <p:tags r:id="rId97"/>
              </p:custDataLst>
            </p:nvPr>
          </p:nvSpPr>
          <p:spPr bwMode="auto">
            <a:xfrm>
              <a:off x="1441934" y="2400300"/>
              <a:ext cx="228600" cy="228600"/>
            </a:xfrm>
            <a:prstGeom prst="ellipse">
              <a:avLst/>
            </a:prstGeom>
            <a:noFill/>
            <a:ln w="25560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 dirty="0">
                <a:latin typeface="Calibri" pitchFamily="34" charset="0"/>
              </a:endParaRPr>
            </a:p>
          </p:txBody>
        </p:sp>
        <p:sp>
          <p:nvSpPr>
            <p:cNvPr id="345" name="Oval 15"/>
            <p:cNvSpPr>
              <a:spLocks noChangeArrowheads="1"/>
            </p:cNvSpPr>
            <p:nvPr>
              <p:custDataLst>
                <p:tags r:id="rId98"/>
              </p:custDataLst>
            </p:nvPr>
          </p:nvSpPr>
          <p:spPr bwMode="auto">
            <a:xfrm>
              <a:off x="1441934" y="2705100"/>
              <a:ext cx="228600" cy="228600"/>
            </a:xfrm>
            <a:prstGeom prst="ellipse">
              <a:avLst/>
            </a:prstGeom>
            <a:noFill/>
            <a:ln w="25560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 dirty="0">
                <a:latin typeface="Calibri" pitchFamily="34" charset="0"/>
              </a:endParaRPr>
            </a:p>
          </p:txBody>
        </p:sp>
        <p:sp>
          <p:nvSpPr>
            <p:cNvPr id="346" name="Oval 16"/>
            <p:cNvSpPr>
              <a:spLocks noChangeArrowheads="1"/>
            </p:cNvSpPr>
            <p:nvPr>
              <p:custDataLst>
                <p:tags r:id="rId99"/>
              </p:custDataLst>
            </p:nvPr>
          </p:nvSpPr>
          <p:spPr bwMode="auto">
            <a:xfrm>
              <a:off x="1441934" y="3009900"/>
              <a:ext cx="228600" cy="228600"/>
            </a:xfrm>
            <a:prstGeom prst="ellipse">
              <a:avLst/>
            </a:prstGeom>
            <a:noFill/>
            <a:ln w="25560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 dirty="0">
                <a:latin typeface="Calibri" pitchFamily="34" charset="0"/>
              </a:endParaRPr>
            </a:p>
          </p:txBody>
        </p:sp>
        <p:sp>
          <p:nvSpPr>
            <p:cNvPr id="347" name="Oval 17"/>
            <p:cNvSpPr>
              <a:spLocks noChangeArrowheads="1"/>
            </p:cNvSpPr>
            <p:nvPr>
              <p:custDataLst>
                <p:tags r:id="rId100"/>
              </p:custDataLst>
            </p:nvPr>
          </p:nvSpPr>
          <p:spPr bwMode="auto">
            <a:xfrm>
              <a:off x="1441934" y="3314700"/>
              <a:ext cx="228600" cy="228600"/>
            </a:xfrm>
            <a:prstGeom prst="ellipse">
              <a:avLst/>
            </a:prstGeom>
            <a:noFill/>
            <a:ln w="25560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 dirty="0">
                <a:latin typeface="Calibri" pitchFamily="34" charset="0"/>
              </a:endParaRPr>
            </a:p>
          </p:txBody>
        </p:sp>
      </p:grpSp>
      <p:grpSp>
        <p:nvGrpSpPr>
          <p:cNvPr id="8" name="Group 46"/>
          <p:cNvGrpSpPr/>
          <p:nvPr>
            <p:custDataLst>
              <p:tags r:id="rId68"/>
            </p:custDataLst>
          </p:nvPr>
        </p:nvGrpSpPr>
        <p:grpSpPr>
          <a:xfrm>
            <a:off x="287337" y="4802425"/>
            <a:ext cx="533400" cy="1028700"/>
            <a:chOff x="304800" y="1371600"/>
            <a:chExt cx="1447800" cy="2247900"/>
          </a:xfrm>
        </p:grpSpPr>
        <p:sp>
          <p:nvSpPr>
            <p:cNvPr id="349" name="Rectangle 13"/>
            <p:cNvSpPr>
              <a:spLocks noChangeArrowheads="1"/>
            </p:cNvSpPr>
            <p:nvPr>
              <p:custDataLst>
                <p:tags r:id="rId85"/>
              </p:custDataLst>
            </p:nvPr>
          </p:nvSpPr>
          <p:spPr bwMode="auto">
            <a:xfrm>
              <a:off x="304800" y="1371600"/>
              <a:ext cx="1447800" cy="2247900"/>
            </a:xfrm>
            <a:custGeom>
              <a:avLst/>
              <a:gdLst>
                <a:gd name="connsiteX0" fmla="*/ 0 w 1447800"/>
                <a:gd name="connsiteY0" fmla="*/ 0 h 2209800"/>
                <a:gd name="connsiteX1" fmla="*/ 1447800 w 1447800"/>
                <a:gd name="connsiteY1" fmla="*/ 0 h 2209800"/>
                <a:gd name="connsiteX2" fmla="*/ 1447800 w 1447800"/>
                <a:gd name="connsiteY2" fmla="*/ 2209800 h 2209800"/>
                <a:gd name="connsiteX3" fmla="*/ 0 w 1447800"/>
                <a:gd name="connsiteY3" fmla="*/ 2209800 h 2209800"/>
                <a:gd name="connsiteX4" fmla="*/ 0 w 1447800"/>
                <a:gd name="connsiteY4" fmla="*/ 0 h 2209800"/>
                <a:gd name="connsiteX0" fmla="*/ 0 w 1447800"/>
                <a:gd name="connsiteY0" fmla="*/ 0 h 2209800"/>
                <a:gd name="connsiteX1" fmla="*/ 247650 w 1447800"/>
                <a:gd name="connsiteY1" fmla="*/ 0 h 2209800"/>
                <a:gd name="connsiteX2" fmla="*/ 1447800 w 1447800"/>
                <a:gd name="connsiteY2" fmla="*/ 0 h 2209800"/>
                <a:gd name="connsiteX3" fmla="*/ 1447800 w 1447800"/>
                <a:gd name="connsiteY3" fmla="*/ 2209800 h 2209800"/>
                <a:gd name="connsiteX4" fmla="*/ 0 w 1447800"/>
                <a:gd name="connsiteY4" fmla="*/ 2209800 h 2209800"/>
                <a:gd name="connsiteX5" fmla="*/ 0 w 1447800"/>
                <a:gd name="connsiteY5" fmla="*/ 0 h 2209800"/>
                <a:gd name="connsiteX0" fmla="*/ 0 w 1447800"/>
                <a:gd name="connsiteY0" fmla="*/ 152400 h 2209800"/>
                <a:gd name="connsiteX1" fmla="*/ 247650 w 1447800"/>
                <a:gd name="connsiteY1" fmla="*/ 0 h 2209800"/>
                <a:gd name="connsiteX2" fmla="*/ 1447800 w 1447800"/>
                <a:gd name="connsiteY2" fmla="*/ 0 h 2209800"/>
                <a:gd name="connsiteX3" fmla="*/ 1447800 w 1447800"/>
                <a:gd name="connsiteY3" fmla="*/ 2209800 h 2209800"/>
                <a:gd name="connsiteX4" fmla="*/ 0 w 1447800"/>
                <a:gd name="connsiteY4" fmla="*/ 2209800 h 2209800"/>
                <a:gd name="connsiteX5" fmla="*/ 0 w 1447800"/>
                <a:gd name="connsiteY5" fmla="*/ 152400 h 2209800"/>
                <a:gd name="connsiteX0" fmla="*/ 0 w 1447800"/>
                <a:gd name="connsiteY0" fmla="*/ 228600 h 2209800"/>
                <a:gd name="connsiteX1" fmla="*/ 247650 w 1447800"/>
                <a:gd name="connsiteY1" fmla="*/ 0 h 2209800"/>
                <a:gd name="connsiteX2" fmla="*/ 1447800 w 1447800"/>
                <a:gd name="connsiteY2" fmla="*/ 0 h 2209800"/>
                <a:gd name="connsiteX3" fmla="*/ 1447800 w 1447800"/>
                <a:gd name="connsiteY3" fmla="*/ 2209800 h 2209800"/>
                <a:gd name="connsiteX4" fmla="*/ 0 w 1447800"/>
                <a:gd name="connsiteY4" fmla="*/ 2209800 h 2209800"/>
                <a:gd name="connsiteX5" fmla="*/ 0 w 1447800"/>
                <a:gd name="connsiteY5" fmla="*/ 228600 h 2209800"/>
                <a:gd name="connsiteX0" fmla="*/ 0 w 1447800"/>
                <a:gd name="connsiteY0" fmla="*/ 304800 h 2209800"/>
                <a:gd name="connsiteX1" fmla="*/ 247650 w 1447800"/>
                <a:gd name="connsiteY1" fmla="*/ 0 h 2209800"/>
                <a:gd name="connsiteX2" fmla="*/ 1447800 w 1447800"/>
                <a:gd name="connsiteY2" fmla="*/ 0 h 2209800"/>
                <a:gd name="connsiteX3" fmla="*/ 1447800 w 1447800"/>
                <a:gd name="connsiteY3" fmla="*/ 2209800 h 2209800"/>
                <a:gd name="connsiteX4" fmla="*/ 0 w 1447800"/>
                <a:gd name="connsiteY4" fmla="*/ 2209800 h 2209800"/>
                <a:gd name="connsiteX5" fmla="*/ 0 w 1447800"/>
                <a:gd name="connsiteY5" fmla="*/ 304800 h 22098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</a:cxnLst>
              <a:rect l="l" t="t" r="r" b="b"/>
              <a:pathLst>
                <a:path w="1447800" h="2209800">
                  <a:moveTo>
                    <a:pt x="0" y="304800"/>
                  </a:moveTo>
                  <a:lnTo>
                    <a:pt x="247650" y="0"/>
                  </a:lnTo>
                  <a:lnTo>
                    <a:pt x="1447800" y="0"/>
                  </a:lnTo>
                  <a:lnTo>
                    <a:pt x="1447800" y="2209800"/>
                  </a:lnTo>
                  <a:lnTo>
                    <a:pt x="0" y="2209800"/>
                  </a:lnTo>
                  <a:lnTo>
                    <a:pt x="0" y="304800"/>
                  </a:lnTo>
                  <a:close/>
                </a:path>
              </a:pathLst>
            </a:custGeom>
            <a:solidFill>
              <a:schemeClr val="bg2">
                <a:lumMod val="40000"/>
                <a:lumOff val="60000"/>
              </a:schemeClr>
            </a:solidFill>
            <a:ln w="28575" cmpd="sng">
              <a:solidFill>
                <a:schemeClr val="bg2">
                  <a:lumMod val="75000"/>
                </a:schemeClr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 dirty="0">
                <a:latin typeface="Calibri" pitchFamily="34" charset="0"/>
              </a:endParaRPr>
            </a:p>
          </p:txBody>
        </p:sp>
        <p:sp>
          <p:nvSpPr>
            <p:cNvPr id="350" name="Oval 14"/>
            <p:cNvSpPr>
              <a:spLocks noChangeArrowheads="1"/>
            </p:cNvSpPr>
            <p:nvPr>
              <p:custDataLst>
                <p:tags r:id="rId86"/>
              </p:custDataLst>
            </p:nvPr>
          </p:nvSpPr>
          <p:spPr bwMode="auto">
            <a:xfrm>
              <a:off x="1441934" y="2095500"/>
              <a:ext cx="228600" cy="228600"/>
            </a:xfrm>
            <a:prstGeom prst="ellipse">
              <a:avLst/>
            </a:prstGeom>
            <a:solidFill>
              <a:schemeClr val="tx1"/>
            </a:solidFill>
            <a:ln w="25560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 dirty="0">
                <a:latin typeface="Calibri" pitchFamily="34" charset="0"/>
              </a:endParaRPr>
            </a:p>
          </p:txBody>
        </p:sp>
        <p:sp>
          <p:nvSpPr>
            <p:cNvPr id="351" name="Oval 15"/>
            <p:cNvSpPr>
              <a:spLocks noChangeArrowheads="1"/>
            </p:cNvSpPr>
            <p:nvPr>
              <p:custDataLst>
                <p:tags r:id="rId87"/>
              </p:custDataLst>
            </p:nvPr>
          </p:nvSpPr>
          <p:spPr bwMode="auto">
            <a:xfrm>
              <a:off x="1441934" y="1790700"/>
              <a:ext cx="228600" cy="228600"/>
            </a:xfrm>
            <a:prstGeom prst="ellipse">
              <a:avLst/>
            </a:prstGeom>
            <a:noFill/>
            <a:ln w="25560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 dirty="0">
                <a:latin typeface="Calibri" pitchFamily="34" charset="0"/>
              </a:endParaRPr>
            </a:p>
          </p:txBody>
        </p:sp>
        <p:sp>
          <p:nvSpPr>
            <p:cNvPr id="352" name="Oval 16"/>
            <p:cNvSpPr>
              <a:spLocks noChangeArrowheads="1"/>
            </p:cNvSpPr>
            <p:nvPr>
              <p:custDataLst>
                <p:tags r:id="rId88"/>
              </p:custDataLst>
            </p:nvPr>
          </p:nvSpPr>
          <p:spPr bwMode="auto">
            <a:xfrm>
              <a:off x="1441934" y="1485900"/>
              <a:ext cx="228600" cy="228600"/>
            </a:xfrm>
            <a:prstGeom prst="ellipse">
              <a:avLst/>
            </a:prstGeom>
            <a:noFill/>
            <a:ln w="25560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 dirty="0">
                <a:latin typeface="Calibri" pitchFamily="34" charset="0"/>
              </a:endParaRPr>
            </a:p>
          </p:txBody>
        </p:sp>
        <p:sp>
          <p:nvSpPr>
            <p:cNvPr id="353" name="Oval 17"/>
            <p:cNvSpPr>
              <a:spLocks noChangeArrowheads="1"/>
            </p:cNvSpPr>
            <p:nvPr>
              <p:custDataLst>
                <p:tags r:id="rId89"/>
              </p:custDataLst>
            </p:nvPr>
          </p:nvSpPr>
          <p:spPr bwMode="auto">
            <a:xfrm>
              <a:off x="1441934" y="2400300"/>
              <a:ext cx="228600" cy="228600"/>
            </a:xfrm>
            <a:prstGeom prst="ellipse">
              <a:avLst/>
            </a:prstGeom>
            <a:noFill/>
            <a:ln w="25560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 dirty="0">
                <a:latin typeface="Calibri" pitchFamily="34" charset="0"/>
              </a:endParaRPr>
            </a:p>
          </p:txBody>
        </p:sp>
        <p:sp>
          <p:nvSpPr>
            <p:cNvPr id="354" name="Oval 15"/>
            <p:cNvSpPr>
              <a:spLocks noChangeArrowheads="1"/>
            </p:cNvSpPr>
            <p:nvPr>
              <p:custDataLst>
                <p:tags r:id="rId90"/>
              </p:custDataLst>
            </p:nvPr>
          </p:nvSpPr>
          <p:spPr bwMode="auto">
            <a:xfrm>
              <a:off x="1441934" y="2705100"/>
              <a:ext cx="228600" cy="228600"/>
            </a:xfrm>
            <a:prstGeom prst="ellipse">
              <a:avLst/>
            </a:prstGeom>
            <a:noFill/>
            <a:ln w="25560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 dirty="0">
                <a:latin typeface="Calibri" pitchFamily="34" charset="0"/>
              </a:endParaRPr>
            </a:p>
          </p:txBody>
        </p:sp>
        <p:sp>
          <p:nvSpPr>
            <p:cNvPr id="355" name="Oval 16"/>
            <p:cNvSpPr>
              <a:spLocks noChangeArrowheads="1"/>
            </p:cNvSpPr>
            <p:nvPr>
              <p:custDataLst>
                <p:tags r:id="rId91"/>
              </p:custDataLst>
            </p:nvPr>
          </p:nvSpPr>
          <p:spPr bwMode="auto">
            <a:xfrm>
              <a:off x="1441934" y="3009900"/>
              <a:ext cx="228600" cy="228600"/>
            </a:xfrm>
            <a:prstGeom prst="ellipse">
              <a:avLst/>
            </a:prstGeom>
            <a:noFill/>
            <a:ln w="25560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 dirty="0">
                <a:latin typeface="Calibri" pitchFamily="34" charset="0"/>
              </a:endParaRPr>
            </a:p>
          </p:txBody>
        </p:sp>
        <p:sp>
          <p:nvSpPr>
            <p:cNvPr id="356" name="Oval 17"/>
            <p:cNvSpPr>
              <a:spLocks noChangeArrowheads="1"/>
            </p:cNvSpPr>
            <p:nvPr>
              <p:custDataLst>
                <p:tags r:id="rId92"/>
              </p:custDataLst>
            </p:nvPr>
          </p:nvSpPr>
          <p:spPr bwMode="auto">
            <a:xfrm>
              <a:off x="1441934" y="3314700"/>
              <a:ext cx="228600" cy="228600"/>
            </a:xfrm>
            <a:prstGeom prst="ellipse">
              <a:avLst/>
            </a:prstGeom>
            <a:noFill/>
            <a:ln w="25560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 dirty="0">
                <a:latin typeface="Calibri" pitchFamily="34" charset="0"/>
              </a:endParaRPr>
            </a:p>
          </p:txBody>
        </p:sp>
      </p:grpSp>
      <p:sp>
        <p:nvSpPr>
          <p:cNvPr id="123" name="TextBox 122"/>
          <p:cNvSpPr txBox="1"/>
          <p:nvPr>
            <p:custDataLst>
              <p:tags r:id="rId69"/>
            </p:custDataLst>
          </p:nvPr>
        </p:nvSpPr>
        <p:spPr>
          <a:xfrm>
            <a:off x="1730237" y="3716515"/>
            <a:ext cx="233500" cy="323910"/>
          </a:xfrm>
          <a:prstGeom prst="rect">
            <a:avLst/>
          </a:prstGeom>
          <a:noFill/>
        </p:spPr>
        <p:txBody>
          <a:bodyPr wrap="none" lIns="0" tIns="0" rIns="0" bIns="0" rtlCol="0" anchor="ctr" anchorCtr="0">
            <a:noAutofit/>
          </a:bodyPr>
          <a:lstStyle/>
          <a:p>
            <a:pPr algn="ctr"/>
            <a:r>
              <a:rPr lang="en-US" sz="2000" dirty="0" smtClean="0">
                <a:solidFill>
                  <a:schemeClr val="bg1"/>
                </a:solidFill>
              </a:rPr>
              <a:t>E</a:t>
            </a:r>
          </a:p>
        </p:txBody>
      </p:sp>
      <p:sp>
        <p:nvSpPr>
          <p:cNvPr id="127" name="TextBox 126"/>
          <p:cNvSpPr txBox="1"/>
          <p:nvPr>
            <p:custDataLst>
              <p:tags r:id="rId70"/>
            </p:custDataLst>
          </p:nvPr>
        </p:nvSpPr>
        <p:spPr>
          <a:xfrm>
            <a:off x="5849937" y="2287825"/>
            <a:ext cx="533400" cy="4572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txBody>
          <a:bodyPr wrap="none" lIns="0" tIns="0" rIns="0" bIns="0" rtlCol="0" anchor="ctr" anchorCtr="0">
            <a:noAutofit/>
          </a:bodyPr>
          <a:lstStyle/>
          <a:p>
            <a:pPr algn="ctr"/>
            <a:r>
              <a:rPr lang="en-US" sz="2800" dirty="0" smtClean="0">
                <a:solidFill>
                  <a:schemeClr val="bg1"/>
                </a:solidFill>
              </a:rPr>
              <a:t>+1</a:t>
            </a:r>
          </a:p>
        </p:txBody>
      </p:sp>
      <p:sp>
        <p:nvSpPr>
          <p:cNvPr id="138" name="Rectangle 5"/>
          <p:cNvSpPr>
            <a:spLocks noChangeArrowheads="1"/>
          </p:cNvSpPr>
          <p:nvPr>
            <p:custDataLst>
              <p:tags r:id="rId71"/>
            </p:custDataLst>
          </p:nvPr>
        </p:nvSpPr>
        <p:spPr bwMode="auto">
          <a:xfrm>
            <a:off x="2035037" y="3049825"/>
            <a:ext cx="533400" cy="990600"/>
          </a:xfrm>
          <a:prstGeom prst="rect">
            <a:avLst/>
          </a:prstGeom>
          <a:noFill/>
          <a:ln w="25400" algn="ctr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pPr algn="ctr"/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139" name="Text Box 33"/>
          <p:cNvSpPr txBox="1">
            <a:spLocks noChangeArrowheads="1"/>
          </p:cNvSpPr>
          <p:nvPr>
            <p:custDataLst>
              <p:tags r:id="rId72"/>
            </p:custDataLst>
          </p:nvPr>
        </p:nvSpPr>
        <p:spPr bwMode="auto">
          <a:xfrm>
            <a:off x="2111237" y="3202225"/>
            <a:ext cx="381000" cy="445165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 lIns="0" tIns="0" rIns="0" bIns="0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 dirty="0" err="1" smtClean="0">
                <a:solidFill>
                  <a:srgbClr val="FFFFFF"/>
                </a:solidFill>
                <a:latin typeface="Calibri"/>
              </a:rPr>
              <a:t>reg</a:t>
            </a: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140" name="TextBox 139"/>
          <p:cNvSpPr txBox="1"/>
          <p:nvPr>
            <p:custDataLst>
              <p:tags r:id="rId73"/>
            </p:custDataLst>
          </p:nvPr>
        </p:nvSpPr>
        <p:spPr>
          <a:xfrm>
            <a:off x="2339837" y="3716515"/>
            <a:ext cx="233500" cy="323910"/>
          </a:xfrm>
          <a:prstGeom prst="rect">
            <a:avLst/>
          </a:prstGeom>
          <a:noFill/>
        </p:spPr>
        <p:txBody>
          <a:bodyPr wrap="none" lIns="0" tIns="0" rIns="0" bIns="0" rtlCol="0" anchor="ctr" anchorCtr="0">
            <a:noAutofit/>
          </a:bodyPr>
          <a:lstStyle/>
          <a:p>
            <a:pPr algn="ctr"/>
            <a:r>
              <a:rPr lang="en-US" sz="2000" dirty="0" smtClean="0">
                <a:solidFill>
                  <a:schemeClr val="bg1"/>
                </a:solidFill>
              </a:rPr>
              <a:t>E</a:t>
            </a:r>
          </a:p>
        </p:txBody>
      </p:sp>
      <p:sp>
        <p:nvSpPr>
          <p:cNvPr id="141" name="Rectangle 5"/>
          <p:cNvSpPr>
            <a:spLocks noChangeArrowheads="1"/>
          </p:cNvSpPr>
          <p:nvPr>
            <p:custDataLst>
              <p:tags r:id="rId74"/>
            </p:custDataLst>
          </p:nvPr>
        </p:nvSpPr>
        <p:spPr bwMode="auto">
          <a:xfrm>
            <a:off x="2644637" y="3049825"/>
            <a:ext cx="533400" cy="990600"/>
          </a:xfrm>
          <a:prstGeom prst="rect">
            <a:avLst/>
          </a:prstGeom>
          <a:noFill/>
          <a:ln w="25400" algn="ctr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pPr algn="ctr"/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142" name="Text Box 33"/>
          <p:cNvSpPr txBox="1">
            <a:spLocks noChangeArrowheads="1"/>
          </p:cNvSpPr>
          <p:nvPr>
            <p:custDataLst>
              <p:tags r:id="rId75"/>
            </p:custDataLst>
          </p:nvPr>
        </p:nvSpPr>
        <p:spPr bwMode="auto">
          <a:xfrm>
            <a:off x="2720837" y="3202225"/>
            <a:ext cx="381000" cy="445165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 lIns="0" tIns="0" rIns="0" bIns="0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 dirty="0" err="1" smtClean="0">
                <a:solidFill>
                  <a:srgbClr val="FFFFFF"/>
                </a:solidFill>
                <a:latin typeface="Calibri"/>
              </a:rPr>
              <a:t>reg</a:t>
            </a: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143" name="TextBox 142"/>
          <p:cNvSpPr txBox="1"/>
          <p:nvPr>
            <p:custDataLst>
              <p:tags r:id="rId76"/>
            </p:custDataLst>
          </p:nvPr>
        </p:nvSpPr>
        <p:spPr>
          <a:xfrm>
            <a:off x="2949437" y="3716515"/>
            <a:ext cx="233500" cy="323910"/>
          </a:xfrm>
          <a:prstGeom prst="rect">
            <a:avLst/>
          </a:prstGeom>
          <a:noFill/>
        </p:spPr>
        <p:txBody>
          <a:bodyPr wrap="none" lIns="0" tIns="0" rIns="0" bIns="0" rtlCol="0" anchor="ctr" anchorCtr="0">
            <a:noAutofit/>
          </a:bodyPr>
          <a:lstStyle/>
          <a:p>
            <a:pPr algn="ctr"/>
            <a:r>
              <a:rPr lang="en-US" sz="2000" dirty="0" smtClean="0">
                <a:solidFill>
                  <a:schemeClr val="bg1"/>
                </a:solidFill>
              </a:rPr>
              <a:t>E</a:t>
            </a:r>
          </a:p>
        </p:txBody>
      </p:sp>
      <p:sp>
        <p:nvSpPr>
          <p:cNvPr id="144" name="Rectangle 5"/>
          <p:cNvSpPr>
            <a:spLocks noChangeArrowheads="1"/>
          </p:cNvSpPr>
          <p:nvPr>
            <p:custDataLst>
              <p:tags r:id="rId77"/>
            </p:custDataLst>
          </p:nvPr>
        </p:nvSpPr>
        <p:spPr bwMode="auto">
          <a:xfrm>
            <a:off x="3711437" y="3049825"/>
            <a:ext cx="533400" cy="990600"/>
          </a:xfrm>
          <a:prstGeom prst="rect">
            <a:avLst/>
          </a:prstGeom>
          <a:noFill/>
          <a:ln w="25400" algn="ctr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pPr algn="ctr"/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145" name="Text Box 33"/>
          <p:cNvSpPr txBox="1">
            <a:spLocks noChangeArrowheads="1"/>
          </p:cNvSpPr>
          <p:nvPr>
            <p:custDataLst>
              <p:tags r:id="rId78"/>
            </p:custDataLst>
          </p:nvPr>
        </p:nvSpPr>
        <p:spPr bwMode="auto">
          <a:xfrm>
            <a:off x="3787637" y="3202225"/>
            <a:ext cx="381000" cy="445165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 lIns="0" tIns="0" rIns="0" bIns="0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 dirty="0" err="1" smtClean="0">
                <a:solidFill>
                  <a:srgbClr val="FFFFFF"/>
                </a:solidFill>
                <a:latin typeface="Calibri"/>
              </a:rPr>
              <a:t>reg</a:t>
            </a: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146" name="TextBox 145"/>
          <p:cNvSpPr txBox="1"/>
          <p:nvPr>
            <p:custDataLst>
              <p:tags r:id="rId79"/>
            </p:custDataLst>
          </p:nvPr>
        </p:nvSpPr>
        <p:spPr>
          <a:xfrm>
            <a:off x="4016237" y="3716515"/>
            <a:ext cx="233500" cy="323910"/>
          </a:xfrm>
          <a:prstGeom prst="rect">
            <a:avLst/>
          </a:prstGeom>
          <a:noFill/>
        </p:spPr>
        <p:txBody>
          <a:bodyPr wrap="none" lIns="0" tIns="0" rIns="0" bIns="0" rtlCol="0" anchor="ctr" anchorCtr="0">
            <a:noAutofit/>
          </a:bodyPr>
          <a:lstStyle/>
          <a:p>
            <a:pPr algn="ctr"/>
            <a:r>
              <a:rPr lang="en-US" sz="2000" dirty="0" smtClean="0">
                <a:solidFill>
                  <a:schemeClr val="bg1"/>
                </a:solidFill>
              </a:rPr>
              <a:t>E</a:t>
            </a:r>
          </a:p>
        </p:txBody>
      </p:sp>
      <p:sp>
        <p:nvSpPr>
          <p:cNvPr id="151" name="Line 54"/>
          <p:cNvSpPr>
            <a:spLocks noChangeShapeType="1"/>
          </p:cNvSpPr>
          <p:nvPr>
            <p:custDataLst>
              <p:tags r:id="rId80"/>
            </p:custDataLst>
          </p:nvPr>
        </p:nvSpPr>
        <p:spPr bwMode="auto">
          <a:xfrm>
            <a:off x="2801937" y="4040425"/>
            <a:ext cx="0" cy="304800"/>
          </a:xfrm>
          <a:prstGeom prst="line">
            <a:avLst/>
          </a:prstGeom>
          <a:noFill/>
          <a:ln w="25400">
            <a:solidFill>
              <a:srgbClr val="FFFFFF"/>
            </a:solidFill>
            <a:round/>
            <a:headEnd type="arrow"/>
            <a:tailEnd type="oval"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sp>
        <p:nvSpPr>
          <p:cNvPr id="159" name="Line 54"/>
          <p:cNvSpPr>
            <a:spLocks noChangeShapeType="1"/>
          </p:cNvSpPr>
          <p:nvPr>
            <p:custDataLst>
              <p:tags r:id="rId81"/>
            </p:custDataLst>
          </p:nvPr>
        </p:nvSpPr>
        <p:spPr bwMode="auto">
          <a:xfrm>
            <a:off x="3868737" y="4040425"/>
            <a:ext cx="0" cy="304800"/>
          </a:xfrm>
          <a:prstGeom prst="line">
            <a:avLst/>
          </a:prstGeom>
          <a:noFill/>
          <a:ln w="25400">
            <a:solidFill>
              <a:srgbClr val="FFFFFF"/>
            </a:solidFill>
            <a:round/>
            <a:headEnd type="arrow"/>
            <a:tailEnd type="oval"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sp>
        <p:nvSpPr>
          <p:cNvPr id="161" name="Rectangle 14"/>
          <p:cNvSpPr>
            <a:spLocks noChangeArrowheads="1"/>
          </p:cNvSpPr>
          <p:nvPr>
            <p:custDataLst>
              <p:tags r:id="rId82"/>
            </p:custDataLst>
          </p:nvPr>
        </p:nvSpPr>
        <p:spPr bwMode="auto">
          <a:xfrm>
            <a:off x="5087937" y="840025"/>
            <a:ext cx="381000" cy="685800"/>
          </a:xfrm>
          <a:custGeom>
            <a:avLst/>
            <a:gdLst>
              <a:gd name="connsiteX0" fmla="*/ 0 w 381000"/>
              <a:gd name="connsiteY0" fmla="*/ 0 h 762000"/>
              <a:gd name="connsiteX1" fmla="*/ 381000 w 381000"/>
              <a:gd name="connsiteY1" fmla="*/ 0 h 762000"/>
              <a:gd name="connsiteX2" fmla="*/ 381000 w 381000"/>
              <a:gd name="connsiteY2" fmla="*/ 762000 h 762000"/>
              <a:gd name="connsiteX3" fmla="*/ 0 w 381000"/>
              <a:gd name="connsiteY3" fmla="*/ 762000 h 762000"/>
              <a:gd name="connsiteX4" fmla="*/ 0 w 381000"/>
              <a:gd name="connsiteY4" fmla="*/ 0 h 762000"/>
              <a:gd name="connsiteX0" fmla="*/ 0 w 381000"/>
              <a:gd name="connsiteY0" fmla="*/ 0 h 762000"/>
              <a:gd name="connsiteX1" fmla="*/ 381000 w 381000"/>
              <a:gd name="connsiteY1" fmla="*/ 76200 h 762000"/>
              <a:gd name="connsiteX2" fmla="*/ 381000 w 381000"/>
              <a:gd name="connsiteY2" fmla="*/ 762000 h 762000"/>
              <a:gd name="connsiteX3" fmla="*/ 0 w 381000"/>
              <a:gd name="connsiteY3" fmla="*/ 762000 h 762000"/>
              <a:gd name="connsiteX4" fmla="*/ 0 w 381000"/>
              <a:gd name="connsiteY4" fmla="*/ 0 h 762000"/>
              <a:gd name="connsiteX0" fmla="*/ 0 w 381000"/>
              <a:gd name="connsiteY0" fmla="*/ 0 h 762000"/>
              <a:gd name="connsiteX1" fmla="*/ 381000 w 381000"/>
              <a:gd name="connsiteY1" fmla="*/ 76200 h 762000"/>
              <a:gd name="connsiteX2" fmla="*/ 381000 w 381000"/>
              <a:gd name="connsiteY2" fmla="*/ 685800 h 762000"/>
              <a:gd name="connsiteX3" fmla="*/ 0 w 381000"/>
              <a:gd name="connsiteY3" fmla="*/ 762000 h 762000"/>
              <a:gd name="connsiteX4" fmla="*/ 0 w 381000"/>
              <a:gd name="connsiteY4" fmla="*/ 0 h 762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81000" h="762000">
                <a:moveTo>
                  <a:pt x="0" y="0"/>
                </a:moveTo>
                <a:lnTo>
                  <a:pt x="381000" y="76200"/>
                </a:lnTo>
                <a:lnTo>
                  <a:pt x="381000" y="685800"/>
                </a:lnTo>
                <a:lnTo>
                  <a:pt x="0" y="762000"/>
                </a:lnTo>
                <a:lnTo>
                  <a:pt x="0" y="0"/>
                </a:lnTo>
                <a:close/>
              </a:path>
            </a:pathLst>
          </a:custGeom>
          <a:noFill/>
          <a:ln w="25400" algn="ctr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60" name="Text Box 33"/>
          <p:cNvSpPr txBox="1">
            <a:spLocks noChangeArrowheads="1"/>
          </p:cNvSpPr>
          <p:nvPr>
            <p:custDataLst>
              <p:tags r:id="rId83"/>
            </p:custDataLst>
          </p:nvPr>
        </p:nvSpPr>
        <p:spPr bwMode="auto">
          <a:xfrm rot="16200000">
            <a:off x="4921694" y="1022143"/>
            <a:ext cx="593725" cy="413639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squar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dirty="0" err="1">
                <a:solidFill>
                  <a:srgbClr val="FFFFFF"/>
                </a:solidFill>
                <a:latin typeface="Calibri"/>
              </a:rPr>
              <a:t>mux</a:t>
            </a:r>
            <a:endParaRPr lang="en-US" dirty="0">
              <a:solidFill>
                <a:srgbClr val="FFFFFF"/>
              </a:solidFill>
              <a:latin typeface="Calibri"/>
            </a:endParaRPr>
          </a:p>
        </p:txBody>
      </p:sp>
      <p:pic>
        <p:nvPicPr>
          <p:cNvPr id="1026" name="CP3 Ink 0da06fd6-fe80-437b-82a8-ecc2155f28e2"/>
          <p:cNvPicPr>
            <a:picLocks noChangeAspect="1" noChangeArrowheads="1"/>
          </p:cNvPicPr>
          <p:nvPr>
            <p:custDataLst>
              <p:tags r:id="rId84"/>
            </p:custDataLst>
          </p:nvPr>
        </p:nvPicPr>
        <p:blipFill>
          <a:blip r:embed="rId113" cstate="print"/>
          <a:srcRect/>
          <a:stretch>
            <a:fillRect/>
          </a:stretch>
        </p:blipFill>
        <p:spPr bwMode="auto">
          <a:xfrm>
            <a:off x="2527062" y="2745073"/>
            <a:ext cx="5013395" cy="292617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1" grpId="0" animBg="1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Register File</a:t>
            </a:r>
            <a:endParaRPr lang="en-US" dirty="0"/>
          </a:p>
        </p:txBody>
      </p:sp>
      <p:sp>
        <p:nvSpPr>
          <p:cNvPr id="1995779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>
          <a:xfrm>
            <a:off x="228600" y="304800"/>
            <a:ext cx="5105400" cy="6172200"/>
          </a:xfrm>
        </p:spPr>
        <p:txBody>
          <a:bodyPr>
            <a:noAutofit/>
          </a:bodyPr>
          <a:lstStyle/>
          <a:p>
            <a:r>
              <a:rPr lang="en-US" dirty="0" smtClean="0">
                <a:solidFill>
                  <a:schemeClr val="accent1"/>
                </a:solidFill>
              </a:rPr>
              <a:t>Register File</a:t>
            </a:r>
            <a:endParaRPr lang="en-US" dirty="0"/>
          </a:p>
          <a:p>
            <a:pPr lvl="1"/>
            <a:r>
              <a:rPr lang="en-US" dirty="0" smtClean="0"/>
              <a:t>N read/write registers</a:t>
            </a:r>
            <a:endParaRPr lang="en-US" dirty="0"/>
          </a:p>
          <a:p>
            <a:pPr lvl="1"/>
            <a:r>
              <a:rPr lang="en-US" dirty="0" smtClean="0"/>
              <a:t>Indexed by </a:t>
            </a:r>
            <a:br>
              <a:rPr lang="en-US" dirty="0" smtClean="0"/>
            </a:br>
            <a:r>
              <a:rPr lang="en-US" dirty="0" smtClean="0"/>
              <a:t>register number</a:t>
            </a:r>
          </a:p>
          <a:p>
            <a:pPr lvl="1"/>
            <a:endParaRPr lang="en-US" dirty="0" smtClean="0"/>
          </a:p>
          <a:p>
            <a:pPr lvl="1"/>
            <a:endParaRPr lang="en-US" dirty="0"/>
          </a:p>
          <a:p>
            <a:r>
              <a:rPr lang="en-US" dirty="0" smtClean="0"/>
              <a:t>Implementation:</a:t>
            </a:r>
            <a:endParaRPr lang="en-US" dirty="0"/>
          </a:p>
          <a:p>
            <a:pPr lvl="1"/>
            <a:r>
              <a:rPr lang="en-US" dirty="0" smtClean="0"/>
              <a:t>D flip </a:t>
            </a:r>
            <a:r>
              <a:rPr lang="en-US" dirty="0"/>
              <a:t>flops to store </a:t>
            </a:r>
            <a:r>
              <a:rPr lang="en-US" dirty="0" smtClean="0"/>
              <a:t>bits</a:t>
            </a:r>
          </a:p>
          <a:p>
            <a:pPr lvl="1"/>
            <a:r>
              <a:rPr lang="en-US" dirty="0" smtClean="0"/>
              <a:t>Decoder for each </a:t>
            </a:r>
            <a:r>
              <a:rPr lang="en-US" dirty="0" smtClean="0">
                <a:solidFill>
                  <a:schemeClr val="accent1"/>
                </a:solidFill>
              </a:rPr>
              <a:t>write port</a:t>
            </a:r>
          </a:p>
          <a:p>
            <a:pPr lvl="1"/>
            <a:r>
              <a:rPr lang="en-US" dirty="0" err="1" smtClean="0"/>
              <a:t>Mux</a:t>
            </a:r>
            <a:r>
              <a:rPr lang="en-US" dirty="0" smtClean="0"/>
              <a:t> for each</a:t>
            </a:r>
            <a:r>
              <a:rPr lang="en-US" dirty="0" smtClean="0">
                <a:solidFill>
                  <a:schemeClr val="accent1"/>
                </a:solidFill>
              </a:rPr>
              <a:t> read port</a:t>
            </a:r>
            <a:endParaRPr lang="en-US" dirty="0">
              <a:solidFill>
                <a:schemeClr val="accent1"/>
              </a:solidFill>
            </a:endParaRPr>
          </a:p>
          <a:p>
            <a:endParaRPr lang="en-US" dirty="0"/>
          </a:p>
        </p:txBody>
      </p:sp>
      <p:sp>
        <p:nvSpPr>
          <p:cNvPr id="5" name="Rectangle 4"/>
          <p:cNvSpPr/>
          <p:nvPr>
            <p:custDataLst>
              <p:tags r:id="rId3"/>
            </p:custDataLst>
          </p:nvPr>
        </p:nvSpPr>
        <p:spPr>
          <a:xfrm>
            <a:off x="4724400" y="686594"/>
            <a:ext cx="3581400" cy="31242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800" dirty="0" smtClean="0">
                <a:solidFill>
                  <a:schemeClr val="accent1"/>
                </a:solidFill>
              </a:rPr>
              <a:t>Dual-Read-Port</a:t>
            </a:r>
            <a:br>
              <a:rPr lang="en-US" sz="2800" dirty="0" smtClean="0">
                <a:solidFill>
                  <a:schemeClr val="accent1"/>
                </a:solidFill>
              </a:rPr>
            </a:br>
            <a:r>
              <a:rPr lang="en-US" sz="2800" dirty="0" smtClean="0">
                <a:solidFill>
                  <a:schemeClr val="accent1"/>
                </a:solidFill>
              </a:rPr>
              <a:t>Single-Write-Port</a:t>
            </a:r>
          </a:p>
          <a:p>
            <a:pPr algn="ctr"/>
            <a:r>
              <a:rPr lang="en-US" sz="2800" dirty="0" smtClean="0">
                <a:solidFill>
                  <a:schemeClr val="accent1"/>
                </a:solidFill>
              </a:rPr>
              <a:t>32 x 32 </a:t>
            </a:r>
            <a:br>
              <a:rPr lang="en-US" sz="2800" dirty="0" smtClean="0">
                <a:solidFill>
                  <a:schemeClr val="accent1"/>
                </a:solidFill>
              </a:rPr>
            </a:br>
            <a:r>
              <a:rPr lang="en-US" sz="2800" dirty="0" smtClean="0">
                <a:solidFill>
                  <a:schemeClr val="accent1"/>
                </a:solidFill>
              </a:rPr>
              <a:t>Register File</a:t>
            </a:r>
            <a:endParaRPr lang="en-US" sz="2800" dirty="0">
              <a:solidFill>
                <a:schemeClr val="accent1"/>
              </a:solidFill>
            </a:endParaRPr>
          </a:p>
        </p:txBody>
      </p:sp>
      <p:sp>
        <p:nvSpPr>
          <p:cNvPr id="6" name="TextBox 5"/>
          <p:cNvSpPr txBox="1"/>
          <p:nvPr>
            <p:custDataLst>
              <p:tags r:id="rId4"/>
            </p:custDataLst>
          </p:nvPr>
        </p:nvSpPr>
        <p:spPr>
          <a:xfrm>
            <a:off x="7772400" y="915194"/>
            <a:ext cx="564578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Q</a:t>
            </a:r>
            <a:r>
              <a:rPr lang="en-US" sz="2800" baseline="-25000" dirty="0" smtClean="0">
                <a:solidFill>
                  <a:schemeClr val="bg1"/>
                </a:solidFill>
              </a:rPr>
              <a:t>A</a:t>
            </a:r>
          </a:p>
        </p:txBody>
      </p:sp>
      <p:sp>
        <p:nvSpPr>
          <p:cNvPr id="7" name="TextBox 6"/>
          <p:cNvSpPr txBox="1"/>
          <p:nvPr>
            <p:custDataLst>
              <p:tags r:id="rId5"/>
            </p:custDataLst>
          </p:nvPr>
        </p:nvSpPr>
        <p:spPr>
          <a:xfrm>
            <a:off x="7772400" y="1905794"/>
            <a:ext cx="564578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Q</a:t>
            </a:r>
            <a:r>
              <a:rPr lang="en-US" sz="2800" baseline="-25000" dirty="0" smtClean="0">
                <a:solidFill>
                  <a:schemeClr val="bg1"/>
                </a:solidFill>
              </a:rPr>
              <a:t>B</a:t>
            </a:r>
          </a:p>
        </p:txBody>
      </p:sp>
      <p:sp>
        <p:nvSpPr>
          <p:cNvPr id="8" name="TextBox 7"/>
          <p:cNvSpPr txBox="1"/>
          <p:nvPr>
            <p:custDataLst>
              <p:tags r:id="rId6"/>
            </p:custDataLst>
          </p:nvPr>
        </p:nvSpPr>
        <p:spPr>
          <a:xfrm>
            <a:off x="4793556" y="1230174"/>
            <a:ext cx="616644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D</a:t>
            </a:r>
            <a:r>
              <a:rPr lang="en-US" sz="2800" baseline="-25000" dirty="0" smtClean="0">
                <a:solidFill>
                  <a:schemeClr val="bg1"/>
                </a:solidFill>
              </a:rPr>
              <a:t>W</a:t>
            </a:r>
          </a:p>
        </p:txBody>
      </p:sp>
      <p:sp>
        <p:nvSpPr>
          <p:cNvPr id="9" name="TextBox 8"/>
          <p:cNvSpPr txBox="1"/>
          <p:nvPr>
            <p:custDataLst>
              <p:tags r:id="rId7"/>
            </p:custDataLst>
          </p:nvPr>
        </p:nvSpPr>
        <p:spPr>
          <a:xfrm>
            <a:off x="5943600" y="3277394"/>
            <a:ext cx="590290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R</a:t>
            </a:r>
            <a:r>
              <a:rPr lang="en-US" sz="2800" baseline="-25000" dirty="0" smtClean="0">
                <a:solidFill>
                  <a:schemeClr val="bg1"/>
                </a:solidFill>
              </a:rPr>
              <a:t>W</a:t>
            </a:r>
          </a:p>
        </p:txBody>
      </p:sp>
      <p:sp>
        <p:nvSpPr>
          <p:cNvPr id="10" name="TextBox 9"/>
          <p:cNvSpPr txBox="1"/>
          <p:nvPr>
            <p:custDataLst>
              <p:tags r:id="rId8"/>
            </p:custDataLst>
          </p:nvPr>
        </p:nvSpPr>
        <p:spPr>
          <a:xfrm>
            <a:off x="6553200" y="3277394"/>
            <a:ext cx="518091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R</a:t>
            </a:r>
            <a:r>
              <a:rPr lang="en-US" sz="2800" baseline="-25000" dirty="0" smtClean="0">
                <a:solidFill>
                  <a:schemeClr val="bg1"/>
                </a:solidFill>
              </a:rPr>
              <a:t>A</a:t>
            </a:r>
          </a:p>
        </p:txBody>
      </p:sp>
      <p:sp>
        <p:nvSpPr>
          <p:cNvPr id="11" name="TextBox 10"/>
          <p:cNvSpPr txBox="1"/>
          <p:nvPr>
            <p:custDataLst>
              <p:tags r:id="rId9"/>
            </p:custDataLst>
          </p:nvPr>
        </p:nvSpPr>
        <p:spPr>
          <a:xfrm>
            <a:off x="7162800" y="3277394"/>
            <a:ext cx="510076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R</a:t>
            </a:r>
            <a:r>
              <a:rPr lang="en-US" sz="2800" baseline="-25000" dirty="0" smtClean="0">
                <a:solidFill>
                  <a:schemeClr val="bg1"/>
                </a:solidFill>
              </a:rPr>
              <a:t>B</a:t>
            </a:r>
          </a:p>
        </p:txBody>
      </p:sp>
      <p:sp>
        <p:nvSpPr>
          <p:cNvPr id="12" name="TextBox 11"/>
          <p:cNvSpPr txBox="1"/>
          <p:nvPr>
            <p:custDataLst>
              <p:tags r:id="rId10"/>
            </p:custDataLst>
          </p:nvPr>
        </p:nvSpPr>
        <p:spPr>
          <a:xfrm>
            <a:off x="5105400" y="3277394"/>
            <a:ext cx="503664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W</a:t>
            </a:r>
            <a:endParaRPr lang="en-US" sz="2800" baseline="-25000" dirty="0" smtClean="0">
              <a:solidFill>
                <a:schemeClr val="bg1"/>
              </a:solidFill>
            </a:endParaRPr>
          </a:p>
        </p:txBody>
      </p:sp>
      <p:cxnSp>
        <p:nvCxnSpPr>
          <p:cNvPr id="13" name="Straight Arrow Connector 12"/>
          <p:cNvCxnSpPr/>
          <p:nvPr>
            <p:custDataLst>
              <p:tags r:id="rId11"/>
            </p:custDataLst>
          </p:nvPr>
        </p:nvCxnSpPr>
        <p:spPr>
          <a:xfrm>
            <a:off x="4260156" y="1448594"/>
            <a:ext cx="533400" cy="1588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Straight Arrow Connector 13"/>
          <p:cNvCxnSpPr/>
          <p:nvPr>
            <p:custDataLst>
              <p:tags r:id="rId12"/>
            </p:custDataLst>
          </p:nvPr>
        </p:nvCxnSpPr>
        <p:spPr>
          <a:xfrm>
            <a:off x="8382000" y="1219994"/>
            <a:ext cx="533400" cy="1588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" name="Straight Arrow Connector 14"/>
          <p:cNvCxnSpPr/>
          <p:nvPr>
            <p:custDataLst>
              <p:tags r:id="rId13"/>
            </p:custDataLst>
          </p:nvPr>
        </p:nvCxnSpPr>
        <p:spPr>
          <a:xfrm>
            <a:off x="8382000" y="2134394"/>
            <a:ext cx="533400" cy="1588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6" name="Straight Arrow Connector 15"/>
          <p:cNvCxnSpPr/>
          <p:nvPr>
            <p:custDataLst>
              <p:tags r:id="rId14"/>
            </p:custDataLst>
          </p:nvPr>
        </p:nvCxnSpPr>
        <p:spPr>
          <a:xfrm rot="5400000" flipH="1" flipV="1">
            <a:off x="5067300" y="4076700"/>
            <a:ext cx="532606" cy="794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" name="Straight Arrow Connector 16"/>
          <p:cNvCxnSpPr/>
          <p:nvPr>
            <p:custDataLst>
              <p:tags r:id="rId15"/>
            </p:custDataLst>
          </p:nvPr>
        </p:nvCxnSpPr>
        <p:spPr>
          <a:xfrm rot="5400000" flipH="1" flipV="1">
            <a:off x="5906294" y="4076700"/>
            <a:ext cx="532606" cy="794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" name="Straight Arrow Connector 17"/>
          <p:cNvCxnSpPr/>
          <p:nvPr>
            <p:custDataLst>
              <p:tags r:id="rId16"/>
            </p:custDataLst>
          </p:nvPr>
        </p:nvCxnSpPr>
        <p:spPr>
          <a:xfrm rot="5400000" flipH="1" flipV="1">
            <a:off x="6515894" y="4076700"/>
            <a:ext cx="532606" cy="794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Straight Arrow Connector 18"/>
          <p:cNvCxnSpPr/>
          <p:nvPr>
            <p:custDataLst>
              <p:tags r:id="rId17"/>
            </p:custDataLst>
          </p:nvPr>
        </p:nvCxnSpPr>
        <p:spPr>
          <a:xfrm rot="5400000" flipH="1" flipV="1">
            <a:off x="7101376" y="4076700"/>
            <a:ext cx="532606" cy="794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Straight Connector 19"/>
          <p:cNvCxnSpPr/>
          <p:nvPr>
            <p:custDataLst>
              <p:tags r:id="rId18"/>
            </p:custDataLst>
          </p:nvPr>
        </p:nvCxnSpPr>
        <p:spPr>
          <a:xfrm rot="16200000" flipH="1">
            <a:off x="8496300" y="1181894"/>
            <a:ext cx="152400" cy="7620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1" name="TextBox 20"/>
          <p:cNvSpPr txBox="1"/>
          <p:nvPr>
            <p:custDataLst>
              <p:tags r:id="rId19"/>
            </p:custDataLst>
          </p:nvPr>
        </p:nvSpPr>
        <p:spPr>
          <a:xfrm>
            <a:off x="8382000" y="1219994"/>
            <a:ext cx="444352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</a:rPr>
              <a:t>32</a:t>
            </a:r>
          </a:p>
        </p:txBody>
      </p:sp>
      <p:cxnSp>
        <p:nvCxnSpPr>
          <p:cNvPr id="22" name="Straight Connector 21"/>
          <p:cNvCxnSpPr/>
          <p:nvPr>
            <p:custDataLst>
              <p:tags r:id="rId20"/>
            </p:custDataLst>
          </p:nvPr>
        </p:nvCxnSpPr>
        <p:spPr>
          <a:xfrm rot="16200000" flipH="1">
            <a:off x="8496300" y="2096294"/>
            <a:ext cx="152400" cy="7620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3" name="TextBox 22"/>
          <p:cNvSpPr txBox="1"/>
          <p:nvPr>
            <p:custDataLst>
              <p:tags r:id="rId21"/>
            </p:custDataLst>
          </p:nvPr>
        </p:nvSpPr>
        <p:spPr>
          <a:xfrm>
            <a:off x="8382000" y="2134394"/>
            <a:ext cx="444352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</a:rPr>
              <a:t>32</a:t>
            </a:r>
          </a:p>
        </p:txBody>
      </p:sp>
      <p:cxnSp>
        <p:nvCxnSpPr>
          <p:cNvPr id="24" name="Straight Connector 23"/>
          <p:cNvCxnSpPr/>
          <p:nvPr>
            <p:custDataLst>
              <p:tags r:id="rId22"/>
            </p:custDataLst>
          </p:nvPr>
        </p:nvCxnSpPr>
        <p:spPr>
          <a:xfrm rot="16200000" flipH="1">
            <a:off x="4374456" y="1410494"/>
            <a:ext cx="152400" cy="7620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5" name="TextBox 24"/>
          <p:cNvSpPr txBox="1"/>
          <p:nvPr>
            <p:custDataLst>
              <p:tags r:id="rId23"/>
            </p:custDataLst>
          </p:nvPr>
        </p:nvSpPr>
        <p:spPr>
          <a:xfrm>
            <a:off x="4260156" y="1448594"/>
            <a:ext cx="444352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</a:rPr>
              <a:t>32</a:t>
            </a:r>
          </a:p>
        </p:txBody>
      </p:sp>
      <p:cxnSp>
        <p:nvCxnSpPr>
          <p:cNvPr id="26" name="Straight Connector 25"/>
          <p:cNvCxnSpPr/>
          <p:nvPr>
            <p:custDataLst>
              <p:tags r:id="rId24"/>
            </p:custDataLst>
          </p:nvPr>
        </p:nvCxnSpPr>
        <p:spPr>
          <a:xfrm>
            <a:off x="5257800" y="4039394"/>
            <a:ext cx="152400" cy="7620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7" name="TextBox 26"/>
          <p:cNvSpPr txBox="1"/>
          <p:nvPr>
            <p:custDataLst>
              <p:tags r:id="rId25"/>
            </p:custDataLst>
          </p:nvPr>
        </p:nvSpPr>
        <p:spPr>
          <a:xfrm>
            <a:off x="5334000" y="3886994"/>
            <a:ext cx="314510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</a:rPr>
              <a:t>1</a:t>
            </a:r>
          </a:p>
        </p:txBody>
      </p:sp>
      <p:cxnSp>
        <p:nvCxnSpPr>
          <p:cNvPr id="28" name="Straight Connector 27"/>
          <p:cNvCxnSpPr/>
          <p:nvPr>
            <p:custDataLst>
              <p:tags r:id="rId26"/>
            </p:custDataLst>
          </p:nvPr>
        </p:nvCxnSpPr>
        <p:spPr>
          <a:xfrm>
            <a:off x="6096000" y="4039394"/>
            <a:ext cx="152400" cy="7620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9" name="TextBox 28"/>
          <p:cNvSpPr txBox="1"/>
          <p:nvPr>
            <p:custDataLst>
              <p:tags r:id="rId27"/>
            </p:custDataLst>
          </p:nvPr>
        </p:nvSpPr>
        <p:spPr>
          <a:xfrm>
            <a:off x="6172200" y="3886994"/>
            <a:ext cx="314510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</a:rPr>
              <a:t>5</a:t>
            </a:r>
          </a:p>
        </p:txBody>
      </p:sp>
      <p:cxnSp>
        <p:nvCxnSpPr>
          <p:cNvPr id="30" name="Straight Connector 29"/>
          <p:cNvCxnSpPr/>
          <p:nvPr>
            <p:custDataLst>
              <p:tags r:id="rId28"/>
            </p:custDataLst>
          </p:nvPr>
        </p:nvCxnSpPr>
        <p:spPr>
          <a:xfrm>
            <a:off x="6705600" y="4039394"/>
            <a:ext cx="152400" cy="7620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1" name="TextBox 30"/>
          <p:cNvSpPr txBox="1"/>
          <p:nvPr>
            <p:custDataLst>
              <p:tags r:id="rId29"/>
            </p:custDataLst>
          </p:nvPr>
        </p:nvSpPr>
        <p:spPr>
          <a:xfrm>
            <a:off x="6781800" y="3886994"/>
            <a:ext cx="314510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</a:rPr>
              <a:t>5</a:t>
            </a:r>
          </a:p>
        </p:txBody>
      </p:sp>
      <p:cxnSp>
        <p:nvCxnSpPr>
          <p:cNvPr id="32" name="Straight Connector 31"/>
          <p:cNvCxnSpPr/>
          <p:nvPr>
            <p:custDataLst>
              <p:tags r:id="rId30"/>
            </p:custDataLst>
          </p:nvPr>
        </p:nvCxnSpPr>
        <p:spPr>
          <a:xfrm>
            <a:off x="7291876" y="4039394"/>
            <a:ext cx="152400" cy="7620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3" name="TextBox 32"/>
          <p:cNvSpPr txBox="1"/>
          <p:nvPr>
            <p:custDataLst>
              <p:tags r:id="rId31"/>
            </p:custDataLst>
          </p:nvPr>
        </p:nvSpPr>
        <p:spPr>
          <a:xfrm>
            <a:off x="7358366" y="3886994"/>
            <a:ext cx="314510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</a:rPr>
              <a:t>5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03970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>
            <a:noAutofit/>
          </a:bodyPr>
          <a:lstStyle/>
          <a:p>
            <a:r>
              <a:rPr lang="en-US" dirty="0" smtClean="0"/>
              <a:t>Tradeoffs</a:t>
            </a:r>
            <a:endParaRPr lang="en-US" dirty="0"/>
          </a:p>
        </p:txBody>
      </p:sp>
      <p:sp>
        <p:nvSpPr>
          <p:cNvPr id="2003971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/>
        <p:txBody>
          <a:bodyPr>
            <a:noAutofit/>
          </a:bodyPr>
          <a:lstStyle/>
          <a:p>
            <a:r>
              <a:rPr lang="en-US" dirty="0" smtClean="0">
                <a:solidFill>
                  <a:schemeClr val="accent1"/>
                </a:solidFill>
              </a:rPr>
              <a:t>Register File </a:t>
            </a:r>
            <a:r>
              <a:rPr lang="en-US" dirty="0" smtClean="0"/>
              <a:t>tradeoffs</a:t>
            </a:r>
          </a:p>
          <a:p>
            <a:pPr lvl="1">
              <a:buNone/>
            </a:pPr>
            <a:r>
              <a:rPr lang="en-US" dirty="0" smtClean="0">
                <a:solidFill>
                  <a:schemeClr val="accent1"/>
                </a:solidFill>
              </a:rPr>
              <a:t>+</a:t>
            </a:r>
            <a:r>
              <a:rPr lang="en-US" dirty="0" smtClean="0"/>
              <a:t>	Very fast (a few gate delays for both read and write)</a:t>
            </a:r>
          </a:p>
          <a:p>
            <a:pPr lvl="1">
              <a:buNone/>
            </a:pPr>
            <a:r>
              <a:rPr lang="en-US" dirty="0" smtClean="0">
                <a:solidFill>
                  <a:schemeClr val="accent1"/>
                </a:solidFill>
              </a:rPr>
              <a:t>+</a:t>
            </a:r>
            <a:r>
              <a:rPr lang="en-US" dirty="0" smtClean="0"/>
              <a:t>	Adding extra ports is straightforward</a:t>
            </a:r>
          </a:p>
          <a:p>
            <a:pPr lvl="1">
              <a:buNone/>
            </a:pPr>
            <a:r>
              <a:rPr lang="en-US" dirty="0" smtClean="0">
                <a:solidFill>
                  <a:schemeClr val="accent1"/>
                </a:solidFill>
              </a:rPr>
              <a:t>–</a:t>
            </a:r>
            <a:r>
              <a:rPr lang="en-US" dirty="0" smtClean="0"/>
              <a:t> 	Doesn’t scale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Building Large Memories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>
          <a:ln>
            <a:noFill/>
          </a:ln>
        </p:spPr>
        <p:txBody>
          <a:bodyPr>
            <a:normAutofit/>
          </a:bodyPr>
          <a:lstStyle/>
          <a:p>
            <a:r>
              <a:rPr lang="en-US" dirty="0" smtClean="0"/>
              <a:t>Need a shared </a:t>
            </a:r>
            <a:r>
              <a:rPr lang="en-US" dirty="0" smtClean="0">
                <a:solidFill>
                  <a:schemeClr val="accent1"/>
                </a:solidFill>
              </a:rPr>
              <a:t>bus </a:t>
            </a:r>
            <a:r>
              <a:rPr lang="en-US" dirty="0" smtClean="0"/>
              <a:t>(or shared </a:t>
            </a:r>
            <a:r>
              <a:rPr lang="en-US" dirty="0" smtClean="0">
                <a:solidFill>
                  <a:schemeClr val="accent1"/>
                </a:solidFill>
              </a:rPr>
              <a:t>bit line</a:t>
            </a:r>
            <a:r>
              <a:rPr lang="en-US" dirty="0" smtClean="0"/>
              <a:t>)</a:t>
            </a:r>
          </a:p>
          <a:p>
            <a:pPr>
              <a:buClr>
                <a:schemeClr val="accent1"/>
              </a:buClr>
              <a:buFont typeface="Arial" pitchFamily="34" charset="0"/>
              <a:buChar char="•"/>
            </a:pPr>
            <a:r>
              <a:rPr lang="en-US" dirty="0" smtClean="0"/>
              <a:t>Many FFs/outputs/etc. connected to single wire</a:t>
            </a:r>
          </a:p>
          <a:p>
            <a:pPr>
              <a:buClr>
                <a:schemeClr val="accent1"/>
              </a:buClr>
              <a:buFont typeface="Arial" pitchFamily="34" charset="0"/>
              <a:buChar char="•"/>
            </a:pPr>
            <a:r>
              <a:rPr lang="en-US" dirty="0" smtClean="0"/>
              <a:t>Only one output </a:t>
            </a:r>
            <a:r>
              <a:rPr lang="en-US" i="1" dirty="0" smtClean="0"/>
              <a:t>drives</a:t>
            </a:r>
            <a:r>
              <a:rPr lang="en-US" dirty="0" smtClean="0"/>
              <a:t> the bus at a time</a:t>
            </a:r>
          </a:p>
          <a:p>
            <a:pPr>
              <a:buClr>
                <a:schemeClr val="accent1"/>
              </a:buClr>
            </a:pPr>
            <a:endParaRPr lang="en-US" dirty="0" smtClean="0"/>
          </a:p>
        </p:txBody>
      </p:sp>
      <p:pic>
        <p:nvPicPr>
          <p:cNvPr id="2050" name="CP3 Ink 0dff8877-7b87-4a19-85da-916fc38a4090"/>
          <p:cNvPicPr>
            <a:picLocks noChangeAspect="1" noChangeArrowheads="1"/>
          </p:cNvPicPr>
          <p:nvPr>
            <p:custDataLst>
              <p:tags r:id="rId3"/>
            </p:custDataLst>
          </p:nvPr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772867" y="2833576"/>
            <a:ext cx="7689464" cy="18774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6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Tri-State Devices</a:t>
            </a:r>
            <a:endParaRPr lang="en-US" dirty="0"/>
          </a:p>
        </p:txBody>
      </p:sp>
      <p:sp>
        <p:nvSpPr>
          <p:cNvPr id="24" name="Isosceles Triangle 23"/>
          <p:cNvSpPr/>
          <p:nvPr>
            <p:custDataLst>
              <p:tags r:id="rId2"/>
            </p:custDataLst>
          </p:nvPr>
        </p:nvSpPr>
        <p:spPr>
          <a:xfrm rot="5400000">
            <a:off x="1543050" y="1581150"/>
            <a:ext cx="533400" cy="495300"/>
          </a:xfrm>
          <a:prstGeom prst="triangle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25" name="Straight Connector 24"/>
          <p:cNvCxnSpPr/>
          <p:nvPr>
            <p:custDataLst>
              <p:tags r:id="rId3"/>
            </p:custDataLst>
          </p:nvPr>
        </p:nvCxnSpPr>
        <p:spPr>
          <a:xfrm rot="10800000">
            <a:off x="1104900" y="1828800"/>
            <a:ext cx="4572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6" name="Straight Connector 25"/>
          <p:cNvCxnSpPr/>
          <p:nvPr>
            <p:custDataLst>
              <p:tags r:id="rId4"/>
            </p:custDataLst>
          </p:nvPr>
        </p:nvCxnSpPr>
        <p:spPr>
          <a:xfrm rot="10800000">
            <a:off x="2057400" y="1828800"/>
            <a:ext cx="4953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8" name="Straight Connector 27"/>
          <p:cNvCxnSpPr/>
          <p:nvPr>
            <p:custDataLst>
              <p:tags r:id="rId5"/>
            </p:custDataLst>
          </p:nvPr>
        </p:nvCxnSpPr>
        <p:spPr>
          <a:xfrm rot="5400000" flipH="1" flipV="1">
            <a:off x="1611666" y="1485900"/>
            <a:ext cx="3810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0" name="Straight Connector 39"/>
          <p:cNvCxnSpPr/>
          <p:nvPr>
            <p:custDataLst>
              <p:tags r:id="rId6"/>
            </p:custDataLst>
          </p:nvPr>
        </p:nvCxnSpPr>
        <p:spPr>
          <a:xfrm rot="5400000">
            <a:off x="4478044" y="2021888"/>
            <a:ext cx="12192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1" name="TextBox 40"/>
          <p:cNvSpPr txBox="1"/>
          <p:nvPr>
            <p:custDataLst>
              <p:tags r:id="rId7"/>
            </p:custDataLst>
          </p:nvPr>
        </p:nvSpPr>
        <p:spPr>
          <a:xfrm>
            <a:off x="4191000" y="1676400"/>
            <a:ext cx="437940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 smtClean="0">
                <a:solidFill>
                  <a:schemeClr val="bg1"/>
                </a:solidFill>
              </a:rPr>
              <a:t>D</a:t>
            </a:r>
          </a:p>
        </p:txBody>
      </p:sp>
      <p:sp>
        <p:nvSpPr>
          <p:cNvPr id="43" name="TextBox 42"/>
          <p:cNvSpPr txBox="1"/>
          <p:nvPr>
            <p:custDataLst>
              <p:tags r:id="rId8"/>
            </p:custDataLst>
          </p:nvPr>
        </p:nvSpPr>
        <p:spPr>
          <a:xfrm>
            <a:off x="7602244" y="2094214"/>
            <a:ext cx="6096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smtClean="0">
                <a:solidFill>
                  <a:schemeClr val="bg1"/>
                </a:solidFill>
              </a:rPr>
              <a:t>Q</a:t>
            </a:r>
          </a:p>
        </p:txBody>
      </p:sp>
      <p:sp>
        <p:nvSpPr>
          <p:cNvPr id="44" name="TextBox 43"/>
          <p:cNvSpPr txBox="1"/>
          <p:nvPr>
            <p:custDataLst>
              <p:tags r:id="rId9"/>
            </p:custDataLst>
          </p:nvPr>
        </p:nvSpPr>
        <p:spPr>
          <a:xfrm>
            <a:off x="1600200" y="762000"/>
            <a:ext cx="385042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 smtClean="0">
                <a:solidFill>
                  <a:schemeClr val="bg1"/>
                </a:solidFill>
              </a:rPr>
              <a:t>E</a:t>
            </a:r>
          </a:p>
        </p:txBody>
      </p:sp>
      <p:sp>
        <p:nvSpPr>
          <p:cNvPr id="48" name="TextBox 47"/>
          <p:cNvSpPr txBox="1"/>
          <p:nvPr>
            <p:custDataLst>
              <p:tags r:id="rId10"/>
            </p:custDataLst>
          </p:nvPr>
        </p:nvSpPr>
        <p:spPr>
          <a:xfrm>
            <a:off x="4923286" y="914400"/>
            <a:ext cx="385042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 smtClean="0">
                <a:solidFill>
                  <a:schemeClr val="bg1"/>
                </a:solidFill>
              </a:rPr>
              <a:t>E</a:t>
            </a:r>
          </a:p>
        </p:txBody>
      </p:sp>
      <p:sp>
        <p:nvSpPr>
          <p:cNvPr id="50" name="Flowchart: Delay 49"/>
          <p:cNvSpPr/>
          <p:nvPr>
            <p:custDataLst>
              <p:tags r:id="rId11"/>
            </p:custDataLst>
          </p:nvPr>
        </p:nvSpPr>
        <p:spPr>
          <a:xfrm>
            <a:off x="5562600" y="1676400"/>
            <a:ext cx="609600" cy="457200"/>
          </a:xfrm>
          <a:prstGeom prst="flowChartDelay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2" name="AutoShape 53"/>
          <p:cNvSpPr>
            <a:spLocks noChangeArrowheads="1"/>
          </p:cNvSpPr>
          <p:nvPr>
            <p:custDataLst>
              <p:tags r:id="rId12"/>
            </p:custDataLst>
          </p:nvPr>
        </p:nvSpPr>
        <p:spPr bwMode="auto">
          <a:xfrm flipH="1">
            <a:off x="5562600" y="2514600"/>
            <a:ext cx="609600" cy="457200"/>
          </a:xfrm>
          <a:prstGeom prst="moon">
            <a:avLst>
              <a:gd name="adj" fmla="val 85640"/>
            </a:avLst>
          </a:prstGeom>
          <a:noFill/>
          <a:ln w="25560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 dirty="0">
              <a:latin typeface="Calibri" pitchFamily="34" charset="0"/>
            </a:endParaRPr>
          </a:p>
        </p:txBody>
      </p:sp>
      <p:sp>
        <p:nvSpPr>
          <p:cNvPr id="54" name="Oval 53"/>
          <p:cNvSpPr/>
          <p:nvPr>
            <p:custDataLst>
              <p:tags r:id="rId13"/>
            </p:custDataLst>
          </p:nvPr>
        </p:nvSpPr>
        <p:spPr>
          <a:xfrm>
            <a:off x="6172200" y="2667000"/>
            <a:ext cx="152400" cy="152400"/>
          </a:xfrm>
          <a:prstGeom prst="ellipse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5" name="Oval 54"/>
          <p:cNvSpPr/>
          <p:nvPr>
            <p:custDataLst>
              <p:tags r:id="rId14"/>
            </p:custDataLst>
          </p:nvPr>
        </p:nvSpPr>
        <p:spPr>
          <a:xfrm>
            <a:off x="6172200" y="1828800"/>
            <a:ext cx="152400" cy="152400"/>
          </a:xfrm>
          <a:prstGeom prst="ellipse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56" name="Straight Connector 55"/>
          <p:cNvCxnSpPr/>
          <p:nvPr>
            <p:custDataLst>
              <p:tags r:id="rId15"/>
            </p:custDataLst>
          </p:nvPr>
        </p:nvCxnSpPr>
        <p:spPr>
          <a:xfrm rot="10800000">
            <a:off x="4572000" y="1981200"/>
            <a:ext cx="9906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9" name="Straight Connector 58"/>
          <p:cNvCxnSpPr/>
          <p:nvPr>
            <p:custDataLst>
              <p:tags r:id="rId16"/>
            </p:custDataLst>
          </p:nvPr>
        </p:nvCxnSpPr>
        <p:spPr>
          <a:xfrm rot="10800000">
            <a:off x="5087644" y="2631487"/>
            <a:ext cx="3810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6" name="Oval 65"/>
          <p:cNvSpPr/>
          <p:nvPr>
            <p:custDataLst>
              <p:tags r:id="rId17"/>
            </p:custDataLst>
          </p:nvPr>
        </p:nvSpPr>
        <p:spPr>
          <a:xfrm>
            <a:off x="5468644" y="2546410"/>
            <a:ext cx="152400" cy="152400"/>
          </a:xfrm>
          <a:prstGeom prst="ellipse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69" name="Straight Connector 68"/>
          <p:cNvCxnSpPr/>
          <p:nvPr>
            <p:custDataLst>
              <p:tags r:id="rId18"/>
            </p:custDataLst>
          </p:nvPr>
        </p:nvCxnSpPr>
        <p:spPr>
          <a:xfrm rot="10800000">
            <a:off x="4782844" y="2895600"/>
            <a:ext cx="8382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1" name="Straight Connector 70"/>
          <p:cNvCxnSpPr/>
          <p:nvPr>
            <p:custDataLst>
              <p:tags r:id="rId19"/>
            </p:custDataLst>
          </p:nvPr>
        </p:nvCxnSpPr>
        <p:spPr>
          <a:xfrm rot="5400000">
            <a:off x="4325644" y="2438400"/>
            <a:ext cx="914400" cy="0"/>
          </a:xfrm>
          <a:prstGeom prst="line">
            <a:avLst/>
          </a:prstGeom>
          <a:ln w="28575">
            <a:solidFill>
              <a:schemeClr val="bg1"/>
            </a:solidFill>
            <a:headEnd type="oval" w="med" len="med"/>
            <a:tailEnd type="non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5" name="Straight Connector 74"/>
          <p:cNvCxnSpPr/>
          <p:nvPr>
            <p:custDataLst>
              <p:tags r:id="rId20"/>
            </p:custDataLst>
          </p:nvPr>
        </p:nvCxnSpPr>
        <p:spPr>
          <a:xfrm>
            <a:off x="5091346" y="1788112"/>
            <a:ext cx="471254" cy="0"/>
          </a:xfrm>
          <a:prstGeom prst="line">
            <a:avLst/>
          </a:prstGeom>
          <a:ln w="28575">
            <a:solidFill>
              <a:schemeClr val="bg1"/>
            </a:solidFill>
            <a:headEnd type="oval" w="med" len="med"/>
            <a:tailEnd type="non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9" name="Line 18"/>
          <p:cNvSpPr>
            <a:spLocks noChangeShapeType="1"/>
          </p:cNvSpPr>
          <p:nvPr>
            <p:custDataLst>
              <p:tags r:id="rId21"/>
            </p:custDataLst>
          </p:nvPr>
        </p:nvSpPr>
        <p:spPr bwMode="auto">
          <a:xfrm flipV="1">
            <a:off x="6827626" y="1708602"/>
            <a:ext cx="1223" cy="435378"/>
          </a:xfrm>
          <a:prstGeom prst="line">
            <a:avLst/>
          </a:prstGeom>
          <a:noFill/>
          <a:ln w="25560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lIns="91430" tIns="45715" rIns="91430" bIns="45715"/>
          <a:lstStyle/>
          <a:p>
            <a:endParaRPr lang="en-US">
              <a:ln w="28575">
                <a:solidFill>
                  <a:schemeClr val="tx1"/>
                </a:solidFill>
              </a:ln>
              <a:latin typeface="+mn-lt"/>
            </a:endParaRPr>
          </a:p>
        </p:txBody>
      </p:sp>
      <p:sp>
        <p:nvSpPr>
          <p:cNvPr id="80" name="Line 19"/>
          <p:cNvSpPr>
            <a:spLocks noChangeShapeType="1"/>
          </p:cNvSpPr>
          <p:nvPr>
            <p:custDataLst>
              <p:tags r:id="rId22"/>
            </p:custDataLst>
          </p:nvPr>
        </p:nvSpPr>
        <p:spPr bwMode="auto">
          <a:xfrm flipV="1">
            <a:off x="6827627" y="1707498"/>
            <a:ext cx="177408" cy="1103"/>
          </a:xfrm>
          <a:prstGeom prst="line">
            <a:avLst/>
          </a:prstGeom>
          <a:noFill/>
          <a:ln w="25560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lIns="91430" tIns="45715" rIns="91430" bIns="45715"/>
          <a:lstStyle/>
          <a:p>
            <a:endParaRPr lang="en-US">
              <a:ln w="28575">
                <a:solidFill>
                  <a:schemeClr val="tx1"/>
                </a:solidFill>
              </a:ln>
              <a:latin typeface="+mn-lt"/>
            </a:endParaRPr>
          </a:p>
        </p:txBody>
      </p:sp>
      <p:sp>
        <p:nvSpPr>
          <p:cNvPr id="81" name="Line 20"/>
          <p:cNvSpPr>
            <a:spLocks noChangeShapeType="1"/>
          </p:cNvSpPr>
          <p:nvPr>
            <p:custDataLst>
              <p:tags r:id="rId23"/>
            </p:custDataLst>
          </p:nvPr>
        </p:nvSpPr>
        <p:spPr bwMode="auto">
          <a:xfrm flipV="1">
            <a:off x="6827627" y="2142877"/>
            <a:ext cx="177408" cy="1102"/>
          </a:xfrm>
          <a:prstGeom prst="line">
            <a:avLst/>
          </a:prstGeom>
          <a:noFill/>
          <a:ln w="25560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lIns="91430" tIns="45715" rIns="91430" bIns="45715"/>
          <a:lstStyle/>
          <a:p>
            <a:endParaRPr lang="en-US">
              <a:ln w="28575">
                <a:solidFill>
                  <a:schemeClr val="tx1"/>
                </a:solidFill>
              </a:ln>
              <a:latin typeface="+mn-lt"/>
            </a:endParaRPr>
          </a:p>
        </p:txBody>
      </p:sp>
      <p:sp>
        <p:nvSpPr>
          <p:cNvPr id="82" name="Line 21"/>
          <p:cNvSpPr>
            <a:spLocks noChangeShapeType="1"/>
          </p:cNvSpPr>
          <p:nvPr>
            <p:custDataLst>
              <p:tags r:id="rId24"/>
            </p:custDataLst>
          </p:nvPr>
        </p:nvSpPr>
        <p:spPr bwMode="auto">
          <a:xfrm flipV="1">
            <a:off x="6739534" y="1708602"/>
            <a:ext cx="1223" cy="435378"/>
          </a:xfrm>
          <a:prstGeom prst="line">
            <a:avLst/>
          </a:prstGeom>
          <a:noFill/>
          <a:ln w="25560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lIns="91430" tIns="45715" rIns="91430" bIns="45715"/>
          <a:lstStyle/>
          <a:p>
            <a:endParaRPr lang="en-US">
              <a:ln w="28575">
                <a:solidFill>
                  <a:schemeClr val="tx1"/>
                </a:solidFill>
              </a:ln>
              <a:latin typeface="+mn-lt"/>
            </a:endParaRPr>
          </a:p>
        </p:txBody>
      </p:sp>
      <p:sp>
        <p:nvSpPr>
          <p:cNvPr id="83" name="Line 6"/>
          <p:cNvSpPr>
            <a:spLocks noChangeShapeType="1"/>
          </p:cNvSpPr>
          <p:nvPr>
            <p:custDataLst>
              <p:tags r:id="rId25"/>
            </p:custDataLst>
          </p:nvPr>
        </p:nvSpPr>
        <p:spPr bwMode="auto">
          <a:xfrm flipH="1" flipV="1">
            <a:off x="7008515" y="2129913"/>
            <a:ext cx="1885" cy="384687"/>
          </a:xfrm>
          <a:prstGeom prst="line">
            <a:avLst/>
          </a:prstGeom>
          <a:noFill/>
          <a:ln w="25560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lIns="91430" tIns="45715" rIns="91430" bIns="45715"/>
          <a:lstStyle/>
          <a:p>
            <a:endParaRPr lang="en-US">
              <a:ln w="28575">
                <a:solidFill>
                  <a:schemeClr val="tx1"/>
                </a:solidFill>
              </a:ln>
              <a:latin typeface="+mn-lt"/>
            </a:endParaRPr>
          </a:p>
        </p:txBody>
      </p:sp>
      <p:sp>
        <p:nvSpPr>
          <p:cNvPr id="85" name="Text Box 30"/>
          <p:cNvSpPr txBox="1">
            <a:spLocks noChangeArrowheads="1"/>
          </p:cNvSpPr>
          <p:nvPr>
            <p:custDataLst>
              <p:tags r:id="rId26"/>
            </p:custDataLst>
          </p:nvPr>
        </p:nvSpPr>
        <p:spPr bwMode="auto">
          <a:xfrm>
            <a:off x="6724206" y="914400"/>
            <a:ext cx="667194" cy="497115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89991" tIns="46795" rIns="89991" bIns="46795">
            <a:spAutoFit/>
          </a:bodyPr>
          <a:lstStyle/>
          <a:p>
            <a:pPr eaLnBrk="1" hangingPunct="1">
              <a:lnSpc>
                <a:spcPct val="116000"/>
              </a:lnSpc>
            </a:pPr>
            <a:r>
              <a:rPr lang="en-US" sz="2400" dirty="0" err="1" smtClean="0">
                <a:solidFill>
                  <a:srgbClr val="FFFFFF"/>
                </a:solidFill>
                <a:latin typeface="+mj-lt"/>
              </a:rPr>
              <a:t>Vdd</a:t>
            </a:r>
            <a:endParaRPr lang="en-US" sz="2400" dirty="0">
              <a:solidFill>
                <a:srgbClr val="FFFFFF"/>
              </a:solidFill>
              <a:latin typeface="+mj-lt"/>
            </a:endParaRPr>
          </a:p>
        </p:txBody>
      </p:sp>
      <p:sp>
        <p:nvSpPr>
          <p:cNvPr id="86" name="Oval 11"/>
          <p:cNvSpPr>
            <a:spLocks noChangeArrowheads="1"/>
          </p:cNvSpPr>
          <p:nvPr>
            <p:custDataLst>
              <p:tags r:id="rId27"/>
            </p:custDataLst>
          </p:nvPr>
        </p:nvSpPr>
        <p:spPr bwMode="auto">
          <a:xfrm flipV="1">
            <a:off x="6553200" y="1828800"/>
            <a:ext cx="167963" cy="152400"/>
          </a:xfrm>
          <a:prstGeom prst="ellipse">
            <a:avLst/>
          </a:prstGeom>
          <a:noFill/>
          <a:ln w="25560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none" lIns="91430" tIns="45715" rIns="91430" bIns="45715" anchor="ctr"/>
          <a:lstStyle/>
          <a:p>
            <a:endParaRPr lang="en-US">
              <a:ln w="28575">
                <a:solidFill>
                  <a:schemeClr val="tx1"/>
                </a:solidFill>
              </a:ln>
              <a:latin typeface="+mn-lt"/>
            </a:endParaRPr>
          </a:p>
        </p:txBody>
      </p:sp>
      <p:sp>
        <p:nvSpPr>
          <p:cNvPr id="87" name="Line 6"/>
          <p:cNvSpPr>
            <a:spLocks noChangeShapeType="1"/>
          </p:cNvSpPr>
          <p:nvPr>
            <p:custDataLst>
              <p:tags r:id="rId28"/>
            </p:custDataLst>
          </p:nvPr>
        </p:nvSpPr>
        <p:spPr bwMode="auto">
          <a:xfrm flipH="1" flipV="1">
            <a:off x="7008515" y="1332401"/>
            <a:ext cx="1885" cy="384687"/>
          </a:xfrm>
          <a:prstGeom prst="line">
            <a:avLst/>
          </a:prstGeom>
          <a:noFill/>
          <a:ln w="25560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lIns="91430" tIns="45715" rIns="91430" bIns="45715"/>
          <a:lstStyle/>
          <a:p>
            <a:endParaRPr lang="en-US">
              <a:ln w="28575">
                <a:solidFill>
                  <a:schemeClr val="tx1"/>
                </a:solidFill>
              </a:ln>
              <a:latin typeface="+mn-lt"/>
            </a:endParaRPr>
          </a:p>
        </p:txBody>
      </p:sp>
      <p:sp>
        <p:nvSpPr>
          <p:cNvPr id="88" name="Line 18"/>
          <p:cNvSpPr>
            <a:spLocks noChangeShapeType="1"/>
          </p:cNvSpPr>
          <p:nvPr>
            <p:custDataLst>
              <p:tags r:id="rId29"/>
            </p:custDataLst>
          </p:nvPr>
        </p:nvSpPr>
        <p:spPr bwMode="auto">
          <a:xfrm flipV="1">
            <a:off x="6831366" y="2514600"/>
            <a:ext cx="1223" cy="435378"/>
          </a:xfrm>
          <a:prstGeom prst="line">
            <a:avLst/>
          </a:prstGeom>
          <a:noFill/>
          <a:ln w="25560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lIns="91430" tIns="45715" rIns="91430" bIns="45715"/>
          <a:lstStyle/>
          <a:p>
            <a:endParaRPr lang="en-US">
              <a:ln w="28575">
                <a:solidFill>
                  <a:schemeClr val="tx1"/>
                </a:solidFill>
              </a:ln>
              <a:latin typeface="+mn-lt"/>
            </a:endParaRPr>
          </a:p>
        </p:txBody>
      </p:sp>
      <p:sp>
        <p:nvSpPr>
          <p:cNvPr id="89" name="Line 19"/>
          <p:cNvSpPr>
            <a:spLocks noChangeShapeType="1"/>
          </p:cNvSpPr>
          <p:nvPr>
            <p:custDataLst>
              <p:tags r:id="rId30"/>
            </p:custDataLst>
          </p:nvPr>
        </p:nvSpPr>
        <p:spPr bwMode="auto">
          <a:xfrm flipV="1">
            <a:off x="6831367" y="2513496"/>
            <a:ext cx="177408" cy="1103"/>
          </a:xfrm>
          <a:prstGeom prst="line">
            <a:avLst/>
          </a:prstGeom>
          <a:noFill/>
          <a:ln w="25560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lIns="91430" tIns="45715" rIns="91430" bIns="45715"/>
          <a:lstStyle/>
          <a:p>
            <a:endParaRPr lang="en-US">
              <a:ln w="28575">
                <a:solidFill>
                  <a:schemeClr val="tx1"/>
                </a:solidFill>
              </a:ln>
              <a:latin typeface="+mn-lt"/>
            </a:endParaRPr>
          </a:p>
        </p:txBody>
      </p:sp>
      <p:sp>
        <p:nvSpPr>
          <p:cNvPr id="90" name="Line 20"/>
          <p:cNvSpPr>
            <a:spLocks noChangeShapeType="1"/>
          </p:cNvSpPr>
          <p:nvPr>
            <p:custDataLst>
              <p:tags r:id="rId31"/>
            </p:custDataLst>
          </p:nvPr>
        </p:nvSpPr>
        <p:spPr bwMode="auto">
          <a:xfrm flipV="1">
            <a:off x="6831367" y="2948875"/>
            <a:ext cx="177408" cy="1102"/>
          </a:xfrm>
          <a:prstGeom prst="line">
            <a:avLst/>
          </a:prstGeom>
          <a:noFill/>
          <a:ln w="25560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lIns="91430" tIns="45715" rIns="91430" bIns="45715"/>
          <a:lstStyle/>
          <a:p>
            <a:endParaRPr lang="en-US">
              <a:ln w="28575">
                <a:solidFill>
                  <a:schemeClr val="tx1"/>
                </a:solidFill>
              </a:ln>
              <a:latin typeface="+mn-lt"/>
            </a:endParaRPr>
          </a:p>
        </p:txBody>
      </p:sp>
      <p:sp>
        <p:nvSpPr>
          <p:cNvPr id="91" name="Line 21"/>
          <p:cNvSpPr>
            <a:spLocks noChangeShapeType="1"/>
          </p:cNvSpPr>
          <p:nvPr>
            <p:custDataLst>
              <p:tags r:id="rId32"/>
            </p:custDataLst>
          </p:nvPr>
        </p:nvSpPr>
        <p:spPr bwMode="auto">
          <a:xfrm flipV="1">
            <a:off x="6725518" y="2514600"/>
            <a:ext cx="1223" cy="435378"/>
          </a:xfrm>
          <a:prstGeom prst="line">
            <a:avLst/>
          </a:prstGeom>
          <a:noFill/>
          <a:ln w="25560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lIns="91430" tIns="45715" rIns="91430" bIns="45715"/>
          <a:lstStyle/>
          <a:p>
            <a:endParaRPr lang="en-US">
              <a:ln w="28575">
                <a:solidFill>
                  <a:schemeClr val="tx1"/>
                </a:solidFill>
              </a:ln>
              <a:latin typeface="+mn-lt"/>
            </a:endParaRPr>
          </a:p>
        </p:txBody>
      </p:sp>
      <p:sp>
        <p:nvSpPr>
          <p:cNvPr id="92" name="Line 6"/>
          <p:cNvSpPr>
            <a:spLocks noChangeShapeType="1"/>
          </p:cNvSpPr>
          <p:nvPr>
            <p:custDataLst>
              <p:tags r:id="rId33"/>
            </p:custDataLst>
          </p:nvPr>
        </p:nvSpPr>
        <p:spPr bwMode="auto">
          <a:xfrm flipH="1" flipV="1">
            <a:off x="7012255" y="2935911"/>
            <a:ext cx="1885" cy="384687"/>
          </a:xfrm>
          <a:prstGeom prst="line">
            <a:avLst/>
          </a:prstGeom>
          <a:noFill/>
          <a:ln w="25560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lIns="91430" tIns="45715" rIns="91430" bIns="45715"/>
          <a:lstStyle/>
          <a:p>
            <a:endParaRPr lang="en-US">
              <a:ln w="28575">
                <a:solidFill>
                  <a:schemeClr val="tx1"/>
                </a:solidFill>
              </a:ln>
              <a:latin typeface="+mn-lt"/>
            </a:endParaRPr>
          </a:p>
        </p:txBody>
      </p:sp>
      <p:cxnSp>
        <p:nvCxnSpPr>
          <p:cNvPr id="95" name="Straight Connector 94"/>
          <p:cNvCxnSpPr/>
          <p:nvPr>
            <p:custDataLst>
              <p:tags r:id="rId34"/>
            </p:custDataLst>
          </p:nvPr>
        </p:nvCxnSpPr>
        <p:spPr>
          <a:xfrm rot="10800000">
            <a:off x="6324600" y="2743200"/>
            <a:ext cx="3810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6" name="Straight Connector 95"/>
          <p:cNvCxnSpPr>
            <a:stCxn id="86" idx="2"/>
          </p:cNvCxnSpPr>
          <p:nvPr>
            <p:custDataLst>
              <p:tags r:id="rId35"/>
            </p:custDataLst>
          </p:nvPr>
        </p:nvCxnSpPr>
        <p:spPr>
          <a:xfrm rot="10800000">
            <a:off x="6324600" y="1905000"/>
            <a:ext cx="2286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7" name="Straight Connector 96"/>
          <p:cNvCxnSpPr/>
          <p:nvPr>
            <p:custDataLst>
              <p:tags r:id="rId36"/>
            </p:custDataLst>
          </p:nvPr>
        </p:nvCxnSpPr>
        <p:spPr>
          <a:xfrm rot="10800000">
            <a:off x="7010400" y="2357024"/>
            <a:ext cx="609600" cy="5176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0" name="Text Box 30"/>
          <p:cNvSpPr txBox="1">
            <a:spLocks noChangeArrowheads="1"/>
          </p:cNvSpPr>
          <p:nvPr>
            <p:custDataLst>
              <p:tags r:id="rId37"/>
            </p:custDataLst>
          </p:nvPr>
        </p:nvSpPr>
        <p:spPr bwMode="auto">
          <a:xfrm>
            <a:off x="6705600" y="3200400"/>
            <a:ext cx="699510" cy="497115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89991" tIns="46795" rIns="89991" bIns="46795">
            <a:spAutoFit/>
          </a:bodyPr>
          <a:lstStyle/>
          <a:p>
            <a:pPr eaLnBrk="1" hangingPunct="1">
              <a:lnSpc>
                <a:spcPct val="116000"/>
              </a:lnSpc>
            </a:pPr>
            <a:r>
              <a:rPr lang="en-US" sz="2400" dirty="0" err="1" smtClean="0">
                <a:solidFill>
                  <a:srgbClr val="FFFFFF"/>
                </a:solidFill>
                <a:latin typeface="+mj-lt"/>
              </a:rPr>
              <a:t>Gnd</a:t>
            </a:r>
            <a:endParaRPr lang="en-US" sz="2400" dirty="0">
              <a:solidFill>
                <a:srgbClr val="FFFFFF"/>
              </a:solidFill>
              <a:latin typeface="+mj-lt"/>
            </a:endParaRPr>
          </a:p>
        </p:txBody>
      </p:sp>
      <p:graphicFrame>
        <p:nvGraphicFramePr>
          <p:cNvPr id="101" name="Group 61"/>
          <p:cNvGraphicFramePr>
            <a:graphicFrameLocks noGrp="1"/>
          </p:cNvGraphicFramePr>
          <p:nvPr>
            <p:custDataLst>
              <p:tags r:id="rId38"/>
            </p:custDataLst>
          </p:nvPr>
        </p:nvGraphicFramePr>
        <p:xfrm>
          <a:off x="914400" y="2514600"/>
          <a:ext cx="1601788" cy="2603500"/>
        </p:xfrm>
        <a:graphic>
          <a:graphicData uri="http://schemas.openxmlformats.org/drawingml/2006/table">
            <a:tbl>
              <a:tblPr/>
              <a:tblGrid>
                <a:gridCol w="457200"/>
                <a:gridCol w="458788"/>
                <a:gridCol w="685800"/>
              </a:tblGrid>
              <a:tr h="520700">
                <a:tc>
                  <a:txBody>
                    <a:bodyPr/>
                    <a:lstStyle/>
                    <a:p>
                      <a:pPr marL="0" marR="0" lvl="0" indent="0" algn="ctr" defTabSz="457200" rtl="0" eaLnBrk="0" fontAlgn="base" latinLnBrk="0" hangingPunct="0">
                        <a:lnSpc>
                          <a:spcPct val="93000"/>
                        </a:lnSpc>
                        <a:spcBef>
                          <a:spcPts val="700"/>
                        </a:spcBef>
                        <a:spcAft>
                          <a:spcPct val="0"/>
                        </a:spcAft>
                        <a:buClr>
                          <a:srgbClr val="000000"/>
                        </a:buClr>
                        <a:buSzPct val="100000"/>
                        <a:buFont typeface="Times New Roman" pitchFamily="18" charset="0"/>
                        <a:buNone/>
                        <a:tabLst>
                          <a:tab pos="0" algn="l"/>
                          <a:tab pos="914400" algn="l"/>
                          <a:tab pos="1828800" algn="l"/>
                          <a:tab pos="2743200" algn="l"/>
                          <a:tab pos="3657600" algn="l"/>
                          <a:tab pos="4572000" algn="l"/>
                          <a:tab pos="5486400" algn="l"/>
                          <a:tab pos="6400800" algn="l"/>
                          <a:tab pos="7315200" algn="l"/>
                          <a:tab pos="8229600" algn="l"/>
                          <a:tab pos="9144000" algn="l"/>
                          <a:tab pos="10058400" algn="l"/>
                        </a:tabLst>
                      </a:pPr>
                      <a:r>
                        <a:rPr kumimoji="0" lang="en-US" sz="2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alibri" pitchFamily="34" charset="0"/>
                          <a:ea typeface="Arial Unicode MS" pitchFamily="34" charset="-128"/>
                          <a:cs typeface="Arial Unicode MS" pitchFamily="34" charset="-128"/>
                        </a:rPr>
                        <a:t>E</a:t>
                      </a:r>
                    </a:p>
                  </a:txBody>
                  <a:tcPr marL="90000" marR="90000" marT="71495" marB="46800" anchor="ctr" horzOverflow="overflow">
                    <a:lnL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0" fontAlgn="base" latinLnBrk="0" hangingPunct="0">
                        <a:lnSpc>
                          <a:spcPct val="93000"/>
                        </a:lnSpc>
                        <a:spcBef>
                          <a:spcPts val="700"/>
                        </a:spcBef>
                        <a:spcAft>
                          <a:spcPct val="0"/>
                        </a:spcAft>
                        <a:buClr>
                          <a:srgbClr val="000000"/>
                        </a:buClr>
                        <a:buSzPct val="100000"/>
                        <a:buFont typeface="Times New Roman" pitchFamily="18" charset="0"/>
                        <a:buNone/>
                        <a:tabLst>
                          <a:tab pos="0" algn="l"/>
                          <a:tab pos="914400" algn="l"/>
                          <a:tab pos="1828800" algn="l"/>
                          <a:tab pos="2743200" algn="l"/>
                          <a:tab pos="3657600" algn="l"/>
                          <a:tab pos="4572000" algn="l"/>
                          <a:tab pos="5486400" algn="l"/>
                          <a:tab pos="6400800" algn="l"/>
                          <a:tab pos="7315200" algn="l"/>
                          <a:tab pos="8229600" algn="l"/>
                          <a:tab pos="9144000" algn="l"/>
                          <a:tab pos="10058400" algn="l"/>
                        </a:tabLst>
                      </a:pPr>
                      <a:r>
                        <a:rPr kumimoji="0" lang="en-US" sz="2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alibri" pitchFamily="34" charset="0"/>
                          <a:ea typeface="Arial Unicode MS" pitchFamily="34" charset="-128"/>
                          <a:cs typeface="Arial Unicode MS" pitchFamily="34" charset="-128"/>
                        </a:rPr>
                        <a:t>D</a:t>
                      </a:r>
                    </a:p>
                  </a:txBody>
                  <a:tcPr marL="90000" marR="90000" marT="71495" marB="46800" anchor="ctr" horzOverflow="overflow">
                    <a:lnL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0" fontAlgn="base" latinLnBrk="0" hangingPunct="0">
                        <a:lnSpc>
                          <a:spcPct val="93000"/>
                        </a:lnSpc>
                        <a:spcBef>
                          <a:spcPts val="700"/>
                        </a:spcBef>
                        <a:spcAft>
                          <a:spcPct val="0"/>
                        </a:spcAft>
                        <a:buClr>
                          <a:srgbClr val="000000"/>
                        </a:buClr>
                        <a:buSzPct val="100000"/>
                        <a:buFont typeface="Times New Roman" pitchFamily="18" charset="0"/>
                        <a:buNone/>
                        <a:tabLst>
                          <a:tab pos="0" algn="l"/>
                          <a:tab pos="914400" algn="l"/>
                          <a:tab pos="1828800" algn="l"/>
                          <a:tab pos="2743200" algn="l"/>
                          <a:tab pos="3657600" algn="l"/>
                          <a:tab pos="4572000" algn="l"/>
                          <a:tab pos="5486400" algn="l"/>
                          <a:tab pos="6400800" algn="l"/>
                          <a:tab pos="7315200" algn="l"/>
                          <a:tab pos="8229600" algn="l"/>
                          <a:tab pos="9144000" algn="l"/>
                          <a:tab pos="10058400" algn="l"/>
                        </a:tabLst>
                      </a:pPr>
                      <a:r>
                        <a:rPr kumimoji="0" lang="en-US" sz="2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alibri" pitchFamily="34" charset="0"/>
                          <a:ea typeface="Arial Unicode MS" pitchFamily="34" charset="-128"/>
                          <a:cs typeface="Arial Unicode MS" pitchFamily="34" charset="-128"/>
                        </a:rPr>
                        <a:t>Q</a:t>
                      </a:r>
                    </a:p>
                  </a:txBody>
                  <a:tcPr marL="90000" marR="90000" marT="71495" marB="46800" anchor="ctr" horzOverflow="overflow">
                    <a:lnL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520700">
                <a:tc>
                  <a:txBody>
                    <a:bodyPr/>
                    <a:lstStyle/>
                    <a:p>
                      <a:pPr marL="0" marR="0" lvl="0" indent="0" algn="ctr" defTabSz="457200" rtl="0" eaLnBrk="0" fontAlgn="base" latinLnBrk="0" hangingPunct="0">
                        <a:lnSpc>
                          <a:spcPct val="93000"/>
                        </a:lnSpc>
                        <a:spcBef>
                          <a:spcPts val="700"/>
                        </a:spcBef>
                        <a:spcAft>
                          <a:spcPct val="0"/>
                        </a:spcAft>
                        <a:buClr>
                          <a:srgbClr val="000000"/>
                        </a:buClr>
                        <a:buSzPct val="100000"/>
                        <a:buFont typeface="Times New Roman" pitchFamily="18" charset="0"/>
                        <a:buNone/>
                        <a:tabLst>
                          <a:tab pos="0" algn="l"/>
                          <a:tab pos="914400" algn="l"/>
                          <a:tab pos="1828800" algn="l"/>
                          <a:tab pos="2743200" algn="l"/>
                          <a:tab pos="3657600" algn="l"/>
                          <a:tab pos="4572000" algn="l"/>
                          <a:tab pos="5486400" algn="l"/>
                          <a:tab pos="6400800" algn="l"/>
                          <a:tab pos="7315200" algn="l"/>
                          <a:tab pos="8229600" algn="l"/>
                          <a:tab pos="9144000" algn="l"/>
                          <a:tab pos="10058400" algn="l"/>
                        </a:tabLst>
                      </a:pPr>
                      <a:r>
                        <a:rPr kumimoji="0" lang="en-US" sz="2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alibri" pitchFamily="34" charset="0"/>
                          <a:ea typeface="Arial Unicode MS" pitchFamily="34" charset="-128"/>
                          <a:cs typeface="Arial Unicode MS" pitchFamily="34" charset="-128"/>
                        </a:rPr>
                        <a:t>0</a:t>
                      </a:r>
                    </a:p>
                  </a:txBody>
                  <a:tcPr marL="90000" marR="90000" marT="71495" marB="46800" anchor="ctr" horzOverflow="overflow">
                    <a:lnL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0" fontAlgn="base" latinLnBrk="0" hangingPunct="0">
                        <a:lnSpc>
                          <a:spcPct val="93000"/>
                        </a:lnSpc>
                        <a:spcBef>
                          <a:spcPts val="700"/>
                        </a:spcBef>
                        <a:spcAft>
                          <a:spcPct val="0"/>
                        </a:spcAft>
                        <a:buClr>
                          <a:srgbClr val="000000"/>
                        </a:buClr>
                        <a:buSzPct val="100000"/>
                        <a:buFont typeface="Times New Roman" pitchFamily="18" charset="0"/>
                        <a:buNone/>
                        <a:tabLst>
                          <a:tab pos="0" algn="l"/>
                          <a:tab pos="914400" algn="l"/>
                          <a:tab pos="1828800" algn="l"/>
                          <a:tab pos="2743200" algn="l"/>
                          <a:tab pos="3657600" algn="l"/>
                          <a:tab pos="4572000" algn="l"/>
                          <a:tab pos="5486400" algn="l"/>
                          <a:tab pos="6400800" algn="l"/>
                          <a:tab pos="7315200" algn="l"/>
                          <a:tab pos="8229600" algn="l"/>
                          <a:tab pos="9144000" algn="l"/>
                          <a:tab pos="10058400" algn="l"/>
                        </a:tabLst>
                      </a:pPr>
                      <a:r>
                        <a:rPr kumimoji="0" lang="en-US" sz="2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alibri" pitchFamily="34" charset="0"/>
                          <a:ea typeface="Arial Unicode MS" pitchFamily="34" charset="-128"/>
                          <a:cs typeface="Arial Unicode MS" pitchFamily="34" charset="-128"/>
                        </a:rPr>
                        <a:t>0</a:t>
                      </a:r>
                    </a:p>
                  </a:txBody>
                  <a:tcPr marL="90000" marR="90000" marT="71495" marB="46800" anchor="ctr" horzOverflow="overflow">
                    <a:lnL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dirty="0" smtClean="0">
                          <a:solidFill>
                            <a:schemeClr val="bg1"/>
                          </a:solidFill>
                        </a:rPr>
                        <a:t>z</a:t>
                      </a:r>
                      <a:endParaRPr lang="en-US" sz="2800" dirty="0">
                        <a:solidFill>
                          <a:schemeClr val="bg1"/>
                        </a:solidFill>
                      </a:endParaRPr>
                    </a:p>
                  </a:txBody>
                  <a:tcPr anchor="ctr" horzOverflow="overflow">
                    <a:lnL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520700">
                <a:tc>
                  <a:txBody>
                    <a:bodyPr/>
                    <a:lstStyle/>
                    <a:p>
                      <a:pPr marL="0" marR="0" lvl="0" indent="0" algn="ctr" defTabSz="457200" rtl="0" eaLnBrk="0" fontAlgn="base" latinLnBrk="0" hangingPunct="0">
                        <a:lnSpc>
                          <a:spcPct val="93000"/>
                        </a:lnSpc>
                        <a:spcBef>
                          <a:spcPts val="700"/>
                        </a:spcBef>
                        <a:spcAft>
                          <a:spcPct val="0"/>
                        </a:spcAft>
                        <a:buClr>
                          <a:srgbClr val="000000"/>
                        </a:buClr>
                        <a:buSzPct val="100000"/>
                        <a:buFont typeface="Times New Roman" pitchFamily="18" charset="0"/>
                        <a:buNone/>
                        <a:tabLst>
                          <a:tab pos="0" algn="l"/>
                          <a:tab pos="914400" algn="l"/>
                          <a:tab pos="1828800" algn="l"/>
                          <a:tab pos="2743200" algn="l"/>
                          <a:tab pos="3657600" algn="l"/>
                          <a:tab pos="4572000" algn="l"/>
                          <a:tab pos="5486400" algn="l"/>
                          <a:tab pos="6400800" algn="l"/>
                          <a:tab pos="7315200" algn="l"/>
                          <a:tab pos="8229600" algn="l"/>
                          <a:tab pos="9144000" algn="l"/>
                          <a:tab pos="10058400" algn="l"/>
                        </a:tabLst>
                      </a:pPr>
                      <a:r>
                        <a:rPr kumimoji="0" lang="en-US" sz="2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alibri" pitchFamily="34" charset="0"/>
                          <a:ea typeface="Arial Unicode MS" pitchFamily="34" charset="-128"/>
                          <a:cs typeface="Arial Unicode MS" pitchFamily="34" charset="-128"/>
                        </a:rPr>
                        <a:t>0 </a:t>
                      </a:r>
                    </a:p>
                  </a:txBody>
                  <a:tcPr marL="90000" marR="90000" marT="71495" marB="46800" anchor="ctr" horzOverflow="overflow">
                    <a:lnL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0" fontAlgn="base" latinLnBrk="0" hangingPunct="0">
                        <a:lnSpc>
                          <a:spcPct val="93000"/>
                        </a:lnSpc>
                        <a:spcBef>
                          <a:spcPts val="700"/>
                        </a:spcBef>
                        <a:spcAft>
                          <a:spcPct val="0"/>
                        </a:spcAft>
                        <a:buClr>
                          <a:srgbClr val="000000"/>
                        </a:buClr>
                        <a:buSzPct val="100000"/>
                        <a:buFont typeface="Times New Roman" pitchFamily="18" charset="0"/>
                        <a:buNone/>
                        <a:tabLst>
                          <a:tab pos="0" algn="l"/>
                          <a:tab pos="914400" algn="l"/>
                          <a:tab pos="1828800" algn="l"/>
                          <a:tab pos="2743200" algn="l"/>
                          <a:tab pos="3657600" algn="l"/>
                          <a:tab pos="4572000" algn="l"/>
                          <a:tab pos="5486400" algn="l"/>
                          <a:tab pos="6400800" algn="l"/>
                          <a:tab pos="7315200" algn="l"/>
                          <a:tab pos="8229600" algn="l"/>
                          <a:tab pos="9144000" algn="l"/>
                          <a:tab pos="10058400" algn="l"/>
                        </a:tabLst>
                      </a:pPr>
                      <a:r>
                        <a:rPr kumimoji="0" lang="en-US" sz="2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alibri" pitchFamily="34" charset="0"/>
                          <a:ea typeface="Arial Unicode MS" pitchFamily="34" charset="-128"/>
                          <a:cs typeface="Arial Unicode MS" pitchFamily="34" charset="-128"/>
                        </a:rPr>
                        <a:t>1</a:t>
                      </a:r>
                    </a:p>
                  </a:txBody>
                  <a:tcPr marL="90000" marR="90000" marT="71495" marB="46800" anchor="ctr" horzOverflow="overflow">
                    <a:lnL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dirty="0" smtClean="0">
                          <a:solidFill>
                            <a:schemeClr val="bg1"/>
                          </a:solidFill>
                        </a:rPr>
                        <a:t>z</a:t>
                      </a:r>
                      <a:endParaRPr lang="en-US" sz="2800" dirty="0">
                        <a:solidFill>
                          <a:schemeClr val="bg1"/>
                        </a:solidFill>
                      </a:endParaRPr>
                    </a:p>
                  </a:txBody>
                  <a:tcPr anchor="ctr" horzOverflow="overflow">
                    <a:lnL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520700">
                <a:tc>
                  <a:txBody>
                    <a:bodyPr/>
                    <a:lstStyle/>
                    <a:p>
                      <a:pPr marL="0" marR="0" lvl="0" indent="0" algn="ctr" defTabSz="457200" rtl="0" eaLnBrk="0" fontAlgn="base" latinLnBrk="0" hangingPunct="0">
                        <a:lnSpc>
                          <a:spcPct val="93000"/>
                        </a:lnSpc>
                        <a:spcBef>
                          <a:spcPts val="700"/>
                        </a:spcBef>
                        <a:spcAft>
                          <a:spcPct val="0"/>
                        </a:spcAft>
                        <a:buClr>
                          <a:srgbClr val="000000"/>
                        </a:buClr>
                        <a:buSzPct val="100000"/>
                        <a:buFont typeface="Times New Roman" pitchFamily="18" charset="0"/>
                        <a:buNone/>
                        <a:tabLst>
                          <a:tab pos="0" algn="l"/>
                          <a:tab pos="914400" algn="l"/>
                          <a:tab pos="1828800" algn="l"/>
                          <a:tab pos="2743200" algn="l"/>
                          <a:tab pos="3657600" algn="l"/>
                          <a:tab pos="4572000" algn="l"/>
                          <a:tab pos="5486400" algn="l"/>
                          <a:tab pos="6400800" algn="l"/>
                          <a:tab pos="7315200" algn="l"/>
                          <a:tab pos="8229600" algn="l"/>
                          <a:tab pos="9144000" algn="l"/>
                          <a:tab pos="10058400" algn="l"/>
                        </a:tabLst>
                      </a:pPr>
                      <a:r>
                        <a:rPr kumimoji="0" lang="en-US" sz="2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alibri" pitchFamily="34" charset="0"/>
                          <a:ea typeface="Arial Unicode MS" pitchFamily="34" charset="-128"/>
                          <a:cs typeface="Arial Unicode MS" pitchFamily="34" charset="-128"/>
                        </a:rPr>
                        <a:t>1</a:t>
                      </a:r>
                    </a:p>
                  </a:txBody>
                  <a:tcPr marL="90000" marR="90000" marT="71495" marB="46800" anchor="ctr" horzOverflow="overflow">
                    <a:lnL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0" fontAlgn="base" latinLnBrk="0" hangingPunct="0">
                        <a:lnSpc>
                          <a:spcPct val="93000"/>
                        </a:lnSpc>
                        <a:spcBef>
                          <a:spcPts val="700"/>
                        </a:spcBef>
                        <a:spcAft>
                          <a:spcPct val="0"/>
                        </a:spcAft>
                        <a:buClr>
                          <a:srgbClr val="000000"/>
                        </a:buClr>
                        <a:buSzPct val="100000"/>
                        <a:buFont typeface="Times New Roman" pitchFamily="18" charset="0"/>
                        <a:buNone/>
                        <a:tabLst>
                          <a:tab pos="0" algn="l"/>
                          <a:tab pos="914400" algn="l"/>
                          <a:tab pos="1828800" algn="l"/>
                          <a:tab pos="2743200" algn="l"/>
                          <a:tab pos="3657600" algn="l"/>
                          <a:tab pos="4572000" algn="l"/>
                          <a:tab pos="5486400" algn="l"/>
                          <a:tab pos="6400800" algn="l"/>
                          <a:tab pos="7315200" algn="l"/>
                          <a:tab pos="8229600" algn="l"/>
                          <a:tab pos="9144000" algn="l"/>
                          <a:tab pos="10058400" algn="l"/>
                        </a:tabLst>
                      </a:pPr>
                      <a:r>
                        <a:rPr kumimoji="0" lang="en-US" sz="2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alibri" pitchFamily="34" charset="0"/>
                          <a:ea typeface="Arial Unicode MS" pitchFamily="34" charset="-128"/>
                          <a:cs typeface="Arial Unicode MS" pitchFamily="34" charset="-128"/>
                        </a:rPr>
                        <a:t>0</a:t>
                      </a:r>
                    </a:p>
                  </a:txBody>
                  <a:tcPr marL="90000" marR="90000" marT="71495" marB="46800" anchor="ctr" horzOverflow="overflow">
                    <a:lnL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800" dirty="0">
                        <a:solidFill>
                          <a:schemeClr val="bg1"/>
                        </a:solidFill>
                      </a:endParaRPr>
                    </a:p>
                  </a:txBody>
                  <a:tcPr anchor="ctr" horzOverflow="overflow">
                    <a:lnL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520700">
                <a:tc>
                  <a:txBody>
                    <a:bodyPr/>
                    <a:lstStyle/>
                    <a:p>
                      <a:pPr marL="0" marR="0" lvl="0" indent="0" algn="ctr" defTabSz="457200" rtl="0" eaLnBrk="0" fontAlgn="base" latinLnBrk="0" hangingPunct="0">
                        <a:lnSpc>
                          <a:spcPct val="93000"/>
                        </a:lnSpc>
                        <a:spcBef>
                          <a:spcPts val="700"/>
                        </a:spcBef>
                        <a:spcAft>
                          <a:spcPct val="0"/>
                        </a:spcAft>
                        <a:buClr>
                          <a:srgbClr val="000000"/>
                        </a:buClr>
                        <a:buSzPct val="100000"/>
                        <a:buFont typeface="Times New Roman" pitchFamily="18" charset="0"/>
                        <a:buNone/>
                        <a:tabLst>
                          <a:tab pos="0" algn="l"/>
                          <a:tab pos="914400" algn="l"/>
                          <a:tab pos="1828800" algn="l"/>
                          <a:tab pos="2743200" algn="l"/>
                          <a:tab pos="3657600" algn="l"/>
                          <a:tab pos="4572000" algn="l"/>
                          <a:tab pos="5486400" algn="l"/>
                          <a:tab pos="6400800" algn="l"/>
                          <a:tab pos="7315200" algn="l"/>
                          <a:tab pos="8229600" algn="l"/>
                          <a:tab pos="9144000" algn="l"/>
                          <a:tab pos="10058400" algn="l"/>
                        </a:tabLst>
                      </a:pPr>
                      <a:r>
                        <a:rPr kumimoji="0" lang="en-US" sz="2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alibri" pitchFamily="34" charset="0"/>
                          <a:ea typeface="Arial Unicode MS" pitchFamily="34" charset="-128"/>
                          <a:cs typeface="Arial Unicode MS" pitchFamily="34" charset="-128"/>
                        </a:rPr>
                        <a:t>1</a:t>
                      </a:r>
                    </a:p>
                  </a:txBody>
                  <a:tcPr marL="90000" marR="90000" marT="71495" marB="46800" anchor="ctr" horzOverflow="overflow">
                    <a:lnL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0" fontAlgn="base" latinLnBrk="0" hangingPunct="0">
                        <a:lnSpc>
                          <a:spcPct val="93000"/>
                        </a:lnSpc>
                        <a:spcBef>
                          <a:spcPts val="700"/>
                        </a:spcBef>
                        <a:spcAft>
                          <a:spcPct val="0"/>
                        </a:spcAft>
                        <a:buClr>
                          <a:srgbClr val="000000"/>
                        </a:buClr>
                        <a:buSzPct val="100000"/>
                        <a:buFont typeface="Times New Roman" pitchFamily="18" charset="0"/>
                        <a:buNone/>
                        <a:tabLst>
                          <a:tab pos="0" algn="l"/>
                          <a:tab pos="914400" algn="l"/>
                          <a:tab pos="1828800" algn="l"/>
                          <a:tab pos="2743200" algn="l"/>
                          <a:tab pos="3657600" algn="l"/>
                          <a:tab pos="4572000" algn="l"/>
                          <a:tab pos="5486400" algn="l"/>
                          <a:tab pos="6400800" algn="l"/>
                          <a:tab pos="7315200" algn="l"/>
                          <a:tab pos="8229600" algn="l"/>
                          <a:tab pos="9144000" algn="l"/>
                          <a:tab pos="10058400" algn="l"/>
                        </a:tabLst>
                      </a:pPr>
                      <a:r>
                        <a:rPr kumimoji="0" lang="en-US" sz="2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alibri" pitchFamily="34" charset="0"/>
                          <a:ea typeface="Arial Unicode MS" pitchFamily="34" charset="-128"/>
                          <a:cs typeface="Arial Unicode MS" pitchFamily="34" charset="-128"/>
                        </a:rPr>
                        <a:t>1</a:t>
                      </a:r>
                    </a:p>
                  </a:txBody>
                  <a:tcPr marL="90000" marR="90000" marT="71495" marB="46800" anchor="ctr" horzOverflow="overflow">
                    <a:lnL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800" dirty="0">
                        <a:solidFill>
                          <a:schemeClr val="bg1"/>
                        </a:solidFill>
                      </a:endParaRPr>
                    </a:p>
                  </a:txBody>
                  <a:tcPr anchor="ctr" horzOverflow="overflow">
                    <a:lnL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80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</a:tbl>
          </a:graphicData>
        </a:graphic>
      </p:graphicFrame>
      <p:sp>
        <p:nvSpPr>
          <p:cNvPr id="102" name="TextBox 101"/>
          <p:cNvSpPr txBox="1"/>
          <p:nvPr>
            <p:custDataLst>
              <p:tags r:id="rId39"/>
            </p:custDataLst>
          </p:nvPr>
        </p:nvSpPr>
        <p:spPr>
          <a:xfrm>
            <a:off x="685800" y="1600200"/>
            <a:ext cx="437940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 smtClean="0">
                <a:solidFill>
                  <a:schemeClr val="bg1"/>
                </a:solidFill>
              </a:rPr>
              <a:t>D</a:t>
            </a:r>
          </a:p>
        </p:txBody>
      </p:sp>
      <p:sp>
        <p:nvSpPr>
          <p:cNvPr id="103" name="TextBox 102"/>
          <p:cNvSpPr txBox="1"/>
          <p:nvPr>
            <p:custDataLst>
              <p:tags r:id="rId40"/>
            </p:custDataLst>
          </p:nvPr>
        </p:nvSpPr>
        <p:spPr>
          <a:xfrm>
            <a:off x="2514600" y="1600200"/>
            <a:ext cx="6096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smtClean="0">
                <a:solidFill>
                  <a:schemeClr val="bg1"/>
                </a:solidFill>
              </a:rPr>
              <a:t>Q</a:t>
            </a:r>
          </a:p>
        </p:txBody>
      </p:sp>
      <p:cxnSp>
        <p:nvCxnSpPr>
          <p:cNvPr id="45" name="Straight Connector 44"/>
          <p:cNvCxnSpPr/>
          <p:nvPr>
            <p:custDataLst>
              <p:tags r:id="rId41"/>
            </p:custDataLst>
          </p:nvPr>
        </p:nvCxnSpPr>
        <p:spPr>
          <a:xfrm rot="5400000" flipH="1" flipV="1">
            <a:off x="5905500" y="2324100"/>
            <a:ext cx="8382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1" name="Straight Connector 50"/>
          <p:cNvCxnSpPr/>
          <p:nvPr>
            <p:custDataLst>
              <p:tags r:id="rId42"/>
            </p:custDataLst>
          </p:nvPr>
        </p:nvCxnSpPr>
        <p:spPr>
          <a:xfrm rot="10800000">
            <a:off x="5715000" y="2362200"/>
            <a:ext cx="609600" cy="5176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3" name="TextBox 52"/>
          <p:cNvSpPr txBox="1"/>
          <p:nvPr>
            <p:custDataLst>
              <p:tags r:id="rId43"/>
            </p:custDataLst>
          </p:nvPr>
        </p:nvSpPr>
        <p:spPr>
          <a:xfrm>
            <a:off x="5257800" y="2057400"/>
            <a:ext cx="437940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 smtClean="0">
                <a:solidFill>
                  <a:schemeClr val="bg1"/>
                </a:solidFill>
              </a:rPr>
              <a:t>D</a:t>
            </a:r>
          </a:p>
        </p:txBody>
      </p:sp>
      <p:sp>
        <p:nvSpPr>
          <p:cNvPr id="60" name="Rectangle 59"/>
          <p:cNvSpPr/>
          <p:nvPr>
            <p:custDataLst>
              <p:tags r:id="rId44"/>
            </p:custDataLst>
          </p:nvPr>
        </p:nvSpPr>
        <p:spPr>
          <a:xfrm>
            <a:off x="434732" y="228600"/>
            <a:ext cx="2841868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3200" dirty="0" smtClean="0">
                <a:solidFill>
                  <a:schemeClr val="accent1"/>
                </a:solidFill>
              </a:rPr>
              <a:t>Tri-State Buffers</a:t>
            </a:r>
            <a:endParaRPr lang="en-US" sz="3200" dirty="0">
              <a:solidFill>
                <a:schemeClr val="accent1"/>
              </a:solidFill>
            </a:endParaRPr>
          </a:p>
        </p:txBody>
      </p:sp>
      <p:pic>
        <p:nvPicPr>
          <p:cNvPr id="3074" name="CP3 Ink 39cf23bf-2d64-4dd4-b6d5-74d5fe351f91"/>
          <p:cNvPicPr>
            <a:picLocks noChangeAspect="1" noChangeArrowheads="1"/>
          </p:cNvPicPr>
          <p:nvPr>
            <p:custDataLst>
              <p:tags r:id="rId45"/>
            </p:custDataLst>
          </p:nvPr>
        </p:nvPicPr>
        <p:blipFill>
          <a:blip r:embed="rId48" cstate="print"/>
          <a:srcRect/>
          <a:stretch>
            <a:fillRect/>
          </a:stretch>
        </p:blipFill>
        <p:spPr bwMode="auto">
          <a:xfrm>
            <a:off x="742387" y="2716753"/>
            <a:ext cx="3776984" cy="257097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xit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" grpId="0" animBg="1"/>
      <p:bldP spid="41" grpId="0"/>
      <p:bldP spid="44" grpId="0"/>
      <p:bldP spid="48" grpId="0"/>
      <p:bldP spid="50" grpId="0" animBg="1"/>
      <p:bldP spid="52" grpId="0" animBg="1"/>
      <p:bldP spid="54" grpId="0" animBg="1"/>
      <p:bldP spid="55" grpId="0" animBg="1"/>
      <p:bldP spid="66" grpId="0" animBg="1"/>
      <p:bldP spid="102" grpId="0"/>
      <p:bldP spid="103" grpId="0"/>
      <p:bldP spid="53" grpId="0"/>
      <p:bldP spid="60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Shared Bus</a:t>
            </a:r>
            <a:endParaRPr lang="en-US" dirty="0"/>
          </a:p>
        </p:txBody>
      </p:sp>
      <p:grpSp>
        <p:nvGrpSpPr>
          <p:cNvPr id="20" name="Group 19"/>
          <p:cNvGrpSpPr/>
          <p:nvPr>
            <p:custDataLst>
              <p:tags r:id="rId2"/>
            </p:custDataLst>
          </p:nvPr>
        </p:nvGrpSpPr>
        <p:grpSpPr>
          <a:xfrm rot="5400000">
            <a:off x="304798" y="1295400"/>
            <a:ext cx="685800" cy="381000"/>
            <a:chOff x="2209800" y="4381500"/>
            <a:chExt cx="1447800" cy="800100"/>
          </a:xfrm>
        </p:grpSpPr>
        <p:sp>
          <p:nvSpPr>
            <p:cNvPr id="16" name="Isosceles Triangle 15"/>
            <p:cNvSpPr/>
            <p:nvPr>
              <p:custDataLst>
                <p:tags r:id="rId50"/>
              </p:custDataLst>
            </p:nvPr>
          </p:nvSpPr>
          <p:spPr>
            <a:xfrm rot="5400000">
              <a:off x="2647950" y="4667250"/>
              <a:ext cx="533400" cy="495300"/>
            </a:xfrm>
            <a:prstGeom prst="triangle">
              <a:avLst/>
            </a:prstGeom>
            <a:noFill/>
            <a:ln w="28575">
              <a:solidFill>
                <a:schemeClr val="bg1"/>
              </a:solidFill>
              <a:tailEnd type="none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17" name="Straight Connector 16"/>
            <p:cNvCxnSpPr/>
            <p:nvPr>
              <p:custDataLst>
                <p:tags r:id="rId51"/>
              </p:custDataLst>
            </p:nvPr>
          </p:nvCxnSpPr>
          <p:spPr>
            <a:xfrm rot="10800000">
              <a:off x="2209800" y="4914900"/>
              <a:ext cx="457200" cy="0"/>
            </a:xfrm>
            <a:prstGeom prst="line">
              <a:avLst/>
            </a:prstGeom>
            <a:ln w="28575">
              <a:solidFill>
                <a:schemeClr val="bg1"/>
              </a:solidFill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8" name="Straight Connector 17"/>
            <p:cNvCxnSpPr/>
            <p:nvPr>
              <p:custDataLst>
                <p:tags r:id="rId52"/>
              </p:custDataLst>
            </p:nvPr>
          </p:nvCxnSpPr>
          <p:spPr>
            <a:xfrm rot="10800000">
              <a:off x="3162300" y="4914900"/>
              <a:ext cx="495300" cy="0"/>
            </a:xfrm>
            <a:prstGeom prst="line">
              <a:avLst/>
            </a:prstGeom>
            <a:ln w="28575">
              <a:solidFill>
                <a:schemeClr val="bg1"/>
              </a:solidFill>
              <a:headEnd type="oval"/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" name="Straight Connector 18"/>
            <p:cNvCxnSpPr/>
            <p:nvPr>
              <p:custDataLst>
                <p:tags r:id="rId53"/>
              </p:custDataLst>
            </p:nvPr>
          </p:nvCxnSpPr>
          <p:spPr>
            <a:xfrm rot="5400000" flipH="1" flipV="1">
              <a:off x="2716566" y="4572000"/>
              <a:ext cx="381000" cy="0"/>
            </a:xfrm>
            <a:prstGeom prst="line">
              <a:avLst/>
            </a:prstGeom>
            <a:ln w="28575">
              <a:solidFill>
                <a:schemeClr val="bg1"/>
              </a:solidFill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cxnSp>
        <p:nvCxnSpPr>
          <p:cNvPr id="22" name="Straight Connector 21"/>
          <p:cNvCxnSpPr/>
          <p:nvPr>
            <p:custDataLst>
              <p:tags r:id="rId3"/>
            </p:custDataLst>
          </p:nvPr>
        </p:nvCxnSpPr>
        <p:spPr>
          <a:xfrm rot="16200000">
            <a:off x="685798" y="1334656"/>
            <a:ext cx="3048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3" name="TextBox 22"/>
          <p:cNvSpPr txBox="1"/>
          <p:nvPr>
            <p:custDataLst>
              <p:tags r:id="rId4"/>
            </p:custDataLst>
          </p:nvPr>
        </p:nvSpPr>
        <p:spPr>
          <a:xfrm>
            <a:off x="747594" y="653582"/>
            <a:ext cx="471604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S</a:t>
            </a:r>
            <a:r>
              <a:rPr lang="en-US" sz="2800" baseline="-25000" dirty="0" smtClean="0">
                <a:solidFill>
                  <a:schemeClr val="bg1"/>
                </a:solidFill>
              </a:rPr>
              <a:t>0</a:t>
            </a:r>
          </a:p>
        </p:txBody>
      </p:sp>
      <p:sp>
        <p:nvSpPr>
          <p:cNvPr id="24" name="TextBox 23"/>
          <p:cNvSpPr txBox="1"/>
          <p:nvPr>
            <p:custDataLst>
              <p:tags r:id="rId5"/>
            </p:custDataLst>
          </p:nvPr>
        </p:nvSpPr>
        <p:spPr>
          <a:xfrm>
            <a:off x="321663" y="653582"/>
            <a:ext cx="527709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D</a:t>
            </a:r>
            <a:r>
              <a:rPr lang="en-US" sz="2800" baseline="-25000" dirty="0" smtClean="0">
                <a:solidFill>
                  <a:schemeClr val="bg1"/>
                </a:solidFill>
              </a:rPr>
              <a:t>0</a:t>
            </a:r>
          </a:p>
        </p:txBody>
      </p:sp>
      <p:sp>
        <p:nvSpPr>
          <p:cNvPr id="25" name="TextBox 24"/>
          <p:cNvSpPr txBox="1"/>
          <p:nvPr>
            <p:custDataLst>
              <p:tags r:id="rId6"/>
            </p:custDataLst>
          </p:nvPr>
        </p:nvSpPr>
        <p:spPr>
          <a:xfrm>
            <a:off x="4876798" y="2177582"/>
            <a:ext cx="2017925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 smtClean="0">
                <a:solidFill>
                  <a:schemeClr val="bg1"/>
                </a:solidFill>
              </a:rPr>
              <a:t>shared line</a:t>
            </a:r>
            <a:endParaRPr lang="en-US" sz="3200" baseline="-25000" dirty="0" smtClean="0">
              <a:solidFill>
                <a:schemeClr val="bg1"/>
              </a:solidFill>
            </a:endParaRPr>
          </a:p>
        </p:txBody>
      </p:sp>
      <p:grpSp>
        <p:nvGrpSpPr>
          <p:cNvPr id="26" name="Group 25"/>
          <p:cNvGrpSpPr/>
          <p:nvPr>
            <p:custDataLst>
              <p:tags r:id="rId7"/>
            </p:custDataLst>
          </p:nvPr>
        </p:nvGrpSpPr>
        <p:grpSpPr>
          <a:xfrm rot="5400000">
            <a:off x="1676398" y="1295400"/>
            <a:ext cx="685800" cy="381000"/>
            <a:chOff x="2209800" y="4381500"/>
            <a:chExt cx="1447800" cy="800100"/>
          </a:xfrm>
        </p:grpSpPr>
        <p:sp>
          <p:nvSpPr>
            <p:cNvPr id="27" name="Isosceles Triangle 26"/>
            <p:cNvSpPr/>
            <p:nvPr>
              <p:custDataLst>
                <p:tags r:id="rId46"/>
              </p:custDataLst>
            </p:nvPr>
          </p:nvSpPr>
          <p:spPr>
            <a:xfrm rot="5400000">
              <a:off x="2647950" y="4667250"/>
              <a:ext cx="533400" cy="495300"/>
            </a:xfrm>
            <a:prstGeom prst="triangle">
              <a:avLst/>
            </a:prstGeom>
            <a:noFill/>
            <a:ln w="28575">
              <a:solidFill>
                <a:schemeClr val="bg1"/>
              </a:solidFill>
              <a:tailEnd type="none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28" name="Straight Connector 27"/>
            <p:cNvCxnSpPr/>
            <p:nvPr>
              <p:custDataLst>
                <p:tags r:id="rId47"/>
              </p:custDataLst>
            </p:nvPr>
          </p:nvCxnSpPr>
          <p:spPr>
            <a:xfrm rot="10800000">
              <a:off x="2209800" y="4914900"/>
              <a:ext cx="457200" cy="0"/>
            </a:xfrm>
            <a:prstGeom prst="line">
              <a:avLst/>
            </a:prstGeom>
            <a:ln w="28575">
              <a:solidFill>
                <a:schemeClr val="bg1"/>
              </a:solidFill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9" name="Straight Connector 28"/>
            <p:cNvCxnSpPr/>
            <p:nvPr>
              <p:custDataLst>
                <p:tags r:id="rId48"/>
              </p:custDataLst>
            </p:nvPr>
          </p:nvCxnSpPr>
          <p:spPr>
            <a:xfrm rot="10800000">
              <a:off x="3162300" y="4914900"/>
              <a:ext cx="495300" cy="0"/>
            </a:xfrm>
            <a:prstGeom prst="line">
              <a:avLst/>
            </a:prstGeom>
            <a:ln w="28575">
              <a:solidFill>
                <a:schemeClr val="bg1"/>
              </a:solidFill>
              <a:headEnd type="oval"/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0" name="Straight Connector 29"/>
            <p:cNvCxnSpPr/>
            <p:nvPr>
              <p:custDataLst>
                <p:tags r:id="rId49"/>
              </p:custDataLst>
            </p:nvPr>
          </p:nvCxnSpPr>
          <p:spPr>
            <a:xfrm rot="5400000" flipH="1" flipV="1">
              <a:off x="2716566" y="4572000"/>
              <a:ext cx="381000" cy="0"/>
            </a:xfrm>
            <a:prstGeom prst="line">
              <a:avLst/>
            </a:prstGeom>
            <a:ln w="28575">
              <a:solidFill>
                <a:schemeClr val="bg1"/>
              </a:solidFill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cxnSp>
        <p:nvCxnSpPr>
          <p:cNvPr id="31" name="Straight Connector 30"/>
          <p:cNvCxnSpPr/>
          <p:nvPr>
            <p:custDataLst>
              <p:tags r:id="rId8"/>
            </p:custDataLst>
          </p:nvPr>
        </p:nvCxnSpPr>
        <p:spPr>
          <a:xfrm rot="16200000">
            <a:off x="2057398" y="1331174"/>
            <a:ext cx="3048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2" name="TextBox 31"/>
          <p:cNvSpPr txBox="1"/>
          <p:nvPr>
            <p:custDataLst>
              <p:tags r:id="rId9"/>
            </p:custDataLst>
          </p:nvPr>
        </p:nvSpPr>
        <p:spPr>
          <a:xfrm>
            <a:off x="2042994" y="653582"/>
            <a:ext cx="471604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S</a:t>
            </a:r>
            <a:r>
              <a:rPr lang="en-US" sz="2800" baseline="-25000" dirty="0" smtClean="0">
                <a:solidFill>
                  <a:schemeClr val="bg1"/>
                </a:solidFill>
              </a:rPr>
              <a:t>1</a:t>
            </a:r>
          </a:p>
        </p:txBody>
      </p:sp>
      <p:sp>
        <p:nvSpPr>
          <p:cNvPr id="33" name="TextBox 32"/>
          <p:cNvSpPr txBox="1"/>
          <p:nvPr>
            <p:custDataLst>
              <p:tags r:id="rId10"/>
            </p:custDataLst>
          </p:nvPr>
        </p:nvSpPr>
        <p:spPr>
          <a:xfrm>
            <a:off x="1608133" y="653582"/>
            <a:ext cx="527709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D</a:t>
            </a:r>
            <a:r>
              <a:rPr lang="en-US" sz="2800" baseline="-25000" dirty="0" smtClean="0">
                <a:solidFill>
                  <a:schemeClr val="bg1"/>
                </a:solidFill>
              </a:rPr>
              <a:t>1</a:t>
            </a:r>
          </a:p>
        </p:txBody>
      </p:sp>
      <p:grpSp>
        <p:nvGrpSpPr>
          <p:cNvPr id="34" name="Group 33"/>
          <p:cNvGrpSpPr/>
          <p:nvPr>
            <p:custDataLst>
              <p:tags r:id="rId11"/>
            </p:custDataLst>
          </p:nvPr>
        </p:nvGrpSpPr>
        <p:grpSpPr>
          <a:xfrm rot="5400000">
            <a:off x="2819398" y="1295400"/>
            <a:ext cx="685800" cy="381000"/>
            <a:chOff x="2209800" y="4381500"/>
            <a:chExt cx="1447800" cy="800100"/>
          </a:xfrm>
        </p:grpSpPr>
        <p:sp>
          <p:nvSpPr>
            <p:cNvPr id="35" name="Isosceles Triangle 34"/>
            <p:cNvSpPr/>
            <p:nvPr>
              <p:custDataLst>
                <p:tags r:id="rId42"/>
              </p:custDataLst>
            </p:nvPr>
          </p:nvSpPr>
          <p:spPr>
            <a:xfrm rot="5400000">
              <a:off x="2647950" y="4667250"/>
              <a:ext cx="533400" cy="495300"/>
            </a:xfrm>
            <a:prstGeom prst="triangle">
              <a:avLst/>
            </a:prstGeom>
            <a:noFill/>
            <a:ln w="28575">
              <a:solidFill>
                <a:schemeClr val="bg1"/>
              </a:solidFill>
              <a:tailEnd type="none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36" name="Straight Connector 35"/>
            <p:cNvCxnSpPr/>
            <p:nvPr>
              <p:custDataLst>
                <p:tags r:id="rId43"/>
              </p:custDataLst>
            </p:nvPr>
          </p:nvCxnSpPr>
          <p:spPr>
            <a:xfrm rot="10800000">
              <a:off x="2209800" y="4914900"/>
              <a:ext cx="457200" cy="0"/>
            </a:xfrm>
            <a:prstGeom prst="line">
              <a:avLst/>
            </a:prstGeom>
            <a:ln w="28575">
              <a:solidFill>
                <a:schemeClr val="bg1"/>
              </a:solidFill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7" name="Straight Connector 36"/>
            <p:cNvCxnSpPr/>
            <p:nvPr>
              <p:custDataLst>
                <p:tags r:id="rId44"/>
              </p:custDataLst>
            </p:nvPr>
          </p:nvCxnSpPr>
          <p:spPr>
            <a:xfrm rot="10800000">
              <a:off x="3162300" y="4914900"/>
              <a:ext cx="495300" cy="0"/>
            </a:xfrm>
            <a:prstGeom prst="line">
              <a:avLst/>
            </a:prstGeom>
            <a:ln w="28575">
              <a:solidFill>
                <a:schemeClr val="bg1"/>
              </a:solidFill>
              <a:headEnd type="oval"/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8" name="Straight Connector 37"/>
            <p:cNvCxnSpPr/>
            <p:nvPr>
              <p:custDataLst>
                <p:tags r:id="rId45"/>
              </p:custDataLst>
            </p:nvPr>
          </p:nvCxnSpPr>
          <p:spPr>
            <a:xfrm rot="5400000" flipH="1" flipV="1">
              <a:off x="2716566" y="4572000"/>
              <a:ext cx="381000" cy="0"/>
            </a:xfrm>
            <a:prstGeom prst="line">
              <a:avLst/>
            </a:prstGeom>
            <a:ln w="28575">
              <a:solidFill>
                <a:schemeClr val="bg1"/>
              </a:solidFill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cxnSp>
        <p:nvCxnSpPr>
          <p:cNvPr id="39" name="Straight Connector 38"/>
          <p:cNvCxnSpPr/>
          <p:nvPr>
            <p:custDataLst>
              <p:tags r:id="rId12"/>
            </p:custDataLst>
          </p:nvPr>
        </p:nvCxnSpPr>
        <p:spPr>
          <a:xfrm rot="16200000">
            <a:off x="3200398" y="1331174"/>
            <a:ext cx="3048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0" name="TextBox 39"/>
          <p:cNvSpPr txBox="1"/>
          <p:nvPr>
            <p:custDataLst>
              <p:tags r:id="rId13"/>
            </p:custDataLst>
          </p:nvPr>
        </p:nvSpPr>
        <p:spPr>
          <a:xfrm>
            <a:off x="3185994" y="653582"/>
            <a:ext cx="471604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S</a:t>
            </a:r>
            <a:r>
              <a:rPr lang="en-US" sz="2800" baseline="-25000" dirty="0" smtClean="0">
                <a:solidFill>
                  <a:schemeClr val="bg1"/>
                </a:solidFill>
              </a:rPr>
              <a:t>2</a:t>
            </a:r>
          </a:p>
        </p:txBody>
      </p:sp>
      <p:sp>
        <p:nvSpPr>
          <p:cNvPr id="41" name="TextBox 40"/>
          <p:cNvSpPr txBox="1"/>
          <p:nvPr>
            <p:custDataLst>
              <p:tags r:id="rId14"/>
            </p:custDataLst>
          </p:nvPr>
        </p:nvSpPr>
        <p:spPr>
          <a:xfrm>
            <a:off x="2751133" y="653582"/>
            <a:ext cx="527709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D</a:t>
            </a:r>
            <a:r>
              <a:rPr lang="en-US" sz="2800" baseline="-25000" dirty="0" smtClean="0">
                <a:solidFill>
                  <a:schemeClr val="bg1"/>
                </a:solidFill>
              </a:rPr>
              <a:t>2</a:t>
            </a:r>
          </a:p>
        </p:txBody>
      </p:sp>
      <p:grpSp>
        <p:nvGrpSpPr>
          <p:cNvPr id="42" name="Group 41"/>
          <p:cNvGrpSpPr/>
          <p:nvPr>
            <p:custDataLst>
              <p:tags r:id="rId15"/>
            </p:custDataLst>
          </p:nvPr>
        </p:nvGrpSpPr>
        <p:grpSpPr>
          <a:xfrm rot="5400000">
            <a:off x="4044361" y="1295400"/>
            <a:ext cx="685800" cy="381000"/>
            <a:chOff x="2209800" y="4381500"/>
            <a:chExt cx="1447800" cy="800100"/>
          </a:xfrm>
        </p:grpSpPr>
        <p:sp>
          <p:nvSpPr>
            <p:cNvPr id="43" name="Isosceles Triangle 42"/>
            <p:cNvSpPr/>
            <p:nvPr>
              <p:custDataLst>
                <p:tags r:id="rId38"/>
              </p:custDataLst>
            </p:nvPr>
          </p:nvSpPr>
          <p:spPr>
            <a:xfrm rot="5400000">
              <a:off x="2647950" y="4667250"/>
              <a:ext cx="533400" cy="495300"/>
            </a:xfrm>
            <a:prstGeom prst="triangle">
              <a:avLst/>
            </a:prstGeom>
            <a:noFill/>
            <a:ln w="28575">
              <a:solidFill>
                <a:schemeClr val="bg1"/>
              </a:solidFill>
              <a:tailEnd type="none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44" name="Straight Connector 43"/>
            <p:cNvCxnSpPr/>
            <p:nvPr>
              <p:custDataLst>
                <p:tags r:id="rId39"/>
              </p:custDataLst>
            </p:nvPr>
          </p:nvCxnSpPr>
          <p:spPr>
            <a:xfrm rot="10800000">
              <a:off x="2209800" y="4914900"/>
              <a:ext cx="457200" cy="0"/>
            </a:xfrm>
            <a:prstGeom prst="line">
              <a:avLst/>
            </a:prstGeom>
            <a:ln w="28575">
              <a:solidFill>
                <a:schemeClr val="bg1"/>
              </a:solidFill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5" name="Straight Connector 44"/>
            <p:cNvCxnSpPr/>
            <p:nvPr>
              <p:custDataLst>
                <p:tags r:id="rId40"/>
              </p:custDataLst>
            </p:nvPr>
          </p:nvCxnSpPr>
          <p:spPr>
            <a:xfrm rot="10800000">
              <a:off x="3162300" y="4914900"/>
              <a:ext cx="495300" cy="0"/>
            </a:xfrm>
            <a:prstGeom prst="line">
              <a:avLst/>
            </a:prstGeom>
            <a:ln w="28575">
              <a:solidFill>
                <a:schemeClr val="bg1"/>
              </a:solidFill>
              <a:headEnd type="oval"/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6" name="Straight Connector 45"/>
            <p:cNvCxnSpPr/>
            <p:nvPr>
              <p:custDataLst>
                <p:tags r:id="rId41"/>
              </p:custDataLst>
            </p:nvPr>
          </p:nvCxnSpPr>
          <p:spPr>
            <a:xfrm rot="5400000" flipH="1" flipV="1">
              <a:off x="2716566" y="4572000"/>
              <a:ext cx="381000" cy="0"/>
            </a:xfrm>
            <a:prstGeom prst="line">
              <a:avLst/>
            </a:prstGeom>
            <a:ln w="28575">
              <a:solidFill>
                <a:schemeClr val="bg1"/>
              </a:solidFill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cxnSp>
        <p:nvCxnSpPr>
          <p:cNvPr id="47" name="Straight Connector 46"/>
          <p:cNvCxnSpPr/>
          <p:nvPr>
            <p:custDataLst>
              <p:tags r:id="rId16"/>
            </p:custDataLst>
          </p:nvPr>
        </p:nvCxnSpPr>
        <p:spPr>
          <a:xfrm rot="16200000">
            <a:off x="4425361" y="1341580"/>
            <a:ext cx="3048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8" name="TextBox 47"/>
          <p:cNvSpPr txBox="1"/>
          <p:nvPr>
            <p:custDataLst>
              <p:tags r:id="rId17"/>
            </p:custDataLst>
          </p:nvPr>
        </p:nvSpPr>
        <p:spPr>
          <a:xfrm>
            <a:off x="4405194" y="653582"/>
            <a:ext cx="471604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S</a:t>
            </a:r>
            <a:r>
              <a:rPr lang="en-US" sz="2800" baseline="-25000" dirty="0" smtClean="0">
                <a:solidFill>
                  <a:schemeClr val="bg1"/>
                </a:solidFill>
              </a:rPr>
              <a:t>3</a:t>
            </a:r>
          </a:p>
        </p:txBody>
      </p:sp>
      <p:sp>
        <p:nvSpPr>
          <p:cNvPr id="49" name="TextBox 48"/>
          <p:cNvSpPr txBox="1"/>
          <p:nvPr>
            <p:custDataLst>
              <p:tags r:id="rId18"/>
            </p:custDataLst>
          </p:nvPr>
        </p:nvSpPr>
        <p:spPr>
          <a:xfrm>
            <a:off x="3976096" y="653582"/>
            <a:ext cx="527709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D</a:t>
            </a:r>
            <a:r>
              <a:rPr lang="en-US" sz="2800" baseline="-25000" dirty="0" smtClean="0">
                <a:solidFill>
                  <a:schemeClr val="bg1"/>
                </a:solidFill>
              </a:rPr>
              <a:t>3</a:t>
            </a:r>
          </a:p>
        </p:txBody>
      </p:sp>
      <p:grpSp>
        <p:nvGrpSpPr>
          <p:cNvPr id="50" name="Group 49"/>
          <p:cNvGrpSpPr/>
          <p:nvPr>
            <p:custDataLst>
              <p:tags r:id="rId19"/>
            </p:custDataLst>
          </p:nvPr>
        </p:nvGrpSpPr>
        <p:grpSpPr>
          <a:xfrm rot="5400000">
            <a:off x="6248398" y="1295400"/>
            <a:ext cx="685800" cy="381000"/>
            <a:chOff x="2209800" y="4381500"/>
            <a:chExt cx="1447800" cy="800100"/>
          </a:xfrm>
        </p:grpSpPr>
        <p:sp>
          <p:nvSpPr>
            <p:cNvPr id="51" name="Isosceles Triangle 50"/>
            <p:cNvSpPr/>
            <p:nvPr>
              <p:custDataLst>
                <p:tags r:id="rId34"/>
              </p:custDataLst>
            </p:nvPr>
          </p:nvSpPr>
          <p:spPr>
            <a:xfrm rot="5400000">
              <a:off x="2647950" y="4667250"/>
              <a:ext cx="533400" cy="495300"/>
            </a:xfrm>
            <a:prstGeom prst="triangle">
              <a:avLst/>
            </a:prstGeom>
            <a:noFill/>
            <a:ln w="28575">
              <a:solidFill>
                <a:schemeClr val="bg1"/>
              </a:solidFill>
              <a:tailEnd type="none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52" name="Straight Connector 51"/>
            <p:cNvCxnSpPr/>
            <p:nvPr>
              <p:custDataLst>
                <p:tags r:id="rId35"/>
              </p:custDataLst>
            </p:nvPr>
          </p:nvCxnSpPr>
          <p:spPr>
            <a:xfrm rot="10800000">
              <a:off x="2209800" y="4914900"/>
              <a:ext cx="457200" cy="0"/>
            </a:xfrm>
            <a:prstGeom prst="line">
              <a:avLst/>
            </a:prstGeom>
            <a:ln w="28575">
              <a:solidFill>
                <a:schemeClr val="bg1"/>
              </a:solidFill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3" name="Straight Connector 52"/>
            <p:cNvCxnSpPr/>
            <p:nvPr>
              <p:custDataLst>
                <p:tags r:id="rId36"/>
              </p:custDataLst>
            </p:nvPr>
          </p:nvCxnSpPr>
          <p:spPr>
            <a:xfrm rot="10800000">
              <a:off x="3162300" y="4914900"/>
              <a:ext cx="495300" cy="0"/>
            </a:xfrm>
            <a:prstGeom prst="line">
              <a:avLst/>
            </a:prstGeom>
            <a:ln w="28575">
              <a:solidFill>
                <a:schemeClr val="bg1"/>
              </a:solidFill>
              <a:headEnd type="oval"/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4" name="Straight Connector 53"/>
            <p:cNvCxnSpPr/>
            <p:nvPr>
              <p:custDataLst>
                <p:tags r:id="rId37"/>
              </p:custDataLst>
            </p:nvPr>
          </p:nvCxnSpPr>
          <p:spPr>
            <a:xfrm rot="5400000" flipH="1" flipV="1">
              <a:off x="2716566" y="4572000"/>
              <a:ext cx="381000" cy="0"/>
            </a:xfrm>
            <a:prstGeom prst="line">
              <a:avLst/>
            </a:prstGeom>
            <a:ln w="28575">
              <a:solidFill>
                <a:schemeClr val="bg1"/>
              </a:solidFill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cxnSp>
        <p:nvCxnSpPr>
          <p:cNvPr id="55" name="Straight Connector 54"/>
          <p:cNvCxnSpPr/>
          <p:nvPr>
            <p:custDataLst>
              <p:tags r:id="rId20"/>
            </p:custDataLst>
          </p:nvPr>
        </p:nvCxnSpPr>
        <p:spPr>
          <a:xfrm rot="16200000">
            <a:off x="6629398" y="1332344"/>
            <a:ext cx="3048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58" name="Group 57"/>
          <p:cNvGrpSpPr/>
          <p:nvPr>
            <p:custDataLst>
              <p:tags r:id="rId21"/>
            </p:custDataLst>
          </p:nvPr>
        </p:nvGrpSpPr>
        <p:grpSpPr>
          <a:xfrm rot="5400000">
            <a:off x="7696198" y="1295400"/>
            <a:ext cx="685800" cy="381000"/>
            <a:chOff x="2209800" y="4381500"/>
            <a:chExt cx="1447800" cy="800100"/>
          </a:xfrm>
        </p:grpSpPr>
        <p:sp>
          <p:nvSpPr>
            <p:cNvPr id="59" name="Isosceles Triangle 58"/>
            <p:cNvSpPr/>
            <p:nvPr>
              <p:custDataLst>
                <p:tags r:id="rId30"/>
              </p:custDataLst>
            </p:nvPr>
          </p:nvSpPr>
          <p:spPr>
            <a:xfrm rot="5400000">
              <a:off x="2647950" y="4667250"/>
              <a:ext cx="533400" cy="495300"/>
            </a:xfrm>
            <a:prstGeom prst="triangle">
              <a:avLst/>
            </a:prstGeom>
            <a:noFill/>
            <a:ln w="28575">
              <a:solidFill>
                <a:schemeClr val="bg1"/>
              </a:solidFill>
              <a:tailEnd type="none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60" name="Straight Connector 59"/>
            <p:cNvCxnSpPr/>
            <p:nvPr>
              <p:custDataLst>
                <p:tags r:id="rId31"/>
              </p:custDataLst>
            </p:nvPr>
          </p:nvCxnSpPr>
          <p:spPr>
            <a:xfrm rot="10800000">
              <a:off x="2209800" y="4914900"/>
              <a:ext cx="457200" cy="0"/>
            </a:xfrm>
            <a:prstGeom prst="line">
              <a:avLst/>
            </a:prstGeom>
            <a:ln w="28575">
              <a:solidFill>
                <a:schemeClr val="bg1"/>
              </a:solidFill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61" name="Straight Connector 60"/>
            <p:cNvCxnSpPr/>
            <p:nvPr>
              <p:custDataLst>
                <p:tags r:id="rId32"/>
              </p:custDataLst>
            </p:nvPr>
          </p:nvCxnSpPr>
          <p:spPr>
            <a:xfrm rot="10800000">
              <a:off x="3162300" y="4914900"/>
              <a:ext cx="495300" cy="0"/>
            </a:xfrm>
            <a:prstGeom prst="line">
              <a:avLst/>
            </a:prstGeom>
            <a:ln w="28575">
              <a:solidFill>
                <a:schemeClr val="bg1"/>
              </a:solidFill>
              <a:headEnd type="oval"/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62" name="Straight Connector 61"/>
            <p:cNvCxnSpPr/>
            <p:nvPr>
              <p:custDataLst>
                <p:tags r:id="rId33"/>
              </p:custDataLst>
            </p:nvPr>
          </p:nvCxnSpPr>
          <p:spPr>
            <a:xfrm rot="5400000" flipH="1" flipV="1">
              <a:off x="2716566" y="4572000"/>
              <a:ext cx="381000" cy="0"/>
            </a:xfrm>
            <a:prstGeom prst="line">
              <a:avLst/>
            </a:prstGeom>
            <a:ln w="28575">
              <a:solidFill>
                <a:schemeClr val="bg1"/>
              </a:solidFill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cxnSp>
        <p:nvCxnSpPr>
          <p:cNvPr id="63" name="Straight Connector 62"/>
          <p:cNvCxnSpPr/>
          <p:nvPr>
            <p:custDataLst>
              <p:tags r:id="rId22"/>
            </p:custDataLst>
          </p:nvPr>
        </p:nvCxnSpPr>
        <p:spPr>
          <a:xfrm rot="16200000">
            <a:off x="8077198" y="1341580"/>
            <a:ext cx="3048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4" name="TextBox 63"/>
          <p:cNvSpPr txBox="1"/>
          <p:nvPr>
            <p:custDataLst>
              <p:tags r:id="rId23"/>
            </p:custDataLst>
          </p:nvPr>
        </p:nvSpPr>
        <p:spPr>
          <a:xfrm>
            <a:off x="8078309" y="663762"/>
            <a:ext cx="837089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S</a:t>
            </a:r>
            <a:r>
              <a:rPr lang="en-US" sz="2800" baseline="-25000" dirty="0" smtClean="0">
                <a:solidFill>
                  <a:schemeClr val="bg1"/>
                </a:solidFill>
              </a:rPr>
              <a:t>1023</a:t>
            </a:r>
          </a:p>
        </p:txBody>
      </p:sp>
      <p:sp>
        <p:nvSpPr>
          <p:cNvPr id="65" name="TextBox 64"/>
          <p:cNvSpPr txBox="1"/>
          <p:nvPr>
            <p:custDataLst>
              <p:tags r:id="rId24"/>
            </p:custDataLst>
          </p:nvPr>
        </p:nvSpPr>
        <p:spPr>
          <a:xfrm>
            <a:off x="7260205" y="663762"/>
            <a:ext cx="893193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D</a:t>
            </a:r>
            <a:r>
              <a:rPr lang="en-US" sz="2800" baseline="-25000" dirty="0" smtClean="0">
                <a:solidFill>
                  <a:schemeClr val="bg1"/>
                </a:solidFill>
              </a:rPr>
              <a:t>1023</a:t>
            </a:r>
          </a:p>
        </p:txBody>
      </p:sp>
      <p:cxnSp>
        <p:nvCxnSpPr>
          <p:cNvPr id="67" name="Straight Connector 66"/>
          <p:cNvCxnSpPr/>
          <p:nvPr>
            <p:custDataLst>
              <p:tags r:id="rId25"/>
            </p:custDataLst>
          </p:nvPr>
        </p:nvCxnSpPr>
        <p:spPr>
          <a:xfrm rot="10800000">
            <a:off x="304800" y="1828800"/>
            <a:ext cx="8000998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9" name="Straight Connector 68"/>
          <p:cNvCxnSpPr/>
          <p:nvPr>
            <p:custDataLst>
              <p:tags r:id="rId26"/>
            </p:custDataLst>
          </p:nvPr>
        </p:nvCxnSpPr>
        <p:spPr>
          <a:xfrm rot="5400000">
            <a:off x="4463581" y="2209800"/>
            <a:ext cx="762000" cy="0"/>
          </a:xfrm>
          <a:prstGeom prst="line">
            <a:avLst/>
          </a:prstGeom>
          <a:ln w="28575">
            <a:solidFill>
              <a:schemeClr val="bg1"/>
            </a:solidFill>
            <a:head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0" name="Oval 69"/>
          <p:cNvSpPr/>
          <p:nvPr>
            <p:custDataLst>
              <p:tags r:id="rId27"/>
            </p:custDataLst>
          </p:nvPr>
        </p:nvSpPr>
        <p:spPr>
          <a:xfrm rot="5400000">
            <a:off x="5791198" y="1371600"/>
            <a:ext cx="76200" cy="76200"/>
          </a:xfrm>
          <a:prstGeom prst="ellipse">
            <a:avLst/>
          </a:prstGeom>
          <a:solidFill>
            <a:schemeClr val="bg1"/>
          </a:soli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1" name="Oval 70"/>
          <p:cNvSpPr/>
          <p:nvPr>
            <p:custDataLst>
              <p:tags r:id="rId28"/>
            </p:custDataLst>
          </p:nvPr>
        </p:nvSpPr>
        <p:spPr>
          <a:xfrm rot="5400000">
            <a:off x="5638798" y="1371600"/>
            <a:ext cx="76200" cy="76200"/>
          </a:xfrm>
          <a:prstGeom prst="ellipse">
            <a:avLst/>
          </a:prstGeom>
          <a:solidFill>
            <a:schemeClr val="bg1"/>
          </a:soli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2" name="Oval 71"/>
          <p:cNvSpPr/>
          <p:nvPr>
            <p:custDataLst>
              <p:tags r:id="rId29"/>
            </p:custDataLst>
          </p:nvPr>
        </p:nvSpPr>
        <p:spPr>
          <a:xfrm rot="5400000">
            <a:off x="5486398" y="1371600"/>
            <a:ext cx="76200" cy="76200"/>
          </a:xfrm>
          <a:prstGeom prst="ellipse">
            <a:avLst/>
          </a:prstGeom>
          <a:solidFill>
            <a:schemeClr val="bg1"/>
          </a:soli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/>
          <p:cNvPicPr>
            <a:picLocks noChangeAspect="1" noChangeArrowheads="1"/>
          </p:cNvPicPr>
          <p:nvPr>
            <p:custDataLst>
              <p:tags r:id="rId1"/>
            </p:custDataLst>
          </p:nvPr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838200" y="1295400"/>
            <a:ext cx="6749437" cy="37068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5" name="Title 4"/>
          <p:cNvSpPr>
            <a:spLocks noGrp="1"/>
          </p:cNvSpPr>
          <p:nvPr>
            <p:ph type="title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SRAM</a:t>
            </a:r>
            <a:endParaRPr lang="en-US" dirty="0"/>
          </a:p>
        </p:txBody>
      </p:sp>
      <p:sp>
        <p:nvSpPr>
          <p:cNvPr id="2006019" name="Rectangle 3"/>
          <p:cNvSpPr>
            <a:spLocks noGrp="1" noChangeArrowheads="1"/>
          </p:cNvSpPr>
          <p:nvPr>
            <p:ph idx="1"/>
            <p:custDataLst>
              <p:tags r:id="rId3"/>
            </p:custDataLst>
          </p:nvPr>
        </p:nvSpPr>
        <p:spPr>
          <a:xfrm>
            <a:off x="228600" y="304800"/>
            <a:ext cx="8686800" cy="1371600"/>
          </a:xfrm>
        </p:spPr>
        <p:txBody>
          <a:bodyPr>
            <a:normAutofit/>
          </a:bodyPr>
          <a:lstStyle/>
          <a:p>
            <a:r>
              <a:rPr lang="en-US" dirty="0" smtClean="0">
                <a:solidFill>
                  <a:schemeClr val="accent1"/>
                </a:solidFill>
              </a:rPr>
              <a:t>Static RAM (SRAM)</a:t>
            </a:r>
            <a:endParaRPr lang="en-US" dirty="0">
              <a:solidFill>
                <a:schemeClr val="accent1"/>
              </a:solidFill>
            </a:endParaRPr>
          </a:p>
          <a:p>
            <a:pPr lvl="1"/>
            <a:r>
              <a:rPr lang="en-US" dirty="0" smtClean="0"/>
              <a:t>Essentially just SR Latches + tri-states buffers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9" name="Rectangle 268"/>
          <p:cNvSpPr/>
          <p:nvPr>
            <p:custDataLst>
              <p:tags r:id="rId1"/>
            </p:custDataLst>
          </p:nvPr>
        </p:nvSpPr>
        <p:spPr>
          <a:xfrm>
            <a:off x="2057400" y="533400"/>
            <a:ext cx="4724400" cy="3657600"/>
          </a:xfrm>
          <a:prstGeom prst="rect">
            <a:avLst/>
          </a:prstGeom>
          <a:solidFill>
            <a:schemeClr val="bg2">
              <a:lumMod val="75000"/>
            </a:schemeClr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SRAM Chip</a:t>
            </a:r>
            <a:endParaRPr lang="en-US" dirty="0"/>
          </a:p>
        </p:txBody>
      </p:sp>
      <p:sp>
        <p:nvSpPr>
          <p:cNvPr id="38" name="Rectangle 37"/>
          <p:cNvSpPr/>
          <p:nvPr>
            <p:custDataLst>
              <p:tags r:id="rId3"/>
            </p:custDataLst>
          </p:nvPr>
        </p:nvSpPr>
        <p:spPr>
          <a:xfrm>
            <a:off x="1066800" y="457200"/>
            <a:ext cx="609600" cy="38100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9" name="TextBox 38"/>
          <p:cNvSpPr txBox="1"/>
          <p:nvPr>
            <p:custDataLst>
              <p:tags r:id="rId4"/>
            </p:custDataLst>
          </p:nvPr>
        </p:nvSpPr>
        <p:spPr>
          <a:xfrm>
            <a:off x="1066800" y="1375811"/>
            <a:ext cx="553998" cy="1672189"/>
          </a:xfrm>
          <a:prstGeom prst="rect">
            <a:avLst/>
          </a:prstGeom>
          <a:noFill/>
        </p:spPr>
        <p:txBody>
          <a:bodyPr vert="vert270" wrap="none" rtlCol="0">
            <a:spAutoFit/>
          </a:bodyPr>
          <a:lstStyle/>
          <a:p>
            <a:r>
              <a:rPr lang="en-US" sz="2400" dirty="0" smtClean="0">
                <a:solidFill>
                  <a:schemeClr val="bg1"/>
                </a:solidFill>
              </a:rPr>
              <a:t>row decoder</a:t>
            </a:r>
          </a:p>
        </p:txBody>
      </p:sp>
      <p:cxnSp>
        <p:nvCxnSpPr>
          <p:cNvPr id="44" name="Straight Connector 43"/>
          <p:cNvCxnSpPr/>
          <p:nvPr>
            <p:custDataLst>
              <p:tags r:id="rId5"/>
            </p:custDataLst>
          </p:nvPr>
        </p:nvCxnSpPr>
        <p:spPr>
          <a:xfrm>
            <a:off x="1219200" y="4724400"/>
            <a:ext cx="2286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7" name="TextBox 46"/>
          <p:cNvSpPr txBox="1"/>
          <p:nvPr>
            <p:custDataLst>
              <p:tags r:id="rId6"/>
            </p:custDataLst>
          </p:nvPr>
        </p:nvSpPr>
        <p:spPr>
          <a:xfrm>
            <a:off x="304800" y="4495800"/>
            <a:ext cx="954107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A</a:t>
            </a:r>
            <a:r>
              <a:rPr lang="en-US" sz="2800" baseline="-25000" dirty="0" smtClean="0">
                <a:solidFill>
                  <a:schemeClr val="bg1"/>
                </a:solidFill>
              </a:rPr>
              <a:t>21-10</a:t>
            </a:r>
          </a:p>
        </p:txBody>
      </p:sp>
      <p:grpSp>
        <p:nvGrpSpPr>
          <p:cNvPr id="242" name="Group 241"/>
          <p:cNvGrpSpPr/>
          <p:nvPr>
            <p:custDataLst>
              <p:tags r:id="rId7"/>
            </p:custDataLst>
          </p:nvPr>
        </p:nvGrpSpPr>
        <p:grpSpPr>
          <a:xfrm>
            <a:off x="1676400" y="609600"/>
            <a:ext cx="5181600" cy="3505200"/>
            <a:chOff x="1676400" y="609600"/>
            <a:chExt cx="304800" cy="3505200"/>
          </a:xfrm>
        </p:grpSpPr>
        <p:cxnSp>
          <p:nvCxnSpPr>
            <p:cNvPr id="183" name="Straight Connector 182"/>
            <p:cNvCxnSpPr/>
            <p:nvPr>
              <p:custDataLst>
                <p:tags r:id="rId49"/>
              </p:custDataLst>
            </p:nvPr>
          </p:nvCxnSpPr>
          <p:spPr>
            <a:xfrm>
              <a:off x="1676400" y="914400"/>
              <a:ext cx="304800" cy="0"/>
            </a:xfrm>
            <a:prstGeom prst="line">
              <a:avLst/>
            </a:prstGeom>
            <a:ln w="9525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88" name="Straight Connector 187"/>
            <p:cNvCxnSpPr/>
            <p:nvPr>
              <p:custDataLst>
                <p:tags r:id="rId50"/>
              </p:custDataLst>
            </p:nvPr>
          </p:nvCxnSpPr>
          <p:spPr>
            <a:xfrm>
              <a:off x="1676400" y="762000"/>
              <a:ext cx="304800" cy="0"/>
            </a:xfrm>
            <a:prstGeom prst="line">
              <a:avLst/>
            </a:prstGeom>
            <a:ln w="9525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1" name="Straight Connector 190"/>
            <p:cNvCxnSpPr/>
            <p:nvPr>
              <p:custDataLst>
                <p:tags r:id="rId51"/>
              </p:custDataLst>
            </p:nvPr>
          </p:nvCxnSpPr>
          <p:spPr>
            <a:xfrm>
              <a:off x="1676400" y="609600"/>
              <a:ext cx="304800" cy="0"/>
            </a:xfrm>
            <a:prstGeom prst="line">
              <a:avLst/>
            </a:prstGeom>
            <a:ln w="9525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4" name="Straight Connector 193"/>
            <p:cNvCxnSpPr/>
            <p:nvPr>
              <p:custDataLst>
                <p:tags r:id="rId52"/>
              </p:custDataLst>
            </p:nvPr>
          </p:nvCxnSpPr>
          <p:spPr>
            <a:xfrm>
              <a:off x="1676400" y="1066800"/>
              <a:ext cx="304800" cy="0"/>
            </a:xfrm>
            <a:prstGeom prst="line">
              <a:avLst/>
            </a:prstGeom>
            <a:ln w="9525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63" name="Straight Connector 162"/>
            <p:cNvCxnSpPr/>
            <p:nvPr>
              <p:custDataLst>
                <p:tags r:id="rId53"/>
              </p:custDataLst>
            </p:nvPr>
          </p:nvCxnSpPr>
          <p:spPr>
            <a:xfrm>
              <a:off x="1676400" y="1524000"/>
              <a:ext cx="304800" cy="0"/>
            </a:xfrm>
            <a:prstGeom prst="line">
              <a:avLst/>
            </a:prstGeom>
            <a:ln w="9525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64" name="Straight Connector 163"/>
            <p:cNvCxnSpPr/>
            <p:nvPr>
              <p:custDataLst>
                <p:tags r:id="rId54"/>
              </p:custDataLst>
            </p:nvPr>
          </p:nvCxnSpPr>
          <p:spPr>
            <a:xfrm>
              <a:off x="1676400" y="1371600"/>
              <a:ext cx="304800" cy="0"/>
            </a:xfrm>
            <a:prstGeom prst="line">
              <a:avLst/>
            </a:prstGeom>
            <a:ln w="9525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65" name="Straight Connector 164"/>
            <p:cNvCxnSpPr/>
            <p:nvPr>
              <p:custDataLst>
                <p:tags r:id="rId55"/>
              </p:custDataLst>
            </p:nvPr>
          </p:nvCxnSpPr>
          <p:spPr>
            <a:xfrm>
              <a:off x="1676400" y="1219200"/>
              <a:ext cx="304800" cy="0"/>
            </a:xfrm>
            <a:prstGeom prst="line">
              <a:avLst/>
            </a:prstGeom>
            <a:ln w="9525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66" name="Straight Connector 165"/>
            <p:cNvCxnSpPr/>
            <p:nvPr>
              <p:custDataLst>
                <p:tags r:id="rId56"/>
              </p:custDataLst>
            </p:nvPr>
          </p:nvCxnSpPr>
          <p:spPr>
            <a:xfrm>
              <a:off x="1676400" y="1676400"/>
              <a:ext cx="304800" cy="0"/>
            </a:xfrm>
            <a:prstGeom prst="line">
              <a:avLst/>
            </a:prstGeom>
            <a:ln w="9525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71" name="Straight Connector 170"/>
            <p:cNvCxnSpPr/>
            <p:nvPr>
              <p:custDataLst>
                <p:tags r:id="rId57"/>
              </p:custDataLst>
            </p:nvPr>
          </p:nvCxnSpPr>
          <p:spPr>
            <a:xfrm>
              <a:off x="1676400" y="2133600"/>
              <a:ext cx="304800" cy="0"/>
            </a:xfrm>
            <a:prstGeom prst="line">
              <a:avLst/>
            </a:prstGeom>
            <a:ln w="9525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75" name="Straight Connector 174"/>
            <p:cNvCxnSpPr/>
            <p:nvPr>
              <p:custDataLst>
                <p:tags r:id="rId58"/>
              </p:custDataLst>
            </p:nvPr>
          </p:nvCxnSpPr>
          <p:spPr>
            <a:xfrm>
              <a:off x="1676400" y="1981200"/>
              <a:ext cx="304800" cy="0"/>
            </a:xfrm>
            <a:prstGeom prst="line">
              <a:avLst/>
            </a:prstGeom>
            <a:ln w="9525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77" name="Straight Connector 176"/>
            <p:cNvCxnSpPr/>
            <p:nvPr>
              <p:custDataLst>
                <p:tags r:id="rId59"/>
              </p:custDataLst>
            </p:nvPr>
          </p:nvCxnSpPr>
          <p:spPr>
            <a:xfrm>
              <a:off x="1676400" y="1828800"/>
              <a:ext cx="304800" cy="0"/>
            </a:xfrm>
            <a:prstGeom prst="line">
              <a:avLst/>
            </a:prstGeom>
            <a:ln w="9525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78" name="Straight Connector 177"/>
            <p:cNvCxnSpPr/>
            <p:nvPr>
              <p:custDataLst>
                <p:tags r:id="rId60"/>
              </p:custDataLst>
            </p:nvPr>
          </p:nvCxnSpPr>
          <p:spPr>
            <a:xfrm>
              <a:off x="1676400" y="2286000"/>
              <a:ext cx="304800" cy="0"/>
            </a:xfrm>
            <a:prstGeom prst="line">
              <a:avLst/>
            </a:prstGeom>
            <a:ln w="9525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79" name="Straight Connector 178"/>
            <p:cNvCxnSpPr/>
            <p:nvPr>
              <p:custDataLst>
                <p:tags r:id="rId61"/>
              </p:custDataLst>
            </p:nvPr>
          </p:nvCxnSpPr>
          <p:spPr>
            <a:xfrm>
              <a:off x="1676400" y="2743200"/>
              <a:ext cx="304800" cy="0"/>
            </a:xfrm>
            <a:prstGeom prst="line">
              <a:avLst/>
            </a:prstGeom>
            <a:ln w="9525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80" name="Straight Connector 179"/>
            <p:cNvCxnSpPr/>
            <p:nvPr>
              <p:custDataLst>
                <p:tags r:id="rId62"/>
              </p:custDataLst>
            </p:nvPr>
          </p:nvCxnSpPr>
          <p:spPr>
            <a:xfrm>
              <a:off x="1676400" y="2590800"/>
              <a:ext cx="304800" cy="0"/>
            </a:xfrm>
            <a:prstGeom prst="line">
              <a:avLst/>
            </a:prstGeom>
            <a:ln w="9525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81" name="Straight Connector 180"/>
            <p:cNvCxnSpPr/>
            <p:nvPr>
              <p:custDataLst>
                <p:tags r:id="rId63"/>
              </p:custDataLst>
            </p:nvPr>
          </p:nvCxnSpPr>
          <p:spPr>
            <a:xfrm>
              <a:off x="1676400" y="2438400"/>
              <a:ext cx="304800" cy="0"/>
            </a:xfrm>
            <a:prstGeom prst="line">
              <a:avLst/>
            </a:prstGeom>
            <a:ln w="9525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82" name="Straight Connector 181"/>
            <p:cNvCxnSpPr/>
            <p:nvPr>
              <p:custDataLst>
                <p:tags r:id="rId64"/>
              </p:custDataLst>
            </p:nvPr>
          </p:nvCxnSpPr>
          <p:spPr>
            <a:xfrm>
              <a:off x="1676400" y="2895600"/>
              <a:ext cx="304800" cy="0"/>
            </a:xfrm>
            <a:prstGeom prst="line">
              <a:avLst/>
            </a:prstGeom>
            <a:ln w="9525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84" name="Straight Connector 183"/>
            <p:cNvCxnSpPr/>
            <p:nvPr>
              <p:custDataLst>
                <p:tags r:id="rId65"/>
              </p:custDataLst>
            </p:nvPr>
          </p:nvCxnSpPr>
          <p:spPr>
            <a:xfrm>
              <a:off x="1676400" y="3352800"/>
              <a:ext cx="304800" cy="0"/>
            </a:xfrm>
            <a:prstGeom prst="line">
              <a:avLst/>
            </a:prstGeom>
            <a:ln w="9525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85" name="Straight Connector 184"/>
            <p:cNvCxnSpPr/>
            <p:nvPr>
              <p:custDataLst>
                <p:tags r:id="rId66"/>
              </p:custDataLst>
            </p:nvPr>
          </p:nvCxnSpPr>
          <p:spPr>
            <a:xfrm>
              <a:off x="1676400" y="3200400"/>
              <a:ext cx="304800" cy="0"/>
            </a:xfrm>
            <a:prstGeom prst="line">
              <a:avLst/>
            </a:prstGeom>
            <a:ln w="9525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6" name="Straight Connector 195"/>
            <p:cNvCxnSpPr/>
            <p:nvPr>
              <p:custDataLst>
                <p:tags r:id="rId67"/>
              </p:custDataLst>
            </p:nvPr>
          </p:nvCxnSpPr>
          <p:spPr>
            <a:xfrm>
              <a:off x="1676400" y="3048000"/>
              <a:ext cx="304800" cy="0"/>
            </a:xfrm>
            <a:prstGeom prst="line">
              <a:avLst/>
            </a:prstGeom>
            <a:ln w="9525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8" name="Straight Connector 197"/>
            <p:cNvCxnSpPr/>
            <p:nvPr>
              <p:custDataLst>
                <p:tags r:id="rId68"/>
              </p:custDataLst>
            </p:nvPr>
          </p:nvCxnSpPr>
          <p:spPr>
            <a:xfrm>
              <a:off x="1676400" y="3505200"/>
              <a:ext cx="304800" cy="0"/>
            </a:xfrm>
            <a:prstGeom prst="line">
              <a:avLst/>
            </a:prstGeom>
            <a:ln w="9525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9" name="Straight Connector 198"/>
            <p:cNvCxnSpPr/>
            <p:nvPr>
              <p:custDataLst>
                <p:tags r:id="rId69"/>
              </p:custDataLst>
            </p:nvPr>
          </p:nvCxnSpPr>
          <p:spPr>
            <a:xfrm>
              <a:off x="1676400" y="3962400"/>
              <a:ext cx="304800" cy="0"/>
            </a:xfrm>
            <a:prstGeom prst="line">
              <a:avLst/>
            </a:prstGeom>
            <a:ln w="9525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00" name="Straight Connector 199"/>
            <p:cNvCxnSpPr/>
            <p:nvPr>
              <p:custDataLst>
                <p:tags r:id="rId70"/>
              </p:custDataLst>
            </p:nvPr>
          </p:nvCxnSpPr>
          <p:spPr>
            <a:xfrm>
              <a:off x="1676400" y="3810000"/>
              <a:ext cx="304800" cy="0"/>
            </a:xfrm>
            <a:prstGeom prst="line">
              <a:avLst/>
            </a:prstGeom>
            <a:ln w="9525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01" name="Straight Connector 200"/>
            <p:cNvCxnSpPr/>
            <p:nvPr>
              <p:custDataLst>
                <p:tags r:id="rId71"/>
              </p:custDataLst>
            </p:nvPr>
          </p:nvCxnSpPr>
          <p:spPr>
            <a:xfrm>
              <a:off x="1676400" y="3657600"/>
              <a:ext cx="304800" cy="0"/>
            </a:xfrm>
            <a:prstGeom prst="line">
              <a:avLst/>
            </a:prstGeom>
            <a:ln w="9525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02" name="Straight Connector 201"/>
            <p:cNvCxnSpPr/>
            <p:nvPr>
              <p:custDataLst>
                <p:tags r:id="rId72"/>
              </p:custDataLst>
            </p:nvPr>
          </p:nvCxnSpPr>
          <p:spPr>
            <a:xfrm>
              <a:off x="1676400" y="4114800"/>
              <a:ext cx="304800" cy="0"/>
            </a:xfrm>
            <a:prstGeom prst="line">
              <a:avLst/>
            </a:prstGeom>
            <a:ln w="9525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cxnSp>
        <p:nvCxnSpPr>
          <p:cNvPr id="244" name="Straight Connector 243"/>
          <p:cNvCxnSpPr/>
          <p:nvPr>
            <p:custDataLst>
              <p:tags r:id="rId8"/>
            </p:custDataLst>
          </p:nvPr>
        </p:nvCxnSpPr>
        <p:spPr>
          <a:xfrm rot="5400000">
            <a:off x="4305300" y="2552700"/>
            <a:ext cx="4191000" cy="0"/>
          </a:xfrm>
          <a:prstGeom prst="line">
            <a:avLst/>
          </a:prstGeom>
          <a:ln w="952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45" name="Straight Connector 244"/>
          <p:cNvCxnSpPr/>
          <p:nvPr>
            <p:custDataLst>
              <p:tags r:id="rId9"/>
            </p:custDataLst>
          </p:nvPr>
        </p:nvCxnSpPr>
        <p:spPr>
          <a:xfrm rot="5400000">
            <a:off x="4457700" y="2552700"/>
            <a:ext cx="4191000" cy="0"/>
          </a:xfrm>
          <a:prstGeom prst="line">
            <a:avLst/>
          </a:prstGeom>
          <a:ln w="952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46" name="Straight Connector 245"/>
          <p:cNvCxnSpPr/>
          <p:nvPr>
            <p:custDataLst>
              <p:tags r:id="rId10"/>
            </p:custDataLst>
          </p:nvPr>
        </p:nvCxnSpPr>
        <p:spPr>
          <a:xfrm rot="5400000">
            <a:off x="4610100" y="2552700"/>
            <a:ext cx="4191000" cy="0"/>
          </a:xfrm>
          <a:prstGeom prst="line">
            <a:avLst/>
          </a:prstGeom>
          <a:ln w="952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47" name="Straight Connector 246"/>
          <p:cNvCxnSpPr/>
          <p:nvPr>
            <p:custDataLst>
              <p:tags r:id="rId11"/>
            </p:custDataLst>
          </p:nvPr>
        </p:nvCxnSpPr>
        <p:spPr>
          <a:xfrm rot="5400000">
            <a:off x="4152900" y="2552700"/>
            <a:ext cx="4191000" cy="0"/>
          </a:xfrm>
          <a:prstGeom prst="line">
            <a:avLst/>
          </a:prstGeom>
          <a:ln w="952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48" name="Straight Connector 247"/>
          <p:cNvCxnSpPr/>
          <p:nvPr>
            <p:custDataLst>
              <p:tags r:id="rId12"/>
            </p:custDataLst>
          </p:nvPr>
        </p:nvCxnSpPr>
        <p:spPr>
          <a:xfrm rot="5400000">
            <a:off x="3695700" y="2552700"/>
            <a:ext cx="4191000" cy="0"/>
          </a:xfrm>
          <a:prstGeom prst="line">
            <a:avLst/>
          </a:prstGeom>
          <a:ln w="952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49" name="Straight Connector 248"/>
          <p:cNvCxnSpPr/>
          <p:nvPr>
            <p:custDataLst>
              <p:tags r:id="rId13"/>
            </p:custDataLst>
          </p:nvPr>
        </p:nvCxnSpPr>
        <p:spPr>
          <a:xfrm rot="5400000">
            <a:off x="3848100" y="2552700"/>
            <a:ext cx="4191000" cy="0"/>
          </a:xfrm>
          <a:prstGeom prst="line">
            <a:avLst/>
          </a:prstGeom>
          <a:ln w="952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50" name="Straight Connector 249"/>
          <p:cNvCxnSpPr/>
          <p:nvPr>
            <p:custDataLst>
              <p:tags r:id="rId14"/>
            </p:custDataLst>
          </p:nvPr>
        </p:nvCxnSpPr>
        <p:spPr>
          <a:xfrm rot="5400000">
            <a:off x="4000500" y="2552700"/>
            <a:ext cx="4191000" cy="0"/>
          </a:xfrm>
          <a:prstGeom prst="line">
            <a:avLst/>
          </a:prstGeom>
          <a:ln w="952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51" name="Straight Connector 250"/>
          <p:cNvCxnSpPr/>
          <p:nvPr>
            <p:custDataLst>
              <p:tags r:id="rId15"/>
            </p:custDataLst>
          </p:nvPr>
        </p:nvCxnSpPr>
        <p:spPr>
          <a:xfrm rot="5400000">
            <a:off x="3543300" y="2552700"/>
            <a:ext cx="4191000" cy="0"/>
          </a:xfrm>
          <a:prstGeom prst="line">
            <a:avLst/>
          </a:prstGeom>
          <a:ln w="952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52" name="Straight Connector 251"/>
          <p:cNvCxnSpPr/>
          <p:nvPr>
            <p:custDataLst>
              <p:tags r:id="rId16"/>
            </p:custDataLst>
          </p:nvPr>
        </p:nvCxnSpPr>
        <p:spPr>
          <a:xfrm rot="5400000">
            <a:off x="3086100" y="2552700"/>
            <a:ext cx="4191000" cy="0"/>
          </a:xfrm>
          <a:prstGeom prst="line">
            <a:avLst/>
          </a:prstGeom>
          <a:ln w="952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53" name="Straight Connector 252"/>
          <p:cNvCxnSpPr/>
          <p:nvPr>
            <p:custDataLst>
              <p:tags r:id="rId17"/>
            </p:custDataLst>
          </p:nvPr>
        </p:nvCxnSpPr>
        <p:spPr>
          <a:xfrm rot="5400000">
            <a:off x="3238500" y="2552700"/>
            <a:ext cx="4191000" cy="0"/>
          </a:xfrm>
          <a:prstGeom prst="line">
            <a:avLst/>
          </a:prstGeom>
          <a:ln w="952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54" name="Straight Connector 253"/>
          <p:cNvCxnSpPr/>
          <p:nvPr>
            <p:custDataLst>
              <p:tags r:id="rId18"/>
            </p:custDataLst>
          </p:nvPr>
        </p:nvCxnSpPr>
        <p:spPr>
          <a:xfrm rot="5400000">
            <a:off x="3390900" y="2552700"/>
            <a:ext cx="4191000" cy="0"/>
          </a:xfrm>
          <a:prstGeom prst="line">
            <a:avLst/>
          </a:prstGeom>
          <a:ln w="952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55" name="Straight Connector 254"/>
          <p:cNvCxnSpPr/>
          <p:nvPr>
            <p:custDataLst>
              <p:tags r:id="rId19"/>
            </p:custDataLst>
          </p:nvPr>
        </p:nvCxnSpPr>
        <p:spPr>
          <a:xfrm rot="5400000">
            <a:off x="2933700" y="2552700"/>
            <a:ext cx="4191000" cy="0"/>
          </a:xfrm>
          <a:prstGeom prst="line">
            <a:avLst/>
          </a:prstGeom>
          <a:ln w="952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56" name="Straight Connector 255"/>
          <p:cNvCxnSpPr/>
          <p:nvPr>
            <p:custDataLst>
              <p:tags r:id="rId20"/>
            </p:custDataLst>
          </p:nvPr>
        </p:nvCxnSpPr>
        <p:spPr>
          <a:xfrm rot="5400000">
            <a:off x="2476500" y="2552700"/>
            <a:ext cx="4191000" cy="0"/>
          </a:xfrm>
          <a:prstGeom prst="line">
            <a:avLst/>
          </a:prstGeom>
          <a:ln w="952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57" name="Straight Connector 256"/>
          <p:cNvCxnSpPr/>
          <p:nvPr>
            <p:custDataLst>
              <p:tags r:id="rId21"/>
            </p:custDataLst>
          </p:nvPr>
        </p:nvCxnSpPr>
        <p:spPr>
          <a:xfrm rot="5400000">
            <a:off x="2628900" y="2552700"/>
            <a:ext cx="4191000" cy="0"/>
          </a:xfrm>
          <a:prstGeom prst="line">
            <a:avLst/>
          </a:prstGeom>
          <a:ln w="952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58" name="Straight Connector 257"/>
          <p:cNvCxnSpPr/>
          <p:nvPr>
            <p:custDataLst>
              <p:tags r:id="rId22"/>
            </p:custDataLst>
          </p:nvPr>
        </p:nvCxnSpPr>
        <p:spPr>
          <a:xfrm rot="5400000">
            <a:off x="2781300" y="2552700"/>
            <a:ext cx="4191000" cy="0"/>
          </a:xfrm>
          <a:prstGeom prst="line">
            <a:avLst/>
          </a:prstGeom>
          <a:ln w="952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59" name="Straight Connector 258"/>
          <p:cNvCxnSpPr/>
          <p:nvPr>
            <p:custDataLst>
              <p:tags r:id="rId23"/>
            </p:custDataLst>
          </p:nvPr>
        </p:nvCxnSpPr>
        <p:spPr>
          <a:xfrm rot="5400000">
            <a:off x="2324100" y="2552700"/>
            <a:ext cx="4191000" cy="0"/>
          </a:xfrm>
          <a:prstGeom prst="line">
            <a:avLst/>
          </a:prstGeom>
          <a:ln w="952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60" name="Straight Connector 259"/>
          <p:cNvCxnSpPr/>
          <p:nvPr>
            <p:custDataLst>
              <p:tags r:id="rId24"/>
            </p:custDataLst>
          </p:nvPr>
        </p:nvCxnSpPr>
        <p:spPr>
          <a:xfrm rot="5400000">
            <a:off x="1866900" y="2552700"/>
            <a:ext cx="4191000" cy="0"/>
          </a:xfrm>
          <a:prstGeom prst="line">
            <a:avLst/>
          </a:prstGeom>
          <a:ln w="952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61" name="Straight Connector 260"/>
          <p:cNvCxnSpPr/>
          <p:nvPr>
            <p:custDataLst>
              <p:tags r:id="rId25"/>
            </p:custDataLst>
          </p:nvPr>
        </p:nvCxnSpPr>
        <p:spPr>
          <a:xfrm rot="5400000">
            <a:off x="2019300" y="2552700"/>
            <a:ext cx="4191000" cy="0"/>
          </a:xfrm>
          <a:prstGeom prst="line">
            <a:avLst/>
          </a:prstGeom>
          <a:ln w="952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62" name="Straight Connector 261"/>
          <p:cNvCxnSpPr/>
          <p:nvPr>
            <p:custDataLst>
              <p:tags r:id="rId26"/>
            </p:custDataLst>
          </p:nvPr>
        </p:nvCxnSpPr>
        <p:spPr>
          <a:xfrm rot="5400000">
            <a:off x="2171700" y="2552700"/>
            <a:ext cx="4191000" cy="0"/>
          </a:xfrm>
          <a:prstGeom prst="line">
            <a:avLst/>
          </a:prstGeom>
          <a:ln w="952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63" name="Straight Connector 262"/>
          <p:cNvCxnSpPr/>
          <p:nvPr>
            <p:custDataLst>
              <p:tags r:id="rId27"/>
            </p:custDataLst>
          </p:nvPr>
        </p:nvCxnSpPr>
        <p:spPr>
          <a:xfrm rot="5400000">
            <a:off x="1714500" y="2552700"/>
            <a:ext cx="4191000" cy="0"/>
          </a:xfrm>
          <a:prstGeom prst="line">
            <a:avLst/>
          </a:prstGeom>
          <a:ln w="952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64" name="Straight Connector 263"/>
          <p:cNvCxnSpPr/>
          <p:nvPr>
            <p:custDataLst>
              <p:tags r:id="rId28"/>
            </p:custDataLst>
          </p:nvPr>
        </p:nvCxnSpPr>
        <p:spPr>
          <a:xfrm rot="5400000">
            <a:off x="1257300" y="2552700"/>
            <a:ext cx="4191000" cy="0"/>
          </a:xfrm>
          <a:prstGeom prst="line">
            <a:avLst/>
          </a:prstGeom>
          <a:ln w="952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65" name="Straight Connector 264"/>
          <p:cNvCxnSpPr/>
          <p:nvPr>
            <p:custDataLst>
              <p:tags r:id="rId29"/>
            </p:custDataLst>
          </p:nvPr>
        </p:nvCxnSpPr>
        <p:spPr>
          <a:xfrm rot="5400000">
            <a:off x="1409700" y="2552700"/>
            <a:ext cx="4191000" cy="0"/>
          </a:xfrm>
          <a:prstGeom prst="line">
            <a:avLst/>
          </a:prstGeom>
          <a:ln w="952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66" name="Straight Connector 265"/>
          <p:cNvCxnSpPr/>
          <p:nvPr>
            <p:custDataLst>
              <p:tags r:id="rId30"/>
            </p:custDataLst>
          </p:nvPr>
        </p:nvCxnSpPr>
        <p:spPr>
          <a:xfrm rot="5400000">
            <a:off x="1562100" y="2552700"/>
            <a:ext cx="4191000" cy="0"/>
          </a:xfrm>
          <a:prstGeom prst="line">
            <a:avLst/>
          </a:prstGeom>
          <a:ln w="952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67" name="Straight Connector 266"/>
          <p:cNvCxnSpPr/>
          <p:nvPr>
            <p:custDataLst>
              <p:tags r:id="rId31"/>
            </p:custDataLst>
          </p:nvPr>
        </p:nvCxnSpPr>
        <p:spPr>
          <a:xfrm rot="5400000">
            <a:off x="1104900" y="2552700"/>
            <a:ext cx="4191000" cy="0"/>
          </a:xfrm>
          <a:prstGeom prst="line">
            <a:avLst/>
          </a:prstGeom>
          <a:ln w="952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0" name="Straight Connector 269"/>
          <p:cNvCxnSpPr/>
          <p:nvPr>
            <p:custDataLst>
              <p:tags r:id="rId32"/>
            </p:custDataLst>
          </p:nvPr>
        </p:nvCxnSpPr>
        <p:spPr>
          <a:xfrm rot="5400000">
            <a:off x="952500" y="2552700"/>
            <a:ext cx="4191000" cy="0"/>
          </a:xfrm>
          <a:prstGeom prst="line">
            <a:avLst/>
          </a:prstGeom>
          <a:ln w="952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1" name="Straight Connector 270"/>
          <p:cNvCxnSpPr/>
          <p:nvPr>
            <p:custDataLst>
              <p:tags r:id="rId33"/>
            </p:custDataLst>
          </p:nvPr>
        </p:nvCxnSpPr>
        <p:spPr>
          <a:xfrm rot="5400000">
            <a:off x="495300" y="2552700"/>
            <a:ext cx="4191000" cy="0"/>
          </a:xfrm>
          <a:prstGeom prst="line">
            <a:avLst/>
          </a:prstGeom>
          <a:ln w="952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2" name="Straight Connector 271"/>
          <p:cNvCxnSpPr/>
          <p:nvPr>
            <p:custDataLst>
              <p:tags r:id="rId34"/>
            </p:custDataLst>
          </p:nvPr>
        </p:nvCxnSpPr>
        <p:spPr>
          <a:xfrm rot="5400000">
            <a:off x="647700" y="2552700"/>
            <a:ext cx="4191000" cy="0"/>
          </a:xfrm>
          <a:prstGeom prst="line">
            <a:avLst/>
          </a:prstGeom>
          <a:ln w="952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3" name="Straight Connector 272"/>
          <p:cNvCxnSpPr/>
          <p:nvPr>
            <p:custDataLst>
              <p:tags r:id="rId35"/>
            </p:custDataLst>
          </p:nvPr>
        </p:nvCxnSpPr>
        <p:spPr>
          <a:xfrm rot="5400000">
            <a:off x="800100" y="2552700"/>
            <a:ext cx="4191000" cy="0"/>
          </a:xfrm>
          <a:prstGeom prst="line">
            <a:avLst/>
          </a:prstGeom>
          <a:ln w="952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4" name="Straight Connector 273"/>
          <p:cNvCxnSpPr/>
          <p:nvPr>
            <p:custDataLst>
              <p:tags r:id="rId36"/>
            </p:custDataLst>
          </p:nvPr>
        </p:nvCxnSpPr>
        <p:spPr>
          <a:xfrm rot="5400000">
            <a:off x="342900" y="2552700"/>
            <a:ext cx="4191000" cy="0"/>
          </a:xfrm>
          <a:prstGeom prst="line">
            <a:avLst/>
          </a:prstGeom>
          <a:ln w="952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6" name="Straight Connector 275"/>
          <p:cNvCxnSpPr/>
          <p:nvPr>
            <p:custDataLst>
              <p:tags r:id="rId37"/>
            </p:custDataLst>
          </p:nvPr>
        </p:nvCxnSpPr>
        <p:spPr>
          <a:xfrm rot="5400000">
            <a:off x="38100" y="2552700"/>
            <a:ext cx="4191000" cy="0"/>
          </a:xfrm>
          <a:prstGeom prst="line">
            <a:avLst/>
          </a:prstGeom>
          <a:ln w="952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7" name="Straight Connector 276"/>
          <p:cNvCxnSpPr/>
          <p:nvPr>
            <p:custDataLst>
              <p:tags r:id="rId38"/>
            </p:custDataLst>
          </p:nvPr>
        </p:nvCxnSpPr>
        <p:spPr>
          <a:xfrm rot="5400000">
            <a:off x="190500" y="2552700"/>
            <a:ext cx="4191000" cy="0"/>
          </a:xfrm>
          <a:prstGeom prst="line">
            <a:avLst/>
          </a:prstGeom>
          <a:ln w="952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79" name="Rectangle 278"/>
          <p:cNvSpPr/>
          <p:nvPr>
            <p:custDataLst>
              <p:tags r:id="rId39"/>
            </p:custDataLst>
          </p:nvPr>
        </p:nvSpPr>
        <p:spPr>
          <a:xfrm>
            <a:off x="1981200" y="4648200"/>
            <a:ext cx="4953000" cy="6858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000" dirty="0" smtClean="0"/>
              <a:t>column selector, sense amp, and I/O circuits</a:t>
            </a:r>
            <a:endParaRPr lang="en-US" sz="2000" dirty="0"/>
          </a:p>
        </p:txBody>
      </p:sp>
      <p:cxnSp>
        <p:nvCxnSpPr>
          <p:cNvPr id="282" name="Straight Arrow Connector 281"/>
          <p:cNvCxnSpPr/>
          <p:nvPr>
            <p:custDataLst>
              <p:tags r:id="rId40"/>
            </p:custDataLst>
          </p:nvPr>
        </p:nvCxnSpPr>
        <p:spPr>
          <a:xfrm rot="5400000" flipH="1" flipV="1">
            <a:off x="1219200" y="4495800"/>
            <a:ext cx="457200" cy="1588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84" name="TextBox 283"/>
          <p:cNvSpPr txBox="1"/>
          <p:nvPr>
            <p:custDataLst>
              <p:tags r:id="rId41"/>
            </p:custDataLst>
          </p:nvPr>
        </p:nvSpPr>
        <p:spPr>
          <a:xfrm>
            <a:off x="304800" y="4953000"/>
            <a:ext cx="710451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A</a:t>
            </a:r>
            <a:r>
              <a:rPr lang="en-US" sz="2800" baseline="-25000" dirty="0" smtClean="0">
                <a:solidFill>
                  <a:schemeClr val="bg1"/>
                </a:solidFill>
              </a:rPr>
              <a:t>9-0</a:t>
            </a:r>
          </a:p>
        </p:txBody>
      </p:sp>
      <p:cxnSp>
        <p:nvCxnSpPr>
          <p:cNvPr id="285" name="Straight Arrow Connector 284"/>
          <p:cNvCxnSpPr/>
          <p:nvPr>
            <p:custDataLst>
              <p:tags r:id="rId42"/>
            </p:custDataLst>
          </p:nvPr>
        </p:nvCxnSpPr>
        <p:spPr>
          <a:xfrm flipV="1">
            <a:off x="1066800" y="5181600"/>
            <a:ext cx="915194" cy="794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87" name="TextBox 286"/>
          <p:cNvSpPr txBox="1"/>
          <p:nvPr>
            <p:custDataLst>
              <p:tags r:id="rId43"/>
            </p:custDataLst>
          </p:nvPr>
        </p:nvSpPr>
        <p:spPr>
          <a:xfrm>
            <a:off x="7391400" y="4495800"/>
            <a:ext cx="11430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CS</a:t>
            </a:r>
            <a:br>
              <a:rPr lang="en-US" sz="2800" dirty="0" smtClean="0">
                <a:solidFill>
                  <a:schemeClr val="bg1"/>
                </a:solidFill>
              </a:rPr>
            </a:br>
            <a:r>
              <a:rPr lang="en-US" sz="2800" dirty="0" smtClean="0">
                <a:solidFill>
                  <a:schemeClr val="bg1"/>
                </a:solidFill>
              </a:rPr>
              <a:t>R/W</a:t>
            </a:r>
          </a:p>
        </p:txBody>
      </p:sp>
      <p:sp>
        <p:nvSpPr>
          <p:cNvPr id="288" name="TextBox 287"/>
          <p:cNvSpPr txBox="1"/>
          <p:nvPr>
            <p:custDataLst>
              <p:tags r:id="rId44"/>
            </p:custDataLst>
          </p:nvPr>
        </p:nvSpPr>
        <p:spPr>
          <a:xfrm>
            <a:off x="2819400" y="5725180"/>
            <a:ext cx="32004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800" dirty="0" smtClean="0">
                <a:solidFill>
                  <a:schemeClr val="bg1"/>
                </a:solidFill>
              </a:rPr>
              <a:t>Shared Data Bus</a:t>
            </a:r>
          </a:p>
        </p:txBody>
      </p:sp>
      <p:cxnSp>
        <p:nvCxnSpPr>
          <p:cNvPr id="289" name="Straight Arrow Connector 288"/>
          <p:cNvCxnSpPr/>
          <p:nvPr>
            <p:custDataLst>
              <p:tags r:id="rId45"/>
            </p:custDataLst>
          </p:nvPr>
        </p:nvCxnSpPr>
        <p:spPr>
          <a:xfrm rot="5400000" flipH="1" flipV="1">
            <a:off x="4191397" y="5562203"/>
            <a:ext cx="457200" cy="794"/>
          </a:xfrm>
          <a:prstGeom prst="straightConnector1">
            <a:avLst/>
          </a:prstGeom>
          <a:ln w="28575">
            <a:solidFill>
              <a:schemeClr val="bg1"/>
            </a:solidFill>
            <a:headEnd type="arrow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92" name="Straight Arrow Connector 291"/>
          <p:cNvCxnSpPr/>
          <p:nvPr>
            <p:custDataLst>
              <p:tags r:id="rId46"/>
            </p:custDataLst>
          </p:nvPr>
        </p:nvCxnSpPr>
        <p:spPr>
          <a:xfrm rot="10800000">
            <a:off x="6934201" y="4799011"/>
            <a:ext cx="457200" cy="1588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93" name="Straight Arrow Connector 292"/>
          <p:cNvCxnSpPr/>
          <p:nvPr>
            <p:custDataLst>
              <p:tags r:id="rId47"/>
            </p:custDataLst>
          </p:nvPr>
        </p:nvCxnSpPr>
        <p:spPr>
          <a:xfrm rot="10800000">
            <a:off x="6934201" y="5180011"/>
            <a:ext cx="457200" cy="1588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4098" name="CP3 Ink b840c4f5-0bf0-4f5f-8f8f-64774cf8b207"/>
          <p:cNvPicPr>
            <a:picLocks noChangeAspect="1" noChangeArrowheads="1"/>
          </p:cNvPicPr>
          <p:nvPr>
            <p:custDataLst>
              <p:tags r:id="rId48"/>
            </p:custDataLst>
          </p:nvPr>
        </p:nvPicPr>
        <p:blipFill>
          <a:blip r:embed="rId75" cstate="print"/>
          <a:srcRect/>
          <a:stretch>
            <a:fillRect/>
          </a:stretch>
        </p:blipFill>
        <p:spPr bwMode="auto">
          <a:xfrm>
            <a:off x="16319" y="250924"/>
            <a:ext cx="8299202" cy="607223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7" grpId="0"/>
      <p:bldP spid="284" grpId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SRAM Cell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idx="1"/>
            <p:custDataLst>
              <p:tags r:id="rId2"/>
            </p:custDataLst>
          </p:nvPr>
        </p:nvSpPr>
        <p:spPr>
          <a:xfrm>
            <a:off x="228600" y="304800"/>
            <a:ext cx="8686800" cy="609600"/>
          </a:xfrm>
        </p:spPr>
        <p:txBody>
          <a:bodyPr/>
          <a:lstStyle/>
          <a:p>
            <a:r>
              <a:rPr lang="en-US" dirty="0" smtClean="0"/>
              <a:t>Typical SRAM Cell</a:t>
            </a:r>
            <a:endParaRPr lang="en-US" dirty="0"/>
          </a:p>
        </p:txBody>
      </p:sp>
      <p:sp>
        <p:nvSpPr>
          <p:cNvPr id="5" name="Isosceles Triangle 4"/>
          <p:cNvSpPr/>
          <p:nvPr>
            <p:custDataLst>
              <p:tags r:id="rId3"/>
            </p:custDataLst>
          </p:nvPr>
        </p:nvSpPr>
        <p:spPr>
          <a:xfrm rot="5400000">
            <a:off x="3829050" y="1771650"/>
            <a:ext cx="533400" cy="495300"/>
          </a:xfrm>
          <a:prstGeom prst="triangle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6" name="Straight Connector 5"/>
          <p:cNvCxnSpPr/>
          <p:nvPr>
            <p:custDataLst>
              <p:tags r:id="rId4"/>
            </p:custDataLst>
          </p:nvPr>
        </p:nvCxnSpPr>
        <p:spPr>
          <a:xfrm rot="10800000">
            <a:off x="3390900" y="2019300"/>
            <a:ext cx="4572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" name="Straight Connector 6"/>
          <p:cNvCxnSpPr/>
          <p:nvPr>
            <p:custDataLst>
              <p:tags r:id="rId5"/>
            </p:custDataLst>
          </p:nvPr>
        </p:nvCxnSpPr>
        <p:spPr>
          <a:xfrm rot="10800000">
            <a:off x="4495800" y="2019300"/>
            <a:ext cx="4572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" name="Oval 7"/>
          <p:cNvSpPr/>
          <p:nvPr>
            <p:custDataLst>
              <p:tags r:id="rId6"/>
            </p:custDataLst>
          </p:nvPr>
        </p:nvSpPr>
        <p:spPr>
          <a:xfrm>
            <a:off x="4343400" y="1943100"/>
            <a:ext cx="152400" cy="152400"/>
          </a:xfrm>
          <a:prstGeom prst="ellipse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13" name="Group 12"/>
          <p:cNvGrpSpPr/>
          <p:nvPr>
            <p:custDataLst>
              <p:tags r:id="rId7"/>
            </p:custDataLst>
          </p:nvPr>
        </p:nvGrpSpPr>
        <p:grpSpPr>
          <a:xfrm flipH="1">
            <a:off x="3411244" y="2778712"/>
            <a:ext cx="1562100" cy="533400"/>
            <a:chOff x="3238500" y="3162300"/>
            <a:chExt cx="1562100" cy="533400"/>
          </a:xfrm>
        </p:grpSpPr>
        <p:sp>
          <p:nvSpPr>
            <p:cNvPr id="9" name="Isosceles Triangle 8"/>
            <p:cNvSpPr/>
            <p:nvPr>
              <p:custDataLst>
                <p:tags r:id="rId39"/>
              </p:custDataLst>
            </p:nvPr>
          </p:nvSpPr>
          <p:spPr>
            <a:xfrm rot="5400000">
              <a:off x="3676650" y="3181350"/>
              <a:ext cx="533400" cy="495300"/>
            </a:xfrm>
            <a:prstGeom prst="triangle">
              <a:avLst/>
            </a:prstGeom>
            <a:noFill/>
            <a:ln w="28575">
              <a:solidFill>
                <a:schemeClr val="bg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10" name="Straight Connector 9"/>
            <p:cNvCxnSpPr/>
            <p:nvPr>
              <p:custDataLst>
                <p:tags r:id="rId40"/>
              </p:custDataLst>
            </p:nvPr>
          </p:nvCxnSpPr>
          <p:spPr>
            <a:xfrm rot="10800000">
              <a:off x="3238500" y="3429000"/>
              <a:ext cx="457200" cy="0"/>
            </a:xfrm>
            <a:prstGeom prst="line">
              <a:avLst/>
            </a:prstGeom>
            <a:ln w="28575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" name="Straight Connector 10"/>
            <p:cNvCxnSpPr/>
            <p:nvPr>
              <p:custDataLst>
                <p:tags r:id="rId41"/>
              </p:custDataLst>
            </p:nvPr>
          </p:nvCxnSpPr>
          <p:spPr>
            <a:xfrm rot="10800000">
              <a:off x="4343400" y="3429000"/>
              <a:ext cx="457200" cy="0"/>
            </a:xfrm>
            <a:prstGeom prst="line">
              <a:avLst/>
            </a:prstGeom>
            <a:ln w="28575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2" name="Oval 11"/>
            <p:cNvSpPr/>
            <p:nvPr>
              <p:custDataLst>
                <p:tags r:id="rId42"/>
              </p:custDataLst>
            </p:nvPr>
          </p:nvSpPr>
          <p:spPr>
            <a:xfrm>
              <a:off x="4191000" y="3352800"/>
              <a:ext cx="152400" cy="152400"/>
            </a:xfrm>
            <a:prstGeom prst="ellipse">
              <a:avLst/>
            </a:prstGeom>
            <a:noFill/>
            <a:ln w="28575">
              <a:solidFill>
                <a:schemeClr val="bg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cxnSp>
        <p:nvCxnSpPr>
          <p:cNvPr id="15" name="Straight Connector 14"/>
          <p:cNvCxnSpPr/>
          <p:nvPr>
            <p:custDataLst>
              <p:tags r:id="rId8"/>
            </p:custDataLst>
          </p:nvPr>
        </p:nvCxnSpPr>
        <p:spPr>
          <a:xfrm rot="5400000">
            <a:off x="4428478" y="2532356"/>
            <a:ext cx="10668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6" name="Straight Connector 15"/>
          <p:cNvCxnSpPr/>
          <p:nvPr>
            <p:custDataLst>
              <p:tags r:id="rId9"/>
            </p:custDataLst>
          </p:nvPr>
        </p:nvCxnSpPr>
        <p:spPr>
          <a:xfrm rot="5400000">
            <a:off x="2872668" y="2532356"/>
            <a:ext cx="10668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" name="Straight Connector 17"/>
          <p:cNvCxnSpPr/>
          <p:nvPr>
            <p:custDataLst>
              <p:tags r:id="rId10"/>
            </p:custDataLst>
          </p:nvPr>
        </p:nvCxnSpPr>
        <p:spPr>
          <a:xfrm rot="10800000">
            <a:off x="4953000" y="2514600"/>
            <a:ext cx="457200" cy="0"/>
          </a:xfrm>
          <a:prstGeom prst="line">
            <a:avLst/>
          </a:prstGeom>
          <a:ln w="28575">
            <a:solidFill>
              <a:schemeClr val="bg1"/>
            </a:solidFill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Straight Connector 19"/>
          <p:cNvCxnSpPr/>
          <p:nvPr>
            <p:custDataLst>
              <p:tags r:id="rId11"/>
            </p:custDataLst>
          </p:nvPr>
        </p:nvCxnSpPr>
        <p:spPr>
          <a:xfrm>
            <a:off x="2945166" y="2510898"/>
            <a:ext cx="457200" cy="0"/>
          </a:xfrm>
          <a:prstGeom prst="line">
            <a:avLst/>
          </a:prstGeom>
          <a:ln w="28575">
            <a:solidFill>
              <a:schemeClr val="bg1"/>
            </a:solidFill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3" name="Straight Connector 22"/>
          <p:cNvCxnSpPr/>
          <p:nvPr>
            <p:custDataLst>
              <p:tags r:id="rId12"/>
            </p:custDataLst>
          </p:nvPr>
        </p:nvCxnSpPr>
        <p:spPr>
          <a:xfrm rot="5400000" flipH="1" flipV="1">
            <a:off x="5334000" y="2438400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5" name="Straight Connector 24"/>
          <p:cNvCxnSpPr/>
          <p:nvPr>
            <p:custDataLst>
              <p:tags r:id="rId13"/>
            </p:custDataLst>
          </p:nvPr>
        </p:nvCxnSpPr>
        <p:spPr>
          <a:xfrm>
            <a:off x="5410200" y="2362200"/>
            <a:ext cx="3810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8" name="Straight Connector 27"/>
          <p:cNvCxnSpPr/>
          <p:nvPr>
            <p:custDataLst>
              <p:tags r:id="rId14"/>
            </p:custDataLst>
          </p:nvPr>
        </p:nvCxnSpPr>
        <p:spPr>
          <a:xfrm rot="5400000">
            <a:off x="5715000" y="2438400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0" name="Straight Connector 29"/>
          <p:cNvCxnSpPr/>
          <p:nvPr>
            <p:custDataLst>
              <p:tags r:id="rId15"/>
            </p:custDataLst>
          </p:nvPr>
        </p:nvCxnSpPr>
        <p:spPr>
          <a:xfrm>
            <a:off x="5791200" y="2514600"/>
            <a:ext cx="381000" cy="0"/>
          </a:xfrm>
          <a:prstGeom prst="line">
            <a:avLst/>
          </a:prstGeom>
          <a:ln w="28575">
            <a:solidFill>
              <a:schemeClr val="bg1"/>
            </a:solidFill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2" name="Straight Connector 31"/>
          <p:cNvCxnSpPr/>
          <p:nvPr>
            <p:custDataLst>
              <p:tags r:id="rId16"/>
            </p:custDataLst>
          </p:nvPr>
        </p:nvCxnSpPr>
        <p:spPr>
          <a:xfrm>
            <a:off x="5410200" y="2286000"/>
            <a:ext cx="3810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4" name="Straight Connector 33"/>
          <p:cNvCxnSpPr/>
          <p:nvPr>
            <p:custDataLst>
              <p:tags r:id="rId17"/>
            </p:custDataLst>
          </p:nvPr>
        </p:nvCxnSpPr>
        <p:spPr>
          <a:xfrm rot="5400000" flipH="1" flipV="1">
            <a:off x="5255212" y="1943100"/>
            <a:ext cx="685800" cy="0"/>
          </a:xfrm>
          <a:prstGeom prst="line">
            <a:avLst/>
          </a:prstGeom>
          <a:ln w="28575">
            <a:solidFill>
              <a:schemeClr val="accent1"/>
            </a:solidFill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5" name="Straight Connector 34"/>
          <p:cNvCxnSpPr/>
          <p:nvPr>
            <p:custDataLst>
              <p:tags r:id="rId18"/>
            </p:custDataLst>
          </p:nvPr>
        </p:nvCxnSpPr>
        <p:spPr>
          <a:xfrm rot="5400000" flipH="1" flipV="1">
            <a:off x="2496844" y="2438400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6" name="Straight Connector 35"/>
          <p:cNvCxnSpPr/>
          <p:nvPr>
            <p:custDataLst>
              <p:tags r:id="rId19"/>
            </p:custDataLst>
          </p:nvPr>
        </p:nvCxnSpPr>
        <p:spPr>
          <a:xfrm>
            <a:off x="2573044" y="2362200"/>
            <a:ext cx="3810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7" name="Straight Connector 36"/>
          <p:cNvCxnSpPr/>
          <p:nvPr>
            <p:custDataLst>
              <p:tags r:id="rId20"/>
            </p:custDataLst>
          </p:nvPr>
        </p:nvCxnSpPr>
        <p:spPr>
          <a:xfrm rot="5400000">
            <a:off x="2877844" y="2438400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8" name="Straight Connector 37"/>
          <p:cNvCxnSpPr/>
          <p:nvPr>
            <p:custDataLst>
              <p:tags r:id="rId21"/>
            </p:custDataLst>
          </p:nvPr>
        </p:nvCxnSpPr>
        <p:spPr>
          <a:xfrm>
            <a:off x="2192044" y="2514600"/>
            <a:ext cx="381000" cy="0"/>
          </a:xfrm>
          <a:prstGeom prst="line">
            <a:avLst/>
          </a:prstGeom>
          <a:ln w="28575">
            <a:solidFill>
              <a:schemeClr val="bg1"/>
            </a:solidFill>
            <a:head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9" name="Straight Connector 38"/>
          <p:cNvCxnSpPr/>
          <p:nvPr>
            <p:custDataLst>
              <p:tags r:id="rId22"/>
            </p:custDataLst>
          </p:nvPr>
        </p:nvCxnSpPr>
        <p:spPr>
          <a:xfrm>
            <a:off x="2573044" y="2286000"/>
            <a:ext cx="3810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0" name="Straight Connector 39"/>
          <p:cNvCxnSpPr/>
          <p:nvPr>
            <p:custDataLst>
              <p:tags r:id="rId23"/>
            </p:custDataLst>
          </p:nvPr>
        </p:nvCxnSpPr>
        <p:spPr>
          <a:xfrm rot="5400000" flipH="1" flipV="1">
            <a:off x="2418056" y="1943100"/>
            <a:ext cx="685800" cy="0"/>
          </a:xfrm>
          <a:prstGeom prst="line">
            <a:avLst/>
          </a:prstGeom>
          <a:ln w="28575">
            <a:solidFill>
              <a:schemeClr val="accent1"/>
            </a:solidFill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3" name="Straight Connector 42"/>
          <p:cNvCxnSpPr/>
          <p:nvPr>
            <p:custDataLst>
              <p:tags r:id="rId24"/>
            </p:custDataLst>
          </p:nvPr>
        </p:nvCxnSpPr>
        <p:spPr>
          <a:xfrm>
            <a:off x="2286000" y="1600200"/>
            <a:ext cx="3810000" cy="0"/>
          </a:xfrm>
          <a:prstGeom prst="line">
            <a:avLst/>
          </a:prstGeom>
          <a:ln w="28575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4" name="Straight Connector 43"/>
          <p:cNvCxnSpPr/>
          <p:nvPr>
            <p:custDataLst>
              <p:tags r:id="rId25"/>
            </p:custDataLst>
          </p:nvPr>
        </p:nvCxnSpPr>
        <p:spPr>
          <a:xfrm rot="5400000">
            <a:off x="4991100" y="2171700"/>
            <a:ext cx="23622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7" name="Straight Connector 46"/>
          <p:cNvCxnSpPr/>
          <p:nvPr>
            <p:custDataLst>
              <p:tags r:id="rId26"/>
            </p:custDataLst>
          </p:nvPr>
        </p:nvCxnSpPr>
        <p:spPr>
          <a:xfrm rot="16200000" flipH="1">
            <a:off x="1057922" y="2124722"/>
            <a:ext cx="2286000" cy="17756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0" name="Straight Connector 49"/>
          <p:cNvCxnSpPr/>
          <p:nvPr>
            <p:custDataLst>
              <p:tags r:id="rId27"/>
            </p:custDataLst>
          </p:nvPr>
        </p:nvCxnSpPr>
        <p:spPr>
          <a:xfrm>
            <a:off x="6248400" y="1600200"/>
            <a:ext cx="2057400" cy="0"/>
          </a:xfrm>
          <a:prstGeom prst="line">
            <a:avLst/>
          </a:prstGeom>
          <a:ln w="28575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3" name="Straight Connector 52"/>
          <p:cNvCxnSpPr/>
          <p:nvPr>
            <p:custDataLst>
              <p:tags r:id="rId28"/>
            </p:custDataLst>
          </p:nvPr>
        </p:nvCxnSpPr>
        <p:spPr>
          <a:xfrm>
            <a:off x="582966" y="1600200"/>
            <a:ext cx="1524000" cy="0"/>
          </a:xfrm>
          <a:prstGeom prst="line">
            <a:avLst/>
          </a:prstGeom>
          <a:ln w="28575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1" name="TextBox 60"/>
          <p:cNvSpPr txBox="1"/>
          <p:nvPr>
            <p:custDataLst>
              <p:tags r:id="rId29"/>
            </p:custDataLst>
          </p:nvPr>
        </p:nvSpPr>
        <p:spPr>
          <a:xfrm>
            <a:off x="6019800" y="3276600"/>
            <a:ext cx="4572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B</a:t>
            </a:r>
          </a:p>
        </p:txBody>
      </p:sp>
      <p:sp>
        <p:nvSpPr>
          <p:cNvPr id="62" name="TextBox 61"/>
          <p:cNvSpPr txBox="1"/>
          <p:nvPr>
            <p:custDataLst>
              <p:tags r:id="rId30"/>
            </p:custDataLst>
          </p:nvPr>
        </p:nvSpPr>
        <p:spPr>
          <a:xfrm>
            <a:off x="2057400" y="3276600"/>
            <a:ext cx="4572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B</a:t>
            </a:r>
          </a:p>
        </p:txBody>
      </p:sp>
      <p:cxnSp>
        <p:nvCxnSpPr>
          <p:cNvPr id="64" name="Straight Connector 63"/>
          <p:cNvCxnSpPr/>
          <p:nvPr>
            <p:custDataLst>
              <p:tags r:id="rId31"/>
            </p:custDataLst>
          </p:nvPr>
        </p:nvCxnSpPr>
        <p:spPr>
          <a:xfrm>
            <a:off x="2169112" y="3383308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5" name="TextBox 64"/>
          <p:cNvSpPr txBox="1"/>
          <p:nvPr>
            <p:custDataLst>
              <p:tags r:id="rId32"/>
            </p:custDataLst>
          </p:nvPr>
        </p:nvSpPr>
        <p:spPr>
          <a:xfrm>
            <a:off x="6858000" y="1153180"/>
            <a:ext cx="1548565" cy="523220"/>
          </a:xfrm>
          <a:prstGeom prst="rect">
            <a:avLst/>
          </a:prstGeom>
          <a:noFill/>
          <a:ln>
            <a:noFill/>
          </a:ln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word line</a:t>
            </a:r>
          </a:p>
        </p:txBody>
      </p:sp>
      <p:sp>
        <p:nvSpPr>
          <p:cNvPr id="66" name="TextBox 65"/>
          <p:cNvSpPr txBox="1"/>
          <p:nvPr>
            <p:custDataLst>
              <p:tags r:id="rId33"/>
            </p:custDataLst>
          </p:nvPr>
        </p:nvSpPr>
        <p:spPr>
          <a:xfrm>
            <a:off x="5632847" y="381000"/>
            <a:ext cx="615553" cy="1095813"/>
          </a:xfrm>
          <a:prstGeom prst="rect">
            <a:avLst/>
          </a:prstGeom>
          <a:noFill/>
        </p:spPr>
        <p:txBody>
          <a:bodyPr vert="vert270"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bit line</a:t>
            </a:r>
          </a:p>
        </p:txBody>
      </p:sp>
      <p:sp>
        <p:nvSpPr>
          <p:cNvPr id="67" name="TextBox 66"/>
          <p:cNvSpPr txBox="1"/>
          <p:nvPr>
            <p:custDataLst>
              <p:tags r:id="rId34"/>
            </p:custDataLst>
          </p:nvPr>
        </p:nvSpPr>
        <p:spPr>
          <a:xfrm>
            <a:off x="381000" y="3810000"/>
            <a:ext cx="8077200" cy="255454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30188" indent="-230188">
              <a:buClr>
                <a:schemeClr val="accent1"/>
              </a:buClr>
            </a:pPr>
            <a:r>
              <a:rPr lang="en-US" sz="2000" dirty="0" smtClean="0">
                <a:solidFill>
                  <a:schemeClr val="bg1"/>
                </a:solidFill>
              </a:rPr>
              <a:t>Each cell stores one bit, and requires 4 – 8 transistors (6 is typical)</a:t>
            </a:r>
          </a:p>
          <a:p>
            <a:pPr marL="230188" indent="-230188">
              <a:buClr>
                <a:schemeClr val="accent1"/>
              </a:buClr>
            </a:pPr>
            <a:r>
              <a:rPr lang="en-US" sz="2000" dirty="0" smtClean="0">
                <a:solidFill>
                  <a:schemeClr val="accent1"/>
                </a:solidFill>
              </a:rPr>
              <a:t>Read:</a:t>
            </a:r>
          </a:p>
          <a:p>
            <a:pPr marL="230188" indent="-230188">
              <a:buClr>
                <a:schemeClr val="accent1"/>
              </a:buClr>
              <a:buFont typeface="Arial" pitchFamily="34" charset="0"/>
              <a:buChar char="•"/>
            </a:pPr>
            <a:r>
              <a:rPr lang="en-US" sz="2000" dirty="0" smtClean="0">
                <a:solidFill>
                  <a:schemeClr val="bg1"/>
                </a:solidFill>
              </a:rPr>
              <a:t>pre-charge B and B to </a:t>
            </a:r>
            <a:r>
              <a:rPr lang="en-US" sz="2000" dirty="0" err="1" smtClean="0">
                <a:solidFill>
                  <a:schemeClr val="bg1"/>
                </a:solidFill>
              </a:rPr>
              <a:t>Vdd</a:t>
            </a:r>
            <a:r>
              <a:rPr lang="en-US" sz="2000" dirty="0" smtClean="0">
                <a:solidFill>
                  <a:schemeClr val="bg1"/>
                </a:solidFill>
              </a:rPr>
              <a:t>/2</a:t>
            </a:r>
          </a:p>
          <a:p>
            <a:pPr marL="230188" indent="-230188">
              <a:buClr>
                <a:schemeClr val="accent1"/>
              </a:buClr>
              <a:buFont typeface="Arial" pitchFamily="34" charset="0"/>
              <a:buChar char="•"/>
            </a:pPr>
            <a:r>
              <a:rPr lang="en-US" sz="2000" dirty="0" smtClean="0">
                <a:solidFill>
                  <a:schemeClr val="bg1"/>
                </a:solidFill>
              </a:rPr>
              <a:t>pull word line high</a:t>
            </a:r>
          </a:p>
          <a:p>
            <a:pPr marL="230188" indent="-230188">
              <a:buClr>
                <a:schemeClr val="accent1"/>
              </a:buClr>
              <a:buFont typeface="Arial" pitchFamily="34" charset="0"/>
              <a:buChar char="•"/>
            </a:pPr>
            <a:r>
              <a:rPr lang="en-US" sz="2000" dirty="0" smtClean="0">
                <a:solidFill>
                  <a:schemeClr val="bg1"/>
                </a:solidFill>
              </a:rPr>
              <a:t>cell pulls B or B low, sense amp detects voltage difference</a:t>
            </a:r>
          </a:p>
          <a:p>
            <a:pPr marL="230188" indent="-230188">
              <a:buClr>
                <a:schemeClr val="accent1"/>
              </a:buClr>
            </a:pPr>
            <a:r>
              <a:rPr lang="en-US" sz="2000" dirty="0" smtClean="0">
                <a:solidFill>
                  <a:schemeClr val="accent1"/>
                </a:solidFill>
              </a:rPr>
              <a:t>Write:</a:t>
            </a:r>
          </a:p>
          <a:p>
            <a:pPr marL="230188" indent="-230188">
              <a:buClr>
                <a:schemeClr val="accent1"/>
              </a:buClr>
              <a:buFont typeface="Arial" pitchFamily="34" charset="0"/>
              <a:buChar char="•"/>
            </a:pPr>
            <a:r>
              <a:rPr lang="en-US" sz="2000" dirty="0" smtClean="0">
                <a:solidFill>
                  <a:schemeClr val="bg1"/>
                </a:solidFill>
              </a:rPr>
              <a:t>pull word line high</a:t>
            </a:r>
          </a:p>
          <a:p>
            <a:pPr marL="230188" indent="-230188">
              <a:buClr>
                <a:schemeClr val="accent1"/>
              </a:buClr>
              <a:buFont typeface="Arial" pitchFamily="34" charset="0"/>
              <a:buChar char="•"/>
            </a:pPr>
            <a:r>
              <a:rPr lang="en-US" sz="2000" dirty="0" smtClean="0">
                <a:solidFill>
                  <a:schemeClr val="bg1"/>
                </a:solidFill>
              </a:rPr>
              <a:t>drive B and B to flip cell</a:t>
            </a:r>
          </a:p>
        </p:txBody>
      </p:sp>
      <p:cxnSp>
        <p:nvCxnSpPr>
          <p:cNvPr id="71" name="Straight Connector 70"/>
          <p:cNvCxnSpPr/>
          <p:nvPr>
            <p:custDataLst>
              <p:tags r:id="rId35"/>
            </p:custDataLst>
          </p:nvPr>
        </p:nvCxnSpPr>
        <p:spPr>
          <a:xfrm>
            <a:off x="2496844" y="4495800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2" name="Straight Connector 71"/>
          <p:cNvCxnSpPr/>
          <p:nvPr>
            <p:custDataLst>
              <p:tags r:id="rId36"/>
            </p:custDataLst>
          </p:nvPr>
        </p:nvCxnSpPr>
        <p:spPr>
          <a:xfrm>
            <a:off x="2115844" y="5105400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3" name="Straight Connector 72"/>
          <p:cNvCxnSpPr/>
          <p:nvPr>
            <p:custDataLst>
              <p:tags r:id="rId37"/>
            </p:custDataLst>
          </p:nvPr>
        </p:nvCxnSpPr>
        <p:spPr>
          <a:xfrm>
            <a:off x="1896122" y="6019800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5122" name="CP3 Ink 792274d5-21d5-4ec3-9b2a-c14c50f9b8e9"/>
          <p:cNvPicPr>
            <a:picLocks noChangeAspect="1" noChangeArrowheads="1"/>
          </p:cNvPicPr>
          <p:nvPr>
            <p:custDataLst>
              <p:tags r:id="rId38"/>
            </p:custDataLst>
          </p:nvPr>
        </p:nvPicPr>
        <p:blipFill>
          <a:blip r:embed="rId44" cstate="print"/>
          <a:srcRect/>
          <a:stretch>
            <a:fillRect/>
          </a:stretch>
        </p:blipFill>
        <p:spPr bwMode="auto">
          <a:xfrm>
            <a:off x="2478856" y="2345942"/>
            <a:ext cx="6368367" cy="143771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5" name="Rectangle 74"/>
          <p:cNvSpPr/>
          <p:nvPr>
            <p:custDataLst>
              <p:tags r:id="rId1"/>
            </p:custDataLst>
          </p:nvPr>
        </p:nvSpPr>
        <p:spPr>
          <a:xfrm>
            <a:off x="914400" y="457200"/>
            <a:ext cx="838200" cy="914400"/>
          </a:xfrm>
          <a:prstGeom prst="rect">
            <a:avLst/>
          </a:prstGeom>
          <a:solidFill>
            <a:schemeClr val="bg2">
              <a:lumMod val="75000"/>
            </a:schemeClr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Title 5"/>
          <p:cNvSpPr>
            <a:spLocks noGrp="1"/>
          </p:cNvSpPr>
          <p:nvPr>
            <p:ph type="title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SRAM Modules and Arrays</a:t>
            </a:r>
            <a:endParaRPr lang="en-US" dirty="0"/>
          </a:p>
        </p:txBody>
      </p:sp>
      <p:sp>
        <p:nvSpPr>
          <p:cNvPr id="57" name="Rectangle 56"/>
          <p:cNvSpPr/>
          <p:nvPr>
            <p:custDataLst>
              <p:tags r:id="rId3"/>
            </p:custDataLst>
          </p:nvPr>
        </p:nvSpPr>
        <p:spPr>
          <a:xfrm>
            <a:off x="609600" y="381000"/>
            <a:ext cx="1219200" cy="1295400"/>
          </a:xfrm>
          <a:prstGeom prst="rect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61" name="Oval 60"/>
          <p:cNvSpPr/>
          <p:nvPr>
            <p:custDataLst>
              <p:tags r:id="rId4"/>
            </p:custDataLst>
          </p:nvPr>
        </p:nvSpPr>
        <p:spPr>
          <a:xfrm>
            <a:off x="4648200" y="838200"/>
            <a:ext cx="76200" cy="76200"/>
          </a:xfrm>
          <a:prstGeom prst="ellipse">
            <a:avLst/>
          </a:prstGeom>
          <a:solidFill>
            <a:schemeClr val="bg1"/>
          </a:soli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2" name="Oval 61"/>
          <p:cNvSpPr/>
          <p:nvPr>
            <p:custDataLst>
              <p:tags r:id="rId5"/>
            </p:custDataLst>
          </p:nvPr>
        </p:nvSpPr>
        <p:spPr>
          <a:xfrm>
            <a:off x="4800600" y="838200"/>
            <a:ext cx="76200" cy="76200"/>
          </a:xfrm>
          <a:prstGeom prst="ellipse">
            <a:avLst/>
          </a:prstGeom>
          <a:solidFill>
            <a:schemeClr val="bg1"/>
          </a:soli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3" name="Oval 62"/>
          <p:cNvSpPr/>
          <p:nvPr>
            <p:custDataLst>
              <p:tags r:id="rId6"/>
            </p:custDataLst>
          </p:nvPr>
        </p:nvSpPr>
        <p:spPr>
          <a:xfrm>
            <a:off x="4953000" y="838200"/>
            <a:ext cx="76200" cy="76200"/>
          </a:xfrm>
          <a:prstGeom prst="ellipse">
            <a:avLst/>
          </a:prstGeom>
          <a:solidFill>
            <a:schemeClr val="bg1"/>
          </a:soli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4" name="TextBox 63"/>
          <p:cNvSpPr txBox="1"/>
          <p:nvPr>
            <p:custDataLst>
              <p:tags r:id="rId7"/>
            </p:custDataLst>
          </p:nvPr>
        </p:nvSpPr>
        <p:spPr>
          <a:xfrm>
            <a:off x="6400800" y="533400"/>
            <a:ext cx="675185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>
                <a:solidFill>
                  <a:schemeClr val="bg1"/>
                </a:solidFill>
              </a:rPr>
              <a:t>A</a:t>
            </a:r>
            <a:r>
              <a:rPr lang="en-US" sz="2000" baseline="-25000" dirty="0" smtClean="0">
                <a:solidFill>
                  <a:schemeClr val="bg1"/>
                </a:solidFill>
              </a:rPr>
              <a:t>21-0</a:t>
            </a:r>
            <a:endParaRPr lang="en-US" sz="2400" baseline="-25000" dirty="0" smtClean="0">
              <a:solidFill>
                <a:schemeClr val="bg1"/>
              </a:solidFill>
            </a:endParaRPr>
          </a:p>
        </p:txBody>
      </p:sp>
      <p:sp>
        <p:nvSpPr>
          <p:cNvPr id="138" name="Rectangle 137"/>
          <p:cNvSpPr/>
          <p:nvPr>
            <p:custDataLst>
              <p:tags r:id="rId8"/>
            </p:custDataLst>
          </p:nvPr>
        </p:nvSpPr>
        <p:spPr>
          <a:xfrm>
            <a:off x="457200" y="228600"/>
            <a:ext cx="6629400" cy="2133600"/>
          </a:xfrm>
          <a:prstGeom prst="rect">
            <a:avLst/>
          </a:prstGeom>
          <a:noFill/>
          <a:ln w="28575">
            <a:solidFill>
              <a:schemeClr val="accent4">
                <a:lumMod val="60000"/>
                <a:lumOff val="4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44" name="Straight Connector 143"/>
          <p:cNvCxnSpPr/>
          <p:nvPr>
            <p:custDataLst>
              <p:tags r:id="rId9"/>
            </p:custDataLst>
          </p:nvPr>
        </p:nvCxnSpPr>
        <p:spPr>
          <a:xfrm rot="5400000">
            <a:off x="1295400" y="1676400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6" name="Straight Connector 145"/>
          <p:cNvCxnSpPr/>
          <p:nvPr>
            <p:custDataLst>
              <p:tags r:id="rId10"/>
            </p:custDataLst>
          </p:nvPr>
        </p:nvCxnSpPr>
        <p:spPr>
          <a:xfrm rot="16200000" flipH="1">
            <a:off x="1371600" y="1752600"/>
            <a:ext cx="152400" cy="15240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8" name="Straight Connector 147"/>
          <p:cNvCxnSpPr/>
          <p:nvPr>
            <p:custDataLst>
              <p:tags r:id="rId11"/>
            </p:custDataLst>
          </p:nvPr>
        </p:nvCxnSpPr>
        <p:spPr>
          <a:xfrm>
            <a:off x="1524000" y="1905000"/>
            <a:ext cx="5562600" cy="0"/>
          </a:xfrm>
          <a:prstGeom prst="line">
            <a:avLst/>
          </a:prstGeom>
          <a:ln w="28575">
            <a:solidFill>
              <a:schemeClr val="bg1"/>
            </a:solidFill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9" name="Straight Connector 148"/>
          <p:cNvCxnSpPr/>
          <p:nvPr>
            <p:custDataLst>
              <p:tags r:id="rId12"/>
            </p:custDataLst>
          </p:nvPr>
        </p:nvCxnSpPr>
        <p:spPr>
          <a:xfrm rot="5400000">
            <a:off x="2590800" y="1676400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0" name="Straight Connector 149"/>
          <p:cNvCxnSpPr/>
          <p:nvPr>
            <p:custDataLst>
              <p:tags r:id="rId13"/>
            </p:custDataLst>
          </p:nvPr>
        </p:nvCxnSpPr>
        <p:spPr>
          <a:xfrm rot="16200000" flipH="1">
            <a:off x="2667000" y="1752600"/>
            <a:ext cx="152400" cy="15240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1" name="Straight Connector 150"/>
          <p:cNvCxnSpPr/>
          <p:nvPr>
            <p:custDataLst>
              <p:tags r:id="rId14"/>
            </p:custDataLst>
          </p:nvPr>
        </p:nvCxnSpPr>
        <p:spPr>
          <a:xfrm rot="5400000">
            <a:off x="4038600" y="1676400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2" name="Straight Connector 151"/>
          <p:cNvCxnSpPr/>
          <p:nvPr>
            <p:custDataLst>
              <p:tags r:id="rId15"/>
            </p:custDataLst>
          </p:nvPr>
        </p:nvCxnSpPr>
        <p:spPr>
          <a:xfrm rot="16200000" flipH="1">
            <a:off x="4114800" y="1752600"/>
            <a:ext cx="152400" cy="15240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3" name="Straight Connector 152"/>
          <p:cNvCxnSpPr/>
          <p:nvPr>
            <p:custDataLst>
              <p:tags r:id="rId16"/>
            </p:custDataLst>
          </p:nvPr>
        </p:nvCxnSpPr>
        <p:spPr>
          <a:xfrm rot="5400000">
            <a:off x="5791200" y="1676400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4" name="Straight Connector 153"/>
          <p:cNvCxnSpPr/>
          <p:nvPr>
            <p:custDataLst>
              <p:tags r:id="rId17"/>
            </p:custDataLst>
          </p:nvPr>
        </p:nvCxnSpPr>
        <p:spPr>
          <a:xfrm rot="16200000" flipH="1">
            <a:off x="5867400" y="1752600"/>
            <a:ext cx="152400" cy="15240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60" name="Rectangle 159"/>
          <p:cNvSpPr/>
          <p:nvPr>
            <p:custDataLst>
              <p:tags r:id="rId18"/>
            </p:custDataLst>
          </p:nvPr>
        </p:nvSpPr>
        <p:spPr>
          <a:xfrm>
            <a:off x="457200" y="2590800"/>
            <a:ext cx="6629400" cy="762000"/>
          </a:xfrm>
          <a:prstGeom prst="rect">
            <a:avLst/>
          </a:prstGeom>
          <a:noFill/>
          <a:ln w="28575">
            <a:solidFill>
              <a:schemeClr val="accent4">
                <a:lumMod val="60000"/>
                <a:lumOff val="4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US" sz="3200" dirty="0" smtClean="0"/>
              <a:t>Bank 2</a:t>
            </a:r>
            <a:endParaRPr lang="en-US" sz="3200" dirty="0"/>
          </a:p>
        </p:txBody>
      </p:sp>
      <p:sp>
        <p:nvSpPr>
          <p:cNvPr id="161" name="Rectangle 160"/>
          <p:cNvSpPr/>
          <p:nvPr>
            <p:custDataLst>
              <p:tags r:id="rId19"/>
            </p:custDataLst>
          </p:nvPr>
        </p:nvSpPr>
        <p:spPr>
          <a:xfrm>
            <a:off x="457200" y="3657600"/>
            <a:ext cx="6629400" cy="762000"/>
          </a:xfrm>
          <a:prstGeom prst="rect">
            <a:avLst/>
          </a:prstGeom>
          <a:noFill/>
          <a:ln w="28575">
            <a:solidFill>
              <a:schemeClr val="accent4">
                <a:lumMod val="60000"/>
                <a:lumOff val="4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US" sz="3200" dirty="0" smtClean="0"/>
              <a:t>Bank 3</a:t>
            </a:r>
            <a:endParaRPr lang="en-US" sz="3200" dirty="0"/>
          </a:p>
        </p:txBody>
      </p:sp>
      <p:sp>
        <p:nvSpPr>
          <p:cNvPr id="162" name="Rectangle 161"/>
          <p:cNvSpPr/>
          <p:nvPr>
            <p:custDataLst>
              <p:tags r:id="rId20"/>
            </p:custDataLst>
          </p:nvPr>
        </p:nvSpPr>
        <p:spPr>
          <a:xfrm>
            <a:off x="457200" y="4724400"/>
            <a:ext cx="6629400" cy="762000"/>
          </a:xfrm>
          <a:prstGeom prst="rect">
            <a:avLst/>
          </a:prstGeom>
          <a:noFill/>
          <a:ln w="28575">
            <a:solidFill>
              <a:schemeClr val="accent4">
                <a:lumMod val="60000"/>
                <a:lumOff val="4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US" sz="3200" dirty="0" smtClean="0"/>
              <a:t>Bank 4</a:t>
            </a:r>
            <a:endParaRPr lang="en-US" sz="3200" dirty="0"/>
          </a:p>
        </p:txBody>
      </p:sp>
      <p:sp>
        <p:nvSpPr>
          <p:cNvPr id="90" name="Rectangle 89"/>
          <p:cNvSpPr/>
          <p:nvPr>
            <p:custDataLst>
              <p:tags r:id="rId21"/>
            </p:custDataLst>
          </p:nvPr>
        </p:nvSpPr>
        <p:spPr>
          <a:xfrm>
            <a:off x="914400" y="1447800"/>
            <a:ext cx="838200" cy="152400"/>
          </a:xfrm>
          <a:prstGeom prst="rect">
            <a:avLst/>
          </a:prstGeom>
          <a:solidFill>
            <a:schemeClr val="tx1"/>
          </a:solidFill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4" name="Rectangle 73"/>
          <p:cNvSpPr/>
          <p:nvPr>
            <p:custDataLst>
              <p:tags r:id="rId22"/>
            </p:custDataLst>
          </p:nvPr>
        </p:nvSpPr>
        <p:spPr>
          <a:xfrm>
            <a:off x="685800" y="457200"/>
            <a:ext cx="152400" cy="914400"/>
          </a:xfrm>
          <a:prstGeom prst="rect">
            <a:avLst/>
          </a:prstGeom>
          <a:solidFill>
            <a:schemeClr val="tx1"/>
          </a:solidFill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6" name="Rectangle 75"/>
          <p:cNvSpPr/>
          <p:nvPr>
            <p:custDataLst>
              <p:tags r:id="rId23"/>
            </p:custDataLst>
          </p:nvPr>
        </p:nvSpPr>
        <p:spPr>
          <a:xfrm>
            <a:off x="914400" y="496669"/>
            <a:ext cx="838200" cy="646331"/>
          </a:xfrm>
          <a:prstGeom prst="rect">
            <a:avLst/>
          </a:prstGeom>
        </p:spPr>
        <p:txBody>
          <a:bodyPr wrap="none" lIns="0" tIns="0" rIns="0" bIns="0">
            <a:noAutofit/>
          </a:bodyPr>
          <a:lstStyle/>
          <a:p>
            <a:pPr algn="ctr"/>
            <a:r>
              <a:rPr lang="en-US" sz="2000" b="1" dirty="0" smtClean="0">
                <a:solidFill>
                  <a:schemeClr val="bg1"/>
                </a:solidFill>
              </a:rPr>
              <a:t>1M x 4</a:t>
            </a:r>
            <a:br>
              <a:rPr lang="en-US" sz="2000" b="1" dirty="0" smtClean="0">
                <a:solidFill>
                  <a:schemeClr val="bg1"/>
                </a:solidFill>
              </a:rPr>
            </a:br>
            <a:r>
              <a:rPr lang="en-US" sz="2000" b="1" dirty="0" smtClean="0">
                <a:solidFill>
                  <a:schemeClr val="bg1"/>
                </a:solidFill>
              </a:rPr>
              <a:t>SRAM</a:t>
            </a:r>
            <a:endParaRPr lang="en-US" sz="2000" b="1" dirty="0">
              <a:solidFill>
                <a:schemeClr val="bg1"/>
              </a:solidFill>
            </a:endParaRPr>
          </a:p>
        </p:txBody>
      </p:sp>
      <p:sp>
        <p:nvSpPr>
          <p:cNvPr id="77" name="Rectangle 76"/>
          <p:cNvSpPr/>
          <p:nvPr>
            <p:custDataLst>
              <p:tags r:id="rId24"/>
            </p:custDataLst>
          </p:nvPr>
        </p:nvSpPr>
        <p:spPr>
          <a:xfrm>
            <a:off x="2286000" y="457200"/>
            <a:ext cx="838200" cy="914400"/>
          </a:xfrm>
          <a:prstGeom prst="rect">
            <a:avLst/>
          </a:prstGeom>
          <a:solidFill>
            <a:schemeClr val="bg2">
              <a:lumMod val="75000"/>
            </a:schemeClr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9" name="Rectangle 78"/>
          <p:cNvSpPr/>
          <p:nvPr>
            <p:custDataLst>
              <p:tags r:id="rId25"/>
            </p:custDataLst>
          </p:nvPr>
        </p:nvSpPr>
        <p:spPr>
          <a:xfrm>
            <a:off x="1981200" y="381000"/>
            <a:ext cx="1219200" cy="1295400"/>
          </a:xfrm>
          <a:prstGeom prst="rect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92" name="Rectangle 91"/>
          <p:cNvSpPr/>
          <p:nvPr>
            <p:custDataLst>
              <p:tags r:id="rId26"/>
            </p:custDataLst>
          </p:nvPr>
        </p:nvSpPr>
        <p:spPr>
          <a:xfrm>
            <a:off x="2286000" y="1447800"/>
            <a:ext cx="838200" cy="152400"/>
          </a:xfrm>
          <a:prstGeom prst="rect">
            <a:avLst/>
          </a:prstGeom>
          <a:solidFill>
            <a:schemeClr val="tx1"/>
          </a:solidFill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4" name="Rectangle 93"/>
          <p:cNvSpPr/>
          <p:nvPr>
            <p:custDataLst>
              <p:tags r:id="rId27"/>
            </p:custDataLst>
          </p:nvPr>
        </p:nvSpPr>
        <p:spPr>
          <a:xfrm>
            <a:off x="2057400" y="457200"/>
            <a:ext cx="152400" cy="914400"/>
          </a:xfrm>
          <a:prstGeom prst="rect">
            <a:avLst/>
          </a:prstGeom>
          <a:solidFill>
            <a:schemeClr val="tx1"/>
          </a:solidFill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6" name="Rectangle 105"/>
          <p:cNvSpPr/>
          <p:nvPr>
            <p:custDataLst>
              <p:tags r:id="rId28"/>
            </p:custDataLst>
          </p:nvPr>
        </p:nvSpPr>
        <p:spPr>
          <a:xfrm>
            <a:off x="2286000" y="496669"/>
            <a:ext cx="838200" cy="646331"/>
          </a:xfrm>
          <a:prstGeom prst="rect">
            <a:avLst/>
          </a:prstGeom>
        </p:spPr>
        <p:txBody>
          <a:bodyPr wrap="none" lIns="0" tIns="0" rIns="0" bIns="0">
            <a:noAutofit/>
          </a:bodyPr>
          <a:lstStyle/>
          <a:p>
            <a:pPr algn="ctr"/>
            <a:r>
              <a:rPr lang="en-US" sz="2000" b="1" dirty="0" smtClean="0">
                <a:solidFill>
                  <a:schemeClr val="bg1"/>
                </a:solidFill>
              </a:rPr>
              <a:t>1M x 4</a:t>
            </a:r>
            <a:br>
              <a:rPr lang="en-US" sz="2000" b="1" dirty="0" smtClean="0">
                <a:solidFill>
                  <a:schemeClr val="bg1"/>
                </a:solidFill>
              </a:rPr>
            </a:br>
            <a:r>
              <a:rPr lang="en-US" sz="2000" b="1" dirty="0" smtClean="0">
                <a:solidFill>
                  <a:schemeClr val="bg1"/>
                </a:solidFill>
              </a:rPr>
              <a:t>SRAM</a:t>
            </a:r>
            <a:endParaRPr lang="en-US" sz="2000" b="1" dirty="0">
              <a:solidFill>
                <a:schemeClr val="bg1"/>
              </a:solidFill>
            </a:endParaRPr>
          </a:p>
        </p:txBody>
      </p:sp>
      <p:sp>
        <p:nvSpPr>
          <p:cNvPr id="116" name="Rectangle 115"/>
          <p:cNvSpPr/>
          <p:nvPr>
            <p:custDataLst>
              <p:tags r:id="rId29"/>
            </p:custDataLst>
          </p:nvPr>
        </p:nvSpPr>
        <p:spPr>
          <a:xfrm>
            <a:off x="3657600" y="457200"/>
            <a:ext cx="838200" cy="914400"/>
          </a:xfrm>
          <a:prstGeom prst="rect">
            <a:avLst/>
          </a:prstGeom>
          <a:solidFill>
            <a:schemeClr val="bg2">
              <a:lumMod val="75000"/>
            </a:schemeClr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7" name="Rectangle 116"/>
          <p:cNvSpPr/>
          <p:nvPr>
            <p:custDataLst>
              <p:tags r:id="rId30"/>
            </p:custDataLst>
          </p:nvPr>
        </p:nvSpPr>
        <p:spPr>
          <a:xfrm>
            <a:off x="3352800" y="381000"/>
            <a:ext cx="1219200" cy="1295400"/>
          </a:xfrm>
          <a:prstGeom prst="rect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18" name="Rectangle 117"/>
          <p:cNvSpPr/>
          <p:nvPr>
            <p:custDataLst>
              <p:tags r:id="rId31"/>
            </p:custDataLst>
          </p:nvPr>
        </p:nvSpPr>
        <p:spPr>
          <a:xfrm>
            <a:off x="3657600" y="1447800"/>
            <a:ext cx="838200" cy="152400"/>
          </a:xfrm>
          <a:prstGeom prst="rect">
            <a:avLst/>
          </a:prstGeom>
          <a:solidFill>
            <a:schemeClr val="tx1"/>
          </a:solidFill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9" name="Rectangle 118"/>
          <p:cNvSpPr/>
          <p:nvPr>
            <p:custDataLst>
              <p:tags r:id="rId32"/>
            </p:custDataLst>
          </p:nvPr>
        </p:nvSpPr>
        <p:spPr>
          <a:xfrm>
            <a:off x="3429000" y="457200"/>
            <a:ext cx="152400" cy="914400"/>
          </a:xfrm>
          <a:prstGeom prst="rect">
            <a:avLst/>
          </a:prstGeom>
          <a:solidFill>
            <a:schemeClr val="tx1"/>
          </a:solidFill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4" name="Rectangle 123"/>
          <p:cNvSpPr/>
          <p:nvPr>
            <p:custDataLst>
              <p:tags r:id="rId33"/>
            </p:custDataLst>
          </p:nvPr>
        </p:nvSpPr>
        <p:spPr>
          <a:xfrm>
            <a:off x="3657600" y="496669"/>
            <a:ext cx="838200" cy="646331"/>
          </a:xfrm>
          <a:prstGeom prst="rect">
            <a:avLst/>
          </a:prstGeom>
        </p:spPr>
        <p:txBody>
          <a:bodyPr wrap="none" lIns="0" tIns="0" rIns="0" bIns="0">
            <a:noAutofit/>
          </a:bodyPr>
          <a:lstStyle/>
          <a:p>
            <a:pPr algn="ctr"/>
            <a:r>
              <a:rPr lang="en-US" sz="2000" b="1" dirty="0" smtClean="0">
                <a:solidFill>
                  <a:schemeClr val="bg1"/>
                </a:solidFill>
              </a:rPr>
              <a:t>1M x 4</a:t>
            </a:r>
            <a:br>
              <a:rPr lang="en-US" sz="2000" b="1" dirty="0" smtClean="0">
                <a:solidFill>
                  <a:schemeClr val="bg1"/>
                </a:solidFill>
              </a:rPr>
            </a:br>
            <a:r>
              <a:rPr lang="en-US" sz="2000" b="1" dirty="0" smtClean="0">
                <a:solidFill>
                  <a:schemeClr val="bg1"/>
                </a:solidFill>
              </a:rPr>
              <a:t>SRAM</a:t>
            </a:r>
            <a:endParaRPr lang="en-US" sz="2000" b="1" dirty="0">
              <a:solidFill>
                <a:schemeClr val="bg1"/>
              </a:solidFill>
            </a:endParaRPr>
          </a:p>
        </p:txBody>
      </p:sp>
      <p:sp>
        <p:nvSpPr>
          <p:cNvPr id="125" name="Rectangle 124"/>
          <p:cNvSpPr/>
          <p:nvPr>
            <p:custDataLst>
              <p:tags r:id="rId34"/>
            </p:custDataLst>
          </p:nvPr>
        </p:nvSpPr>
        <p:spPr>
          <a:xfrm>
            <a:off x="5410200" y="457200"/>
            <a:ext cx="838200" cy="914400"/>
          </a:xfrm>
          <a:prstGeom prst="rect">
            <a:avLst/>
          </a:prstGeom>
          <a:solidFill>
            <a:schemeClr val="bg2">
              <a:lumMod val="75000"/>
            </a:schemeClr>
          </a:solidFill>
          <a:ln w="285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6" name="Rectangle 125"/>
          <p:cNvSpPr/>
          <p:nvPr>
            <p:custDataLst>
              <p:tags r:id="rId35"/>
            </p:custDataLst>
          </p:nvPr>
        </p:nvSpPr>
        <p:spPr>
          <a:xfrm>
            <a:off x="5105400" y="381000"/>
            <a:ext cx="1219200" cy="1295400"/>
          </a:xfrm>
          <a:prstGeom prst="rect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27" name="Rectangle 126"/>
          <p:cNvSpPr/>
          <p:nvPr>
            <p:custDataLst>
              <p:tags r:id="rId36"/>
            </p:custDataLst>
          </p:nvPr>
        </p:nvSpPr>
        <p:spPr>
          <a:xfrm>
            <a:off x="5410200" y="1447800"/>
            <a:ext cx="838200" cy="152400"/>
          </a:xfrm>
          <a:prstGeom prst="rect">
            <a:avLst/>
          </a:prstGeom>
          <a:solidFill>
            <a:schemeClr val="tx1"/>
          </a:solidFill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8" name="Rectangle 127"/>
          <p:cNvSpPr/>
          <p:nvPr>
            <p:custDataLst>
              <p:tags r:id="rId37"/>
            </p:custDataLst>
          </p:nvPr>
        </p:nvSpPr>
        <p:spPr>
          <a:xfrm>
            <a:off x="5181600" y="457200"/>
            <a:ext cx="152400" cy="914400"/>
          </a:xfrm>
          <a:prstGeom prst="rect">
            <a:avLst/>
          </a:prstGeom>
          <a:solidFill>
            <a:schemeClr val="tx1"/>
          </a:solidFill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1" name="Rectangle 130"/>
          <p:cNvSpPr/>
          <p:nvPr>
            <p:custDataLst>
              <p:tags r:id="rId38"/>
            </p:custDataLst>
          </p:nvPr>
        </p:nvSpPr>
        <p:spPr>
          <a:xfrm>
            <a:off x="5410200" y="496669"/>
            <a:ext cx="838200" cy="646331"/>
          </a:xfrm>
          <a:prstGeom prst="rect">
            <a:avLst/>
          </a:prstGeom>
        </p:spPr>
        <p:txBody>
          <a:bodyPr wrap="none" lIns="0" tIns="0" rIns="0" bIns="0">
            <a:noAutofit/>
          </a:bodyPr>
          <a:lstStyle/>
          <a:p>
            <a:pPr algn="ctr"/>
            <a:r>
              <a:rPr lang="en-US" sz="2000" b="1" dirty="0" smtClean="0">
                <a:solidFill>
                  <a:schemeClr val="bg1"/>
                </a:solidFill>
              </a:rPr>
              <a:t>1M x 4</a:t>
            </a:r>
            <a:br>
              <a:rPr lang="en-US" sz="2000" b="1" dirty="0" smtClean="0">
                <a:solidFill>
                  <a:schemeClr val="bg1"/>
                </a:solidFill>
              </a:rPr>
            </a:br>
            <a:r>
              <a:rPr lang="en-US" sz="2000" b="1" dirty="0" smtClean="0">
                <a:solidFill>
                  <a:schemeClr val="bg1"/>
                </a:solidFill>
              </a:rPr>
              <a:t>SRAM</a:t>
            </a:r>
            <a:endParaRPr lang="en-US" sz="2000" b="1" dirty="0">
              <a:solidFill>
                <a:schemeClr val="bg1"/>
              </a:solidFill>
            </a:endParaRPr>
          </a:p>
        </p:txBody>
      </p:sp>
      <p:sp>
        <p:nvSpPr>
          <p:cNvPr id="189" name="TextBox 188"/>
          <p:cNvSpPr txBox="1"/>
          <p:nvPr>
            <p:custDataLst>
              <p:tags r:id="rId39"/>
            </p:custDataLst>
          </p:nvPr>
        </p:nvSpPr>
        <p:spPr>
          <a:xfrm>
            <a:off x="6435460" y="304800"/>
            <a:ext cx="651140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</a:rPr>
              <a:t>R/W</a:t>
            </a:r>
          </a:p>
        </p:txBody>
      </p:sp>
      <p:cxnSp>
        <p:nvCxnSpPr>
          <p:cNvPr id="198" name="Straight Arrow Connector 197"/>
          <p:cNvCxnSpPr/>
          <p:nvPr>
            <p:custDataLst>
              <p:tags r:id="rId40"/>
            </p:custDataLst>
          </p:nvPr>
        </p:nvCxnSpPr>
        <p:spPr>
          <a:xfrm>
            <a:off x="7924800" y="836612"/>
            <a:ext cx="152400" cy="77788"/>
          </a:xfrm>
          <a:prstGeom prst="straightConnector1">
            <a:avLst/>
          </a:prstGeom>
          <a:ln w="28575" cap="sq">
            <a:solidFill>
              <a:schemeClr val="bg1"/>
            </a:solidFill>
            <a:headEnd type="none" w="med" len="med"/>
            <a:tailEnd type="oval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02" name="TextBox 201"/>
          <p:cNvSpPr txBox="1"/>
          <p:nvPr>
            <p:custDataLst>
              <p:tags r:id="rId41"/>
            </p:custDataLst>
          </p:nvPr>
        </p:nvSpPr>
        <p:spPr>
          <a:xfrm>
            <a:off x="1127108" y="1885890"/>
            <a:ext cx="712054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err="1" smtClean="0">
                <a:solidFill>
                  <a:schemeClr val="bg1"/>
                </a:solidFill>
              </a:rPr>
              <a:t>msb</a:t>
            </a:r>
            <a:endParaRPr lang="en-US" sz="2400" dirty="0" smtClean="0">
              <a:solidFill>
                <a:schemeClr val="bg1"/>
              </a:solidFill>
            </a:endParaRPr>
          </a:p>
        </p:txBody>
      </p:sp>
      <p:sp>
        <p:nvSpPr>
          <p:cNvPr id="203" name="TextBox 202"/>
          <p:cNvSpPr txBox="1"/>
          <p:nvPr>
            <p:custDataLst>
              <p:tags r:id="rId42"/>
            </p:custDataLst>
          </p:nvPr>
        </p:nvSpPr>
        <p:spPr>
          <a:xfrm>
            <a:off x="5715000" y="1905000"/>
            <a:ext cx="537327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err="1" smtClean="0">
                <a:solidFill>
                  <a:schemeClr val="bg1"/>
                </a:solidFill>
              </a:rPr>
              <a:t>lsb</a:t>
            </a:r>
            <a:endParaRPr lang="en-US" sz="2400" dirty="0" smtClean="0">
              <a:solidFill>
                <a:schemeClr val="bg1"/>
              </a:solidFill>
            </a:endParaRPr>
          </a:p>
        </p:txBody>
      </p:sp>
      <p:cxnSp>
        <p:nvCxnSpPr>
          <p:cNvPr id="211" name="Straight Connector 210"/>
          <p:cNvCxnSpPr/>
          <p:nvPr>
            <p:custDataLst>
              <p:tags r:id="rId43"/>
            </p:custDataLst>
          </p:nvPr>
        </p:nvCxnSpPr>
        <p:spPr>
          <a:xfrm rot="5400000">
            <a:off x="5638800" y="3200400"/>
            <a:ext cx="56388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2" name="Straight Connector 211"/>
          <p:cNvCxnSpPr/>
          <p:nvPr>
            <p:custDataLst>
              <p:tags r:id="rId44"/>
            </p:custDataLst>
          </p:nvPr>
        </p:nvCxnSpPr>
        <p:spPr>
          <a:xfrm rot="5400000">
            <a:off x="6019800" y="3200400"/>
            <a:ext cx="56388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3" name="Straight Connector 212"/>
          <p:cNvCxnSpPr/>
          <p:nvPr>
            <p:custDataLst>
              <p:tags r:id="rId45"/>
            </p:custDataLst>
          </p:nvPr>
        </p:nvCxnSpPr>
        <p:spPr>
          <a:xfrm rot="5400000">
            <a:off x="5257800" y="3200400"/>
            <a:ext cx="56388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20" name="Straight Arrow Connector 219"/>
          <p:cNvCxnSpPr/>
          <p:nvPr>
            <p:custDataLst>
              <p:tags r:id="rId46"/>
            </p:custDataLst>
          </p:nvPr>
        </p:nvCxnSpPr>
        <p:spPr>
          <a:xfrm rot="5400000">
            <a:off x="8838406" y="1905000"/>
            <a:ext cx="1588" cy="1588"/>
          </a:xfrm>
          <a:prstGeom prst="straightConnector1">
            <a:avLst/>
          </a:prstGeom>
          <a:ln w="28575">
            <a:solidFill>
              <a:schemeClr val="bg1"/>
            </a:solidFill>
            <a:headEnd type="none" w="med" len="med"/>
            <a:tailEnd type="oval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38" name="Straight Arrow Connector 237"/>
          <p:cNvCxnSpPr/>
          <p:nvPr>
            <p:custDataLst>
              <p:tags r:id="rId47"/>
            </p:custDataLst>
          </p:nvPr>
        </p:nvCxnSpPr>
        <p:spPr>
          <a:xfrm>
            <a:off x="7086600" y="838200"/>
            <a:ext cx="838200" cy="1588"/>
          </a:xfrm>
          <a:prstGeom prst="straightConnector1">
            <a:avLst/>
          </a:prstGeom>
          <a:ln w="28575" cap="sq">
            <a:solidFill>
              <a:schemeClr val="bg1"/>
            </a:solidFill>
            <a:headEnd type="arrow" w="med" len="med"/>
            <a:tailEnd type="non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62" name="Straight Arrow Connector 261"/>
          <p:cNvCxnSpPr/>
          <p:nvPr>
            <p:custDataLst>
              <p:tags r:id="rId48"/>
            </p:custDataLst>
          </p:nvPr>
        </p:nvCxnSpPr>
        <p:spPr>
          <a:xfrm rot="5400000">
            <a:off x="8838406" y="4341812"/>
            <a:ext cx="1588" cy="1588"/>
          </a:xfrm>
          <a:prstGeom prst="straightConnector1">
            <a:avLst/>
          </a:prstGeom>
          <a:ln w="28575">
            <a:solidFill>
              <a:schemeClr val="bg1"/>
            </a:solidFill>
            <a:headEnd type="none" w="med" len="med"/>
            <a:tailEnd type="oval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6" name="Straight Arrow Connector 275"/>
          <p:cNvCxnSpPr/>
          <p:nvPr>
            <p:custDataLst>
              <p:tags r:id="rId49"/>
            </p:custDataLst>
          </p:nvPr>
        </p:nvCxnSpPr>
        <p:spPr>
          <a:xfrm rot="5400000">
            <a:off x="8838406" y="3257490"/>
            <a:ext cx="1588" cy="1588"/>
          </a:xfrm>
          <a:prstGeom prst="straightConnector1">
            <a:avLst/>
          </a:prstGeom>
          <a:ln w="28575">
            <a:solidFill>
              <a:schemeClr val="bg1"/>
            </a:solidFill>
            <a:headEnd type="none" w="med" len="med"/>
            <a:tailEnd type="oval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90" name="Straight Arrow Connector 289"/>
          <p:cNvCxnSpPr/>
          <p:nvPr>
            <p:custDataLst>
              <p:tags r:id="rId50"/>
            </p:custDataLst>
          </p:nvPr>
        </p:nvCxnSpPr>
        <p:spPr>
          <a:xfrm rot="5400000">
            <a:off x="8838406" y="5408612"/>
            <a:ext cx="1588" cy="1588"/>
          </a:xfrm>
          <a:prstGeom prst="straightConnector1">
            <a:avLst/>
          </a:prstGeom>
          <a:ln w="28575">
            <a:solidFill>
              <a:schemeClr val="bg1"/>
            </a:solidFill>
            <a:headEnd type="none" w="med" len="med"/>
            <a:tailEnd type="oval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26" name="Straight Connector 325"/>
          <p:cNvCxnSpPr/>
          <p:nvPr>
            <p:custDataLst>
              <p:tags r:id="rId51"/>
            </p:custDataLst>
          </p:nvPr>
        </p:nvCxnSpPr>
        <p:spPr>
          <a:xfrm>
            <a:off x="7924800" y="5410200"/>
            <a:ext cx="685800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27" name="Straight Connector 326"/>
          <p:cNvCxnSpPr/>
          <p:nvPr>
            <p:custDataLst>
              <p:tags r:id="rId52"/>
            </p:custDataLst>
          </p:nvPr>
        </p:nvCxnSpPr>
        <p:spPr>
          <a:xfrm>
            <a:off x="7924800" y="4343400"/>
            <a:ext cx="685800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28" name="Straight Connector 327"/>
          <p:cNvCxnSpPr/>
          <p:nvPr>
            <p:custDataLst>
              <p:tags r:id="rId53"/>
            </p:custDataLst>
          </p:nvPr>
        </p:nvCxnSpPr>
        <p:spPr>
          <a:xfrm>
            <a:off x="7924800" y="3276600"/>
            <a:ext cx="685800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29" name="Straight Connector 328"/>
          <p:cNvCxnSpPr/>
          <p:nvPr>
            <p:custDataLst>
              <p:tags r:id="rId54"/>
            </p:custDataLst>
          </p:nvPr>
        </p:nvCxnSpPr>
        <p:spPr>
          <a:xfrm>
            <a:off x="7924800" y="1905000"/>
            <a:ext cx="685800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30" name="Straight Arrow Connector 329"/>
          <p:cNvCxnSpPr/>
          <p:nvPr>
            <p:custDataLst>
              <p:tags r:id="rId55"/>
            </p:custDataLst>
          </p:nvPr>
        </p:nvCxnSpPr>
        <p:spPr>
          <a:xfrm>
            <a:off x="7086600" y="1905000"/>
            <a:ext cx="1752600" cy="1588"/>
          </a:xfrm>
          <a:prstGeom prst="straightConnector1">
            <a:avLst/>
          </a:prstGeom>
          <a:ln w="28575">
            <a:solidFill>
              <a:schemeClr val="bg1"/>
            </a:solidFill>
            <a:headEnd type="arrow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31" name="Straight Arrow Connector 330"/>
          <p:cNvCxnSpPr/>
          <p:nvPr>
            <p:custDataLst>
              <p:tags r:id="rId56"/>
            </p:custDataLst>
          </p:nvPr>
        </p:nvCxnSpPr>
        <p:spPr>
          <a:xfrm>
            <a:off x="7086600" y="4341812"/>
            <a:ext cx="1752600" cy="1588"/>
          </a:xfrm>
          <a:prstGeom prst="straightConnector1">
            <a:avLst/>
          </a:prstGeom>
          <a:ln w="28575">
            <a:solidFill>
              <a:schemeClr val="bg1"/>
            </a:solidFill>
            <a:headEnd type="arrow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32" name="Straight Arrow Connector 331"/>
          <p:cNvCxnSpPr/>
          <p:nvPr>
            <p:custDataLst>
              <p:tags r:id="rId57"/>
            </p:custDataLst>
          </p:nvPr>
        </p:nvCxnSpPr>
        <p:spPr>
          <a:xfrm>
            <a:off x="7086600" y="3257490"/>
            <a:ext cx="1752600" cy="1588"/>
          </a:xfrm>
          <a:prstGeom prst="straightConnector1">
            <a:avLst/>
          </a:prstGeom>
          <a:ln w="28575">
            <a:solidFill>
              <a:schemeClr val="bg1"/>
            </a:solidFill>
            <a:headEnd type="arrow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33" name="Straight Arrow Connector 332"/>
          <p:cNvCxnSpPr/>
          <p:nvPr>
            <p:custDataLst>
              <p:tags r:id="rId58"/>
            </p:custDataLst>
          </p:nvPr>
        </p:nvCxnSpPr>
        <p:spPr>
          <a:xfrm>
            <a:off x="7086600" y="5408612"/>
            <a:ext cx="1752600" cy="1588"/>
          </a:xfrm>
          <a:prstGeom prst="straightConnector1">
            <a:avLst/>
          </a:prstGeom>
          <a:ln w="28575">
            <a:solidFill>
              <a:schemeClr val="bg1"/>
            </a:solidFill>
            <a:headEnd type="arrow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38" name="Straight Connector 337"/>
          <p:cNvCxnSpPr/>
          <p:nvPr>
            <p:custDataLst>
              <p:tags r:id="rId59"/>
            </p:custDataLst>
          </p:nvPr>
        </p:nvCxnSpPr>
        <p:spPr>
          <a:xfrm>
            <a:off x="7620000" y="533400"/>
            <a:ext cx="685800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39" name="Straight Arrow Connector 338"/>
          <p:cNvCxnSpPr/>
          <p:nvPr>
            <p:custDataLst>
              <p:tags r:id="rId60"/>
            </p:custDataLst>
          </p:nvPr>
        </p:nvCxnSpPr>
        <p:spPr>
          <a:xfrm>
            <a:off x="7086600" y="533400"/>
            <a:ext cx="1371600" cy="1588"/>
          </a:xfrm>
          <a:prstGeom prst="straightConnector1">
            <a:avLst/>
          </a:prstGeom>
          <a:ln w="28575">
            <a:solidFill>
              <a:schemeClr val="bg1"/>
            </a:solidFill>
            <a:headEnd type="arrow" w="med" len="med"/>
            <a:tailEnd type="oval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52" name="TextBox 351"/>
          <p:cNvSpPr txBox="1"/>
          <p:nvPr>
            <p:custDataLst>
              <p:tags r:id="rId61"/>
            </p:custDataLst>
          </p:nvPr>
        </p:nvSpPr>
        <p:spPr>
          <a:xfrm>
            <a:off x="6629400" y="3636902"/>
            <a:ext cx="48923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>
                <a:solidFill>
                  <a:schemeClr val="bg1"/>
                </a:solidFill>
              </a:rPr>
              <a:t>CS</a:t>
            </a:r>
          </a:p>
        </p:txBody>
      </p:sp>
      <p:cxnSp>
        <p:nvCxnSpPr>
          <p:cNvPr id="353" name="Straight Arrow Connector 352"/>
          <p:cNvCxnSpPr/>
          <p:nvPr>
            <p:custDataLst>
              <p:tags r:id="rId62"/>
            </p:custDataLst>
          </p:nvPr>
        </p:nvCxnSpPr>
        <p:spPr>
          <a:xfrm>
            <a:off x="7086600" y="3884612"/>
            <a:ext cx="228600" cy="1588"/>
          </a:xfrm>
          <a:prstGeom prst="straightConnector1">
            <a:avLst/>
          </a:prstGeom>
          <a:ln w="28575">
            <a:solidFill>
              <a:schemeClr val="bg1"/>
            </a:solidFill>
            <a:headEnd type="arrow" w="med" len="med"/>
            <a:tailEnd type="non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54" name="Flowchart: Delay 353"/>
          <p:cNvSpPr/>
          <p:nvPr>
            <p:custDataLst>
              <p:tags r:id="rId63"/>
            </p:custDataLst>
          </p:nvPr>
        </p:nvSpPr>
        <p:spPr>
          <a:xfrm rot="10800000">
            <a:off x="7315200" y="3598922"/>
            <a:ext cx="304800" cy="609600"/>
          </a:xfrm>
          <a:prstGeom prst="flowChartDelay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355" name="Straight Arrow Connector 354"/>
          <p:cNvCxnSpPr/>
          <p:nvPr>
            <p:custDataLst>
              <p:tags r:id="rId64"/>
            </p:custDataLst>
          </p:nvPr>
        </p:nvCxnSpPr>
        <p:spPr>
          <a:xfrm>
            <a:off x="7924800" y="3675122"/>
            <a:ext cx="152400" cy="77788"/>
          </a:xfrm>
          <a:prstGeom prst="straightConnector1">
            <a:avLst/>
          </a:prstGeom>
          <a:ln w="28575" cap="sq">
            <a:solidFill>
              <a:schemeClr val="bg1"/>
            </a:solidFill>
            <a:headEnd type="none" w="med" len="med"/>
            <a:tailEnd type="oval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56" name="Straight Arrow Connector 355"/>
          <p:cNvCxnSpPr/>
          <p:nvPr>
            <p:custDataLst>
              <p:tags r:id="rId65"/>
            </p:custDataLst>
          </p:nvPr>
        </p:nvCxnSpPr>
        <p:spPr>
          <a:xfrm>
            <a:off x="7924800" y="3902134"/>
            <a:ext cx="152400" cy="77788"/>
          </a:xfrm>
          <a:prstGeom prst="straightConnector1">
            <a:avLst/>
          </a:prstGeom>
          <a:ln w="28575" cap="sq">
            <a:solidFill>
              <a:schemeClr val="bg1"/>
            </a:solidFill>
            <a:headEnd type="none" w="med" len="med"/>
            <a:tailEnd type="oval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57" name="Straight Arrow Connector 356"/>
          <p:cNvCxnSpPr/>
          <p:nvPr>
            <p:custDataLst>
              <p:tags r:id="rId66"/>
            </p:custDataLst>
          </p:nvPr>
        </p:nvCxnSpPr>
        <p:spPr>
          <a:xfrm>
            <a:off x="7924800" y="4130734"/>
            <a:ext cx="152400" cy="77788"/>
          </a:xfrm>
          <a:prstGeom prst="straightConnector1">
            <a:avLst/>
          </a:prstGeom>
          <a:ln w="28575" cap="sq">
            <a:solidFill>
              <a:schemeClr val="bg1"/>
            </a:solidFill>
            <a:headEnd type="none" w="med" len="med"/>
            <a:tailEnd type="oval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58" name="Flowchart: Connector 357"/>
          <p:cNvSpPr/>
          <p:nvPr>
            <p:custDataLst>
              <p:tags r:id="rId67"/>
            </p:custDataLst>
          </p:nvPr>
        </p:nvSpPr>
        <p:spPr>
          <a:xfrm>
            <a:off x="7620000" y="3598922"/>
            <a:ext cx="152400" cy="152400"/>
          </a:xfrm>
          <a:prstGeom prst="flowChartConnector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59" name="Flowchart: Connector 358"/>
          <p:cNvSpPr/>
          <p:nvPr>
            <p:custDataLst>
              <p:tags r:id="rId68"/>
            </p:custDataLst>
          </p:nvPr>
        </p:nvSpPr>
        <p:spPr>
          <a:xfrm>
            <a:off x="7620000" y="4056122"/>
            <a:ext cx="152400" cy="152400"/>
          </a:xfrm>
          <a:prstGeom prst="flowChartConnector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360" name="Straight Connector 359"/>
          <p:cNvCxnSpPr/>
          <p:nvPr>
            <p:custDataLst>
              <p:tags r:id="rId69"/>
            </p:custDataLst>
          </p:nvPr>
        </p:nvCxnSpPr>
        <p:spPr>
          <a:xfrm>
            <a:off x="7772400" y="3675122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61" name="Straight Connector 360"/>
          <p:cNvCxnSpPr>
            <a:stCxn id="354" idx="1"/>
          </p:cNvCxnSpPr>
          <p:nvPr>
            <p:custDataLst>
              <p:tags r:id="rId70"/>
            </p:custDataLst>
          </p:nvPr>
        </p:nvCxnSpPr>
        <p:spPr>
          <a:xfrm flipV="1">
            <a:off x="7620000" y="3902134"/>
            <a:ext cx="304800" cy="1588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62" name="Straight Connector 361"/>
          <p:cNvCxnSpPr/>
          <p:nvPr>
            <p:custDataLst>
              <p:tags r:id="rId71"/>
            </p:custDataLst>
          </p:nvPr>
        </p:nvCxnSpPr>
        <p:spPr>
          <a:xfrm>
            <a:off x="7772400" y="4130734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63" name="TextBox 362"/>
          <p:cNvSpPr txBox="1"/>
          <p:nvPr>
            <p:custDataLst>
              <p:tags r:id="rId72"/>
            </p:custDataLst>
          </p:nvPr>
        </p:nvSpPr>
        <p:spPr>
          <a:xfrm>
            <a:off x="6629400" y="2552580"/>
            <a:ext cx="48923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>
                <a:solidFill>
                  <a:schemeClr val="bg1"/>
                </a:solidFill>
              </a:rPr>
              <a:t>CS</a:t>
            </a:r>
          </a:p>
        </p:txBody>
      </p:sp>
      <p:cxnSp>
        <p:nvCxnSpPr>
          <p:cNvPr id="364" name="Straight Arrow Connector 363"/>
          <p:cNvCxnSpPr/>
          <p:nvPr>
            <p:custDataLst>
              <p:tags r:id="rId73"/>
            </p:custDataLst>
          </p:nvPr>
        </p:nvCxnSpPr>
        <p:spPr>
          <a:xfrm>
            <a:off x="7086600" y="2800290"/>
            <a:ext cx="228600" cy="1588"/>
          </a:xfrm>
          <a:prstGeom prst="straightConnector1">
            <a:avLst/>
          </a:prstGeom>
          <a:ln w="28575">
            <a:solidFill>
              <a:schemeClr val="bg1"/>
            </a:solidFill>
            <a:headEnd type="arrow" w="med" len="med"/>
            <a:tailEnd type="non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65" name="Flowchart: Delay 364"/>
          <p:cNvSpPr/>
          <p:nvPr>
            <p:custDataLst>
              <p:tags r:id="rId74"/>
            </p:custDataLst>
          </p:nvPr>
        </p:nvSpPr>
        <p:spPr>
          <a:xfrm rot="10800000">
            <a:off x="7315200" y="2514600"/>
            <a:ext cx="304800" cy="609600"/>
          </a:xfrm>
          <a:prstGeom prst="flowChartDelay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366" name="Straight Arrow Connector 365"/>
          <p:cNvCxnSpPr/>
          <p:nvPr>
            <p:custDataLst>
              <p:tags r:id="rId75"/>
            </p:custDataLst>
          </p:nvPr>
        </p:nvCxnSpPr>
        <p:spPr>
          <a:xfrm>
            <a:off x="7924800" y="2590800"/>
            <a:ext cx="152400" cy="77788"/>
          </a:xfrm>
          <a:prstGeom prst="straightConnector1">
            <a:avLst/>
          </a:prstGeom>
          <a:ln w="28575" cap="sq">
            <a:solidFill>
              <a:schemeClr val="bg1"/>
            </a:solidFill>
            <a:headEnd type="none" w="med" len="med"/>
            <a:tailEnd type="oval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67" name="Straight Arrow Connector 366"/>
          <p:cNvCxnSpPr/>
          <p:nvPr>
            <p:custDataLst>
              <p:tags r:id="rId76"/>
            </p:custDataLst>
          </p:nvPr>
        </p:nvCxnSpPr>
        <p:spPr>
          <a:xfrm>
            <a:off x="7924800" y="2817812"/>
            <a:ext cx="152400" cy="77788"/>
          </a:xfrm>
          <a:prstGeom prst="straightConnector1">
            <a:avLst/>
          </a:prstGeom>
          <a:ln w="28575" cap="sq">
            <a:solidFill>
              <a:schemeClr val="bg1"/>
            </a:solidFill>
            <a:headEnd type="none" w="med" len="med"/>
            <a:tailEnd type="oval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68" name="Straight Arrow Connector 367"/>
          <p:cNvCxnSpPr/>
          <p:nvPr>
            <p:custDataLst>
              <p:tags r:id="rId77"/>
            </p:custDataLst>
          </p:nvPr>
        </p:nvCxnSpPr>
        <p:spPr>
          <a:xfrm>
            <a:off x="7924800" y="3046412"/>
            <a:ext cx="152400" cy="77788"/>
          </a:xfrm>
          <a:prstGeom prst="straightConnector1">
            <a:avLst/>
          </a:prstGeom>
          <a:ln w="28575" cap="sq">
            <a:solidFill>
              <a:schemeClr val="bg1"/>
            </a:solidFill>
            <a:headEnd type="none" w="med" len="med"/>
            <a:tailEnd type="oval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69" name="Flowchart: Connector 368"/>
          <p:cNvSpPr/>
          <p:nvPr>
            <p:custDataLst>
              <p:tags r:id="rId78"/>
            </p:custDataLst>
          </p:nvPr>
        </p:nvSpPr>
        <p:spPr>
          <a:xfrm>
            <a:off x="7620000" y="2743200"/>
            <a:ext cx="152400" cy="152400"/>
          </a:xfrm>
          <a:prstGeom prst="flowChartConnector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70" name="Flowchart: Connector 369"/>
          <p:cNvSpPr/>
          <p:nvPr>
            <p:custDataLst>
              <p:tags r:id="rId79"/>
            </p:custDataLst>
          </p:nvPr>
        </p:nvSpPr>
        <p:spPr>
          <a:xfrm>
            <a:off x="7620000" y="2971800"/>
            <a:ext cx="152400" cy="152400"/>
          </a:xfrm>
          <a:prstGeom prst="flowChartConnector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371" name="Straight Connector 370"/>
          <p:cNvCxnSpPr/>
          <p:nvPr>
            <p:custDataLst>
              <p:tags r:id="rId80"/>
            </p:custDataLst>
          </p:nvPr>
        </p:nvCxnSpPr>
        <p:spPr>
          <a:xfrm>
            <a:off x="7620000" y="2590800"/>
            <a:ext cx="3048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72" name="Straight Connector 371"/>
          <p:cNvCxnSpPr/>
          <p:nvPr>
            <p:custDataLst>
              <p:tags r:id="rId81"/>
            </p:custDataLst>
          </p:nvPr>
        </p:nvCxnSpPr>
        <p:spPr>
          <a:xfrm>
            <a:off x="7772400" y="2817812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73" name="Straight Connector 372"/>
          <p:cNvCxnSpPr/>
          <p:nvPr>
            <p:custDataLst>
              <p:tags r:id="rId82"/>
            </p:custDataLst>
          </p:nvPr>
        </p:nvCxnSpPr>
        <p:spPr>
          <a:xfrm>
            <a:off x="7772400" y="3046412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74" name="TextBox 373"/>
          <p:cNvSpPr txBox="1"/>
          <p:nvPr>
            <p:custDataLst>
              <p:tags r:id="rId83"/>
            </p:custDataLst>
          </p:nvPr>
        </p:nvSpPr>
        <p:spPr>
          <a:xfrm>
            <a:off x="6629400" y="4703702"/>
            <a:ext cx="48923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>
                <a:solidFill>
                  <a:schemeClr val="bg1"/>
                </a:solidFill>
              </a:rPr>
              <a:t>CS</a:t>
            </a:r>
          </a:p>
        </p:txBody>
      </p:sp>
      <p:cxnSp>
        <p:nvCxnSpPr>
          <p:cNvPr id="375" name="Straight Arrow Connector 374"/>
          <p:cNvCxnSpPr/>
          <p:nvPr>
            <p:custDataLst>
              <p:tags r:id="rId84"/>
            </p:custDataLst>
          </p:nvPr>
        </p:nvCxnSpPr>
        <p:spPr>
          <a:xfrm>
            <a:off x="7086600" y="4951412"/>
            <a:ext cx="228600" cy="1588"/>
          </a:xfrm>
          <a:prstGeom prst="straightConnector1">
            <a:avLst/>
          </a:prstGeom>
          <a:ln w="28575">
            <a:solidFill>
              <a:schemeClr val="bg1"/>
            </a:solidFill>
            <a:headEnd type="arrow" w="med" len="med"/>
            <a:tailEnd type="non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76" name="Flowchart: Delay 375"/>
          <p:cNvSpPr/>
          <p:nvPr>
            <p:custDataLst>
              <p:tags r:id="rId85"/>
            </p:custDataLst>
          </p:nvPr>
        </p:nvSpPr>
        <p:spPr>
          <a:xfrm rot="10800000">
            <a:off x="7315200" y="4665722"/>
            <a:ext cx="304800" cy="609600"/>
          </a:xfrm>
          <a:prstGeom prst="flowChartDelay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377" name="Straight Arrow Connector 376"/>
          <p:cNvCxnSpPr/>
          <p:nvPr>
            <p:custDataLst>
              <p:tags r:id="rId86"/>
            </p:custDataLst>
          </p:nvPr>
        </p:nvCxnSpPr>
        <p:spPr>
          <a:xfrm>
            <a:off x="7924800" y="4741922"/>
            <a:ext cx="152400" cy="77788"/>
          </a:xfrm>
          <a:prstGeom prst="straightConnector1">
            <a:avLst/>
          </a:prstGeom>
          <a:ln w="28575" cap="sq">
            <a:solidFill>
              <a:schemeClr val="bg1"/>
            </a:solidFill>
            <a:headEnd type="none" w="med" len="med"/>
            <a:tailEnd type="oval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78" name="Straight Arrow Connector 377"/>
          <p:cNvCxnSpPr/>
          <p:nvPr>
            <p:custDataLst>
              <p:tags r:id="rId87"/>
            </p:custDataLst>
          </p:nvPr>
        </p:nvCxnSpPr>
        <p:spPr>
          <a:xfrm>
            <a:off x="7924800" y="4968934"/>
            <a:ext cx="152400" cy="77788"/>
          </a:xfrm>
          <a:prstGeom prst="straightConnector1">
            <a:avLst/>
          </a:prstGeom>
          <a:ln w="28575" cap="sq">
            <a:solidFill>
              <a:schemeClr val="bg1"/>
            </a:solidFill>
            <a:headEnd type="none" w="med" len="med"/>
            <a:tailEnd type="oval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79" name="Straight Arrow Connector 378"/>
          <p:cNvCxnSpPr/>
          <p:nvPr>
            <p:custDataLst>
              <p:tags r:id="rId88"/>
            </p:custDataLst>
          </p:nvPr>
        </p:nvCxnSpPr>
        <p:spPr>
          <a:xfrm>
            <a:off x="7924800" y="5197534"/>
            <a:ext cx="152400" cy="77788"/>
          </a:xfrm>
          <a:prstGeom prst="straightConnector1">
            <a:avLst/>
          </a:prstGeom>
          <a:ln w="28575" cap="sq">
            <a:solidFill>
              <a:schemeClr val="bg1"/>
            </a:solidFill>
            <a:headEnd type="none" w="med" len="med"/>
            <a:tailEnd type="oval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80" name="Flowchart: Connector 379"/>
          <p:cNvSpPr/>
          <p:nvPr>
            <p:custDataLst>
              <p:tags r:id="rId89"/>
            </p:custDataLst>
          </p:nvPr>
        </p:nvSpPr>
        <p:spPr>
          <a:xfrm>
            <a:off x="7620000" y="5122922"/>
            <a:ext cx="152400" cy="152400"/>
          </a:xfrm>
          <a:prstGeom prst="flowChartConnector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381" name="Straight Connector 380"/>
          <p:cNvCxnSpPr/>
          <p:nvPr>
            <p:custDataLst>
              <p:tags r:id="rId90"/>
            </p:custDataLst>
          </p:nvPr>
        </p:nvCxnSpPr>
        <p:spPr>
          <a:xfrm>
            <a:off x="7620000" y="4724400"/>
            <a:ext cx="304800" cy="17522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82" name="Straight Connector 381"/>
          <p:cNvCxnSpPr>
            <a:stCxn id="376" idx="1"/>
          </p:cNvCxnSpPr>
          <p:nvPr>
            <p:custDataLst>
              <p:tags r:id="rId91"/>
            </p:custDataLst>
          </p:nvPr>
        </p:nvCxnSpPr>
        <p:spPr>
          <a:xfrm flipV="1">
            <a:off x="7620000" y="4968934"/>
            <a:ext cx="304800" cy="1588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83" name="Straight Connector 382"/>
          <p:cNvCxnSpPr/>
          <p:nvPr>
            <p:custDataLst>
              <p:tags r:id="rId92"/>
            </p:custDataLst>
          </p:nvPr>
        </p:nvCxnSpPr>
        <p:spPr>
          <a:xfrm>
            <a:off x="7772400" y="5197534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84" name="TextBox 383"/>
          <p:cNvSpPr txBox="1"/>
          <p:nvPr>
            <p:custDataLst>
              <p:tags r:id="rId93"/>
            </p:custDataLst>
          </p:nvPr>
        </p:nvSpPr>
        <p:spPr>
          <a:xfrm>
            <a:off x="6629400" y="1123890"/>
            <a:ext cx="48923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>
                <a:solidFill>
                  <a:schemeClr val="bg1"/>
                </a:solidFill>
              </a:rPr>
              <a:t>CS</a:t>
            </a:r>
          </a:p>
        </p:txBody>
      </p:sp>
      <p:cxnSp>
        <p:nvCxnSpPr>
          <p:cNvPr id="385" name="Straight Arrow Connector 384"/>
          <p:cNvCxnSpPr/>
          <p:nvPr>
            <p:custDataLst>
              <p:tags r:id="rId94"/>
            </p:custDataLst>
          </p:nvPr>
        </p:nvCxnSpPr>
        <p:spPr>
          <a:xfrm>
            <a:off x="7086600" y="1370012"/>
            <a:ext cx="228600" cy="1588"/>
          </a:xfrm>
          <a:prstGeom prst="straightConnector1">
            <a:avLst/>
          </a:prstGeom>
          <a:ln w="28575">
            <a:solidFill>
              <a:schemeClr val="bg1"/>
            </a:solidFill>
            <a:headEnd type="arrow" w="med" len="med"/>
            <a:tailEnd type="non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86" name="Flowchart: Delay 385"/>
          <p:cNvSpPr/>
          <p:nvPr>
            <p:custDataLst>
              <p:tags r:id="rId95"/>
            </p:custDataLst>
          </p:nvPr>
        </p:nvSpPr>
        <p:spPr>
          <a:xfrm rot="10800000">
            <a:off x="7315200" y="1066800"/>
            <a:ext cx="304800" cy="609600"/>
          </a:xfrm>
          <a:prstGeom prst="flowChartDelay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387" name="Straight Arrow Connector 386"/>
          <p:cNvCxnSpPr/>
          <p:nvPr>
            <p:custDataLst>
              <p:tags r:id="rId96"/>
            </p:custDataLst>
          </p:nvPr>
        </p:nvCxnSpPr>
        <p:spPr>
          <a:xfrm>
            <a:off x="7924800" y="1143000"/>
            <a:ext cx="152400" cy="77788"/>
          </a:xfrm>
          <a:prstGeom prst="straightConnector1">
            <a:avLst/>
          </a:prstGeom>
          <a:ln w="28575" cap="sq">
            <a:solidFill>
              <a:schemeClr val="bg1"/>
            </a:solidFill>
            <a:headEnd type="none" w="med" len="med"/>
            <a:tailEnd type="oval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88" name="Straight Arrow Connector 387"/>
          <p:cNvCxnSpPr/>
          <p:nvPr>
            <p:custDataLst>
              <p:tags r:id="rId97"/>
            </p:custDataLst>
          </p:nvPr>
        </p:nvCxnSpPr>
        <p:spPr>
          <a:xfrm>
            <a:off x="7924800" y="1370012"/>
            <a:ext cx="152400" cy="77788"/>
          </a:xfrm>
          <a:prstGeom prst="straightConnector1">
            <a:avLst/>
          </a:prstGeom>
          <a:ln w="28575" cap="sq">
            <a:solidFill>
              <a:schemeClr val="bg1"/>
            </a:solidFill>
            <a:headEnd type="none" w="med" len="med"/>
            <a:tailEnd type="oval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89" name="Straight Arrow Connector 388"/>
          <p:cNvCxnSpPr/>
          <p:nvPr>
            <p:custDataLst>
              <p:tags r:id="rId98"/>
            </p:custDataLst>
          </p:nvPr>
        </p:nvCxnSpPr>
        <p:spPr>
          <a:xfrm>
            <a:off x="7924800" y="1598612"/>
            <a:ext cx="152400" cy="77788"/>
          </a:xfrm>
          <a:prstGeom prst="straightConnector1">
            <a:avLst/>
          </a:prstGeom>
          <a:ln w="28575" cap="sq">
            <a:solidFill>
              <a:schemeClr val="bg1"/>
            </a:solidFill>
            <a:headEnd type="none" w="med" len="med"/>
            <a:tailEnd type="oval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90" name="Flowchart: Connector 389"/>
          <p:cNvSpPr/>
          <p:nvPr>
            <p:custDataLst>
              <p:tags r:id="rId99"/>
            </p:custDataLst>
          </p:nvPr>
        </p:nvSpPr>
        <p:spPr>
          <a:xfrm>
            <a:off x="7620000" y="1066800"/>
            <a:ext cx="152400" cy="152400"/>
          </a:xfrm>
          <a:prstGeom prst="flowChartConnector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91" name="Flowchart: Connector 390"/>
          <p:cNvSpPr/>
          <p:nvPr>
            <p:custDataLst>
              <p:tags r:id="rId100"/>
            </p:custDataLst>
          </p:nvPr>
        </p:nvSpPr>
        <p:spPr>
          <a:xfrm>
            <a:off x="7620000" y="1295400"/>
            <a:ext cx="152400" cy="152400"/>
          </a:xfrm>
          <a:prstGeom prst="flowChartConnector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92" name="Flowchart: Connector 391"/>
          <p:cNvSpPr/>
          <p:nvPr>
            <p:custDataLst>
              <p:tags r:id="rId101"/>
            </p:custDataLst>
          </p:nvPr>
        </p:nvSpPr>
        <p:spPr>
          <a:xfrm>
            <a:off x="7620000" y="1524000"/>
            <a:ext cx="152400" cy="152400"/>
          </a:xfrm>
          <a:prstGeom prst="flowChartConnector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393" name="Straight Connector 392"/>
          <p:cNvCxnSpPr/>
          <p:nvPr>
            <p:custDataLst>
              <p:tags r:id="rId102"/>
            </p:custDataLst>
          </p:nvPr>
        </p:nvCxnSpPr>
        <p:spPr>
          <a:xfrm>
            <a:off x="7772400" y="1143000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94" name="Straight Connector 393"/>
          <p:cNvCxnSpPr/>
          <p:nvPr>
            <p:custDataLst>
              <p:tags r:id="rId103"/>
            </p:custDataLst>
          </p:nvPr>
        </p:nvCxnSpPr>
        <p:spPr>
          <a:xfrm>
            <a:off x="7772400" y="1370012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95" name="Straight Connector 394"/>
          <p:cNvCxnSpPr/>
          <p:nvPr>
            <p:custDataLst>
              <p:tags r:id="rId104"/>
            </p:custDataLst>
          </p:nvPr>
        </p:nvCxnSpPr>
        <p:spPr>
          <a:xfrm>
            <a:off x="7772400" y="1598612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6146" name="CP3 Ink 4fbc85e2-b5b0-4dff-99b2-25aaaff3930d"/>
          <p:cNvPicPr>
            <a:picLocks noChangeAspect="1" noChangeArrowheads="1"/>
          </p:cNvPicPr>
          <p:nvPr>
            <p:custDataLst>
              <p:tags r:id="rId105"/>
            </p:custDataLst>
          </p:nvPr>
        </p:nvPicPr>
        <p:blipFill>
          <a:blip r:embed="rId108" cstate="print"/>
          <a:srcRect/>
          <a:stretch>
            <a:fillRect/>
          </a:stretch>
        </p:blipFill>
        <p:spPr bwMode="auto">
          <a:xfrm>
            <a:off x="7229451" y="493919"/>
            <a:ext cx="1439657" cy="461760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1" fill="hold">
                      <p:stCondLst>
                        <p:cond delay="indefinite"/>
                      </p:stCondLst>
                      <p:childTnLst>
                        <p:par>
                          <p:cTn id="62" fill="hold">
                            <p:stCondLst>
                              <p:cond delay="0"/>
                            </p:stCondLst>
                            <p:childTnLst>
                              <p:par>
                                <p:cTn id="6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9" fill="hold">
                      <p:stCondLst>
                        <p:cond delay="indefinite"/>
                      </p:stCondLst>
                      <p:childTnLst>
                        <p:par>
                          <p:cTn id="90" fill="hold">
                            <p:stCondLst>
                              <p:cond delay="0"/>
                            </p:stCondLst>
                            <p:childTnLst>
                              <p:par>
                                <p:cTn id="9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0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0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0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0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0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5" fill="hold">
                      <p:stCondLst>
                        <p:cond delay="indefinite"/>
                      </p:stCondLst>
                      <p:childTnLst>
                        <p:par>
                          <p:cTn id="116" fill="hold">
                            <p:stCondLst>
                              <p:cond delay="0"/>
                            </p:stCondLst>
                            <p:childTnLst>
                              <p:par>
                                <p:cTn id="1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2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2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2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4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4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4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4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4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6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6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6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6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6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8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8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8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8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8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0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0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5" grpId="0" animBg="1"/>
      <p:bldP spid="57" grpId="0" animBg="1"/>
      <p:bldP spid="61" grpId="0" animBg="1"/>
      <p:bldP spid="62" grpId="0" animBg="1"/>
      <p:bldP spid="63" grpId="0" animBg="1"/>
      <p:bldP spid="64" grpId="0"/>
      <p:bldP spid="138" grpId="0" animBg="1"/>
      <p:bldP spid="160" grpId="0" animBg="1"/>
      <p:bldP spid="161" grpId="0" animBg="1"/>
      <p:bldP spid="162" grpId="0" animBg="1"/>
      <p:bldP spid="90" grpId="0" animBg="1"/>
      <p:bldP spid="74" grpId="0" animBg="1"/>
      <p:bldP spid="76" grpId="0"/>
      <p:bldP spid="77" grpId="0" animBg="1"/>
      <p:bldP spid="79" grpId="0" animBg="1"/>
      <p:bldP spid="92" grpId="0" animBg="1"/>
      <p:bldP spid="94" grpId="0" animBg="1"/>
      <p:bldP spid="106" grpId="0"/>
      <p:bldP spid="125" grpId="0" animBg="1"/>
      <p:bldP spid="126" grpId="0" animBg="1"/>
      <p:bldP spid="127" grpId="0" animBg="1"/>
      <p:bldP spid="128" grpId="0" animBg="1"/>
      <p:bldP spid="131" grpId="0"/>
      <p:bldP spid="189" grpId="0"/>
      <p:bldP spid="202" grpId="0"/>
      <p:bldP spid="203" grpId="0"/>
      <p:bldP spid="352" grpId="0"/>
      <p:bldP spid="354" grpId="0" animBg="1"/>
      <p:bldP spid="358" grpId="0" animBg="1"/>
      <p:bldP spid="359" grpId="0" animBg="1"/>
      <p:bldP spid="363" grpId="0"/>
      <p:bldP spid="365" grpId="0" animBg="1"/>
      <p:bldP spid="369" grpId="0" animBg="1"/>
      <p:bldP spid="370" grpId="0" animBg="1"/>
      <p:bldP spid="374" grpId="0"/>
      <p:bldP spid="376" grpId="0" animBg="1"/>
      <p:bldP spid="380" grpId="0" animBg="1"/>
      <p:bldP spid="384" grpId="0"/>
      <p:bldP spid="386" grpId="0" animBg="1"/>
      <p:bldP spid="390" grpId="0" animBg="1"/>
      <p:bldP spid="391" grpId="0" animBg="1"/>
      <p:bldP spid="392" grpId="0" animBg="1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18307" name="Rectangle 3"/>
          <p:cNvSpPr>
            <a:spLocks noGrp="1" noChangeArrowheads="1"/>
          </p:cNvSpPr>
          <p:nvPr>
            <p:ph idx="1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>
                <a:solidFill>
                  <a:schemeClr val="accent1"/>
                </a:solidFill>
              </a:rPr>
              <a:t>SRAM</a:t>
            </a:r>
          </a:p>
          <a:p>
            <a:pPr>
              <a:buClr>
                <a:schemeClr val="accent1"/>
              </a:buClr>
              <a:buFont typeface="Arial" pitchFamily="34" charset="0"/>
              <a:buChar char="•"/>
            </a:pPr>
            <a:r>
              <a:rPr lang="en-US" dirty="0" smtClean="0"/>
              <a:t>A </a:t>
            </a:r>
            <a:r>
              <a:rPr lang="en-US" dirty="0"/>
              <a:t>few </a:t>
            </a:r>
            <a:r>
              <a:rPr lang="en-US" dirty="0" smtClean="0"/>
              <a:t>transistors (~6) per cell</a:t>
            </a:r>
            <a:endParaRPr lang="en-US" dirty="0"/>
          </a:p>
          <a:p>
            <a:pPr>
              <a:buClr>
                <a:schemeClr val="accent1"/>
              </a:buClr>
              <a:buFont typeface="Arial" pitchFamily="34" charset="0"/>
              <a:buChar char="•"/>
            </a:pPr>
            <a:r>
              <a:rPr lang="en-US" dirty="0"/>
              <a:t>Used for </a:t>
            </a:r>
            <a:r>
              <a:rPr lang="en-US" dirty="0" smtClean="0"/>
              <a:t>working memory</a:t>
            </a:r>
            <a:r>
              <a:rPr lang="en-US" dirty="0"/>
              <a:t> </a:t>
            </a:r>
            <a:r>
              <a:rPr lang="en-US" dirty="0" smtClean="0"/>
              <a:t>(caches)</a:t>
            </a:r>
            <a:endParaRPr lang="en-US" dirty="0"/>
          </a:p>
          <a:p>
            <a:pPr>
              <a:buClr>
                <a:schemeClr val="accent1"/>
              </a:buClr>
              <a:buFont typeface="Arial" pitchFamily="34" charset="0"/>
              <a:buChar char="•"/>
            </a:pPr>
            <a:r>
              <a:rPr lang="en-US" dirty="0" smtClean="0"/>
              <a:t>But for even higher density…</a:t>
            </a:r>
            <a:endParaRPr lang="en-US" dirty="0"/>
          </a:p>
        </p:txBody>
      </p:sp>
      <p:sp>
        <p:nvSpPr>
          <p:cNvPr id="4" name="Title 3"/>
          <p:cNvSpPr>
            <a:spLocks noGrp="1"/>
          </p:cNvSpPr>
          <p:nvPr>
            <p:ph type="title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SRAM Summary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Dynamic RAM: DRAM</a:t>
            </a:r>
            <a:endParaRPr lang="en-US" dirty="0"/>
          </a:p>
        </p:txBody>
      </p:sp>
      <p:sp>
        <p:nvSpPr>
          <p:cNvPr id="2020355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pPr>
              <a:lnSpc>
                <a:spcPct val="82000"/>
              </a:lnSpc>
            </a:pPr>
            <a:r>
              <a:rPr lang="en-US" dirty="0" smtClean="0">
                <a:solidFill>
                  <a:schemeClr val="accent1"/>
                </a:solidFill>
              </a:rPr>
              <a:t>Dynamic-RAM (DRAM)</a:t>
            </a:r>
            <a:endParaRPr lang="en-US" dirty="0">
              <a:solidFill>
                <a:schemeClr val="accent1"/>
              </a:solidFill>
            </a:endParaRPr>
          </a:p>
          <a:p>
            <a:pPr lvl="1">
              <a:lnSpc>
                <a:spcPct val="82000"/>
              </a:lnSpc>
            </a:pPr>
            <a:r>
              <a:rPr lang="en-US" dirty="0"/>
              <a:t>Data values require constant </a:t>
            </a:r>
            <a:r>
              <a:rPr lang="en-US" dirty="0" smtClean="0"/>
              <a:t>refresh</a:t>
            </a:r>
          </a:p>
          <a:p>
            <a:endParaRPr lang="en-US" dirty="0"/>
          </a:p>
        </p:txBody>
      </p:sp>
      <p:cxnSp>
        <p:nvCxnSpPr>
          <p:cNvPr id="15" name="Straight Connector 14"/>
          <p:cNvCxnSpPr/>
          <p:nvPr>
            <p:custDataLst>
              <p:tags r:id="rId3"/>
            </p:custDataLst>
          </p:nvPr>
        </p:nvCxnSpPr>
        <p:spPr>
          <a:xfrm rot="5400000">
            <a:off x="4572000" y="2590800"/>
            <a:ext cx="3048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" name="Straight Connector 16"/>
          <p:cNvCxnSpPr/>
          <p:nvPr>
            <p:custDataLst>
              <p:tags r:id="rId4"/>
            </p:custDataLst>
          </p:nvPr>
        </p:nvCxnSpPr>
        <p:spPr>
          <a:xfrm rot="10800000">
            <a:off x="4724401" y="2438400"/>
            <a:ext cx="737435" cy="0"/>
          </a:xfrm>
          <a:prstGeom prst="line">
            <a:avLst/>
          </a:prstGeom>
          <a:ln w="28575">
            <a:solidFill>
              <a:schemeClr val="bg1"/>
            </a:solidFill>
            <a:headEnd type="none" w="med" len="med"/>
            <a:tailEnd type="non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Straight Connector 18"/>
          <p:cNvCxnSpPr/>
          <p:nvPr>
            <p:custDataLst>
              <p:tags r:id="rId5"/>
            </p:custDataLst>
          </p:nvPr>
        </p:nvCxnSpPr>
        <p:spPr>
          <a:xfrm rot="5400000" flipH="1" flipV="1">
            <a:off x="5385635" y="2362200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Straight Connector 19"/>
          <p:cNvCxnSpPr/>
          <p:nvPr>
            <p:custDataLst>
              <p:tags r:id="rId6"/>
            </p:custDataLst>
          </p:nvPr>
        </p:nvCxnSpPr>
        <p:spPr>
          <a:xfrm>
            <a:off x="5461835" y="2286000"/>
            <a:ext cx="3810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/>
          <p:cNvCxnSpPr/>
          <p:nvPr>
            <p:custDataLst>
              <p:tags r:id="rId7"/>
            </p:custDataLst>
          </p:nvPr>
        </p:nvCxnSpPr>
        <p:spPr>
          <a:xfrm rot="5400000">
            <a:off x="5766635" y="2362200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2" name="Straight Connector 21"/>
          <p:cNvCxnSpPr/>
          <p:nvPr>
            <p:custDataLst>
              <p:tags r:id="rId8"/>
            </p:custDataLst>
          </p:nvPr>
        </p:nvCxnSpPr>
        <p:spPr>
          <a:xfrm>
            <a:off x="5842835" y="2438400"/>
            <a:ext cx="381000" cy="0"/>
          </a:xfrm>
          <a:prstGeom prst="line">
            <a:avLst/>
          </a:prstGeom>
          <a:ln w="28575">
            <a:solidFill>
              <a:schemeClr val="bg1"/>
            </a:solidFill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3" name="Straight Connector 22"/>
          <p:cNvCxnSpPr/>
          <p:nvPr>
            <p:custDataLst>
              <p:tags r:id="rId9"/>
            </p:custDataLst>
          </p:nvPr>
        </p:nvCxnSpPr>
        <p:spPr>
          <a:xfrm>
            <a:off x="5461835" y="2209800"/>
            <a:ext cx="3810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4" name="Straight Connector 23"/>
          <p:cNvCxnSpPr/>
          <p:nvPr>
            <p:custDataLst>
              <p:tags r:id="rId10"/>
            </p:custDataLst>
          </p:nvPr>
        </p:nvCxnSpPr>
        <p:spPr>
          <a:xfrm rot="5400000" flipH="1" flipV="1">
            <a:off x="5306847" y="1866900"/>
            <a:ext cx="685800" cy="0"/>
          </a:xfrm>
          <a:prstGeom prst="line">
            <a:avLst/>
          </a:prstGeom>
          <a:ln w="28575">
            <a:solidFill>
              <a:schemeClr val="accent1"/>
            </a:solidFill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1" name="Straight Connector 30"/>
          <p:cNvCxnSpPr/>
          <p:nvPr>
            <p:custDataLst>
              <p:tags r:id="rId11"/>
            </p:custDataLst>
          </p:nvPr>
        </p:nvCxnSpPr>
        <p:spPr>
          <a:xfrm>
            <a:off x="990600" y="1524000"/>
            <a:ext cx="5157035" cy="0"/>
          </a:xfrm>
          <a:prstGeom prst="line">
            <a:avLst/>
          </a:prstGeom>
          <a:ln w="28575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2" name="Straight Connector 31"/>
          <p:cNvCxnSpPr/>
          <p:nvPr>
            <p:custDataLst>
              <p:tags r:id="rId12"/>
            </p:custDataLst>
          </p:nvPr>
        </p:nvCxnSpPr>
        <p:spPr>
          <a:xfrm rot="5400000">
            <a:off x="4661735" y="2476500"/>
            <a:ext cx="31242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4" name="Straight Connector 33"/>
          <p:cNvCxnSpPr/>
          <p:nvPr>
            <p:custDataLst>
              <p:tags r:id="rId13"/>
            </p:custDataLst>
          </p:nvPr>
        </p:nvCxnSpPr>
        <p:spPr>
          <a:xfrm>
            <a:off x="6300035" y="1524000"/>
            <a:ext cx="2057400" cy="0"/>
          </a:xfrm>
          <a:prstGeom prst="line">
            <a:avLst/>
          </a:prstGeom>
          <a:ln w="28575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7" name="TextBox 36"/>
          <p:cNvSpPr txBox="1"/>
          <p:nvPr>
            <p:custDataLst>
              <p:tags r:id="rId14"/>
            </p:custDataLst>
          </p:nvPr>
        </p:nvSpPr>
        <p:spPr>
          <a:xfrm>
            <a:off x="3581400" y="3276600"/>
            <a:ext cx="938965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err="1" smtClean="0">
                <a:solidFill>
                  <a:schemeClr val="bg1"/>
                </a:solidFill>
              </a:rPr>
              <a:t>Gnd</a:t>
            </a:r>
            <a:endParaRPr lang="en-US" sz="2800" dirty="0" smtClean="0">
              <a:solidFill>
                <a:schemeClr val="bg1"/>
              </a:solidFill>
            </a:endParaRPr>
          </a:p>
        </p:txBody>
      </p:sp>
      <p:sp>
        <p:nvSpPr>
          <p:cNvPr id="39" name="TextBox 38"/>
          <p:cNvSpPr txBox="1"/>
          <p:nvPr>
            <p:custDataLst>
              <p:tags r:id="rId15"/>
            </p:custDataLst>
          </p:nvPr>
        </p:nvSpPr>
        <p:spPr>
          <a:xfrm>
            <a:off x="6909635" y="1076980"/>
            <a:ext cx="1548565" cy="523220"/>
          </a:xfrm>
          <a:prstGeom prst="rect">
            <a:avLst/>
          </a:prstGeom>
          <a:noFill/>
          <a:ln>
            <a:noFill/>
          </a:ln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word line</a:t>
            </a:r>
          </a:p>
        </p:txBody>
      </p:sp>
      <p:sp>
        <p:nvSpPr>
          <p:cNvPr id="40" name="TextBox 39"/>
          <p:cNvSpPr txBox="1"/>
          <p:nvPr>
            <p:custDataLst>
              <p:tags r:id="rId16"/>
            </p:custDataLst>
          </p:nvPr>
        </p:nvSpPr>
        <p:spPr>
          <a:xfrm>
            <a:off x="6166247" y="304800"/>
            <a:ext cx="615553" cy="1095813"/>
          </a:xfrm>
          <a:prstGeom prst="rect">
            <a:avLst/>
          </a:prstGeom>
          <a:noFill/>
        </p:spPr>
        <p:txBody>
          <a:bodyPr vert="vert270"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bit line</a:t>
            </a:r>
          </a:p>
        </p:txBody>
      </p:sp>
      <p:cxnSp>
        <p:nvCxnSpPr>
          <p:cNvPr id="44" name="Straight Connector 43"/>
          <p:cNvCxnSpPr/>
          <p:nvPr>
            <p:custDataLst>
              <p:tags r:id="rId17"/>
            </p:custDataLst>
          </p:nvPr>
        </p:nvCxnSpPr>
        <p:spPr>
          <a:xfrm>
            <a:off x="4419600" y="2743200"/>
            <a:ext cx="6096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9" name="Straight Connector 48"/>
          <p:cNvCxnSpPr/>
          <p:nvPr>
            <p:custDataLst>
              <p:tags r:id="rId18"/>
            </p:custDataLst>
          </p:nvPr>
        </p:nvCxnSpPr>
        <p:spPr>
          <a:xfrm>
            <a:off x="4419600" y="2895600"/>
            <a:ext cx="6096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0" name="Straight Connector 49"/>
          <p:cNvCxnSpPr/>
          <p:nvPr>
            <p:custDataLst>
              <p:tags r:id="rId19"/>
            </p:custDataLst>
          </p:nvPr>
        </p:nvCxnSpPr>
        <p:spPr>
          <a:xfrm rot="5400000">
            <a:off x="4419600" y="3200400"/>
            <a:ext cx="6096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2" name="Straight Connector 51"/>
          <p:cNvCxnSpPr/>
          <p:nvPr>
            <p:custDataLst>
              <p:tags r:id="rId20"/>
            </p:custDataLst>
          </p:nvPr>
        </p:nvCxnSpPr>
        <p:spPr>
          <a:xfrm>
            <a:off x="4495800" y="3505200"/>
            <a:ext cx="4572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4" name="Straight Connector 53"/>
          <p:cNvCxnSpPr/>
          <p:nvPr>
            <p:custDataLst>
              <p:tags r:id="rId21"/>
            </p:custDataLst>
          </p:nvPr>
        </p:nvCxnSpPr>
        <p:spPr>
          <a:xfrm>
            <a:off x="4572000" y="3581400"/>
            <a:ext cx="3048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5" name="Straight Connector 54"/>
          <p:cNvCxnSpPr/>
          <p:nvPr>
            <p:custDataLst>
              <p:tags r:id="rId22"/>
            </p:custDataLst>
          </p:nvPr>
        </p:nvCxnSpPr>
        <p:spPr>
          <a:xfrm>
            <a:off x="4648200" y="3657600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9" name="TextBox 58"/>
          <p:cNvSpPr txBox="1"/>
          <p:nvPr>
            <p:custDataLst>
              <p:tags r:id="rId23"/>
            </p:custDataLst>
          </p:nvPr>
        </p:nvSpPr>
        <p:spPr>
          <a:xfrm>
            <a:off x="2794835" y="2514600"/>
            <a:ext cx="1777165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Capacitor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2035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22403" name="Rectangle 3"/>
          <p:cNvSpPr>
            <a:spLocks noGrp="1" noChangeArrowheads="1"/>
          </p:cNvSpPr>
          <p:nvPr>
            <p:ph idx="1"/>
            <p:custDataLst>
              <p:tags r:id="rId1"/>
            </p:custDataLst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 dirty="0"/>
              <a:t>Single transistor vs. many gates</a:t>
            </a:r>
          </a:p>
          <a:p>
            <a:pPr lvl="1">
              <a:lnSpc>
                <a:spcPct val="90000"/>
              </a:lnSpc>
            </a:pPr>
            <a:r>
              <a:rPr lang="en-US" dirty="0" smtClean="0"/>
              <a:t>Denser, cheaper ($30/1GB vs. $30/2MB)</a:t>
            </a:r>
          </a:p>
          <a:p>
            <a:pPr lvl="1">
              <a:lnSpc>
                <a:spcPct val="90000"/>
              </a:lnSpc>
            </a:pPr>
            <a:r>
              <a:rPr lang="en-US" dirty="0" smtClean="0"/>
              <a:t>But more complicated, and has analog sensing</a:t>
            </a:r>
            <a:endParaRPr lang="en-US" dirty="0"/>
          </a:p>
          <a:p>
            <a:pPr lvl="1">
              <a:lnSpc>
                <a:spcPct val="90000"/>
              </a:lnSpc>
            </a:pPr>
            <a:endParaRPr lang="en-US" dirty="0"/>
          </a:p>
          <a:p>
            <a:pPr>
              <a:lnSpc>
                <a:spcPct val="90000"/>
              </a:lnSpc>
            </a:pPr>
            <a:r>
              <a:rPr lang="en-US" dirty="0" smtClean="0"/>
              <a:t>Also needs </a:t>
            </a:r>
            <a:r>
              <a:rPr lang="en-US" dirty="0"/>
              <a:t>refresh</a:t>
            </a:r>
          </a:p>
          <a:p>
            <a:pPr lvl="1">
              <a:lnSpc>
                <a:spcPct val="90000"/>
              </a:lnSpc>
            </a:pPr>
            <a:r>
              <a:rPr lang="en-US" dirty="0" smtClean="0"/>
              <a:t>Read </a:t>
            </a:r>
            <a:r>
              <a:rPr lang="en-US" dirty="0"/>
              <a:t>and write </a:t>
            </a:r>
            <a:r>
              <a:rPr lang="en-US" dirty="0" smtClean="0"/>
              <a:t>back…</a:t>
            </a:r>
            <a:endParaRPr lang="en-US" dirty="0"/>
          </a:p>
          <a:p>
            <a:pPr lvl="1">
              <a:lnSpc>
                <a:spcPct val="90000"/>
              </a:lnSpc>
            </a:pPr>
            <a:r>
              <a:rPr lang="en-US" dirty="0" smtClean="0"/>
              <a:t>…every </a:t>
            </a:r>
            <a:r>
              <a:rPr lang="en-US" dirty="0"/>
              <a:t>few </a:t>
            </a:r>
            <a:r>
              <a:rPr lang="en-US" dirty="0" smtClean="0"/>
              <a:t>milliseconds</a:t>
            </a:r>
            <a:endParaRPr lang="en-US" dirty="0"/>
          </a:p>
          <a:p>
            <a:pPr lvl="1">
              <a:lnSpc>
                <a:spcPct val="90000"/>
              </a:lnSpc>
            </a:pPr>
            <a:r>
              <a:rPr lang="en-US" dirty="0" smtClean="0"/>
              <a:t>Organized </a:t>
            </a:r>
            <a:r>
              <a:rPr lang="en-US" dirty="0"/>
              <a:t>in 2D grid, so can do rows at a time</a:t>
            </a:r>
          </a:p>
          <a:p>
            <a:pPr lvl="1">
              <a:lnSpc>
                <a:spcPct val="90000"/>
              </a:lnSpc>
            </a:pPr>
            <a:r>
              <a:rPr lang="en-US" dirty="0" smtClean="0"/>
              <a:t>Chip can do refresh internally</a:t>
            </a:r>
            <a:endParaRPr lang="en-US" dirty="0"/>
          </a:p>
          <a:p>
            <a:pPr>
              <a:lnSpc>
                <a:spcPct val="90000"/>
              </a:lnSpc>
            </a:pPr>
            <a:endParaRPr lang="en-US" dirty="0" smtClean="0"/>
          </a:p>
          <a:p>
            <a:pPr>
              <a:lnSpc>
                <a:spcPct val="90000"/>
              </a:lnSpc>
            </a:pPr>
            <a:r>
              <a:rPr lang="en-US" dirty="0" smtClean="0"/>
              <a:t>Hence… slower and energy inefficient</a:t>
            </a:r>
            <a:endParaRPr lang="en-US" dirty="0"/>
          </a:p>
        </p:txBody>
      </p:sp>
      <p:sp>
        <p:nvSpPr>
          <p:cNvPr id="4" name="Title 3"/>
          <p:cNvSpPr>
            <a:spLocks noGrp="1"/>
          </p:cNvSpPr>
          <p:nvPr>
            <p:ph type="title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DRAM vs. SRAM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03970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>
            <a:noAutofit/>
          </a:bodyPr>
          <a:lstStyle/>
          <a:p>
            <a:r>
              <a:rPr lang="en-US"/>
              <a:t>Memory</a:t>
            </a:r>
          </a:p>
        </p:txBody>
      </p:sp>
      <p:sp>
        <p:nvSpPr>
          <p:cNvPr id="2003971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/>
        <p:txBody>
          <a:bodyPr>
            <a:noAutofit/>
          </a:bodyPr>
          <a:lstStyle/>
          <a:p>
            <a:pPr>
              <a:lnSpc>
                <a:spcPct val="82000"/>
              </a:lnSpc>
            </a:pPr>
            <a:r>
              <a:rPr lang="en-US" sz="2800" dirty="0" smtClean="0">
                <a:solidFill>
                  <a:schemeClr val="accent1"/>
                </a:solidFill>
              </a:rPr>
              <a:t>Register File </a:t>
            </a:r>
            <a:r>
              <a:rPr lang="en-US" sz="2800" dirty="0" smtClean="0"/>
              <a:t>tradeoffs</a:t>
            </a:r>
          </a:p>
          <a:p>
            <a:pPr lvl="1">
              <a:lnSpc>
                <a:spcPct val="82000"/>
              </a:lnSpc>
              <a:buNone/>
            </a:pPr>
            <a:r>
              <a:rPr lang="en-US" sz="2400" dirty="0" smtClean="0">
                <a:solidFill>
                  <a:schemeClr val="accent1"/>
                </a:solidFill>
              </a:rPr>
              <a:t>+</a:t>
            </a:r>
            <a:r>
              <a:rPr lang="en-US" sz="2400" dirty="0" smtClean="0"/>
              <a:t>	Very fast (a few gate delays for both read and write)</a:t>
            </a:r>
          </a:p>
          <a:p>
            <a:pPr lvl="1">
              <a:lnSpc>
                <a:spcPct val="82000"/>
              </a:lnSpc>
              <a:buNone/>
            </a:pPr>
            <a:r>
              <a:rPr lang="en-US" sz="2400" dirty="0" smtClean="0">
                <a:solidFill>
                  <a:schemeClr val="accent1"/>
                </a:solidFill>
              </a:rPr>
              <a:t>+</a:t>
            </a:r>
            <a:r>
              <a:rPr lang="en-US" sz="2400" dirty="0" smtClean="0"/>
              <a:t>	Adding extra ports is straightforward</a:t>
            </a:r>
          </a:p>
          <a:p>
            <a:pPr lvl="1">
              <a:lnSpc>
                <a:spcPct val="82000"/>
              </a:lnSpc>
              <a:buNone/>
            </a:pPr>
            <a:r>
              <a:rPr lang="en-US" sz="2400" dirty="0" smtClean="0">
                <a:solidFill>
                  <a:schemeClr val="accent1"/>
                </a:solidFill>
              </a:rPr>
              <a:t>–</a:t>
            </a:r>
            <a:r>
              <a:rPr lang="en-US" sz="2400" dirty="0" smtClean="0"/>
              <a:t> 	Expensive, doesn’t scale</a:t>
            </a:r>
          </a:p>
          <a:p>
            <a:pPr lvl="1">
              <a:lnSpc>
                <a:spcPct val="82000"/>
              </a:lnSpc>
              <a:buNone/>
            </a:pPr>
            <a:r>
              <a:rPr lang="en-US" sz="2400" dirty="0" smtClean="0">
                <a:solidFill>
                  <a:schemeClr val="accent1"/>
                </a:solidFill>
              </a:rPr>
              <a:t>–</a:t>
            </a:r>
            <a:r>
              <a:rPr lang="en-US" sz="2400" dirty="0" smtClean="0"/>
              <a:t> 	Volatile</a:t>
            </a:r>
          </a:p>
          <a:p>
            <a:pPr>
              <a:lnSpc>
                <a:spcPct val="82000"/>
              </a:lnSpc>
            </a:pPr>
            <a:endParaRPr lang="en-US" sz="2800" dirty="0" smtClean="0"/>
          </a:p>
          <a:p>
            <a:pPr>
              <a:lnSpc>
                <a:spcPct val="82000"/>
              </a:lnSpc>
            </a:pPr>
            <a:r>
              <a:rPr lang="en-US" sz="2800" dirty="0" smtClean="0">
                <a:solidFill>
                  <a:schemeClr val="accent1"/>
                </a:solidFill>
              </a:rPr>
              <a:t>Volatile Memory </a:t>
            </a:r>
            <a:r>
              <a:rPr lang="en-US" sz="2800" dirty="0" smtClean="0"/>
              <a:t>alternatives: SRAM, DRAM, …</a:t>
            </a:r>
          </a:p>
          <a:p>
            <a:pPr lvl="1">
              <a:lnSpc>
                <a:spcPct val="82000"/>
              </a:lnSpc>
              <a:buNone/>
            </a:pPr>
            <a:r>
              <a:rPr lang="en-US" sz="2400" dirty="0" smtClean="0">
                <a:solidFill>
                  <a:schemeClr val="accent1"/>
                </a:solidFill>
              </a:rPr>
              <a:t>–</a:t>
            </a:r>
            <a:r>
              <a:rPr lang="en-US" sz="2400" dirty="0" smtClean="0"/>
              <a:t> 	Slower</a:t>
            </a:r>
          </a:p>
          <a:p>
            <a:pPr lvl="1">
              <a:lnSpc>
                <a:spcPct val="82000"/>
              </a:lnSpc>
              <a:buNone/>
            </a:pPr>
            <a:r>
              <a:rPr lang="en-US" sz="2400" dirty="0" smtClean="0">
                <a:solidFill>
                  <a:schemeClr val="accent1"/>
                </a:solidFill>
              </a:rPr>
              <a:t>+</a:t>
            </a:r>
            <a:r>
              <a:rPr lang="en-US" sz="2400" dirty="0" smtClean="0"/>
              <a:t>	Cheaper, and scales well</a:t>
            </a:r>
          </a:p>
          <a:p>
            <a:pPr lvl="1">
              <a:lnSpc>
                <a:spcPct val="82000"/>
              </a:lnSpc>
              <a:buNone/>
            </a:pPr>
            <a:r>
              <a:rPr lang="en-US" sz="2400" dirty="0" smtClean="0">
                <a:solidFill>
                  <a:schemeClr val="accent1"/>
                </a:solidFill>
              </a:rPr>
              <a:t>–</a:t>
            </a:r>
            <a:r>
              <a:rPr lang="en-US" sz="2400" dirty="0" smtClean="0"/>
              <a:t> 	Volatile</a:t>
            </a:r>
          </a:p>
          <a:p>
            <a:pPr>
              <a:lnSpc>
                <a:spcPct val="82000"/>
              </a:lnSpc>
            </a:pPr>
            <a:endParaRPr lang="en-US" sz="2800" dirty="0" smtClean="0"/>
          </a:p>
          <a:p>
            <a:pPr marL="342900" lvl="1" indent="-342900">
              <a:lnSpc>
                <a:spcPct val="82000"/>
              </a:lnSpc>
              <a:buClrTx/>
              <a:buSzPct val="80000"/>
              <a:buNone/>
            </a:pPr>
            <a:r>
              <a:rPr lang="en-US" sz="2800" dirty="0" smtClean="0">
                <a:solidFill>
                  <a:schemeClr val="accent1"/>
                </a:solidFill>
              </a:rPr>
              <a:t>Non-Volatile Memory (NV-RAM): </a:t>
            </a:r>
            <a:r>
              <a:rPr lang="en-US" sz="2400" dirty="0" smtClean="0"/>
              <a:t>Flash, EEPROM, …</a:t>
            </a:r>
          </a:p>
          <a:p>
            <a:pPr lvl="1">
              <a:lnSpc>
                <a:spcPct val="82000"/>
              </a:lnSpc>
              <a:buNone/>
            </a:pPr>
            <a:r>
              <a:rPr lang="en-US" sz="2400" dirty="0" smtClean="0">
                <a:solidFill>
                  <a:schemeClr val="accent1"/>
                </a:solidFill>
              </a:rPr>
              <a:t>+</a:t>
            </a:r>
            <a:r>
              <a:rPr lang="en-US" sz="2400" dirty="0" smtClean="0"/>
              <a:t>	Scales well</a:t>
            </a:r>
            <a:endParaRPr lang="en-US" sz="2400" dirty="0"/>
          </a:p>
          <a:p>
            <a:pPr lvl="1">
              <a:lnSpc>
                <a:spcPct val="82000"/>
              </a:lnSpc>
              <a:buNone/>
            </a:pPr>
            <a:r>
              <a:rPr lang="en-US" sz="2400" dirty="0" smtClean="0">
                <a:solidFill>
                  <a:schemeClr val="accent1"/>
                </a:solidFill>
              </a:rPr>
              <a:t>–</a:t>
            </a:r>
            <a:r>
              <a:rPr lang="en-US" sz="2400" dirty="0" smtClean="0"/>
              <a:t> 	Limited </a:t>
            </a:r>
            <a:r>
              <a:rPr lang="en-US" sz="2400" dirty="0"/>
              <a:t>lifetime; </a:t>
            </a:r>
            <a:r>
              <a:rPr lang="en-US" sz="2400" dirty="0" smtClean="0"/>
              <a:t>degrades after </a:t>
            </a:r>
            <a:r>
              <a:rPr lang="en-US" sz="2400" dirty="0"/>
              <a:t>100000 to 1M </a:t>
            </a:r>
            <a:r>
              <a:rPr lang="en-US" sz="2400" dirty="0" smtClean="0"/>
              <a:t>writes</a:t>
            </a:r>
            <a:endParaRPr lang="en-US" sz="2400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03971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03971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03971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0397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0397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26498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/>
              <a:t>Summary</a:t>
            </a:r>
          </a:p>
        </p:txBody>
      </p:sp>
      <p:sp>
        <p:nvSpPr>
          <p:cNvPr id="2026499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/>
              <a:t>We now have enough building blocks to build machines that can perform non-trivial computational tasks</a:t>
            </a:r>
          </a:p>
          <a:p>
            <a:endParaRPr lang="en-US" dirty="0" smtClean="0"/>
          </a:p>
          <a:p>
            <a:r>
              <a:rPr lang="en-US" dirty="0" smtClean="0"/>
              <a:t>Register File: Tens of words of working memory</a:t>
            </a:r>
            <a:endParaRPr lang="en-US" dirty="0"/>
          </a:p>
          <a:p>
            <a:r>
              <a:rPr lang="en-US" dirty="0"/>
              <a:t>SRAM: </a:t>
            </a:r>
            <a:r>
              <a:rPr lang="en-US" dirty="0" smtClean="0"/>
              <a:t>Millions of words of working memory</a:t>
            </a:r>
            <a:endParaRPr lang="en-US" dirty="0"/>
          </a:p>
          <a:p>
            <a:r>
              <a:rPr lang="en-US" dirty="0"/>
              <a:t>DRAM: </a:t>
            </a:r>
            <a:r>
              <a:rPr lang="en-US" dirty="0" smtClean="0"/>
              <a:t>Billions of words of working memory</a:t>
            </a:r>
          </a:p>
          <a:p>
            <a:r>
              <a:rPr lang="en-US" dirty="0" smtClean="0"/>
              <a:t>NVRAM: long term storage </a:t>
            </a:r>
            <a:br>
              <a:rPr lang="en-US" dirty="0" smtClean="0"/>
            </a:br>
            <a:r>
              <a:rPr lang="en-US" dirty="0" smtClean="0"/>
              <a:t>	(</a:t>
            </a:r>
            <a:r>
              <a:rPr lang="en-US" dirty="0" err="1" smtClean="0"/>
              <a:t>usb</a:t>
            </a:r>
            <a:r>
              <a:rPr lang="en-US" dirty="0" smtClean="0"/>
              <a:t> fob, solid state disks, BIOS, …)</a:t>
            </a:r>
          </a:p>
          <a:p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KsKHAOAgAQdBIgGvgMBEOpVDhekBexAqw1CnTgLKiYDCkgQRP//A0UoRigFAzgLZBkgMgkAgIADAXvCHkUzCQCAoAIB4cMeRTgIAP4DAAAAAAAR5ezAPx4HCYL81fmkAArOAUKF+EFz4QZcCwsuFrttnpqlw0l1mEwWAwmCw2AwFlFUUyZNBHDTbhcHicXlcnicTi78DLDAkimgusxGEw2GxACG8Hvng/PhYaEjJCQmpSgkJyQmoqajIaGhIeDiZWXk5ebmaGjo6elo6GhmZEioyamJyWmJCWkJCWmpaemJKSQ0bFx8iITw5w4z7MVoQolGN4znGEYTlGAhGEZRgjCcIoymQiIRlGN+PxVZaiE2EYmeNixbtMi3CyZ41rTHmcLcThq1WuWeJtmxZGjnC3cgCuQBboP+DcT+Dc+9b8CdJvOcyrWOHCL3fe+O0arhjGJi963vXXoGohWtduXLlEZ3369ec2wibvjvNqxXCjO87mI5VqsW611mwIT8QPH4gdaZr5I2hghaloRx5+Ht4PB06cM8GLJgyZsFsWGUJrY8V7RgEZwgIwnGMSCUAnJCUdU4ShihuwYslqRnvy8Hfp347xtPRDBEg/kz4Bvw/J43cZTMSmJQmJiJTBMXExMTEEIlBImExIABCAiZmCSJSlN7+DUXsCE2EMWLjNkZNMy3MwYtlrTJicLcOZixWsmTFrjxtGzhk5wgCp0BNoT8a43410ZRtO07XLzLWxZNGjJglSUqUpkxIXz59evXjx4Z3wzwzvBYhfiY0+JieSeidbdeKbb8Hh8XicDXLNRgMNgMRVgrsBdiMViMJiLKJo5768PgcXgcjg8LOITyR3VezecSMQijKJAjBGCMIwjBFCInHH4FrKYhNhGFq1aNGLXEtbZMrVa0zYsK3FlZtlrhrkaY8jJm5cM2oApkFofxrqeNeWHIsikSjkck0ekESg0Hishl8rm8jIP+Jrz+JsfgVjjPXe8y08CuSIbIVqgL+DQMCg4CBgYGHj7kgwAhNhDFnmzMmLlytZNWjda0Z4mq3FmbMVrbJiat2WVk3auMQApUD4P+N3T+N3u458qQ6VyjkIT8TtX4nS9GzBmpCW1pw5aghsqYDgYDA8HCwMLF3aBTACE2EMWeVqxZMXK1q4Zt1rTM4arXLNxmWtcuVu4xtGGZrkbgClMOg/46jP46ibX1qo7RyqiG8Tb3ib9nF1IT0ZCREfHzM2CGxZNwMBZxcPEwtnLoGPAhNhDhswYt8jJmtyMsuRa0yNmK1yxYZFrNk2YZmGTGwbt3AApRDYP+PVD+PWfN05cI8BWQhfiaQ+Jm3EWYqiSK2PC24kCHw9TUBoMFg8FmMZgKOiE2ENsubE3zNsK3IybZlrRozZLcLdrlWsczls2aNmDPK3ZACoEBJIX43QvjdNgiruw8VstMkV2ExWCw1UkNuBxeFxuBnhguuwUmCkCE/E7l+J3u9sOieqmyWKc8OfXn05a1ShilSksFcWGkAIXeSxR5mOOONLBKhQwISCEQwx362COKQCE2EZXLfFkaZMy3MwbtlrRw0ZrcLlxkW4mjRhiZOGmbHlYgCooBKoL/ABWN/gAqz57fDuvOXIwRNZ5zYmMPKdqH8OaHh0hikYlkSkkQgkEgMPhMZi8Xk8TkcTjsHgkQi0mmksmUah0EQ2OxuUxWZxeTxUCE8ectDi8+8JpwRgjGVZRgQgRhFON+L0yOICE2EMGzDC3wtcy3E1yM1rRu0crXGXM2WssmLM5xZHGbMzxg"/>
  <p:tag name="_INSTRUCTOR VIEW19C14C36-AC8E-43BC-9DB6-C2AAF774C7DC|PANE__TAG" val="_"/>
</p:tagLst>
</file>

<file path=ppt/tags/tag10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OwQHAOAgAQdBK4JmgIBEOpVDhekBexAqw1CnTgLKiYDCkgQRP//A0UoRigFAzgLZBkgMgkAgIADAXvCHkUzCQCAoAIB4cMeRTgIAP4DAAAAAAAR5ezAPx4FDYKAGaAK4AFShu2W7ZOBgYCFhIGEgICAg4eBiYCDgIKIioqUjpCYlJiUlpKKjIJCxsbIzMrLzMrIyMjFwcTBwcHAwsHCwEHAIGBhYuNm52fpaOfi42EkqSisLawAhPwuCfhc94Gjdk4mTjZuFs0WtHHj08HTp168ufDhrGNLJCcb3rHDfLl25dOXHhilaUsWDBotoxZMGK1pYEYxw1vhhPE3BlPl48M0YzgiAjBEgigAhFCIJyjAhGEJwIwihFCIv4JRjwQhNhGbLjZNmbButc5mbFa0yZci1y5y5FrVy2yMsjfK2c4sIArqAViG8JFXhIrhouGgZCDhoVCwcXBwcGQ0NDRkdHSEZGR0VGSElJSEVCQETIzM/Pz83KyMPDwUNBRUJDQCChYUiUPCw8fOztHS1M/NyMOiIiWipialJqkqgIX4XfPhd9yl2QwWcqxEklM+BwuBweDxeBweDtplgTRQSQxQxRRSTQREdNN9OJwOLweHwODrplkmsqwmCwmIwll1VUUUJDDFBBQiiSwgg/ibqv0+PFxhMwupmYkICJBEkSiUSiUXUxIJIABLj8GyvxwhNhDhjiaYsrbEtcYmbZa0zNXC1w4bZlrljkzM8eJziYMGoArSAVWF+JxD4nG65UME5QqmqkqhggggkkouwGCuwl1llFEUqmm3A4G2m+emmmu/B4HC4GmWOCSiSaCWmvB4HA4G+u2WOWeCnCYjKZyE/Cx5+FfXRs1atEKVZ8eXXrw69OXPhx1rOpFKFMFpYqLVnfPly68+vPnw4apYs1s2LNita1pUlSUaSpaOCdJpgIP5A9uZ+A5mwmYTMSkSgRMJgETEiJQRcTEkwESiYmLvv8ArrIAhNhDFxma42LRgtyOGjJa0Z4mS1yzYZVuFkxbMmeTEza5moArDAUyF+Okj46XZlleAVRVJEMcccUVVl2Cwl1lU01k0lUMcuBwuDxuLweHrrvwM9tdNdcsUE0kUUEtOHwuJxODtthnjplCE/C79+F2XRm5GLlW0J58u3h7dOnLhw55zrFKNJUlJOF8OHPfHjw3hSErYqUlK1LWpitKiCMMMsM61g/g6Md+uePfK5rNRJMSImpgCExMSTExJMSRKCYmJXv4JlGwhNhGbG4xMsjDGtxNGuNa0ZNMi3FjwuFuVw1xM8TbM4bNcoAqeATaH527nf4dJo9EJREI9EI1Eo1Go1JI1IIxGoxFoJBoJBoRBodDIlFIRAILD4jIY/K4/K4/JZfL5TL5zLZjL5nLwgv5/c/n+HPp+DuWXEtvXasuTMmcsgYmSol8a0ITyZ4NhXm4ZxIkRCMIwjCMYEUYRCEYRgRT4vPijqCE2EZMrZyzaZGC1pmZtVrRzhbrXObHiWtMuVq2xZGOVk5YgClsSg/4Ebv4EbZ3i+lcFzvmvHgCE/B8d+D3fVm4GLNLAhfKx58uchsWUsBA18LCwcDAwMDJ2qDgocCE2EM8LnMwaOG61xmbtlrRg3aLcOTIxWscTbE3a5MrlyxxACmEUhPw1NfhqbtgUw1vGcbS3UzSxUIbweHeDw+YjoKkipSIjoiCRcBJxsvMy4IXgrBxR4PGyywxo447dPBLJKCE2EOWzJphYMWy1mybZlrTK1ZrcWZu2WuGjHG4ZM2rJy4ZgCl0Sg/4uhP4uh0azyzOczfKOXicAhfg7c+DvOirKSY7AYK6qaCKu/A4UhsMScFAy87DwZAwsTewEDAyIITYRhzN8LFphyLWeXC0WtGjZktc5WTha3YYnDHE2y42bFuAKVQ6D/j8C/j794xx4RVZ1dSCF+Dp74Og8JiMJkMBgMBDRHPOAhscVqDs4mFg4uvi4OAiwITYRjYtmjLLkcrWeLIzWtMLNwtxMMzBayas82RwwxsXLHIAKvgFSg/4EHv4EG7OLnWazwvlPDhwdI1mb67495u4WiYrXLXThqHHfXr13nMRjGqxitY5awZ456xzh5gCE/Cep+E+Oc6Vpel4YbRtLNqzZMFLXnlvl4M+Hvy3jLBm1btmC0ooprq4cenPlyls2rdqzYoUjGs6xxyz4XDCD9yZjMzx3FpmJSskupiUgRCJi4SCUXEwhEBJKb4/B9xfngCE2ENmbXG3yuHK1s4bslrRm0aLcTdhkWs82Jw0YOWbVm3wgCsEBRoP+GsL+GsnjE3yaa2ct6ckRnO+PG9zMoRGOGuXbhpeevXfi3cVFRrW8a6PE6dPA8ICF+Eyb4TQ6YZ45VUd02IZaGyiaKOOWfA24W/E4XA0x1TYTDYjFYCiSCGOOmWvBsPg6a0FmExWAx11E7C4PH4eE8WdFHp3rghRKCOGNYThWUUYRQrScoynKEZVpWUUYRjEjKMEoTlj5fNhOOEAhNhGNvmyY8eJgtyOXORa0aZWC1xmbYlrhkxytHGNzjzZGwAp+JoT8Wtn4tfc1s1sCUY461vhlljGdZxja2DNkzYKWz1vEhPwkafhI9tPFDFSyFY3z14uHHhnTBk3ZtmikZ4bz05cukIXnLiOK/QywwxwkcBChihICAIZ9Hh0ezCE2ENHDRi1cZHK1qxzMVrRw1cLXLXHjWuMzHDmaZm+Jo5cgCoYBKoT8e2H49ycVp5J4MfAx0UJzrjteMYxmnOMMGLNg4UqTvhCE/CWd+EvesYYpbqc6FpSnXDfHplrz5cOGMMWbVu1YKQpnvjw4QITy54Xhh6sYwjCaaKKKKKMEEIQjCd+Pz0ZgITYQzzOXDVuwZLcTVo3WtMjVotxZcuFayw4smLLhc5GjJwA="/>
  <p:tag name="_INSTRUCTOR VIEW19C14C36-AC8E-43BC-9DB6-C2AAF774C7DC|PANE__TAG" val="_"/>
</p:tagLst>
</file>

<file path=ppt/tags/tag1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NkRHAOAgAQdBMYEhgMBEOpVDhekBexAqw1CnTgLKiYDCkgQRP//A0UoRigFAzgLZBkgMgkAgIADAXvCHkUzCQCAoAIB4cMeRTgIAP4DAAAAAAAR5ezAPx4IEYL8TfiUAAAKogEuhfUbeonvtlwbEzX4CjAWYbBYDAUTTQzSo6Z6aba8Hfha8Hg7a58FJdgMEIfwh4eEZeGRSfTSoTamSCTQCFxuNyGMyGQx2Px+SzGXyuSx+NxeAwyOSyaTajUChS6NRCExWQykhOVmrOMYyrhrGsYxnKYRhGEU4CMJIzn4FL6wITYRkYs3DRqwYrczNziWtGmXMtxNmLla3YMsjNo4cYceNuAKVg+G8Efngj9gaSYnJ6ajELJysvNghfhNU+E1WnD422+mBhoqqpiGx5XlHNwcPAztegYCFCE2EZc2Rrha5ca1xlZZlrTJicrXDTM5WtmTFticNGjJw2YgCnokg/4P0v4P09ZxHaaueebmMYxCF3MNY3yuLkCF+DrL4Os8ViroqIVNOBvxt+Rw9scUmExGMxV1USO+e+m+8IXk7fwQa2eVHBGhhgjCBBAghSw4/MwQwzghNhGZy2x4sjZutY5sORa0bssK3C5x4lrhtjxucOJuwyMMYAphFoT8JNH4SdS0s1LQje+XXXLivgwaAIP+D0L+DyVDed7zvOYtxbnjIIbOmJYKFu4WDhUCgUDBwMTcwcFAyoAhNhGbMzYtHLJotwt2TVa0zZsa1xmyOFrNzjx4szTEzbYWYApeEoT8JWH4SsVuBHBGWG89eDPDDACF+DN74M31GIoxEl1CO2fG14nDgIbJF7BQNfEw8GhYWDi6WXhIOrAhNhDbKwxtsmNmtcMcLZa0Z4cS3FlZuFuZzjbNsbhoyxNW4ApPDIT8JYX4Sy9VuFLBasdNQIP+Dor+DpfXg443jesah8iXWAQ2ZweEzWKwNRQhNhDBszzNmzJgtZ5GjRa0yN3K3C5ZMFrdrmxNXLJpiZOGQApeEIX4RCPhE/nnowGOw2Kwk1VNNtqG8JtHhNJrJaOgIWVmZWjj5mPkYkCGzhiOBgsCwcBBwsHG3cBAo0AhNhDDE2ysmbBwtZsGWVa0YMHC1y2xMluHJkyY2TjNiZMMQAppGYP+Eqj+ErPd3w5a5V0Re+O+M5xcMIT8KC34UBY2nmhCE8OPDpvpnllXJK2DAIbP2LUDcyMDBwEHBQaChYCDQazi4CBoQCE2EMcjDI0bZma1vlYslrTE0cLcWbJmWt2LLM0xssbPK1bACnwig/4T0v4Tuazczu91UY4KXPHN3SqrluLohfhNW+E0OiWiFPDTXicHXPHFVgsRjsJZJFLXfjacfgcHWIbSGP4CBwDDwMGgUCQMBAwSAgIGCg4CDQ8TfwKDqyE2ENXGLHkYZnK3C4aMlrRrhxrcWZsyWssTFm1atGuJi0aACncjg/4V9v4V9+Ot9LiL6ccTGgzObvEVFduMbIP+Ekj+EhnjO53meMc9824a6dOnDoRu+98c98iGz9ieDgLWTg4OFgIGBQMBAwCCgEAEGg4nAcCgbUAhNhDjG0zY2rButxtG+Ja0cuca1ywyMFrFu1bZWjlxibuMQAq3ATiE/C7V+F2vVPBK0Kxx48ePHOdLYs2LJTBKMpsMseOum+OFdVtWbRihbW4c9+XDhIT8JOn4Sdc961vWEpZMmbZotak8OXPnyx23y1vSMNGLhYuEwRnhy5c+HKz21xw5wIbS2RYBguBg0CQMBAwEDBQcFBwkLAQ8LF26BgrCWhJSyhIOCs4+Dg0HAwcHBwcDHy8ahokhNhGbJlxNG7BwtxtMrBa0YsMq3Fmx4VuTM1ZNszNm3YZGoApdEoT8NUX4aqc0sk8SVY1zx1xzgIX4N8vg4Vy2Gxkl0EEEsuBgwM+DlIXmjhuKvN0ywxwyy4/I0xQ2gCE2EZszXE2cuMy3K3cOFrRs1YLcOFxjWsWjZthZtczBi5yACoIBK4P+Gtz+Gu/prwOHbHCpzz49evHeZuk4uorGOXCNRbd8XECD/hDa/hD/qdXizE1BMXDWMdsdHCd53z458F34+C8EheXOD4GjwKVLFCEMCGCGCBAIpZJ0McduplkjyIAhNhDVjlaNG2ZqtZMsmZa0xtXK3FmcNlrDLizN82LKzxNswAqBASiE/DqR+HVXFn2SzUxWlGtcuPPjx3w4YzlbBm0as2a0FNc5xIT8Gb34M/eI4ENEMEJRrXDhw48d50hipgxSpe98NcM8t8+EheYOD4JdLWlSwQoQECAEEMKGfaywR58hNhDdrix5GLLItxOMORa0a48i1zkb4Vrdi1ZMsuJy3YNcIApYD4bwSveCW2OkpKelpqQgYSHiZWXAhPwvNfhejx5d7DOc8FMFLIbKmB4GCv4eBg4Wpm4FAxwhNhDdvhbsMrfEtwsceVa0atGa3Flc4VrHE1aOGDJw5wt8IAqSASWG6izqOYWRlY2Zh4OOkqiarqqsmo6CiYuVm5+boZ+hkZWLk4CDkpiah/DZ14be5NMplQJ5OpJJIFA4/L6LPaHQ5zMZbI5HH4zE4TAJBMp9QqNOpdGIIITwpjk4971TTnFGMEUpwinBGNfAcIx2gCE2EMWznDkbscy3JmbMVrRuxarXLBnhWs22FvkZZmLdoyxACpcCgQGE/BCR+CF+tbYcG3Dry7ct6ytaWJGeGEqYsmjVoxYLIzRjClrUtGGW+OtUrWtgkrOuEpk2cDicjVwMUpI3Tne+vbt4PB26b7SMo0hGFU4yjSMkU61mriradACE/DTd+Gmead7QpCkpQrOta1jCVKWpCSUSFpUzYM2Ldk2YMVoxacuvXt37+Dnx4SWIxVmjWMyNY4ZoMFMWDFCMcuXg8Hl8Ph8HXjxyxQtoybuFo3cLdo2ZKZLZLww4cICD+LPFifP8mbSmYkTExIRIRKJiYSSq0QJiZqZiYiRMSiYmkwEoJhMSExMImYiYmJhcW35vspjxACE2EOHONixZs8a1m2c5lrRi4wrcTJrjWtGmbHiY5HLBvkZg"/>
  <p:tag name="_INSTRUCTOR VIEW19C14C36-AC8E-43BC-9DB6-C2AAF774C7DC|PANE__TAG" val="_"/>
</p:tagLst>
</file>

<file path=ppt/tags/tag20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I5IHAOAgAQdBI4KsAcBEOpVDhekBexAqw1CnTgLKiYDCkgQRP//A0UoRigFAzgLZBkgMgkAgIADAXvCHkUzCQCAoAIB4cMeRTgIAP4DAAAAAAAR5ezAPx4QQYKBzrNAAAB69gAAD17AAArQBI4Dg/4Ujv4UhZvHONudbZm5ljGvCeF4GIXnwfB68dpjVctPAYGZ7ufG+KdR25PKnFXd8evPeZhrwHgahed8efGYvWOTzJqJ48/D78cq4cO2tRfM8OrqMac+QvXCppO743ZUMRF3M5hTTV1vlzUxGoq2+s8V1GqrVRrEcJc+vg+D4vHqrHbh24R4kViIu88+e+NkeFnwsYTe+fO9xEeBnHhZJWqMFbvjPeZjTUVGWcbrFYhDjl3iLxUREXC6iopmM7x4eKRiqCbcJmC13doViYiXgxEWbu82rXbxvC5dNTPi+L5ffweKO3jdPC7eAIP+AAb+ABNfDfTv0mlSSi5oIkmCERMXJkgq6ImJhIuLiZhjOFEZY2tMY3VIiZXMzKorFVBM3aSagmWcDwMcK1K88eO95zxzN0jhrWtVUTFzfPW+7PHjlhw6eBw8THCoznfHnz7742nWuXTlrGIu74zz3taorWs+FmpXz7d7u4Rq9MHHhxXaZibjNzMVXgZ8LhrUxnOc99b7ru7iIxw4Y4dIqJu88+Ljzzz3MMcOngR4GNTU3N5ueZz3vjnMacuXDhjF1N8VbzEwxFRCLtMjF6pEKtlsgvyt+D58v4B+Pu1SAUUAlEUWKSwSiUAEssWUAAAAACpRLLEqLJQVKCwsLluWUloWIRNkqyrSbiZTNlXNoEuC5somywslllBUWFgEWWFCyyywCWWVKVKSwSkqWULLKRYFkoAABSyxDfP4nraAITYQzYYcrZy0brWbnM3WtMLFwtxZseVaycOGzfM2cM8TnCAK9wGHAYP+H2T+H3XUtb4ZwHGpJpFcamonEYg3F3MzEUXK0w4c+UTBMT0jGKJzu734WVL3fG8qjGmMzMeDURGIN5zu4a6eFy4YXx78fLrviuiD/gBQ/gBp4Tes+B4videjwr5NTbjvnz33zmcVy5cu2qwZmePE8tkjXDo4Ui3PhxvaZVFUxfK1QiFTSYubdenVebXUxGoxSom05XbXi8rvjsCD8btfi41UVdt7uZlIlFxMTBBEhMSSiZiJgIlEgJgiQRIETExNWJiZq4EETExJK1+X68o7ACE2EZmzRw1xN8S3Ewy4VrTM0bLcLli0Wscbhw0yNGuJwwYACsACuAGD/iT8/iUJnWe29TMzcTiHbcW3laqqqq6m5WpdosqOGKxrVGc8efPwd5mcYxiOHHhMYxjUJcd7M1EUu74zc1GuFVUJnj24zKZvM3mpnVaqqrBN1uLXE3MrTS6vOeK41rwPC6eBGrnig/0d36QeeFeVXSuSt53x8V59+DuGuXDp27aqMTW83nq7995tHKvA6MYSmbRcTq4mJlMTw49rmbyzcZxwPEYqmbvN7veZymIqq1GMVUBmbu973vjuVY4dPE5dMais89567585zEVwxwjERMxfDjjerIP4289z8Xrxu0riYkmJCpgiRKJRKYJiYJhF1KJISIkRImCYmAAESRM1cTCYBMESIlKJJiJoImLRMSBMImCVzfP4HmYgITYRhbucjPFjYrcLnI1WtMbZytcucrNa2ZZG+PG0buGzPGAKtALWAYP+Awb+AwuvFRdRiOHXpt34ccTiOR279OutnLn43WJcenU6TERMTM0xiqqMzm11iMUid54xumK0q5zadcMa4aqs5m4VjXKqZu87iq4YqoztxQrWNFzbcI4VWMTGFY1Gqpc3cRrXCuHCIzmZTEVF7z4PXye/h+H18He+OeLya3uwgv43i/je/4M743KtzY2G5uHnxuAJZUoISppd5uXElG5UDVtCSS5VKSWLLWypFwIhiLLnZZc7jZvNCywgWKbFqxJeXIhVrbNma9d870CD+DONu/PeUkKQmUzImJgEwmJiYlEiJAJiJARcESRITAmARICJESAABF1MSRJEzUzAiQBMTCYAAAmCYCYmV38IrgAhNhDPC2yNsTHKtctGGRa0xOWy3FixsVrnKwxOXLdoyZZGYArJAWmE/AR5+AkuOZHFhtdhwYcBgpOyULWlglCCM6QwYMGKVJTSQpititSEowitKlsGKGCUKYLYsWDJgwSqx3rjndWd9efbw+Hw+Dl4d9N8IIL+Ojv46N7j4fgefD4fg3DcooiRKm2WJJy4WNbDcqCbNm22VmySyJStu2+vh5Wgg/M8SM972lc5WhMJiUomCauYmJiakESAi4iYkATAmEwBFwSb9HzVx7AhNhGZq5xs8LTMtw5HDha0aNsa3E2bMVrNiyc5WTZvjzZMQApxHIP+FLj+FLkquEYuLnd3ERiuHHpu7yCH74bvaZRHptLpxMpdJJFIIxBIHDYfE43K5TK5zK5zO57NwIXkLexYXNoghgjlghhjRy43KoGCITYQ0aY8WbM5arWznJjWtHGHItxMWDlawyYcmVk0yNGDZqAKdBuD/hpW/hpHvXPxKxDO53cTGOER05xxkIfurO5vlkujkukkkk0ikEcjUQg0JhsPj8hl81mc1nc/noCGyZfwMFgGDEDAkDAwEDAwEPAxN7BkqCE2EYWuJzkZM8a1lkbMlrRpkaLcThjmW5M2HJibsMjZowZACnEbg/4hIP4hBee+fLj2nTS5zKJp03d2h/ABh4AeZxQJdSJROpVLJNHopDolBITB4rHY/K5jMZjO5qCF3UsTOyTxyxwwwoY0EqOnWxxR4UAhNhDbG2YuMrLKtxNGeFa0ytmK1zkYuVrbJjx5m7jCxas8QAq1AViD/g/u/g//tq+2ccI3PGc1dRqp6XcymtVyrgiec8c8w1vU5nbM4vEac9TMxaE5u7TDtHLnyIP9+p+/ntw48L7c/EjtXSdZveePg8O+5tVU1FSlFxIdenh4zc5KrGuDwrqUzN3ZKIrfDM5wg+ntY4985zcxaU2mJTCYuJhKCJIupJiYmEwi6kJgESExd+f6dnnAITYQ1YMcjLDkcrceFtjWtGblstcucbZa1zY2OPDkyZMuRoAKqAFSg/4K7P4K4e+u9ZxfCampHSeWNaqZnrfXmCEsyzSqpFs8bnMRGq4ccKubi06TNyCD/fRfvlXbfgZq2bnjezwauVRVVUxIc0ZbicrqKrHR0xisZje88b43bDWtcOAZg/kT2evHr4N8VxcTNSCYmAiatFwSqQJhMJq6lEpi4lNSnr8C1ceEITYQzwt3DdlkbrWDnJmWtMmXMtcsWLJbhY42bPFlyMMLbCAKnAFCg/4Gtv4Gt9OPDjW0zMRGp6K1GCsxxvfPhxc+TdVc3OU3WERM3k3wa4CD/eQfvIefjT4U9J4TOb3x3x3vNzURwiMInGWMuc5zvMqxw4cu3LWIpuO+98eYg/kr4Zi+O+ObtMzVxMTMTExMTBMARMSCYlEwTPP4LrMUITYQ2YssePC4yrWLnIzWtGLnEtcNsWZa5Zs2eFkxwtGrhiAKpAFJg/4nRv4nPePgeLju5xOMdOnCsTXPOYliqW314dbVFRRneeecxUaxTFeHqYvUY4OFcoP99l+/B6cMeNHBN899ePXnuVa104aYy43bqm1szcRWtcOmOBN5zx1tEYw1M3aD+UPge/B8XneVpiwkFTE1dTMSTNXAgiREgJiTxfgGZaAhNhGZgyy5crLGtzZHDFa0xtWy3DkwslrNq0xOMmJw2YOXAApwHYP+F1b+F0dHHW9XMZXm0XimJpGahvAVJ4CHZaejqaOkpCSipKGhoSHh5GVnaGhmaeXo5+nowIXibMmfrljhQIYYYIY4IY0OH0cUsUAhNhDhgzYZWTXGtZs8zFa0x5ci3DlyZFrlrlyt8rPLkauMYAp6H4P+Har+HaW43w3E04YiIu52up4VyuJsh/AAl38cSikUlEakkejkUiUMhkGhUIgkBgMNjMZk8tnMpmstlsrAheIsrHFo5Y44yGFBBHDAhhjR16+GCHEgITYQzx5M2FqzZLWDdy0WtGuHGtwtmzBa3YYsbLE3atmeZiAKdRuD/h/G/h/Hqc9J1CL3JONa5RrnfXmAh++Q75GESaLSCQSiTSiUSSNRiHQyDQCEwuExmFxuQxmNgIbKGA4GCwDAkCQZAwEDAwEDAxeB4WChasAhNhDJu0x4czhmtwuWDFa0YuMK3FmY4VrBu4ZN2zZlhytMwApvF4bwsleFlOIhpSMqpiijoqAi5Obn5+Zn5Gbi4sCH8PBHh4Bj0UlkelkkjkMhELhsflMnlchncZm8hjKF4UxZla54440aGFDXq0MEICE2EZXDJywaMsq3EwZt1rTLicrcWZzhW4mzdu1xucjHIzcACmcThvC/54X7ZSYiq6MloSCi42VpZGhlZmTAh/D194ehZRJo9LohEoFB4fGZHK4zKZDL5SCF4Sw8MGXrpljhjjjt08CC4CE2EM27dwyyMGC3Fjy41rRxlwrcOFjjW5GjZlhbuMbhg5bAClMNhfhok+GgvBWYaLEUI66cCIfw8zeHi+PSacSSSRpD47LZuIbE02g6OPkauhQcFTAhNhDdjhatsbVwtyNcOZa0YM8a3C2ZsFuJu5x4mbBu3aZsYApdEIT8OO34cU8VNEclIUzwxzy4wIfw9ZeHk+RSKRRaJQSBw+Sx2Qx+MxmGyNdwK3h4mBhYOVpYOBhKQCE2EZGGJk2xZca1lkxZlrRhiYLXGbKzWtsmXLlzOMbXG1yACl0Rg/4euv4et61qek8s6XhvIIfxANeIEdApFFpxJJxJJJDILF5HK5mAhsFR8FGyaLgYOHg4fAMBAwEUITYRmbMWjhi2xLczVqzWtMLfItw5cTBa4cY2Lhoyxs2jdwAKVw6E/ENF+IanDjxwritmtgtYh/EBR4fsZVKI5GIHFYrOZjP5jJyGyBbwMXRxcLCydvBQaQAhNhGFu1zMnDRwtcMXLZa0cOGa3C2cOVrZlhcNHOHK3YN2wApRDIP+IuD+IvVuuu8c6jgAh/EIJ4glZNJJREoNBYnIZLMwh8LUmAp3CYXRYDAUDCE2ENmLls0zMca1tjc4lrTMwcrXLdgwWtGLbKyzZsLhtjygCtMBR4fwjoeEe2NTudTWaTWaVeGR2PyGQw+GwuFwSEQqGQiDRCRRSUSaWTSdS6USaPRCHQKAwGFw+IxeLyeRyWRyGOxmJw+GwuDwmGwuFwFCoFDIdFoohPjmvjq83F4mfNjxZ4TjKeDBkyZMkrQhhnjnPDW6MSaM7xvPHPDCcUpQtOkoWjSkrUlQhPJngGe3j3jCqMEFaRIzgIwQRhGEYRRgjCKCMokIkITpdCfX5NMNucAhNhDJy3aYsOJmtx5crNa0zYcy1xkctVuHDjY5m7FwxYNMYApyIYX4NjPg2LiilqrjY2uGWKarCYbBWUQT14HF33qbMBjghPkSPkV0pyYG6NpSRx4cuHHnrWFNFMmK1ACF2UcUuRngRo4ZUcEKOAQinZwwoSE2EY3LBhkYuWy3NiwtFrRkzcrXOTFlWuMTNiycNHLBi2cACqcBLYfw2IeGuOWyCQ1GDyGKw2AwiKRyUS6YSaURiNQaAQmFxWHxOKxWJxmMxWPw2FwFDINFJdRZEIbibuKZqLGwhZCOiI6KiICCgoOFi4uJiY+Ri5eLi4uDgYOIhIqMjIaKioSEgJGqk4Tyh4FX6OWcYKyrSM5qRgnKdKynJGEUSvD569KgITYRias8uNq0aLczfJkWtGbbCtcsGzNa1ysm+HDhzMsmZmAKSwqG8NZnhqVt0fAQ0DDQQIT4xT4xXVitKk64wIfGVlgcBodBhsBg8TAhNhGHG0ZZnGFqtaOMbla0ZsGy3FlZZFrJtlyYmuJmzaZMQAqmASyH8S0HiV1lcUithgsjkMVg8EhUak06nU8l0sjkWg0BiMZi8di8ZjclkcvksXg8FikMlUklkQCG4pTiv6i9vJeShoqEjoqKiIaMhYKLiY2PkZOPm42JiYeARUVFSEZFQ0VCQUBAAITyp4Hnn5s7xjGUZXpVCsECKU5TgRhCc+Dz6o0AITYRia5mLBtixrWrFrkWtMTjKtwtmuNa0yuGrFwyZZcuFiAKbR2F+I3z4jfb7oLqLIJpaa8Pg7a0FmAxWCowlMlNYIP8dF+Oj8HwPF7YjEYiqmTLMri6zACF4kyscGfvljhhEAghghhjl098EeDAITYQ0zZGrhwwcrcmZs5WtG2VgtcOMTZa0YZsTNowcscrXIAKkwEoh/FyB4uNYXB4NR4XK5DGYSiEcmk8nE0l0ei0MgEHhcRjcXj8hkslkMVhMEgUYjEghfGQeNZ02dzmDsomqumqkohS0zz322233zxyooqqMBJVNICE8MY4R5Omc6XjGC9KqVpWUYynCMKym4vRRlwAITYQxcNG7XK0arcTlq0WtMeXItcYnLBblzN2uJu4yZMmPGAKciOF+LGz4sbTATRUIZ7b58DDFBhGEkilpvwdssOAoxWExQCD/Hofj0SeETETO+Wyt9LRUwRdc24AheLNDG1csMKAhQQoSCFBDBChl2MMMMYhNhDVlmZ4mjjGtyZWuNa0cscS3FjxtFrPG4a5W7lu2YsmQApDCIP+MWT+MWV0nWMAg/ydH5Olx0igh8LVGFzmgwOCwYAhNhGNq0ZM2rDCtx5WTJa0w42C3EzcYVuXDhYt8rVwwY5GwAo+BoT8Zwn4ze8MdQCE+Ug+UrwZcECHulrg8DnoITYQzwtc2XE3wrXDdtkWtGWJytcNMbNblzZcTLFiZ4mOFmAKRAiE/Gs1+NZmOjJkwZCD/KmflWeW6pCHwlR4XO6LA4LAwCE2EZsORy2c5MS1g4y4VrRixarcLFxkWs2zNjhcN2jNm1xgClUQhPx7yfj3L0ttqwQwRzRwSIXxb3i/cJkMFdJVDDLXTbbahsnYBQNzEwMHBwcfZwaDjCE2ENMbHGxaN8a3JmyuVrRg0wrcLJw2WtcrFtlZMcblvhxgCm4bhfkCI+QJ+m2KeyrCYLCVSQT24HB31zyS4arEYACE+Oa+OdyU1StCFcN8+XLlxziZKZMVcACF421cLR0wxwSwQkMEcEsU9engjgAhNhGTIxZt3LJotzZczNa0ZtcK1wwwsVuHI1YMWrlgybZsIApkH4P+QrD+QrFw4ZwvOd5uUcNaqk3rn0jpQIL+Duv4O7THMxOVS1qtnl7eQIXkDZxwaeeWFChghgQwCFGt1sUsWBAhNhGRs4xtcjNstyNGbla0zMmi1yyZtFrRnkctMeTNmYtGgAp4KIT8iWn5EwbXxGa1LTYcefHesLZs2bBSOHPt358sYZs27VqAg/xzX46mp5HgXEFrXE4YqGEzcyuMtyCF441scWlpljISCGCGBDAIYYAjknr1sU8UQCE2ENcblnmcOMi3JkxY1rRpkYLXGJywWs2LFuybs3OPC5wgCqQBMofyFdeQsmCxWEyWIyOGxchkSjkaj0UkUekUklUmlEii0Og8RkMllcvl81l8tlMljsPgMIg0YhUehUIAhPjcvjjZRpGUrYs1smTBSVZVw4b48t9uOt6xihGd8a+CmTFu4GrVIITwJGWfTOc05xjGMZVkgRE5IwIymjBOFb+A1YyAITYRjc4WjNm0ZrWuNk5WtGrNotcZGbZawa4WTXFjaOMrRsAKowEvh/CGh4QwZDI5XHZjIZPG4jAYBGI1KphPJ5RqFQJ1LpJFodB4fH5HK5XK5XMZbL5TJ4vH4TDYZBIohPmePme5wy5L5IYsWjRkyUlauXPpy69OnDnjhrOUJzjGkaV0Ys2DAITwRaF9e+85zJwjCMIoRJkYRlGUCEYxrl8A0rLhACE2EMMeJplc4Wa3FmytFrRg3crXGLNiWtMuNk3zMWubNicgCk0Ng/4JdP4Jbd3dTjW4QIXz6Hn37MRVgppKKab8CIbEkvCwVfHwsXXyZIghNhDnLhxYWbVstaZHGJa0bZWi3E2xt1rHHkaZWWHNhxsGYApnHIT8Fgn4LOcNHAxbtWC0o3vhx461ilXVfJSD/QofoNarPTd5z13x47zF4cNaiumZheLs/DBqa4ZYRHAQwQwFOZwMMdohNhGHJlwtmmRgtZuc2Va0w4cS1wzbY1rJy5yuGLXLix5MoAplG4T8GH34MNcVsV7YcOvLlqhTJmzWlTLK8MaD/P4fn/Yvlns1WJq4zXGc3F741xCF4Ux8UejjlEJBLAhhglp16WSUITYQ0c4W2NnhaLcLJnlWtGLdmtwtMrNa3as2zRnjZNszViAKch2D/g6y/g7F1HhRwqLjjjdOtceO741rk1wAhPnJPnFbJQivnY886YL7p8bBaBXDPKCHwZSyfweCwOEwWR4KwSm0Ch0SlGEcGQOZojP4KgQhNhDRhlaOczJmtZMsLVa0a5XC3DkZOFrJvjZ5WzLCxbt8IAqLASaH8N2nhvrjsXkcJh8Ag0ej0ylEslEijkah0IhEBhsZjsrls1msnjMJgEAkESkEQIT5j75kuGRulstgUhWuXDnx78+nTrvOeC2TJuzYMkqQhPGXJjDq3jWM0ZwjGEUYIwEIosvdjGFwITYQ5yOG+JmyxLWDHGyWtHOJgtcM2eZa1ZY2zhm5bMHDdsAKgwEvg/4ZPv4ZSeDhHaYnOeut8eHPkq+HF3rMorpz5XF3G9Rw4a4Ag/zk35yumpwZbjjw48M4cOPCOfLYL7XpGLRnfNzAhPIndjDwDOcYRhEiRRTgRhCBCEYRhFGfN5cq04ghNhDZg4aZm7ZotZt2bZa0as8i3FhZNFrhk4yt3OXC3yOXIApoHoP+Gs7+GuuN9I7Y5Vhu931jKIrTSgCD/OnfnQem+0Zje873x3va6rhXhMVq4IXljg2CHYxwwwoYI0MKCGKGBHTn4UNAITYQzcsMblrlZrWuFvhWtMmLCtxYWOZa1xM2WVxkZYWWJuAKiAE1hPw2zfht3pgx4sk8OjSMuTDgjDNWMseDCyRtaCdcufLliWyZNEs1ZVkAg/zZ35tngutXYM4q9b1lIRUaanExNxa1xzrc8wCE8QcOU+jeMZVIoxQjCMIwAQjAIoooxw8fhxlHlCE2EM2GXK4YOG61lkw4lrRi2YrXDVy3WtnDXCxxs2TPGwZACl8bg/4chP4chRnGq4VOM75+Dz4yeFjlw0CD/N0fm6R0nSYtcJiIjjrreeaF421MLQ2xxwoUAEceNy8cEMQhNhGTNmZN8LLEtZ42bRa0yNGi3DhxZlrlm4xYszLFjaNGgApKC4P+HEr+HC3Xhb1jbYCD/Nrfm28641q63ACHwtSYHAJ/KZPAYGgwITYQ0bY2eFo5aLXGNm2WtGzLEtc5mThbjcucTFm2x4WjhsAKjwEmh/EtF4ll4zEZTFZTD4nBoJFotLpZKJVII5GIpBoHDYrH5LMZbK43EYNBI5IpVJiF82B5uNdPhIMFJgqqoJFNd+FvwOFwt88MElF2Kuwk1ySAhPEXBhpw5bpxnGMYxhGE4IwRlGMqx19VOmghNhDds0cNMmVytx5srZa0xsWi3CzcNFrDKzYtcjls5bYmoAp/IYfxXbeLG2CQqQRSVSSVRyORiORqKQqCQeHx2SzGZyuVxOGwiCRqQSCSAIT5ur5uPVTNCyuHDny3z58uW8o2piyaMWaGSEoAhPHHPi6+OsUREjCKMEUY4+PpjAAhNhDJozcs8zXGtb5MbJa0wt263DmaYVrXHjYNWTnJkcZmIAqKASWH8ZoXjPPgcFiEAk0YmEslEmkUij0cjUSiUEhMflc5otPq9BmsNgMUi0smEwlghPnzvn0cTVLRTJKNcOfLp158OGa8JUpSlsmaMqQkhPFHHppz48s5xRhGEYRQnKZFGMY8nbGEe0AhNhDhqxYssWRutbZGLZa0Z4mC3E1YZlrPLmyMXDlviYsWoAp6H4fyBveQPuOyuPxtAI1HJpNqFLI9FoZAITAYfB4nDY7D5fIZrH5KhPoaPoe5QxNTIxDDjz4deHbfDGuqeLJi0IXgrDwNDGjjgjjgjIIUKOGWPC49DFogITYRmY5GzHMxYrW+Fk5WtGDDItcYcrdbmaYsTbFka5crfKAKjgEoht8cALFU9NPzwkZ5BQ0FBQsFCwcqrKVDQcAQcDBwsBFxS7CH8TlHib/lNIpM2m4q8FkcjisJgkOiUmk1KTSPRiKQqBQGExGHxeG0GVStT4Xmrh+CHVyxwoUJBDBDBBFDCEcIhhl2MqHUgCE2ENmWFrjcMsi3LmxNFrTG0yLcTJy2Ws8uFzicNGGZyyZACk0Mhtjb/ti+gYGEhIeDhvEwB4l6ZcwXEQsjCwsEh8oX1A5/CYbQYLAYHPwhNhDZoxZZWLhqtcMXDBa0Ys8a3FjzOFrDE4asGuZlhxN24Aq5AokBhfEdeI7hgDSZWOOGWUoimiggnjplpJZoIpAZrAxUQUQVQIoIpIoIY5aa68DXXDfFDAiQo4ZZ4IoproppI5Z660cUUVEUKWOeCOKCCqmieOm2mu+WWeRNNRDZJmtjsGNxgIbw5VeHKuvrgwVByk1PUE5KQkFBQcXGxsbCw8PDxsbJyMzI299fiIlYeAhYNAQUNCQUNBQkFBQEAg4CDgYeJkZOVmZGdjY2Lg0LBxcXEw8LBRUhHTklMREJBQMDAQEJCRUVHR0JDQRBRMRFxEJBQ0JAQUHBwcPAw8AhELLS6qqwg/lL4LuPb3dxaUymEyhMxMRcQmAuAKLhME0lEkqkgJqRMSAIuETEiYE0TUglK2fL9eDYITYQzZ5GOVljcLcuFq4WtG2LKtwtnGJazwuMWRrjYY27VsAKpwE2huGa4ZsoKGam5KThocIZACJjo8srOkpVNTk1Ny0PBQMBDomCgoKKgIiChofww2eGG0olFoFBpFJnU7CvxqCoNCJtN5sTqdzCYpVKyh0KkyKBQqHRCFQiCQGDwOMw2IwkheguMYMHnZYYY4YUMIQQIiCFCIRDBDBLFCghgjgnz+Fgh2ohNhGFg0buWGRstcNMTha0wt8K3FizZFrdw5bMWmPM2zOWgApoGIXye3lF8DAmuwmGwlEkNt+Lw9csM12AuIT8LEX4V94SnHLhz4UcGDRiyKac/B37QIbSmQ0DgODgYGDINBoEi7mCgoOfITYQ2xM2mNq3cLWTJu0WtGLRktxZc2Za1bNmrFg1ZYcuRyAKiAEtg/ycn5P3hrtrSJ3m9jUM1NyxGHK4533zvjjj4VctAIT8KPn4UcdkclMFpSnPHlz8NycdZrWpitC1JYLYsFpSnPPl159oheduJYIdTbHDDDDDAQwQQwII4oRBCgEMEafYyww6sCE2EMsjly4zZMa1kwwtVrTHkcrcLlk3WsWjHKzaMmmbFlxAClANgv4K2/grOcyesmY0hvF6N4u84qMQELMx87Mz8uCHxpZYDAaWg8Jn8CgsAiAhNhDlsxZ4mzPCtcZGuJa0xOMq1yza5VrJuxzY27XCyZsmIApoGIT5Nb5OXDCNKYs2TJBPDr06cM4WxZCF+L3j4vVYbK6pYY755YZqrLKpqacbkcuAhs1YbQ93AwcDAoGAgRAwcXfoOAgAITYRiaucTRwyzLWDJy2WtGuFqtcYXORa3xtszDIxxtGGVkAKfyKD/LLfliY1OpbnOYrXDhwnG98e+9zeNxxvmIbxbfeLamQmoqURkLBx8zQ0c/NxcPCRkxUT0pLQ0FDwNHIzs3JghebOF0+3hhhjgjkhQIIYoYo4IYUMuL0MEsGGITYRiZ5meLM0crcrnHkWtMTbKtwtXLha2w4nDNuzxtsjjGAKbRuG4zDjfcFWNgQE5DREFHQEYgoCBgYmDmYCTg4shfigE+J9vM5TKlmBEEKdGR0KI4oQhs2YfgYK9gYOBgxBkBBwMChYfAMHBQM+ITYQ3y5MTZxiZLWzhvkWtGTDMtw48WRbiasnDFy0atcbdwAKigE5g/y0H5b1F9q7cuGOFYnUajUTfHnve8ynExMMRjGqms547451ziKAg/4qlP4qh7rOthUs5zz68ePVsVTURqMRwisQqcRVRNzxzzuE8seD0e3OsyKcIxgARgEIwIwREYIwhNh8E1TuITYQ3ZYm2bDkarW7nC5WtMTlstcuWmZbmyscrhgwYZmzNqAKkwE7g/yKH5FURHCYxWqaiMTEMVUYjEE53nd73ds3bMzN0VeghPw7Nfh2LXlvxcO04UpTBLJTFLJiyZsGBGOXHny5cNZ454Z6cN8dTBgtglkMODOAg/hrjTx/D53ckxEkiYEXMJRMCYkiaurm8/APWM9QITYRmYNG7HC3YrWOFuyWtG7lqtctmGJazxOWbBg2ZYsmZoA="/>
  <p:tag name="_INSTRUCTOR VIEW19C14C36-AC8E-43BC-9DB6-C2AAF774C7DC|PANE__TAG" val="_"/>
</p:tagLst>
</file>

<file path=ppt/tags/tag3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OETHAOAgAQdBNwH1gEBEOpVDhekBexAqw1CnTgLKiYDCkgQRP//A0UoRigFAzgLZBkgMgkAgIADAXvCHkUzCQCAoAIB4cMeRTgIAP4DAAAAAAAR5ezAPwqYAS+E/HWt+Os+6uaMhO97zLSxZsVJWwQhGuPDr369uerBbhZOBo0AhvBcp4LsZCYiJyKioiEgYmLj5WXmZ+jpZ+dgYSOlp6spLCUioyEgEPFxsfGzcTIxMXBAhPNHheMO7nnGKJEIxIEEIRjCKEYThOePwKR1gCE2ENMrds2zZWS3LjYs1rTDjzLcTRhhWuHDJjlwucWRszZACn8jhPx/Jfj/TrfFk4GzdqwUVx48eG8VI2wSpKbHgnKghPwTpfgnBwQwShCeOuXLny1vKWDFm1WxRlPHHTXTj2iF5u4fil2McaOCOKOGKOBBDBBDFHBHBPHsY4IcaCE2ENWeTDkbNWy1q3asFrRw1ZLXORhiWsWOJpkxOWDZwzxACnAahvISB5CQaeTgYWKiJSaloyCg4WRkZGNgYGOipaUnAIT8EhH4JCcWLROkk5zrOCcJsMNdeHlAhePNPDBk8nHKjhghghQwQrdbDBHjQCE2EMczBoxYNci1g2YM1rRm3zLXDBq2W4srRuxb4WLlg3agCmkYhvIj15EqZWCh5aWnp6UhoONl6Ojm4uChpqSoJoCD/gio/giZjpPKoqVzmbm3FmrAhs/YrQd7DwqFgoEQEChY27hYCDmQITYRib4mLBhiyrcuVy2WtMrXEtc5szFblb5GTbJhZssWFiAKYRSD/jpe/jpNi+W+UTE7589u7ICF+D2L4PhcNhMVgMJNRFDTXThZ8LgcDgyGytgmAWsTCoNAwcDAxOAYFBz4ITYQ1cscjnDjYrWbNoxWtMLhytw5srZbhZsGTBpmyMs2XIAKVRCF+OZ745t8NFlKMJNMplwdc8qD/hDk/hDlcM+DWU3w3hqGxxSwcFN0sLDwMLC28eWoITYQyxOMLBq3YrcTnMxWtGOVstwsceZa3ZZnLNzlZ5GzFqAKaByD/j00/j0hueOuKetRGMcMYwRpEYCE/CI5+EOmsNcsc8+DPl16c95zwYNGzgWtDBGF504jgt0M8ccMKEjgCFgdTFDDOCE2EYcOJgxaNma1jhZ41rRg0zLXDds2WtcjHHiZ42jBxlagCnQig/4/kP4/x4nwNdunbgq83vJeLmFMT4XHE6CE/CDd+EFeV8CM53vhyxwySxYtWDBCU730z16duECF6C4thn1c8cMZDDAIEBBDBGlp1ccEOFAhNhDhoyYN2WJitaM3LNa0zYm63EyauVrNu4ZZmeTC0a5mwAp8I4P+QLz+QL2efLjq6KxXLhikXz59ZlVcq5VywIX4Pxvg+vwkFEKWWuvB04OuWOKijBYTAVTSRx3y4O/D34mF5i4Rgh18ccqGGFDDBDAgggghgQxw36uExoAhNhGJxkw4m7jItbZMWJa0asGi3DlbtFrjFhbMGmVu2zNHAAprGYT8h9n5EG8sq6MmjVosrjz58t402YsWbMCD/g+C/g9nVcRC8QwlOeee/h+H1IbN2G4CFt4uDg4FBwUDAQcBAoGHwHBwEDVgITYRiytGmXIyzLWLdhmWtMePKtcZmrhbhc4WrnK3YMWjhmAKTw2D/kSG/kSDXpqM43HEhPwhKfhB3xTthjHLPbXah8KT+BwCRyeCweiwVAZaITYQ4xZG7hw3arcTnEzWtGzBstcYWTFayZNXLNsyasczXKAKQgeE/Ind+RPOeLJkzIL+fUP59fxPGIfEFjncBosBhYAhNhDTJmY4XDRwtY42LNa0xOG63E2a5FrZs5wuGDBu2bM8wAplGYX5GWPkaBkgwFWCqqgU4HB4O+mGG6THUYSYg/4P/v4P6YuGKxELZvd5vccZ5obQ2MUHfxMHBiBgAQcLgOFgIOzAITYRlx4WGJy1bLWbBphWtG7jKtcNm7la3Y48rFkyZOcWXCAKZhWD/kg4/kgl5xfRicXnnz593OZ4AIbweReD0+GjoqSlJSWkI5ARMTLx9HGy8eCGy5gmDgKmfgYGBgSBgYWPs4FAyYAhNhDBpkytmWRstw5WGFa0ytMi1xjbtVrllmxOMTjCxaOGYAqMASuE/I/5+R+e+ZotSVcm2XBvhx134seKWDJiwQleN8+e808kNFsAg/4QaP4Qe9eBvCK48uvKcRHLPLeLy5748+PHdxVeBHSuE0CF6I43gwOhpllpwMs1VUVE2EknvjlSwCMljQx26OGZjyE2EYWmXMzbOMS1o5bZVrTC1ZrXORziWsMTdgycssuNnkYACnEdg/5K/v5K8Ynhmrm+bnmM6jwOHDGsMbiQg/4Q+v4Q4+ERNt77s9+fHNxGOGPArhOsgIbQ2N4CDsY+Dg4GBQMAgYCBgIGAQMHC4DgUHYghNhDdy5cOG7hytZsG+Za0zMmi1y0YNluVsxzMcuZs2YM2AApiF4T8mv35Nl4IapZpUnfLp2541tbJoxCF+EHz4Qf5oar9ZgZEEcs8cMqWGVOAhtZZhgIXA8DAIUAh8EwsFD34ITYQ2Y42zdjmwrWzLDiWtM2FutwsGeJa1yNM2FmxZN3LNqAKfSOG8bu3jdrgYeCn4Khi5uXnZeXhYCFhoaOkpaUipiUkpaEjoeAh4GLAg/4LyP4LxcV25+BupzvfG873vOUzrWunThWIoITwck4eXLOsZiMIkJwmIsOvpp0xgCE2EN2zLMwYZsS1wxZuFrRpmyLXDlo1Ws8mTI4c5mDNgwagCowBPoP+LW7+LW/p1ceDrC5zdTVRrXPk66TNI1WKwmd8ziiNRiHPhxuuGuiD/gqG/gqHHPkuMRDFrtmuPBWKqIXLJbNWbMzMRPbeu0wAg/kr4Zid757vKUoTEkXCcZqYlEgJhMAlfr+bFx4AITYQ4xuWrnK2cLcLhs3WtGjnMtcsGmZa1cuGrDK1xM2+NuAKrAE5hvG5F43XYuTj4eXi5+Xo6GfnZmZjY2Dh4FAQEVGR0hKSUdJSUlJS0xNTU1KR0JFQEJCQkNFRkFFQcHCxIIT8H2H4Pg92bBoZIQrWcb4ceHPj269O/Pnx5b41Y3nGU4StixYsWTBbBLJLFixWsIP3uVeLnOb3W7mYCJhcJCazUxMATBOePwGupCE2ENXDTKxZYWK3Ljw4lrTEyZrcTXLjWuWrlq5xtG+RoyzACoQBL4P+CqL+Cr265T4E+BPC9XUEZuU1dVVxvO+++/HjM6ctdOiD/g4a/g4VusZ115d7757547rGO3Lt27cMIuczlJcXiZudgITxlzaz5dbpkJooowIIRgRhEIwijj8B1hPhgCE2EYXDJu5zMXC1rkcYVrRwxZrcTJrkW5WrVxixMsrBzjzA"/>
  <p:tag name="_INSTRUCTOR VIEW19C14C36-AC8E-43BC-9DB6-C2AAF774C7DC|PANE__TAG" val="_"/>
</p:tagLst>
</file>

<file path=ppt/tags/tag3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McPHAOAgAQdBNQBzAUBEOpVDhekBexAqw1CnTgLKiYDCkgQRP//A0UoRigFAzgLZBkgMgkAgIADAXvCHkUzCQCAoAIB4cMeRTgIAP4DAAAAAAAR5ezAPx4ID4L8Ifg8AAAKXxeD/j1u/j1vxmuHXpzrKUXUcHBohfKdeU7tswOASQYJdJdDJDawdOPthZNBMws8EF8McsMMMsN+nQxygCE2EM2DDLix4XC1mwaNVrTE3bLXLFi4WssrDK2c5MThpmZgCmsghPx/sfj/ZMccrDCNKaM2rBRW+vLrwzR1YNVgg/yuX5XMz4F6qIgu4TqqYzLrx8G+4IXhTFocrfHLBGhgjgjAhgQy7OGGHDghNhDllib5MjHKtct8bFa0aZWq1w2ctVuZi1x4WzRq4Zs2AAp/KYP+QOb+QNXLvwyTK5VjHDljhUzz78+fXnk1HLGGAIT5OD5PuGrJowWwShXDe+nHjvjhK2DBklolGaeOu2OWFwCF4+2cEGpnnQoYI4EMMBHEQIYIoyNLbp40c4AhNhDLK3ytGmZqtYuGuNa0b4mi1xmc4VrZhiZtsONxkctHAAqaATuD/kVA/kU3mt8Mrm5FPCjGkTvO88UlET4m+FVLOeO7NPCvpGCE+zk+z9linuhilKkZzvfLpz7cc0s2zZxtWK1I3w5c+tvw3ktizZMmCEp4548OvGCE8ccuMOzjvGcIxlOE5RRQRgQIwAiijCMIyjCMZ5e+hHIAITYQ3c427VgwyLWOZk1WtG2FqtcssLVawaZsmNs1aMWWPIAKaxyE/JGl+SOHbHHiZLaNFoTrlz58NUNUt2DJYIT7AT7AnFqhovS8b3JShgRY3Dw8PPxQheIsjCz98sMsEMEIhhhhT4HRwQyYgCE2ENGWJzjYsm63DlytVrTG0cLcWJu5WuGGJy0cZXDlq5bACo8BIobySFeSPeLh4uAhUEQEFAwUFIRkNBQkKl42fi42BwLhKMkpAIfqkuq/jUehkWhUMgUAgsJhMNiMbgEPgKOyGvQaHINCZNCrPCYah8BS+AwCbw2AwOBoCgMAgYQHAt2giAQBAcEZHgEHgUKAITYRlYZHDFthYLXLNxhWtMebMtxYsuNa0wt3DNvictsjBgAKlgE4g/5EyP5EyY4Xy8PyPFnd5U1XhVik5zu+dXCqjDhWIzOd55r6Z7RwkIT8GxH4Nm6yroszYKSRrfHfPnw1hLBmycC2RKeHHhy5744xtiyZMmDBGGWeueeD+GJqfH8HjnNymUTMBCAmJkmYlMJiU31+AYlAITYQwcsm7dzjcLcLBrjWtHLButwtXDhawZMGjLCxyYcrJsAKcByF+SB75IN8CpokwGEwlkkE9+DweDnjgkxFmAsukIT8GaX4MyY2WlGMUZ0hKEpyrhjn4ufHwYXnTiOFraYY0MEMCOCGCOKWPO4lDFIAITYQybtHDRkyZLWGNmwWtGTHGtxZHGVbkcs3GHK4auGrjKAKfyOE/JIN+SRWeHNHBCSCFMmCVKQrl28PXlvemC3ExaMwhPwW/fgt74FMVrRVy4c+fPeMZWzZtGCkqzx1258+MIbRWNUHgGFg4GDgIGBQECQMAgEAICDgYnAcKhacITYRkYZsrPCwYrXDJo4WtMrLGtcssrla2yZWbTGwaMsLVqAKlQE1g/5FWv5FU9Trjjc7u2o7cMYM8d9blWta1WJvnPWuZWq5ce3HpxCE/DFl+GNPNbdKkoRjXDjx48cY0pi0ZsEJRvlw48s60hbNgzUlKc8rbPXPCITyp4FjDt45xjNEijCJCEYIRRRIRQIRhGLDzePKsoAhNhGRm1xMXDZktyYm2Na0x4cy3Fkc4lrZzmyMMWZviYY8QApfF4P+ScD+SeOM6ctdOEVnjvj1TjXbkIP+F7r+F7GnBETcXURpw434PXKG0BjGCg8CoWAg4EEDAydrAwKjITYQ4aZsmVi3arcLBmwWtGWFotc482Vayy4m2VzhYMcjdsAKdiKE/JQ9+Shud7E4I1lSmqlpQnly78uW955mimSE/C0x+Fo/diyUknlvn04d9YwlbVk1UxSjDO14c+OF5q4Zgh188MMaGGBDBBDAgIyOG/WxxR48ITYQxbM2rjK4YrWWbMyWtGbjKtxOM2ZaxyMHGTK5ZY8bbMAKjwEwg/5GZP5Gbbxz6bxx1mGMdO3Lhhnj38HrvbFcuWOGKu83tvlHSoT8Run4ji8W7FwIZCuPDn349unHGFtWjdqwWmvnxzvOEqWswZa48OmE8bcmMO3WM4zTRinKcIwSJTgThGMpwThe/geMI6QhNhDLKxbNczHGtYNGbda0xuWy1y0b5FrTNlyNMzXCxcOMoApuGYX5JrPknFvjpsowGEwEEUc+BvwM8rDQ4SzBAIT8RZn4iwcWSMo3rGsoUtihCOm+vPw9IIbMGDYOCv4mBgYGDCAg4CFgIu9g0DKgITYQ5atGLRviarW+FzjWtHLPGtct2bdaxbuMOHJmxtXGPCAKfCKE/JS5+SlG8bwIwStixWwQhPHt07eDhxwpg1aNmgCE/ENJ+IY/BolqhBfDpz6ceOaVsGalit65cu3DUIbN2GUDfw8DCwKDgIOEgYCBQAgYCBIWFwTBoGVAITYRkc4WLRziarWeLGwWtHGNitcYsWZbkzYWrXE0bMMTlmA="/>
  <p:tag name="_INSTRUCTOR VIEW19C14C36-AC8E-43BC-9DB6-C2AAF774C7DC|PANE__TAG" val="_"/>
</p:tagLst>
</file>

<file path=ppt/tags/tag4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heme/theme1.xml><?xml version="1.0" encoding="utf-8"?>
<a:theme xmlns:a="http://schemas.openxmlformats.org/drawingml/2006/main" name="Dark 3410">
  <a:themeElements>
    <a:clrScheme name="Dark 3410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FFFF00"/>
      </a:accent1>
      <a:accent2>
        <a:srgbClr val="FF0000"/>
      </a:accent2>
      <a:accent3>
        <a:srgbClr val="7030A0"/>
      </a:accent3>
      <a:accent4>
        <a:srgbClr val="00B0F0"/>
      </a:accent4>
      <a:accent5>
        <a:srgbClr val="AAE2CA"/>
      </a:accent5>
      <a:accent6>
        <a:srgbClr val="FFC000"/>
      </a:accent6>
      <a:hlink>
        <a:srgbClr val="CCCCFF"/>
      </a:hlink>
      <a:folHlink>
        <a:srgbClr val="B2B2B2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noFill/>
        <a:ln w="28575">
          <a:solidFill>
            <a:schemeClr val="bg1"/>
          </a:solidFill>
        </a:ln>
      </a:spPr>
      <a:bodyPr rtlCol="0" anchor="ctr"/>
      <a:lstStyle>
        <a:defPPr algn="ctr">
          <a:defRPr/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spDef>
    <a:lnDef>
      <a:spPr>
        <a:ln w="28575">
          <a:solidFill>
            <a:schemeClr val="bg1"/>
          </a:solidFill>
        </a:ln>
      </a:spPr>
      <a:bodyPr/>
      <a:lstStyle/>
      <a:style>
        <a:lnRef idx="1">
          <a:schemeClr val="accent1"/>
        </a:lnRef>
        <a:fillRef idx="0">
          <a:schemeClr val="accent1"/>
        </a:fillRef>
        <a:effectRef idx="0">
          <a:schemeClr val="accent1"/>
        </a:effectRef>
        <a:fontRef idx="minor">
          <a:schemeClr val="tx1"/>
        </a:fontRef>
      </a:style>
    </a:lnDef>
    <a:txDef>
      <a:spPr>
        <a:noFill/>
      </a:spPr>
      <a:bodyPr wrap="square" rtlCol="0">
        <a:spAutoFit/>
      </a:bodyPr>
      <a:lstStyle>
        <a:defPPr>
          <a:defRPr sz="2800" dirty="0" err="1" smtClean="0">
            <a:solidFill>
              <a:schemeClr val="bg1"/>
            </a:solidFill>
          </a:defRPr>
        </a:defPPr>
      </a:lstStyle>
    </a:tx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Dark 3410</Template>
  <TotalTime>1061</TotalTime>
  <Words>442</Words>
  <Application>Microsoft Office PowerPoint</Application>
  <PresentationFormat>On-screen Show (4:3)</PresentationFormat>
  <Paragraphs>189</Paragraphs>
  <Slides>16</Slides>
  <Notes>12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16</vt:i4>
      </vt:variant>
    </vt:vector>
  </HeadingPairs>
  <TitlesOfParts>
    <vt:vector size="17" baseType="lpstr">
      <vt:lpstr>Dark 3410</vt:lpstr>
      <vt:lpstr>Memory</vt:lpstr>
      <vt:lpstr>Voting Machine</vt:lpstr>
      <vt:lpstr>Register File</vt:lpstr>
      <vt:lpstr>Tradeoffs</vt:lpstr>
      <vt:lpstr>Building Large Memories</vt:lpstr>
      <vt:lpstr>Tri-State Devices</vt:lpstr>
      <vt:lpstr>Shared Bus</vt:lpstr>
      <vt:lpstr>SRAM</vt:lpstr>
      <vt:lpstr>SRAM Chip</vt:lpstr>
      <vt:lpstr>SRAM Cell</vt:lpstr>
      <vt:lpstr>SRAM Modules and Arrays</vt:lpstr>
      <vt:lpstr>SRAM Summary</vt:lpstr>
      <vt:lpstr>Dynamic RAM: DRAM</vt:lpstr>
      <vt:lpstr>DRAM vs. SRAM</vt:lpstr>
      <vt:lpstr>Memory</vt:lpstr>
      <vt:lpstr>Summary</vt:lpstr>
    </vt:vector>
  </TitlesOfParts>
  <Company>Cornell University</Company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Kevin Walsh</dc:creator>
  <cp:lastModifiedBy>Kevin Walsh</cp:lastModifiedBy>
  <cp:revision>255</cp:revision>
  <dcterms:created xsi:type="dcterms:W3CDTF">2009-12-09T04:00:14Z</dcterms:created>
  <dcterms:modified xsi:type="dcterms:W3CDTF">2010-02-11T20:46:12Z</dcterms:modified>
</cp:coreProperties>
</file>