
<file path=[Content_Types].xml><?xml version="1.0" encoding="utf-8"?>
<Types xmlns="http://schemas.openxmlformats.org/package/2006/content-types">
  <Override PartName="/ppt/tags/tag8.xml" ContentType="application/vnd.openxmlformats-officedocument.presentationml.tags+xml"/>
  <Override PartName="/ppt/tags/tag238.xml" ContentType="application/vnd.openxmlformats-officedocument.presentationml.tags+xml"/>
  <Override PartName="/ppt/tags/tag569.xml" ContentType="application/vnd.openxmlformats-officedocument.presentationml.tags+xml"/>
  <Override PartName="/ppt/tags/tag916.xml" ContentType="application/vnd.openxmlformats-officedocument.presentationml.tags+xml"/>
  <Override PartName="/ppt/tags/tag424.xml" ContentType="application/vnd.openxmlformats-officedocument.presentationml.tags+xml"/>
  <Override PartName="/ppt/tags/tag610.xml" ContentType="application/vnd.openxmlformats-officedocument.presentationml.tags+xml"/>
  <Override PartName="/ppt/tags/tag755.xml" ContentType="application/vnd.openxmlformats-officedocument.presentationml.tags+xml"/>
  <Override PartName="/ppt/tags/tag941.xml" ContentType="application/vnd.openxmlformats-officedocument.presentationml.tags+xml"/>
  <Override PartName="/ppt/tags/tag1087.xml" ContentType="application/vnd.openxmlformats-officedocument.presentationml.tags+xml"/>
  <Override PartName="/ppt/tags/tag1103.xml" ContentType="application/vnd.openxmlformats-officedocument.presentationml.tags+xml"/>
  <Override PartName="/ppt/slides/slide25.xml" ContentType="application/vnd.openxmlformats-officedocument.presentationml.slide+xml"/>
  <Override PartName="/ppt/slideLayouts/slideLayout2.xml" ContentType="application/vnd.openxmlformats-officedocument.presentationml.slideLayout+xml"/>
  <Override PartName="/ppt/tags/tag263.xml" ContentType="application/vnd.openxmlformats-officedocument.presentationml.tags+xml"/>
  <Override PartName="/ppt/tags/tag594.xml" ContentType="application/vnd.openxmlformats-officedocument.presentationml.tags+xml"/>
  <Override PartName="/ppt/tags/tag780.xml" ContentType="application/vnd.openxmlformats-officedocument.presentationml.tags+xml"/>
  <Default Extension="xml" ContentType="application/xml"/>
  <Override PartName="/ppt/tags/tag38.xml" ContentType="application/vnd.openxmlformats-officedocument.presentationml.tags+xml"/>
  <Override PartName="/ppt/tags/tag339.xml" ContentType="application/vnd.openxmlformats-officedocument.presentationml.tags+xml"/>
  <Override PartName="/ppt/tags/tag525.xml" ContentType="application/vnd.openxmlformats-officedocument.presentationml.tags+xml"/>
  <Override PartName="/ppt/notesSlides/notesSlide16.xml" ContentType="application/vnd.openxmlformats-officedocument.presentationml.notesSlide+xml"/>
  <Override PartName="/ppt/tags/tag1018.xml" ContentType="application/vnd.openxmlformats-officedocument.presentationml.tags+xml"/>
  <Override PartName="/ppt/tags/tag63.xml" ContentType="application/vnd.openxmlformats-officedocument.presentationml.tags+xml"/>
  <Override PartName="/ppt/tags/tag178.xml" ContentType="application/vnd.openxmlformats-officedocument.presentationml.tags+xml"/>
  <Override PartName="/ppt/tags/tag364.xml" ContentType="application/vnd.openxmlformats-officedocument.presentationml.tags+xml"/>
  <Override PartName="/ppt/tags/tag711.xml" ContentType="application/vnd.openxmlformats-officedocument.presentationml.tags+xml"/>
  <Override PartName="/ppt/tags/tag856.xml" ContentType="application/vnd.openxmlformats-officedocument.presentationml.tags+xml"/>
  <Override PartName="/ppt/tags/tag1043.xml" ContentType="application/vnd.openxmlformats-officedocument.presentationml.tags+xml"/>
  <Override PartName="/ppt/tags/tag109.xml" ContentType="application/vnd.openxmlformats-officedocument.presentationml.tags+xml"/>
  <Override PartName="/ppt/tags/tag550.xml" ContentType="application/vnd.openxmlformats-officedocument.presentationml.tags+xml"/>
  <Override PartName="/ppt/tags/tag695.xml" ContentType="application/vnd.openxmlformats-officedocument.presentationml.tags+xml"/>
  <Override PartName="/ppt/tags/tag881.xml" ContentType="application/vnd.openxmlformats-officedocument.presentationml.tags+xml"/>
  <Override PartName="/ppt/tags/tag279.xml" ContentType="application/vnd.openxmlformats-officedocument.presentationml.tags+xml"/>
  <Override PartName="/ppt/notesSlides/notesSlide7.xml" ContentType="application/vnd.openxmlformats-officedocument.presentationml.notesSlide+xml"/>
  <Override PartName="/ppt/tags/tag626.xml" ContentType="application/vnd.openxmlformats-officedocument.presentationml.tags+xml"/>
  <Override PartName="/ppt/tags/tag957.xml" ContentType="application/vnd.openxmlformats-officedocument.presentationml.tags+xml"/>
  <Override PartName="/ppt/tags/tag1119.xml" ContentType="application/vnd.openxmlformats-officedocument.presentationml.tags+xml"/>
  <Override PartName="/ppt/tags/tag134.xml" ContentType="application/vnd.openxmlformats-officedocument.presentationml.tags+xml"/>
  <Override PartName="/ppt/tags/tag320.xml" ContentType="application/vnd.openxmlformats-officedocument.presentationml.tags+xml"/>
  <Override PartName="/ppt/tags/tag465.xml" ContentType="application/vnd.openxmlformats-officedocument.presentationml.tags+xml"/>
  <Override PartName="/ppt/tags/tag796.xml" ContentType="application/vnd.openxmlformats-officedocument.presentationml.tags+xml"/>
  <Override PartName="/ppt/tags/tag812.xml" ContentType="application/vnd.openxmlformats-officedocument.presentationml.tags+xml"/>
  <Override PartName="/ppt/tags/tag651.xml" ContentType="application/vnd.openxmlformats-officedocument.presentationml.tags+xml"/>
  <Default Extension="png" ContentType="image/png"/>
  <Override PartName="/ppt/tags/tag982.xml" ContentType="application/vnd.openxmlformats-officedocument.presentationml.tags+xml"/>
  <Override PartName="/ppt/tags/tag5.xml" ContentType="application/vnd.openxmlformats-officedocument.presentationml.tags+xml"/>
  <Override PartName="/ppt/tags/tag79.xml" ContentType="application/vnd.openxmlformats-officedocument.presentationml.tags+xml"/>
  <Override PartName="/ppt/tags/tag490.xml" ContentType="application/vnd.openxmlformats-officedocument.presentationml.tags+xml"/>
  <Override PartName="/ppt/tags/tag727.xml" ContentType="application/vnd.openxmlformats-officedocument.presentationml.tags+xml"/>
  <Override PartName="/ppt/tags/tag913.xml" ContentType="application/vnd.openxmlformats-officedocument.presentationml.tags+xml"/>
  <Override PartName="/ppt/tags/tag1059.xml" ContentType="application/vnd.openxmlformats-officedocument.presentationml.tags+xml"/>
  <Override PartName="/ppt/tags/tag235.xml" ContentType="application/vnd.openxmlformats-officedocument.presentationml.tags+xml"/>
  <Override PartName="/ppt/tags/tag421.xml" ContentType="application/vnd.openxmlformats-officedocument.presentationml.tags+xml"/>
  <Override PartName="/ppt/tags/tag566.xml" ContentType="application/vnd.openxmlformats-officedocument.presentationml.tags+xml"/>
  <Override PartName="/ppt/tags/tag752.xml" ContentType="application/vnd.openxmlformats-officedocument.presentationml.tags+xml"/>
  <Override PartName="/ppt/tags/tag897.xml" ContentType="application/vnd.openxmlformats-officedocument.presentationml.tags+xml"/>
  <Override PartName="/ppt/tags/tag1100.xml" ContentType="application/vnd.openxmlformats-officedocument.presentationml.tags+xml"/>
  <Override PartName="/ppt/slides/slide22.xml" ContentType="application/vnd.openxmlformats-officedocument.presentationml.slide+xml"/>
  <Override PartName="/ppt/tags/tag260.xml" ContentType="application/vnd.openxmlformats-officedocument.presentationml.tags+xml"/>
  <Override PartName="/ppt/tags/tag591.xml" ContentType="application/vnd.openxmlformats-officedocument.presentationml.tags+xml"/>
  <Override PartName="/ppt/tags/tag828.xml" ContentType="application/vnd.openxmlformats-officedocument.presentationml.tags+xml"/>
  <Override PartName="/ppt/tags/tag1084.xml" ContentType="application/vnd.openxmlformats-officedocument.presentationml.tags+xml"/>
  <Override PartName="/ppt/tags/tag35.xml" ContentType="application/vnd.openxmlformats-officedocument.presentationml.tags+xml"/>
  <Override PartName="/ppt/tags/tag336.xml" ContentType="application/vnd.openxmlformats-officedocument.presentationml.tags+xml"/>
  <Override PartName="/ppt/tags/tag667.xml" ContentType="application/vnd.openxmlformats-officedocument.presentationml.tags+xml"/>
  <Override PartName="/ppt/notesSlides/notesSlide13.xml" ContentType="application/vnd.openxmlformats-officedocument.presentationml.notesSlide+xml"/>
  <Override PartName="/ppt/tags/tag1015.xml" ContentType="application/vnd.openxmlformats-officedocument.presentationml.tags+xml"/>
  <Override PartName="/ppt/tags/tag175.xml" ContentType="application/vnd.openxmlformats-officedocument.presentationml.tags+xml"/>
  <Override PartName="/ppt/tags/tag522.xml" ContentType="application/vnd.openxmlformats-officedocument.presentationml.tags+xml"/>
  <Override PartName="/ppt/tags/tag853.xml" ContentType="application/vnd.openxmlformats-officedocument.presentationml.tags+xml"/>
  <Override PartName="/ppt/tags/tag998.xml" ContentType="application/vnd.openxmlformats-officedocument.presentationml.tags+xml"/>
  <Override PartName="/ppt/tags/tag60.xml" ContentType="application/vnd.openxmlformats-officedocument.presentationml.tags+xml"/>
  <Override PartName="/ppt/tags/tag361.xml" ContentType="application/vnd.openxmlformats-officedocument.presentationml.tags+xml"/>
  <Override PartName="/ppt/tags/tag692.xml" ContentType="application/vnd.openxmlformats-officedocument.presentationml.tags+xml"/>
  <Override PartName="/ppt/tags/tag929.xml" ContentType="application/vnd.openxmlformats-officedocument.presentationml.tags+xml"/>
  <Override PartName="/ppt/tags/tag1040.xml" ContentType="application/vnd.openxmlformats-officedocument.presentationml.tags+xml"/>
  <Override PartName="/ppt/tags/tag106.xml" ContentType="application/vnd.openxmlformats-officedocument.presentationml.tags+xml"/>
  <Override PartName="/ppt/notesSlides/notesSlide4.xml" ContentType="application/vnd.openxmlformats-officedocument.presentationml.notesSlide+xml"/>
  <Override PartName="/ppt/tags/tag437.xml" ContentType="application/vnd.openxmlformats-officedocument.presentationml.tags+xml"/>
  <Override PartName="/ppt/tags/tag623.xml" ContentType="application/vnd.openxmlformats-officedocument.presentationml.tags+xml"/>
  <Override PartName="/ppt/tags/tag768.xml" ContentType="application/vnd.openxmlformats-officedocument.presentationml.tags+xml"/>
  <Override PartName="/ppt/tags/tag1116.xml" ContentType="application/vnd.openxmlformats-officedocument.presentationml.tags+xml"/>
  <Override PartName="/ppt/tags/tag131.xml" ContentType="application/vnd.openxmlformats-officedocument.presentationml.tags+xml"/>
  <Override PartName="/ppt/tags/tag276.xml" ContentType="application/vnd.openxmlformats-officedocument.presentationml.tags+xml"/>
  <Override PartName="/ppt/tags/tag462.xml" ContentType="application/vnd.openxmlformats-officedocument.presentationml.tags+xml"/>
  <Override PartName="/ppt/tags/tag954.xml" ContentType="application/vnd.openxmlformats-officedocument.presentationml.tags+xml"/>
  <Override PartName="/ppt/tags/tag207.xml" ContentType="application/vnd.openxmlformats-officedocument.presentationml.tags+xml"/>
  <Override PartName="/ppt/tags/tag793.xml" ContentType="application/vnd.openxmlformats-officedocument.presentationml.tags+xml"/>
  <Override PartName="/ppt/tags/tag2.xml" ContentType="application/vnd.openxmlformats-officedocument.presentationml.tags+xml"/>
  <Override PartName="/ppt/tags/tag538.xml" ContentType="application/vnd.openxmlformats-officedocument.presentationml.tags+xml"/>
  <Override PartName="/ppt/tags/tag724.xml" ContentType="application/vnd.openxmlformats-officedocument.presentationml.tags+xml"/>
  <Override PartName="/ppt/tags/tag869.xml" ContentType="application/vnd.openxmlformats-officedocument.presentationml.tags+xml"/>
  <Override PartName="/ppt/tags/tag76.xml" ContentType="application/vnd.openxmlformats-officedocument.presentationml.tags+xml"/>
  <Override PartName="/ppt/tags/tag232.xml" ContentType="application/vnd.openxmlformats-officedocument.presentationml.tags+xml"/>
  <Override PartName="/ppt/tags/tag377.xml" ContentType="application/vnd.openxmlformats-officedocument.presentationml.tags+xml"/>
  <Override PartName="/ppt/tags/tag563.xml" ContentType="application/vnd.openxmlformats-officedocument.presentationml.tags+xml"/>
  <Override PartName="/ppt/tags/tag894.xml" ContentType="application/vnd.openxmlformats-officedocument.presentationml.tags+xml"/>
  <Override PartName="/ppt/tags/tag910.xml" ContentType="application/vnd.openxmlformats-officedocument.presentationml.tags+xml"/>
  <Override PartName="/ppt/tags/tag1056.xml" ContentType="application/vnd.openxmlformats-officedocument.presentationml.tags+xml"/>
  <Override PartName="/ppt/tags/tag308.xml" ContentType="application/vnd.openxmlformats-officedocument.presentationml.tags+xml"/>
  <Override PartName="/ppt/tags/tag639.xml" ContentType="application/vnd.openxmlformats-officedocument.presentationml.tags+xml"/>
  <Override PartName="/ppt/tags/tag1081.xml" ContentType="application/vnd.openxmlformats-officedocument.presentationml.tags+xml"/>
  <Override PartName="/ppt/tags/tag147.xml" ContentType="application/vnd.openxmlformats-officedocument.presentationml.tags+xml"/>
  <Override PartName="/ppt/tags/tag478.xml" ContentType="application/vnd.openxmlformats-officedocument.presentationml.tags+xml"/>
  <Override PartName="/ppt/tags/tag825.xml" ContentType="application/vnd.openxmlformats-officedocument.presentationml.tags+xml"/>
  <Override PartName="/ppt/tags/tag32.xml" ContentType="application/vnd.openxmlformats-officedocument.presentationml.tags+xml"/>
  <Override PartName="/ppt/tags/tag333.xml" ContentType="application/vnd.openxmlformats-officedocument.presentationml.tags+xml"/>
  <Override PartName="/ppt/notesSlides/notesSlide10.xml" ContentType="application/vnd.openxmlformats-officedocument.presentationml.notesSlide+xml"/>
  <Override PartName="/ppt/tags/tag664.xml" ContentType="application/vnd.openxmlformats-officedocument.presentationml.tags+xml"/>
  <Override PartName="/ppt/tags/tag850.xml" ContentType="application/vnd.openxmlformats-officedocument.presentationml.tags+xml"/>
  <Override PartName="/ppt/tags/tag995.xml" ContentType="application/vnd.openxmlformats-officedocument.presentationml.tags+xml"/>
  <Override PartName="/ppt/tags/tag1012.xml" ContentType="application/vnd.openxmlformats-officedocument.presentationml.tags+xml"/>
  <Override PartName="/ppt/tags/tag172.xml" ContentType="application/vnd.openxmlformats-officedocument.presentationml.tags+xml"/>
  <Override PartName="/ppt/tags/tag409.xml" ContentType="application/vnd.openxmlformats-officedocument.presentationml.tags+xml"/>
  <Override PartName="/ppt/notesSlides/notesSlide1.xml" ContentType="application/vnd.openxmlformats-officedocument.presentationml.notesSlide+xml"/>
  <Override PartName="/ppt/tags/tag103.xml" ContentType="application/vnd.openxmlformats-officedocument.presentationml.tags+xml"/>
  <Override PartName="/ppt/tags/tag248.xml" ContentType="application/vnd.openxmlformats-officedocument.presentationml.tags+xml"/>
  <Override PartName="/ppt/tags/tag434.xml" ContentType="application/vnd.openxmlformats-officedocument.presentationml.tags+xml"/>
  <Override PartName="/ppt/tags/tag579.xml" ContentType="application/vnd.openxmlformats-officedocument.presentationml.tags+xml"/>
  <Override PartName="/ppt/tags/tag926.xml" ContentType="application/vnd.openxmlformats-officedocument.presentationml.tags+xml"/>
  <Override PartName="/ppt/tags/tag1113.xml" ContentType="application/vnd.openxmlformats-officedocument.presentationml.tags+xml"/>
  <Override PartName="/ppt/tags/tag273.xml" ContentType="application/vnd.openxmlformats-officedocument.presentationml.tags+xml"/>
  <Override PartName="/ppt/tags/tag620.xml" ContentType="application/vnd.openxmlformats-officedocument.presentationml.tags+xml"/>
  <Override PartName="/ppt/tags/tag765.xml" ContentType="application/vnd.openxmlformats-officedocument.presentationml.tags+xml"/>
  <Override PartName="/ppt/tags/tag951.xml" ContentType="application/vnd.openxmlformats-officedocument.presentationml.tags+xml"/>
  <Override PartName="/ppt/tags/tag1097.xml" ContentType="application/vnd.openxmlformats-officedocument.presentationml.tags+xml"/>
  <Override PartName="/ppt/tags/tag790.xml" ContentType="application/vnd.openxmlformats-officedocument.presentationml.tags+xml"/>
  <Override PartName="/ppt/tags/tag48.xml" ContentType="application/vnd.openxmlformats-officedocument.presentationml.tags+xml"/>
  <Override PartName="/ppt/tags/tag188.xml" ContentType="application/vnd.openxmlformats-officedocument.presentationml.tags+xml"/>
  <Override PartName="/ppt/tags/tag204.xml" ContentType="application/vnd.openxmlformats-officedocument.presentationml.tags+xml"/>
  <Override PartName="/ppt/tags/tag349.xml" ContentType="application/vnd.openxmlformats-officedocument.presentationml.tags+xml"/>
  <Override PartName="/ppt/tags/tag535.xml" ContentType="application/vnd.openxmlformats-officedocument.presentationml.tags+xml"/>
  <Override PartName="/ppt/tags/tag866.xml" ContentType="application/vnd.openxmlformats-officedocument.presentationml.tags+xml"/>
  <Override PartName="/ppt/tags/tag1028.xml" ContentType="application/vnd.openxmlformats-officedocument.presentationml.tags+xml"/>
  <Override PartName="/ppt/tags/tag73.xml" ContentType="application/vnd.openxmlformats-officedocument.presentationml.tags+xml"/>
  <Override PartName="/ppt/tags/tag374.xml" ContentType="application/vnd.openxmlformats-officedocument.presentationml.tags+xml"/>
  <Override PartName="/ppt/tags/tag721.xml" ContentType="application/vnd.openxmlformats-officedocument.presentationml.tags+xml"/>
  <Override PartName="/ppt/tags/tag1053.xml" ContentType="application/vnd.openxmlformats-officedocument.presentationml.tags+xml"/>
  <Override PartName="/ppt/tags/tag119.xml" ContentType="application/vnd.openxmlformats-officedocument.presentationml.tags+xml"/>
  <Override PartName="/ppt/tags/tag560.xml" ContentType="application/vnd.openxmlformats-officedocument.presentationml.tags+xml"/>
  <Override PartName="/ppt/tags/tag891.xml" ContentType="application/vnd.openxmlformats-officedocument.presentationml.tags+xml"/>
  <Override PartName="/ppt/tags/tag1129.xml" ContentType="application/vnd.openxmlformats-officedocument.presentationml.tags+xml"/>
  <Override PartName="/ppt/tags/tag289.xml" ContentType="application/vnd.openxmlformats-officedocument.presentationml.tags+xml"/>
  <Override PartName="/ppt/tags/tag305.xml" ContentType="application/vnd.openxmlformats-officedocument.presentationml.tags+xml"/>
  <Override PartName="/ppt/tags/tag636.xml" ContentType="application/vnd.openxmlformats-officedocument.presentationml.tags+xml"/>
  <Override PartName="/ppt/tags/tag822.xml" ContentType="application/vnd.openxmlformats-officedocument.presentationml.tags+xml"/>
  <Override PartName="/ppt/tags/tag967.xml" ContentType="application/vnd.openxmlformats-officedocument.presentationml.tags+xml"/>
  <Override PartName="/ppt/tags/tag144.xml" ContentType="application/vnd.openxmlformats-officedocument.presentationml.tags+xml"/>
  <Override PartName="/ppt/tags/tag330.xml" ContentType="application/vnd.openxmlformats-officedocument.presentationml.tags+xml"/>
  <Override PartName="/ppt/tags/tag475.xml" ContentType="application/vnd.openxmlformats-officedocument.presentationml.tags+xml"/>
  <Override PartName="/ppt/tags/tag661.xml" ContentType="application/vnd.openxmlformats-officedocument.presentationml.tags+xml"/>
  <Override PartName="/ppt/tags/tag992.xml" ContentType="application/vnd.openxmlformats-officedocument.presentationml.tags+xml"/>
  <Override PartName="/ppt/tags/tag406.xml" ContentType="application/vnd.openxmlformats-officedocument.presentationml.tags+xml"/>
  <Override PartName="/ppt/tags/tag737.xml" ContentType="application/vnd.openxmlformats-officedocument.presentationml.tags+xml"/>
  <Override PartName="/ppt/tags/tag89.xml" ContentType="application/vnd.openxmlformats-officedocument.presentationml.tags+xml"/>
  <Override PartName="/ppt/tags/tag245.xml" ContentType="application/vnd.openxmlformats-officedocument.presentationml.tags+xml"/>
  <Override PartName="/ppt/tags/tag576.xml" ContentType="application/vnd.openxmlformats-officedocument.presentationml.tags+xml"/>
  <Override PartName="/ppt/tags/tag923.xml" ContentType="application/vnd.openxmlformats-officedocument.presentationml.tags+xml"/>
  <Override PartName="/ppt/tags/tag1069.xml" ContentType="application/vnd.openxmlformats-officedocument.presentationml.tags+xml"/>
  <Override PartName="/ppt/tags/tag100.xml" ContentType="application/vnd.openxmlformats-officedocument.presentationml.tags+xml"/>
  <Override PartName="/ppt/tags/tag431.xml" ContentType="application/vnd.openxmlformats-officedocument.presentationml.tags+xml"/>
  <Override PartName="/ppt/tags/tag762.xml" ContentType="application/vnd.openxmlformats-officedocument.presentationml.tags+xml"/>
  <Override PartName="/ppt/tags/tag1094.xml" ContentType="application/vnd.openxmlformats-officedocument.presentationml.tags+xml"/>
  <Override PartName="/ppt/tags/tag1110.xml" ContentType="application/vnd.openxmlformats-officedocument.presentationml.tags+xml"/>
  <Override PartName="/ppt/slides/slide32.xml" ContentType="application/vnd.openxmlformats-officedocument.presentationml.slide+xml"/>
  <Override PartName="/ppt/tags/tag270.xml" ContentType="application/vnd.openxmlformats-officedocument.presentationml.tags+xml"/>
  <Override PartName="/ppt/tags/tag507.xml" ContentType="application/vnd.openxmlformats-officedocument.presentationml.tags+xml"/>
  <Override PartName="/ppt/tags/tag838.xml" ContentType="application/vnd.openxmlformats-officedocument.presentationml.tags+xml"/>
  <Override PartName="/ppt/tags/tag45.xml" ContentType="application/vnd.openxmlformats-officedocument.presentationml.tags+xml"/>
  <Override PartName="/ppt/tags/tag201.xml" ContentType="application/vnd.openxmlformats-officedocument.presentationml.tags+xml"/>
  <Override PartName="/ppt/tags/tag346.xml" ContentType="application/vnd.openxmlformats-officedocument.presentationml.tags+xml"/>
  <Override PartName="/ppt/tags/tag532.xml" ContentType="application/vnd.openxmlformats-officedocument.presentationml.tags+xml"/>
  <Override PartName="/ppt/tags/tag677.xml" ContentType="application/vnd.openxmlformats-officedocument.presentationml.tags+xml"/>
  <Override PartName="/ppt/tags/tag1025.xml" ContentType="application/vnd.openxmlformats-officedocument.presentationml.tags+xml"/>
  <Override PartName="/ppt/notesSlides/notesSlide23.xml" ContentType="application/vnd.openxmlformats-officedocument.presentationml.notesSlide+xml"/>
  <Override PartName="/ppt/tags/tag185.xml" ContentType="application/vnd.openxmlformats-officedocument.presentationml.tags+xml"/>
  <Override PartName="/ppt/tags/tag371.xml" ContentType="application/vnd.openxmlformats-officedocument.presentationml.tags+xml"/>
  <Override PartName="/ppt/tags/tag863.xml" ContentType="application/vnd.openxmlformats-officedocument.presentationml.tags+xml"/>
  <Override PartName="/ppt/tags/tag70.xml" ContentType="application/vnd.openxmlformats-officedocument.presentationml.tags+xml"/>
  <Override PartName="/ppt/tags/tag116.xml" ContentType="application/vnd.openxmlformats-officedocument.presentationml.tags+xml"/>
  <Override PartName="/ppt/tags/tag608.xml" ContentType="application/vnd.openxmlformats-officedocument.presentationml.tags+xml"/>
  <Override PartName="/ppt/tags/tag939.xml" ContentType="application/vnd.openxmlformats-officedocument.presentationml.tags+xml"/>
  <Override PartName="/ppt/tags/tag1050.xml" ContentType="application/vnd.openxmlformats-officedocument.presentationml.tags+xml"/>
  <Override PartName="/ppt/tags/tag302.xml" ContentType="application/vnd.openxmlformats-officedocument.presentationml.tags+xml"/>
  <Override PartName="/ppt/tags/tag447.xml" ContentType="application/vnd.openxmlformats-officedocument.presentationml.tags+xml"/>
  <Override PartName="/ppt/tags/tag633.xml" ContentType="application/vnd.openxmlformats-officedocument.presentationml.tags+xml"/>
  <Override PartName="/ppt/tags/tag778.xml" ContentType="application/vnd.openxmlformats-officedocument.presentationml.tags+xml"/>
  <Override PartName="/ppt/tags/tag964.xml" ContentType="application/vnd.openxmlformats-officedocument.presentationml.tags+xml"/>
  <Override PartName="/ppt/tags/tag1126.xml" ContentType="application/vnd.openxmlformats-officedocument.presentationml.tags+xml"/>
  <Override PartName="/ppt/tags/tag141.xml" ContentType="application/vnd.openxmlformats-officedocument.presentationml.tags+xml"/>
  <Override PartName="/ppt/tags/tag286.xml" ContentType="application/vnd.openxmlformats-officedocument.presentationml.tags+xml"/>
  <Override PartName="/ppt/tags/tag472.xml" ContentType="application/vnd.openxmlformats-officedocument.presentationml.tags+xml"/>
  <Override PartName="/ppt/tags/tag709.xml" ContentType="application/vnd.openxmlformats-officedocument.presentationml.tags+xml"/>
  <Override PartName="/ppt/tags/tag217.xml" ContentType="application/vnd.openxmlformats-officedocument.presentationml.tags+xml"/>
  <Override PartName="/ppt/tags/tag548.xml" ContentType="application/vnd.openxmlformats-officedocument.presentationml.tags+xml"/>
  <Override PartName="/ppt/tags/tag86.xml" ContentType="application/vnd.openxmlformats-officedocument.presentationml.tags+xml"/>
  <Override PartName="/ppt/tags/tag387.xml" ContentType="application/vnd.openxmlformats-officedocument.presentationml.tags+xml"/>
  <Override PartName="/ppt/tags/tag403.xml" ContentType="application/vnd.openxmlformats-officedocument.presentationml.tags+xml"/>
  <Override PartName="/ppt/tags/tag734.xml" ContentType="application/vnd.openxmlformats-officedocument.presentationml.tags+xml"/>
  <Override PartName="/ppt/tags/tag879.xml" ContentType="application/vnd.openxmlformats-officedocument.presentationml.tags+xml"/>
  <Override PartName="/ppt/tags/tag920.xml" ContentType="application/vnd.openxmlformats-officedocument.presentationml.tags+xml"/>
  <Override PartName="/ppt/tags/tag1066.xml" ContentType="application/vnd.openxmlformats-officedocument.presentationml.tags+xml"/>
  <Override PartName="/ppt/tags/tag242.xml" ContentType="application/vnd.openxmlformats-officedocument.presentationml.tags+xml"/>
  <Override PartName="/ppt/tags/tag573.xml" ContentType="application/vnd.openxmlformats-officedocument.presentationml.tags+xml"/>
  <Override PartName="/ppt/tags/tag17.xml" ContentType="application/vnd.openxmlformats-officedocument.presentationml.tags+xml"/>
  <Override PartName="/ppt/tags/tag318.xml" ContentType="application/vnd.openxmlformats-officedocument.presentationml.tags+xml"/>
  <Override PartName="/ppt/tags/tag504.xml" ContentType="application/vnd.openxmlformats-officedocument.presentationml.tags+xml"/>
  <Override PartName="/ppt/tags/tag649.xml" ContentType="application/vnd.openxmlformats-officedocument.presentationml.tags+xml"/>
  <Override PartName="/ppt/tags/tag1091.xml" ContentType="application/vnd.openxmlformats-officedocument.presentationml.tags+xml"/>
  <Override PartName="/ppt/tags/tag157.xml" ContentType="application/vnd.openxmlformats-officedocument.presentationml.tags+xml"/>
  <Override PartName="/ppt/tags/tag343.xml" ContentType="application/vnd.openxmlformats-officedocument.presentationml.tags+xml"/>
  <Override PartName="/ppt/tags/tag488.xml" ContentType="application/vnd.openxmlformats-officedocument.presentationml.tags+xml"/>
  <Override PartName="/ppt/tags/tag835.xml" ContentType="application/vnd.openxmlformats-officedocument.presentationml.tags+xml"/>
  <Override PartName="/ppt/notesSlides/notesSlide20.xml" ContentType="application/vnd.openxmlformats-officedocument.presentationml.notesSlide+xml"/>
  <Override PartName="/ppt/tags/tag1022.xml" ContentType="application/vnd.openxmlformats-officedocument.presentationml.tags+xml"/>
  <Override PartName="/ppt/tags/tag42.xml" ContentType="application/vnd.openxmlformats-officedocument.presentationml.tags+xml"/>
  <Override PartName="/ppt/tags/tag182.xml" ContentType="application/vnd.openxmlformats-officedocument.presentationml.tags+xml"/>
  <Override PartName="/ppt/tags/tag674.xml" ContentType="application/vnd.openxmlformats-officedocument.presentationml.tags+xml"/>
  <Override PartName="/ppt/tags/tag860.xml" ContentType="application/vnd.openxmlformats-officedocument.presentationml.tags+xml"/>
  <Override PartName="/ppt/tags/tag419.xml" ContentType="application/vnd.openxmlformats-officedocument.presentationml.tags+xml"/>
  <Override PartName="/ppt/tags/tag605.xml" ContentType="application/vnd.openxmlformats-officedocument.presentationml.tags+xml"/>
  <Override PartName="/ppt/tags/tag936.xml" ContentType="application/vnd.openxmlformats-officedocument.presentationml.tags+xml"/>
  <Override PartName="/ppt/tags/tag113.xml" ContentType="application/vnd.openxmlformats-officedocument.presentationml.tags+xml"/>
  <Override PartName="/ppt/tags/tag258.xml" ContentType="application/vnd.openxmlformats-officedocument.presentationml.tags+xml"/>
  <Override PartName="/ppt/tags/tag444.xml" ContentType="application/vnd.openxmlformats-officedocument.presentationml.tags+xml"/>
  <Override PartName="/ppt/tags/tag589.xml" ContentType="application/vnd.openxmlformats-officedocument.presentationml.tags+xml"/>
  <Override PartName="/ppt/tags/tag775.xml" ContentType="application/vnd.openxmlformats-officedocument.presentationml.tags+xml"/>
  <Override PartName="/ppt/tags/tag1123.xml" ContentType="application/vnd.openxmlformats-officedocument.presentationml.tags+xml"/>
  <Override PartName="/ppt/tags/tag283.xml" ContentType="application/vnd.openxmlformats-officedocument.presentationml.tags+xml"/>
  <Override PartName="/ppt/tags/tag630.xml" ContentType="application/vnd.openxmlformats-officedocument.presentationml.tags+xml"/>
  <Override PartName="/ppt/tags/tag961.xml" ContentType="application/vnd.openxmlformats-officedocument.presentationml.tags+xml"/>
  <Override PartName="/ppt/tags/tag58.xml" ContentType="application/vnd.openxmlformats-officedocument.presentationml.tags+xml"/>
  <Override PartName="/ppt/tags/tag359.xml" ContentType="application/vnd.openxmlformats-officedocument.presentationml.tags+xml"/>
  <Override PartName="/ppt/tags/tag706.xml" ContentType="application/vnd.openxmlformats-officedocument.presentationml.tags+xml"/>
  <Override PartName="/ppt/tags/tag1038.xml" ContentType="application/vnd.openxmlformats-officedocument.presentationml.tags+xml"/>
  <Override PartName="/ppt/tags/tag198.xml" ContentType="application/vnd.openxmlformats-officedocument.presentationml.tags+xml"/>
  <Override PartName="/ppt/tags/tag214.xml" ContentType="application/vnd.openxmlformats-officedocument.presentationml.tags+xml"/>
  <Override PartName="/ppt/tags/tag400.xml" ContentType="application/vnd.openxmlformats-officedocument.presentationml.tags+xml"/>
  <Override PartName="/ppt/tags/tag545.xml" ContentType="application/vnd.openxmlformats-officedocument.presentationml.tags+xml"/>
  <Override PartName="/ppt/tags/tag731.xml" ContentType="application/vnd.openxmlformats-officedocument.presentationml.tags+xml"/>
  <Override PartName="/ppt/tags/tag876.xml" ContentType="application/vnd.openxmlformats-officedocument.presentationml.tags+xml"/>
  <Override PartName="/ppt/tags/tag83.xml" ContentType="application/vnd.openxmlformats-officedocument.presentationml.tags+xml"/>
  <Override PartName="/ppt/tags/tag384.xml" ContentType="application/vnd.openxmlformats-officedocument.presentationml.tags+xml"/>
  <Override PartName="/ppt/tags/tag570.xml" ContentType="application/vnd.openxmlformats-officedocument.presentationml.tags+xml"/>
  <Override PartName="/ppt/tags/tag807.xml" ContentType="application/vnd.openxmlformats-officedocument.presentationml.tags+xml"/>
  <Override PartName="/ppt/tags/tag1063.xml" ContentType="application/vnd.openxmlformats-officedocument.presentationml.tags+xml"/>
  <Override PartName="/ppt/tags/tag14.xml" ContentType="application/vnd.openxmlformats-officedocument.presentationml.tags+xml"/>
  <Override PartName="/ppt/tags/tag129.xml" ContentType="application/vnd.openxmlformats-officedocument.presentationml.tags+xml"/>
  <Override PartName="/ppt/tags/tag315.xml" ContentType="application/vnd.openxmlformats-officedocument.presentationml.tags+xml"/>
  <Override PartName="/ppt/tags/tag646.xml" ContentType="application/vnd.openxmlformats-officedocument.presentationml.tags+xml"/>
  <Override PartName="/ppt/tags/tag154.xml" ContentType="application/vnd.openxmlformats-officedocument.presentationml.tags+xml"/>
  <Override PartName="/ppt/tags/tag299.xml" ContentType="application/vnd.openxmlformats-officedocument.presentationml.tags+xml"/>
  <Override PartName="/ppt/tags/tag485.xml" ContentType="application/vnd.openxmlformats-officedocument.presentationml.tags+xml"/>
  <Override PartName="/ppt/tags/tag501.xml" ContentType="application/vnd.openxmlformats-officedocument.presentationml.tags+xml"/>
  <Override PartName="/ppt/tags/tag832.xml" ContentType="application/vnd.openxmlformats-officedocument.presentationml.tags+xml"/>
  <Override PartName="/ppt/tags/tag977.xml" ContentType="application/vnd.openxmlformats-officedocument.presentationml.tags+xml"/>
  <Override PartName="/ppt/tags/tag340.xml" ContentType="application/vnd.openxmlformats-officedocument.presentationml.tags+xml"/>
  <Override PartName="/ppt/tags/tag671.xml" ContentType="application/vnd.openxmlformats-officedocument.presentationml.tags+xml"/>
  <Override PartName="/ppt/tags/tag908.xml" ContentType="application/vnd.openxmlformats-officedocument.presentationml.tags+xml"/>
  <Override PartName="/ppt/tags/tag416.xml" ContentType="application/vnd.openxmlformats-officedocument.presentationml.tags+xml"/>
  <Override PartName="/ppt/tags/tag747.xml" ContentType="application/vnd.openxmlformats-officedocument.presentationml.tags+xml"/>
  <Override PartName="/ppt/slides/slide17.xml" ContentType="application/vnd.openxmlformats-officedocument.presentationml.slide+xml"/>
  <Override PartName="/ppt/tags/tag99.xml" ContentType="application/vnd.openxmlformats-officedocument.presentationml.tags+xml"/>
  <Override PartName="/ppt/tags/tag110.xml" ContentType="application/vnd.openxmlformats-officedocument.presentationml.tags+xml"/>
  <Override PartName="/ppt/tags/tag255.xml" ContentType="application/vnd.openxmlformats-officedocument.presentationml.tags+xml"/>
  <Override PartName="/ppt/tags/tag586.xml" ContentType="application/vnd.openxmlformats-officedocument.presentationml.tags+xml"/>
  <Override PartName="/ppt/tags/tag602.xml" ContentType="application/vnd.openxmlformats-officedocument.presentationml.tags+xml"/>
  <Override PartName="/ppt/tags/tag933.xml" ContentType="application/vnd.openxmlformats-officedocument.presentationml.tags+xml"/>
  <Override PartName="/ppt/tags/tag1079.xml" ContentType="application/vnd.openxmlformats-officedocument.presentationml.tags+xml"/>
  <Override PartName="/ppt/tags/tag280.xml" ContentType="application/vnd.openxmlformats-officedocument.presentationml.tags+xml"/>
  <Override PartName="/ppt/tags/tag441.xml" ContentType="application/vnd.openxmlformats-officedocument.presentationml.tags+xml"/>
  <Override PartName="/ppt/tags/tag772.xml" ContentType="application/vnd.openxmlformats-officedocument.presentationml.tags+xml"/>
  <Override PartName="/ppt/tags/tag1120.xml" ContentType="application/vnd.openxmlformats-officedocument.presentationml.tags+xml"/>
  <Override PartName="/ppt/tags/tag517.xml" ContentType="application/vnd.openxmlformats-officedocument.presentationml.tags+xml"/>
  <Override PartName="/ppt/tags/tag703.xml" ContentType="application/vnd.openxmlformats-officedocument.presentationml.tags+xml"/>
  <Override PartName="/ppt/tags/tag848.xml" ContentType="application/vnd.openxmlformats-officedocument.presentationml.tags+xml"/>
  <Override PartName="/ppt/tags/tag55.xml" ContentType="application/vnd.openxmlformats-officedocument.presentationml.tags+xml"/>
  <Override PartName="/ppt/tags/tag211.xml" ContentType="application/vnd.openxmlformats-officedocument.presentationml.tags+xml"/>
  <Override PartName="/ppt/tags/tag356.xml" ContentType="application/vnd.openxmlformats-officedocument.presentationml.tags+xml"/>
  <Override PartName="/ppt/tags/tag542.xml" ContentType="application/vnd.openxmlformats-officedocument.presentationml.tags+xml"/>
  <Override PartName="/ppt/tags/tag687.xml" ContentType="application/vnd.openxmlformats-officedocument.presentationml.tags+xml"/>
  <Override PartName="/ppt/tags/tag873.xml" ContentType="application/vnd.openxmlformats-officedocument.presentationml.tags+xml"/>
  <Override PartName="/ppt/tags/tag1035.xml" ContentType="application/vnd.openxmlformats-officedocument.presentationml.tags+xml"/>
  <Override PartName="/ppt/tags/tag80.xml" ContentType="application/vnd.openxmlformats-officedocument.presentationml.tags+xml"/>
  <Override PartName="/ppt/tags/tag195.xml" ContentType="application/vnd.openxmlformats-officedocument.presentationml.tags+xml"/>
  <Override PartName="/ppt/tags/tag381.xml" ContentType="application/vnd.openxmlformats-officedocument.presentationml.tags+xml"/>
  <Override PartName="/ppt/tags/tag618.xml" ContentType="application/vnd.openxmlformats-officedocument.presentationml.tags+xml"/>
  <Override PartName="/ppt/tags/tag1060.xml" ContentType="application/vnd.openxmlformats-officedocument.presentationml.tags+xml"/>
  <Override PartName="/ppt/tags/tag126.xml" ContentType="application/vnd.openxmlformats-officedocument.presentationml.tags+xml"/>
  <Override PartName="/ppt/tags/tag457.xml" ContentType="application/vnd.openxmlformats-officedocument.presentationml.tags+xml"/>
  <Override PartName="/ppt/tags/tag804.xml" ContentType="application/vnd.openxmlformats-officedocument.presentationml.tags+xml"/>
  <Override PartName="/ppt/tags/tag949.xml" ContentType="application/vnd.openxmlformats-officedocument.presentationml.tags+xml"/>
  <Override PartName="/ppt/slides/slide8.xml" ContentType="application/vnd.openxmlformats-officedocument.presentationml.slide+xml"/>
  <Override PartName="/ppt/tags/tag11.xml" ContentType="application/vnd.openxmlformats-officedocument.presentationml.tags+xml"/>
  <Override PartName="/ppt/tags/tag296.xml" ContentType="application/vnd.openxmlformats-officedocument.presentationml.tags+xml"/>
  <Override PartName="/ppt/tags/tag312.xml" ContentType="application/vnd.openxmlformats-officedocument.presentationml.tags+xml"/>
  <Override PartName="/ppt/tags/tag643.xml" ContentType="application/vnd.openxmlformats-officedocument.presentationml.tags+xml"/>
  <Override PartName="/ppt/tags/tag788.xml" ContentType="application/vnd.openxmlformats-officedocument.presentationml.tags+xml"/>
  <Override PartName="/ppt/tags/tag974.xml" ContentType="application/vnd.openxmlformats-officedocument.presentationml.tags+xml"/>
  <Override PartName="/ppt/tags/tag151.xml" ContentType="application/vnd.openxmlformats-officedocument.presentationml.tags+xml"/>
  <Override PartName="/ppt/tags/tag482.xml" ContentType="application/vnd.openxmlformats-officedocument.presentationml.tags+xml"/>
  <Override PartName="/ppt/tags/tag719.xml" ContentType="application/vnd.openxmlformats-officedocument.presentationml.tags+xml"/>
  <Override PartName="/ppt/tags/tag227.xml" ContentType="application/vnd.openxmlformats-officedocument.presentationml.tags+xml"/>
  <Override PartName="/ppt/tags/tag413.xml" ContentType="application/vnd.openxmlformats-officedocument.presentationml.tags+xml"/>
  <Override PartName="/ppt/tags/tag558.xml" ContentType="application/vnd.openxmlformats-officedocument.presentationml.tags+xml"/>
  <Override PartName="/ppt/tags/tag889.xml" ContentType="application/vnd.openxmlformats-officedocument.presentationml.tags+xml"/>
  <Override PartName="/ppt/tags/tag905.xml" ContentType="application/vnd.openxmlformats-officedocument.presentationml.tags+xml"/>
  <Override PartName="/ppt/tags/tag96.xml" ContentType="application/vnd.openxmlformats-officedocument.presentationml.tags+xml"/>
  <Override PartName="/ppt/tags/tag252.xml" ContentType="application/vnd.openxmlformats-officedocument.presentationml.tags+xml"/>
  <Override PartName="/ppt/tags/tag397.xml" ContentType="application/vnd.openxmlformats-officedocument.presentationml.tags+xml"/>
  <Override PartName="/ppt/tags/tag744.xml" ContentType="application/vnd.openxmlformats-officedocument.presentationml.tags+xml"/>
  <Override PartName="/ppt/tags/tag930.xml" ContentType="application/vnd.openxmlformats-officedocument.presentationml.tags+xml"/>
  <Override PartName="/ppt/tags/tag1076.xml" ContentType="application/vnd.openxmlformats-officedocument.presentationml.tags+xml"/>
  <Override PartName="/ppt/slides/slide14.xml" ContentType="application/vnd.openxmlformats-officedocument.presentationml.slide+xml"/>
  <Override PartName="/ppt/notesMasters/notesMaster1.xml" ContentType="application/vnd.openxmlformats-officedocument.presentationml.notesMaster+xml"/>
  <Override PartName="/ppt/tags/tag583.xml" ContentType="application/vnd.openxmlformats-officedocument.presentationml.tags+xml"/>
  <Override PartName="/ppt/tags/tag27.xml" ContentType="application/vnd.openxmlformats-officedocument.presentationml.tags+xml"/>
  <Override PartName="/ppt/tags/tag328.xml" ContentType="application/vnd.openxmlformats-officedocument.presentationml.tags+xml"/>
  <Override PartName="/ppt/tags/tag514.xml" ContentType="application/vnd.openxmlformats-officedocument.presentationml.tags+xml"/>
  <Override PartName="/ppt/tags/tag659.xml" ContentType="application/vnd.openxmlformats-officedocument.presentationml.tags+xml"/>
  <Override PartName="/ppt/tags/tag845.xml" ContentType="application/vnd.openxmlformats-officedocument.presentationml.tags+xml"/>
  <Override PartName="/ppt/tags/tag1007.xml" ContentType="application/vnd.openxmlformats-officedocument.presentationml.tags+xml"/>
  <Override PartName="/ppt/tags/tag52.xml" ContentType="application/vnd.openxmlformats-officedocument.presentationml.tags+xml"/>
  <Override PartName="/ppt/tags/tag167.xml" ContentType="application/vnd.openxmlformats-officedocument.presentationml.tags+xml"/>
  <Override PartName="/ppt/tags/tag353.xml" ContentType="application/vnd.openxmlformats-officedocument.presentationml.tags+xml"/>
  <Override PartName="/ppt/tags/tag498.xml" ContentType="application/vnd.openxmlformats-officedocument.presentationml.tags+xml"/>
  <Override PartName="/ppt/tags/tag684.xml" ContentType="application/vnd.openxmlformats-officedocument.presentationml.tags+xml"/>
  <Override PartName="/ppt/tags/tag700.xml" ContentType="application/vnd.openxmlformats-officedocument.presentationml.tags+xml"/>
  <Override PartName="/ppt/tags/tag1032.xml" ContentType="application/vnd.openxmlformats-officedocument.presentationml.tags+xml"/>
  <Override PartName="/ppt/tags/tag192.xml" ContentType="application/vnd.openxmlformats-officedocument.presentationml.tags+xml"/>
  <Override PartName="/ppt/tags/tag429.xml" ContentType="application/vnd.openxmlformats-officedocument.presentationml.tags+xml"/>
  <Override PartName="/ppt/tags/tag870.xml" ContentType="application/vnd.openxmlformats-officedocument.presentationml.tags+xml"/>
  <Override PartName="/ppt/tags/tag1108.xml" ContentType="application/vnd.openxmlformats-officedocument.presentationml.tags+xml"/>
  <Override PartName="/ppt/tags/tag268.xml" ContentType="application/vnd.openxmlformats-officedocument.presentationml.tags+xml"/>
  <Override PartName="/ppt/tags/tag599.xml" ContentType="application/vnd.openxmlformats-officedocument.presentationml.tags+xml"/>
  <Override PartName="/ppt/tags/tag615.xml" ContentType="application/vnd.openxmlformats-officedocument.presentationml.tags+xml"/>
  <Override PartName="/ppt/tags/tag801.xml" ContentType="application/vnd.openxmlformats-officedocument.presentationml.tags+xml"/>
  <Override PartName="/ppt/tags/tag946.xml" ContentType="application/vnd.openxmlformats-officedocument.presentationml.tags+xml"/>
  <Override PartName="/ppt/slides/slide5.xml" ContentType="application/vnd.openxmlformats-officedocument.presentationml.slide+xml"/>
  <Override PartName="/ppt/slideLayouts/slideLayout7.xml" ContentType="application/vnd.openxmlformats-officedocument.presentationml.slideLayout+xml"/>
  <Override PartName="/ppt/tags/tag123.xml" ContentType="application/vnd.openxmlformats-officedocument.presentationml.tags+xml"/>
  <Override PartName="/ppt/tags/tag454.xml" ContentType="application/vnd.openxmlformats-officedocument.presentationml.tags+xml"/>
  <Override PartName="/ppt/tags/tag640.xml" ContentType="application/vnd.openxmlformats-officedocument.presentationml.tags+xml"/>
  <Override PartName="/ppt/tags/tag785.xml" ContentType="application/vnd.openxmlformats-officedocument.presentationml.tags+xml"/>
  <Override PartName="/ppt/tags/tag293.xml" ContentType="application/vnd.openxmlformats-officedocument.presentationml.tags+xml"/>
  <Override PartName="/ppt/tags/tag716.xml" ContentType="application/vnd.openxmlformats-officedocument.presentationml.tags+xml"/>
  <Override PartName="/ppt/tags/tag971.xml" ContentType="application/vnd.openxmlformats-officedocument.presentationml.tags+xml"/>
  <Override PartName="/ppt/tags/tag68.xml" ContentType="application/vnd.openxmlformats-officedocument.presentationml.tags+xml"/>
  <Override PartName="/ppt/tags/tag224.xml" ContentType="application/vnd.openxmlformats-officedocument.presentationml.tags+xml"/>
  <Override PartName="/ppt/tags/tag369.xml" ContentType="application/vnd.openxmlformats-officedocument.presentationml.tags+xml"/>
  <Override PartName="/ppt/tags/tag555.xml" ContentType="application/vnd.openxmlformats-officedocument.presentationml.tags+xml"/>
  <Override PartName="/ppt/tags/tag902.xml" ContentType="application/vnd.openxmlformats-officedocument.presentationml.tags+xml"/>
  <Override PartName="/ppt/tags/tag1048.xml" ContentType="application/vnd.openxmlformats-officedocument.presentationml.tags+xml"/>
  <Override PartName="/ppt/presentation.xml" ContentType="application/vnd.openxmlformats-officedocument.presentationml.presentation.main+xml"/>
  <Override PartName="/ppt/tags/tag347.xml" ContentType="application/vnd.openxmlformats-officedocument.presentationml.tags+xml"/>
  <Override PartName="/ppt/tags/tag394.xml" ContentType="application/vnd.openxmlformats-officedocument.presentationml.tags+xml"/>
  <Override PartName="/ppt/tags/tag410.xml" ContentType="application/vnd.openxmlformats-officedocument.presentationml.tags+xml"/>
  <Override PartName="/ppt/tags/tag741.xml" ContentType="application/vnd.openxmlformats-officedocument.presentationml.tags+xml"/>
  <Override PartName="/ppt/tags/tag839.xml" ContentType="application/vnd.openxmlformats-officedocument.presentationml.tags+xml"/>
  <Override PartName="/ppt/tags/tag886.xml" ContentType="application/vnd.openxmlformats-officedocument.presentationml.tags+xml"/>
  <Override PartName="/ppt/notesSlides/notesSlide24.xml" ContentType="application/vnd.openxmlformats-officedocument.presentationml.notesSlide+xml"/>
  <Override PartName="/docProps/app.xml" ContentType="application/vnd.openxmlformats-officedocument.extended-properties+xml"/>
  <Override PartName="/ppt/slides/slide11.xml" ContentType="application/vnd.openxmlformats-officedocument.presentationml.slide+xml"/>
  <Override PartName="/ppt/tags/tag46.xml" ContentType="application/vnd.openxmlformats-officedocument.presentationml.tags+xml"/>
  <Override PartName="/ppt/tags/tag93.xml" ContentType="application/vnd.openxmlformats-officedocument.presentationml.tags+xml"/>
  <Override PartName="/ppt/tags/tag139.xml" ContentType="application/vnd.openxmlformats-officedocument.presentationml.tags+xml"/>
  <Override PartName="/ppt/tags/tag186.xml" ContentType="application/vnd.openxmlformats-officedocument.presentationml.tags+xml"/>
  <Override PartName="/ppt/tags/tag202.xml" ContentType="application/vnd.openxmlformats-officedocument.presentationml.tags+xml"/>
  <Override PartName="/ppt/tags/tag533.xml" ContentType="application/vnd.openxmlformats-officedocument.presentationml.tags+xml"/>
  <Override PartName="/ppt/tags/tag580.xml" ContentType="application/vnd.openxmlformats-officedocument.presentationml.tags+xml"/>
  <Override PartName="/ppt/tags/tag678.xml" ContentType="application/vnd.openxmlformats-officedocument.presentationml.tags+xml"/>
  <Override PartName="/ppt/tags/tag817.xml" ContentType="application/vnd.openxmlformats-officedocument.presentationml.tags+xml"/>
  <Override PartName="/ppt/tags/tag864.xml" ContentType="application/vnd.openxmlformats-officedocument.presentationml.tags+xml"/>
  <Override PartName="/ppt/tags/tag1026.xml" ContentType="application/vnd.openxmlformats-officedocument.presentationml.tags+xml"/>
  <Override PartName="/ppt/tags/tag1073.xml" ContentType="application/vnd.openxmlformats-officedocument.presentationml.tags+xml"/>
  <Override PartName="/ppt/slideLayouts/slideLayout10.xml" ContentType="application/vnd.openxmlformats-officedocument.presentationml.slideLayout+xml"/>
  <Override PartName="/ppt/tags/tag24.xml" ContentType="application/vnd.openxmlformats-officedocument.presentationml.tags+xml"/>
  <Override PartName="/ppt/tags/tag71.xml" ContentType="application/vnd.openxmlformats-officedocument.presentationml.tags+xml"/>
  <Override PartName="/ppt/tags/tag325.xml" ContentType="application/vnd.openxmlformats-officedocument.presentationml.tags+xml"/>
  <Override PartName="/ppt/tags/tag372.xml" ContentType="application/vnd.openxmlformats-officedocument.presentationml.tags+xml"/>
  <Override PartName="/ppt/tags/tag609.xml" ContentType="application/vnd.openxmlformats-officedocument.presentationml.tags+xml"/>
  <Override PartName="/ppt/tags/tag656.xml" ContentType="application/vnd.openxmlformats-officedocument.presentationml.tags+xml"/>
  <Override PartName="/ppt/tags/tag987.xml" ContentType="application/vnd.openxmlformats-officedocument.presentationml.tags+xml"/>
  <Override PartName="/ppt/tags/tag1004.xml" ContentType="application/vnd.openxmlformats-officedocument.presentationml.tags+xml"/>
  <Override PartName="/ppt/tags/tag1051.xml" ContentType="application/vnd.openxmlformats-officedocument.presentationml.tags+xml"/>
  <Override PartName="/ppt/tags/tag117.xml" ContentType="application/vnd.openxmlformats-officedocument.presentationml.tags+xml"/>
  <Override PartName="/ppt/tags/tag164.xml" ContentType="application/vnd.openxmlformats-officedocument.presentationml.tags+xml"/>
  <Override PartName="/ppt/tags/tag448.xml" ContentType="application/vnd.openxmlformats-officedocument.presentationml.tags+xml"/>
  <Override PartName="/ppt/tags/tag495.xml" ContentType="application/vnd.openxmlformats-officedocument.presentationml.tags+xml"/>
  <Override PartName="/ppt/tags/tag511.xml" ContentType="application/vnd.openxmlformats-officedocument.presentationml.tags+xml"/>
  <Override PartName="/ppt/tags/tag779.xml" ContentType="application/vnd.openxmlformats-officedocument.presentationml.tags+xml"/>
  <Override PartName="/ppt/tags/tag842.xml" ContentType="application/vnd.openxmlformats-officedocument.presentationml.tags+xml"/>
  <Override PartName="/ppt/tags/tag1127.xml" ContentType="application/vnd.openxmlformats-officedocument.presentationml.tags+xml"/>
  <Override PartName="/ppt/tags/tag142.xml" ContentType="application/vnd.openxmlformats-officedocument.presentationml.tags+xml"/>
  <Override PartName="/ppt/tags/tag287.xml" ContentType="application/vnd.openxmlformats-officedocument.presentationml.tags+xml"/>
  <Override PartName="/ppt/tags/tag303.xml" ContentType="application/vnd.openxmlformats-officedocument.presentationml.tags+xml"/>
  <Override PartName="/ppt/tags/tag350.xml" ContentType="application/vnd.openxmlformats-officedocument.presentationml.tags+xml"/>
  <Override PartName="/ppt/tags/tag634.xml" ContentType="application/vnd.openxmlformats-officedocument.presentationml.tags+xml"/>
  <Override PartName="/ppt/tags/tag681.xml" ContentType="application/vnd.openxmlformats-officedocument.presentationml.tags+xml"/>
  <Override PartName="/ppt/tags/tag820.xml" ContentType="application/vnd.openxmlformats-officedocument.presentationml.tags+xml"/>
  <Override PartName="/ppt/tags/tag918.xml" ContentType="application/vnd.openxmlformats-officedocument.presentationml.tags+xml"/>
  <Override PartName="/ppt/tags/tag965.xml" ContentType="application/vnd.openxmlformats-officedocument.presentationml.tags+xml"/>
  <Override PartName="/ppt/tags/tag426.xml" ContentType="application/vnd.openxmlformats-officedocument.presentationml.tags+xml"/>
  <Override PartName="/ppt/tags/tag473.xml" ContentType="application/vnd.openxmlformats-officedocument.presentationml.tags+xml"/>
  <Override PartName="/ppt/tags/tag612.xml" ContentType="application/vnd.openxmlformats-officedocument.presentationml.tags+xml"/>
  <Override PartName="/ppt/tags/tag757.xml" ContentType="application/vnd.openxmlformats-officedocument.presentationml.tags+xml"/>
  <Override PartName="/ppt/tags/tag943.xml" ContentType="application/vnd.openxmlformats-officedocument.presentationml.tags+xml"/>
  <Override PartName="/ppt/tags/tag990.xml" ContentType="application/vnd.openxmlformats-officedocument.presentationml.tags+xml"/>
  <Override PartName="/ppt/tags/tag1089.xml" ContentType="application/vnd.openxmlformats-officedocument.presentationml.tags+xml"/>
  <Override PartName="/ppt/tags/tag1105.xml" ContentType="application/vnd.openxmlformats-officedocument.presentationml.tags+xml"/>
  <Override PartName="/ppt/slides/slide27.xml" ContentType="application/vnd.openxmlformats-officedocument.presentationml.slide+xml"/>
  <Override PartName="/ppt/slideLayouts/slideLayout4.xml" ContentType="application/vnd.openxmlformats-officedocument.presentationml.slideLayout+xml"/>
  <Override PartName="/ppt/tags/tag120.xml" ContentType="application/vnd.openxmlformats-officedocument.presentationml.tags+xml"/>
  <Override PartName="/ppt/tags/tag218.xml" ContentType="application/vnd.openxmlformats-officedocument.presentationml.tags+xml"/>
  <Override PartName="/ppt/tags/tag265.xml" ContentType="application/vnd.openxmlformats-officedocument.presentationml.tags+xml"/>
  <Override PartName="/ppt/tags/tag404.xml" ContentType="application/vnd.openxmlformats-officedocument.presentationml.tags+xml"/>
  <Override PartName="/ppt/tags/tag451.xml" ContentType="application/vnd.openxmlformats-officedocument.presentationml.tags+xml"/>
  <Override PartName="/ppt/tags/tag549.xml" ContentType="application/vnd.openxmlformats-officedocument.presentationml.tags+xml"/>
  <Override PartName="/ppt/tags/tag596.xml" ContentType="application/vnd.openxmlformats-officedocument.presentationml.tags+xml"/>
  <Override PartName="/ppt/tags/tag735.xml" ContentType="application/vnd.openxmlformats-officedocument.presentationml.tags+xml"/>
  <Override PartName="/ppt/tags/tag782.xml" ContentType="application/vnd.openxmlformats-officedocument.presentationml.tags+xml"/>
  <Override PartName="/ppt/tags/tag1130.xml" ContentType="application/vnd.openxmlformats-officedocument.presentationml.tags+xml"/>
  <Override PartName="/ppt/slides/slide2.xml" ContentType="application/vnd.openxmlformats-officedocument.presentationml.slide+xml"/>
  <Override PartName="/ppt/tags/tag87.xml" ContentType="application/vnd.openxmlformats-officedocument.presentationml.tags+xml"/>
  <Override PartName="/ppt/tags/tag243.xml" ContentType="application/vnd.openxmlformats-officedocument.presentationml.tags+xml"/>
  <Override PartName="/ppt/tags/tag290.xml" ContentType="application/vnd.openxmlformats-officedocument.presentationml.tags+xml"/>
  <Override PartName="/ppt/tags/tag388.xml" ContentType="application/vnd.openxmlformats-officedocument.presentationml.tags+xml"/>
  <Override PartName="/ppt/tags/tag527.xml" ContentType="application/vnd.openxmlformats-officedocument.presentationml.tags+xml"/>
  <Override PartName="/ppt/tags/tag574.xml" ContentType="application/vnd.openxmlformats-officedocument.presentationml.tags+xml"/>
  <Override PartName="/ppt/notesSlides/notesSlide18.xml" ContentType="application/vnd.openxmlformats-officedocument.presentationml.notesSlide+xml"/>
  <Override PartName="/ppt/tags/tag921.xml" ContentType="application/vnd.openxmlformats-officedocument.presentationml.tags+xml"/>
  <Override PartName="/ppt/tags/tag1067.xml" ContentType="application/vnd.openxmlformats-officedocument.presentationml.tags+xml"/>
  <Override PartName="/ppt/tags/tag319.xml" ContentType="application/vnd.openxmlformats-officedocument.presentationml.tags+xml"/>
  <Override PartName="/ppt/tags/tag366.xml" ContentType="application/vnd.openxmlformats-officedocument.presentationml.tags+xml"/>
  <Override PartName="/ppt/tags/tag713.xml" ContentType="application/vnd.openxmlformats-officedocument.presentationml.tags+xml"/>
  <Override PartName="/ppt/tags/tag760.xml" ContentType="application/vnd.openxmlformats-officedocument.presentationml.tags+xml"/>
  <Override PartName="/ppt/tags/tag858.xml" ContentType="application/vnd.openxmlformats-officedocument.presentationml.tags+xml"/>
  <Override PartName="/ppt/tags/tag1045.xml" ContentType="application/vnd.openxmlformats-officedocument.presentationml.tags+xml"/>
  <Override PartName="/ppt/tags/tag1092.xml" ContentType="application/vnd.openxmlformats-officedocument.presentationml.tags+xml"/>
  <Override PartName="/ppt/slides/slide30.xml" ContentType="application/vnd.openxmlformats-officedocument.presentationml.slide+xml"/>
  <Override PartName="/ppt/tags/tag18.xml" ContentType="application/vnd.openxmlformats-officedocument.presentationml.tags+xml"/>
  <Override PartName="/ppt/tags/tag65.xml" ContentType="application/vnd.openxmlformats-officedocument.presentationml.tags+xml"/>
  <Override PartName="/ppt/tags/tag158.xml" ContentType="application/vnd.openxmlformats-officedocument.presentationml.tags+xml"/>
  <Override PartName="/ppt/tags/tag221.xml" ContentType="application/vnd.openxmlformats-officedocument.presentationml.tags+xml"/>
  <Override PartName="/ppt/tags/tag505.xml" ContentType="application/vnd.openxmlformats-officedocument.presentationml.tags+xml"/>
  <Override PartName="/ppt/tags/tag552.xml" ContentType="application/vnd.openxmlformats-officedocument.presentationml.tags+xml"/>
  <Override PartName="/ppt/tags/tag697.xml" ContentType="application/vnd.openxmlformats-officedocument.presentationml.tags+xml"/>
  <Override PartName="/ppt/tags/tag836.xml" ContentType="application/vnd.openxmlformats-officedocument.presentationml.tags+xml"/>
  <Override PartName="/ppt/tags/tag883.xml" ContentType="application/vnd.openxmlformats-officedocument.presentationml.tags+xml"/>
  <Override PartName="/ppt/tags/tag43.xml" ContentType="application/vnd.openxmlformats-officedocument.presentationml.tags+xml"/>
  <Override PartName="/ppt/tags/tag90.xml" ContentType="application/vnd.openxmlformats-officedocument.presentationml.tags+xml"/>
  <Override PartName="/ppt/tags/tag344.xml" ContentType="application/vnd.openxmlformats-officedocument.presentationml.tags+xml"/>
  <Override PartName="/ppt/tags/tag391.xml" ContentType="application/vnd.openxmlformats-officedocument.presentationml.tags+xml"/>
  <Override PartName="/ppt/notesSlides/notesSlide9.xml" ContentType="application/vnd.openxmlformats-officedocument.presentationml.notesSlide+xml"/>
  <Override PartName="/ppt/tags/tag489.xml" ContentType="application/vnd.openxmlformats-officedocument.presentationml.tags+xml"/>
  <Override PartName="/ppt/tags/tag530.xml" ContentType="application/vnd.openxmlformats-officedocument.presentationml.tags+xml"/>
  <Override PartName="/ppt/tags/tag628.xml" ContentType="application/vnd.openxmlformats-officedocument.presentationml.tags+xml"/>
  <Override PartName="/ppt/tags/tag675.xml" ContentType="application/vnd.openxmlformats-officedocument.presentationml.tags+xml"/>
  <Override PartName="/ppt/tags/tag959.xml" ContentType="application/vnd.openxmlformats-officedocument.presentationml.tags+xml"/>
  <Override PartName="/ppt/notesSlides/notesSlide21.xml" ContentType="application/vnd.openxmlformats-officedocument.presentationml.notesSlide+xml"/>
  <Override PartName="/ppt/tags/tag1023.xml" ContentType="application/vnd.openxmlformats-officedocument.presentationml.tags+xml"/>
  <Override PartName="/ppt/tags/tag1070.xml" ContentType="application/vnd.openxmlformats-officedocument.presentationml.tags+xml"/>
  <Override PartName="/ppt/tags/tag136.xml" ContentType="application/vnd.openxmlformats-officedocument.presentationml.tags+xml"/>
  <Override PartName="/ppt/tags/tag183.xml" ContentType="application/vnd.openxmlformats-officedocument.presentationml.tags+xml"/>
  <Override PartName="/ppt/tags/tag322.xml" ContentType="application/vnd.openxmlformats-officedocument.presentationml.tags+xml"/>
  <Override PartName="/ppt/tags/tag467.xml" ContentType="application/vnd.openxmlformats-officedocument.presentationml.tags+xml"/>
  <Override PartName="/ppt/tags/tag798.xml" ContentType="application/vnd.openxmlformats-officedocument.presentationml.tags+xml"/>
  <Override PartName="/ppt/tags/tag814.xml" ContentType="application/vnd.openxmlformats-officedocument.presentationml.tags+xml"/>
  <Override PartName="/ppt/tags/tag861.xml" ContentType="application/vnd.openxmlformats-officedocument.presentationml.tags+xml"/>
  <Override PartName="/ppt/tags/tag21.xml" ContentType="application/vnd.openxmlformats-officedocument.presentationml.tags+xml"/>
  <Override PartName="/ppt/tags/tag114.xml" ContentType="application/vnd.openxmlformats-officedocument.presentationml.tags+xml"/>
  <Override PartName="/ppt/tags/tag161.xml" ContentType="application/vnd.openxmlformats-officedocument.presentationml.tags+xml"/>
  <Override PartName="/ppt/tags/tag259.xml" ContentType="application/vnd.openxmlformats-officedocument.presentationml.tags+xml"/>
  <Override PartName="/ppt/tags/tag606.xml" ContentType="application/vnd.openxmlformats-officedocument.presentationml.tags+xml"/>
  <Override PartName="/ppt/tags/tag653.xml" ContentType="application/vnd.openxmlformats-officedocument.presentationml.tags+xml"/>
  <Override PartName="/ppt/tags/tag937.xml" ContentType="application/vnd.openxmlformats-officedocument.presentationml.tags+xml"/>
  <Override PartName="/ppt/tags/tag984.xml" ContentType="application/vnd.openxmlformats-officedocument.presentationml.tags+xml"/>
  <Override PartName="/ppt/tags/tag1001.xml" ContentType="application/vnd.openxmlformats-officedocument.presentationml.tags+xml"/>
  <Override PartName="/ppt/tags/tag7.xml" ContentType="application/vnd.openxmlformats-officedocument.presentationml.tags+xml"/>
  <Override PartName="/ppt/tags/tag300.xml" ContentType="application/vnd.openxmlformats-officedocument.presentationml.tags+xml"/>
  <Override PartName="/ppt/tags/tag445.xml" ContentType="application/vnd.openxmlformats-officedocument.presentationml.tags+xml"/>
  <Override PartName="/ppt/tags/tag492.xml" ContentType="application/vnd.openxmlformats-officedocument.presentationml.tags+xml"/>
  <Override PartName="/ppt/tags/tag631.xml" ContentType="application/vnd.openxmlformats-officedocument.presentationml.tags+xml"/>
  <Override PartName="/ppt/tags/tag729.xml" ContentType="application/vnd.openxmlformats-officedocument.presentationml.tags+xml"/>
  <Override PartName="/ppt/tags/tag776.xml" ContentType="application/vnd.openxmlformats-officedocument.presentationml.tags+xml"/>
  <Override PartName="/ppt/tags/tag915.xml" ContentType="application/vnd.openxmlformats-officedocument.presentationml.tags+xml"/>
  <Override PartName="/ppt/tags/tag962.xml" ContentType="application/vnd.openxmlformats-officedocument.presentationml.tags+xml"/>
  <Override PartName="/ppt/tags/tag1124.xml" ContentType="application/vnd.openxmlformats-officedocument.presentationml.tags+xml"/>
  <Override PartName="/ppt/tags/tag237.xml" ContentType="application/vnd.openxmlformats-officedocument.presentationml.tags+xml"/>
  <Override PartName="/ppt/tags/tag284.xml" ContentType="application/vnd.openxmlformats-officedocument.presentationml.tags+xml"/>
  <Override PartName="/ppt/tags/tag423.xml" ContentType="application/vnd.openxmlformats-officedocument.presentationml.tags+xml"/>
  <Override PartName="/ppt/tags/tag470.xml" ContentType="application/vnd.openxmlformats-officedocument.presentationml.tags+xml"/>
  <Override PartName="/ppt/tags/tag568.xml" ContentType="application/vnd.openxmlformats-officedocument.presentationml.tags+xml"/>
  <Override PartName="/ppt/tags/tag707.xml" ContentType="application/vnd.openxmlformats-officedocument.presentationml.tags+xml"/>
  <Override PartName="/ppt/tags/tag754.xml" ContentType="application/vnd.openxmlformats-officedocument.presentationml.tags+xml"/>
  <Override PartName="/ppt/tags/tag899.xml" ContentType="application/vnd.openxmlformats-officedocument.presentationml.tags+xml"/>
  <Override PartName="/ppt/tags/tag1102.xml" ContentType="application/vnd.openxmlformats-officedocument.presentationml.tags+xml"/>
  <Override PartName="/ppt/slides/slide24.xml" ContentType="application/vnd.openxmlformats-officedocument.presentationml.slide+xml"/>
  <Override PartName="/ppt/tags/tag59.xml" ContentType="application/vnd.openxmlformats-officedocument.presentationml.tags+xml"/>
  <Override PartName="/ppt/tags/tag215.xml" ContentType="application/vnd.openxmlformats-officedocument.presentationml.tags+xml"/>
  <Override PartName="/ppt/tags/tag262.xml" ContentType="application/vnd.openxmlformats-officedocument.presentationml.tags+xml"/>
  <Override PartName="/ppt/tags/tag546.xml" ContentType="application/vnd.openxmlformats-officedocument.presentationml.tags+xml"/>
  <Override PartName="/ppt/tags/tag593.xml" ContentType="application/vnd.openxmlformats-officedocument.presentationml.tags+xml"/>
  <Override PartName="/ppt/tags/tag877.xml" ContentType="application/vnd.openxmlformats-officedocument.presentationml.tags+xml"/>
  <Override PartName="/ppt/tags/tag940.xml" ContentType="application/vnd.openxmlformats-officedocument.presentationml.tags+xml"/>
  <Override PartName="/ppt/tags/tag1039.xml" ContentType="application/vnd.openxmlformats-officedocument.presentationml.tags+xml"/>
  <Override PartName="/ppt/tags/tag1086.xml" ContentType="application/vnd.openxmlformats-officedocument.presentationml.tags+xml"/>
  <Override PartName="/ppt/slideLayouts/slideLayout1.xml" ContentType="application/vnd.openxmlformats-officedocument.presentationml.slideLayout+xml"/>
  <Override PartName="/ppt/tags/tag37.xml" ContentType="application/vnd.openxmlformats-officedocument.presentationml.tags+xml"/>
  <Override PartName="/ppt/tags/tag84.xml" ContentType="application/vnd.openxmlformats-officedocument.presentationml.tags+xml"/>
  <Override PartName="/ppt/tags/tag199.xml" ContentType="application/vnd.openxmlformats-officedocument.presentationml.tags+xml"/>
  <Override PartName="/ppt/tags/tag338.xml" ContentType="application/vnd.openxmlformats-officedocument.presentationml.tags+xml"/>
  <Override PartName="/ppt/tags/tag385.xml" ContentType="application/vnd.openxmlformats-officedocument.presentationml.tags+xml"/>
  <Override PartName="/ppt/tags/tag401.xml" ContentType="application/vnd.openxmlformats-officedocument.presentationml.tags+xml"/>
  <Override PartName="/ppt/tags/tag669.xml" ContentType="application/vnd.openxmlformats-officedocument.presentationml.tags+xml"/>
  <Override PartName="/ppt/tags/tag732.xml" ContentType="application/vnd.openxmlformats-officedocument.presentationml.tags+xml"/>
  <Override PartName="/ppt/notesSlides/notesSlide15.xml" ContentType="application/vnd.openxmlformats-officedocument.presentationml.notesSlide+xml"/>
  <Override PartName="/ppt/tags/tag1017.xml" ContentType="application/vnd.openxmlformats-officedocument.presentationml.tags+xml"/>
  <Override PartName="/ppt/tags/tag1064.xml" ContentType="application/vnd.openxmlformats-officedocument.presentationml.tags+xml"/>
  <Override PartName="/ppt/tags/tag177.xml" ContentType="application/vnd.openxmlformats-officedocument.presentationml.tags+xml"/>
  <Override PartName="/ppt/tags/tag240.xml" ContentType="application/vnd.openxmlformats-officedocument.presentationml.tags+xml"/>
  <Override PartName="/ppt/tags/tag524.xml" ContentType="application/vnd.openxmlformats-officedocument.presentationml.tags+xml"/>
  <Override PartName="/ppt/tags/tag571.xml" ContentType="application/vnd.openxmlformats-officedocument.presentationml.tags+xml"/>
  <Override PartName="/ppt/tags/tag710.xml" ContentType="application/vnd.openxmlformats-officedocument.presentationml.tags+xml"/>
  <Override PartName="/ppt/tags/tag808.xml" ContentType="application/vnd.openxmlformats-officedocument.presentationml.tags+xml"/>
  <Override PartName="/ppt/tags/tag855.xml" ContentType="application/vnd.openxmlformats-officedocument.presentationml.tags+xml"/>
  <Override PartName="/ppt/tags/tag15.xml" ContentType="application/vnd.openxmlformats-officedocument.presentationml.tags+xml"/>
  <Override PartName="/ppt/tags/tag62.xml" ContentType="application/vnd.openxmlformats-officedocument.presentationml.tags+xml"/>
  <Override PartName="/ppt/tags/tag316.xml" ContentType="application/vnd.openxmlformats-officedocument.presentationml.tags+xml"/>
  <Override PartName="/ppt/tags/tag363.xml" ContentType="application/vnd.openxmlformats-officedocument.presentationml.tags+xml"/>
  <Override PartName="/ppt/tags/tag502.xml" ContentType="application/vnd.openxmlformats-officedocument.presentationml.tags+xml"/>
  <Override PartName="/ppt/tags/tag647.xml" ContentType="application/vnd.openxmlformats-officedocument.presentationml.tags+xml"/>
  <Override PartName="/ppt/tags/tag694.xml" ContentType="application/vnd.openxmlformats-officedocument.presentationml.tags+xml"/>
  <Override PartName="/ppt/tags/tag978.xml" ContentType="application/vnd.openxmlformats-officedocument.presentationml.tags+xml"/>
  <Override PartName="/ppt/tags/tag1042.xml" ContentType="application/vnd.openxmlformats-officedocument.presentationml.tags+xml"/>
  <Override PartName="/ppt/tags/tag40.xml" ContentType="application/vnd.openxmlformats-officedocument.presentationml.tags+xml"/>
  <Override PartName="/ppt/tags/tag108.xml" ContentType="application/vnd.openxmlformats-officedocument.presentationml.tags+xml"/>
  <Override PartName="/ppt/tags/tag155.xml" ContentType="application/vnd.openxmlformats-officedocument.presentationml.tags+xml"/>
  <Override PartName="/ppt/notesSlides/notesSlide6.xml" ContentType="application/vnd.openxmlformats-officedocument.presentationml.notesSlide+xml"/>
  <Override PartName="/ppt/tags/tag341.xml" ContentType="application/vnd.openxmlformats-officedocument.presentationml.tags+xml"/>
  <Override PartName="/ppt/tags/tag439.xml" ContentType="application/vnd.openxmlformats-officedocument.presentationml.tags+xml"/>
  <Override PartName="/ppt/tags/tag486.xml" ContentType="application/vnd.openxmlformats-officedocument.presentationml.tags+xml"/>
  <Override PartName="/ppt/tags/tag833.xml" ContentType="application/vnd.openxmlformats-officedocument.presentationml.tags+xml"/>
  <Override PartName="/ppt/tags/tag880.xml" ContentType="application/vnd.openxmlformats-officedocument.presentationml.tags+xml"/>
  <Override PartName="/ppt/tags/tag1020.xml" ContentType="application/vnd.openxmlformats-officedocument.presentationml.tags+xml"/>
  <Override PartName="/ppt/tags/tag1118.xml" ContentType="application/vnd.openxmlformats-officedocument.presentationml.tags+xml"/>
  <Override PartName="/ppt/tags/tag133.xml" ContentType="application/vnd.openxmlformats-officedocument.presentationml.tags+xml"/>
  <Override PartName="/ppt/tags/tag180.xml" ContentType="application/vnd.openxmlformats-officedocument.presentationml.tags+xml"/>
  <Override PartName="/ppt/tags/tag278.xml" ContentType="application/vnd.openxmlformats-officedocument.presentationml.tags+xml"/>
  <Override PartName="/ppt/tags/tag417.xml" ContentType="application/vnd.openxmlformats-officedocument.presentationml.tags+xml"/>
  <Override PartName="/ppt/tags/tag625.xml" ContentType="application/vnd.openxmlformats-officedocument.presentationml.tags+xml"/>
  <Override PartName="/ppt/tags/tag672.xml" ContentType="application/vnd.openxmlformats-officedocument.presentationml.tags+xml"/>
  <Override PartName="/ppt/tags/tag811.xml" ContentType="application/vnd.openxmlformats-officedocument.presentationml.tags+xml"/>
  <Override PartName="/ppt/tags/tag909.xml" ContentType="application/vnd.openxmlformats-officedocument.presentationml.tags+xml"/>
  <Override PartName="/ppt/tags/tag956.xml" ContentType="application/vnd.openxmlformats-officedocument.presentationml.tags+xml"/>
  <Override PartName="/ppt/tags/tag209.xml" ContentType="application/vnd.openxmlformats-officedocument.presentationml.tags+xml"/>
  <Override PartName="/ppt/tags/tag256.xml" ContentType="application/vnd.openxmlformats-officedocument.presentationml.tags+xml"/>
  <Override PartName="/ppt/tags/tag464.xml" ContentType="application/vnd.openxmlformats-officedocument.presentationml.tags+xml"/>
  <Override PartName="/ppt/tags/tag603.xml" ContentType="application/vnd.openxmlformats-officedocument.presentationml.tags+xml"/>
  <Override PartName="/ppt/tags/tag650.xml" ContentType="application/vnd.openxmlformats-officedocument.presentationml.tags+xml"/>
  <Override PartName="/ppt/tags/tag748.xml" ContentType="application/vnd.openxmlformats-officedocument.presentationml.tags+xml"/>
  <Override PartName="/ppt/tags/tag795.xml" ContentType="application/vnd.openxmlformats-officedocument.presentationml.tags+xml"/>
  <Override PartName="/ppt/tags/tag934.xml" ContentType="application/vnd.openxmlformats-officedocument.presentationml.tags+xml"/>
  <Override PartName="/ppt/tags/tag981.xml" ContentType="application/vnd.openxmlformats-officedocument.presentationml.tags+xml"/>
  <Override PartName="/ppt/slides/slide18.xml" ContentType="application/vnd.openxmlformats-officedocument.presentationml.slide+xml"/>
  <Override PartName="/ppt/tags/tag4.xml" ContentType="application/vnd.openxmlformats-officedocument.presentationml.tags+xml"/>
  <Override PartName="/ppt/tags/tag111.xml" ContentType="application/vnd.openxmlformats-officedocument.presentationml.tags+xml"/>
  <Override PartName="/ppt/tags/tag442.xml" ContentType="application/vnd.openxmlformats-officedocument.presentationml.tags+xml"/>
  <Override PartName="/ppt/tags/tag587.xml" ContentType="application/vnd.openxmlformats-officedocument.presentationml.tags+xml"/>
  <Override PartName="/ppt/tags/tag726.xml" ContentType="application/vnd.openxmlformats-officedocument.presentationml.tags+xml"/>
  <Override PartName="/ppt/tags/tag773.xml" ContentType="application/vnd.openxmlformats-officedocument.presentationml.tags+xml"/>
  <Override PartName="/ppt/tags/tag1121.xml" ContentType="application/vnd.openxmlformats-officedocument.presentationml.tags+xml"/>
  <Override PartName="/ppt/theme/theme1.xml" ContentType="application/vnd.openxmlformats-officedocument.theme+xml"/>
  <Override PartName="/ppt/tags/tag78.xml" ContentType="application/vnd.openxmlformats-officedocument.presentationml.tags+xml"/>
  <Override PartName="/ppt/tags/tag234.xml" ContentType="application/vnd.openxmlformats-officedocument.presentationml.tags+xml"/>
  <Override PartName="/ppt/tags/tag281.xml" ContentType="application/vnd.openxmlformats-officedocument.presentationml.tags+xml"/>
  <Override PartName="/ppt/tags/tag379.xml" ContentType="application/vnd.openxmlformats-officedocument.presentationml.tags+xml"/>
  <Override PartName="/ppt/tags/tag518.xml" ContentType="application/vnd.openxmlformats-officedocument.presentationml.tags+xml"/>
  <Override PartName="/ppt/tags/tag565.xml" ContentType="application/vnd.openxmlformats-officedocument.presentationml.tags+xml"/>
  <Override PartName="/ppt/tags/tag849.xml" ContentType="application/vnd.openxmlformats-officedocument.presentationml.tags+xml"/>
  <Override PartName="/ppt/tags/tag896.xml" ContentType="application/vnd.openxmlformats-officedocument.presentationml.tags+xml"/>
  <Override PartName="/ppt/tags/tag912.xml" ContentType="application/vnd.openxmlformats-officedocument.presentationml.tags+xml"/>
  <Override PartName="/ppt/tags/tag1058.xml" ContentType="application/vnd.openxmlformats-officedocument.presentationml.tags+xml"/>
  <Override PartName="/ppt/tags/tag56.xml" ContentType="application/vnd.openxmlformats-officedocument.presentationml.tags+xml"/>
  <Override PartName="/ppt/tags/tag357.xml" ContentType="application/vnd.openxmlformats-officedocument.presentationml.tags+xml"/>
  <Override PartName="/ppt/tags/tag420.xml" ContentType="application/vnd.openxmlformats-officedocument.presentationml.tags+xml"/>
  <Override PartName="/ppt/tags/tag688.xml" ContentType="application/vnd.openxmlformats-officedocument.presentationml.tags+xml"/>
  <Override PartName="/ppt/tags/tag704.xml" ContentType="application/vnd.openxmlformats-officedocument.presentationml.tags+xml"/>
  <Override PartName="/ppt/tags/tag751.xml" ContentType="application/vnd.openxmlformats-officedocument.presentationml.tags+xml"/>
  <Override PartName="/ppt/tags/tag1036.xml" ContentType="application/vnd.openxmlformats-officedocument.presentationml.tags+xml"/>
  <Override PartName="/ppt/tags/tag1083.xml" ContentType="application/vnd.openxmlformats-officedocument.presentationml.tags+xml"/>
  <Override PartName="/ppt/slides/slide21.xml" ContentType="application/vnd.openxmlformats-officedocument.presentationml.slide+xml"/>
  <Override PartName="/ppt/tags/tag149.xml" ContentType="application/vnd.openxmlformats-officedocument.presentationml.tags+xml"/>
  <Override PartName="/ppt/tags/tag196.xml" ContentType="application/vnd.openxmlformats-officedocument.presentationml.tags+xml"/>
  <Override PartName="/ppt/tags/tag212.xml" ContentType="application/vnd.openxmlformats-officedocument.presentationml.tags+xml"/>
  <Override PartName="/ppt/tags/tag543.xml" ContentType="application/vnd.openxmlformats-officedocument.presentationml.tags+xml"/>
  <Override PartName="/ppt/tags/tag590.xml" ContentType="application/vnd.openxmlformats-officedocument.presentationml.tags+xml"/>
  <Override PartName="/ppt/tags/tag827.xml" ContentType="application/vnd.openxmlformats-officedocument.presentationml.tags+xml"/>
  <Override PartName="/ppt/tags/tag874.xml" ContentType="application/vnd.openxmlformats-officedocument.presentationml.tags+xml"/>
  <Override PartName="/ppt/tags/tag34.xml" ContentType="application/vnd.openxmlformats-officedocument.presentationml.tags+xml"/>
  <Override PartName="/ppt/tags/tag81.xml" ContentType="application/vnd.openxmlformats-officedocument.presentationml.tags+xml"/>
  <Override PartName="/ppt/tags/tag335.xml" ContentType="application/vnd.openxmlformats-officedocument.presentationml.tags+xml"/>
  <Override PartName="/ppt/tags/tag382.xml" ContentType="application/vnd.openxmlformats-officedocument.presentationml.tags+xml"/>
  <Override PartName="/ppt/tags/tag521.xml" ContentType="application/vnd.openxmlformats-officedocument.presentationml.tags+xml"/>
  <Override PartName="/ppt/tags/tag619.xml" ContentType="application/vnd.openxmlformats-officedocument.presentationml.tags+xml"/>
  <Override PartName="/ppt/notesSlides/notesSlide12.xml" ContentType="application/vnd.openxmlformats-officedocument.presentationml.notesSlide+xml"/>
  <Override PartName="/ppt/tags/tag666.xml" ContentType="application/vnd.openxmlformats-officedocument.presentationml.tags+xml"/>
  <Override PartName="/ppt/tags/tag805.xml" ContentType="application/vnd.openxmlformats-officedocument.presentationml.tags+xml"/>
  <Override PartName="/ppt/tags/tag852.xml" ContentType="application/vnd.openxmlformats-officedocument.presentationml.tags+xml"/>
  <Override PartName="/ppt/tags/tag997.xml" ContentType="application/vnd.openxmlformats-officedocument.presentationml.tags+xml"/>
  <Override PartName="/ppt/tags/tag1014.xml" ContentType="application/vnd.openxmlformats-officedocument.presentationml.tags+xml"/>
  <Override PartName="/ppt/tags/tag1061.xml" ContentType="application/vnd.openxmlformats-officedocument.presentationml.tags+xml"/>
  <Override PartName="/ppt/tags/tag12.xml" ContentType="application/vnd.openxmlformats-officedocument.presentationml.tags+xml"/>
  <Override PartName="/ppt/tags/tag127.xml" ContentType="application/vnd.openxmlformats-officedocument.presentationml.tags+xml"/>
  <Override PartName="/ppt/tags/tag174.xml" ContentType="application/vnd.openxmlformats-officedocument.presentationml.tags+xml"/>
  <Override PartName="/ppt/tags/tag313.xml" ContentType="application/vnd.openxmlformats-officedocument.presentationml.tags+xml"/>
  <Override PartName="/ppt/tags/tag360.xml" ContentType="application/vnd.openxmlformats-officedocument.presentationml.tags+xml"/>
  <Override PartName="/ppt/tags/tag458.xml" ContentType="application/vnd.openxmlformats-officedocument.presentationml.tags+xml"/>
  <Override PartName="/ppt/tags/tag644.xml" ContentType="application/vnd.openxmlformats-officedocument.presentationml.tags+xml"/>
  <Override PartName="/ppt/tags/tag691.xml" ContentType="application/vnd.openxmlformats-officedocument.presentationml.tags+xml"/>
  <Override PartName="/ppt/tags/tag789.xml" ContentType="application/vnd.openxmlformats-officedocument.presentationml.tags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tags/tag105.xml" ContentType="application/vnd.openxmlformats-officedocument.presentationml.tags+xml"/>
  <Override PartName="/ppt/tags/tag152.xml" ContentType="application/vnd.openxmlformats-officedocument.presentationml.tags+xml"/>
  <Override PartName="/ppt/tags/tag297.xml" ContentType="application/vnd.openxmlformats-officedocument.presentationml.tags+xml"/>
  <Override PartName="/ppt/tags/tag436.xml" ContentType="application/vnd.openxmlformats-officedocument.presentationml.tags+xml"/>
  <Override PartName="/ppt/tags/tag483.xml" ContentType="application/vnd.openxmlformats-officedocument.presentationml.tags+xml"/>
  <Override PartName="/ppt/tags/tag830.xml" ContentType="application/vnd.openxmlformats-officedocument.presentationml.tags+xml"/>
  <Override PartName="/ppt/tags/tag928.xml" ContentType="application/vnd.openxmlformats-officedocument.presentationml.tags+xml"/>
  <Override PartName="/ppt/tags/tag975.xml" ContentType="application/vnd.openxmlformats-officedocument.presentationml.tags+xml"/>
  <Override PartName="/ppt/tags/tag1115.xml" ContentType="application/vnd.openxmlformats-officedocument.presentationml.tags+xml"/>
  <Override PartName="/ppt/notesSlides/notesSlide3.xml" ContentType="application/vnd.openxmlformats-officedocument.presentationml.notesSlide+xml"/>
  <Override PartName="/ppt/tags/tag228.xml" ContentType="application/vnd.openxmlformats-officedocument.presentationml.tags+xml"/>
  <Override PartName="/ppt/tags/tag275.xml" ContentType="application/vnd.openxmlformats-officedocument.presentationml.tags+xml"/>
  <Override PartName="/ppt/tags/tag622.xml" ContentType="application/vnd.openxmlformats-officedocument.presentationml.tags+xml"/>
  <Override PartName="/ppt/tags/tag767.xml" ContentType="application/vnd.openxmlformats-officedocument.presentationml.tags+xml"/>
  <Override PartName="/ppt/tags/tag906.xml" ContentType="application/vnd.openxmlformats-officedocument.presentationml.tags+xml"/>
  <Override PartName="/ppt/tags/tag953.xml" ContentType="application/vnd.openxmlformats-officedocument.presentationml.tags+xml"/>
  <Override PartName="/ppt/tags/tag1099.xml" ContentType="application/vnd.openxmlformats-officedocument.presentationml.tags+xml"/>
  <Override PartName="/ppt/presProps.xml" ContentType="application/vnd.openxmlformats-officedocument.presentationml.presProps+xml"/>
  <Override PartName="/ppt/tags/tag130.xml" ContentType="application/vnd.openxmlformats-officedocument.presentationml.tags+xml"/>
  <Override PartName="/ppt/tags/tag414.xml" ContentType="application/vnd.openxmlformats-officedocument.presentationml.tags+xml"/>
  <Override PartName="/ppt/tags/tag461.xml" ContentType="application/vnd.openxmlformats-officedocument.presentationml.tags+xml"/>
  <Override PartName="/ppt/tags/tag559.xml" ContentType="application/vnd.openxmlformats-officedocument.presentationml.tags+xml"/>
  <Override PartName="/ppt/tags/tag600.xml" ContentType="application/vnd.openxmlformats-officedocument.presentationml.tags+xml"/>
  <Override PartName="/ppt/tags/tag745.xml" ContentType="application/vnd.openxmlformats-officedocument.presentationml.tags+xml"/>
  <Override PartName="/ppt/tags/tag792.xml" ContentType="application/vnd.openxmlformats-officedocument.presentationml.tags+xml"/>
  <Override PartName="/ppt/slides/slide15.xml" ContentType="application/vnd.openxmlformats-officedocument.presentationml.slide+xml"/>
  <Override PartName="/ppt/tags/tag97.xml" ContentType="application/vnd.openxmlformats-officedocument.presentationml.tags+xml"/>
  <Override PartName="/ppt/tags/tag206.xml" ContentType="application/vnd.openxmlformats-officedocument.presentationml.tags+xml"/>
  <Override PartName="/ppt/tags/tag253.xml" ContentType="application/vnd.openxmlformats-officedocument.presentationml.tags+xml"/>
  <Override PartName="/ppt/tags/tag398.xml" ContentType="application/vnd.openxmlformats-officedocument.presentationml.tags+xml"/>
  <Override PartName="/ppt/tags/tag537.xml" ContentType="application/vnd.openxmlformats-officedocument.presentationml.tags+xml"/>
  <Override PartName="/ppt/tags/tag584.xml" ContentType="application/vnd.openxmlformats-officedocument.presentationml.tags+xml"/>
  <Override PartName="/ppt/tags/tag868.xml" ContentType="application/vnd.openxmlformats-officedocument.presentationml.tags+xml"/>
  <Override PartName="/ppt/tags/tag931.xml" ContentType="application/vnd.openxmlformats-officedocument.presentationml.tags+xml"/>
  <Override PartName="/ppt/tags/tag1077.xml" ContentType="application/vnd.openxmlformats-officedocument.presentationml.tags+xml"/>
  <Override PartName="/ppt/tags/tag1.xml" ContentType="application/vnd.openxmlformats-officedocument.presentationml.tags+xml"/>
  <Override PartName="/ppt/tags/tag28.xml" ContentType="application/vnd.openxmlformats-officedocument.presentationml.tags+xml"/>
  <Override PartName="/ppt/tags/tag75.xml" ContentType="application/vnd.openxmlformats-officedocument.presentationml.tags+xml"/>
  <Override PartName="/ppt/tags/tag231.xml" ContentType="application/vnd.openxmlformats-officedocument.presentationml.tags+xml"/>
  <Override PartName="/ppt/tags/tag329.xml" ContentType="application/vnd.openxmlformats-officedocument.presentationml.tags+xml"/>
  <Override PartName="/ppt/tags/tag376.xml" ContentType="application/vnd.openxmlformats-officedocument.presentationml.tags+xml"/>
  <Override PartName="/ppt/tags/tag723.xml" ContentType="application/vnd.openxmlformats-officedocument.presentationml.tags+xml"/>
  <Override PartName="/ppt/tags/tag770.xml" ContentType="application/vnd.openxmlformats-officedocument.presentationml.tags+xml"/>
  <Override PartName="/ppt/tags/tag1008.xml" ContentType="application/vnd.openxmlformats-officedocument.presentationml.tags+xml"/>
  <Override PartName="/ppt/tags/tag1055.xml" ContentType="application/vnd.openxmlformats-officedocument.presentationml.tags+xml"/>
  <Override PartName="/ppt/tags/tag168.xml" ContentType="application/vnd.openxmlformats-officedocument.presentationml.tags+xml"/>
  <Override PartName="/ppt/tags/tag499.xml" ContentType="application/vnd.openxmlformats-officedocument.presentationml.tags+xml"/>
  <Override PartName="/ppt/tags/tag515.xml" ContentType="application/vnd.openxmlformats-officedocument.presentationml.tags+xml"/>
  <Override PartName="/ppt/tags/tag562.xml" ContentType="application/vnd.openxmlformats-officedocument.presentationml.tags+xml"/>
  <Override PartName="/ppt/tags/tag701.xml" ContentType="application/vnd.openxmlformats-officedocument.presentationml.tags+xml"/>
  <Override PartName="/ppt/tags/tag846.xml" ContentType="application/vnd.openxmlformats-officedocument.presentationml.tags+xml"/>
  <Override PartName="/ppt/tags/tag893.xml" ContentType="application/vnd.openxmlformats-officedocument.presentationml.tags+xml"/>
  <Override PartName="/ppt/tags/tag53.xml" ContentType="application/vnd.openxmlformats-officedocument.presentationml.tags+xml"/>
  <Override PartName="/ppt/tags/tag307.xml" ContentType="application/vnd.openxmlformats-officedocument.presentationml.tags+xml"/>
  <Override PartName="/ppt/tags/tag354.xml" ContentType="application/vnd.openxmlformats-officedocument.presentationml.tags+xml"/>
  <Override PartName="/ppt/tags/tag540.xml" ContentType="application/vnd.openxmlformats-officedocument.presentationml.tags+xml"/>
  <Override PartName="/ppt/tags/tag638.xml" ContentType="application/vnd.openxmlformats-officedocument.presentationml.tags+xml"/>
  <Override PartName="/ppt/tags/tag685.xml" ContentType="application/vnd.openxmlformats-officedocument.presentationml.tags+xml"/>
  <Override PartName="/ppt/tags/tag824.xml" ContentType="application/vnd.openxmlformats-officedocument.presentationml.tags+xml"/>
  <Override PartName="/ppt/tags/tag871.xml" ContentType="application/vnd.openxmlformats-officedocument.presentationml.tags+xml"/>
  <Override PartName="/ppt/tags/tag969.xml" ContentType="application/vnd.openxmlformats-officedocument.presentationml.tags+xml"/>
  <Override PartName="/ppt/tags/tag1033.xml" ContentType="application/vnd.openxmlformats-officedocument.presentationml.tags+xml"/>
  <Override PartName="/ppt/tags/tag1080.xml" ContentType="application/vnd.openxmlformats-officedocument.presentationml.tags+xml"/>
  <Override PartName="/ppt/tags/tag31.xml" ContentType="application/vnd.openxmlformats-officedocument.presentationml.tags+xml"/>
  <Override PartName="/ppt/tags/tag146.xml" ContentType="application/vnd.openxmlformats-officedocument.presentationml.tags+xml"/>
  <Override PartName="/ppt/tags/tag193.xml" ContentType="application/vnd.openxmlformats-officedocument.presentationml.tags+xml"/>
  <Override PartName="/ppt/tags/tag332.xml" ContentType="application/vnd.openxmlformats-officedocument.presentationml.tags+xml"/>
  <Override PartName="/ppt/tags/tag477.xml" ContentType="application/vnd.openxmlformats-officedocument.presentationml.tags+xml"/>
  <Override PartName="/ppt/tags/tag616.xml" ContentType="application/vnd.openxmlformats-officedocument.presentationml.tags+xml"/>
  <Override PartName="/ppt/tags/tag663.xml" ContentType="application/vnd.openxmlformats-officedocument.presentationml.tags+xml"/>
  <Override PartName="/ppt/tags/tag1011.xml" ContentType="application/vnd.openxmlformats-officedocument.presentationml.tags+xml"/>
  <Override PartName="/ppt/tags/tag1109.xml" ContentType="application/vnd.openxmlformats-officedocument.presentationml.tags+xml"/>
  <Override PartName="/ppt/tags/tag124.xml" ContentType="application/vnd.openxmlformats-officedocument.presentationml.tags+xml"/>
  <Override PartName="/ppt/tags/tag171.xml" ContentType="application/vnd.openxmlformats-officedocument.presentationml.tags+xml"/>
  <Override PartName="/ppt/tags/tag269.xml" ContentType="application/vnd.openxmlformats-officedocument.presentationml.tags+xml"/>
  <Override PartName="/ppt/tags/tag408.xml" ContentType="application/vnd.openxmlformats-officedocument.presentationml.tags+xml"/>
  <Override PartName="/ppt/tags/tag455.xml" ContentType="application/vnd.openxmlformats-officedocument.presentationml.tags+xml"/>
  <Override PartName="/ppt/tags/tag739.xml" ContentType="application/vnd.openxmlformats-officedocument.presentationml.tags+xml"/>
  <Override PartName="/ppt/tags/tag802.xml" ContentType="application/vnd.openxmlformats-officedocument.presentationml.tags+xml"/>
  <Override PartName="/ppt/tags/tag947.xml" ContentType="application/vnd.openxmlformats-officedocument.presentationml.tags+xml"/>
  <Override PartName="/ppt/tags/tag994.xml" ContentType="application/vnd.openxmlformats-officedocument.presentationml.tags+xml"/>
  <Override PartName="/docProps/core.xml" ContentType="application/vnd.openxmlformats-package.core-properties+xml"/>
  <Override PartName="/ppt/slides/slide6.xml" ContentType="application/vnd.openxmlformats-officedocument.presentationml.slide+xml"/>
  <Override PartName="/ppt/slideLayouts/slideLayout8.xml" ContentType="application/vnd.openxmlformats-officedocument.presentationml.slideLayout+xml"/>
  <Override PartName="/ppt/tags/tag247.xml" ContentType="application/vnd.openxmlformats-officedocument.presentationml.tags+xml"/>
  <Override PartName="/ppt/tags/tag294.xml" ContentType="application/vnd.openxmlformats-officedocument.presentationml.tags+xml"/>
  <Override PartName="/ppt/tags/tag310.xml" ContentType="application/vnd.openxmlformats-officedocument.presentationml.tags+xml"/>
  <Override PartName="/ppt/tags/tag578.xml" ContentType="application/vnd.openxmlformats-officedocument.presentationml.tags+xml"/>
  <Override PartName="/ppt/tags/tag641.xml" ContentType="application/vnd.openxmlformats-officedocument.presentationml.tags+xml"/>
  <Override PartName="/ppt/tags/tag786.xml" ContentType="application/vnd.openxmlformats-officedocument.presentationml.tags+xml"/>
  <Override PartName="/ppt/tags/tag925.xml" ContentType="application/vnd.openxmlformats-officedocument.presentationml.tags+xml"/>
  <Override PartName="/ppt/tags/tag972.xml" ContentType="application/vnd.openxmlformats-officedocument.presentationml.tags+xml"/>
  <Override PartName="/ppt/slideMasters/slideMaster1.xml" ContentType="application/vnd.openxmlformats-officedocument.presentationml.slideMaster+xml"/>
  <Override PartName="/ppt/tags/tag102.xml" ContentType="application/vnd.openxmlformats-officedocument.presentationml.tags+xml"/>
  <Override PartName="/ppt/tags/tag433.xml" ContentType="application/vnd.openxmlformats-officedocument.presentationml.tags+xml"/>
  <Override PartName="/ppt/tags/tag480.xml" ContentType="application/vnd.openxmlformats-officedocument.presentationml.tags+xml"/>
  <Override PartName="/ppt/tags/tag717.xml" ContentType="application/vnd.openxmlformats-officedocument.presentationml.tags+xml"/>
  <Override PartName="/ppt/tags/tag764.xml" ContentType="application/vnd.openxmlformats-officedocument.presentationml.tags+xml"/>
  <Override PartName="/ppt/tags/tag1112.xml" ContentType="application/vnd.openxmlformats-officedocument.presentationml.tags+xml"/>
  <Override PartName="/ppt/tags/tag69.xml" ContentType="application/vnd.openxmlformats-officedocument.presentationml.tags+xml"/>
  <Override PartName="/ppt/tags/tag225.xml" ContentType="application/vnd.openxmlformats-officedocument.presentationml.tags+xml"/>
  <Override PartName="/ppt/tags/tag272.xml" ContentType="application/vnd.openxmlformats-officedocument.presentationml.tags+xml"/>
  <Override PartName="/ppt/tags/tag411.xml" ContentType="application/vnd.openxmlformats-officedocument.presentationml.tags+xml"/>
  <Override PartName="/ppt/tags/tag509.xml" ContentType="application/vnd.openxmlformats-officedocument.presentationml.tags+xml"/>
  <Override PartName="/ppt/tags/tag556.xml" ContentType="application/vnd.openxmlformats-officedocument.presentationml.tags+xml"/>
  <Override PartName="/ppt/tags/tag887.xml" ContentType="application/vnd.openxmlformats-officedocument.presentationml.tags+xml"/>
  <Override PartName="/ppt/tags/tag903.xml" ContentType="application/vnd.openxmlformats-officedocument.presentationml.tags+xml"/>
  <Override PartName="/ppt/tags/tag950.xml" ContentType="application/vnd.openxmlformats-officedocument.presentationml.tags+xml"/>
  <Override PartName="/ppt/tags/tag1049.xml" ContentType="application/vnd.openxmlformats-officedocument.presentationml.tags+xml"/>
  <Override PartName="/ppt/tags/tag1096.xml" ContentType="application/vnd.openxmlformats-officedocument.presentationml.tags+xml"/>
  <Default Extension="rels" ContentType="application/vnd.openxmlformats-package.relationships+xml"/>
  <Override PartName="/ppt/tags/tag47.xml" ContentType="application/vnd.openxmlformats-officedocument.presentationml.tags+xml"/>
  <Override PartName="/ppt/tags/tag94.xml" ContentType="application/vnd.openxmlformats-officedocument.presentationml.tags+xml"/>
  <Override PartName="/ppt/tags/tag203.xml" ContentType="application/vnd.openxmlformats-officedocument.presentationml.tags+xml"/>
  <Override PartName="/ppt/tags/tag250.xml" ContentType="application/vnd.openxmlformats-officedocument.presentationml.tags+xml"/>
  <Override PartName="/ppt/tags/tag348.xml" ContentType="application/vnd.openxmlformats-officedocument.presentationml.tags+xml"/>
  <Override PartName="/ppt/tags/tag395.xml" ContentType="application/vnd.openxmlformats-officedocument.presentationml.tags+xml"/>
  <Override PartName="/ppt/tags/tag679.xml" ContentType="application/vnd.openxmlformats-officedocument.presentationml.tags+xml"/>
  <Override PartName="/ppt/tags/tag742.xml" ContentType="application/vnd.openxmlformats-officedocument.presentationml.tags+xml"/>
  <Override PartName="/ppt/tags/tag1027.xml" ContentType="application/vnd.openxmlformats-officedocument.presentationml.tags+xml"/>
  <Override PartName="/ppt/tags/tag1074.xml" ContentType="application/vnd.openxmlformats-officedocument.presentationml.tags+xml"/>
  <Override PartName="/ppt/slides/slide12.xml" ContentType="application/vnd.openxmlformats-officedocument.presentationml.slide+xml"/>
  <Override PartName="/ppt/slideLayouts/slideLayout11.xml" ContentType="application/vnd.openxmlformats-officedocument.presentationml.slideLayout+xml"/>
  <Override PartName="/ppt/tags/tag187.xml" ContentType="application/vnd.openxmlformats-officedocument.presentationml.tags+xml"/>
  <Override PartName="/ppt/tags/tag534.xml" ContentType="application/vnd.openxmlformats-officedocument.presentationml.tags+xml"/>
  <Override PartName="/ppt/tags/tag581.xml" ContentType="application/vnd.openxmlformats-officedocument.presentationml.tags+xml"/>
  <Override PartName="/ppt/tags/tag720.xml" ContentType="application/vnd.openxmlformats-officedocument.presentationml.tags+xml"/>
  <Override PartName="/ppt/tags/tag818.xml" ContentType="application/vnd.openxmlformats-officedocument.presentationml.tags+xml"/>
  <Override PartName="/ppt/tags/tag865.xml" ContentType="application/vnd.openxmlformats-officedocument.presentationml.tags+xml"/>
  <Override PartName="/ppt/tags/tag25.xml" ContentType="application/vnd.openxmlformats-officedocument.presentationml.tags+xml"/>
  <Override PartName="/ppt/tags/tag72.xml" ContentType="application/vnd.openxmlformats-officedocument.presentationml.tags+xml"/>
  <Override PartName="/ppt/tags/tag118.xml" ContentType="application/vnd.openxmlformats-officedocument.presentationml.tags+xml"/>
  <Override PartName="/ppt/tags/tag165.xml" ContentType="application/vnd.openxmlformats-officedocument.presentationml.tags+xml"/>
  <Override PartName="/ppt/tags/tag326.xml" ContentType="application/vnd.openxmlformats-officedocument.presentationml.tags+xml"/>
  <Override PartName="/ppt/tags/tag373.xml" ContentType="application/vnd.openxmlformats-officedocument.presentationml.tags+xml"/>
  <Override PartName="/ppt/tags/tag512.xml" ContentType="application/vnd.openxmlformats-officedocument.presentationml.tags+xml"/>
  <Override PartName="/ppt/tags/tag657.xml" ContentType="application/vnd.openxmlformats-officedocument.presentationml.tags+xml"/>
  <Override PartName="/ppt/tags/tag843.xml" ContentType="application/vnd.openxmlformats-officedocument.presentationml.tags+xml"/>
  <Override PartName="/ppt/tags/tag890.xml" ContentType="application/vnd.openxmlformats-officedocument.presentationml.tags+xml"/>
  <Override PartName="/ppt/tags/tag988.xml" ContentType="application/vnd.openxmlformats-officedocument.presentationml.tags+xml"/>
  <Override PartName="/ppt/tags/tag1005.xml" ContentType="application/vnd.openxmlformats-officedocument.presentationml.tags+xml"/>
  <Override PartName="/ppt/tags/tag1052.xml" ContentType="application/vnd.openxmlformats-officedocument.presentationml.tags+xml"/>
  <Override PartName="/ppt/tags/tag50.xml" ContentType="application/vnd.openxmlformats-officedocument.presentationml.tags+xml"/>
  <Override PartName="/ppt/tags/tag304.xml" ContentType="application/vnd.openxmlformats-officedocument.presentationml.tags+xml"/>
  <Override PartName="/ppt/tags/tag351.xml" ContentType="application/vnd.openxmlformats-officedocument.presentationml.tags+xml"/>
  <Override PartName="/ppt/tags/tag449.xml" ContentType="application/vnd.openxmlformats-officedocument.presentationml.tags+xml"/>
  <Override PartName="/ppt/tags/tag496.xml" ContentType="application/vnd.openxmlformats-officedocument.presentationml.tags+xml"/>
  <Override PartName="/ppt/tags/tag635.xml" ContentType="application/vnd.openxmlformats-officedocument.presentationml.tags+xml"/>
  <Override PartName="/ppt/tags/tag682.xml" ContentType="application/vnd.openxmlformats-officedocument.presentationml.tags+xml"/>
  <Override PartName="/ppt/tags/tag919.xml" ContentType="application/vnd.openxmlformats-officedocument.presentationml.tags+xml"/>
  <Override PartName="/ppt/tags/tag966.xml" ContentType="application/vnd.openxmlformats-officedocument.presentationml.tags+xml"/>
  <Override PartName="/ppt/tags/tag1030.xml" ContentType="application/vnd.openxmlformats-officedocument.presentationml.tags+xml"/>
  <Override PartName="/ppt/tags/tag1128.xml" ContentType="application/vnd.openxmlformats-officedocument.presentationml.tags+xml"/>
  <Override PartName="/ppt/tags/tag143.xml" ContentType="application/vnd.openxmlformats-officedocument.presentationml.tags+xml"/>
  <Override PartName="/ppt/tags/tag190.xml" ContentType="application/vnd.openxmlformats-officedocument.presentationml.tags+xml"/>
  <Override PartName="/ppt/tags/tag288.xml" ContentType="application/vnd.openxmlformats-officedocument.presentationml.tags+xml"/>
  <Override PartName="/ppt/tags/tag427.xml" ContentType="application/vnd.openxmlformats-officedocument.presentationml.tags+xml"/>
  <Override PartName="/ppt/tags/tag474.xml" ContentType="application/vnd.openxmlformats-officedocument.presentationml.tags+xml"/>
  <Override PartName="/ppt/tags/tag758.xml" ContentType="application/vnd.openxmlformats-officedocument.presentationml.tags+xml"/>
  <Override PartName="/ppt/tags/tag821.xml" ContentType="application/vnd.openxmlformats-officedocument.presentationml.tags+xml"/>
  <Override PartName="/ppt/tags/tag1106.xml" ContentType="application/vnd.openxmlformats-officedocument.presentationml.tags+xml"/>
  <Override PartName="/ppt/slides/slide28.xml" ContentType="application/vnd.openxmlformats-officedocument.presentationml.slide+xml"/>
  <Override PartName="/ppt/tags/tag219.xml" ContentType="application/vnd.openxmlformats-officedocument.presentationml.tags+xml"/>
  <Override PartName="/ppt/tags/tag266.xml" ContentType="application/vnd.openxmlformats-officedocument.presentationml.tags+xml"/>
  <Override PartName="/ppt/tags/tag597.xml" ContentType="application/vnd.openxmlformats-officedocument.presentationml.tags+xml"/>
  <Override PartName="/ppt/tags/tag613.xml" ContentType="application/vnd.openxmlformats-officedocument.presentationml.tags+xml"/>
  <Override PartName="/ppt/tags/tag660.xml" ContentType="application/vnd.openxmlformats-officedocument.presentationml.tags+xml"/>
  <Override PartName="/ppt/tags/tag944.xml" ContentType="application/vnd.openxmlformats-officedocument.presentationml.tags+xml"/>
  <Override PartName="/ppt/tags/tag991.xml" ContentType="application/vnd.openxmlformats-officedocument.presentationml.tags+xml"/>
  <Override PartName="/ppt/slides/slide3.xml" ContentType="application/vnd.openxmlformats-officedocument.presentationml.slide+xml"/>
  <Override PartName="/ppt/slideLayouts/slideLayout5.xml" ContentType="application/vnd.openxmlformats-officedocument.presentationml.slideLayout+xml"/>
  <Override PartName="/ppt/tags/tag121.xml" ContentType="application/vnd.openxmlformats-officedocument.presentationml.tags+xml"/>
  <Override PartName="/ppt/tags/tag389.xml" ContentType="application/vnd.openxmlformats-officedocument.presentationml.tags+xml"/>
  <Override PartName="/ppt/tags/tag405.xml" ContentType="application/vnd.openxmlformats-officedocument.presentationml.tags+xml"/>
  <Override PartName="/ppt/tags/tag452.xml" ContentType="application/vnd.openxmlformats-officedocument.presentationml.tags+xml"/>
  <Override PartName="/ppt/tags/tag736.xml" ContentType="application/vnd.openxmlformats-officedocument.presentationml.tags+xml"/>
  <Override PartName="/ppt/tags/tag783.xml" ContentType="application/vnd.openxmlformats-officedocument.presentationml.tags+xml"/>
  <Override PartName="/ppt/notesSlides/notesSlide19.xml" ContentType="application/vnd.openxmlformats-officedocument.presentationml.notesSlide+xml"/>
  <Override PartName="/ppt/tags/tag922.xml" ContentType="application/vnd.openxmlformats-officedocument.presentationml.tags+xml"/>
  <Override PartName="/ppt/tags/tag1068.xml" ContentType="application/vnd.openxmlformats-officedocument.presentationml.tags+xml"/>
  <Override PartName="/ppt/tags/tag1131.xml" ContentType="application/vnd.openxmlformats-officedocument.presentationml.tags+xml"/>
  <Override PartName="/ppt/tags/tag88.xml" ContentType="application/vnd.openxmlformats-officedocument.presentationml.tags+xml"/>
  <Override PartName="/ppt/tags/tag244.xml" ContentType="application/vnd.openxmlformats-officedocument.presentationml.tags+xml"/>
  <Override PartName="/ppt/tags/tag291.xml" ContentType="application/vnd.openxmlformats-officedocument.presentationml.tags+xml"/>
  <Override PartName="/ppt/tags/tag430.xml" ContentType="application/vnd.openxmlformats-officedocument.presentationml.tags+xml"/>
  <Default Extension="jpeg" ContentType="image/jpeg"/>
  <Override PartName="/ppt/tags/tag528.xml" ContentType="application/vnd.openxmlformats-officedocument.presentationml.tags+xml"/>
  <Override PartName="/ppt/tags/tag575.xml" ContentType="application/vnd.openxmlformats-officedocument.presentationml.tags+xml"/>
  <Override PartName="/ppt/tags/tag714.xml" ContentType="application/vnd.openxmlformats-officedocument.presentationml.tags+xml"/>
  <Override PartName="/ppt/tags/tag761.xml" ContentType="application/vnd.openxmlformats-officedocument.presentationml.tags+xml"/>
  <Override PartName="/ppt/tags/tag859.xml" ContentType="application/vnd.openxmlformats-officedocument.presentationml.tags+xml"/>
  <Override PartName="/ppt/slides/slide31.xml" ContentType="application/vnd.openxmlformats-officedocument.presentationml.slide+xml"/>
  <Override PartName="/ppt/tags/tag19.xml" ContentType="application/vnd.openxmlformats-officedocument.presentationml.tags+xml"/>
  <Override PartName="/ppt/tags/tag66.xml" ContentType="application/vnd.openxmlformats-officedocument.presentationml.tags+xml"/>
  <Override PartName="/ppt/tags/tag222.xml" ContentType="application/vnd.openxmlformats-officedocument.presentationml.tags+xml"/>
  <Override PartName="/ppt/tags/tag367.xml" ContentType="application/vnd.openxmlformats-officedocument.presentationml.tags+xml"/>
  <Override PartName="/ppt/tags/tag506.xml" ContentType="application/vnd.openxmlformats-officedocument.presentationml.tags+xml"/>
  <Override PartName="/ppt/tags/tag553.xml" ContentType="application/vnd.openxmlformats-officedocument.presentationml.tags+xml"/>
  <Override PartName="/ppt/tags/tag698.xml" ContentType="application/vnd.openxmlformats-officedocument.presentationml.tags+xml"/>
  <Override PartName="/ppt/tags/tag900.xml" ContentType="application/vnd.openxmlformats-officedocument.presentationml.tags+xml"/>
  <Override PartName="/ppt/tags/tag1046.xml" ContentType="application/vnd.openxmlformats-officedocument.presentationml.tags+xml"/>
  <Override PartName="/ppt/tags/tag1093.xml" ContentType="application/vnd.openxmlformats-officedocument.presentationml.tags+xml"/>
  <Override PartName="/ppt/tags/tag159.xml" ContentType="application/vnd.openxmlformats-officedocument.presentationml.tags+xml"/>
  <Override PartName="/ppt/tags/tag345.xml" ContentType="application/vnd.openxmlformats-officedocument.presentationml.tags+xml"/>
  <Override PartName="/ppt/tags/tag392.xml" ContentType="application/vnd.openxmlformats-officedocument.presentationml.tags+xml"/>
  <Override PartName="/ppt/tags/tag837.xml" ContentType="application/vnd.openxmlformats-officedocument.presentationml.tags+xml"/>
  <Override PartName="/ppt/tags/tag884.xml" ContentType="application/vnd.openxmlformats-officedocument.presentationml.tags+xml"/>
  <Override PartName="/ppt/tags/tag1024.xml" ContentType="application/vnd.openxmlformats-officedocument.presentationml.tags+xml"/>
  <Override PartName="/ppt/notesSlides/notesSlide22.xml" ContentType="application/vnd.openxmlformats-officedocument.presentationml.notesSlide+xml"/>
  <Override PartName="/ppt/tags/tag44.xml" ContentType="application/vnd.openxmlformats-officedocument.presentationml.tags+xml"/>
  <Override PartName="/ppt/tags/tag91.xml" ContentType="application/vnd.openxmlformats-officedocument.presentationml.tags+xml"/>
  <Override PartName="/ppt/tags/tag137.xml" ContentType="application/vnd.openxmlformats-officedocument.presentationml.tags+xml"/>
  <Override PartName="/ppt/tags/tag184.xml" ContentType="application/vnd.openxmlformats-officedocument.presentationml.tags+xml"/>
  <Override PartName="/ppt/tags/tag200.xml" ContentType="application/vnd.openxmlformats-officedocument.presentationml.tags+xml"/>
  <Override PartName="/ppt/tags/tag531.xml" ContentType="application/vnd.openxmlformats-officedocument.presentationml.tags+xml"/>
  <Override PartName="/ppt/tags/tag629.xml" ContentType="application/vnd.openxmlformats-officedocument.presentationml.tags+xml"/>
  <Override PartName="/ppt/tags/tag676.xml" ContentType="application/vnd.openxmlformats-officedocument.presentationml.tags+xml"/>
  <Override PartName="/ppt/tags/tag815.xml" ContentType="application/vnd.openxmlformats-officedocument.presentationml.tags+xml"/>
  <Override PartName="/ppt/tags/tag862.xml" ContentType="application/vnd.openxmlformats-officedocument.presentationml.tags+xml"/>
  <Override PartName="/ppt/tags/tag1071.xml" ContentType="application/vnd.openxmlformats-officedocument.presentationml.tags+xml"/>
  <Override PartName="/ppt/tags/tag22.xml" ContentType="application/vnd.openxmlformats-officedocument.presentationml.tags+xml"/>
  <Override PartName="/ppt/tags/tag323.xml" ContentType="application/vnd.openxmlformats-officedocument.presentationml.tags+xml"/>
  <Override PartName="/ppt/tags/tag370.xml" ContentType="application/vnd.openxmlformats-officedocument.presentationml.tags+xml"/>
  <Override PartName="/ppt/tags/tag468.xml" ContentType="application/vnd.openxmlformats-officedocument.presentationml.tags+xml"/>
  <Override PartName="/ppt/tags/tag607.xml" ContentType="application/vnd.openxmlformats-officedocument.presentationml.tags+xml"/>
  <Override PartName="/ppt/tags/tag654.xml" ContentType="application/vnd.openxmlformats-officedocument.presentationml.tags+xml"/>
  <Override PartName="/ppt/tags/tag799.xml" ContentType="application/vnd.openxmlformats-officedocument.presentationml.tags+xml"/>
  <Override PartName="/ppt/tags/tag938.xml" ContentType="application/vnd.openxmlformats-officedocument.presentationml.tags+xml"/>
  <Override PartName="/ppt/tags/tag985.xml" ContentType="application/vnd.openxmlformats-officedocument.presentationml.tags+xml"/>
  <Override PartName="/ppt/tags/tag1002.xml" ContentType="application/vnd.openxmlformats-officedocument.presentationml.tags+xml"/>
  <Override PartName="/ppt/tags/tag115.xml" ContentType="application/vnd.openxmlformats-officedocument.presentationml.tags+xml"/>
  <Override PartName="/ppt/tags/tag162.xml" ContentType="application/vnd.openxmlformats-officedocument.presentationml.tags+xml"/>
  <Override PartName="/ppt/tags/tag301.xml" ContentType="application/vnd.openxmlformats-officedocument.presentationml.tags+xml"/>
  <Override PartName="/ppt/tags/tag446.xml" ContentType="application/vnd.openxmlformats-officedocument.presentationml.tags+xml"/>
  <Override PartName="/ppt/tags/tag493.xml" ContentType="application/vnd.openxmlformats-officedocument.presentationml.tags+xml"/>
  <Override PartName="/ppt/tags/tag777.xml" ContentType="application/vnd.openxmlformats-officedocument.presentationml.tags+xml"/>
  <Override PartName="/ppt/tags/tag840.xml" ContentType="application/vnd.openxmlformats-officedocument.presentationml.tags+xml"/>
  <Override PartName="/ppt/tags/tag1125.xml" ContentType="application/vnd.openxmlformats-officedocument.presentationml.tags+xml"/>
  <Override PartName="/ppt/tags/tag140.xml" ContentType="application/vnd.openxmlformats-officedocument.presentationml.tags+xml"/>
  <Override PartName="/ppt/tags/tag285.xml" ContentType="application/vnd.openxmlformats-officedocument.presentationml.tags+xml"/>
  <Override PartName="/ppt/tags/tag632.xml" ContentType="application/vnd.openxmlformats-officedocument.presentationml.tags+xml"/>
  <Override PartName="/ppt/tags/tag963.xml" ContentType="application/vnd.openxmlformats-officedocument.presentationml.tags+xml"/>
  <Override PartName="/ppt/tags/tag471.xml" ContentType="application/vnd.openxmlformats-officedocument.presentationml.tags+xml"/>
  <Override PartName="/ppt/tags/tag708.xml" ContentType="application/vnd.openxmlformats-officedocument.presentationml.tags+xml"/>
  <Override PartName="/ppt/tags/tag216.xml" ContentType="application/vnd.openxmlformats-officedocument.presentationml.tags+xml"/>
  <Override PartName="/ppt/tags/tag402.xml" ContentType="application/vnd.openxmlformats-officedocument.presentationml.tags+xml"/>
  <Override PartName="/ppt/tags/tag547.xml" ContentType="application/vnd.openxmlformats-officedocument.presentationml.tags+xml"/>
  <Override PartName="/ppt/tags/tag733.xml" ContentType="application/vnd.openxmlformats-officedocument.presentationml.tags+xml"/>
  <Override PartName="/ppt/tags/tag878.xml" ContentType="application/vnd.openxmlformats-officedocument.presentationml.tags+xml"/>
  <Override PartName="/ppt/tags/tag85.xml" ContentType="application/vnd.openxmlformats-officedocument.presentationml.tags+xml"/>
  <Override PartName="/ppt/tags/tag241.xml" ContentType="application/vnd.openxmlformats-officedocument.presentationml.tags+xml"/>
  <Override PartName="/ppt/tags/tag386.xml" ContentType="application/vnd.openxmlformats-officedocument.presentationml.tags+xml"/>
  <Override PartName="/ppt/tags/tag572.xml" ContentType="application/vnd.openxmlformats-officedocument.presentationml.tags+xml"/>
  <Override PartName="/ppt/tags/tag1065.xml" ContentType="application/vnd.openxmlformats-officedocument.presentationml.tags+xml"/>
  <Override PartName="/ppt/tags/tag16.xml" ContentType="application/vnd.openxmlformats-officedocument.presentationml.tags+xml"/>
  <Override PartName="/ppt/tags/tag317.xml" ContentType="application/vnd.openxmlformats-officedocument.presentationml.tags+xml"/>
  <Override PartName="/ppt/tags/tag809.xml" ContentType="application/vnd.openxmlformats-officedocument.presentationml.tags+xml"/>
  <Override PartName="/ppt/tags/tag1090.xml" ContentType="application/vnd.openxmlformats-officedocument.presentationml.tags+xml"/>
  <Override PartName="/ppt/tags/tag156.xml" ContentType="application/vnd.openxmlformats-officedocument.presentationml.tags+xml"/>
  <Override PartName="/ppt/tags/tag487.xml" ContentType="application/vnd.openxmlformats-officedocument.presentationml.tags+xml"/>
  <Override PartName="/ppt/tags/tag503.xml" ContentType="application/vnd.openxmlformats-officedocument.presentationml.tags+xml"/>
  <Override PartName="/ppt/tags/tag648.xml" ContentType="application/vnd.openxmlformats-officedocument.presentationml.tags+xml"/>
  <Override PartName="/ppt/tags/tag834.xml" ContentType="application/vnd.openxmlformats-officedocument.presentationml.tags+xml"/>
  <Override PartName="/ppt/tags/tag979.xml" ContentType="application/vnd.openxmlformats-officedocument.presentationml.tags+xml"/>
  <Override PartName="/ppt/tags/tag41.xml" ContentType="application/vnd.openxmlformats-officedocument.presentationml.tags+xml"/>
  <Override PartName="/ppt/tags/tag342.xml" ContentType="application/vnd.openxmlformats-officedocument.presentationml.tags+xml"/>
  <Override PartName="/ppt/tags/tag673.xml" ContentType="application/vnd.openxmlformats-officedocument.presentationml.tags+xml"/>
  <Override PartName="/ppt/tags/tag1021.xml" ContentType="application/vnd.openxmlformats-officedocument.presentationml.tags+xml"/>
  <Override PartName="/ppt/tags/tag181.xml" ContentType="application/vnd.openxmlformats-officedocument.presentationml.tags+xml"/>
  <Override PartName="/ppt/tags/tag418.xml" ContentType="application/vnd.openxmlformats-officedocument.presentationml.tags+xml"/>
  <Override PartName="/ppt/tags/tag749.xml" ContentType="application/vnd.openxmlformats-officedocument.presentationml.tags+xml"/>
  <Override PartName="/ppt/slides/slide19.xml" ContentType="application/vnd.openxmlformats-officedocument.presentationml.slide+xml"/>
  <Override PartName="/ppt/tags/tag112.xml" ContentType="application/vnd.openxmlformats-officedocument.presentationml.tags+xml"/>
  <Override PartName="/ppt/tags/tag257.xml" ContentType="application/vnd.openxmlformats-officedocument.presentationml.tags+xml"/>
  <Override PartName="/ppt/tags/tag588.xml" ContentType="application/vnd.openxmlformats-officedocument.presentationml.tags+xml"/>
  <Override PartName="/ppt/tags/tag604.xml" ContentType="application/vnd.openxmlformats-officedocument.presentationml.tags+xml"/>
  <Override PartName="/ppt/tags/tag935.xml" ContentType="application/vnd.openxmlformats-officedocument.presentationml.tags+xml"/>
  <Override PartName="/ppt/theme/theme2.xml" ContentType="application/vnd.openxmlformats-officedocument.theme+xml"/>
  <Override PartName="/ppt/tags/tag443.xml" ContentType="application/vnd.openxmlformats-officedocument.presentationml.tags+xml"/>
  <Override PartName="/ppt/tags/tag774.xml" ContentType="application/vnd.openxmlformats-officedocument.presentationml.tags+xml"/>
  <Override PartName="/ppt/tags/tag960.xml" ContentType="application/vnd.openxmlformats-officedocument.presentationml.tags+xml"/>
  <Override PartName="/ppt/tags/tag1122.xml" ContentType="application/vnd.openxmlformats-officedocument.presentationml.tags+xml"/>
  <Default Extension="emf" ContentType="image/x-emf"/>
  <Override PartName="/ppt/tags/tag282.xml" ContentType="application/vnd.openxmlformats-officedocument.presentationml.tags+xml"/>
  <Override PartName="/ppt/tags/tag519.xml" ContentType="application/vnd.openxmlformats-officedocument.presentationml.tags+xml"/>
  <Override PartName="/ppt/tags/tag705.xml" ContentType="application/vnd.openxmlformats-officedocument.presentationml.tags+xml"/>
  <Override PartName="/ppt/tags/tag57.xml" ContentType="application/vnd.openxmlformats-officedocument.presentationml.tags+xml"/>
  <Override PartName="/ppt/tags/tag213.xml" ContentType="application/vnd.openxmlformats-officedocument.presentationml.tags+xml"/>
  <Override PartName="/ppt/tags/tag358.xml" ContentType="application/vnd.openxmlformats-officedocument.presentationml.tags+xml"/>
  <Override PartName="/ppt/tags/tag544.xml" ContentType="application/vnd.openxmlformats-officedocument.presentationml.tags+xml"/>
  <Override PartName="/ppt/tags/tag689.xml" ContentType="application/vnd.openxmlformats-officedocument.presentationml.tags+xml"/>
  <Override PartName="/ppt/tags/tag875.xml" ContentType="application/vnd.openxmlformats-officedocument.presentationml.tags+xml"/>
  <Override PartName="/ppt/tags/tag1037.xml" ContentType="application/vnd.openxmlformats-officedocument.presentationml.tags+xml"/>
  <Override PartName="/ppt/tags/tag82.xml" ContentType="application/vnd.openxmlformats-officedocument.presentationml.tags+xml"/>
  <Override PartName="/ppt/tags/tag197.xml" ContentType="application/vnd.openxmlformats-officedocument.presentationml.tags+xml"/>
  <Override PartName="/ppt/tags/tag383.xml" ContentType="application/vnd.openxmlformats-officedocument.presentationml.tags+xml"/>
  <Override PartName="/ppt/tags/tag730.xml" ContentType="application/vnd.openxmlformats-officedocument.presentationml.tags+xml"/>
  <Override PartName="/ppt/tags/tag1062.xml" ContentType="application/vnd.openxmlformats-officedocument.presentationml.tags+xml"/>
  <Override PartName="/ppt/tags/tag128.xml" ContentType="application/vnd.openxmlformats-officedocument.presentationml.tags+xml"/>
  <Override PartName="/ppt/tags/tag459.xml" ContentType="application/vnd.openxmlformats-officedocument.presentationml.tags+xml"/>
  <Override PartName="/ppt/tags/tag806.xml" ContentType="application/vnd.openxmlformats-officedocument.presentationml.tags+xml"/>
  <Override PartName="/ppt/tags/tag13.xml" ContentType="application/vnd.openxmlformats-officedocument.presentationml.tags+xml"/>
  <Override PartName="/ppt/tags/tag298.xml" ContentType="application/vnd.openxmlformats-officedocument.presentationml.tags+xml"/>
  <Override PartName="/ppt/tags/tag314.xml" ContentType="application/vnd.openxmlformats-officedocument.presentationml.tags+xml"/>
  <Override PartName="/ppt/tags/tag500.xml" ContentType="application/vnd.openxmlformats-officedocument.presentationml.tags+xml"/>
  <Override PartName="/ppt/tags/tag645.xml" ContentType="application/vnd.openxmlformats-officedocument.presentationml.tags+xml"/>
  <Override PartName="/ppt/tags/tag831.xml" ContentType="application/vnd.openxmlformats-officedocument.presentationml.tags+xml"/>
  <Override PartName="/ppt/tags/tag976.xml" ContentType="application/vnd.openxmlformats-officedocument.presentationml.tags+xml"/>
  <Override PartName="/ppt/tags/tag153.xml" ContentType="application/vnd.openxmlformats-officedocument.presentationml.tags+xml"/>
  <Override PartName="/ppt/tags/tag484.xml" ContentType="application/vnd.openxmlformats-officedocument.presentationml.tags+xml"/>
  <Override PartName="/ppt/tags/tag670.xml" ContentType="application/vnd.openxmlformats-officedocument.presentationml.tags+xml"/>
  <Override PartName="/ppt/tags/tag229.xml" ContentType="application/vnd.openxmlformats-officedocument.presentationml.tags+xml"/>
  <Override PartName="/ppt/tags/tag415.xml" ContentType="application/vnd.openxmlformats-officedocument.presentationml.tags+xml"/>
  <Override PartName="/ppt/tags/tag907.xml" ContentType="application/vnd.openxmlformats-officedocument.presentationml.tags+xml"/>
  <Override PartName="/ppt/tags/tag98.xml" ContentType="application/vnd.openxmlformats-officedocument.presentationml.tags+xml"/>
  <Override PartName="/ppt/tags/tag254.xml" ContentType="application/vnd.openxmlformats-officedocument.presentationml.tags+xml"/>
  <Override PartName="/ppt/tags/tag399.xml" ContentType="application/vnd.openxmlformats-officedocument.presentationml.tags+xml"/>
  <Override PartName="/ppt/tags/tag601.xml" ContentType="application/vnd.openxmlformats-officedocument.presentationml.tags+xml"/>
  <Override PartName="/ppt/tags/tag746.xml" ContentType="application/vnd.openxmlformats-officedocument.presentationml.tags+xml"/>
  <Override PartName="/ppt/tags/tag932.xml" ContentType="application/vnd.openxmlformats-officedocument.presentationml.tags+xml"/>
  <Override PartName="/ppt/tags/tag1078.xml" ContentType="application/vnd.openxmlformats-officedocument.presentationml.tags+xml"/>
  <Override PartName="/ppt/slides/slide16.xml" ContentType="application/vnd.openxmlformats-officedocument.presentationml.slide+xml"/>
  <Override PartName="/ppt/tags/tag440.xml" ContentType="application/vnd.openxmlformats-officedocument.presentationml.tags+xml"/>
  <Override PartName="/ppt/tags/tag585.xml" ContentType="application/vnd.openxmlformats-officedocument.presentationml.tags+xml"/>
  <Override PartName="/ppt/tags/tag771.xml" ContentType="application/vnd.openxmlformats-officedocument.presentationml.tags+xml"/>
  <Override PartName="/ppt/tags/tag29.xml" ContentType="application/vnd.openxmlformats-officedocument.presentationml.tags+xml"/>
  <Override PartName="/ppt/tags/tag516.xml" ContentType="application/vnd.openxmlformats-officedocument.presentationml.tags+xml"/>
  <Override PartName="/ppt/tags/tag847.xml" ContentType="application/vnd.openxmlformats-officedocument.presentationml.tags+xml"/>
  <Override PartName="/ppt/tags/tag1009.xml" ContentType="application/vnd.openxmlformats-officedocument.presentationml.tags+xml"/>
  <Override PartName="/ppt/tags/tag54.xml" ContentType="application/vnd.openxmlformats-officedocument.presentationml.tags+xml"/>
  <Override PartName="/ppt/tags/tag169.xml" ContentType="application/vnd.openxmlformats-officedocument.presentationml.tags+xml"/>
  <Override PartName="/ppt/tags/tag210.xml" ContentType="application/vnd.openxmlformats-officedocument.presentationml.tags+xml"/>
  <Override PartName="/ppt/tags/tag355.xml" ContentType="application/vnd.openxmlformats-officedocument.presentationml.tags+xml"/>
  <Override PartName="/ppt/tags/tag686.xml" ContentType="application/vnd.openxmlformats-officedocument.presentationml.tags+xml"/>
  <Override PartName="/ppt/tags/tag702.xml" ContentType="application/vnd.openxmlformats-officedocument.presentationml.tags+xml"/>
  <Override PartName="/ppt/tags/tag1034.xml" ContentType="application/vnd.openxmlformats-officedocument.presentationml.tags+xml"/>
  <Override PartName="/ppt/tags/tag194.xml" ContentType="application/vnd.openxmlformats-officedocument.presentationml.tags+xml"/>
  <Override PartName="/ppt/tags/tag541.xml" ContentType="application/vnd.openxmlformats-officedocument.presentationml.tags+xml"/>
  <Override PartName="/ppt/tags/tag872.xml" ContentType="application/vnd.openxmlformats-officedocument.presentationml.tags+xml"/>
  <Override PartName="/ppt/tags/tag380.xml" ContentType="application/vnd.openxmlformats-officedocument.presentationml.tags+xml"/>
  <Override PartName="/ppt/tags/tag617.xml" ContentType="application/vnd.openxmlformats-officedocument.presentationml.tags+xml"/>
  <Override PartName="/ppt/tags/tag803.xml" ContentType="application/vnd.openxmlformats-officedocument.presentationml.tags+xml"/>
  <Override PartName="/ppt/tags/tag948.xml" ContentType="application/vnd.openxmlformats-officedocument.presentationml.tags+xml"/>
  <Override PartName="/ppt/slides/slide7.xml" ContentType="application/vnd.openxmlformats-officedocument.presentationml.slide+xml"/>
  <Override PartName="/ppt/slideLayouts/slideLayout9.xml" ContentType="application/vnd.openxmlformats-officedocument.presentationml.slideLayout+xml"/>
  <Override PartName="/ppt/tags/tag10.xml" ContentType="application/vnd.openxmlformats-officedocument.presentationml.tags+xml"/>
  <Override PartName="/ppt/tags/tag125.xml" ContentType="application/vnd.openxmlformats-officedocument.presentationml.tags+xml"/>
  <Override PartName="/ppt/tags/tag311.xml" ContentType="application/vnd.openxmlformats-officedocument.presentationml.tags+xml"/>
  <Override PartName="/ppt/tags/tag456.xml" ContentType="application/vnd.openxmlformats-officedocument.presentationml.tags+xml"/>
  <Override PartName="/ppt/tags/tag642.xml" ContentType="application/vnd.openxmlformats-officedocument.presentationml.tags+xml"/>
  <Override PartName="/ppt/tags/tag787.xml" ContentType="application/vnd.openxmlformats-officedocument.presentationml.tags+xml"/>
  <Override PartName="/ppt/tags/tag150.xml" ContentType="application/vnd.openxmlformats-officedocument.presentationml.tags+xml"/>
  <Override PartName="/ppt/tags/tag295.xml" ContentType="application/vnd.openxmlformats-officedocument.presentationml.tags+xml"/>
  <Override PartName="/ppt/tags/tag481.xml" ContentType="application/vnd.openxmlformats-officedocument.presentationml.tags+xml"/>
  <Override PartName="/ppt/tags/tag973.xml" ContentType="application/vnd.openxmlformats-officedocument.presentationml.tags+xml"/>
  <Override PartName="/ppt/tags/tag226.xml" ContentType="application/vnd.openxmlformats-officedocument.presentationml.tags+xml"/>
  <Override PartName="/ppt/tags/tag718.xml" ContentType="application/vnd.openxmlformats-officedocument.presentationml.tags+xml"/>
  <Override PartName="/ppt/tags/tag904.xml" ContentType="application/vnd.openxmlformats-officedocument.presentationml.tags+xml"/>
  <Override PartName="/ppt/tags/tag412.xml" ContentType="application/vnd.openxmlformats-officedocument.presentationml.tags+xml"/>
  <Override PartName="/ppt/tags/tag557.xml" ContentType="application/vnd.openxmlformats-officedocument.presentationml.tags+xml"/>
  <Override PartName="/ppt/tags/tag743.xml" ContentType="application/vnd.openxmlformats-officedocument.presentationml.tags+xml"/>
  <Override PartName="/ppt/tags/tag888.xml" ContentType="application/vnd.openxmlformats-officedocument.presentationml.tags+xml"/>
  <Override PartName="/ppt/slides/slide13.xml" ContentType="application/vnd.openxmlformats-officedocument.presentationml.slide+xml"/>
  <Override PartName="/ppt/tags/tag95.xml" ContentType="application/vnd.openxmlformats-officedocument.presentationml.tags+xml"/>
  <Override PartName="/ppt/tags/tag251.xml" ContentType="application/vnd.openxmlformats-officedocument.presentationml.tags+xml"/>
  <Override PartName="/ppt/tags/tag396.xml" ContentType="application/vnd.openxmlformats-officedocument.presentationml.tags+xml"/>
  <Override PartName="/ppt/tags/tag582.xml" ContentType="application/vnd.openxmlformats-officedocument.presentationml.tags+xml"/>
  <Override PartName="/ppt/tags/tag819.xml" ContentType="application/vnd.openxmlformats-officedocument.presentationml.tags+xml"/>
  <Override PartName="/ppt/tags/tag1075.xml" ContentType="application/vnd.openxmlformats-officedocument.presentationml.tags+xml"/>
  <Override PartName="/ppt/slideLayouts/slideLayout12.xml" ContentType="application/vnd.openxmlformats-officedocument.presentationml.slideLayout+xml"/>
  <Override PartName="/ppt/tags/tag26.xml" ContentType="application/vnd.openxmlformats-officedocument.presentationml.tags+xml"/>
  <Override PartName="/ppt/tags/tag327.xml" ContentType="application/vnd.openxmlformats-officedocument.presentationml.tags+xml"/>
  <Override PartName="/ppt/tags/tag658.xml" ContentType="application/vnd.openxmlformats-officedocument.presentationml.tags+xml"/>
  <Override PartName="/ppt/tags/tag989.xml" ContentType="application/vnd.openxmlformats-officedocument.presentationml.tags+xml"/>
  <Override PartName="/ppt/tags/tag1006.xml" ContentType="application/vnd.openxmlformats-officedocument.presentationml.tags+xml"/>
  <Override PartName="/ppt/tags/tag166.xml" ContentType="application/vnd.openxmlformats-officedocument.presentationml.tags+xml"/>
  <Override PartName="/ppt/tags/tag497.xml" ContentType="application/vnd.openxmlformats-officedocument.presentationml.tags+xml"/>
  <Override PartName="/ppt/tags/tag513.xml" ContentType="application/vnd.openxmlformats-officedocument.presentationml.tags+xml"/>
  <Override PartName="/ppt/tags/tag844.xml" ContentType="application/vnd.openxmlformats-officedocument.presentationml.tags+xml"/>
  <Override PartName="/ppt/tags/tag51.xml" ContentType="application/vnd.openxmlformats-officedocument.presentationml.tags+xml"/>
  <Override PartName="/ppt/tags/tag352.xml" ContentType="application/vnd.openxmlformats-officedocument.presentationml.tags+xml"/>
  <Override PartName="/ppt/tags/tag683.xml" ContentType="application/vnd.openxmlformats-officedocument.presentationml.tags+xml"/>
  <Override PartName="/ppt/tags/tag1031.xml" ContentType="application/vnd.openxmlformats-officedocument.presentationml.tags+xml"/>
  <Override PartName="/ppt/tags/tag191.xml" ContentType="application/vnd.openxmlformats-officedocument.presentationml.tags+xml"/>
  <Override PartName="/ppt/tags/tag428.xml" ContentType="application/vnd.openxmlformats-officedocument.presentationml.tags+xml"/>
  <Override PartName="/ppt/tags/tag614.xml" ContentType="application/vnd.openxmlformats-officedocument.presentationml.tags+xml"/>
  <Override PartName="/ppt/tags/tag759.xml" ContentType="application/vnd.openxmlformats-officedocument.presentationml.tags+xml"/>
  <Override PartName="/ppt/tags/tag945.xml" ContentType="application/vnd.openxmlformats-officedocument.presentationml.tags+xml"/>
  <Override PartName="/ppt/tags/tag1107.xml" ContentType="application/vnd.openxmlformats-officedocument.presentationml.tags+xml"/>
  <Override PartName="/ppt/slides/slide29.xml" ContentType="application/vnd.openxmlformats-officedocument.presentationml.slide+xml"/>
  <Override PartName="/ppt/tags/tag122.xml" ContentType="application/vnd.openxmlformats-officedocument.presentationml.tags+xml"/>
  <Override PartName="/ppt/tags/tag267.xml" ContentType="application/vnd.openxmlformats-officedocument.presentationml.tags+xml"/>
  <Override PartName="/ppt/tags/tag453.xml" ContentType="application/vnd.openxmlformats-officedocument.presentationml.tags+xml"/>
  <Override PartName="/ppt/tags/tag598.xml" ContentType="application/vnd.openxmlformats-officedocument.presentationml.tags+xml"/>
  <Override PartName="/ppt/tags/tag784.xml" ContentType="application/vnd.openxmlformats-officedocument.presentationml.tags+xml"/>
  <Override PartName="/ppt/tags/tag800.xml" ContentType="application/vnd.openxmlformats-officedocument.presentationml.tags+xml"/>
  <Override PartName="/ppt/slides/slide4.xml" ContentType="application/vnd.openxmlformats-officedocument.presentationml.slide+xml"/>
  <Override PartName="/ppt/slideLayouts/slideLayout6.xml" ContentType="application/vnd.openxmlformats-officedocument.presentationml.slideLayout+xml"/>
  <Override PartName="/ppt/tags/tag292.xml" ContentType="application/vnd.openxmlformats-officedocument.presentationml.tags+xml"/>
  <Override PartName="/ppt/tags/tag529.xml" ContentType="application/vnd.openxmlformats-officedocument.presentationml.tags+xml"/>
  <Override PartName="/ppt/tags/tag970.xml" ContentType="application/vnd.openxmlformats-officedocument.presentationml.tags+xml"/>
  <Override PartName="/ppt/tags/tag368.xml" ContentType="application/vnd.openxmlformats-officedocument.presentationml.tags+xml"/>
  <Override PartName="/ppt/tags/tag715.xml" ContentType="application/vnd.openxmlformats-officedocument.presentationml.tags+xml"/>
  <Override PartName="/ppt/tags/tag1047.xml" ContentType="application/vnd.openxmlformats-officedocument.presentationml.tags+xml"/>
  <Override PartName="/ppt/tags/tag67.xml" ContentType="application/vnd.openxmlformats-officedocument.presentationml.tags+xml"/>
  <Override PartName="/ppt/tags/tag223.xml" ContentType="application/vnd.openxmlformats-officedocument.presentationml.tags+xml"/>
  <Override PartName="/ppt/tags/tag554.xml" ContentType="application/vnd.openxmlformats-officedocument.presentationml.tags+xml"/>
  <Override PartName="/ppt/tags/tag699.xml" ContentType="application/vnd.openxmlformats-officedocument.presentationml.tags+xml"/>
  <Override PartName="/ppt/tags/tag885.xml" ContentType="application/vnd.openxmlformats-officedocument.presentationml.tags+xml"/>
  <Override PartName="/ppt/tags/tag901.xml" ContentType="application/vnd.openxmlformats-officedocument.presentationml.tags+xml"/>
  <Override PartName="/ppt/slides/slide10.xml" ContentType="application/vnd.openxmlformats-officedocument.presentationml.slide+xml"/>
  <Override PartName="/ppt/tags/tag92.xml" ContentType="application/vnd.openxmlformats-officedocument.presentationml.tags+xml"/>
  <Override PartName="/ppt/tags/tag393.xml" ContentType="application/vnd.openxmlformats-officedocument.presentationml.tags+xml"/>
  <Override PartName="/ppt/tags/tag740.xml" ContentType="application/vnd.openxmlformats-officedocument.presentationml.tags+xml"/>
  <Override PartName="/ppt/tags/tag1072.xml" ContentType="application/vnd.openxmlformats-officedocument.presentationml.tags+xml"/>
  <Override PartName="/ppt/tags/tag138.xml" ContentType="application/vnd.openxmlformats-officedocument.presentationml.tags+xml"/>
  <Override PartName="/ppt/tags/tag324.xml" ContentType="application/vnd.openxmlformats-officedocument.presentationml.tags+xml"/>
  <Override PartName="/ppt/tags/tag469.xml" ContentType="application/vnd.openxmlformats-officedocument.presentationml.tags+xml"/>
  <Override PartName="/ppt/tags/tag816.xml" ContentType="application/vnd.openxmlformats-officedocument.presentationml.tags+xml"/>
  <Override PartName="/ppt/tags/tag23.xml" ContentType="application/vnd.openxmlformats-officedocument.presentationml.tags+xml"/>
  <Override PartName="/ppt/tags/tag163.xml" ContentType="application/vnd.openxmlformats-officedocument.presentationml.tags+xml"/>
  <Override PartName="/ppt/tags/tag510.xml" ContentType="application/vnd.openxmlformats-officedocument.presentationml.tags+xml"/>
  <Override PartName="/ppt/tags/tag655.xml" ContentType="application/vnd.openxmlformats-officedocument.presentationml.tags+xml"/>
  <Override PartName="/ppt/tags/tag841.xml" ContentType="application/vnd.openxmlformats-officedocument.presentationml.tags+xml"/>
  <Override PartName="/ppt/tags/tag986.xml" ContentType="application/vnd.openxmlformats-officedocument.presentationml.tags+xml"/>
  <Override PartName="/ppt/tags/tag1003.xml" ContentType="application/vnd.openxmlformats-officedocument.presentationml.tags+xml"/>
  <Override PartName="/ppt/tags/tag9.xml" ContentType="application/vnd.openxmlformats-officedocument.presentationml.tags+xml"/>
  <Override PartName="/ppt/tags/tag494.xml" ContentType="application/vnd.openxmlformats-officedocument.presentationml.tags+xml"/>
  <Override PartName="/ppt/tags/tag680.xml" ContentType="application/vnd.openxmlformats-officedocument.presentationml.tags+xml"/>
  <Override PartName="/ppt/tags/tag917.xml" ContentType="application/vnd.openxmlformats-officedocument.presentationml.tags+xml"/>
  <Override PartName="/ppt/tags/tag239.xml" ContentType="application/vnd.openxmlformats-officedocument.presentationml.tags+xml"/>
  <Override PartName="/ppt/tags/tag425.xml" ContentType="application/vnd.openxmlformats-officedocument.presentationml.tags+xml"/>
  <Override PartName="/ppt/tags/tag756.xml" ContentType="application/vnd.openxmlformats-officedocument.presentationml.tags+xml"/>
  <Override PartName="/ppt/tags/tag1104.xml" ContentType="application/vnd.openxmlformats-officedocument.presentationml.tags+xml"/>
  <Override PartName="/ppt/slides/slide26.xml" ContentType="application/vnd.openxmlformats-officedocument.presentationml.slide+xml"/>
  <Override PartName="/ppt/tags/tag264.xml" ContentType="application/vnd.openxmlformats-officedocument.presentationml.tags+xml"/>
  <Override PartName="/ppt/tags/tag595.xml" ContentType="application/vnd.openxmlformats-officedocument.presentationml.tags+xml"/>
  <Override PartName="/ppt/tags/tag611.xml" ContentType="application/vnd.openxmlformats-officedocument.presentationml.tags+xml"/>
  <Override PartName="/ppt/tags/tag942.xml" ContentType="application/vnd.openxmlformats-officedocument.presentationml.tags+xml"/>
  <Override PartName="/ppt/tags/tag1088.xml" ContentType="application/vnd.openxmlformats-officedocument.presentationml.tags+xml"/>
  <Override PartName="/ppt/slides/slide1.xml" ContentType="application/vnd.openxmlformats-officedocument.presentationml.slide+xml"/>
  <Override PartName="/ppt/slideLayouts/slideLayout3.xml" ContentType="application/vnd.openxmlformats-officedocument.presentationml.slideLayout+xml"/>
  <Override PartName="/ppt/tags/tag39.xml" ContentType="application/vnd.openxmlformats-officedocument.presentationml.tags+xml"/>
  <Override PartName="/ppt/tags/tag450.xml" ContentType="application/vnd.openxmlformats-officedocument.presentationml.tags+xml"/>
  <Override PartName="/ppt/tags/tag781.xml" ContentType="application/vnd.openxmlformats-officedocument.presentationml.tags+xml"/>
  <Override PartName="/ppt/notesSlides/notesSlide17.xml" ContentType="application/vnd.openxmlformats-officedocument.presentationml.notesSlide+xml"/>
  <Override PartName="/ppt/tags/tag1019.xml" ContentType="application/vnd.openxmlformats-officedocument.presentationml.tags+xml"/>
  <Override PartName="/ppt/tags/tag179.xml" ContentType="application/vnd.openxmlformats-officedocument.presentationml.tags+xml"/>
  <Override PartName="/ppt/tags/tag526.xml" ContentType="application/vnd.openxmlformats-officedocument.presentationml.tags+xml"/>
  <Override PartName="/ppt/tags/tag712.xml" ContentType="application/vnd.openxmlformats-officedocument.presentationml.tags+xml"/>
  <Override PartName="/ppt/tags/tag857.xml" ContentType="application/vnd.openxmlformats-officedocument.presentationml.tags+xml"/>
  <Override PartName="/ppt/tags/tag64.xml" ContentType="application/vnd.openxmlformats-officedocument.presentationml.tags+xml"/>
  <Override PartName="/ppt/tags/tag220.xml" ContentType="application/vnd.openxmlformats-officedocument.presentationml.tags+xml"/>
  <Override PartName="/ppt/tags/tag365.xml" ContentType="application/vnd.openxmlformats-officedocument.presentationml.tags+xml"/>
  <Override PartName="/ppt/tags/tag551.xml" ContentType="application/vnd.openxmlformats-officedocument.presentationml.tags+xml"/>
  <Override PartName="/ppt/tags/tag696.xml" ContentType="application/vnd.openxmlformats-officedocument.presentationml.tags+xml"/>
  <Override PartName="/ppt/tags/tag1044.xml" ContentType="application/vnd.openxmlformats-officedocument.presentationml.tags+xml"/>
  <Override PartName="/ppt/notesSlides/notesSlide8.xml" ContentType="application/vnd.openxmlformats-officedocument.presentationml.notesSlide+xml"/>
  <Override PartName="/ppt/tags/tag390.xml" ContentType="application/vnd.openxmlformats-officedocument.presentationml.tags+xml"/>
  <Override PartName="/ppt/tags/tag882.xml" ContentType="application/vnd.openxmlformats-officedocument.presentationml.tags+xml"/>
  <Override PartName="/ppt/tags/tag135.xml" ContentType="application/vnd.openxmlformats-officedocument.presentationml.tags+xml"/>
  <Override PartName="/ppt/tags/tag627.xml" ContentType="application/vnd.openxmlformats-officedocument.presentationml.tags+xml"/>
  <Override PartName="/ppt/tags/tag813.xml" ContentType="application/vnd.openxmlformats-officedocument.presentationml.tags+xml"/>
  <Override PartName="/ppt/tags/tag958.xml" ContentType="application/vnd.openxmlformats-officedocument.presentationml.tags+xml"/>
  <Override PartName="/ppt/tags/tag20.xml" ContentType="application/vnd.openxmlformats-officedocument.presentationml.tags+xml"/>
  <Override PartName="/ppt/tags/tag321.xml" ContentType="application/vnd.openxmlformats-officedocument.presentationml.tags+xml"/>
  <Override PartName="/ppt/tags/tag466.xml" ContentType="application/vnd.openxmlformats-officedocument.presentationml.tags+xml"/>
  <Override PartName="/ppt/tags/tag652.xml" ContentType="application/vnd.openxmlformats-officedocument.presentationml.tags+xml"/>
  <Override PartName="/ppt/tags/tag797.xml" ContentType="application/vnd.openxmlformats-officedocument.presentationml.tags+xml"/>
  <Override PartName="/ppt/tags/tag983.xml" ContentType="application/vnd.openxmlformats-officedocument.presentationml.tags+xml"/>
  <Override PartName="/ppt/tags/tag1000.xml" ContentType="application/vnd.openxmlformats-officedocument.presentationml.tags+xml"/>
  <Override PartName="/ppt/tags/tag6.xml" ContentType="application/vnd.openxmlformats-officedocument.presentationml.tags+xml"/>
  <Override PartName="/ppt/tags/tag160.xml" ContentType="application/vnd.openxmlformats-officedocument.presentationml.tags+xml"/>
  <Override PartName="/ppt/tags/tag491.xml" ContentType="application/vnd.openxmlformats-officedocument.presentationml.tags+xml"/>
  <Override PartName="/ppt/tags/tag728.xml" ContentType="application/vnd.openxmlformats-officedocument.presentationml.tags+xml"/>
  <Override PartName="/ppt/tags/tag236.xml" ContentType="application/vnd.openxmlformats-officedocument.presentationml.tags+xml"/>
  <Override PartName="/ppt/tags/tag567.xml" ContentType="application/vnd.openxmlformats-officedocument.presentationml.tags+xml"/>
  <Override PartName="/ppt/tags/tag898.xml" ContentType="application/vnd.openxmlformats-officedocument.presentationml.tags+xml"/>
  <Override PartName="/ppt/tags/tag914.xml" ContentType="application/vnd.openxmlformats-officedocument.presentationml.tags+xml"/>
  <Override PartName="/ppt/tags/tag422.xml" ContentType="application/vnd.openxmlformats-officedocument.presentationml.tags+xml"/>
  <Override PartName="/ppt/tags/tag753.xml" ContentType="application/vnd.openxmlformats-officedocument.presentationml.tags+xml"/>
  <Override PartName="/ppt/tags/tag1085.xml" ContentType="application/vnd.openxmlformats-officedocument.presentationml.tags+xml"/>
  <Override PartName="/ppt/tags/tag1101.xml" ContentType="application/vnd.openxmlformats-officedocument.presentationml.tags+xml"/>
  <Override PartName="/ppt/slides/slide23.xml" ContentType="application/vnd.openxmlformats-officedocument.presentationml.slide+xml"/>
  <Override PartName="/ppt/tags/tag261.xml" ContentType="application/vnd.openxmlformats-officedocument.presentationml.tags+xml"/>
  <Override PartName="/ppt/tags/tag592.xml" ContentType="application/vnd.openxmlformats-officedocument.presentationml.tags+xml"/>
  <Override PartName="/ppt/tags/tag829.xml" ContentType="application/vnd.openxmlformats-officedocument.presentationml.tags+xml"/>
  <Override PartName="/ppt/tags/tag36.xml" ContentType="application/vnd.openxmlformats-officedocument.presentationml.tags+xml"/>
  <Override PartName="/ppt/tags/tag337.xml" ContentType="application/vnd.openxmlformats-officedocument.presentationml.tags+xml"/>
  <Override PartName="/ppt/tags/tag523.xml" ContentType="application/vnd.openxmlformats-officedocument.presentationml.tags+xml"/>
  <Override PartName="/ppt/tags/tag668.xml" ContentType="application/vnd.openxmlformats-officedocument.presentationml.tags+xml"/>
  <Override PartName="/ppt/notesSlides/notesSlide14.xml" ContentType="application/vnd.openxmlformats-officedocument.presentationml.notesSlide+xml"/>
  <Override PartName="/ppt/tags/tag854.xml" ContentType="application/vnd.openxmlformats-officedocument.presentationml.tags+xml"/>
  <Override PartName="/ppt/tags/tag999.xml" ContentType="application/vnd.openxmlformats-officedocument.presentationml.tags+xml"/>
  <Override PartName="/ppt/tags/tag1016.xml" ContentType="application/vnd.openxmlformats-officedocument.presentationml.tags+xml"/>
  <Override PartName="/ppt/tags/tag61.xml" ContentType="application/vnd.openxmlformats-officedocument.presentationml.tags+xml"/>
  <Override PartName="/ppt/tags/tag176.xml" ContentType="application/vnd.openxmlformats-officedocument.presentationml.tags+xml"/>
  <Override PartName="/ppt/tags/tag362.xml" ContentType="application/vnd.openxmlformats-officedocument.presentationml.tags+xml"/>
  <Override PartName="/ppt/tags/tag693.xml" ContentType="application/vnd.openxmlformats-officedocument.presentationml.tags+xml"/>
  <Override PartName="/ppt/tags/tag1041.xml" ContentType="application/vnd.openxmlformats-officedocument.presentationml.tags+xml"/>
  <Override PartName="/ppt/tags/tag107.xml" ContentType="application/vnd.openxmlformats-officedocument.presentationml.tags+xml"/>
  <Override PartName="/ppt/tags/tag438.xml" ContentType="application/vnd.openxmlformats-officedocument.presentationml.tags+xml"/>
  <Override PartName="/ppt/notesSlides/notesSlide5.xml" ContentType="application/vnd.openxmlformats-officedocument.presentationml.notesSlide+xml"/>
  <Override PartName="/ppt/tags/tag277.xml" ContentType="application/vnd.openxmlformats-officedocument.presentationml.tags+xml"/>
  <Override PartName="/ppt/tags/tag624.xml" ContentType="application/vnd.openxmlformats-officedocument.presentationml.tags+xml"/>
  <Override PartName="/ppt/tags/tag769.xml" ContentType="application/vnd.openxmlformats-officedocument.presentationml.tags+xml"/>
  <Override PartName="/ppt/tags/tag955.xml" ContentType="application/vnd.openxmlformats-officedocument.presentationml.tags+xml"/>
  <Override PartName="/ppt/tags/tag1117.xml" ContentType="application/vnd.openxmlformats-officedocument.presentationml.tags+xml"/>
  <Override PartName="/ppt/tags/tag132.xml" ContentType="application/vnd.openxmlformats-officedocument.presentationml.tags+xml"/>
  <Override PartName="/ppt/tags/tag463.xml" ContentType="application/vnd.openxmlformats-officedocument.presentationml.tags+xml"/>
  <Override PartName="/ppt/tags/tag794.xml" ContentType="application/vnd.openxmlformats-officedocument.presentationml.tags+xml"/>
  <Override PartName="/ppt/tags/tag810.xml" ContentType="application/vnd.openxmlformats-officedocument.presentationml.tags+xml"/>
  <Override PartName="/ppt/tags/tag208.xml" ContentType="application/vnd.openxmlformats-officedocument.presentationml.tags+xml"/>
  <Override PartName="/ppt/tags/tag539.xml" ContentType="application/vnd.openxmlformats-officedocument.presentationml.tags+xml"/>
  <Override PartName="/ppt/tags/tag980.xml" ContentType="application/vnd.openxmlformats-officedocument.presentationml.tags+xml"/>
  <Override PartName="/ppt/tags/tag3.xml" ContentType="application/vnd.openxmlformats-officedocument.presentationml.tags+xml"/>
  <Override PartName="/ppt/tags/tag77.xml" ContentType="application/vnd.openxmlformats-officedocument.presentationml.tags+xml"/>
  <Override PartName="/ppt/tags/tag233.xml" ContentType="application/vnd.openxmlformats-officedocument.presentationml.tags+xml"/>
  <Override PartName="/ppt/tags/tag378.xml" ContentType="application/vnd.openxmlformats-officedocument.presentationml.tags+xml"/>
  <Override PartName="/ppt/tags/tag725.xml" ContentType="application/vnd.openxmlformats-officedocument.presentationml.tags+xml"/>
  <Override PartName="/ppt/tags/tag911.xml" ContentType="application/vnd.openxmlformats-officedocument.presentationml.tags+xml"/>
  <Override PartName="/ppt/tags/tag1057.xml" ContentType="application/vnd.openxmlformats-officedocument.presentationml.tags+xml"/>
  <Override PartName="/ppt/tags/tag564.xml" ContentType="application/vnd.openxmlformats-officedocument.presentationml.tags+xml"/>
  <Override PartName="/ppt/tags/tag750.xml" ContentType="application/vnd.openxmlformats-officedocument.presentationml.tags+xml"/>
  <Override PartName="/ppt/tags/tag895.xml" ContentType="application/vnd.openxmlformats-officedocument.presentationml.tags+xml"/>
  <Override PartName="/ppt/slides/slide20.xml" ContentType="application/vnd.openxmlformats-officedocument.presentationml.slide+xml"/>
  <Override PartName="/ppt/tags/tag309.xml" ContentType="application/vnd.openxmlformats-officedocument.presentationml.tags+xml"/>
  <Override PartName="/ppt/tags/tag826.xml" ContentType="application/vnd.openxmlformats-officedocument.presentationml.tags+xml"/>
  <Override PartName="/ppt/tags/tag1082.xml" ContentType="application/vnd.openxmlformats-officedocument.presentationml.tags+xml"/>
  <Override PartName="/ppt/tags/tag33.xml" ContentType="application/vnd.openxmlformats-officedocument.presentationml.tags+xml"/>
  <Override PartName="/ppt/tags/tag148.xml" ContentType="application/vnd.openxmlformats-officedocument.presentationml.tags+xml"/>
  <Override PartName="/ppt/tags/tag334.xml" ContentType="application/vnd.openxmlformats-officedocument.presentationml.tags+xml"/>
  <Override PartName="/ppt/tags/tag479.xml" ContentType="application/vnd.openxmlformats-officedocument.presentationml.tags+xml"/>
  <Override PartName="/ppt/notesSlides/notesSlide11.xml" ContentType="application/vnd.openxmlformats-officedocument.presentationml.notesSlide+xml"/>
  <Override PartName="/ppt/tags/tag665.xml" ContentType="application/vnd.openxmlformats-officedocument.presentationml.tags+xml"/>
  <Override PartName="/ppt/tags/tag1013.xml" ContentType="application/vnd.openxmlformats-officedocument.presentationml.tags+xml"/>
  <Override PartName="/ppt/tags/tag173.xml" ContentType="application/vnd.openxmlformats-officedocument.presentationml.tags+xml"/>
  <Override PartName="/ppt/tags/tag520.xml" ContentType="application/vnd.openxmlformats-officedocument.presentationml.tags+xml"/>
  <Override PartName="/ppt/tags/tag851.xml" ContentType="application/vnd.openxmlformats-officedocument.presentationml.tags+xml"/>
  <Override PartName="/ppt/tags/tag996.xml" ContentType="application/vnd.openxmlformats-officedocument.presentationml.tags+xml"/>
  <Override PartName="/ppt/tags/tag249.xml" ContentType="application/vnd.openxmlformats-officedocument.presentationml.tags+xml"/>
  <Override PartName="/ppt/tags/tag690.xml" ContentType="application/vnd.openxmlformats-officedocument.presentationml.tags+xml"/>
  <Override PartName="/ppt/tags/tag927.xml" ContentType="application/vnd.openxmlformats-officedocument.presentationml.tags+xml"/>
  <Override PartName="/ppt/notesSlides/notesSlide2.xml" ContentType="application/vnd.openxmlformats-officedocument.presentationml.notesSlide+xml"/>
  <Override PartName="/ppt/tags/tag104.xml" ContentType="application/vnd.openxmlformats-officedocument.presentationml.tags+xml"/>
  <Override PartName="/ppt/tags/tag435.xml" ContentType="application/vnd.openxmlformats-officedocument.presentationml.tags+xml"/>
  <Override PartName="/ppt/tags/tag621.xml" ContentType="application/vnd.openxmlformats-officedocument.presentationml.tags+xml"/>
  <Override PartName="/ppt/tags/tag766.xml" ContentType="application/vnd.openxmlformats-officedocument.presentationml.tags+xml"/>
  <Override PartName="/ppt/tags/tag1114.xml" ContentType="application/vnd.openxmlformats-officedocument.presentationml.tags+xml"/>
  <Override PartName="/ppt/tags/tag274.xml" ContentType="application/vnd.openxmlformats-officedocument.presentationml.tags+xml"/>
  <Override PartName="/ppt/tags/tag460.xml" ContentType="application/vnd.openxmlformats-officedocument.presentationml.tags+xml"/>
  <Override PartName="/ppt/tags/tag952.xml" ContentType="application/vnd.openxmlformats-officedocument.presentationml.tags+xml"/>
  <Override PartName="/ppt/tags/tag1098.xml" ContentType="application/vnd.openxmlformats-officedocument.presentationml.tags+xml"/>
  <Override PartName="/ppt/tags/tag49.xml" ContentType="application/vnd.openxmlformats-officedocument.presentationml.tags+xml"/>
  <Override PartName="/ppt/tags/tag205.xml" ContentType="application/vnd.openxmlformats-officedocument.presentationml.tags+xml"/>
  <Override PartName="/ppt/tags/tag791.xml" ContentType="application/vnd.openxmlformats-officedocument.presentationml.tags+xml"/>
  <Override PartName="/ppt/tags/tag1029.xml" ContentType="application/vnd.openxmlformats-officedocument.presentationml.tags+xml"/>
  <Override PartName="/ppt/tags/tag189.xml" ContentType="application/vnd.openxmlformats-officedocument.presentationml.tags+xml"/>
  <Override PartName="/ppt/tags/tag536.xml" ContentType="application/vnd.openxmlformats-officedocument.presentationml.tags+xml"/>
  <Override PartName="/ppt/tags/tag722.xml" ContentType="application/vnd.openxmlformats-officedocument.presentationml.tags+xml"/>
  <Override PartName="/ppt/tags/tag867.xml" ContentType="application/vnd.openxmlformats-officedocument.presentationml.tags+xml"/>
  <Override PartName="/ppt/tableStyles.xml" ContentType="application/vnd.openxmlformats-officedocument.presentationml.tableStyles+xml"/>
  <Override PartName="/ppt/tags/tag74.xml" ContentType="application/vnd.openxmlformats-officedocument.presentationml.tags+xml"/>
  <Override PartName="/ppt/tags/tag230.xml" ContentType="application/vnd.openxmlformats-officedocument.presentationml.tags+xml"/>
  <Override PartName="/ppt/tags/tag375.xml" ContentType="application/vnd.openxmlformats-officedocument.presentationml.tags+xml"/>
  <Override PartName="/ppt/tags/tag561.xml" ContentType="application/vnd.openxmlformats-officedocument.presentationml.tags+xml"/>
  <Override PartName="/ppt/tags/tag892.xml" ContentType="application/vnd.openxmlformats-officedocument.presentationml.tags+xml"/>
  <Override PartName="/ppt/tags/tag1054.xml" ContentType="application/vnd.openxmlformats-officedocument.presentationml.tags+xml"/>
  <Override PartName="/ppt/tags/tag306.xml" ContentType="application/vnd.openxmlformats-officedocument.presentationml.tags+xml"/>
  <Override PartName="/ppt/tags/tag637.xml" ContentType="application/vnd.openxmlformats-officedocument.presentationml.tags+xml"/>
  <Override PartName="/ppt/tags/tag968.xml" ContentType="application/vnd.openxmlformats-officedocument.presentationml.tags+xml"/>
  <Override PartName="/ppt/tags/tag145.xml" ContentType="application/vnd.openxmlformats-officedocument.presentationml.tags+xml"/>
  <Override PartName="/ppt/tags/tag476.xml" ContentType="application/vnd.openxmlformats-officedocument.presentationml.tags+xml"/>
  <Override PartName="/ppt/tags/tag823.xml" ContentType="application/vnd.openxmlformats-officedocument.presentationml.tags+xml"/>
  <Override PartName="/ppt/tags/tag30.xml" ContentType="application/vnd.openxmlformats-officedocument.presentationml.tags+xml"/>
  <Override PartName="/ppt/tags/tag331.xml" ContentType="application/vnd.openxmlformats-officedocument.presentationml.tags+xml"/>
  <Override PartName="/ppt/tags/tag662.xml" ContentType="application/vnd.openxmlformats-officedocument.presentationml.tags+xml"/>
  <Override PartName="/ppt/tags/tag993.xml" ContentType="application/vnd.openxmlformats-officedocument.presentationml.tags+xml"/>
  <Override PartName="/ppt/tags/tag1010.xml" ContentType="application/vnd.openxmlformats-officedocument.presentationml.tags+xml"/>
  <Override PartName="/ppt/tags/tag170.xml" ContentType="application/vnd.openxmlformats-officedocument.presentationml.tags+xml"/>
  <Override PartName="/ppt/tags/tag407.xml" ContentType="application/vnd.openxmlformats-officedocument.presentationml.tags+xml"/>
  <Override PartName="/ppt/tags/tag738.xml" ContentType="application/vnd.openxmlformats-officedocument.presentationml.tags+xml"/>
  <Override PartName="/ppt/tags/tag101.xml" ContentType="application/vnd.openxmlformats-officedocument.presentationml.tags+xml"/>
  <Override PartName="/ppt/tags/tag246.xml" ContentType="application/vnd.openxmlformats-officedocument.presentationml.tags+xml"/>
  <Override PartName="/ppt/tags/tag432.xml" ContentType="application/vnd.openxmlformats-officedocument.presentationml.tags+xml"/>
  <Override PartName="/ppt/tags/tag577.xml" ContentType="application/vnd.openxmlformats-officedocument.presentationml.tags+xml"/>
  <Override PartName="/ppt/tags/tag924.xml" ContentType="application/vnd.openxmlformats-officedocument.presentationml.tags+xml"/>
  <Override PartName="/ppt/tags/tag1111.xml" ContentType="application/vnd.openxmlformats-officedocument.presentationml.tags+xml"/>
  <Override PartName="/ppt/slides/slide33.xml" ContentType="application/vnd.openxmlformats-officedocument.presentationml.slide+xml"/>
  <Override PartName="/ppt/tags/tag271.xml" ContentType="application/vnd.openxmlformats-officedocument.presentationml.tags+xml"/>
  <Override PartName="/ppt/tags/tag508.xml" ContentType="application/vnd.openxmlformats-officedocument.presentationml.tags+xml"/>
  <Override PartName="/ppt/tags/tag763.xml" ContentType="application/vnd.openxmlformats-officedocument.presentationml.tags+xml"/>
  <Override PartName="/ppt/tags/tag1095.xml" ContentType="application/vnd.openxmlformats-officedocument.presentationml.tag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3" r:id="rId1"/>
  </p:sldMasterIdLst>
  <p:notesMasterIdLst>
    <p:notesMasterId r:id="rId35"/>
  </p:notesMasterIdLst>
  <p:sldIdLst>
    <p:sldId id="316" r:id="rId2"/>
    <p:sldId id="296" r:id="rId3"/>
    <p:sldId id="260" r:id="rId4"/>
    <p:sldId id="312" r:id="rId5"/>
    <p:sldId id="259" r:id="rId6"/>
    <p:sldId id="261" r:id="rId7"/>
    <p:sldId id="262" r:id="rId8"/>
    <p:sldId id="265" r:id="rId9"/>
    <p:sldId id="263" r:id="rId10"/>
    <p:sldId id="268" r:id="rId11"/>
    <p:sldId id="264" r:id="rId12"/>
    <p:sldId id="269" r:id="rId13"/>
    <p:sldId id="289" r:id="rId14"/>
    <p:sldId id="313" r:id="rId15"/>
    <p:sldId id="294" r:id="rId16"/>
    <p:sldId id="288" r:id="rId17"/>
    <p:sldId id="315" r:id="rId18"/>
    <p:sldId id="298" r:id="rId19"/>
    <p:sldId id="299" r:id="rId20"/>
    <p:sldId id="300" r:id="rId21"/>
    <p:sldId id="301" r:id="rId22"/>
    <p:sldId id="302" r:id="rId23"/>
    <p:sldId id="314" r:id="rId24"/>
    <p:sldId id="303" r:id="rId25"/>
    <p:sldId id="304" r:id="rId26"/>
    <p:sldId id="305" r:id="rId27"/>
    <p:sldId id="306" r:id="rId28"/>
    <p:sldId id="307" r:id="rId29"/>
    <p:sldId id="308" r:id="rId30"/>
    <p:sldId id="309" r:id="rId31"/>
    <p:sldId id="310" r:id="rId32"/>
    <p:sldId id="311" r:id="rId33"/>
    <p:sldId id="272" r:id="rId34"/>
  </p:sldIdLst>
  <p:sldSz cx="9144000" cy="6858000" type="screen4x3"/>
  <p:notesSz cx="6858000" cy="9144000"/>
  <p:custDataLst>
    <p:tags r:id="rId36"/>
  </p:custDataLst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CC0099"/>
    <a:srgbClr val="969696"/>
    <a:srgbClr val="000000"/>
    <a:srgbClr val="0066FF"/>
  </p:clrMru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87258" autoAdjust="0"/>
  </p:normalViewPr>
  <p:slideViewPr>
    <p:cSldViewPr>
      <p:cViewPr>
        <p:scale>
          <a:sx n="100" d="100"/>
          <a:sy n="100" d="100"/>
        </p:scale>
        <p:origin x="-504" y="-78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theme" Target="theme/theme1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presProps" Target="presProps.xml"/><Relationship Id="rId40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tags" Target="tags/tag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notesMaster" Target="notesMasters/notesMaster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44D4AFDA-452D-4BF7-97F1-0C23EA95F74A}" type="datetimeFigureOut">
              <a:rPr lang="en-US" smtClean="0"/>
              <a:pPr/>
              <a:t>2/9/2010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6E5BE562-429C-4B64-8B1D-A17CEEECF4B1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2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70818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7388"/>
            <a:ext cx="4568825" cy="3427412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570819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4815" y="4343713"/>
            <a:ext cx="5025259" cy="4109171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 lIns="90407" tIns="45204" rIns="90407" bIns="45204"/>
          <a:lstStyle/>
          <a:p>
            <a:endParaRPr lang="en-US" dirty="0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70818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7388"/>
            <a:ext cx="4568825" cy="3427412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570819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4815" y="4343713"/>
            <a:ext cx="5025259" cy="4109171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 lIns="90407" tIns="45204" rIns="90407" bIns="45204"/>
          <a:lstStyle/>
          <a:p>
            <a:endParaRPr lang="en-US" dirty="0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72866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7388"/>
            <a:ext cx="4568825" cy="3427412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57286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4815" y="4343713"/>
            <a:ext cx="5025259" cy="4109171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 lIns="90407" tIns="45204" rIns="90407" bIns="45204"/>
          <a:lstStyle/>
          <a:p>
            <a:r>
              <a:rPr lang="en-US" dirty="0"/>
              <a:t>Start with  0, </a:t>
            </a:r>
            <a:r>
              <a:rPr lang="en-US" dirty="0" smtClean="0"/>
              <a:t>1</a:t>
            </a:r>
            <a:r>
              <a:rPr lang="en-US" baseline="0" dirty="0" smtClean="0"/>
              <a:t> =&gt;</a:t>
            </a:r>
            <a:r>
              <a:rPr lang="en-US" dirty="0" smtClean="0"/>
              <a:t> </a:t>
            </a:r>
            <a:r>
              <a:rPr lang="en-US" dirty="0"/>
              <a:t>0, </a:t>
            </a:r>
            <a:r>
              <a:rPr lang="en-US" dirty="0" smtClean="0"/>
              <a:t>1</a:t>
            </a:r>
          </a:p>
          <a:p>
            <a:r>
              <a:rPr lang="en-US" dirty="0" smtClean="0"/>
              <a:t>then</a:t>
            </a:r>
            <a:r>
              <a:rPr lang="en-US" baseline="0" dirty="0" smtClean="0"/>
              <a:t> 0, 0 =&gt; 0, 1</a:t>
            </a:r>
          </a:p>
          <a:p>
            <a:r>
              <a:rPr lang="en-US" baseline="0" dirty="0" smtClean="0"/>
              <a:t>then 1, 0 =&gt; 1, 0</a:t>
            </a:r>
          </a:p>
          <a:p>
            <a:r>
              <a:rPr lang="en-US" baseline="0" dirty="0" smtClean="0"/>
              <a:t>then 0, 0 =&gt; 1, 0, better yet “stay”</a:t>
            </a:r>
          </a:p>
          <a:p>
            <a:r>
              <a:rPr lang="en-US" baseline="0" dirty="0" smtClean="0"/>
              <a:t>1, 1 is forbidden, b/c going to 0, 0 after goes haywire</a:t>
            </a:r>
            <a:endParaRPr lang="en-US" dirty="0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74914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7388"/>
            <a:ext cx="4568825" cy="3427412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574915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4815" y="4343713"/>
            <a:ext cx="5025259" cy="4109171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 lIns="90407" tIns="45204" rIns="90407" bIns="45204"/>
          <a:lstStyle/>
          <a:p>
            <a:r>
              <a:rPr lang="en-US" dirty="0"/>
              <a:t>Start </a:t>
            </a:r>
            <a:r>
              <a:rPr lang="en-US" dirty="0" smtClean="0"/>
              <a:t>in</a:t>
            </a:r>
            <a:r>
              <a:rPr lang="en-US" baseline="0" dirty="0" smtClean="0"/>
              <a:t> </a:t>
            </a:r>
            <a:r>
              <a:rPr lang="en-US" dirty="0" smtClean="0"/>
              <a:t>0, 0, 1</a:t>
            </a:r>
            <a:endParaRPr lang="en-US" dirty="0"/>
          </a:p>
          <a:p>
            <a:r>
              <a:rPr lang="en-US" dirty="0" smtClean="0"/>
              <a:t>Change</a:t>
            </a:r>
            <a:r>
              <a:rPr lang="en-US" baseline="0" dirty="0" smtClean="0"/>
              <a:t> to </a:t>
            </a:r>
            <a:r>
              <a:rPr lang="en-US" dirty="0" smtClean="0"/>
              <a:t>D </a:t>
            </a:r>
            <a:r>
              <a:rPr lang="en-US" dirty="0"/>
              <a:t>= 1</a:t>
            </a:r>
          </a:p>
          <a:p>
            <a:r>
              <a:rPr lang="en-US" dirty="0"/>
              <a:t>After </a:t>
            </a:r>
            <a:r>
              <a:rPr lang="en-US" dirty="0" smtClean="0"/>
              <a:t>NOT</a:t>
            </a:r>
            <a:r>
              <a:rPr lang="en-US" baseline="0" dirty="0" smtClean="0"/>
              <a:t> </a:t>
            </a:r>
            <a:r>
              <a:rPr lang="en-US" dirty="0" smtClean="0"/>
              <a:t>gate</a:t>
            </a:r>
            <a:r>
              <a:rPr lang="en-US" dirty="0"/>
              <a:t>, R = 0</a:t>
            </a:r>
          </a:p>
          <a:p>
            <a:r>
              <a:rPr lang="en-US" dirty="0"/>
              <a:t>After </a:t>
            </a:r>
            <a:r>
              <a:rPr lang="en-US" baseline="0" dirty="0" smtClean="0"/>
              <a:t>OR+NOT </a:t>
            </a:r>
            <a:r>
              <a:rPr lang="en-US" dirty="0" smtClean="0"/>
              <a:t>gates, /Q </a:t>
            </a:r>
            <a:r>
              <a:rPr lang="en-US" dirty="0"/>
              <a:t>= 0 (R is already ready then), Q goes to </a:t>
            </a:r>
            <a:r>
              <a:rPr lang="en-US" dirty="0" smtClean="0"/>
              <a:t>1</a:t>
            </a:r>
          </a:p>
          <a:p>
            <a:r>
              <a:rPr lang="en-US" dirty="0" smtClean="0"/>
              <a:t>Problem:</a:t>
            </a:r>
            <a:r>
              <a:rPr lang="en-US" baseline="0" dirty="0" smtClean="0"/>
              <a:t> No way to hold state</a:t>
            </a:r>
            <a:endParaRPr lang="en-US" dirty="0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81058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7388"/>
            <a:ext cx="4568825" cy="3427412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581059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4815" y="4343713"/>
            <a:ext cx="5025259" cy="4109171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 lIns="90407" tIns="45204" rIns="90407" bIns="45204"/>
          <a:lstStyle/>
          <a:p>
            <a:r>
              <a:rPr lang="en-US" dirty="0" smtClean="0"/>
              <a:t>Any forbidden S=R=1 inputs? no</a:t>
            </a:r>
            <a:endParaRPr lang="en-US" dirty="0"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76962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7388"/>
            <a:ext cx="4568825" cy="3427412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576963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4815" y="4343713"/>
            <a:ext cx="5025259" cy="4109171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 lIns="90407" tIns="45204" rIns="90407" bIns="45204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87202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7388"/>
            <a:ext cx="4568825" cy="3427412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587203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4815" y="4343713"/>
            <a:ext cx="5025259" cy="4109171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 lIns="90407" tIns="45204" rIns="90407" bIns="45204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79010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7388"/>
            <a:ext cx="4568825" cy="3427412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579011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4815" y="4343713"/>
            <a:ext cx="5025259" cy="4109171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 lIns="90407" tIns="45204" rIns="90407" bIns="45204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89250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7388"/>
            <a:ext cx="4568825" cy="3427412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589251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4815" y="4343713"/>
            <a:ext cx="5025259" cy="4109171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 lIns="90407" tIns="45204" rIns="90407" bIns="45204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E5BE562-429C-4B64-8B1D-A17CEEECF4B1}" type="slidenum">
              <a:rPr lang="en-US" smtClean="0"/>
              <a:pPr/>
              <a:t>13</a:t>
            </a:fld>
            <a:endParaRPr lang="en-US"/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E5BE562-429C-4B64-8B1D-A17CEEECF4B1}" type="slidenum">
              <a:rPr lang="en-US" smtClean="0"/>
              <a:pPr/>
              <a:t>14</a:t>
            </a:fld>
            <a:endParaRPr lang="en-US"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68130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968131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6112" y="4343713"/>
            <a:ext cx="5485778" cy="4113862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 lIns="91431" tIns="45716" rIns="91431" bIns="45716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60930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52525" y="692150"/>
            <a:ext cx="4552950" cy="3416300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660931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4815" y="4342150"/>
            <a:ext cx="5028370" cy="4115425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 lIns="92311" tIns="46156" rIns="92311" bIns="46156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77314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52525" y="692150"/>
            <a:ext cx="4552950" cy="3416300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677315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4815" y="4342150"/>
            <a:ext cx="5028370" cy="4115425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 lIns="92311" tIns="46156" rIns="92311" bIns="46156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77314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52525" y="692150"/>
            <a:ext cx="4552950" cy="3416300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677315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4815" y="4342150"/>
            <a:ext cx="5028370" cy="4115425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 lIns="92311" tIns="46156" rIns="92311" bIns="46156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60930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52525" y="692150"/>
            <a:ext cx="4552950" cy="3416300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660931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4815" y="4342150"/>
            <a:ext cx="5028370" cy="4115425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 lIns="92311" tIns="46156" rIns="92311" bIns="46156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60930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52525" y="692150"/>
            <a:ext cx="4552950" cy="3416300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660931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4815" y="4342150"/>
            <a:ext cx="5028370" cy="4115425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 lIns="92311" tIns="46156" rIns="92311" bIns="46156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77314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52525" y="692150"/>
            <a:ext cx="4552950" cy="3416300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677315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4815" y="4342150"/>
            <a:ext cx="5028370" cy="4115425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 lIns="92311" tIns="46156" rIns="92311" bIns="46156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05634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7388"/>
            <a:ext cx="4568825" cy="3427412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605635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4815" y="4343713"/>
            <a:ext cx="5025259" cy="4109171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 lIns="90407" tIns="45204" rIns="90407" bIns="45204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05634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7388"/>
            <a:ext cx="4568825" cy="3427412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605635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4815" y="4343713"/>
            <a:ext cx="5025259" cy="4109171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 lIns="90407" tIns="45204" rIns="90407" bIns="45204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05634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7388"/>
            <a:ext cx="4568825" cy="3427412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605635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4815" y="4343713"/>
            <a:ext cx="5025259" cy="4109171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 lIns="90407" tIns="45204" rIns="90407" bIns="45204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05634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7388"/>
            <a:ext cx="4568825" cy="3427412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605635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4815" y="4343713"/>
            <a:ext cx="5025259" cy="4109171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 lIns="90407" tIns="45204" rIns="90407" bIns="45204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11778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7388"/>
            <a:ext cx="4568825" cy="3427412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611779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4815" y="4343713"/>
            <a:ext cx="5025259" cy="4109171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 lIns="90407" tIns="45204" rIns="90407" bIns="45204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95394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7388"/>
            <a:ext cx="4568825" cy="3427412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595395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4815" y="4343713"/>
            <a:ext cx="5025259" cy="4109171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 lIns="90407" tIns="45204" rIns="90407" bIns="45204"/>
          <a:lstStyle/>
          <a:p>
            <a:endParaRPr 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tags" Target="../tags/tag4.xml"/><Relationship Id="rId2" Type="http://schemas.openxmlformats.org/officeDocument/2006/relationships/tags" Target="../tags/tag3.xml"/><Relationship Id="rId1" Type="http://schemas.openxmlformats.org/officeDocument/2006/relationships/tags" Target="../tags/tag2.xml"/><Relationship Id="rId4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5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6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7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8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9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0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2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3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4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685800" y="2130425"/>
            <a:ext cx="7772400" cy="1470025"/>
          </a:xfrm>
        </p:spPr>
        <p:txBody>
          <a:bodyPr>
            <a:normAutofit/>
          </a:bodyPr>
          <a:lstStyle>
            <a:lvl1pPr algn="ctr">
              <a:defRPr sz="4400" baseline="0">
                <a:solidFill>
                  <a:schemeClr val="accent1"/>
                </a:solidFill>
              </a:defRPr>
            </a:lvl1pPr>
          </a:lstStyle>
          <a:p>
            <a:r>
              <a:rPr lang="en-US" dirty="0" err="1" smtClean="0"/>
              <a:t>Lec</a:t>
            </a:r>
            <a:r>
              <a:rPr lang="en-US" dirty="0" smtClean="0"/>
              <a:t> 0: Topic</a:t>
            </a:r>
            <a:endParaRPr lang="en-US" dirty="0"/>
          </a:p>
        </p:txBody>
      </p:sp>
      <p:sp>
        <p:nvSpPr>
          <p:cNvPr id="11" name="Rectangle 10"/>
          <p:cNvSpPr/>
          <p:nvPr>
            <p:custDataLst>
              <p:tags r:id="rId1"/>
            </p:custDataLst>
          </p:nvPr>
        </p:nvSpPr>
        <p:spPr>
          <a:xfrm>
            <a:off x="1371600" y="3884474"/>
            <a:ext cx="6400800" cy="175432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tabLst>
                <a:tab pos="0" algn="l"/>
                <a:tab pos="914305" algn="l"/>
                <a:tab pos="1828610" algn="l"/>
                <a:tab pos="2742915" algn="l"/>
                <a:tab pos="3657220" algn="l"/>
                <a:tab pos="4571526" algn="l"/>
                <a:tab pos="5485831" algn="l"/>
                <a:tab pos="6400137" algn="l"/>
                <a:tab pos="7314442" algn="l"/>
                <a:tab pos="8228747" algn="l"/>
                <a:tab pos="9143052" algn="l"/>
                <a:tab pos="10057357" algn="l"/>
              </a:tabLst>
            </a:pPr>
            <a:r>
              <a:rPr lang="en-US" sz="2700" b="1" dirty="0" smtClean="0">
                <a:solidFill>
                  <a:srgbClr val="898989"/>
                </a:solidFill>
              </a:rPr>
              <a:t>Kevin Walsh</a:t>
            </a:r>
          </a:p>
          <a:p>
            <a:pPr algn="ctr">
              <a:tabLst>
                <a:tab pos="0" algn="l"/>
                <a:tab pos="914305" algn="l"/>
                <a:tab pos="1828610" algn="l"/>
                <a:tab pos="2742915" algn="l"/>
                <a:tab pos="3657220" algn="l"/>
                <a:tab pos="4571526" algn="l"/>
                <a:tab pos="5485831" algn="l"/>
                <a:tab pos="6400137" algn="l"/>
                <a:tab pos="7314442" algn="l"/>
                <a:tab pos="8228747" algn="l"/>
                <a:tab pos="9143052" algn="l"/>
                <a:tab pos="10057357" algn="l"/>
              </a:tabLst>
            </a:pPr>
            <a:r>
              <a:rPr lang="en-US" sz="2700" b="1" dirty="0" smtClean="0">
                <a:solidFill>
                  <a:srgbClr val="898989"/>
                </a:solidFill>
              </a:rPr>
              <a:t>CS 3410, Spring 2010</a:t>
            </a:r>
          </a:p>
          <a:p>
            <a:pPr algn="ctr">
              <a:tabLst>
                <a:tab pos="0" algn="l"/>
                <a:tab pos="914305" algn="l"/>
                <a:tab pos="1828610" algn="l"/>
                <a:tab pos="2742915" algn="l"/>
                <a:tab pos="3657220" algn="l"/>
                <a:tab pos="4571526" algn="l"/>
                <a:tab pos="5485831" algn="l"/>
                <a:tab pos="6400137" algn="l"/>
                <a:tab pos="7314442" algn="l"/>
                <a:tab pos="8228747" algn="l"/>
                <a:tab pos="9143052" algn="l"/>
                <a:tab pos="10057357" algn="l"/>
              </a:tabLst>
            </a:pPr>
            <a:r>
              <a:rPr lang="en-US" sz="2700" dirty="0" smtClean="0">
                <a:solidFill>
                  <a:srgbClr val="898989"/>
                </a:solidFill>
              </a:rPr>
              <a:t>Computer Science</a:t>
            </a:r>
          </a:p>
          <a:p>
            <a:pPr algn="ctr">
              <a:tabLst>
                <a:tab pos="0" algn="l"/>
                <a:tab pos="914305" algn="l"/>
                <a:tab pos="1828610" algn="l"/>
                <a:tab pos="2742915" algn="l"/>
                <a:tab pos="3657220" algn="l"/>
                <a:tab pos="4571526" algn="l"/>
                <a:tab pos="5485831" algn="l"/>
                <a:tab pos="6400137" algn="l"/>
                <a:tab pos="7314442" algn="l"/>
                <a:tab pos="8228747" algn="l"/>
                <a:tab pos="9143052" algn="l"/>
                <a:tab pos="10057357" algn="l"/>
              </a:tabLst>
            </a:pPr>
            <a:r>
              <a:rPr lang="en-US" sz="2700" dirty="0" smtClean="0">
                <a:solidFill>
                  <a:srgbClr val="898989"/>
                </a:solidFill>
              </a:rPr>
              <a:t>Cornell University</a:t>
            </a:r>
            <a:endParaRPr lang="en-US" sz="2700" dirty="0">
              <a:solidFill>
                <a:srgbClr val="898989"/>
              </a:solidFill>
            </a:endParaRPr>
          </a:p>
        </p:txBody>
      </p:sp>
      <p:sp>
        <p:nvSpPr>
          <p:cNvPr id="14" name="Date Placeholder 13"/>
          <p:cNvSpPr>
            <a:spLocks noGrp="1"/>
          </p:cNvSpPr>
          <p:nvPr>
            <p:ph type="dt" sz="half" idx="10"/>
            <p:custDataLst>
              <p:tags r:id="rId2"/>
            </p:custDataLst>
          </p:nvPr>
        </p:nvSpPr>
        <p:spPr/>
        <p:txBody>
          <a:bodyPr/>
          <a:lstStyle/>
          <a:p>
            <a:fld id="{59707AD9-B97A-4C94-AF12-18D3A4A9C39C}" type="datetime1">
              <a:rPr lang="en-US" smtClean="0"/>
              <a:pPr/>
              <a:t>2/9/2010</a:t>
            </a:fld>
            <a:endParaRPr lang="en-US"/>
          </a:p>
        </p:txBody>
      </p:sp>
      <p:sp>
        <p:nvSpPr>
          <p:cNvPr id="16" name="Footer Placeholder 15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Text Placeholder 7"/>
          <p:cNvSpPr>
            <a:spLocks noGrp="1"/>
          </p:cNvSpPr>
          <p:nvPr>
            <p:ph type="body" sz="quarter" idx="13" hasCustomPrompt="1"/>
            <p:custDataLst>
              <p:tags r:id="rId3"/>
            </p:custDataLst>
          </p:nvPr>
        </p:nvSpPr>
        <p:spPr>
          <a:xfrm>
            <a:off x="228600" y="6096000"/>
            <a:ext cx="3886200" cy="381000"/>
          </a:xfrm>
        </p:spPr>
        <p:txBody>
          <a:bodyPr>
            <a:normAutofit/>
          </a:bodyPr>
          <a:lstStyle>
            <a:lvl1pPr algn="r">
              <a:defRPr lang="en-US" sz="1800" dirty="0">
                <a:solidFill>
                  <a:srgbClr val="FFFF66"/>
                </a:solidFill>
              </a:defRPr>
            </a:lvl1pPr>
          </a:lstStyle>
          <a:p>
            <a:pPr algn="ctr">
              <a:tabLst>
                <a:tab pos="0" algn="l"/>
                <a:tab pos="914305" algn="l"/>
                <a:tab pos="1828610" algn="l"/>
                <a:tab pos="2742915" algn="l"/>
                <a:tab pos="3657220" algn="l"/>
                <a:tab pos="4571526" algn="l"/>
                <a:tab pos="5485831" algn="l"/>
                <a:tab pos="6400137" algn="l"/>
                <a:tab pos="7314442" algn="l"/>
                <a:tab pos="8228747" algn="l"/>
                <a:tab pos="9143052" algn="l"/>
                <a:tab pos="10057357" algn="l"/>
              </a:tabLst>
            </a:pPr>
            <a:r>
              <a:rPr lang="en-US" dirty="0" smtClean="0">
                <a:solidFill>
                  <a:srgbClr val="FFFF66"/>
                </a:solidFill>
                <a:latin typeface="+mn-lt"/>
              </a:rPr>
              <a:t>See: P&amp;H Appendix C.0, C.1,</a:t>
            </a:r>
            <a:r>
              <a:rPr lang="en-US" baseline="0" dirty="0" smtClean="0">
                <a:solidFill>
                  <a:srgbClr val="FFFF66"/>
                </a:solidFill>
                <a:latin typeface="+mn-lt"/>
              </a:rPr>
              <a:t> C.2</a:t>
            </a:r>
            <a:endParaRPr lang="en-US" dirty="0">
              <a:solidFill>
                <a:srgbClr val="FFFF66"/>
              </a:solidFill>
              <a:latin typeface="+mn-lt"/>
            </a:endParaRPr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9C75FA-63F7-40A9-B04F-E390D893E6FB}" type="datetime1">
              <a:rPr lang="en-US" smtClean="0"/>
              <a:pPr/>
              <a:t>2/9/2010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B197462-B9D4-4043-9052-BB4A6B809D6C}" type="datetime1">
              <a:rPr lang="en-US" smtClean="0"/>
              <a:pPr/>
              <a:t>2/9/2010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28600" y="304800"/>
            <a:ext cx="4267200" cy="61722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304800"/>
            <a:ext cx="4267200" cy="61722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D268751-31F5-4EF7-9B90-DBFFB897058B}" type="datetime1">
              <a:rPr lang="en-US" smtClean="0"/>
              <a:pPr/>
              <a:t>2/9/2010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28600" y="304800"/>
            <a:ext cx="4271963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228600" y="914400"/>
            <a:ext cx="4268788" cy="5562600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8200" y="304800"/>
            <a:ext cx="4343400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914400"/>
            <a:ext cx="4346575" cy="5562600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9C6A922-ED91-40B9-8AB8-E24DB725DEB6}" type="datetime1">
              <a:rPr lang="en-US" smtClean="0"/>
              <a:pPr/>
              <a:t>2/9/2010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0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3356CB3-99AC-40CF-B2F6-25C2009EDC18}" type="datetime1">
              <a:rPr lang="en-US" smtClean="0"/>
              <a:pPr/>
              <a:t>2/9/2010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94D7394-EB38-4823-BA5C-36856B34317D}" type="datetime1">
              <a:rPr lang="en-US" smtClean="0"/>
              <a:pPr/>
              <a:t>2/9/2010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28600" y="273050"/>
            <a:ext cx="32369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340350" cy="620395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28600" y="1435100"/>
            <a:ext cx="3236913" cy="5041900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B046100-8B7B-4E6E-BF63-BB2BEA6053AF}" type="datetime1">
              <a:rPr lang="en-US" smtClean="0"/>
              <a:pPr/>
              <a:t>2/9/2010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E2C543B-7C7B-4679-868C-F8F796DB9029}" type="datetime1">
              <a:rPr lang="en-US" smtClean="0"/>
              <a:pPr/>
              <a:t>2/9/2010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F00C881-0A5C-4F4E-B910-785CD5C7BA6F}" type="datetime1">
              <a:rPr lang="en-US" smtClean="0"/>
              <a:pPr/>
              <a:t>2/9/2010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C51118E-D62D-4452-AFA7-D0CC1A61B0FE}" type="datetime1">
              <a:rPr lang="en-US" smtClean="0"/>
              <a:pPr/>
              <a:t>2/9/2010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>
  <p:cSld name="1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0264B37-0297-48A7-8500-02D715E1DCDB}" type="datetime1">
              <a:rPr lang="en-US" smtClean="0"/>
              <a:pPr/>
              <a:t>2/9/2010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9D53B-9032-46A5-A141-4A7333AE30BC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5638800" y="0"/>
            <a:ext cx="3505200" cy="3048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28600" y="304800"/>
            <a:ext cx="8686800" cy="61722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228600" y="640080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bg1"/>
                </a:solidFill>
              </a:defRPr>
            </a:lvl1pPr>
          </a:lstStyle>
          <a:p>
            <a:fld id="{8E4D5931-BD96-4373-A7E4-BB07CF5398E5}" type="datetime1">
              <a:rPr lang="en-US" smtClean="0"/>
              <a:pPr/>
              <a:t>2/9/2010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40080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bg1"/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781800" y="640080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bg1"/>
                </a:solidFill>
              </a:defRPr>
            </a:lvl1pPr>
          </a:lstStyle>
          <a:p>
            <a:fld id="{A679D53B-9032-46A5-A141-4A7333AE30BC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74" r:id="rId1"/>
    <p:sldLayoutId id="2147483675" r:id="rId2"/>
    <p:sldLayoutId id="2147483676" r:id="rId3"/>
    <p:sldLayoutId id="2147483677" r:id="rId4"/>
    <p:sldLayoutId id="2147483678" r:id="rId5"/>
    <p:sldLayoutId id="2147483679" r:id="rId6"/>
    <p:sldLayoutId id="2147483680" r:id="rId7"/>
    <p:sldLayoutId id="2147483681" r:id="rId8"/>
    <p:sldLayoutId id="2147483682" r:id="rId9"/>
    <p:sldLayoutId id="2147483683" r:id="rId10"/>
    <p:sldLayoutId id="2147483684" r:id="rId11"/>
    <p:sldLayoutId id="2147483685" r:id="rId12"/>
  </p:sldLayoutIdLst>
  <p:hf sldNum="0" hdr="0" ftr="0" dt="0"/>
  <p:txStyles>
    <p:titleStyle>
      <a:lvl1pPr algn="r" defTabSz="914400" rtl="0" eaLnBrk="1" latinLnBrk="0" hangingPunct="1">
        <a:spcBef>
          <a:spcPct val="0"/>
        </a:spcBef>
        <a:buNone/>
        <a:defRPr sz="900" kern="1200">
          <a:solidFill>
            <a:schemeClr val="bg1"/>
          </a:solidFill>
          <a:latin typeface="Calibri" pitchFamily="34" charset="0"/>
          <a:ea typeface="+mj-ea"/>
          <a:cs typeface="Arial" pitchFamily="34" charset="0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SzPct val="80000"/>
        <a:buFontTx/>
        <a:buNone/>
        <a:defRPr sz="32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1pPr>
      <a:lvl2pPr marL="458788" indent="-28575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28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2pPr>
      <a:lvl3pPr marL="917575" indent="-228600" algn="l" defTabSz="914400" rtl="0" eaLnBrk="1" latinLnBrk="0" hangingPunct="1">
        <a:spcBef>
          <a:spcPct val="20000"/>
        </a:spcBef>
        <a:buClr>
          <a:schemeClr val="accent1"/>
        </a:buClr>
        <a:buFont typeface="Calibri" pitchFamily="34" charset="0"/>
        <a:buChar char="–"/>
        <a:defRPr sz="24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3pPr>
      <a:lvl4pPr marL="1374775" indent="-22860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20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4pPr>
      <a:lvl5pPr marL="1831975" indent="-22860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»"/>
        <a:defRPr sz="20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.xml"/><Relationship Id="rId2" Type="http://schemas.openxmlformats.org/officeDocument/2006/relationships/tags" Target="../tags/tag16.xml"/><Relationship Id="rId1" Type="http://schemas.openxmlformats.org/officeDocument/2006/relationships/tags" Target="../tags/tag15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18.xml"/><Relationship Id="rId1" Type="http://schemas.openxmlformats.org/officeDocument/2006/relationships/tags" Target="../tags/tag17.xml"/></Relationships>
</file>

<file path=ppt/slides/_rels/slide3.xml.rels><?xml version="1.0" encoding="UTF-8" standalone="yes"?>
<Relationships xmlns="http://schemas.openxmlformats.org/package/2006/relationships"><Relationship Id="rId8" Type="http://schemas.openxmlformats.org/officeDocument/2006/relationships/tags" Target="../tags/tag26.xml"/><Relationship Id="rId13" Type="http://schemas.openxmlformats.org/officeDocument/2006/relationships/tags" Target="../tags/tag31.xml"/><Relationship Id="rId18" Type="http://schemas.openxmlformats.org/officeDocument/2006/relationships/tags" Target="../tags/tag36.xml"/><Relationship Id="rId26" Type="http://schemas.openxmlformats.org/officeDocument/2006/relationships/image" Target="../media/image1.emf"/><Relationship Id="rId3" Type="http://schemas.openxmlformats.org/officeDocument/2006/relationships/tags" Target="../tags/tag21.xml"/><Relationship Id="rId21" Type="http://schemas.openxmlformats.org/officeDocument/2006/relationships/tags" Target="../tags/tag39.xml"/><Relationship Id="rId7" Type="http://schemas.openxmlformats.org/officeDocument/2006/relationships/tags" Target="../tags/tag25.xml"/><Relationship Id="rId12" Type="http://schemas.openxmlformats.org/officeDocument/2006/relationships/tags" Target="../tags/tag30.xml"/><Relationship Id="rId17" Type="http://schemas.openxmlformats.org/officeDocument/2006/relationships/tags" Target="../tags/tag35.xml"/><Relationship Id="rId25" Type="http://schemas.openxmlformats.org/officeDocument/2006/relationships/notesSlide" Target="../notesSlides/notesSlide1.xml"/><Relationship Id="rId2" Type="http://schemas.openxmlformats.org/officeDocument/2006/relationships/tags" Target="../tags/tag20.xml"/><Relationship Id="rId16" Type="http://schemas.openxmlformats.org/officeDocument/2006/relationships/tags" Target="../tags/tag34.xml"/><Relationship Id="rId20" Type="http://schemas.openxmlformats.org/officeDocument/2006/relationships/tags" Target="../tags/tag38.xml"/><Relationship Id="rId1" Type="http://schemas.openxmlformats.org/officeDocument/2006/relationships/tags" Target="../tags/tag19.xml"/><Relationship Id="rId6" Type="http://schemas.openxmlformats.org/officeDocument/2006/relationships/tags" Target="../tags/tag24.xml"/><Relationship Id="rId11" Type="http://schemas.openxmlformats.org/officeDocument/2006/relationships/tags" Target="../tags/tag29.xml"/><Relationship Id="rId24" Type="http://schemas.openxmlformats.org/officeDocument/2006/relationships/slideLayout" Target="../slideLayouts/slideLayout6.xml"/><Relationship Id="rId5" Type="http://schemas.openxmlformats.org/officeDocument/2006/relationships/tags" Target="../tags/tag23.xml"/><Relationship Id="rId15" Type="http://schemas.openxmlformats.org/officeDocument/2006/relationships/tags" Target="../tags/tag33.xml"/><Relationship Id="rId23" Type="http://schemas.openxmlformats.org/officeDocument/2006/relationships/tags" Target="../tags/tag41.xml"/><Relationship Id="rId10" Type="http://schemas.openxmlformats.org/officeDocument/2006/relationships/tags" Target="../tags/tag28.xml"/><Relationship Id="rId19" Type="http://schemas.openxmlformats.org/officeDocument/2006/relationships/tags" Target="../tags/tag37.xml"/><Relationship Id="rId4" Type="http://schemas.openxmlformats.org/officeDocument/2006/relationships/tags" Target="../tags/tag22.xml"/><Relationship Id="rId9" Type="http://schemas.openxmlformats.org/officeDocument/2006/relationships/tags" Target="../tags/tag27.xml"/><Relationship Id="rId14" Type="http://schemas.openxmlformats.org/officeDocument/2006/relationships/tags" Target="../tags/tag32.xml"/><Relationship Id="rId22" Type="http://schemas.openxmlformats.org/officeDocument/2006/relationships/tags" Target="../tags/tag40.xml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tags" Target="../tags/tag49.xml"/><Relationship Id="rId13" Type="http://schemas.openxmlformats.org/officeDocument/2006/relationships/tags" Target="../tags/tag54.xml"/><Relationship Id="rId18" Type="http://schemas.openxmlformats.org/officeDocument/2006/relationships/tags" Target="../tags/tag59.xml"/><Relationship Id="rId3" Type="http://schemas.openxmlformats.org/officeDocument/2006/relationships/tags" Target="../tags/tag44.xml"/><Relationship Id="rId21" Type="http://schemas.openxmlformats.org/officeDocument/2006/relationships/image" Target="../media/image2.emf"/><Relationship Id="rId7" Type="http://schemas.openxmlformats.org/officeDocument/2006/relationships/tags" Target="../tags/tag48.xml"/><Relationship Id="rId12" Type="http://schemas.openxmlformats.org/officeDocument/2006/relationships/tags" Target="../tags/tag53.xml"/><Relationship Id="rId17" Type="http://schemas.openxmlformats.org/officeDocument/2006/relationships/tags" Target="../tags/tag58.xml"/><Relationship Id="rId2" Type="http://schemas.openxmlformats.org/officeDocument/2006/relationships/tags" Target="../tags/tag43.xml"/><Relationship Id="rId16" Type="http://schemas.openxmlformats.org/officeDocument/2006/relationships/tags" Target="../tags/tag57.xml"/><Relationship Id="rId20" Type="http://schemas.openxmlformats.org/officeDocument/2006/relationships/notesSlide" Target="../notesSlides/notesSlide2.xml"/><Relationship Id="rId1" Type="http://schemas.openxmlformats.org/officeDocument/2006/relationships/tags" Target="../tags/tag42.xml"/><Relationship Id="rId6" Type="http://schemas.openxmlformats.org/officeDocument/2006/relationships/tags" Target="../tags/tag47.xml"/><Relationship Id="rId11" Type="http://schemas.openxmlformats.org/officeDocument/2006/relationships/tags" Target="../tags/tag52.xml"/><Relationship Id="rId5" Type="http://schemas.openxmlformats.org/officeDocument/2006/relationships/tags" Target="../tags/tag46.xml"/><Relationship Id="rId15" Type="http://schemas.openxmlformats.org/officeDocument/2006/relationships/tags" Target="../tags/tag56.xml"/><Relationship Id="rId10" Type="http://schemas.openxmlformats.org/officeDocument/2006/relationships/tags" Target="../tags/tag51.xml"/><Relationship Id="rId19" Type="http://schemas.openxmlformats.org/officeDocument/2006/relationships/slideLayout" Target="../slideLayouts/slideLayout2.xml"/><Relationship Id="rId4" Type="http://schemas.openxmlformats.org/officeDocument/2006/relationships/tags" Target="../tags/tag45.xml"/><Relationship Id="rId9" Type="http://schemas.openxmlformats.org/officeDocument/2006/relationships/tags" Target="../tags/tag50.xml"/><Relationship Id="rId14" Type="http://schemas.openxmlformats.org/officeDocument/2006/relationships/tags" Target="../tags/tag55.xml"/></Relationships>
</file>

<file path=ppt/slides/_rels/slide5.xml.rels><?xml version="1.0" encoding="UTF-8" standalone="yes"?>
<Relationships xmlns="http://schemas.openxmlformats.org/package/2006/relationships"><Relationship Id="rId8" Type="http://schemas.openxmlformats.org/officeDocument/2006/relationships/tags" Target="../tags/tag67.xml"/><Relationship Id="rId13" Type="http://schemas.openxmlformats.org/officeDocument/2006/relationships/slideLayout" Target="../slideLayouts/slideLayout2.xml"/><Relationship Id="rId3" Type="http://schemas.openxmlformats.org/officeDocument/2006/relationships/tags" Target="../tags/tag62.xml"/><Relationship Id="rId7" Type="http://schemas.openxmlformats.org/officeDocument/2006/relationships/tags" Target="../tags/tag66.xml"/><Relationship Id="rId12" Type="http://schemas.openxmlformats.org/officeDocument/2006/relationships/tags" Target="../tags/tag71.xml"/><Relationship Id="rId2" Type="http://schemas.openxmlformats.org/officeDocument/2006/relationships/tags" Target="../tags/tag61.xml"/><Relationship Id="rId1" Type="http://schemas.openxmlformats.org/officeDocument/2006/relationships/tags" Target="../tags/tag60.xml"/><Relationship Id="rId6" Type="http://schemas.openxmlformats.org/officeDocument/2006/relationships/tags" Target="../tags/tag65.xml"/><Relationship Id="rId11" Type="http://schemas.openxmlformats.org/officeDocument/2006/relationships/tags" Target="../tags/tag70.xml"/><Relationship Id="rId5" Type="http://schemas.openxmlformats.org/officeDocument/2006/relationships/tags" Target="../tags/tag64.xml"/><Relationship Id="rId10" Type="http://schemas.openxmlformats.org/officeDocument/2006/relationships/tags" Target="../tags/tag69.xml"/><Relationship Id="rId4" Type="http://schemas.openxmlformats.org/officeDocument/2006/relationships/tags" Target="../tags/tag63.xml"/><Relationship Id="rId9" Type="http://schemas.openxmlformats.org/officeDocument/2006/relationships/tags" Target="../tags/tag68.xml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tags" Target="../tags/tag79.xml"/><Relationship Id="rId13" Type="http://schemas.openxmlformats.org/officeDocument/2006/relationships/tags" Target="../tags/tag84.xml"/><Relationship Id="rId18" Type="http://schemas.openxmlformats.org/officeDocument/2006/relationships/tags" Target="../tags/tag89.xml"/><Relationship Id="rId26" Type="http://schemas.openxmlformats.org/officeDocument/2006/relationships/tags" Target="../tags/tag97.xml"/><Relationship Id="rId39" Type="http://schemas.openxmlformats.org/officeDocument/2006/relationships/tags" Target="../tags/tag110.xml"/><Relationship Id="rId3" Type="http://schemas.openxmlformats.org/officeDocument/2006/relationships/tags" Target="../tags/tag74.xml"/><Relationship Id="rId21" Type="http://schemas.openxmlformats.org/officeDocument/2006/relationships/tags" Target="../tags/tag92.xml"/><Relationship Id="rId34" Type="http://schemas.openxmlformats.org/officeDocument/2006/relationships/tags" Target="../tags/tag105.xml"/><Relationship Id="rId42" Type="http://schemas.openxmlformats.org/officeDocument/2006/relationships/notesSlide" Target="../notesSlides/notesSlide3.xml"/><Relationship Id="rId7" Type="http://schemas.openxmlformats.org/officeDocument/2006/relationships/tags" Target="../tags/tag78.xml"/><Relationship Id="rId12" Type="http://schemas.openxmlformats.org/officeDocument/2006/relationships/tags" Target="../tags/tag83.xml"/><Relationship Id="rId17" Type="http://schemas.openxmlformats.org/officeDocument/2006/relationships/tags" Target="../tags/tag88.xml"/><Relationship Id="rId25" Type="http://schemas.openxmlformats.org/officeDocument/2006/relationships/tags" Target="../tags/tag96.xml"/><Relationship Id="rId33" Type="http://schemas.openxmlformats.org/officeDocument/2006/relationships/tags" Target="../tags/tag104.xml"/><Relationship Id="rId38" Type="http://schemas.openxmlformats.org/officeDocument/2006/relationships/tags" Target="../tags/tag109.xml"/><Relationship Id="rId2" Type="http://schemas.openxmlformats.org/officeDocument/2006/relationships/tags" Target="../tags/tag73.xml"/><Relationship Id="rId16" Type="http://schemas.openxmlformats.org/officeDocument/2006/relationships/tags" Target="../tags/tag87.xml"/><Relationship Id="rId20" Type="http://schemas.openxmlformats.org/officeDocument/2006/relationships/tags" Target="../tags/tag91.xml"/><Relationship Id="rId29" Type="http://schemas.openxmlformats.org/officeDocument/2006/relationships/tags" Target="../tags/tag100.xml"/><Relationship Id="rId41" Type="http://schemas.openxmlformats.org/officeDocument/2006/relationships/slideLayout" Target="../slideLayouts/slideLayout2.xml"/><Relationship Id="rId1" Type="http://schemas.openxmlformats.org/officeDocument/2006/relationships/tags" Target="../tags/tag72.xml"/><Relationship Id="rId6" Type="http://schemas.openxmlformats.org/officeDocument/2006/relationships/tags" Target="../tags/tag77.xml"/><Relationship Id="rId11" Type="http://schemas.openxmlformats.org/officeDocument/2006/relationships/tags" Target="../tags/tag82.xml"/><Relationship Id="rId24" Type="http://schemas.openxmlformats.org/officeDocument/2006/relationships/tags" Target="../tags/tag95.xml"/><Relationship Id="rId32" Type="http://schemas.openxmlformats.org/officeDocument/2006/relationships/tags" Target="../tags/tag103.xml"/><Relationship Id="rId37" Type="http://schemas.openxmlformats.org/officeDocument/2006/relationships/tags" Target="../tags/tag108.xml"/><Relationship Id="rId40" Type="http://schemas.openxmlformats.org/officeDocument/2006/relationships/tags" Target="../tags/tag111.xml"/><Relationship Id="rId5" Type="http://schemas.openxmlformats.org/officeDocument/2006/relationships/tags" Target="../tags/tag76.xml"/><Relationship Id="rId15" Type="http://schemas.openxmlformats.org/officeDocument/2006/relationships/tags" Target="../tags/tag86.xml"/><Relationship Id="rId23" Type="http://schemas.openxmlformats.org/officeDocument/2006/relationships/tags" Target="../tags/tag94.xml"/><Relationship Id="rId28" Type="http://schemas.openxmlformats.org/officeDocument/2006/relationships/tags" Target="../tags/tag99.xml"/><Relationship Id="rId36" Type="http://schemas.openxmlformats.org/officeDocument/2006/relationships/tags" Target="../tags/tag107.xml"/><Relationship Id="rId10" Type="http://schemas.openxmlformats.org/officeDocument/2006/relationships/tags" Target="../tags/tag81.xml"/><Relationship Id="rId19" Type="http://schemas.openxmlformats.org/officeDocument/2006/relationships/tags" Target="../tags/tag90.xml"/><Relationship Id="rId31" Type="http://schemas.openxmlformats.org/officeDocument/2006/relationships/tags" Target="../tags/tag102.xml"/><Relationship Id="rId4" Type="http://schemas.openxmlformats.org/officeDocument/2006/relationships/tags" Target="../tags/tag75.xml"/><Relationship Id="rId9" Type="http://schemas.openxmlformats.org/officeDocument/2006/relationships/tags" Target="../tags/tag80.xml"/><Relationship Id="rId14" Type="http://schemas.openxmlformats.org/officeDocument/2006/relationships/tags" Target="../tags/tag85.xml"/><Relationship Id="rId22" Type="http://schemas.openxmlformats.org/officeDocument/2006/relationships/tags" Target="../tags/tag93.xml"/><Relationship Id="rId27" Type="http://schemas.openxmlformats.org/officeDocument/2006/relationships/tags" Target="../tags/tag98.xml"/><Relationship Id="rId30" Type="http://schemas.openxmlformats.org/officeDocument/2006/relationships/tags" Target="../tags/tag101.xml"/><Relationship Id="rId35" Type="http://schemas.openxmlformats.org/officeDocument/2006/relationships/tags" Target="../tags/tag106.xml"/><Relationship Id="rId43" Type="http://schemas.openxmlformats.org/officeDocument/2006/relationships/image" Target="../media/image3.emf"/></Relationships>
</file>

<file path=ppt/slides/_rels/slide7.xml.rels><?xml version="1.0" encoding="UTF-8" standalone="yes"?>
<Relationships xmlns="http://schemas.openxmlformats.org/package/2006/relationships"><Relationship Id="rId8" Type="http://schemas.openxmlformats.org/officeDocument/2006/relationships/tags" Target="../tags/tag119.xml"/><Relationship Id="rId13" Type="http://schemas.openxmlformats.org/officeDocument/2006/relationships/tags" Target="../tags/tag124.xml"/><Relationship Id="rId18" Type="http://schemas.openxmlformats.org/officeDocument/2006/relationships/tags" Target="../tags/tag129.xml"/><Relationship Id="rId3" Type="http://schemas.openxmlformats.org/officeDocument/2006/relationships/tags" Target="../tags/tag114.xml"/><Relationship Id="rId21" Type="http://schemas.openxmlformats.org/officeDocument/2006/relationships/tags" Target="../tags/tag132.xml"/><Relationship Id="rId7" Type="http://schemas.openxmlformats.org/officeDocument/2006/relationships/tags" Target="../tags/tag118.xml"/><Relationship Id="rId12" Type="http://schemas.openxmlformats.org/officeDocument/2006/relationships/tags" Target="../tags/tag123.xml"/><Relationship Id="rId17" Type="http://schemas.openxmlformats.org/officeDocument/2006/relationships/tags" Target="../tags/tag128.xml"/><Relationship Id="rId2" Type="http://schemas.openxmlformats.org/officeDocument/2006/relationships/tags" Target="../tags/tag113.xml"/><Relationship Id="rId16" Type="http://schemas.openxmlformats.org/officeDocument/2006/relationships/tags" Target="../tags/tag127.xml"/><Relationship Id="rId20" Type="http://schemas.openxmlformats.org/officeDocument/2006/relationships/tags" Target="../tags/tag131.xml"/><Relationship Id="rId1" Type="http://schemas.openxmlformats.org/officeDocument/2006/relationships/tags" Target="../tags/tag112.xml"/><Relationship Id="rId6" Type="http://schemas.openxmlformats.org/officeDocument/2006/relationships/tags" Target="../tags/tag117.xml"/><Relationship Id="rId11" Type="http://schemas.openxmlformats.org/officeDocument/2006/relationships/tags" Target="../tags/tag122.xml"/><Relationship Id="rId24" Type="http://schemas.openxmlformats.org/officeDocument/2006/relationships/image" Target="../media/image4.emf"/><Relationship Id="rId5" Type="http://schemas.openxmlformats.org/officeDocument/2006/relationships/tags" Target="../tags/tag116.xml"/><Relationship Id="rId15" Type="http://schemas.openxmlformats.org/officeDocument/2006/relationships/tags" Target="../tags/tag126.xml"/><Relationship Id="rId23" Type="http://schemas.openxmlformats.org/officeDocument/2006/relationships/notesSlide" Target="../notesSlides/notesSlide4.xml"/><Relationship Id="rId10" Type="http://schemas.openxmlformats.org/officeDocument/2006/relationships/tags" Target="../tags/tag121.xml"/><Relationship Id="rId19" Type="http://schemas.openxmlformats.org/officeDocument/2006/relationships/tags" Target="../tags/tag130.xml"/><Relationship Id="rId4" Type="http://schemas.openxmlformats.org/officeDocument/2006/relationships/tags" Target="../tags/tag115.xml"/><Relationship Id="rId9" Type="http://schemas.openxmlformats.org/officeDocument/2006/relationships/tags" Target="../tags/tag120.xml"/><Relationship Id="rId14" Type="http://schemas.openxmlformats.org/officeDocument/2006/relationships/tags" Target="../tags/tag125.xml"/><Relationship Id="rId22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3" Type="http://schemas.openxmlformats.org/officeDocument/2006/relationships/tags" Target="../tags/tag145.xml"/><Relationship Id="rId18" Type="http://schemas.openxmlformats.org/officeDocument/2006/relationships/tags" Target="../tags/tag150.xml"/><Relationship Id="rId26" Type="http://schemas.openxmlformats.org/officeDocument/2006/relationships/tags" Target="../tags/tag158.xml"/><Relationship Id="rId39" Type="http://schemas.openxmlformats.org/officeDocument/2006/relationships/tags" Target="../tags/tag171.xml"/><Relationship Id="rId21" Type="http://schemas.openxmlformats.org/officeDocument/2006/relationships/tags" Target="../tags/tag153.xml"/><Relationship Id="rId34" Type="http://schemas.openxmlformats.org/officeDocument/2006/relationships/tags" Target="../tags/tag166.xml"/><Relationship Id="rId42" Type="http://schemas.openxmlformats.org/officeDocument/2006/relationships/tags" Target="../tags/tag174.xml"/><Relationship Id="rId47" Type="http://schemas.openxmlformats.org/officeDocument/2006/relationships/tags" Target="../tags/tag179.xml"/><Relationship Id="rId50" Type="http://schemas.openxmlformats.org/officeDocument/2006/relationships/tags" Target="../tags/tag182.xml"/><Relationship Id="rId55" Type="http://schemas.openxmlformats.org/officeDocument/2006/relationships/tags" Target="../tags/tag187.xml"/><Relationship Id="rId63" Type="http://schemas.openxmlformats.org/officeDocument/2006/relationships/tags" Target="../tags/tag195.xml"/><Relationship Id="rId68" Type="http://schemas.openxmlformats.org/officeDocument/2006/relationships/tags" Target="../tags/tag200.xml"/><Relationship Id="rId76" Type="http://schemas.openxmlformats.org/officeDocument/2006/relationships/notesSlide" Target="../notesSlides/notesSlide5.xml"/><Relationship Id="rId7" Type="http://schemas.openxmlformats.org/officeDocument/2006/relationships/tags" Target="../tags/tag139.xml"/><Relationship Id="rId71" Type="http://schemas.openxmlformats.org/officeDocument/2006/relationships/tags" Target="../tags/tag203.xml"/><Relationship Id="rId2" Type="http://schemas.openxmlformats.org/officeDocument/2006/relationships/tags" Target="../tags/tag134.xml"/><Relationship Id="rId16" Type="http://schemas.openxmlformats.org/officeDocument/2006/relationships/tags" Target="../tags/tag148.xml"/><Relationship Id="rId29" Type="http://schemas.openxmlformats.org/officeDocument/2006/relationships/tags" Target="../tags/tag161.xml"/><Relationship Id="rId11" Type="http://schemas.openxmlformats.org/officeDocument/2006/relationships/tags" Target="../tags/tag143.xml"/><Relationship Id="rId24" Type="http://schemas.openxmlformats.org/officeDocument/2006/relationships/tags" Target="../tags/tag156.xml"/><Relationship Id="rId32" Type="http://schemas.openxmlformats.org/officeDocument/2006/relationships/tags" Target="../tags/tag164.xml"/><Relationship Id="rId37" Type="http://schemas.openxmlformats.org/officeDocument/2006/relationships/tags" Target="../tags/tag169.xml"/><Relationship Id="rId40" Type="http://schemas.openxmlformats.org/officeDocument/2006/relationships/tags" Target="../tags/tag172.xml"/><Relationship Id="rId45" Type="http://schemas.openxmlformats.org/officeDocument/2006/relationships/tags" Target="../tags/tag177.xml"/><Relationship Id="rId53" Type="http://schemas.openxmlformats.org/officeDocument/2006/relationships/tags" Target="../tags/tag185.xml"/><Relationship Id="rId58" Type="http://schemas.openxmlformats.org/officeDocument/2006/relationships/tags" Target="../tags/tag190.xml"/><Relationship Id="rId66" Type="http://schemas.openxmlformats.org/officeDocument/2006/relationships/tags" Target="../tags/tag198.xml"/><Relationship Id="rId74" Type="http://schemas.openxmlformats.org/officeDocument/2006/relationships/tags" Target="../tags/tag206.xml"/><Relationship Id="rId5" Type="http://schemas.openxmlformats.org/officeDocument/2006/relationships/tags" Target="../tags/tag137.xml"/><Relationship Id="rId15" Type="http://schemas.openxmlformats.org/officeDocument/2006/relationships/tags" Target="../tags/tag147.xml"/><Relationship Id="rId23" Type="http://schemas.openxmlformats.org/officeDocument/2006/relationships/tags" Target="../tags/tag155.xml"/><Relationship Id="rId28" Type="http://schemas.openxmlformats.org/officeDocument/2006/relationships/tags" Target="../tags/tag160.xml"/><Relationship Id="rId36" Type="http://schemas.openxmlformats.org/officeDocument/2006/relationships/tags" Target="../tags/tag168.xml"/><Relationship Id="rId49" Type="http://schemas.openxmlformats.org/officeDocument/2006/relationships/tags" Target="../tags/tag181.xml"/><Relationship Id="rId57" Type="http://schemas.openxmlformats.org/officeDocument/2006/relationships/tags" Target="../tags/tag189.xml"/><Relationship Id="rId61" Type="http://schemas.openxmlformats.org/officeDocument/2006/relationships/tags" Target="../tags/tag193.xml"/><Relationship Id="rId10" Type="http://schemas.openxmlformats.org/officeDocument/2006/relationships/tags" Target="../tags/tag142.xml"/><Relationship Id="rId19" Type="http://schemas.openxmlformats.org/officeDocument/2006/relationships/tags" Target="../tags/tag151.xml"/><Relationship Id="rId31" Type="http://schemas.openxmlformats.org/officeDocument/2006/relationships/tags" Target="../tags/tag163.xml"/><Relationship Id="rId44" Type="http://schemas.openxmlformats.org/officeDocument/2006/relationships/tags" Target="../tags/tag176.xml"/><Relationship Id="rId52" Type="http://schemas.openxmlformats.org/officeDocument/2006/relationships/tags" Target="../tags/tag184.xml"/><Relationship Id="rId60" Type="http://schemas.openxmlformats.org/officeDocument/2006/relationships/tags" Target="../tags/tag192.xml"/><Relationship Id="rId65" Type="http://schemas.openxmlformats.org/officeDocument/2006/relationships/tags" Target="../tags/tag197.xml"/><Relationship Id="rId73" Type="http://schemas.openxmlformats.org/officeDocument/2006/relationships/tags" Target="../tags/tag205.xml"/><Relationship Id="rId4" Type="http://schemas.openxmlformats.org/officeDocument/2006/relationships/tags" Target="../tags/tag136.xml"/><Relationship Id="rId9" Type="http://schemas.openxmlformats.org/officeDocument/2006/relationships/tags" Target="../tags/tag141.xml"/><Relationship Id="rId14" Type="http://schemas.openxmlformats.org/officeDocument/2006/relationships/tags" Target="../tags/tag146.xml"/><Relationship Id="rId22" Type="http://schemas.openxmlformats.org/officeDocument/2006/relationships/tags" Target="../tags/tag154.xml"/><Relationship Id="rId27" Type="http://schemas.openxmlformats.org/officeDocument/2006/relationships/tags" Target="../tags/tag159.xml"/><Relationship Id="rId30" Type="http://schemas.openxmlformats.org/officeDocument/2006/relationships/tags" Target="../tags/tag162.xml"/><Relationship Id="rId35" Type="http://schemas.openxmlformats.org/officeDocument/2006/relationships/tags" Target="../tags/tag167.xml"/><Relationship Id="rId43" Type="http://schemas.openxmlformats.org/officeDocument/2006/relationships/tags" Target="../tags/tag175.xml"/><Relationship Id="rId48" Type="http://schemas.openxmlformats.org/officeDocument/2006/relationships/tags" Target="../tags/tag180.xml"/><Relationship Id="rId56" Type="http://schemas.openxmlformats.org/officeDocument/2006/relationships/tags" Target="../tags/tag188.xml"/><Relationship Id="rId64" Type="http://schemas.openxmlformats.org/officeDocument/2006/relationships/tags" Target="../tags/tag196.xml"/><Relationship Id="rId69" Type="http://schemas.openxmlformats.org/officeDocument/2006/relationships/tags" Target="../tags/tag201.xml"/><Relationship Id="rId77" Type="http://schemas.openxmlformats.org/officeDocument/2006/relationships/image" Target="../media/image5.emf"/><Relationship Id="rId8" Type="http://schemas.openxmlformats.org/officeDocument/2006/relationships/tags" Target="../tags/tag140.xml"/><Relationship Id="rId51" Type="http://schemas.openxmlformats.org/officeDocument/2006/relationships/tags" Target="../tags/tag183.xml"/><Relationship Id="rId72" Type="http://schemas.openxmlformats.org/officeDocument/2006/relationships/tags" Target="../tags/tag204.xml"/><Relationship Id="rId3" Type="http://schemas.openxmlformats.org/officeDocument/2006/relationships/tags" Target="../tags/tag135.xml"/><Relationship Id="rId12" Type="http://schemas.openxmlformats.org/officeDocument/2006/relationships/tags" Target="../tags/tag144.xml"/><Relationship Id="rId17" Type="http://schemas.openxmlformats.org/officeDocument/2006/relationships/tags" Target="../tags/tag149.xml"/><Relationship Id="rId25" Type="http://schemas.openxmlformats.org/officeDocument/2006/relationships/tags" Target="../tags/tag157.xml"/><Relationship Id="rId33" Type="http://schemas.openxmlformats.org/officeDocument/2006/relationships/tags" Target="../tags/tag165.xml"/><Relationship Id="rId38" Type="http://schemas.openxmlformats.org/officeDocument/2006/relationships/tags" Target="../tags/tag170.xml"/><Relationship Id="rId46" Type="http://schemas.openxmlformats.org/officeDocument/2006/relationships/tags" Target="../tags/tag178.xml"/><Relationship Id="rId59" Type="http://schemas.openxmlformats.org/officeDocument/2006/relationships/tags" Target="../tags/tag191.xml"/><Relationship Id="rId67" Type="http://schemas.openxmlformats.org/officeDocument/2006/relationships/tags" Target="../tags/tag199.xml"/><Relationship Id="rId20" Type="http://schemas.openxmlformats.org/officeDocument/2006/relationships/tags" Target="../tags/tag152.xml"/><Relationship Id="rId41" Type="http://schemas.openxmlformats.org/officeDocument/2006/relationships/tags" Target="../tags/tag173.xml"/><Relationship Id="rId54" Type="http://schemas.openxmlformats.org/officeDocument/2006/relationships/tags" Target="../tags/tag186.xml"/><Relationship Id="rId62" Type="http://schemas.openxmlformats.org/officeDocument/2006/relationships/tags" Target="../tags/tag194.xml"/><Relationship Id="rId70" Type="http://schemas.openxmlformats.org/officeDocument/2006/relationships/tags" Target="../tags/tag202.xml"/><Relationship Id="rId75" Type="http://schemas.openxmlformats.org/officeDocument/2006/relationships/slideLayout" Target="../slideLayouts/slideLayout6.xml"/><Relationship Id="rId1" Type="http://schemas.openxmlformats.org/officeDocument/2006/relationships/tags" Target="../tags/tag133.xml"/><Relationship Id="rId6" Type="http://schemas.openxmlformats.org/officeDocument/2006/relationships/tags" Target="../tags/tag138.xml"/></Relationships>
</file>

<file path=ppt/slides/_rels/slide9.xml.rels><?xml version="1.0" encoding="UTF-8" standalone="yes"?>
<Relationships xmlns="http://schemas.openxmlformats.org/package/2006/relationships"><Relationship Id="rId8" Type="http://schemas.openxmlformats.org/officeDocument/2006/relationships/tags" Target="../tags/tag214.xml"/><Relationship Id="rId13" Type="http://schemas.openxmlformats.org/officeDocument/2006/relationships/tags" Target="../tags/tag219.xml"/><Relationship Id="rId18" Type="http://schemas.openxmlformats.org/officeDocument/2006/relationships/tags" Target="../tags/tag224.xml"/><Relationship Id="rId26" Type="http://schemas.openxmlformats.org/officeDocument/2006/relationships/tags" Target="../tags/tag232.xml"/><Relationship Id="rId3" Type="http://schemas.openxmlformats.org/officeDocument/2006/relationships/tags" Target="../tags/tag209.xml"/><Relationship Id="rId21" Type="http://schemas.openxmlformats.org/officeDocument/2006/relationships/tags" Target="../tags/tag227.xml"/><Relationship Id="rId34" Type="http://schemas.openxmlformats.org/officeDocument/2006/relationships/tags" Target="../tags/tag240.xml"/><Relationship Id="rId7" Type="http://schemas.openxmlformats.org/officeDocument/2006/relationships/tags" Target="../tags/tag213.xml"/><Relationship Id="rId12" Type="http://schemas.openxmlformats.org/officeDocument/2006/relationships/tags" Target="../tags/tag218.xml"/><Relationship Id="rId17" Type="http://schemas.openxmlformats.org/officeDocument/2006/relationships/tags" Target="../tags/tag223.xml"/><Relationship Id="rId25" Type="http://schemas.openxmlformats.org/officeDocument/2006/relationships/tags" Target="../tags/tag231.xml"/><Relationship Id="rId33" Type="http://schemas.openxmlformats.org/officeDocument/2006/relationships/tags" Target="../tags/tag239.xml"/><Relationship Id="rId38" Type="http://schemas.openxmlformats.org/officeDocument/2006/relationships/image" Target="../media/image6.emf"/><Relationship Id="rId2" Type="http://schemas.openxmlformats.org/officeDocument/2006/relationships/tags" Target="../tags/tag208.xml"/><Relationship Id="rId16" Type="http://schemas.openxmlformats.org/officeDocument/2006/relationships/tags" Target="../tags/tag222.xml"/><Relationship Id="rId20" Type="http://schemas.openxmlformats.org/officeDocument/2006/relationships/tags" Target="../tags/tag226.xml"/><Relationship Id="rId29" Type="http://schemas.openxmlformats.org/officeDocument/2006/relationships/tags" Target="../tags/tag235.xml"/><Relationship Id="rId1" Type="http://schemas.openxmlformats.org/officeDocument/2006/relationships/tags" Target="../tags/tag207.xml"/><Relationship Id="rId6" Type="http://schemas.openxmlformats.org/officeDocument/2006/relationships/tags" Target="../tags/tag212.xml"/><Relationship Id="rId11" Type="http://schemas.openxmlformats.org/officeDocument/2006/relationships/tags" Target="../tags/tag217.xml"/><Relationship Id="rId24" Type="http://schemas.openxmlformats.org/officeDocument/2006/relationships/tags" Target="../tags/tag230.xml"/><Relationship Id="rId32" Type="http://schemas.openxmlformats.org/officeDocument/2006/relationships/tags" Target="../tags/tag238.xml"/><Relationship Id="rId37" Type="http://schemas.openxmlformats.org/officeDocument/2006/relationships/notesSlide" Target="../notesSlides/notesSlide6.xml"/><Relationship Id="rId5" Type="http://schemas.openxmlformats.org/officeDocument/2006/relationships/tags" Target="../tags/tag211.xml"/><Relationship Id="rId15" Type="http://schemas.openxmlformats.org/officeDocument/2006/relationships/tags" Target="../tags/tag221.xml"/><Relationship Id="rId23" Type="http://schemas.openxmlformats.org/officeDocument/2006/relationships/tags" Target="../tags/tag229.xml"/><Relationship Id="rId28" Type="http://schemas.openxmlformats.org/officeDocument/2006/relationships/tags" Target="../tags/tag234.xml"/><Relationship Id="rId36" Type="http://schemas.openxmlformats.org/officeDocument/2006/relationships/slideLayout" Target="../slideLayouts/slideLayout2.xml"/><Relationship Id="rId10" Type="http://schemas.openxmlformats.org/officeDocument/2006/relationships/tags" Target="../tags/tag216.xml"/><Relationship Id="rId19" Type="http://schemas.openxmlformats.org/officeDocument/2006/relationships/tags" Target="../tags/tag225.xml"/><Relationship Id="rId31" Type="http://schemas.openxmlformats.org/officeDocument/2006/relationships/tags" Target="../tags/tag237.xml"/><Relationship Id="rId4" Type="http://schemas.openxmlformats.org/officeDocument/2006/relationships/tags" Target="../tags/tag210.xml"/><Relationship Id="rId9" Type="http://schemas.openxmlformats.org/officeDocument/2006/relationships/tags" Target="../tags/tag215.xml"/><Relationship Id="rId14" Type="http://schemas.openxmlformats.org/officeDocument/2006/relationships/tags" Target="../tags/tag220.xml"/><Relationship Id="rId22" Type="http://schemas.openxmlformats.org/officeDocument/2006/relationships/tags" Target="../tags/tag228.xml"/><Relationship Id="rId27" Type="http://schemas.openxmlformats.org/officeDocument/2006/relationships/tags" Target="../tags/tag233.xml"/><Relationship Id="rId30" Type="http://schemas.openxmlformats.org/officeDocument/2006/relationships/tags" Target="../tags/tag236.xml"/><Relationship Id="rId35" Type="http://schemas.openxmlformats.org/officeDocument/2006/relationships/tags" Target="../tags/tag241.xml"/></Relationships>
</file>

<file path=ppt/slides/_rels/slide10.xml.rels><?xml version="1.0" encoding="UTF-8" standalone="yes"?>
<Relationships xmlns="http://schemas.openxmlformats.org/package/2006/relationships"><Relationship Id="rId13" Type="http://schemas.openxmlformats.org/officeDocument/2006/relationships/tags" Target="../tags/tag254.xml"/><Relationship Id="rId18" Type="http://schemas.openxmlformats.org/officeDocument/2006/relationships/tags" Target="../tags/tag259.xml"/><Relationship Id="rId26" Type="http://schemas.openxmlformats.org/officeDocument/2006/relationships/tags" Target="../tags/tag267.xml"/><Relationship Id="rId39" Type="http://schemas.openxmlformats.org/officeDocument/2006/relationships/tags" Target="../tags/tag280.xml"/><Relationship Id="rId21" Type="http://schemas.openxmlformats.org/officeDocument/2006/relationships/tags" Target="../tags/tag262.xml"/><Relationship Id="rId34" Type="http://schemas.openxmlformats.org/officeDocument/2006/relationships/tags" Target="../tags/tag275.xml"/><Relationship Id="rId42" Type="http://schemas.openxmlformats.org/officeDocument/2006/relationships/tags" Target="../tags/tag283.xml"/><Relationship Id="rId47" Type="http://schemas.openxmlformats.org/officeDocument/2006/relationships/tags" Target="../tags/tag288.xml"/><Relationship Id="rId50" Type="http://schemas.openxmlformats.org/officeDocument/2006/relationships/tags" Target="../tags/tag291.xml"/><Relationship Id="rId55" Type="http://schemas.openxmlformats.org/officeDocument/2006/relationships/tags" Target="../tags/tag296.xml"/><Relationship Id="rId63" Type="http://schemas.openxmlformats.org/officeDocument/2006/relationships/tags" Target="../tags/tag304.xml"/><Relationship Id="rId68" Type="http://schemas.openxmlformats.org/officeDocument/2006/relationships/tags" Target="../tags/tag309.xml"/><Relationship Id="rId76" Type="http://schemas.openxmlformats.org/officeDocument/2006/relationships/tags" Target="../tags/tag317.xml"/><Relationship Id="rId84" Type="http://schemas.openxmlformats.org/officeDocument/2006/relationships/tags" Target="../tags/tag325.xml"/><Relationship Id="rId89" Type="http://schemas.openxmlformats.org/officeDocument/2006/relationships/tags" Target="../tags/tag330.xml"/><Relationship Id="rId7" Type="http://schemas.openxmlformats.org/officeDocument/2006/relationships/tags" Target="../tags/tag248.xml"/><Relationship Id="rId71" Type="http://schemas.openxmlformats.org/officeDocument/2006/relationships/tags" Target="../tags/tag312.xml"/><Relationship Id="rId92" Type="http://schemas.openxmlformats.org/officeDocument/2006/relationships/tags" Target="../tags/tag333.xml"/><Relationship Id="rId2" Type="http://schemas.openxmlformats.org/officeDocument/2006/relationships/tags" Target="../tags/tag243.xml"/><Relationship Id="rId16" Type="http://schemas.openxmlformats.org/officeDocument/2006/relationships/tags" Target="../tags/tag257.xml"/><Relationship Id="rId29" Type="http://schemas.openxmlformats.org/officeDocument/2006/relationships/tags" Target="../tags/tag270.xml"/><Relationship Id="rId11" Type="http://schemas.openxmlformats.org/officeDocument/2006/relationships/tags" Target="../tags/tag252.xml"/><Relationship Id="rId24" Type="http://schemas.openxmlformats.org/officeDocument/2006/relationships/tags" Target="../tags/tag265.xml"/><Relationship Id="rId32" Type="http://schemas.openxmlformats.org/officeDocument/2006/relationships/tags" Target="../tags/tag273.xml"/><Relationship Id="rId37" Type="http://schemas.openxmlformats.org/officeDocument/2006/relationships/tags" Target="../tags/tag278.xml"/><Relationship Id="rId40" Type="http://schemas.openxmlformats.org/officeDocument/2006/relationships/tags" Target="../tags/tag281.xml"/><Relationship Id="rId45" Type="http://schemas.openxmlformats.org/officeDocument/2006/relationships/tags" Target="../tags/tag286.xml"/><Relationship Id="rId53" Type="http://schemas.openxmlformats.org/officeDocument/2006/relationships/tags" Target="../tags/tag294.xml"/><Relationship Id="rId58" Type="http://schemas.openxmlformats.org/officeDocument/2006/relationships/tags" Target="../tags/tag299.xml"/><Relationship Id="rId66" Type="http://schemas.openxmlformats.org/officeDocument/2006/relationships/tags" Target="../tags/tag307.xml"/><Relationship Id="rId74" Type="http://schemas.openxmlformats.org/officeDocument/2006/relationships/tags" Target="../tags/tag315.xml"/><Relationship Id="rId79" Type="http://schemas.openxmlformats.org/officeDocument/2006/relationships/tags" Target="../tags/tag320.xml"/><Relationship Id="rId87" Type="http://schemas.openxmlformats.org/officeDocument/2006/relationships/tags" Target="../tags/tag328.xml"/><Relationship Id="rId5" Type="http://schemas.openxmlformats.org/officeDocument/2006/relationships/tags" Target="../tags/tag246.xml"/><Relationship Id="rId61" Type="http://schemas.openxmlformats.org/officeDocument/2006/relationships/tags" Target="../tags/tag302.xml"/><Relationship Id="rId82" Type="http://schemas.openxmlformats.org/officeDocument/2006/relationships/tags" Target="../tags/tag323.xml"/><Relationship Id="rId90" Type="http://schemas.openxmlformats.org/officeDocument/2006/relationships/tags" Target="../tags/tag331.xml"/><Relationship Id="rId95" Type="http://schemas.openxmlformats.org/officeDocument/2006/relationships/notesSlide" Target="../notesSlides/notesSlide7.xml"/><Relationship Id="rId19" Type="http://schemas.openxmlformats.org/officeDocument/2006/relationships/tags" Target="../tags/tag260.xml"/><Relationship Id="rId14" Type="http://schemas.openxmlformats.org/officeDocument/2006/relationships/tags" Target="../tags/tag255.xml"/><Relationship Id="rId22" Type="http://schemas.openxmlformats.org/officeDocument/2006/relationships/tags" Target="../tags/tag263.xml"/><Relationship Id="rId27" Type="http://schemas.openxmlformats.org/officeDocument/2006/relationships/tags" Target="../tags/tag268.xml"/><Relationship Id="rId30" Type="http://schemas.openxmlformats.org/officeDocument/2006/relationships/tags" Target="../tags/tag271.xml"/><Relationship Id="rId35" Type="http://schemas.openxmlformats.org/officeDocument/2006/relationships/tags" Target="../tags/tag276.xml"/><Relationship Id="rId43" Type="http://schemas.openxmlformats.org/officeDocument/2006/relationships/tags" Target="../tags/tag284.xml"/><Relationship Id="rId48" Type="http://schemas.openxmlformats.org/officeDocument/2006/relationships/tags" Target="../tags/tag289.xml"/><Relationship Id="rId56" Type="http://schemas.openxmlformats.org/officeDocument/2006/relationships/tags" Target="../tags/tag297.xml"/><Relationship Id="rId64" Type="http://schemas.openxmlformats.org/officeDocument/2006/relationships/tags" Target="../tags/tag305.xml"/><Relationship Id="rId69" Type="http://schemas.openxmlformats.org/officeDocument/2006/relationships/tags" Target="../tags/tag310.xml"/><Relationship Id="rId77" Type="http://schemas.openxmlformats.org/officeDocument/2006/relationships/tags" Target="../tags/tag318.xml"/><Relationship Id="rId8" Type="http://schemas.openxmlformats.org/officeDocument/2006/relationships/tags" Target="../tags/tag249.xml"/><Relationship Id="rId51" Type="http://schemas.openxmlformats.org/officeDocument/2006/relationships/tags" Target="../tags/tag292.xml"/><Relationship Id="rId72" Type="http://schemas.openxmlformats.org/officeDocument/2006/relationships/tags" Target="../tags/tag313.xml"/><Relationship Id="rId80" Type="http://schemas.openxmlformats.org/officeDocument/2006/relationships/tags" Target="../tags/tag321.xml"/><Relationship Id="rId85" Type="http://schemas.openxmlformats.org/officeDocument/2006/relationships/tags" Target="../tags/tag326.xml"/><Relationship Id="rId93" Type="http://schemas.openxmlformats.org/officeDocument/2006/relationships/tags" Target="../tags/tag334.xml"/><Relationship Id="rId3" Type="http://schemas.openxmlformats.org/officeDocument/2006/relationships/tags" Target="../tags/tag244.xml"/><Relationship Id="rId12" Type="http://schemas.openxmlformats.org/officeDocument/2006/relationships/tags" Target="../tags/tag253.xml"/><Relationship Id="rId17" Type="http://schemas.openxmlformats.org/officeDocument/2006/relationships/tags" Target="../tags/tag258.xml"/><Relationship Id="rId25" Type="http://schemas.openxmlformats.org/officeDocument/2006/relationships/tags" Target="../tags/tag266.xml"/><Relationship Id="rId33" Type="http://schemas.openxmlformats.org/officeDocument/2006/relationships/tags" Target="../tags/tag274.xml"/><Relationship Id="rId38" Type="http://schemas.openxmlformats.org/officeDocument/2006/relationships/tags" Target="../tags/tag279.xml"/><Relationship Id="rId46" Type="http://schemas.openxmlformats.org/officeDocument/2006/relationships/tags" Target="../tags/tag287.xml"/><Relationship Id="rId59" Type="http://schemas.openxmlformats.org/officeDocument/2006/relationships/tags" Target="../tags/tag300.xml"/><Relationship Id="rId67" Type="http://schemas.openxmlformats.org/officeDocument/2006/relationships/tags" Target="../tags/tag308.xml"/><Relationship Id="rId20" Type="http://schemas.openxmlformats.org/officeDocument/2006/relationships/tags" Target="../tags/tag261.xml"/><Relationship Id="rId41" Type="http://schemas.openxmlformats.org/officeDocument/2006/relationships/tags" Target="../tags/tag282.xml"/><Relationship Id="rId54" Type="http://schemas.openxmlformats.org/officeDocument/2006/relationships/tags" Target="../tags/tag295.xml"/><Relationship Id="rId62" Type="http://schemas.openxmlformats.org/officeDocument/2006/relationships/tags" Target="../tags/tag303.xml"/><Relationship Id="rId70" Type="http://schemas.openxmlformats.org/officeDocument/2006/relationships/tags" Target="../tags/tag311.xml"/><Relationship Id="rId75" Type="http://schemas.openxmlformats.org/officeDocument/2006/relationships/tags" Target="../tags/tag316.xml"/><Relationship Id="rId83" Type="http://schemas.openxmlformats.org/officeDocument/2006/relationships/tags" Target="../tags/tag324.xml"/><Relationship Id="rId88" Type="http://schemas.openxmlformats.org/officeDocument/2006/relationships/tags" Target="../tags/tag329.xml"/><Relationship Id="rId91" Type="http://schemas.openxmlformats.org/officeDocument/2006/relationships/tags" Target="../tags/tag332.xml"/><Relationship Id="rId96" Type="http://schemas.openxmlformats.org/officeDocument/2006/relationships/image" Target="../media/image7.emf"/><Relationship Id="rId1" Type="http://schemas.openxmlformats.org/officeDocument/2006/relationships/tags" Target="../tags/tag242.xml"/><Relationship Id="rId6" Type="http://schemas.openxmlformats.org/officeDocument/2006/relationships/tags" Target="../tags/tag247.xml"/><Relationship Id="rId15" Type="http://schemas.openxmlformats.org/officeDocument/2006/relationships/tags" Target="../tags/tag256.xml"/><Relationship Id="rId23" Type="http://schemas.openxmlformats.org/officeDocument/2006/relationships/tags" Target="../tags/tag264.xml"/><Relationship Id="rId28" Type="http://schemas.openxmlformats.org/officeDocument/2006/relationships/tags" Target="../tags/tag269.xml"/><Relationship Id="rId36" Type="http://schemas.openxmlformats.org/officeDocument/2006/relationships/tags" Target="../tags/tag277.xml"/><Relationship Id="rId49" Type="http://schemas.openxmlformats.org/officeDocument/2006/relationships/tags" Target="../tags/tag290.xml"/><Relationship Id="rId57" Type="http://schemas.openxmlformats.org/officeDocument/2006/relationships/tags" Target="../tags/tag298.xml"/><Relationship Id="rId10" Type="http://schemas.openxmlformats.org/officeDocument/2006/relationships/tags" Target="../tags/tag251.xml"/><Relationship Id="rId31" Type="http://schemas.openxmlformats.org/officeDocument/2006/relationships/tags" Target="../tags/tag272.xml"/><Relationship Id="rId44" Type="http://schemas.openxmlformats.org/officeDocument/2006/relationships/tags" Target="../tags/tag285.xml"/><Relationship Id="rId52" Type="http://schemas.openxmlformats.org/officeDocument/2006/relationships/tags" Target="../tags/tag293.xml"/><Relationship Id="rId60" Type="http://schemas.openxmlformats.org/officeDocument/2006/relationships/tags" Target="../tags/tag301.xml"/><Relationship Id="rId65" Type="http://schemas.openxmlformats.org/officeDocument/2006/relationships/tags" Target="../tags/tag306.xml"/><Relationship Id="rId73" Type="http://schemas.openxmlformats.org/officeDocument/2006/relationships/tags" Target="../tags/tag314.xml"/><Relationship Id="rId78" Type="http://schemas.openxmlformats.org/officeDocument/2006/relationships/tags" Target="../tags/tag319.xml"/><Relationship Id="rId81" Type="http://schemas.openxmlformats.org/officeDocument/2006/relationships/tags" Target="../tags/tag322.xml"/><Relationship Id="rId86" Type="http://schemas.openxmlformats.org/officeDocument/2006/relationships/tags" Target="../tags/tag327.xml"/><Relationship Id="rId94" Type="http://schemas.openxmlformats.org/officeDocument/2006/relationships/slideLayout" Target="../slideLayouts/slideLayout2.xml"/><Relationship Id="rId4" Type="http://schemas.openxmlformats.org/officeDocument/2006/relationships/tags" Target="../tags/tag245.xml"/><Relationship Id="rId9" Type="http://schemas.openxmlformats.org/officeDocument/2006/relationships/tags" Target="../tags/tag250.xml"/></Relationships>
</file>

<file path=ppt/slides/_rels/slide11.xml.rels><?xml version="1.0" encoding="UTF-8" standalone="yes"?>
<Relationships xmlns="http://schemas.openxmlformats.org/package/2006/relationships"><Relationship Id="rId8" Type="http://schemas.openxmlformats.org/officeDocument/2006/relationships/tags" Target="../tags/tag342.xml"/><Relationship Id="rId13" Type="http://schemas.openxmlformats.org/officeDocument/2006/relationships/tags" Target="../tags/tag347.xml"/><Relationship Id="rId3" Type="http://schemas.openxmlformats.org/officeDocument/2006/relationships/tags" Target="../tags/tag337.xml"/><Relationship Id="rId7" Type="http://schemas.openxmlformats.org/officeDocument/2006/relationships/tags" Target="../tags/tag341.xml"/><Relationship Id="rId12" Type="http://schemas.openxmlformats.org/officeDocument/2006/relationships/tags" Target="../tags/tag346.xml"/><Relationship Id="rId2" Type="http://schemas.openxmlformats.org/officeDocument/2006/relationships/tags" Target="../tags/tag336.xml"/><Relationship Id="rId16" Type="http://schemas.openxmlformats.org/officeDocument/2006/relationships/notesSlide" Target="../notesSlides/notesSlide8.xml"/><Relationship Id="rId1" Type="http://schemas.openxmlformats.org/officeDocument/2006/relationships/tags" Target="../tags/tag335.xml"/><Relationship Id="rId6" Type="http://schemas.openxmlformats.org/officeDocument/2006/relationships/tags" Target="../tags/tag340.xml"/><Relationship Id="rId11" Type="http://schemas.openxmlformats.org/officeDocument/2006/relationships/tags" Target="../tags/tag345.xml"/><Relationship Id="rId5" Type="http://schemas.openxmlformats.org/officeDocument/2006/relationships/tags" Target="../tags/tag339.xml"/><Relationship Id="rId15" Type="http://schemas.openxmlformats.org/officeDocument/2006/relationships/slideLayout" Target="../slideLayouts/slideLayout2.xml"/><Relationship Id="rId10" Type="http://schemas.openxmlformats.org/officeDocument/2006/relationships/tags" Target="../tags/tag344.xml"/><Relationship Id="rId4" Type="http://schemas.openxmlformats.org/officeDocument/2006/relationships/tags" Target="../tags/tag338.xml"/><Relationship Id="rId9" Type="http://schemas.openxmlformats.org/officeDocument/2006/relationships/tags" Target="../tags/tag343.xml"/><Relationship Id="rId14" Type="http://schemas.openxmlformats.org/officeDocument/2006/relationships/tags" Target="../tags/tag348.xml"/></Relationships>
</file>

<file path=ppt/slides/_rels/slide12.xml.rels><?xml version="1.0" encoding="UTF-8" standalone="yes"?>
<Relationships xmlns="http://schemas.openxmlformats.org/package/2006/relationships"><Relationship Id="rId13" Type="http://schemas.openxmlformats.org/officeDocument/2006/relationships/tags" Target="../tags/tag361.xml"/><Relationship Id="rId18" Type="http://schemas.openxmlformats.org/officeDocument/2006/relationships/tags" Target="../tags/tag366.xml"/><Relationship Id="rId26" Type="http://schemas.openxmlformats.org/officeDocument/2006/relationships/tags" Target="../tags/tag374.xml"/><Relationship Id="rId39" Type="http://schemas.openxmlformats.org/officeDocument/2006/relationships/tags" Target="../tags/tag387.xml"/><Relationship Id="rId21" Type="http://schemas.openxmlformats.org/officeDocument/2006/relationships/tags" Target="../tags/tag369.xml"/><Relationship Id="rId34" Type="http://schemas.openxmlformats.org/officeDocument/2006/relationships/tags" Target="../tags/tag382.xml"/><Relationship Id="rId42" Type="http://schemas.openxmlformats.org/officeDocument/2006/relationships/tags" Target="../tags/tag390.xml"/><Relationship Id="rId47" Type="http://schemas.openxmlformats.org/officeDocument/2006/relationships/tags" Target="../tags/tag395.xml"/><Relationship Id="rId50" Type="http://schemas.openxmlformats.org/officeDocument/2006/relationships/tags" Target="../tags/tag398.xml"/><Relationship Id="rId55" Type="http://schemas.openxmlformats.org/officeDocument/2006/relationships/tags" Target="../tags/tag403.xml"/><Relationship Id="rId63" Type="http://schemas.openxmlformats.org/officeDocument/2006/relationships/tags" Target="../tags/tag411.xml"/><Relationship Id="rId68" Type="http://schemas.openxmlformats.org/officeDocument/2006/relationships/tags" Target="../tags/tag416.xml"/><Relationship Id="rId7" Type="http://schemas.openxmlformats.org/officeDocument/2006/relationships/tags" Target="../tags/tag355.xml"/><Relationship Id="rId71" Type="http://schemas.openxmlformats.org/officeDocument/2006/relationships/image" Target="../media/image8.emf"/><Relationship Id="rId2" Type="http://schemas.openxmlformats.org/officeDocument/2006/relationships/tags" Target="../tags/tag350.xml"/><Relationship Id="rId16" Type="http://schemas.openxmlformats.org/officeDocument/2006/relationships/tags" Target="../tags/tag364.xml"/><Relationship Id="rId29" Type="http://schemas.openxmlformats.org/officeDocument/2006/relationships/tags" Target="../tags/tag377.xml"/><Relationship Id="rId1" Type="http://schemas.openxmlformats.org/officeDocument/2006/relationships/tags" Target="../tags/tag349.xml"/><Relationship Id="rId6" Type="http://schemas.openxmlformats.org/officeDocument/2006/relationships/tags" Target="../tags/tag354.xml"/><Relationship Id="rId11" Type="http://schemas.openxmlformats.org/officeDocument/2006/relationships/tags" Target="../tags/tag359.xml"/><Relationship Id="rId24" Type="http://schemas.openxmlformats.org/officeDocument/2006/relationships/tags" Target="../tags/tag372.xml"/><Relationship Id="rId32" Type="http://schemas.openxmlformats.org/officeDocument/2006/relationships/tags" Target="../tags/tag380.xml"/><Relationship Id="rId37" Type="http://schemas.openxmlformats.org/officeDocument/2006/relationships/tags" Target="../tags/tag385.xml"/><Relationship Id="rId40" Type="http://schemas.openxmlformats.org/officeDocument/2006/relationships/tags" Target="../tags/tag388.xml"/><Relationship Id="rId45" Type="http://schemas.openxmlformats.org/officeDocument/2006/relationships/tags" Target="../tags/tag393.xml"/><Relationship Id="rId53" Type="http://schemas.openxmlformats.org/officeDocument/2006/relationships/tags" Target="../tags/tag401.xml"/><Relationship Id="rId58" Type="http://schemas.openxmlformats.org/officeDocument/2006/relationships/tags" Target="../tags/tag406.xml"/><Relationship Id="rId66" Type="http://schemas.openxmlformats.org/officeDocument/2006/relationships/tags" Target="../tags/tag414.xml"/><Relationship Id="rId5" Type="http://schemas.openxmlformats.org/officeDocument/2006/relationships/tags" Target="../tags/tag353.xml"/><Relationship Id="rId15" Type="http://schemas.openxmlformats.org/officeDocument/2006/relationships/tags" Target="../tags/tag363.xml"/><Relationship Id="rId23" Type="http://schemas.openxmlformats.org/officeDocument/2006/relationships/tags" Target="../tags/tag371.xml"/><Relationship Id="rId28" Type="http://schemas.openxmlformats.org/officeDocument/2006/relationships/tags" Target="../tags/tag376.xml"/><Relationship Id="rId36" Type="http://schemas.openxmlformats.org/officeDocument/2006/relationships/tags" Target="../tags/tag384.xml"/><Relationship Id="rId49" Type="http://schemas.openxmlformats.org/officeDocument/2006/relationships/tags" Target="../tags/tag397.xml"/><Relationship Id="rId57" Type="http://schemas.openxmlformats.org/officeDocument/2006/relationships/tags" Target="../tags/tag405.xml"/><Relationship Id="rId61" Type="http://schemas.openxmlformats.org/officeDocument/2006/relationships/tags" Target="../tags/tag409.xml"/><Relationship Id="rId10" Type="http://schemas.openxmlformats.org/officeDocument/2006/relationships/tags" Target="../tags/tag358.xml"/><Relationship Id="rId19" Type="http://schemas.openxmlformats.org/officeDocument/2006/relationships/tags" Target="../tags/tag367.xml"/><Relationship Id="rId31" Type="http://schemas.openxmlformats.org/officeDocument/2006/relationships/tags" Target="../tags/tag379.xml"/><Relationship Id="rId44" Type="http://schemas.openxmlformats.org/officeDocument/2006/relationships/tags" Target="../tags/tag392.xml"/><Relationship Id="rId52" Type="http://schemas.openxmlformats.org/officeDocument/2006/relationships/tags" Target="../tags/tag400.xml"/><Relationship Id="rId60" Type="http://schemas.openxmlformats.org/officeDocument/2006/relationships/tags" Target="../tags/tag408.xml"/><Relationship Id="rId65" Type="http://schemas.openxmlformats.org/officeDocument/2006/relationships/tags" Target="../tags/tag413.xml"/><Relationship Id="rId4" Type="http://schemas.openxmlformats.org/officeDocument/2006/relationships/tags" Target="../tags/tag352.xml"/><Relationship Id="rId9" Type="http://schemas.openxmlformats.org/officeDocument/2006/relationships/tags" Target="../tags/tag357.xml"/><Relationship Id="rId14" Type="http://schemas.openxmlformats.org/officeDocument/2006/relationships/tags" Target="../tags/tag362.xml"/><Relationship Id="rId22" Type="http://schemas.openxmlformats.org/officeDocument/2006/relationships/tags" Target="../tags/tag370.xml"/><Relationship Id="rId27" Type="http://schemas.openxmlformats.org/officeDocument/2006/relationships/tags" Target="../tags/tag375.xml"/><Relationship Id="rId30" Type="http://schemas.openxmlformats.org/officeDocument/2006/relationships/tags" Target="../tags/tag378.xml"/><Relationship Id="rId35" Type="http://schemas.openxmlformats.org/officeDocument/2006/relationships/tags" Target="../tags/tag383.xml"/><Relationship Id="rId43" Type="http://schemas.openxmlformats.org/officeDocument/2006/relationships/tags" Target="../tags/tag391.xml"/><Relationship Id="rId48" Type="http://schemas.openxmlformats.org/officeDocument/2006/relationships/tags" Target="../tags/tag396.xml"/><Relationship Id="rId56" Type="http://schemas.openxmlformats.org/officeDocument/2006/relationships/tags" Target="../tags/tag404.xml"/><Relationship Id="rId64" Type="http://schemas.openxmlformats.org/officeDocument/2006/relationships/tags" Target="../tags/tag412.xml"/><Relationship Id="rId69" Type="http://schemas.openxmlformats.org/officeDocument/2006/relationships/slideLayout" Target="../slideLayouts/slideLayout2.xml"/><Relationship Id="rId8" Type="http://schemas.openxmlformats.org/officeDocument/2006/relationships/tags" Target="../tags/tag356.xml"/><Relationship Id="rId51" Type="http://schemas.openxmlformats.org/officeDocument/2006/relationships/tags" Target="../tags/tag399.xml"/><Relationship Id="rId3" Type="http://schemas.openxmlformats.org/officeDocument/2006/relationships/tags" Target="../tags/tag351.xml"/><Relationship Id="rId12" Type="http://schemas.openxmlformats.org/officeDocument/2006/relationships/tags" Target="../tags/tag360.xml"/><Relationship Id="rId17" Type="http://schemas.openxmlformats.org/officeDocument/2006/relationships/tags" Target="../tags/tag365.xml"/><Relationship Id="rId25" Type="http://schemas.openxmlformats.org/officeDocument/2006/relationships/tags" Target="../tags/tag373.xml"/><Relationship Id="rId33" Type="http://schemas.openxmlformats.org/officeDocument/2006/relationships/tags" Target="../tags/tag381.xml"/><Relationship Id="rId38" Type="http://schemas.openxmlformats.org/officeDocument/2006/relationships/tags" Target="../tags/tag386.xml"/><Relationship Id="rId46" Type="http://schemas.openxmlformats.org/officeDocument/2006/relationships/tags" Target="../tags/tag394.xml"/><Relationship Id="rId59" Type="http://schemas.openxmlformats.org/officeDocument/2006/relationships/tags" Target="../tags/tag407.xml"/><Relationship Id="rId67" Type="http://schemas.openxmlformats.org/officeDocument/2006/relationships/tags" Target="../tags/tag415.xml"/><Relationship Id="rId20" Type="http://schemas.openxmlformats.org/officeDocument/2006/relationships/tags" Target="../tags/tag368.xml"/><Relationship Id="rId41" Type="http://schemas.openxmlformats.org/officeDocument/2006/relationships/tags" Target="../tags/tag389.xml"/><Relationship Id="rId54" Type="http://schemas.openxmlformats.org/officeDocument/2006/relationships/tags" Target="../tags/tag402.xml"/><Relationship Id="rId62" Type="http://schemas.openxmlformats.org/officeDocument/2006/relationships/tags" Target="../tags/tag410.xml"/><Relationship Id="rId70" Type="http://schemas.openxmlformats.org/officeDocument/2006/relationships/notesSlide" Target="../notesSlides/notesSlide9.xml"/></Relationships>
</file>

<file path=ppt/slides/_rels/slide13.xml.rels><?xml version="1.0" encoding="UTF-8" standalone="yes"?>
<Relationships xmlns="http://schemas.openxmlformats.org/package/2006/relationships"><Relationship Id="rId8" Type="http://schemas.openxmlformats.org/officeDocument/2006/relationships/tags" Target="../tags/tag424.xml"/><Relationship Id="rId13" Type="http://schemas.openxmlformats.org/officeDocument/2006/relationships/tags" Target="../tags/tag429.xml"/><Relationship Id="rId18" Type="http://schemas.openxmlformats.org/officeDocument/2006/relationships/tags" Target="../tags/tag434.xml"/><Relationship Id="rId26" Type="http://schemas.openxmlformats.org/officeDocument/2006/relationships/tags" Target="../tags/tag442.xml"/><Relationship Id="rId3" Type="http://schemas.openxmlformats.org/officeDocument/2006/relationships/tags" Target="../tags/tag419.xml"/><Relationship Id="rId21" Type="http://schemas.openxmlformats.org/officeDocument/2006/relationships/tags" Target="../tags/tag437.xml"/><Relationship Id="rId34" Type="http://schemas.openxmlformats.org/officeDocument/2006/relationships/image" Target="../media/image9.emf"/><Relationship Id="rId7" Type="http://schemas.openxmlformats.org/officeDocument/2006/relationships/tags" Target="../tags/tag423.xml"/><Relationship Id="rId12" Type="http://schemas.openxmlformats.org/officeDocument/2006/relationships/tags" Target="../tags/tag428.xml"/><Relationship Id="rId17" Type="http://schemas.openxmlformats.org/officeDocument/2006/relationships/tags" Target="../tags/tag433.xml"/><Relationship Id="rId25" Type="http://schemas.openxmlformats.org/officeDocument/2006/relationships/tags" Target="../tags/tag441.xml"/><Relationship Id="rId33" Type="http://schemas.openxmlformats.org/officeDocument/2006/relationships/notesSlide" Target="../notesSlides/notesSlide10.xml"/><Relationship Id="rId2" Type="http://schemas.openxmlformats.org/officeDocument/2006/relationships/tags" Target="../tags/tag418.xml"/><Relationship Id="rId16" Type="http://schemas.openxmlformats.org/officeDocument/2006/relationships/tags" Target="../tags/tag432.xml"/><Relationship Id="rId20" Type="http://schemas.openxmlformats.org/officeDocument/2006/relationships/tags" Target="../tags/tag436.xml"/><Relationship Id="rId29" Type="http://schemas.openxmlformats.org/officeDocument/2006/relationships/tags" Target="../tags/tag445.xml"/><Relationship Id="rId1" Type="http://schemas.openxmlformats.org/officeDocument/2006/relationships/tags" Target="../tags/tag417.xml"/><Relationship Id="rId6" Type="http://schemas.openxmlformats.org/officeDocument/2006/relationships/tags" Target="../tags/tag422.xml"/><Relationship Id="rId11" Type="http://schemas.openxmlformats.org/officeDocument/2006/relationships/tags" Target="../tags/tag427.xml"/><Relationship Id="rId24" Type="http://schemas.openxmlformats.org/officeDocument/2006/relationships/tags" Target="../tags/tag440.xml"/><Relationship Id="rId32" Type="http://schemas.openxmlformats.org/officeDocument/2006/relationships/slideLayout" Target="../slideLayouts/slideLayout6.xml"/><Relationship Id="rId5" Type="http://schemas.openxmlformats.org/officeDocument/2006/relationships/tags" Target="../tags/tag421.xml"/><Relationship Id="rId15" Type="http://schemas.openxmlformats.org/officeDocument/2006/relationships/tags" Target="../tags/tag431.xml"/><Relationship Id="rId23" Type="http://schemas.openxmlformats.org/officeDocument/2006/relationships/tags" Target="../tags/tag439.xml"/><Relationship Id="rId28" Type="http://schemas.openxmlformats.org/officeDocument/2006/relationships/tags" Target="../tags/tag444.xml"/><Relationship Id="rId10" Type="http://schemas.openxmlformats.org/officeDocument/2006/relationships/tags" Target="../tags/tag426.xml"/><Relationship Id="rId19" Type="http://schemas.openxmlformats.org/officeDocument/2006/relationships/tags" Target="../tags/tag435.xml"/><Relationship Id="rId31" Type="http://schemas.openxmlformats.org/officeDocument/2006/relationships/tags" Target="../tags/tag447.xml"/><Relationship Id="rId4" Type="http://schemas.openxmlformats.org/officeDocument/2006/relationships/tags" Target="../tags/tag420.xml"/><Relationship Id="rId9" Type="http://schemas.openxmlformats.org/officeDocument/2006/relationships/tags" Target="../tags/tag425.xml"/><Relationship Id="rId14" Type="http://schemas.openxmlformats.org/officeDocument/2006/relationships/tags" Target="../tags/tag430.xml"/><Relationship Id="rId22" Type="http://schemas.openxmlformats.org/officeDocument/2006/relationships/tags" Target="../tags/tag438.xml"/><Relationship Id="rId27" Type="http://schemas.openxmlformats.org/officeDocument/2006/relationships/tags" Target="../tags/tag443.xml"/><Relationship Id="rId30" Type="http://schemas.openxmlformats.org/officeDocument/2006/relationships/tags" Target="../tags/tag446.xml"/></Relationships>
</file>

<file path=ppt/slides/_rels/slide14.xml.rels><?xml version="1.0" encoding="UTF-8" standalone="yes"?>
<Relationships xmlns="http://schemas.openxmlformats.org/package/2006/relationships"><Relationship Id="rId8" Type="http://schemas.openxmlformats.org/officeDocument/2006/relationships/tags" Target="../tags/tag455.xml"/><Relationship Id="rId13" Type="http://schemas.openxmlformats.org/officeDocument/2006/relationships/tags" Target="../tags/tag460.xml"/><Relationship Id="rId18" Type="http://schemas.openxmlformats.org/officeDocument/2006/relationships/tags" Target="../tags/tag465.xml"/><Relationship Id="rId26" Type="http://schemas.openxmlformats.org/officeDocument/2006/relationships/tags" Target="../tags/tag473.xml"/><Relationship Id="rId39" Type="http://schemas.openxmlformats.org/officeDocument/2006/relationships/tags" Target="../tags/tag486.xml"/><Relationship Id="rId3" Type="http://schemas.openxmlformats.org/officeDocument/2006/relationships/tags" Target="../tags/tag450.xml"/><Relationship Id="rId21" Type="http://schemas.openxmlformats.org/officeDocument/2006/relationships/tags" Target="../tags/tag468.xml"/><Relationship Id="rId34" Type="http://schemas.openxmlformats.org/officeDocument/2006/relationships/tags" Target="../tags/tag481.xml"/><Relationship Id="rId42" Type="http://schemas.openxmlformats.org/officeDocument/2006/relationships/tags" Target="../tags/tag489.xml"/><Relationship Id="rId47" Type="http://schemas.openxmlformats.org/officeDocument/2006/relationships/image" Target="../media/image10.emf"/><Relationship Id="rId7" Type="http://schemas.openxmlformats.org/officeDocument/2006/relationships/tags" Target="../tags/tag454.xml"/><Relationship Id="rId12" Type="http://schemas.openxmlformats.org/officeDocument/2006/relationships/tags" Target="../tags/tag459.xml"/><Relationship Id="rId17" Type="http://schemas.openxmlformats.org/officeDocument/2006/relationships/tags" Target="../tags/tag464.xml"/><Relationship Id="rId25" Type="http://schemas.openxmlformats.org/officeDocument/2006/relationships/tags" Target="../tags/tag472.xml"/><Relationship Id="rId33" Type="http://schemas.openxmlformats.org/officeDocument/2006/relationships/tags" Target="../tags/tag480.xml"/><Relationship Id="rId38" Type="http://schemas.openxmlformats.org/officeDocument/2006/relationships/tags" Target="../tags/tag485.xml"/><Relationship Id="rId46" Type="http://schemas.openxmlformats.org/officeDocument/2006/relationships/notesSlide" Target="../notesSlides/notesSlide11.xml"/><Relationship Id="rId2" Type="http://schemas.openxmlformats.org/officeDocument/2006/relationships/tags" Target="../tags/tag449.xml"/><Relationship Id="rId16" Type="http://schemas.openxmlformats.org/officeDocument/2006/relationships/tags" Target="../tags/tag463.xml"/><Relationship Id="rId20" Type="http://schemas.openxmlformats.org/officeDocument/2006/relationships/tags" Target="../tags/tag467.xml"/><Relationship Id="rId29" Type="http://schemas.openxmlformats.org/officeDocument/2006/relationships/tags" Target="../tags/tag476.xml"/><Relationship Id="rId41" Type="http://schemas.openxmlformats.org/officeDocument/2006/relationships/tags" Target="../tags/tag488.xml"/><Relationship Id="rId1" Type="http://schemas.openxmlformats.org/officeDocument/2006/relationships/tags" Target="../tags/tag448.xml"/><Relationship Id="rId6" Type="http://schemas.openxmlformats.org/officeDocument/2006/relationships/tags" Target="../tags/tag453.xml"/><Relationship Id="rId11" Type="http://schemas.openxmlformats.org/officeDocument/2006/relationships/tags" Target="../tags/tag458.xml"/><Relationship Id="rId24" Type="http://schemas.openxmlformats.org/officeDocument/2006/relationships/tags" Target="../tags/tag471.xml"/><Relationship Id="rId32" Type="http://schemas.openxmlformats.org/officeDocument/2006/relationships/tags" Target="../tags/tag479.xml"/><Relationship Id="rId37" Type="http://schemas.openxmlformats.org/officeDocument/2006/relationships/tags" Target="../tags/tag484.xml"/><Relationship Id="rId40" Type="http://schemas.openxmlformats.org/officeDocument/2006/relationships/tags" Target="../tags/tag487.xml"/><Relationship Id="rId45" Type="http://schemas.openxmlformats.org/officeDocument/2006/relationships/slideLayout" Target="../slideLayouts/slideLayout2.xml"/><Relationship Id="rId5" Type="http://schemas.openxmlformats.org/officeDocument/2006/relationships/tags" Target="../tags/tag452.xml"/><Relationship Id="rId15" Type="http://schemas.openxmlformats.org/officeDocument/2006/relationships/tags" Target="../tags/tag462.xml"/><Relationship Id="rId23" Type="http://schemas.openxmlformats.org/officeDocument/2006/relationships/tags" Target="../tags/tag470.xml"/><Relationship Id="rId28" Type="http://schemas.openxmlformats.org/officeDocument/2006/relationships/tags" Target="../tags/tag475.xml"/><Relationship Id="rId36" Type="http://schemas.openxmlformats.org/officeDocument/2006/relationships/tags" Target="../tags/tag483.xml"/><Relationship Id="rId10" Type="http://schemas.openxmlformats.org/officeDocument/2006/relationships/tags" Target="../tags/tag457.xml"/><Relationship Id="rId19" Type="http://schemas.openxmlformats.org/officeDocument/2006/relationships/tags" Target="../tags/tag466.xml"/><Relationship Id="rId31" Type="http://schemas.openxmlformats.org/officeDocument/2006/relationships/tags" Target="../tags/tag478.xml"/><Relationship Id="rId44" Type="http://schemas.openxmlformats.org/officeDocument/2006/relationships/tags" Target="../tags/tag491.xml"/><Relationship Id="rId4" Type="http://schemas.openxmlformats.org/officeDocument/2006/relationships/tags" Target="../tags/tag451.xml"/><Relationship Id="rId9" Type="http://schemas.openxmlformats.org/officeDocument/2006/relationships/tags" Target="../tags/tag456.xml"/><Relationship Id="rId14" Type="http://schemas.openxmlformats.org/officeDocument/2006/relationships/tags" Target="../tags/tag461.xml"/><Relationship Id="rId22" Type="http://schemas.openxmlformats.org/officeDocument/2006/relationships/tags" Target="../tags/tag469.xml"/><Relationship Id="rId27" Type="http://schemas.openxmlformats.org/officeDocument/2006/relationships/tags" Target="../tags/tag474.xml"/><Relationship Id="rId30" Type="http://schemas.openxmlformats.org/officeDocument/2006/relationships/tags" Target="../tags/tag477.xml"/><Relationship Id="rId35" Type="http://schemas.openxmlformats.org/officeDocument/2006/relationships/tags" Target="../tags/tag482.xml"/><Relationship Id="rId43" Type="http://schemas.openxmlformats.org/officeDocument/2006/relationships/tags" Target="../tags/tag490.xml"/></Relationships>
</file>

<file path=ppt/slides/_rels/slide15.xml.rels><?xml version="1.0" encoding="UTF-8" standalone="yes"?>
<Relationships xmlns="http://schemas.openxmlformats.org/package/2006/relationships"><Relationship Id="rId8" Type="http://schemas.openxmlformats.org/officeDocument/2006/relationships/tags" Target="../tags/tag499.xml"/><Relationship Id="rId13" Type="http://schemas.openxmlformats.org/officeDocument/2006/relationships/tags" Target="../tags/tag504.xml"/><Relationship Id="rId18" Type="http://schemas.openxmlformats.org/officeDocument/2006/relationships/tags" Target="../tags/tag509.xml"/><Relationship Id="rId26" Type="http://schemas.openxmlformats.org/officeDocument/2006/relationships/tags" Target="../tags/tag517.xml"/><Relationship Id="rId3" Type="http://schemas.openxmlformats.org/officeDocument/2006/relationships/tags" Target="../tags/tag494.xml"/><Relationship Id="rId21" Type="http://schemas.openxmlformats.org/officeDocument/2006/relationships/tags" Target="../tags/tag512.xml"/><Relationship Id="rId7" Type="http://schemas.openxmlformats.org/officeDocument/2006/relationships/tags" Target="../tags/tag498.xml"/><Relationship Id="rId12" Type="http://schemas.openxmlformats.org/officeDocument/2006/relationships/tags" Target="../tags/tag503.xml"/><Relationship Id="rId17" Type="http://schemas.openxmlformats.org/officeDocument/2006/relationships/tags" Target="../tags/tag508.xml"/><Relationship Id="rId25" Type="http://schemas.openxmlformats.org/officeDocument/2006/relationships/tags" Target="../tags/tag516.xml"/><Relationship Id="rId33" Type="http://schemas.openxmlformats.org/officeDocument/2006/relationships/image" Target="../media/image12.emf"/><Relationship Id="rId2" Type="http://schemas.openxmlformats.org/officeDocument/2006/relationships/tags" Target="../tags/tag493.xml"/><Relationship Id="rId16" Type="http://schemas.openxmlformats.org/officeDocument/2006/relationships/tags" Target="../tags/tag507.xml"/><Relationship Id="rId20" Type="http://schemas.openxmlformats.org/officeDocument/2006/relationships/tags" Target="../tags/tag511.xml"/><Relationship Id="rId29" Type="http://schemas.openxmlformats.org/officeDocument/2006/relationships/tags" Target="../tags/tag520.xml"/><Relationship Id="rId1" Type="http://schemas.openxmlformats.org/officeDocument/2006/relationships/tags" Target="../tags/tag492.xml"/><Relationship Id="rId6" Type="http://schemas.openxmlformats.org/officeDocument/2006/relationships/tags" Target="../tags/tag497.xml"/><Relationship Id="rId11" Type="http://schemas.openxmlformats.org/officeDocument/2006/relationships/tags" Target="../tags/tag502.xml"/><Relationship Id="rId24" Type="http://schemas.openxmlformats.org/officeDocument/2006/relationships/tags" Target="../tags/tag515.xml"/><Relationship Id="rId32" Type="http://schemas.openxmlformats.org/officeDocument/2006/relationships/image" Target="../media/image11.jpeg"/><Relationship Id="rId5" Type="http://schemas.openxmlformats.org/officeDocument/2006/relationships/tags" Target="../tags/tag496.xml"/><Relationship Id="rId15" Type="http://schemas.openxmlformats.org/officeDocument/2006/relationships/tags" Target="../tags/tag506.xml"/><Relationship Id="rId23" Type="http://schemas.openxmlformats.org/officeDocument/2006/relationships/tags" Target="../tags/tag514.xml"/><Relationship Id="rId28" Type="http://schemas.openxmlformats.org/officeDocument/2006/relationships/tags" Target="../tags/tag519.xml"/><Relationship Id="rId10" Type="http://schemas.openxmlformats.org/officeDocument/2006/relationships/tags" Target="../tags/tag501.xml"/><Relationship Id="rId19" Type="http://schemas.openxmlformats.org/officeDocument/2006/relationships/tags" Target="../tags/tag510.xml"/><Relationship Id="rId31" Type="http://schemas.openxmlformats.org/officeDocument/2006/relationships/slideLayout" Target="../slideLayouts/slideLayout6.xml"/><Relationship Id="rId4" Type="http://schemas.openxmlformats.org/officeDocument/2006/relationships/tags" Target="../tags/tag495.xml"/><Relationship Id="rId9" Type="http://schemas.openxmlformats.org/officeDocument/2006/relationships/tags" Target="../tags/tag500.xml"/><Relationship Id="rId14" Type="http://schemas.openxmlformats.org/officeDocument/2006/relationships/tags" Target="../tags/tag505.xml"/><Relationship Id="rId22" Type="http://schemas.openxmlformats.org/officeDocument/2006/relationships/tags" Target="../tags/tag513.xml"/><Relationship Id="rId27" Type="http://schemas.openxmlformats.org/officeDocument/2006/relationships/tags" Target="../tags/tag518.xml"/><Relationship Id="rId30" Type="http://schemas.openxmlformats.org/officeDocument/2006/relationships/tags" Target="../tags/tag521.xml"/></Relationships>
</file>

<file path=ppt/slides/_rels/slide16.xml.rels><?xml version="1.0" encoding="UTF-8" standalone="yes"?>
<Relationships xmlns="http://schemas.openxmlformats.org/package/2006/relationships"><Relationship Id="rId8" Type="http://schemas.openxmlformats.org/officeDocument/2006/relationships/tags" Target="../tags/tag529.xml"/><Relationship Id="rId13" Type="http://schemas.openxmlformats.org/officeDocument/2006/relationships/tags" Target="../tags/tag534.xml"/><Relationship Id="rId18" Type="http://schemas.openxmlformats.org/officeDocument/2006/relationships/tags" Target="../tags/tag539.xml"/><Relationship Id="rId26" Type="http://schemas.openxmlformats.org/officeDocument/2006/relationships/tags" Target="../tags/tag547.xml"/><Relationship Id="rId3" Type="http://schemas.openxmlformats.org/officeDocument/2006/relationships/tags" Target="../tags/tag524.xml"/><Relationship Id="rId21" Type="http://schemas.openxmlformats.org/officeDocument/2006/relationships/tags" Target="../tags/tag542.xml"/><Relationship Id="rId7" Type="http://schemas.openxmlformats.org/officeDocument/2006/relationships/tags" Target="../tags/tag528.xml"/><Relationship Id="rId12" Type="http://schemas.openxmlformats.org/officeDocument/2006/relationships/tags" Target="../tags/tag533.xml"/><Relationship Id="rId17" Type="http://schemas.openxmlformats.org/officeDocument/2006/relationships/tags" Target="../tags/tag538.xml"/><Relationship Id="rId25" Type="http://schemas.openxmlformats.org/officeDocument/2006/relationships/tags" Target="../tags/tag546.xml"/><Relationship Id="rId2" Type="http://schemas.openxmlformats.org/officeDocument/2006/relationships/tags" Target="../tags/tag523.xml"/><Relationship Id="rId16" Type="http://schemas.openxmlformats.org/officeDocument/2006/relationships/tags" Target="../tags/tag537.xml"/><Relationship Id="rId20" Type="http://schemas.openxmlformats.org/officeDocument/2006/relationships/tags" Target="../tags/tag541.xml"/><Relationship Id="rId29" Type="http://schemas.openxmlformats.org/officeDocument/2006/relationships/tags" Target="../tags/tag550.xml"/><Relationship Id="rId1" Type="http://schemas.openxmlformats.org/officeDocument/2006/relationships/tags" Target="../tags/tag522.xml"/><Relationship Id="rId6" Type="http://schemas.openxmlformats.org/officeDocument/2006/relationships/tags" Target="../tags/tag527.xml"/><Relationship Id="rId11" Type="http://schemas.openxmlformats.org/officeDocument/2006/relationships/tags" Target="../tags/tag532.xml"/><Relationship Id="rId24" Type="http://schemas.openxmlformats.org/officeDocument/2006/relationships/tags" Target="../tags/tag545.xml"/><Relationship Id="rId5" Type="http://schemas.openxmlformats.org/officeDocument/2006/relationships/tags" Target="../tags/tag526.xml"/><Relationship Id="rId15" Type="http://schemas.openxmlformats.org/officeDocument/2006/relationships/tags" Target="../tags/tag536.xml"/><Relationship Id="rId23" Type="http://schemas.openxmlformats.org/officeDocument/2006/relationships/tags" Target="../tags/tag544.xml"/><Relationship Id="rId28" Type="http://schemas.openxmlformats.org/officeDocument/2006/relationships/tags" Target="../tags/tag549.xml"/><Relationship Id="rId10" Type="http://schemas.openxmlformats.org/officeDocument/2006/relationships/tags" Target="../tags/tag531.xml"/><Relationship Id="rId19" Type="http://schemas.openxmlformats.org/officeDocument/2006/relationships/tags" Target="../tags/tag540.xml"/><Relationship Id="rId31" Type="http://schemas.openxmlformats.org/officeDocument/2006/relationships/image" Target="../media/image13.emf"/><Relationship Id="rId4" Type="http://schemas.openxmlformats.org/officeDocument/2006/relationships/tags" Target="../tags/tag525.xml"/><Relationship Id="rId9" Type="http://schemas.openxmlformats.org/officeDocument/2006/relationships/tags" Target="../tags/tag530.xml"/><Relationship Id="rId14" Type="http://schemas.openxmlformats.org/officeDocument/2006/relationships/tags" Target="../tags/tag535.xml"/><Relationship Id="rId22" Type="http://schemas.openxmlformats.org/officeDocument/2006/relationships/tags" Target="../tags/tag543.xml"/><Relationship Id="rId27" Type="http://schemas.openxmlformats.org/officeDocument/2006/relationships/tags" Target="../tags/tag548.xml"/><Relationship Id="rId30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6" Type="http://schemas.openxmlformats.org/officeDocument/2006/relationships/tags" Target="../tags/tag576.xml"/><Relationship Id="rId21" Type="http://schemas.openxmlformats.org/officeDocument/2006/relationships/tags" Target="../tags/tag571.xml"/><Relationship Id="rId42" Type="http://schemas.openxmlformats.org/officeDocument/2006/relationships/tags" Target="../tags/tag592.xml"/><Relationship Id="rId47" Type="http://schemas.openxmlformats.org/officeDocument/2006/relationships/tags" Target="../tags/tag597.xml"/><Relationship Id="rId63" Type="http://schemas.openxmlformats.org/officeDocument/2006/relationships/tags" Target="../tags/tag613.xml"/><Relationship Id="rId68" Type="http://schemas.openxmlformats.org/officeDocument/2006/relationships/tags" Target="../tags/tag618.xml"/><Relationship Id="rId84" Type="http://schemas.openxmlformats.org/officeDocument/2006/relationships/tags" Target="../tags/tag634.xml"/><Relationship Id="rId89" Type="http://schemas.openxmlformats.org/officeDocument/2006/relationships/tags" Target="../tags/tag639.xml"/><Relationship Id="rId112" Type="http://schemas.openxmlformats.org/officeDocument/2006/relationships/image" Target="../media/image11.jpeg"/><Relationship Id="rId2" Type="http://schemas.openxmlformats.org/officeDocument/2006/relationships/tags" Target="../tags/tag552.xml"/><Relationship Id="rId16" Type="http://schemas.openxmlformats.org/officeDocument/2006/relationships/tags" Target="../tags/tag566.xml"/><Relationship Id="rId29" Type="http://schemas.openxmlformats.org/officeDocument/2006/relationships/tags" Target="../tags/tag579.xml"/><Relationship Id="rId107" Type="http://schemas.openxmlformats.org/officeDocument/2006/relationships/tags" Target="../tags/tag657.xml"/><Relationship Id="rId11" Type="http://schemas.openxmlformats.org/officeDocument/2006/relationships/tags" Target="../tags/tag561.xml"/><Relationship Id="rId24" Type="http://schemas.openxmlformats.org/officeDocument/2006/relationships/tags" Target="../tags/tag574.xml"/><Relationship Id="rId32" Type="http://schemas.openxmlformats.org/officeDocument/2006/relationships/tags" Target="../tags/tag582.xml"/><Relationship Id="rId37" Type="http://schemas.openxmlformats.org/officeDocument/2006/relationships/tags" Target="../tags/tag587.xml"/><Relationship Id="rId40" Type="http://schemas.openxmlformats.org/officeDocument/2006/relationships/tags" Target="../tags/tag590.xml"/><Relationship Id="rId45" Type="http://schemas.openxmlformats.org/officeDocument/2006/relationships/tags" Target="../tags/tag595.xml"/><Relationship Id="rId53" Type="http://schemas.openxmlformats.org/officeDocument/2006/relationships/tags" Target="../tags/tag603.xml"/><Relationship Id="rId58" Type="http://schemas.openxmlformats.org/officeDocument/2006/relationships/tags" Target="../tags/tag608.xml"/><Relationship Id="rId66" Type="http://schemas.openxmlformats.org/officeDocument/2006/relationships/tags" Target="../tags/tag616.xml"/><Relationship Id="rId74" Type="http://schemas.openxmlformats.org/officeDocument/2006/relationships/tags" Target="../tags/tag624.xml"/><Relationship Id="rId79" Type="http://schemas.openxmlformats.org/officeDocument/2006/relationships/tags" Target="../tags/tag629.xml"/><Relationship Id="rId87" Type="http://schemas.openxmlformats.org/officeDocument/2006/relationships/tags" Target="../tags/tag637.xml"/><Relationship Id="rId102" Type="http://schemas.openxmlformats.org/officeDocument/2006/relationships/tags" Target="../tags/tag652.xml"/><Relationship Id="rId110" Type="http://schemas.openxmlformats.org/officeDocument/2006/relationships/slideLayout" Target="../slideLayouts/slideLayout6.xml"/><Relationship Id="rId5" Type="http://schemas.openxmlformats.org/officeDocument/2006/relationships/tags" Target="../tags/tag555.xml"/><Relationship Id="rId61" Type="http://schemas.openxmlformats.org/officeDocument/2006/relationships/tags" Target="../tags/tag611.xml"/><Relationship Id="rId82" Type="http://schemas.openxmlformats.org/officeDocument/2006/relationships/tags" Target="../tags/tag632.xml"/><Relationship Id="rId90" Type="http://schemas.openxmlformats.org/officeDocument/2006/relationships/tags" Target="../tags/tag640.xml"/><Relationship Id="rId95" Type="http://schemas.openxmlformats.org/officeDocument/2006/relationships/tags" Target="../tags/tag645.xml"/><Relationship Id="rId19" Type="http://schemas.openxmlformats.org/officeDocument/2006/relationships/tags" Target="../tags/tag569.xml"/><Relationship Id="rId14" Type="http://schemas.openxmlformats.org/officeDocument/2006/relationships/tags" Target="../tags/tag564.xml"/><Relationship Id="rId22" Type="http://schemas.openxmlformats.org/officeDocument/2006/relationships/tags" Target="../tags/tag572.xml"/><Relationship Id="rId27" Type="http://schemas.openxmlformats.org/officeDocument/2006/relationships/tags" Target="../tags/tag577.xml"/><Relationship Id="rId30" Type="http://schemas.openxmlformats.org/officeDocument/2006/relationships/tags" Target="../tags/tag580.xml"/><Relationship Id="rId35" Type="http://schemas.openxmlformats.org/officeDocument/2006/relationships/tags" Target="../tags/tag585.xml"/><Relationship Id="rId43" Type="http://schemas.openxmlformats.org/officeDocument/2006/relationships/tags" Target="../tags/tag593.xml"/><Relationship Id="rId48" Type="http://schemas.openxmlformats.org/officeDocument/2006/relationships/tags" Target="../tags/tag598.xml"/><Relationship Id="rId56" Type="http://schemas.openxmlformats.org/officeDocument/2006/relationships/tags" Target="../tags/tag606.xml"/><Relationship Id="rId64" Type="http://schemas.openxmlformats.org/officeDocument/2006/relationships/tags" Target="../tags/tag614.xml"/><Relationship Id="rId69" Type="http://schemas.openxmlformats.org/officeDocument/2006/relationships/tags" Target="../tags/tag619.xml"/><Relationship Id="rId77" Type="http://schemas.openxmlformats.org/officeDocument/2006/relationships/tags" Target="../tags/tag627.xml"/><Relationship Id="rId100" Type="http://schemas.openxmlformats.org/officeDocument/2006/relationships/tags" Target="../tags/tag650.xml"/><Relationship Id="rId105" Type="http://schemas.openxmlformats.org/officeDocument/2006/relationships/tags" Target="../tags/tag655.xml"/><Relationship Id="rId113" Type="http://schemas.openxmlformats.org/officeDocument/2006/relationships/image" Target="../media/image14.png"/><Relationship Id="rId8" Type="http://schemas.openxmlformats.org/officeDocument/2006/relationships/tags" Target="../tags/tag558.xml"/><Relationship Id="rId51" Type="http://schemas.openxmlformats.org/officeDocument/2006/relationships/tags" Target="../tags/tag601.xml"/><Relationship Id="rId72" Type="http://schemas.openxmlformats.org/officeDocument/2006/relationships/tags" Target="../tags/tag622.xml"/><Relationship Id="rId80" Type="http://schemas.openxmlformats.org/officeDocument/2006/relationships/tags" Target="../tags/tag630.xml"/><Relationship Id="rId85" Type="http://schemas.openxmlformats.org/officeDocument/2006/relationships/tags" Target="../tags/tag635.xml"/><Relationship Id="rId93" Type="http://schemas.openxmlformats.org/officeDocument/2006/relationships/tags" Target="../tags/tag643.xml"/><Relationship Id="rId98" Type="http://schemas.openxmlformats.org/officeDocument/2006/relationships/tags" Target="../tags/tag648.xml"/><Relationship Id="rId3" Type="http://schemas.openxmlformats.org/officeDocument/2006/relationships/tags" Target="../tags/tag553.xml"/><Relationship Id="rId12" Type="http://schemas.openxmlformats.org/officeDocument/2006/relationships/tags" Target="../tags/tag562.xml"/><Relationship Id="rId17" Type="http://schemas.openxmlformats.org/officeDocument/2006/relationships/tags" Target="../tags/tag567.xml"/><Relationship Id="rId25" Type="http://schemas.openxmlformats.org/officeDocument/2006/relationships/tags" Target="../tags/tag575.xml"/><Relationship Id="rId33" Type="http://schemas.openxmlformats.org/officeDocument/2006/relationships/tags" Target="../tags/tag583.xml"/><Relationship Id="rId38" Type="http://schemas.openxmlformats.org/officeDocument/2006/relationships/tags" Target="../tags/tag588.xml"/><Relationship Id="rId46" Type="http://schemas.openxmlformats.org/officeDocument/2006/relationships/tags" Target="../tags/tag596.xml"/><Relationship Id="rId59" Type="http://schemas.openxmlformats.org/officeDocument/2006/relationships/tags" Target="../tags/tag609.xml"/><Relationship Id="rId67" Type="http://schemas.openxmlformats.org/officeDocument/2006/relationships/tags" Target="../tags/tag617.xml"/><Relationship Id="rId103" Type="http://schemas.openxmlformats.org/officeDocument/2006/relationships/tags" Target="../tags/tag653.xml"/><Relationship Id="rId108" Type="http://schemas.openxmlformats.org/officeDocument/2006/relationships/tags" Target="../tags/tag658.xml"/><Relationship Id="rId20" Type="http://schemas.openxmlformats.org/officeDocument/2006/relationships/tags" Target="../tags/tag570.xml"/><Relationship Id="rId41" Type="http://schemas.openxmlformats.org/officeDocument/2006/relationships/tags" Target="../tags/tag591.xml"/><Relationship Id="rId54" Type="http://schemas.openxmlformats.org/officeDocument/2006/relationships/tags" Target="../tags/tag604.xml"/><Relationship Id="rId62" Type="http://schemas.openxmlformats.org/officeDocument/2006/relationships/tags" Target="../tags/tag612.xml"/><Relationship Id="rId70" Type="http://schemas.openxmlformats.org/officeDocument/2006/relationships/tags" Target="../tags/tag620.xml"/><Relationship Id="rId75" Type="http://schemas.openxmlformats.org/officeDocument/2006/relationships/tags" Target="../tags/tag625.xml"/><Relationship Id="rId83" Type="http://schemas.openxmlformats.org/officeDocument/2006/relationships/tags" Target="../tags/tag633.xml"/><Relationship Id="rId88" Type="http://schemas.openxmlformats.org/officeDocument/2006/relationships/tags" Target="../tags/tag638.xml"/><Relationship Id="rId91" Type="http://schemas.openxmlformats.org/officeDocument/2006/relationships/tags" Target="../tags/tag641.xml"/><Relationship Id="rId96" Type="http://schemas.openxmlformats.org/officeDocument/2006/relationships/tags" Target="../tags/tag646.xml"/><Relationship Id="rId111" Type="http://schemas.openxmlformats.org/officeDocument/2006/relationships/notesSlide" Target="../notesSlides/notesSlide12.xml"/><Relationship Id="rId1" Type="http://schemas.openxmlformats.org/officeDocument/2006/relationships/tags" Target="../tags/tag551.xml"/><Relationship Id="rId6" Type="http://schemas.openxmlformats.org/officeDocument/2006/relationships/tags" Target="../tags/tag556.xml"/><Relationship Id="rId15" Type="http://schemas.openxmlformats.org/officeDocument/2006/relationships/tags" Target="../tags/tag565.xml"/><Relationship Id="rId23" Type="http://schemas.openxmlformats.org/officeDocument/2006/relationships/tags" Target="../tags/tag573.xml"/><Relationship Id="rId28" Type="http://schemas.openxmlformats.org/officeDocument/2006/relationships/tags" Target="../tags/tag578.xml"/><Relationship Id="rId36" Type="http://schemas.openxmlformats.org/officeDocument/2006/relationships/tags" Target="../tags/tag586.xml"/><Relationship Id="rId49" Type="http://schemas.openxmlformats.org/officeDocument/2006/relationships/tags" Target="../tags/tag599.xml"/><Relationship Id="rId57" Type="http://schemas.openxmlformats.org/officeDocument/2006/relationships/tags" Target="../tags/tag607.xml"/><Relationship Id="rId106" Type="http://schemas.openxmlformats.org/officeDocument/2006/relationships/tags" Target="../tags/tag656.xml"/><Relationship Id="rId114" Type="http://schemas.openxmlformats.org/officeDocument/2006/relationships/image" Target="../media/image15.emf"/><Relationship Id="rId10" Type="http://schemas.openxmlformats.org/officeDocument/2006/relationships/tags" Target="../tags/tag560.xml"/><Relationship Id="rId31" Type="http://schemas.openxmlformats.org/officeDocument/2006/relationships/tags" Target="../tags/tag581.xml"/><Relationship Id="rId44" Type="http://schemas.openxmlformats.org/officeDocument/2006/relationships/tags" Target="../tags/tag594.xml"/><Relationship Id="rId52" Type="http://schemas.openxmlformats.org/officeDocument/2006/relationships/tags" Target="../tags/tag602.xml"/><Relationship Id="rId60" Type="http://schemas.openxmlformats.org/officeDocument/2006/relationships/tags" Target="../tags/tag610.xml"/><Relationship Id="rId65" Type="http://schemas.openxmlformats.org/officeDocument/2006/relationships/tags" Target="../tags/tag615.xml"/><Relationship Id="rId73" Type="http://schemas.openxmlformats.org/officeDocument/2006/relationships/tags" Target="../tags/tag623.xml"/><Relationship Id="rId78" Type="http://schemas.openxmlformats.org/officeDocument/2006/relationships/tags" Target="../tags/tag628.xml"/><Relationship Id="rId81" Type="http://schemas.openxmlformats.org/officeDocument/2006/relationships/tags" Target="../tags/tag631.xml"/><Relationship Id="rId86" Type="http://schemas.openxmlformats.org/officeDocument/2006/relationships/tags" Target="../tags/tag636.xml"/><Relationship Id="rId94" Type="http://schemas.openxmlformats.org/officeDocument/2006/relationships/tags" Target="../tags/tag644.xml"/><Relationship Id="rId99" Type="http://schemas.openxmlformats.org/officeDocument/2006/relationships/tags" Target="../tags/tag649.xml"/><Relationship Id="rId101" Type="http://schemas.openxmlformats.org/officeDocument/2006/relationships/tags" Target="../tags/tag651.xml"/><Relationship Id="rId4" Type="http://schemas.openxmlformats.org/officeDocument/2006/relationships/tags" Target="../tags/tag554.xml"/><Relationship Id="rId9" Type="http://schemas.openxmlformats.org/officeDocument/2006/relationships/tags" Target="../tags/tag559.xml"/><Relationship Id="rId13" Type="http://schemas.openxmlformats.org/officeDocument/2006/relationships/tags" Target="../tags/tag563.xml"/><Relationship Id="rId18" Type="http://schemas.openxmlformats.org/officeDocument/2006/relationships/tags" Target="../tags/tag568.xml"/><Relationship Id="rId39" Type="http://schemas.openxmlformats.org/officeDocument/2006/relationships/tags" Target="../tags/tag589.xml"/><Relationship Id="rId109" Type="http://schemas.openxmlformats.org/officeDocument/2006/relationships/tags" Target="../tags/tag659.xml"/><Relationship Id="rId34" Type="http://schemas.openxmlformats.org/officeDocument/2006/relationships/tags" Target="../tags/tag584.xml"/><Relationship Id="rId50" Type="http://schemas.openxmlformats.org/officeDocument/2006/relationships/tags" Target="../tags/tag600.xml"/><Relationship Id="rId55" Type="http://schemas.openxmlformats.org/officeDocument/2006/relationships/tags" Target="../tags/tag605.xml"/><Relationship Id="rId76" Type="http://schemas.openxmlformats.org/officeDocument/2006/relationships/tags" Target="../tags/tag626.xml"/><Relationship Id="rId97" Type="http://schemas.openxmlformats.org/officeDocument/2006/relationships/tags" Target="../tags/tag647.xml"/><Relationship Id="rId104" Type="http://schemas.openxmlformats.org/officeDocument/2006/relationships/tags" Target="../tags/tag654.xml"/><Relationship Id="rId7" Type="http://schemas.openxmlformats.org/officeDocument/2006/relationships/tags" Target="../tags/tag557.xml"/><Relationship Id="rId71" Type="http://schemas.openxmlformats.org/officeDocument/2006/relationships/tags" Target="../tags/tag621.xml"/><Relationship Id="rId92" Type="http://schemas.openxmlformats.org/officeDocument/2006/relationships/tags" Target="../tags/tag642.xml"/></Relationships>
</file>

<file path=ppt/slides/_rels/slide18.xml.rels><?xml version="1.0" encoding="UTF-8" standalone="yes"?>
<Relationships xmlns="http://schemas.openxmlformats.org/package/2006/relationships"><Relationship Id="rId8" Type="http://schemas.openxmlformats.org/officeDocument/2006/relationships/tags" Target="../tags/tag667.xml"/><Relationship Id="rId13" Type="http://schemas.openxmlformats.org/officeDocument/2006/relationships/tags" Target="../tags/tag672.xml"/><Relationship Id="rId18" Type="http://schemas.openxmlformats.org/officeDocument/2006/relationships/tags" Target="../tags/tag677.xml"/><Relationship Id="rId3" Type="http://schemas.openxmlformats.org/officeDocument/2006/relationships/tags" Target="../tags/tag662.xml"/><Relationship Id="rId7" Type="http://schemas.openxmlformats.org/officeDocument/2006/relationships/tags" Target="../tags/tag666.xml"/><Relationship Id="rId12" Type="http://schemas.openxmlformats.org/officeDocument/2006/relationships/tags" Target="../tags/tag671.xml"/><Relationship Id="rId17" Type="http://schemas.openxmlformats.org/officeDocument/2006/relationships/tags" Target="../tags/tag676.xml"/><Relationship Id="rId2" Type="http://schemas.openxmlformats.org/officeDocument/2006/relationships/tags" Target="../tags/tag661.xml"/><Relationship Id="rId16" Type="http://schemas.openxmlformats.org/officeDocument/2006/relationships/tags" Target="../tags/tag675.xml"/><Relationship Id="rId20" Type="http://schemas.openxmlformats.org/officeDocument/2006/relationships/notesSlide" Target="../notesSlides/notesSlide13.xml"/><Relationship Id="rId1" Type="http://schemas.openxmlformats.org/officeDocument/2006/relationships/tags" Target="../tags/tag660.xml"/><Relationship Id="rId6" Type="http://schemas.openxmlformats.org/officeDocument/2006/relationships/tags" Target="../tags/tag665.xml"/><Relationship Id="rId11" Type="http://schemas.openxmlformats.org/officeDocument/2006/relationships/tags" Target="../tags/tag670.xml"/><Relationship Id="rId5" Type="http://schemas.openxmlformats.org/officeDocument/2006/relationships/tags" Target="../tags/tag664.xml"/><Relationship Id="rId15" Type="http://schemas.openxmlformats.org/officeDocument/2006/relationships/tags" Target="../tags/tag674.xml"/><Relationship Id="rId10" Type="http://schemas.openxmlformats.org/officeDocument/2006/relationships/tags" Target="../tags/tag669.xml"/><Relationship Id="rId19" Type="http://schemas.openxmlformats.org/officeDocument/2006/relationships/slideLayout" Target="../slideLayouts/slideLayout2.xml"/><Relationship Id="rId4" Type="http://schemas.openxmlformats.org/officeDocument/2006/relationships/tags" Target="../tags/tag663.xml"/><Relationship Id="rId9" Type="http://schemas.openxmlformats.org/officeDocument/2006/relationships/tags" Target="../tags/tag668.xml"/><Relationship Id="rId14" Type="http://schemas.openxmlformats.org/officeDocument/2006/relationships/tags" Target="../tags/tag673.xml"/></Relationships>
</file>

<file path=ppt/slides/_rels/slide19.xml.rels><?xml version="1.0" encoding="UTF-8" standalone="yes"?>
<Relationships xmlns="http://schemas.openxmlformats.org/package/2006/relationships"><Relationship Id="rId8" Type="http://schemas.openxmlformats.org/officeDocument/2006/relationships/tags" Target="../tags/tag685.xml"/><Relationship Id="rId13" Type="http://schemas.openxmlformats.org/officeDocument/2006/relationships/tags" Target="../tags/tag690.xml"/><Relationship Id="rId18" Type="http://schemas.openxmlformats.org/officeDocument/2006/relationships/tags" Target="../tags/tag695.xml"/><Relationship Id="rId26" Type="http://schemas.openxmlformats.org/officeDocument/2006/relationships/tags" Target="../tags/tag703.xml"/><Relationship Id="rId39" Type="http://schemas.openxmlformats.org/officeDocument/2006/relationships/notesSlide" Target="../notesSlides/notesSlide14.xml"/><Relationship Id="rId3" Type="http://schemas.openxmlformats.org/officeDocument/2006/relationships/tags" Target="../tags/tag680.xml"/><Relationship Id="rId21" Type="http://schemas.openxmlformats.org/officeDocument/2006/relationships/tags" Target="../tags/tag698.xml"/><Relationship Id="rId34" Type="http://schemas.openxmlformats.org/officeDocument/2006/relationships/tags" Target="../tags/tag711.xml"/><Relationship Id="rId7" Type="http://schemas.openxmlformats.org/officeDocument/2006/relationships/tags" Target="../tags/tag684.xml"/><Relationship Id="rId12" Type="http://schemas.openxmlformats.org/officeDocument/2006/relationships/tags" Target="../tags/tag689.xml"/><Relationship Id="rId17" Type="http://schemas.openxmlformats.org/officeDocument/2006/relationships/tags" Target="../tags/tag694.xml"/><Relationship Id="rId25" Type="http://schemas.openxmlformats.org/officeDocument/2006/relationships/tags" Target="../tags/tag702.xml"/><Relationship Id="rId33" Type="http://schemas.openxmlformats.org/officeDocument/2006/relationships/tags" Target="../tags/tag710.xml"/><Relationship Id="rId38" Type="http://schemas.openxmlformats.org/officeDocument/2006/relationships/slideLayout" Target="../slideLayouts/slideLayout6.xml"/><Relationship Id="rId2" Type="http://schemas.openxmlformats.org/officeDocument/2006/relationships/tags" Target="../tags/tag679.xml"/><Relationship Id="rId16" Type="http://schemas.openxmlformats.org/officeDocument/2006/relationships/tags" Target="../tags/tag693.xml"/><Relationship Id="rId20" Type="http://schemas.openxmlformats.org/officeDocument/2006/relationships/tags" Target="../tags/tag697.xml"/><Relationship Id="rId29" Type="http://schemas.openxmlformats.org/officeDocument/2006/relationships/tags" Target="../tags/tag706.xml"/><Relationship Id="rId1" Type="http://schemas.openxmlformats.org/officeDocument/2006/relationships/tags" Target="../tags/tag678.xml"/><Relationship Id="rId6" Type="http://schemas.openxmlformats.org/officeDocument/2006/relationships/tags" Target="../tags/tag683.xml"/><Relationship Id="rId11" Type="http://schemas.openxmlformats.org/officeDocument/2006/relationships/tags" Target="../tags/tag688.xml"/><Relationship Id="rId24" Type="http://schemas.openxmlformats.org/officeDocument/2006/relationships/tags" Target="../tags/tag701.xml"/><Relationship Id="rId32" Type="http://schemas.openxmlformats.org/officeDocument/2006/relationships/tags" Target="../tags/tag709.xml"/><Relationship Id="rId37" Type="http://schemas.openxmlformats.org/officeDocument/2006/relationships/tags" Target="../tags/tag714.xml"/><Relationship Id="rId40" Type="http://schemas.openxmlformats.org/officeDocument/2006/relationships/image" Target="../media/image16.emf"/><Relationship Id="rId5" Type="http://schemas.openxmlformats.org/officeDocument/2006/relationships/tags" Target="../tags/tag682.xml"/><Relationship Id="rId15" Type="http://schemas.openxmlformats.org/officeDocument/2006/relationships/tags" Target="../tags/tag692.xml"/><Relationship Id="rId23" Type="http://schemas.openxmlformats.org/officeDocument/2006/relationships/tags" Target="../tags/tag700.xml"/><Relationship Id="rId28" Type="http://schemas.openxmlformats.org/officeDocument/2006/relationships/tags" Target="../tags/tag705.xml"/><Relationship Id="rId36" Type="http://schemas.openxmlformats.org/officeDocument/2006/relationships/tags" Target="../tags/tag713.xml"/><Relationship Id="rId10" Type="http://schemas.openxmlformats.org/officeDocument/2006/relationships/tags" Target="../tags/tag687.xml"/><Relationship Id="rId19" Type="http://schemas.openxmlformats.org/officeDocument/2006/relationships/tags" Target="../tags/tag696.xml"/><Relationship Id="rId31" Type="http://schemas.openxmlformats.org/officeDocument/2006/relationships/tags" Target="../tags/tag708.xml"/><Relationship Id="rId4" Type="http://schemas.openxmlformats.org/officeDocument/2006/relationships/tags" Target="../tags/tag681.xml"/><Relationship Id="rId9" Type="http://schemas.openxmlformats.org/officeDocument/2006/relationships/tags" Target="../tags/tag686.xml"/><Relationship Id="rId14" Type="http://schemas.openxmlformats.org/officeDocument/2006/relationships/tags" Target="../tags/tag691.xml"/><Relationship Id="rId22" Type="http://schemas.openxmlformats.org/officeDocument/2006/relationships/tags" Target="../tags/tag699.xml"/><Relationship Id="rId27" Type="http://schemas.openxmlformats.org/officeDocument/2006/relationships/tags" Target="../tags/tag704.xml"/><Relationship Id="rId30" Type="http://schemas.openxmlformats.org/officeDocument/2006/relationships/tags" Target="../tags/tag707.xml"/><Relationship Id="rId35" Type="http://schemas.openxmlformats.org/officeDocument/2006/relationships/tags" Target="../tags/tag712.xml"/></Relationships>
</file>

<file path=ppt/slides/_rels/slide20.xml.rels><?xml version="1.0" encoding="UTF-8" standalone="yes"?>
<Relationships xmlns="http://schemas.openxmlformats.org/package/2006/relationships"><Relationship Id="rId8" Type="http://schemas.openxmlformats.org/officeDocument/2006/relationships/tags" Target="../tags/tag722.xml"/><Relationship Id="rId13" Type="http://schemas.openxmlformats.org/officeDocument/2006/relationships/tags" Target="../tags/tag727.xml"/><Relationship Id="rId18" Type="http://schemas.openxmlformats.org/officeDocument/2006/relationships/tags" Target="../tags/tag732.xml"/><Relationship Id="rId26" Type="http://schemas.openxmlformats.org/officeDocument/2006/relationships/tags" Target="../tags/tag740.xml"/><Relationship Id="rId3" Type="http://schemas.openxmlformats.org/officeDocument/2006/relationships/tags" Target="../tags/tag717.xml"/><Relationship Id="rId21" Type="http://schemas.openxmlformats.org/officeDocument/2006/relationships/tags" Target="../tags/tag735.xml"/><Relationship Id="rId34" Type="http://schemas.openxmlformats.org/officeDocument/2006/relationships/tags" Target="../tags/tag748.xml"/><Relationship Id="rId7" Type="http://schemas.openxmlformats.org/officeDocument/2006/relationships/tags" Target="../tags/tag721.xml"/><Relationship Id="rId12" Type="http://schemas.openxmlformats.org/officeDocument/2006/relationships/tags" Target="../tags/tag726.xml"/><Relationship Id="rId17" Type="http://schemas.openxmlformats.org/officeDocument/2006/relationships/tags" Target="../tags/tag731.xml"/><Relationship Id="rId25" Type="http://schemas.openxmlformats.org/officeDocument/2006/relationships/tags" Target="../tags/tag739.xml"/><Relationship Id="rId33" Type="http://schemas.openxmlformats.org/officeDocument/2006/relationships/tags" Target="../tags/tag747.xml"/><Relationship Id="rId38" Type="http://schemas.openxmlformats.org/officeDocument/2006/relationships/notesSlide" Target="../notesSlides/notesSlide15.xml"/><Relationship Id="rId2" Type="http://schemas.openxmlformats.org/officeDocument/2006/relationships/tags" Target="../tags/tag716.xml"/><Relationship Id="rId16" Type="http://schemas.openxmlformats.org/officeDocument/2006/relationships/tags" Target="../tags/tag730.xml"/><Relationship Id="rId20" Type="http://schemas.openxmlformats.org/officeDocument/2006/relationships/tags" Target="../tags/tag734.xml"/><Relationship Id="rId29" Type="http://schemas.openxmlformats.org/officeDocument/2006/relationships/tags" Target="../tags/tag743.xml"/><Relationship Id="rId1" Type="http://schemas.openxmlformats.org/officeDocument/2006/relationships/tags" Target="../tags/tag715.xml"/><Relationship Id="rId6" Type="http://schemas.openxmlformats.org/officeDocument/2006/relationships/tags" Target="../tags/tag720.xml"/><Relationship Id="rId11" Type="http://schemas.openxmlformats.org/officeDocument/2006/relationships/tags" Target="../tags/tag725.xml"/><Relationship Id="rId24" Type="http://schemas.openxmlformats.org/officeDocument/2006/relationships/tags" Target="../tags/tag738.xml"/><Relationship Id="rId32" Type="http://schemas.openxmlformats.org/officeDocument/2006/relationships/tags" Target="../tags/tag746.xml"/><Relationship Id="rId37" Type="http://schemas.openxmlformats.org/officeDocument/2006/relationships/slideLayout" Target="../slideLayouts/slideLayout6.xml"/><Relationship Id="rId5" Type="http://schemas.openxmlformats.org/officeDocument/2006/relationships/tags" Target="../tags/tag719.xml"/><Relationship Id="rId15" Type="http://schemas.openxmlformats.org/officeDocument/2006/relationships/tags" Target="../tags/tag729.xml"/><Relationship Id="rId23" Type="http://schemas.openxmlformats.org/officeDocument/2006/relationships/tags" Target="../tags/tag737.xml"/><Relationship Id="rId28" Type="http://schemas.openxmlformats.org/officeDocument/2006/relationships/tags" Target="../tags/tag742.xml"/><Relationship Id="rId36" Type="http://schemas.openxmlformats.org/officeDocument/2006/relationships/tags" Target="../tags/tag750.xml"/><Relationship Id="rId10" Type="http://schemas.openxmlformats.org/officeDocument/2006/relationships/tags" Target="../tags/tag724.xml"/><Relationship Id="rId19" Type="http://schemas.openxmlformats.org/officeDocument/2006/relationships/tags" Target="../tags/tag733.xml"/><Relationship Id="rId31" Type="http://schemas.openxmlformats.org/officeDocument/2006/relationships/tags" Target="../tags/tag745.xml"/><Relationship Id="rId4" Type="http://schemas.openxmlformats.org/officeDocument/2006/relationships/tags" Target="../tags/tag718.xml"/><Relationship Id="rId9" Type="http://schemas.openxmlformats.org/officeDocument/2006/relationships/tags" Target="../tags/tag723.xml"/><Relationship Id="rId14" Type="http://schemas.openxmlformats.org/officeDocument/2006/relationships/tags" Target="../tags/tag728.xml"/><Relationship Id="rId22" Type="http://schemas.openxmlformats.org/officeDocument/2006/relationships/tags" Target="../tags/tag736.xml"/><Relationship Id="rId27" Type="http://schemas.openxmlformats.org/officeDocument/2006/relationships/tags" Target="../tags/tag741.xml"/><Relationship Id="rId30" Type="http://schemas.openxmlformats.org/officeDocument/2006/relationships/tags" Target="../tags/tag744.xml"/><Relationship Id="rId35" Type="http://schemas.openxmlformats.org/officeDocument/2006/relationships/tags" Target="../tags/tag749.xml"/></Relationships>
</file>

<file path=ppt/slides/_rels/slide21.xml.rels><?xml version="1.0" encoding="UTF-8" standalone="yes"?>
<Relationships xmlns="http://schemas.openxmlformats.org/package/2006/relationships"><Relationship Id="rId8" Type="http://schemas.openxmlformats.org/officeDocument/2006/relationships/tags" Target="../tags/tag758.xml"/><Relationship Id="rId13" Type="http://schemas.openxmlformats.org/officeDocument/2006/relationships/tags" Target="../tags/tag763.xml"/><Relationship Id="rId18" Type="http://schemas.openxmlformats.org/officeDocument/2006/relationships/tags" Target="../tags/tag768.xml"/><Relationship Id="rId3" Type="http://schemas.openxmlformats.org/officeDocument/2006/relationships/tags" Target="../tags/tag753.xml"/><Relationship Id="rId7" Type="http://schemas.openxmlformats.org/officeDocument/2006/relationships/tags" Target="../tags/tag757.xml"/><Relationship Id="rId12" Type="http://schemas.openxmlformats.org/officeDocument/2006/relationships/tags" Target="../tags/tag762.xml"/><Relationship Id="rId17" Type="http://schemas.openxmlformats.org/officeDocument/2006/relationships/tags" Target="../tags/tag767.xml"/><Relationship Id="rId2" Type="http://schemas.openxmlformats.org/officeDocument/2006/relationships/tags" Target="../tags/tag752.xml"/><Relationship Id="rId16" Type="http://schemas.openxmlformats.org/officeDocument/2006/relationships/tags" Target="../tags/tag766.xml"/><Relationship Id="rId20" Type="http://schemas.openxmlformats.org/officeDocument/2006/relationships/notesSlide" Target="../notesSlides/notesSlide16.xml"/><Relationship Id="rId1" Type="http://schemas.openxmlformats.org/officeDocument/2006/relationships/tags" Target="../tags/tag751.xml"/><Relationship Id="rId6" Type="http://schemas.openxmlformats.org/officeDocument/2006/relationships/tags" Target="../tags/tag756.xml"/><Relationship Id="rId11" Type="http://schemas.openxmlformats.org/officeDocument/2006/relationships/tags" Target="../tags/tag761.xml"/><Relationship Id="rId5" Type="http://schemas.openxmlformats.org/officeDocument/2006/relationships/tags" Target="../tags/tag755.xml"/><Relationship Id="rId15" Type="http://schemas.openxmlformats.org/officeDocument/2006/relationships/tags" Target="../tags/tag765.xml"/><Relationship Id="rId10" Type="http://schemas.openxmlformats.org/officeDocument/2006/relationships/tags" Target="../tags/tag760.xml"/><Relationship Id="rId19" Type="http://schemas.openxmlformats.org/officeDocument/2006/relationships/slideLayout" Target="../slideLayouts/slideLayout2.xml"/><Relationship Id="rId4" Type="http://schemas.openxmlformats.org/officeDocument/2006/relationships/tags" Target="../tags/tag754.xml"/><Relationship Id="rId9" Type="http://schemas.openxmlformats.org/officeDocument/2006/relationships/tags" Target="../tags/tag759.xml"/><Relationship Id="rId14" Type="http://schemas.openxmlformats.org/officeDocument/2006/relationships/tags" Target="../tags/tag764.xml"/></Relationships>
</file>

<file path=ppt/slides/_rels/slide22.xml.rels><?xml version="1.0" encoding="UTF-8" standalone="yes"?>
<Relationships xmlns="http://schemas.openxmlformats.org/package/2006/relationships"><Relationship Id="rId8" Type="http://schemas.openxmlformats.org/officeDocument/2006/relationships/tags" Target="../tags/tag776.xml"/><Relationship Id="rId13" Type="http://schemas.openxmlformats.org/officeDocument/2006/relationships/tags" Target="../tags/tag781.xml"/><Relationship Id="rId18" Type="http://schemas.openxmlformats.org/officeDocument/2006/relationships/tags" Target="../tags/tag786.xml"/><Relationship Id="rId3" Type="http://schemas.openxmlformats.org/officeDocument/2006/relationships/tags" Target="../tags/tag771.xml"/><Relationship Id="rId21" Type="http://schemas.openxmlformats.org/officeDocument/2006/relationships/tags" Target="../tags/tag789.xml"/><Relationship Id="rId7" Type="http://schemas.openxmlformats.org/officeDocument/2006/relationships/tags" Target="../tags/tag775.xml"/><Relationship Id="rId12" Type="http://schemas.openxmlformats.org/officeDocument/2006/relationships/tags" Target="../tags/tag780.xml"/><Relationship Id="rId17" Type="http://schemas.openxmlformats.org/officeDocument/2006/relationships/tags" Target="../tags/tag785.xml"/><Relationship Id="rId2" Type="http://schemas.openxmlformats.org/officeDocument/2006/relationships/tags" Target="../tags/tag770.xml"/><Relationship Id="rId16" Type="http://schemas.openxmlformats.org/officeDocument/2006/relationships/tags" Target="../tags/tag784.xml"/><Relationship Id="rId20" Type="http://schemas.openxmlformats.org/officeDocument/2006/relationships/tags" Target="../tags/tag788.xml"/><Relationship Id="rId1" Type="http://schemas.openxmlformats.org/officeDocument/2006/relationships/tags" Target="../tags/tag769.xml"/><Relationship Id="rId6" Type="http://schemas.openxmlformats.org/officeDocument/2006/relationships/tags" Target="../tags/tag774.xml"/><Relationship Id="rId11" Type="http://schemas.openxmlformats.org/officeDocument/2006/relationships/tags" Target="../tags/tag779.xml"/><Relationship Id="rId24" Type="http://schemas.openxmlformats.org/officeDocument/2006/relationships/notesSlide" Target="../notesSlides/notesSlide17.xml"/><Relationship Id="rId5" Type="http://schemas.openxmlformats.org/officeDocument/2006/relationships/tags" Target="../tags/tag773.xml"/><Relationship Id="rId15" Type="http://schemas.openxmlformats.org/officeDocument/2006/relationships/tags" Target="../tags/tag783.xml"/><Relationship Id="rId23" Type="http://schemas.openxmlformats.org/officeDocument/2006/relationships/slideLayout" Target="../slideLayouts/slideLayout2.xml"/><Relationship Id="rId10" Type="http://schemas.openxmlformats.org/officeDocument/2006/relationships/tags" Target="../tags/tag778.xml"/><Relationship Id="rId19" Type="http://schemas.openxmlformats.org/officeDocument/2006/relationships/tags" Target="../tags/tag787.xml"/><Relationship Id="rId4" Type="http://schemas.openxmlformats.org/officeDocument/2006/relationships/tags" Target="../tags/tag772.xml"/><Relationship Id="rId9" Type="http://schemas.openxmlformats.org/officeDocument/2006/relationships/tags" Target="../tags/tag777.xml"/><Relationship Id="rId14" Type="http://schemas.openxmlformats.org/officeDocument/2006/relationships/tags" Target="../tags/tag782.xml"/><Relationship Id="rId22" Type="http://schemas.openxmlformats.org/officeDocument/2006/relationships/tags" Target="../tags/tag790.xml"/></Relationships>
</file>

<file path=ppt/slides/_rels/slide23.xml.rels><?xml version="1.0" encoding="UTF-8" standalone="yes"?>
<Relationships xmlns="http://schemas.openxmlformats.org/package/2006/relationships"><Relationship Id="rId8" Type="http://schemas.openxmlformats.org/officeDocument/2006/relationships/tags" Target="../tags/tag798.xml"/><Relationship Id="rId13" Type="http://schemas.openxmlformats.org/officeDocument/2006/relationships/tags" Target="../tags/tag803.xml"/><Relationship Id="rId18" Type="http://schemas.openxmlformats.org/officeDocument/2006/relationships/tags" Target="../tags/tag808.xml"/><Relationship Id="rId26" Type="http://schemas.openxmlformats.org/officeDocument/2006/relationships/tags" Target="../tags/tag816.xml"/><Relationship Id="rId3" Type="http://schemas.openxmlformats.org/officeDocument/2006/relationships/tags" Target="../tags/tag793.xml"/><Relationship Id="rId21" Type="http://schemas.openxmlformats.org/officeDocument/2006/relationships/tags" Target="../tags/tag811.xml"/><Relationship Id="rId34" Type="http://schemas.openxmlformats.org/officeDocument/2006/relationships/tags" Target="../tags/tag824.xml"/><Relationship Id="rId7" Type="http://schemas.openxmlformats.org/officeDocument/2006/relationships/tags" Target="../tags/tag797.xml"/><Relationship Id="rId12" Type="http://schemas.openxmlformats.org/officeDocument/2006/relationships/tags" Target="../tags/tag802.xml"/><Relationship Id="rId17" Type="http://schemas.openxmlformats.org/officeDocument/2006/relationships/tags" Target="../tags/tag807.xml"/><Relationship Id="rId25" Type="http://schemas.openxmlformats.org/officeDocument/2006/relationships/tags" Target="../tags/tag815.xml"/><Relationship Id="rId33" Type="http://schemas.openxmlformats.org/officeDocument/2006/relationships/tags" Target="../tags/tag823.xml"/><Relationship Id="rId38" Type="http://schemas.openxmlformats.org/officeDocument/2006/relationships/notesSlide" Target="../notesSlides/notesSlide18.xml"/><Relationship Id="rId2" Type="http://schemas.openxmlformats.org/officeDocument/2006/relationships/tags" Target="../tags/tag792.xml"/><Relationship Id="rId16" Type="http://schemas.openxmlformats.org/officeDocument/2006/relationships/tags" Target="../tags/tag806.xml"/><Relationship Id="rId20" Type="http://schemas.openxmlformats.org/officeDocument/2006/relationships/tags" Target="../tags/tag810.xml"/><Relationship Id="rId29" Type="http://schemas.openxmlformats.org/officeDocument/2006/relationships/tags" Target="../tags/tag819.xml"/><Relationship Id="rId1" Type="http://schemas.openxmlformats.org/officeDocument/2006/relationships/tags" Target="../tags/tag791.xml"/><Relationship Id="rId6" Type="http://schemas.openxmlformats.org/officeDocument/2006/relationships/tags" Target="../tags/tag796.xml"/><Relationship Id="rId11" Type="http://schemas.openxmlformats.org/officeDocument/2006/relationships/tags" Target="../tags/tag801.xml"/><Relationship Id="rId24" Type="http://schemas.openxmlformats.org/officeDocument/2006/relationships/tags" Target="../tags/tag814.xml"/><Relationship Id="rId32" Type="http://schemas.openxmlformats.org/officeDocument/2006/relationships/tags" Target="../tags/tag822.xml"/><Relationship Id="rId37" Type="http://schemas.openxmlformats.org/officeDocument/2006/relationships/slideLayout" Target="../slideLayouts/slideLayout6.xml"/><Relationship Id="rId5" Type="http://schemas.openxmlformats.org/officeDocument/2006/relationships/tags" Target="../tags/tag795.xml"/><Relationship Id="rId15" Type="http://schemas.openxmlformats.org/officeDocument/2006/relationships/tags" Target="../tags/tag805.xml"/><Relationship Id="rId23" Type="http://schemas.openxmlformats.org/officeDocument/2006/relationships/tags" Target="../tags/tag813.xml"/><Relationship Id="rId28" Type="http://schemas.openxmlformats.org/officeDocument/2006/relationships/tags" Target="../tags/tag818.xml"/><Relationship Id="rId36" Type="http://schemas.openxmlformats.org/officeDocument/2006/relationships/tags" Target="../tags/tag826.xml"/><Relationship Id="rId10" Type="http://schemas.openxmlformats.org/officeDocument/2006/relationships/tags" Target="../tags/tag800.xml"/><Relationship Id="rId19" Type="http://schemas.openxmlformats.org/officeDocument/2006/relationships/tags" Target="../tags/tag809.xml"/><Relationship Id="rId31" Type="http://schemas.openxmlformats.org/officeDocument/2006/relationships/tags" Target="../tags/tag821.xml"/><Relationship Id="rId4" Type="http://schemas.openxmlformats.org/officeDocument/2006/relationships/tags" Target="../tags/tag794.xml"/><Relationship Id="rId9" Type="http://schemas.openxmlformats.org/officeDocument/2006/relationships/tags" Target="../tags/tag799.xml"/><Relationship Id="rId14" Type="http://schemas.openxmlformats.org/officeDocument/2006/relationships/tags" Target="../tags/tag804.xml"/><Relationship Id="rId22" Type="http://schemas.openxmlformats.org/officeDocument/2006/relationships/tags" Target="../tags/tag812.xml"/><Relationship Id="rId27" Type="http://schemas.openxmlformats.org/officeDocument/2006/relationships/tags" Target="../tags/tag817.xml"/><Relationship Id="rId30" Type="http://schemas.openxmlformats.org/officeDocument/2006/relationships/tags" Target="../tags/tag820.xml"/><Relationship Id="rId35" Type="http://schemas.openxmlformats.org/officeDocument/2006/relationships/tags" Target="../tags/tag825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tags" Target="../tags/tag829.xml"/><Relationship Id="rId2" Type="http://schemas.openxmlformats.org/officeDocument/2006/relationships/tags" Target="../tags/tag828.xml"/><Relationship Id="rId1" Type="http://schemas.openxmlformats.org/officeDocument/2006/relationships/tags" Target="../tags/tag827.xml"/><Relationship Id="rId5" Type="http://schemas.openxmlformats.org/officeDocument/2006/relationships/image" Target="../media/image14.png"/><Relationship Id="rId4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8" Type="http://schemas.openxmlformats.org/officeDocument/2006/relationships/tags" Target="../tags/tag837.xml"/><Relationship Id="rId13" Type="http://schemas.openxmlformats.org/officeDocument/2006/relationships/tags" Target="../tags/tag842.xml"/><Relationship Id="rId3" Type="http://schemas.openxmlformats.org/officeDocument/2006/relationships/tags" Target="../tags/tag832.xml"/><Relationship Id="rId7" Type="http://schemas.openxmlformats.org/officeDocument/2006/relationships/tags" Target="../tags/tag836.xml"/><Relationship Id="rId12" Type="http://schemas.openxmlformats.org/officeDocument/2006/relationships/tags" Target="../tags/tag841.xml"/><Relationship Id="rId2" Type="http://schemas.openxmlformats.org/officeDocument/2006/relationships/tags" Target="../tags/tag831.xml"/><Relationship Id="rId1" Type="http://schemas.openxmlformats.org/officeDocument/2006/relationships/tags" Target="../tags/tag830.xml"/><Relationship Id="rId6" Type="http://schemas.openxmlformats.org/officeDocument/2006/relationships/tags" Target="../tags/tag835.xml"/><Relationship Id="rId11" Type="http://schemas.openxmlformats.org/officeDocument/2006/relationships/tags" Target="../tags/tag840.xml"/><Relationship Id="rId5" Type="http://schemas.openxmlformats.org/officeDocument/2006/relationships/tags" Target="../tags/tag834.xml"/><Relationship Id="rId15" Type="http://schemas.openxmlformats.org/officeDocument/2006/relationships/image" Target="../media/image14.png"/><Relationship Id="rId10" Type="http://schemas.openxmlformats.org/officeDocument/2006/relationships/tags" Target="../tags/tag839.xml"/><Relationship Id="rId4" Type="http://schemas.openxmlformats.org/officeDocument/2006/relationships/tags" Target="../tags/tag833.xml"/><Relationship Id="rId9" Type="http://schemas.openxmlformats.org/officeDocument/2006/relationships/tags" Target="../tags/tag838.xml"/><Relationship Id="rId14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8" Type="http://schemas.openxmlformats.org/officeDocument/2006/relationships/tags" Target="../tags/tag850.xml"/><Relationship Id="rId13" Type="http://schemas.openxmlformats.org/officeDocument/2006/relationships/tags" Target="../tags/tag855.xml"/><Relationship Id="rId3" Type="http://schemas.openxmlformats.org/officeDocument/2006/relationships/tags" Target="../tags/tag845.xml"/><Relationship Id="rId7" Type="http://schemas.openxmlformats.org/officeDocument/2006/relationships/tags" Target="../tags/tag849.xml"/><Relationship Id="rId12" Type="http://schemas.openxmlformats.org/officeDocument/2006/relationships/tags" Target="../tags/tag854.xml"/><Relationship Id="rId17" Type="http://schemas.openxmlformats.org/officeDocument/2006/relationships/image" Target="../media/image14.png"/><Relationship Id="rId2" Type="http://schemas.openxmlformats.org/officeDocument/2006/relationships/tags" Target="../tags/tag844.xml"/><Relationship Id="rId16" Type="http://schemas.openxmlformats.org/officeDocument/2006/relationships/slideLayout" Target="../slideLayouts/slideLayout2.xml"/><Relationship Id="rId1" Type="http://schemas.openxmlformats.org/officeDocument/2006/relationships/tags" Target="../tags/tag843.xml"/><Relationship Id="rId6" Type="http://schemas.openxmlformats.org/officeDocument/2006/relationships/tags" Target="../tags/tag848.xml"/><Relationship Id="rId11" Type="http://schemas.openxmlformats.org/officeDocument/2006/relationships/tags" Target="../tags/tag853.xml"/><Relationship Id="rId5" Type="http://schemas.openxmlformats.org/officeDocument/2006/relationships/tags" Target="../tags/tag847.xml"/><Relationship Id="rId15" Type="http://schemas.openxmlformats.org/officeDocument/2006/relationships/tags" Target="../tags/tag857.xml"/><Relationship Id="rId10" Type="http://schemas.openxmlformats.org/officeDocument/2006/relationships/tags" Target="../tags/tag852.xml"/><Relationship Id="rId4" Type="http://schemas.openxmlformats.org/officeDocument/2006/relationships/tags" Target="../tags/tag846.xml"/><Relationship Id="rId9" Type="http://schemas.openxmlformats.org/officeDocument/2006/relationships/tags" Target="../tags/tag851.xml"/><Relationship Id="rId14" Type="http://schemas.openxmlformats.org/officeDocument/2006/relationships/tags" Target="../tags/tag856.xml"/></Relationships>
</file>

<file path=ppt/slides/_rels/slide27.xml.rels><?xml version="1.0" encoding="UTF-8" standalone="yes"?>
<Relationships xmlns="http://schemas.openxmlformats.org/package/2006/relationships"><Relationship Id="rId13" Type="http://schemas.openxmlformats.org/officeDocument/2006/relationships/tags" Target="../tags/tag870.xml"/><Relationship Id="rId18" Type="http://schemas.openxmlformats.org/officeDocument/2006/relationships/tags" Target="../tags/tag875.xml"/><Relationship Id="rId26" Type="http://schemas.openxmlformats.org/officeDocument/2006/relationships/tags" Target="../tags/tag883.xml"/><Relationship Id="rId39" Type="http://schemas.openxmlformats.org/officeDocument/2006/relationships/tags" Target="../tags/tag896.xml"/><Relationship Id="rId21" Type="http://schemas.openxmlformats.org/officeDocument/2006/relationships/tags" Target="../tags/tag878.xml"/><Relationship Id="rId34" Type="http://schemas.openxmlformats.org/officeDocument/2006/relationships/tags" Target="../tags/tag891.xml"/><Relationship Id="rId42" Type="http://schemas.openxmlformats.org/officeDocument/2006/relationships/tags" Target="../tags/tag899.xml"/><Relationship Id="rId47" Type="http://schemas.openxmlformats.org/officeDocument/2006/relationships/tags" Target="../tags/tag904.xml"/><Relationship Id="rId50" Type="http://schemas.openxmlformats.org/officeDocument/2006/relationships/tags" Target="../tags/tag907.xml"/><Relationship Id="rId55" Type="http://schemas.openxmlformats.org/officeDocument/2006/relationships/notesSlide" Target="../notesSlides/notesSlide19.xml"/><Relationship Id="rId7" Type="http://schemas.openxmlformats.org/officeDocument/2006/relationships/tags" Target="../tags/tag864.xml"/><Relationship Id="rId12" Type="http://schemas.openxmlformats.org/officeDocument/2006/relationships/tags" Target="../tags/tag869.xml"/><Relationship Id="rId17" Type="http://schemas.openxmlformats.org/officeDocument/2006/relationships/tags" Target="../tags/tag874.xml"/><Relationship Id="rId25" Type="http://schemas.openxmlformats.org/officeDocument/2006/relationships/tags" Target="../tags/tag882.xml"/><Relationship Id="rId33" Type="http://schemas.openxmlformats.org/officeDocument/2006/relationships/tags" Target="../tags/tag890.xml"/><Relationship Id="rId38" Type="http://schemas.openxmlformats.org/officeDocument/2006/relationships/tags" Target="../tags/tag895.xml"/><Relationship Id="rId46" Type="http://schemas.openxmlformats.org/officeDocument/2006/relationships/tags" Target="../tags/tag903.xml"/><Relationship Id="rId2" Type="http://schemas.openxmlformats.org/officeDocument/2006/relationships/tags" Target="../tags/tag859.xml"/><Relationship Id="rId16" Type="http://schemas.openxmlformats.org/officeDocument/2006/relationships/tags" Target="../tags/tag873.xml"/><Relationship Id="rId20" Type="http://schemas.openxmlformats.org/officeDocument/2006/relationships/tags" Target="../tags/tag877.xml"/><Relationship Id="rId29" Type="http://schemas.openxmlformats.org/officeDocument/2006/relationships/tags" Target="../tags/tag886.xml"/><Relationship Id="rId41" Type="http://schemas.openxmlformats.org/officeDocument/2006/relationships/tags" Target="../tags/tag898.xml"/><Relationship Id="rId54" Type="http://schemas.openxmlformats.org/officeDocument/2006/relationships/slideLayout" Target="../slideLayouts/slideLayout6.xml"/><Relationship Id="rId1" Type="http://schemas.openxmlformats.org/officeDocument/2006/relationships/tags" Target="../tags/tag858.xml"/><Relationship Id="rId6" Type="http://schemas.openxmlformats.org/officeDocument/2006/relationships/tags" Target="../tags/tag863.xml"/><Relationship Id="rId11" Type="http://schemas.openxmlformats.org/officeDocument/2006/relationships/tags" Target="../tags/tag868.xml"/><Relationship Id="rId24" Type="http://schemas.openxmlformats.org/officeDocument/2006/relationships/tags" Target="../tags/tag881.xml"/><Relationship Id="rId32" Type="http://schemas.openxmlformats.org/officeDocument/2006/relationships/tags" Target="../tags/tag889.xml"/><Relationship Id="rId37" Type="http://schemas.openxmlformats.org/officeDocument/2006/relationships/tags" Target="../tags/tag894.xml"/><Relationship Id="rId40" Type="http://schemas.openxmlformats.org/officeDocument/2006/relationships/tags" Target="../tags/tag897.xml"/><Relationship Id="rId45" Type="http://schemas.openxmlformats.org/officeDocument/2006/relationships/tags" Target="../tags/tag902.xml"/><Relationship Id="rId53" Type="http://schemas.openxmlformats.org/officeDocument/2006/relationships/tags" Target="../tags/tag910.xml"/><Relationship Id="rId5" Type="http://schemas.openxmlformats.org/officeDocument/2006/relationships/tags" Target="../tags/tag862.xml"/><Relationship Id="rId15" Type="http://schemas.openxmlformats.org/officeDocument/2006/relationships/tags" Target="../tags/tag872.xml"/><Relationship Id="rId23" Type="http://schemas.openxmlformats.org/officeDocument/2006/relationships/tags" Target="../tags/tag880.xml"/><Relationship Id="rId28" Type="http://schemas.openxmlformats.org/officeDocument/2006/relationships/tags" Target="../tags/tag885.xml"/><Relationship Id="rId36" Type="http://schemas.openxmlformats.org/officeDocument/2006/relationships/tags" Target="../tags/tag893.xml"/><Relationship Id="rId49" Type="http://schemas.openxmlformats.org/officeDocument/2006/relationships/tags" Target="../tags/tag906.xml"/><Relationship Id="rId10" Type="http://schemas.openxmlformats.org/officeDocument/2006/relationships/tags" Target="../tags/tag867.xml"/><Relationship Id="rId19" Type="http://schemas.openxmlformats.org/officeDocument/2006/relationships/tags" Target="../tags/tag876.xml"/><Relationship Id="rId31" Type="http://schemas.openxmlformats.org/officeDocument/2006/relationships/tags" Target="../tags/tag888.xml"/><Relationship Id="rId44" Type="http://schemas.openxmlformats.org/officeDocument/2006/relationships/tags" Target="../tags/tag901.xml"/><Relationship Id="rId52" Type="http://schemas.openxmlformats.org/officeDocument/2006/relationships/tags" Target="../tags/tag909.xml"/><Relationship Id="rId4" Type="http://schemas.openxmlformats.org/officeDocument/2006/relationships/tags" Target="../tags/tag861.xml"/><Relationship Id="rId9" Type="http://schemas.openxmlformats.org/officeDocument/2006/relationships/tags" Target="../tags/tag866.xml"/><Relationship Id="rId14" Type="http://schemas.openxmlformats.org/officeDocument/2006/relationships/tags" Target="../tags/tag871.xml"/><Relationship Id="rId22" Type="http://schemas.openxmlformats.org/officeDocument/2006/relationships/tags" Target="../tags/tag879.xml"/><Relationship Id="rId27" Type="http://schemas.openxmlformats.org/officeDocument/2006/relationships/tags" Target="../tags/tag884.xml"/><Relationship Id="rId30" Type="http://schemas.openxmlformats.org/officeDocument/2006/relationships/tags" Target="../tags/tag887.xml"/><Relationship Id="rId35" Type="http://schemas.openxmlformats.org/officeDocument/2006/relationships/tags" Target="../tags/tag892.xml"/><Relationship Id="rId43" Type="http://schemas.openxmlformats.org/officeDocument/2006/relationships/tags" Target="../tags/tag900.xml"/><Relationship Id="rId48" Type="http://schemas.openxmlformats.org/officeDocument/2006/relationships/tags" Target="../tags/tag905.xml"/><Relationship Id="rId8" Type="http://schemas.openxmlformats.org/officeDocument/2006/relationships/tags" Target="../tags/tag865.xml"/><Relationship Id="rId51" Type="http://schemas.openxmlformats.org/officeDocument/2006/relationships/tags" Target="../tags/tag908.xml"/><Relationship Id="rId3" Type="http://schemas.openxmlformats.org/officeDocument/2006/relationships/tags" Target="../tags/tag860.xml"/></Relationships>
</file>

<file path=ppt/slides/_rels/slide28.xml.rels><?xml version="1.0" encoding="UTF-8" standalone="yes"?>
<Relationships xmlns="http://schemas.openxmlformats.org/package/2006/relationships"><Relationship Id="rId13" Type="http://schemas.openxmlformats.org/officeDocument/2006/relationships/tags" Target="../tags/tag923.xml"/><Relationship Id="rId18" Type="http://schemas.openxmlformats.org/officeDocument/2006/relationships/tags" Target="../tags/tag928.xml"/><Relationship Id="rId26" Type="http://schemas.openxmlformats.org/officeDocument/2006/relationships/tags" Target="../tags/tag936.xml"/><Relationship Id="rId39" Type="http://schemas.openxmlformats.org/officeDocument/2006/relationships/tags" Target="../tags/tag949.xml"/><Relationship Id="rId3" Type="http://schemas.openxmlformats.org/officeDocument/2006/relationships/tags" Target="../tags/tag913.xml"/><Relationship Id="rId21" Type="http://schemas.openxmlformats.org/officeDocument/2006/relationships/tags" Target="../tags/tag931.xml"/><Relationship Id="rId34" Type="http://schemas.openxmlformats.org/officeDocument/2006/relationships/tags" Target="../tags/tag944.xml"/><Relationship Id="rId42" Type="http://schemas.openxmlformats.org/officeDocument/2006/relationships/tags" Target="../tags/tag952.xml"/><Relationship Id="rId47" Type="http://schemas.openxmlformats.org/officeDocument/2006/relationships/tags" Target="../tags/tag957.xml"/><Relationship Id="rId50" Type="http://schemas.openxmlformats.org/officeDocument/2006/relationships/notesSlide" Target="../notesSlides/notesSlide20.xml"/><Relationship Id="rId7" Type="http://schemas.openxmlformats.org/officeDocument/2006/relationships/tags" Target="../tags/tag917.xml"/><Relationship Id="rId12" Type="http://schemas.openxmlformats.org/officeDocument/2006/relationships/tags" Target="../tags/tag922.xml"/><Relationship Id="rId17" Type="http://schemas.openxmlformats.org/officeDocument/2006/relationships/tags" Target="../tags/tag927.xml"/><Relationship Id="rId25" Type="http://schemas.openxmlformats.org/officeDocument/2006/relationships/tags" Target="../tags/tag935.xml"/><Relationship Id="rId33" Type="http://schemas.openxmlformats.org/officeDocument/2006/relationships/tags" Target="../tags/tag943.xml"/><Relationship Id="rId38" Type="http://schemas.openxmlformats.org/officeDocument/2006/relationships/tags" Target="../tags/tag948.xml"/><Relationship Id="rId46" Type="http://schemas.openxmlformats.org/officeDocument/2006/relationships/tags" Target="../tags/tag956.xml"/><Relationship Id="rId2" Type="http://schemas.openxmlformats.org/officeDocument/2006/relationships/tags" Target="../tags/tag912.xml"/><Relationship Id="rId16" Type="http://schemas.openxmlformats.org/officeDocument/2006/relationships/tags" Target="../tags/tag926.xml"/><Relationship Id="rId20" Type="http://schemas.openxmlformats.org/officeDocument/2006/relationships/tags" Target="../tags/tag930.xml"/><Relationship Id="rId29" Type="http://schemas.openxmlformats.org/officeDocument/2006/relationships/tags" Target="../tags/tag939.xml"/><Relationship Id="rId41" Type="http://schemas.openxmlformats.org/officeDocument/2006/relationships/tags" Target="../tags/tag951.xml"/><Relationship Id="rId1" Type="http://schemas.openxmlformats.org/officeDocument/2006/relationships/tags" Target="../tags/tag911.xml"/><Relationship Id="rId6" Type="http://schemas.openxmlformats.org/officeDocument/2006/relationships/tags" Target="../tags/tag916.xml"/><Relationship Id="rId11" Type="http://schemas.openxmlformats.org/officeDocument/2006/relationships/tags" Target="../tags/tag921.xml"/><Relationship Id="rId24" Type="http://schemas.openxmlformats.org/officeDocument/2006/relationships/tags" Target="../tags/tag934.xml"/><Relationship Id="rId32" Type="http://schemas.openxmlformats.org/officeDocument/2006/relationships/tags" Target="../tags/tag942.xml"/><Relationship Id="rId37" Type="http://schemas.openxmlformats.org/officeDocument/2006/relationships/tags" Target="../tags/tag947.xml"/><Relationship Id="rId40" Type="http://schemas.openxmlformats.org/officeDocument/2006/relationships/tags" Target="../tags/tag950.xml"/><Relationship Id="rId45" Type="http://schemas.openxmlformats.org/officeDocument/2006/relationships/tags" Target="../tags/tag955.xml"/><Relationship Id="rId5" Type="http://schemas.openxmlformats.org/officeDocument/2006/relationships/tags" Target="../tags/tag915.xml"/><Relationship Id="rId15" Type="http://schemas.openxmlformats.org/officeDocument/2006/relationships/tags" Target="../tags/tag925.xml"/><Relationship Id="rId23" Type="http://schemas.openxmlformats.org/officeDocument/2006/relationships/tags" Target="../tags/tag933.xml"/><Relationship Id="rId28" Type="http://schemas.openxmlformats.org/officeDocument/2006/relationships/tags" Target="../tags/tag938.xml"/><Relationship Id="rId36" Type="http://schemas.openxmlformats.org/officeDocument/2006/relationships/tags" Target="../tags/tag946.xml"/><Relationship Id="rId49" Type="http://schemas.openxmlformats.org/officeDocument/2006/relationships/slideLayout" Target="../slideLayouts/slideLayout6.xml"/><Relationship Id="rId10" Type="http://schemas.openxmlformats.org/officeDocument/2006/relationships/tags" Target="../tags/tag920.xml"/><Relationship Id="rId19" Type="http://schemas.openxmlformats.org/officeDocument/2006/relationships/tags" Target="../tags/tag929.xml"/><Relationship Id="rId31" Type="http://schemas.openxmlformats.org/officeDocument/2006/relationships/tags" Target="../tags/tag941.xml"/><Relationship Id="rId44" Type="http://schemas.openxmlformats.org/officeDocument/2006/relationships/tags" Target="../tags/tag954.xml"/><Relationship Id="rId4" Type="http://schemas.openxmlformats.org/officeDocument/2006/relationships/tags" Target="../tags/tag914.xml"/><Relationship Id="rId9" Type="http://schemas.openxmlformats.org/officeDocument/2006/relationships/tags" Target="../tags/tag919.xml"/><Relationship Id="rId14" Type="http://schemas.openxmlformats.org/officeDocument/2006/relationships/tags" Target="../tags/tag924.xml"/><Relationship Id="rId22" Type="http://schemas.openxmlformats.org/officeDocument/2006/relationships/tags" Target="../tags/tag932.xml"/><Relationship Id="rId27" Type="http://schemas.openxmlformats.org/officeDocument/2006/relationships/tags" Target="../tags/tag937.xml"/><Relationship Id="rId30" Type="http://schemas.openxmlformats.org/officeDocument/2006/relationships/tags" Target="../tags/tag940.xml"/><Relationship Id="rId35" Type="http://schemas.openxmlformats.org/officeDocument/2006/relationships/tags" Target="../tags/tag945.xml"/><Relationship Id="rId43" Type="http://schemas.openxmlformats.org/officeDocument/2006/relationships/tags" Target="../tags/tag953.xml"/><Relationship Id="rId48" Type="http://schemas.openxmlformats.org/officeDocument/2006/relationships/tags" Target="../tags/tag958.xml"/><Relationship Id="rId8" Type="http://schemas.openxmlformats.org/officeDocument/2006/relationships/tags" Target="../tags/tag918.xml"/></Relationships>
</file>

<file path=ppt/slides/_rels/slide29.xml.rels><?xml version="1.0" encoding="UTF-8" standalone="yes"?>
<Relationships xmlns="http://schemas.openxmlformats.org/package/2006/relationships"><Relationship Id="rId13" Type="http://schemas.openxmlformats.org/officeDocument/2006/relationships/tags" Target="../tags/tag971.xml"/><Relationship Id="rId18" Type="http://schemas.openxmlformats.org/officeDocument/2006/relationships/tags" Target="../tags/tag976.xml"/><Relationship Id="rId26" Type="http://schemas.openxmlformats.org/officeDocument/2006/relationships/tags" Target="../tags/tag984.xml"/><Relationship Id="rId39" Type="http://schemas.openxmlformats.org/officeDocument/2006/relationships/tags" Target="../tags/tag997.xml"/><Relationship Id="rId3" Type="http://schemas.openxmlformats.org/officeDocument/2006/relationships/tags" Target="../tags/tag961.xml"/><Relationship Id="rId21" Type="http://schemas.openxmlformats.org/officeDocument/2006/relationships/tags" Target="../tags/tag979.xml"/><Relationship Id="rId34" Type="http://schemas.openxmlformats.org/officeDocument/2006/relationships/tags" Target="../tags/tag992.xml"/><Relationship Id="rId42" Type="http://schemas.openxmlformats.org/officeDocument/2006/relationships/tags" Target="../tags/tag1000.xml"/><Relationship Id="rId47" Type="http://schemas.openxmlformats.org/officeDocument/2006/relationships/tags" Target="../tags/tag1005.xml"/><Relationship Id="rId50" Type="http://schemas.openxmlformats.org/officeDocument/2006/relationships/tags" Target="../tags/tag1008.xml"/><Relationship Id="rId7" Type="http://schemas.openxmlformats.org/officeDocument/2006/relationships/tags" Target="../tags/tag965.xml"/><Relationship Id="rId12" Type="http://schemas.openxmlformats.org/officeDocument/2006/relationships/tags" Target="../tags/tag970.xml"/><Relationship Id="rId17" Type="http://schemas.openxmlformats.org/officeDocument/2006/relationships/tags" Target="../tags/tag975.xml"/><Relationship Id="rId25" Type="http://schemas.openxmlformats.org/officeDocument/2006/relationships/tags" Target="../tags/tag983.xml"/><Relationship Id="rId33" Type="http://schemas.openxmlformats.org/officeDocument/2006/relationships/tags" Target="../tags/tag991.xml"/><Relationship Id="rId38" Type="http://schemas.openxmlformats.org/officeDocument/2006/relationships/tags" Target="../tags/tag996.xml"/><Relationship Id="rId46" Type="http://schemas.openxmlformats.org/officeDocument/2006/relationships/tags" Target="../tags/tag1004.xml"/><Relationship Id="rId2" Type="http://schemas.openxmlformats.org/officeDocument/2006/relationships/tags" Target="../tags/tag960.xml"/><Relationship Id="rId16" Type="http://schemas.openxmlformats.org/officeDocument/2006/relationships/tags" Target="../tags/tag974.xml"/><Relationship Id="rId20" Type="http://schemas.openxmlformats.org/officeDocument/2006/relationships/tags" Target="../tags/tag978.xml"/><Relationship Id="rId29" Type="http://schemas.openxmlformats.org/officeDocument/2006/relationships/tags" Target="../tags/tag987.xml"/><Relationship Id="rId41" Type="http://schemas.openxmlformats.org/officeDocument/2006/relationships/tags" Target="../tags/tag999.xml"/><Relationship Id="rId1" Type="http://schemas.openxmlformats.org/officeDocument/2006/relationships/tags" Target="../tags/tag959.xml"/><Relationship Id="rId6" Type="http://schemas.openxmlformats.org/officeDocument/2006/relationships/tags" Target="../tags/tag964.xml"/><Relationship Id="rId11" Type="http://schemas.openxmlformats.org/officeDocument/2006/relationships/tags" Target="../tags/tag969.xml"/><Relationship Id="rId24" Type="http://schemas.openxmlformats.org/officeDocument/2006/relationships/tags" Target="../tags/tag982.xml"/><Relationship Id="rId32" Type="http://schemas.openxmlformats.org/officeDocument/2006/relationships/tags" Target="../tags/tag990.xml"/><Relationship Id="rId37" Type="http://schemas.openxmlformats.org/officeDocument/2006/relationships/tags" Target="../tags/tag995.xml"/><Relationship Id="rId40" Type="http://schemas.openxmlformats.org/officeDocument/2006/relationships/tags" Target="../tags/tag998.xml"/><Relationship Id="rId45" Type="http://schemas.openxmlformats.org/officeDocument/2006/relationships/tags" Target="../tags/tag1003.xml"/><Relationship Id="rId5" Type="http://schemas.openxmlformats.org/officeDocument/2006/relationships/tags" Target="../tags/tag963.xml"/><Relationship Id="rId15" Type="http://schemas.openxmlformats.org/officeDocument/2006/relationships/tags" Target="../tags/tag973.xml"/><Relationship Id="rId23" Type="http://schemas.openxmlformats.org/officeDocument/2006/relationships/tags" Target="../tags/tag981.xml"/><Relationship Id="rId28" Type="http://schemas.openxmlformats.org/officeDocument/2006/relationships/tags" Target="../tags/tag986.xml"/><Relationship Id="rId36" Type="http://schemas.openxmlformats.org/officeDocument/2006/relationships/tags" Target="../tags/tag994.xml"/><Relationship Id="rId49" Type="http://schemas.openxmlformats.org/officeDocument/2006/relationships/tags" Target="../tags/tag1007.xml"/><Relationship Id="rId10" Type="http://schemas.openxmlformats.org/officeDocument/2006/relationships/tags" Target="../tags/tag968.xml"/><Relationship Id="rId19" Type="http://schemas.openxmlformats.org/officeDocument/2006/relationships/tags" Target="../tags/tag977.xml"/><Relationship Id="rId31" Type="http://schemas.openxmlformats.org/officeDocument/2006/relationships/tags" Target="../tags/tag989.xml"/><Relationship Id="rId44" Type="http://schemas.openxmlformats.org/officeDocument/2006/relationships/tags" Target="../tags/tag1002.xml"/><Relationship Id="rId52" Type="http://schemas.openxmlformats.org/officeDocument/2006/relationships/notesSlide" Target="../notesSlides/notesSlide21.xml"/><Relationship Id="rId4" Type="http://schemas.openxmlformats.org/officeDocument/2006/relationships/tags" Target="../tags/tag962.xml"/><Relationship Id="rId9" Type="http://schemas.openxmlformats.org/officeDocument/2006/relationships/tags" Target="../tags/tag967.xml"/><Relationship Id="rId14" Type="http://schemas.openxmlformats.org/officeDocument/2006/relationships/tags" Target="../tags/tag972.xml"/><Relationship Id="rId22" Type="http://schemas.openxmlformats.org/officeDocument/2006/relationships/tags" Target="../tags/tag980.xml"/><Relationship Id="rId27" Type="http://schemas.openxmlformats.org/officeDocument/2006/relationships/tags" Target="../tags/tag985.xml"/><Relationship Id="rId30" Type="http://schemas.openxmlformats.org/officeDocument/2006/relationships/tags" Target="../tags/tag988.xml"/><Relationship Id="rId35" Type="http://schemas.openxmlformats.org/officeDocument/2006/relationships/tags" Target="../tags/tag993.xml"/><Relationship Id="rId43" Type="http://schemas.openxmlformats.org/officeDocument/2006/relationships/tags" Target="../tags/tag1001.xml"/><Relationship Id="rId48" Type="http://schemas.openxmlformats.org/officeDocument/2006/relationships/tags" Target="../tags/tag1006.xml"/><Relationship Id="rId8" Type="http://schemas.openxmlformats.org/officeDocument/2006/relationships/tags" Target="../tags/tag966.xml"/><Relationship Id="rId51" Type="http://schemas.openxmlformats.org/officeDocument/2006/relationships/slideLayout" Target="../slideLayouts/slideLayout6.xml"/></Relationships>
</file>

<file path=ppt/slides/_rels/slide30.xml.rels><?xml version="1.0" encoding="UTF-8" standalone="yes"?>
<Relationships xmlns="http://schemas.openxmlformats.org/package/2006/relationships"><Relationship Id="rId13" Type="http://schemas.openxmlformats.org/officeDocument/2006/relationships/tags" Target="../tags/tag1021.xml"/><Relationship Id="rId18" Type="http://schemas.openxmlformats.org/officeDocument/2006/relationships/tags" Target="../tags/tag1026.xml"/><Relationship Id="rId26" Type="http://schemas.openxmlformats.org/officeDocument/2006/relationships/tags" Target="../tags/tag1034.xml"/><Relationship Id="rId39" Type="http://schemas.openxmlformats.org/officeDocument/2006/relationships/tags" Target="../tags/tag1047.xml"/><Relationship Id="rId3" Type="http://schemas.openxmlformats.org/officeDocument/2006/relationships/tags" Target="../tags/tag1011.xml"/><Relationship Id="rId21" Type="http://schemas.openxmlformats.org/officeDocument/2006/relationships/tags" Target="../tags/tag1029.xml"/><Relationship Id="rId34" Type="http://schemas.openxmlformats.org/officeDocument/2006/relationships/tags" Target="../tags/tag1042.xml"/><Relationship Id="rId42" Type="http://schemas.openxmlformats.org/officeDocument/2006/relationships/tags" Target="../tags/tag1050.xml"/><Relationship Id="rId47" Type="http://schemas.openxmlformats.org/officeDocument/2006/relationships/tags" Target="../tags/tag1055.xml"/><Relationship Id="rId50" Type="http://schemas.openxmlformats.org/officeDocument/2006/relationships/tags" Target="../tags/tag1058.xml"/><Relationship Id="rId7" Type="http://schemas.openxmlformats.org/officeDocument/2006/relationships/tags" Target="../tags/tag1015.xml"/><Relationship Id="rId12" Type="http://schemas.openxmlformats.org/officeDocument/2006/relationships/tags" Target="../tags/tag1020.xml"/><Relationship Id="rId17" Type="http://schemas.openxmlformats.org/officeDocument/2006/relationships/tags" Target="../tags/tag1025.xml"/><Relationship Id="rId25" Type="http://schemas.openxmlformats.org/officeDocument/2006/relationships/tags" Target="../tags/tag1033.xml"/><Relationship Id="rId33" Type="http://schemas.openxmlformats.org/officeDocument/2006/relationships/tags" Target="../tags/tag1041.xml"/><Relationship Id="rId38" Type="http://schemas.openxmlformats.org/officeDocument/2006/relationships/tags" Target="../tags/tag1046.xml"/><Relationship Id="rId46" Type="http://schemas.openxmlformats.org/officeDocument/2006/relationships/tags" Target="../tags/tag1054.xml"/><Relationship Id="rId2" Type="http://schemas.openxmlformats.org/officeDocument/2006/relationships/tags" Target="../tags/tag1010.xml"/><Relationship Id="rId16" Type="http://schemas.openxmlformats.org/officeDocument/2006/relationships/tags" Target="../tags/tag1024.xml"/><Relationship Id="rId20" Type="http://schemas.openxmlformats.org/officeDocument/2006/relationships/tags" Target="../tags/tag1028.xml"/><Relationship Id="rId29" Type="http://schemas.openxmlformats.org/officeDocument/2006/relationships/tags" Target="../tags/tag1037.xml"/><Relationship Id="rId41" Type="http://schemas.openxmlformats.org/officeDocument/2006/relationships/tags" Target="../tags/tag1049.xml"/><Relationship Id="rId1" Type="http://schemas.openxmlformats.org/officeDocument/2006/relationships/tags" Target="../tags/tag1009.xml"/><Relationship Id="rId6" Type="http://schemas.openxmlformats.org/officeDocument/2006/relationships/tags" Target="../tags/tag1014.xml"/><Relationship Id="rId11" Type="http://schemas.openxmlformats.org/officeDocument/2006/relationships/tags" Target="../tags/tag1019.xml"/><Relationship Id="rId24" Type="http://schemas.openxmlformats.org/officeDocument/2006/relationships/tags" Target="../tags/tag1032.xml"/><Relationship Id="rId32" Type="http://schemas.openxmlformats.org/officeDocument/2006/relationships/tags" Target="../tags/tag1040.xml"/><Relationship Id="rId37" Type="http://schemas.openxmlformats.org/officeDocument/2006/relationships/tags" Target="../tags/tag1045.xml"/><Relationship Id="rId40" Type="http://schemas.openxmlformats.org/officeDocument/2006/relationships/tags" Target="../tags/tag1048.xml"/><Relationship Id="rId45" Type="http://schemas.openxmlformats.org/officeDocument/2006/relationships/tags" Target="../tags/tag1053.xml"/><Relationship Id="rId5" Type="http://schemas.openxmlformats.org/officeDocument/2006/relationships/tags" Target="../tags/tag1013.xml"/><Relationship Id="rId15" Type="http://schemas.openxmlformats.org/officeDocument/2006/relationships/tags" Target="../tags/tag1023.xml"/><Relationship Id="rId23" Type="http://schemas.openxmlformats.org/officeDocument/2006/relationships/tags" Target="../tags/tag1031.xml"/><Relationship Id="rId28" Type="http://schemas.openxmlformats.org/officeDocument/2006/relationships/tags" Target="../tags/tag1036.xml"/><Relationship Id="rId36" Type="http://schemas.openxmlformats.org/officeDocument/2006/relationships/tags" Target="../tags/tag1044.xml"/><Relationship Id="rId49" Type="http://schemas.openxmlformats.org/officeDocument/2006/relationships/tags" Target="../tags/tag1057.xml"/><Relationship Id="rId10" Type="http://schemas.openxmlformats.org/officeDocument/2006/relationships/tags" Target="../tags/tag1018.xml"/><Relationship Id="rId19" Type="http://schemas.openxmlformats.org/officeDocument/2006/relationships/tags" Target="../tags/tag1027.xml"/><Relationship Id="rId31" Type="http://schemas.openxmlformats.org/officeDocument/2006/relationships/tags" Target="../tags/tag1039.xml"/><Relationship Id="rId44" Type="http://schemas.openxmlformats.org/officeDocument/2006/relationships/tags" Target="../tags/tag1052.xml"/><Relationship Id="rId52" Type="http://schemas.openxmlformats.org/officeDocument/2006/relationships/notesSlide" Target="../notesSlides/notesSlide22.xml"/><Relationship Id="rId4" Type="http://schemas.openxmlformats.org/officeDocument/2006/relationships/tags" Target="../tags/tag1012.xml"/><Relationship Id="rId9" Type="http://schemas.openxmlformats.org/officeDocument/2006/relationships/tags" Target="../tags/tag1017.xml"/><Relationship Id="rId14" Type="http://schemas.openxmlformats.org/officeDocument/2006/relationships/tags" Target="../tags/tag1022.xml"/><Relationship Id="rId22" Type="http://schemas.openxmlformats.org/officeDocument/2006/relationships/tags" Target="../tags/tag1030.xml"/><Relationship Id="rId27" Type="http://schemas.openxmlformats.org/officeDocument/2006/relationships/tags" Target="../tags/tag1035.xml"/><Relationship Id="rId30" Type="http://schemas.openxmlformats.org/officeDocument/2006/relationships/tags" Target="../tags/tag1038.xml"/><Relationship Id="rId35" Type="http://schemas.openxmlformats.org/officeDocument/2006/relationships/tags" Target="../tags/tag1043.xml"/><Relationship Id="rId43" Type="http://schemas.openxmlformats.org/officeDocument/2006/relationships/tags" Target="../tags/tag1051.xml"/><Relationship Id="rId48" Type="http://schemas.openxmlformats.org/officeDocument/2006/relationships/tags" Target="../tags/tag1056.xml"/><Relationship Id="rId8" Type="http://schemas.openxmlformats.org/officeDocument/2006/relationships/tags" Target="../tags/tag1016.xml"/><Relationship Id="rId51" Type="http://schemas.openxmlformats.org/officeDocument/2006/relationships/slideLayout" Target="../slideLayouts/slideLayout6.xml"/></Relationships>
</file>

<file path=ppt/slides/_rels/slide31.xml.rels><?xml version="1.0" encoding="UTF-8" standalone="yes"?>
<Relationships xmlns="http://schemas.openxmlformats.org/package/2006/relationships"><Relationship Id="rId8" Type="http://schemas.openxmlformats.org/officeDocument/2006/relationships/tags" Target="../tags/tag1066.xml"/><Relationship Id="rId13" Type="http://schemas.openxmlformats.org/officeDocument/2006/relationships/tags" Target="../tags/tag1071.xml"/><Relationship Id="rId18" Type="http://schemas.openxmlformats.org/officeDocument/2006/relationships/tags" Target="../tags/tag1076.xml"/><Relationship Id="rId26" Type="http://schemas.openxmlformats.org/officeDocument/2006/relationships/tags" Target="../tags/tag1084.xml"/><Relationship Id="rId3" Type="http://schemas.openxmlformats.org/officeDocument/2006/relationships/tags" Target="../tags/tag1061.xml"/><Relationship Id="rId21" Type="http://schemas.openxmlformats.org/officeDocument/2006/relationships/tags" Target="../tags/tag1079.xml"/><Relationship Id="rId34" Type="http://schemas.openxmlformats.org/officeDocument/2006/relationships/tags" Target="../tags/tag1092.xml"/><Relationship Id="rId7" Type="http://schemas.openxmlformats.org/officeDocument/2006/relationships/tags" Target="../tags/tag1065.xml"/><Relationship Id="rId12" Type="http://schemas.openxmlformats.org/officeDocument/2006/relationships/tags" Target="../tags/tag1070.xml"/><Relationship Id="rId17" Type="http://schemas.openxmlformats.org/officeDocument/2006/relationships/tags" Target="../tags/tag1075.xml"/><Relationship Id="rId25" Type="http://schemas.openxmlformats.org/officeDocument/2006/relationships/tags" Target="../tags/tag1083.xml"/><Relationship Id="rId33" Type="http://schemas.openxmlformats.org/officeDocument/2006/relationships/tags" Target="../tags/tag1091.xml"/><Relationship Id="rId2" Type="http://schemas.openxmlformats.org/officeDocument/2006/relationships/tags" Target="../tags/tag1060.xml"/><Relationship Id="rId16" Type="http://schemas.openxmlformats.org/officeDocument/2006/relationships/tags" Target="../tags/tag1074.xml"/><Relationship Id="rId20" Type="http://schemas.openxmlformats.org/officeDocument/2006/relationships/tags" Target="../tags/tag1078.xml"/><Relationship Id="rId29" Type="http://schemas.openxmlformats.org/officeDocument/2006/relationships/tags" Target="../tags/tag1087.xml"/><Relationship Id="rId1" Type="http://schemas.openxmlformats.org/officeDocument/2006/relationships/tags" Target="../tags/tag1059.xml"/><Relationship Id="rId6" Type="http://schemas.openxmlformats.org/officeDocument/2006/relationships/tags" Target="../tags/tag1064.xml"/><Relationship Id="rId11" Type="http://schemas.openxmlformats.org/officeDocument/2006/relationships/tags" Target="../tags/tag1069.xml"/><Relationship Id="rId24" Type="http://schemas.openxmlformats.org/officeDocument/2006/relationships/tags" Target="../tags/tag1082.xml"/><Relationship Id="rId32" Type="http://schemas.openxmlformats.org/officeDocument/2006/relationships/tags" Target="../tags/tag1090.xml"/><Relationship Id="rId5" Type="http://schemas.openxmlformats.org/officeDocument/2006/relationships/tags" Target="../tags/tag1063.xml"/><Relationship Id="rId15" Type="http://schemas.openxmlformats.org/officeDocument/2006/relationships/tags" Target="../tags/tag1073.xml"/><Relationship Id="rId23" Type="http://schemas.openxmlformats.org/officeDocument/2006/relationships/tags" Target="../tags/tag1081.xml"/><Relationship Id="rId28" Type="http://schemas.openxmlformats.org/officeDocument/2006/relationships/tags" Target="../tags/tag1086.xml"/><Relationship Id="rId36" Type="http://schemas.openxmlformats.org/officeDocument/2006/relationships/image" Target="../media/image14.png"/><Relationship Id="rId10" Type="http://schemas.openxmlformats.org/officeDocument/2006/relationships/tags" Target="../tags/tag1068.xml"/><Relationship Id="rId19" Type="http://schemas.openxmlformats.org/officeDocument/2006/relationships/tags" Target="../tags/tag1077.xml"/><Relationship Id="rId31" Type="http://schemas.openxmlformats.org/officeDocument/2006/relationships/tags" Target="../tags/tag1089.xml"/><Relationship Id="rId4" Type="http://schemas.openxmlformats.org/officeDocument/2006/relationships/tags" Target="../tags/tag1062.xml"/><Relationship Id="rId9" Type="http://schemas.openxmlformats.org/officeDocument/2006/relationships/tags" Target="../tags/tag1067.xml"/><Relationship Id="rId14" Type="http://schemas.openxmlformats.org/officeDocument/2006/relationships/tags" Target="../tags/tag1072.xml"/><Relationship Id="rId22" Type="http://schemas.openxmlformats.org/officeDocument/2006/relationships/tags" Target="../tags/tag1080.xml"/><Relationship Id="rId27" Type="http://schemas.openxmlformats.org/officeDocument/2006/relationships/tags" Target="../tags/tag1085.xml"/><Relationship Id="rId30" Type="http://schemas.openxmlformats.org/officeDocument/2006/relationships/tags" Target="../tags/tag1088.xml"/><Relationship Id="rId35" Type="http://schemas.openxmlformats.org/officeDocument/2006/relationships/slideLayout" Target="../slideLayouts/slideLayout6.xml"/></Relationships>
</file>

<file path=ppt/slides/_rels/slide32.xml.rels><?xml version="1.0" encoding="UTF-8" standalone="yes"?>
<Relationships xmlns="http://schemas.openxmlformats.org/package/2006/relationships"><Relationship Id="rId8" Type="http://schemas.openxmlformats.org/officeDocument/2006/relationships/tags" Target="../tags/tag1100.xml"/><Relationship Id="rId13" Type="http://schemas.openxmlformats.org/officeDocument/2006/relationships/tags" Target="../tags/tag1105.xml"/><Relationship Id="rId18" Type="http://schemas.openxmlformats.org/officeDocument/2006/relationships/tags" Target="../tags/tag1110.xml"/><Relationship Id="rId26" Type="http://schemas.openxmlformats.org/officeDocument/2006/relationships/tags" Target="../tags/tag1118.xml"/><Relationship Id="rId39" Type="http://schemas.openxmlformats.org/officeDocument/2006/relationships/notesSlide" Target="../notesSlides/notesSlide23.xml"/><Relationship Id="rId3" Type="http://schemas.openxmlformats.org/officeDocument/2006/relationships/tags" Target="../tags/tag1095.xml"/><Relationship Id="rId21" Type="http://schemas.openxmlformats.org/officeDocument/2006/relationships/tags" Target="../tags/tag1113.xml"/><Relationship Id="rId34" Type="http://schemas.openxmlformats.org/officeDocument/2006/relationships/tags" Target="../tags/tag1126.xml"/><Relationship Id="rId7" Type="http://schemas.openxmlformats.org/officeDocument/2006/relationships/tags" Target="../tags/tag1099.xml"/><Relationship Id="rId12" Type="http://schemas.openxmlformats.org/officeDocument/2006/relationships/tags" Target="../tags/tag1104.xml"/><Relationship Id="rId17" Type="http://schemas.openxmlformats.org/officeDocument/2006/relationships/tags" Target="../tags/tag1109.xml"/><Relationship Id="rId25" Type="http://schemas.openxmlformats.org/officeDocument/2006/relationships/tags" Target="../tags/tag1117.xml"/><Relationship Id="rId33" Type="http://schemas.openxmlformats.org/officeDocument/2006/relationships/tags" Target="../tags/tag1125.xml"/><Relationship Id="rId38" Type="http://schemas.openxmlformats.org/officeDocument/2006/relationships/slideLayout" Target="../slideLayouts/slideLayout6.xml"/><Relationship Id="rId2" Type="http://schemas.openxmlformats.org/officeDocument/2006/relationships/tags" Target="../tags/tag1094.xml"/><Relationship Id="rId16" Type="http://schemas.openxmlformats.org/officeDocument/2006/relationships/tags" Target="../tags/tag1108.xml"/><Relationship Id="rId20" Type="http://schemas.openxmlformats.org/officeDocument/2006/relationships/tags" Target="../tags/tag1112.xml"/><Relationship Id="rId29" Type="http://schemas.openxmlformats.org/officeDocument/2006/relationships/tags" Target="../tags/tag1121.xml"/><Relationship Id="rId1" Type="http://schemas.openxmlformats.org/officeDocument/2006/relationships/tags" Target="../tags/tag1093.xml"/><Relationship Id="rId6" Type="http://schemas.openxmlformats.org/officeDocument/2006/relationships/tags" Target="../tags/tag1098.xml"/><Relationship Id="rId11" Type="http://schemas.openxmlformats.org/officeDocument/2006/relationships/tags" Target="../tags/tag1103.xml"/><Relationship Id="rId24" Type="http://schemas.openxmlformats.org/officeDocument/2006/relationships/tags" Target="../tags/tag1116.xml"/><Relationship Id="rId32" Type="http://schemas.openxmlformats.org/officeDocument/2006/relationships/tags" Target="../tags/tag1124.xml"/><Relationship Id="rId37" Type="http://schemas.openxmlformats.org/officeDocument/2006/relationships/tags" Target="../tags/tag1129.xml"/><Relationship Id="rId40" Type="http://schemas.openxmlformats.org/officeDocument/2006/relationships/image" Target="../media/image14.png"/><Relationship Id="rId5" Type="http://schemas.openxmlformats.org/officeDocument/2006/relationships/tags" Target="../tags/tag1097.xml"/><Relationship Id="rId15" Type="http://schemas.openxmlformats.org/officeDocument/2006/relationships/tags" Target="../tags/tag1107.xml"/><Relationship Id="rId23" Type="http://schemas.openxmlformats.org/officeDocument/2006/relationships/tags" Target="../tags/tag1115.xml"/><Relationship Id="rId28" Type="http://schemas.openxmlformats.org/officeDocument/2006/relationships/tags" Target="../tags/tag1120.xml"/><Relationship Id="rId36" Type="http://schemas.openxmlformats.org/officeDocument/2006/relationships/tags" Target="../tags/tag1128.xml"/><Relationship Id="rId10" Type="http://schemas.openxmlformats.org/officeDocument/2006/relationships/tags" Target="../tags/tag1102.xml"/><Relationship Id="rId19" Type="http://schemas.openxmlformats.org/officeDocument/2006/relationships/tags" Target="../tags/tag1111.xml"/><Relationship Id="rId31" Type="http://schemas.openxmlformats.org/officeDocument/2006/relationships/tags" Target="../tags/tag1123.xml"/><Relationship Id="rId4" Type="http://schemas.openxmlformats.org/officeDocument/2006/relationships/tags" Target="../tags/tag1096.xml"/><Relationship Id="rId9" Type="http://schemas.openxmlformats.org/officeDocument/2006/relationships/tags" Target="../tags/tag1101.xml"/><Relationship Id="rId14" Type="http://schemas.openxmlformats.org/officeDocument/2006/relationships/tags" Target="../tags/tag1106.xml"/><Relationship Id="rId22" Type="http://schemas.openxmlformats.org/officeDocument/2006/relationships/tags" Target="../tags/tag1114.xml"/><Relationship Id="rId27" Type="http://schemas.openxmlformats.org/officeDocument/2006/relationships/tags" Target="../tags/tag1119.xml"/><Relationship Id="rId30" Type="http://schemas.openxmlformats.org/officeDocument/2006/relationships/tags" Target="../tags/tag1122.xml"/><Relationship Id="rId35" Type="http://schemas.openxmlformats.org/officeDocument/2006/relationships/tags" Target="../tags/tag1127.xml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1131.xml"/><Relationship Id="rId1" Type="http://schemas.openxmlformats.org/officeDocument/2006/relationships/tags" Target="../tags/tag1130.xml"/><Relationship Id="rId4" Type="http://schemas.openxmlformats.org/officeDocument/2006/relationships/notesSlide" Target="../notesSlides/notesSlide2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State &amp; Finite State Machines</a:t>
            </a:r>
            <a:endParaRPr lang="en-US" dirty="0"/>
          </a:p>
        </p:txBody>
      </p:sp>
      <p:sp>
        <p:nvSpPr>
          <p:cNvPr id="6" name="Text Placeholder 5"/>
          <p:cNvSpPr>
            <a:spLocks noGrp="1"/>
          </p:cNvSpPr>
          <p:nvPr>
            <p:ph type="body" sz="quarter" idx="13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/>
              <a:t>See: P&amp;H Appendix C.7. C.8, </a:t>
            </a:r>
            <a:r>
              <a:rPr lang="en-US" dirty="0" smtClean="0"/>
              <a:t>C.10, C.11</a:t>
            </a:r>
            <a:endParaRPr lang="en-US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/>
              <a:t>Prelim 1: 3/18/2010 (evening)</a:t>
            </a:r>
          </a:p>
          <a:p>
            <a:r>
              <a:rPr lang="en-US" dirty="0" smtClean="0"/>
              <a:t>Prelim 2: 4/27/2010 (evening)</a:t>
            </a:r>
            <a:br>
              <a:rPr lang="en-US" dirty="0" smtClean="0"/>
            </a:br>
            <a:endParaRPr lang="en-US" dirty="0"/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69794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Unstable Devices</a:t>
            </a:r>
            <a:endParaRPr lang="en-US" dirty="0"/>
          </a:p>
        </p:txBody>
      </p:sp>
      <p:grpSp>
        <p:nvGrpSpPr>
          <p:cNvPr id="21" name="Group 20"/>
          <p:cNvGrpSpPr/>
          <p:nvPr>
            <p:custDataLst>
              <p:tags r:id="rId2"/>
            </p:custDataLst>
          </p:nvPr>
        </p:nvGrpSpPr>
        <p:grpSpPr>
          <a:xfrm rot="3600000">
            <a:off x="3550774" y="2084557"/>
            <a:ext cx="2438399" cy="457202"/>
            <a:chOff x="3124200" y="1828800"/>
            <a:chExt cx="2438399" cy="457202"/>
          </a:xfrm>
        </p:grpSpPr>
        <p:sp>
          <p:nvSpPr>
            <p:cNvPr id="57" name="AutoShape 6"/>
            <p:cNvSpPr>
              <a:spLocks noChangeArrowheads="1"/>
            </p:cNvSpPr>
            <p:nvPr>
              <p:custDataLst>
                <p:tags r:id="rId20"/>
              </p:custDataLst>
            </p:nvPr>
          </p:nvSpPr>
          <p:spPr bwMode="auto">
            <a:xfrm rot="5400000">
              <a:off x="4076699" y="1866900"/>
              <a:ext cx="457202" cy="381001"/>
            </a:xfrm>
            <a:prstGeom prst="triangle">
              <a:avLst>
                <a:gd name="adj" fmla="val 49083"/>
              </a:avLst>
            </a:prstGeom>
            <a:noFill/>
            <a:ln w="28575" algn="ctr">
              <a:solidFill>
                <a:schemeClr val="bg1"/>
              </a:solidFill>
              <a:miter lim="800000"/>
              <a:headEnd/>
              <a:tailEnd/>
            </a:ln>
            <a:effectLst/>
          </p:spPr>
          <p:txBody>
            <a:bodyPr wrap="square" anchor="ctr">
              <a:noAutofit/>
            </a:bodyPr>
            <a:lstStyle/>
            <a:p>
              <a:endParaRPr lang="en-US"/>
            </a:p>
          </p:txBody>
        </p:sp>
        <p:sp>
          <p:nvSpPr>
            <p:cNvPr id="58" name="Oval 7"/>
            <p:cNvSpPr>
              <a:spLocks noChangeArrowheads="1"/>
            </p:cNvSpPr>
            <p:nvPr>
              <p:custDataLst>
                <p:tags r:id="rId21"/>
              </p:custDataLst>
            </p:nvPr>
          </p:nvSpPr>
          <p:spPr bwMode="auto">
            <a:xfrm>
              <a:off x="4495800" y="1981200"/>
              <a:ext cx="152400" cy="152400"/>
            </a:xfrm>
            <a:prstGeom prst="ellipse">
              <a:avLst/>
            </a:prstGeom>
            <a:noFill/>
            <a:ln w="28575" algn="ctr">
              <a:solidFill>
                <a:schemeClr val="bg1"/>
              </a:solidFill>
              <a:round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en-US"/>
            </a:p>
          </p:txBody>
        </p:sp>
        <p:sp>
          <p:nvSpPr>
            <p:cNvPr id="60" name="Line 9"/>
            <p:cNvSpPr>
              <a:spLocks noChangeShapeType="1"/>
            </p:cNvSpPr>
            <p:nvPr>
              <p:custDataLst>
                <p:tags r:id="rId22"/>
              </p:custDataLst>
            </p:nvPr>
          </p:nvSpPr>
          <p:spPr bwMode="auto">
            <a:xfrm flipH="1" flipV="1">
              <a:off x="4648198" y="2057400"/>
              <a:ext cx="914401" cy="0"/>
            </a:xfrm>
            <a:prstGeom prst="line">
              <a:avLst/>
            </a:prstGeom>
            <a:noFill/>
            <a:ln w="28575">
              <a:solidFill>
                <a:schemeClr val="bg1"/>
              </a:solidFill>
              <a:round/>
              <a:headEnd/>
              <a:tailEnd/>
            </a:ln>
            <a:effectLst/>
          </p:spPr>
          <p:txBody>
            <a:bodyPr wrap="square" anchor="ctr">
              <a:spAutoFit/>
            </a:bodyPr>
            <a:lstStyle/>
            <a:p>
              <a:endParaRPr lang="en-US"/>
            </a:p>
          </p:txBody>
        </p:sp>
        <p:sp>
          <p:nvSpPr>
            <p:cNvPr id="71" name="Line 9"/>
            <p:cNvSpPr>
              <a:spLocks noChangeShapeType="1"/>
            </p:cNvSpPr>
            <p:nvPr>
              <p:custDataLst>
                <p:tags r:id="rId23"/>
              </p:custDataLst>
            </p:nvPr>
          </p:nvSpPr>
          <p:spPr bwMode="auto">
            <a:xfrm flipH="1" flipV="1">
              <a:off x="3124200" y="2057400"/>
              <a:ext cx="990600" cy="0"/>
            </a:xfrm>
            <a:prstGeom prst="line">
              <a:avLst/>
            </a:prstGeom>
            <a:noFill/>
            <a:ln w="28575">
              <a:solidFill>
                <a:schemeClr val="bg1"/>
              </a:solidFill>
              <a:round/>
              <a:headEnd/>
              <a:tailEnd/>
            </a:ln>
            <a:effectLst/>
          </p:spPr>
          <p:txBody>
            <a:bodyPr wrap="square" anchor="ctr">
              <a:spAutoFit/>
            </a:bodyPr>
            <a:lstStyle/>
            <a:p>
              <a:endParaRPr lang="en-US"/>
            </a:p>
          </p:txBody>
        </p:sp>
      </p:grpSp>
      <p:cxnSp>
        <p:nvCxnSpPr>
          <p:cNvPr id="81" name="Straight Connector 80"/>
          <p:cNvCxnSpPr/>
          <p:nvPr>
            <p:custDataLst>
              <p:tags r:id="rId3"/>
            </p:custDataLst>
          </p:nvPr>
        </p:nvCxnSpPr>
        <p:spPr>
          <a:xfrm rot="5400000" flipH="1" flipV="1">
            <a:off x="2705100" y="3619499"/>
            <a:ext cx="533400" cy="0"/>
          </a:xfrm>
          <a:prstGeom prst="line">
            <a:avLst/>
          </a:prstGeom>
          <a:ln w="28575">
            <a:solidFill>
              <a:schemeClr val="bg1"/>
            </a:solidFill>
            <a:headEnd type="arrow"/>
            <a:tail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4" name="TextBox 83"/>
          <p:cNvSpPr txBox="1"/>
          <p:nvPr>
            <p:custDataLst>
              <p:tags r:id="rId4"/>
            </p:custDataLst>
          </p:nvPr>
        </p:nvSpPr>
        <p:spPr>
          <a:xfrm>
            <a:off x="3962400" y="304799"/>
            <a:ext cx="381000" cy="584775"/>
          </a:xfrm>
          <a:prstGeom prst="rect">
            <a:avLst/>
          </a:prstGeom>
          <a:noFill/>
          <a:ln w="38100"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3200" dirty="0" smtClean="0">
                <a:solidFill>
                  <a:schemeClr val="bg1"/>
                </a:solidFill>
              </a:rPr>
              <a:t>B</a:t>
            </a:r>
          </a:p>
        </p:txBody>
      </p:sp>
      <p:sp>
        <p:nvSpPr>
          <p:cNvPr id="85" name="TextBox 84"/>
          <p:cNvSpPr txBox="1"/>
          <p:nvPr>
            <p:custDataLst>
              <p:tags r:id="rId5"/>
            </p:custDataLst>
          </p:nvPr>
        </p:nvSpPr>
        <p:spPr>
          <a:xfrm>
            <a:off x="2743200" y="3834824"/>
            <a:ext cx="381000" cy="584775"/>
          </a:xfrm>
          <a:prstGeom prst="rect">
            <a:avLst/>
          </a:prstGeom>
          <a:noFill/>
          <a:ln w="38100"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3200" dirty="0" smtClean="0">
                <a:solidFill>
                  <a:schemeClr val="bg1"/>
                </a:solidFill>
              </a:rPr>
              <a:t>A</a:t>
            </a:r>
          </a:p>
        </p:txBody>
      </p:sp>
      <p:cxnSp>
        <p:nvCxnSpPr>
          <p:cNvPr id="19" name="Straight Connector 18"/>
          <p:cNvCxnSpPr/>
          <p:nvPr>
            <p:custDataLst>
              <p:tags r:id="rId6"/>
            </p:custDataLst>
          </p:nvPr>
        </p:nvCxnSpPr>
        <p:spPr>
          <a:xfrm rot="5400000">
            <a:off x="3933825" y="1038224"/>
            <a:ext cx="457200" cy="0"/>
          </a:xfrm>
          <a:prstGeom prst="line">
            <a:avLst/>
          </a:prstGeom>
          <a:ln w="28575">
            <a:solidFill>
              <a:schemeClr val="bg1"/>
            </a:solidFill>
            <a:headEnd type="arrow"/>
            <a:tail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22" name="Group 21"/>
          <p:cNvGrpSpPr/>
          <p:nvPr>
            <p:custDataLst>
              <p:tags r:id="rId7"/>
            </p:custDataLst>
          </p:nvPr>
        </p:nvGrpSpPr>
        <p:grpSpPr>
          <a:xfrm rot="-3600000">
            <a:off x="2331574" y="2084558"/>
            <a:ext cx="2438399" cy="457202"/>
            <a:chOff x="3124200" y="1828800"/>
            <a:chExt cx="2438399" cy="457202"/>
          </a:xfrm>
        </p:grpSpPr>
        <p:sp>
          <p:nvSpPr>
            <p:cNvPr id="23" name="AutoShape 6"/>
            <p:cNvSpPr>
              <a:spLocks noChangeArrowheads="1"/>
            </p:cNvSpPr>
            <p:nvPr>
              <p:custDataLst>
                <p:tags r:id="rId16"/>
              </p:custDataLst>
            </p:nvPr>
          </p:nvSpPr>
          <p:spPr bwMode="auto">
            <a:xfrm rot="5400000">
              <a:off x="4076699" y="1866900"/>
              <a:ext cx="457202" cy="381001"/>
            </a:xfrm>
            <a:prstGeom prst="triangle">
              <a:avLst>
                <a:gd name="adj" fmla="val 49083"/>
              </a:avLst>
            </a:prstGeom>
            <a:noFill/>
            <a:ln w="28575" algn="ctr">
              <a:solidFill>
                <a:schemeClr val="bg1"/>
              </a:solidFill>
              <a:miter lim="800000"/>
              <a:headEnd/>
              <a:tailEnd/>
            </a:ln>
            <a:effectLst/>
          </p:spPr>
          <p:txBody>
            <a:bodyPr wrap="square" anchor="ctr">
              <a:noAutofit/>
            </a:bodyPr>
            <a:lstStyle/>
            <a:p>
              <a:endParaRPr lang="en-US"/>
            </a:p>
          </p:txBody>
        </p:sp>
        <p:sp>
          <p:nvSpPr>
            <p:cNvPr id="25" name="Oval 7"/>
            <p:cNvSpPr>
              <a:spLocks noChangeArrowheads="1"/>
            </p:cNvSpPr>
            <p:nvPr>
              <p:custDataLst>
                <p:tags r:id="rId17"/>
              </p:custDataLst>
            </p:nvPr>
          </p:nvSpPr>
          <p:spPr bwMode="auto">
            <a:xfrm>
              <a:off x="4495800" y="1981200"/>
              <a:ext cx="152400" cy="152400"/>
            </a:xfrm>
            <a:prstGeom prst="ellipse">
              <a:avLst/>
            </a:prstGeom>
            <a:noFill/>
            <a:ln w="28575" algn="ctr">
              <a:solidFill>
                <a:schemeClr val="bg1"/>
              </a:solidFill>
              <a:round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en-US"/>
            </a:p>
          </p:txBody>
        </p:sp>
        <p:sp>
          <p:nvSpPr>
            <p:cNvPr id="26" name="Line 9"/>
            <p:cNvSpPr>
              <a:spLocks noChangeShapeType="1"/>
            </p:cNvSpPr>
            <p:nvPr>
              <p:custDataLst>
                <p:tags r:id="rId18"/>
              </p:custDataLst>
            </p:nvPr>
          </p:nvSpPr>
          <p:spPr bwMode="auto">
            <a:xfrm flipH="1" flipV="1">
              <a:off x="4648198" y="2057400"/>
              <a:ext cx="914401" cy="0"/>
            </a:xfrm>
            <a:prstGeom prst="line">
              <a:avLst/>
            </a:prstGeom>
            <a:noFill/>
            <a:ln w="28575">
              <a:solidFill>
                <a:schemeClr val="bg1"/>
              </a:solidFill>
              <a:round/>
              <a:headEnd/>
              <a:tailEnd/>
            </a:ln>
            <a:effectLst/>
          </p:spPr>
          <p:txBody>
            <a:bodyPr wrap="square" anchor="ctr">
              <a:spAutoFit/>
            </a:bodyPr>
            <a:lstStyle/>
            <a:p>
              <a:endParaRPr lang="en-US"/>
            </a:p>
          </p:txBody>
        </p:sp>
        <p:sp>
          <p:nvSpPr>
            <p:cNvPr id="27" name="Line 9"/>
            <p:cNvSpPr>
              <a:spLocks noChangeShapeType="1"/>
            </p:cNvSpPr>
            <p:nvPr>
              <p:custDataLst>
                <p:tags r:id="rId19"/>
              </p:custDataLst>
            </p:nvPr>
          </p:nvSpPr>
          <p:spPr bwMode="auto">
            <a:xfrm flipH="1" flipV="1">
              <a:off x="3124200" y="2057400"/>
              <a:ext cx="990600" cy="0"/>
            </a:xfrm>
            <a:prstGeom prst="line">
              <a:avLst/>
            </a:prstGeom>
            <a:noFill/>
            <a:ln w="28575">
              <a:solidFill>
                <a:schemeClr val="bg1"/>
              </a:solidFill>
              <a:round/>
              <a:headEnd/>
              <a:tailEnd/>
            </a:ln>
            <a:effectLst/>
          </p:spPr>
          <p:txBody>
            <a:bodyPr wrap="square" anchor="ctr">
              <a:spAutoFit/>
            </a:bodyPr>
            <a:lstStyle/>
            <a:p>
              <a:endParaRPr lang="en-US"/>
            </a:p>
          </p:txBody>
        </p:sp>
      </p:grpSp>
      <p:grpSp>
        <p:nvGrpSpPr>
          <p:cNvPr id="28" name="Group 27"/>
          <p:cNvGrpSpPr/>
          <p:nvPr>
            <p:custDataLst>
              <p:tags r:id="rId8"/>
            </p:custDataLst>
          </p:nvPr>
        </p:nvGrpSpPr>
        <p:grpSpPr>
          <a:xfrm flipH="1">
            <a:off x="2943224" y="3124201"/>
            <a:ext cx="2438399" cy="457202"/>
            <a:chOff x="3124200" y="1828800"/>
            <a:chExt cx="2438399" cy="457202"/>
          </a:xfrm>
        </p:grpSpPr>
        <p:sp>
          <p:nvSpPr>
            <p:cNvPr id="29" name="AutoShape 6"/>
            <p:cNvSpPr>
              <a:spLocks noChangeArrowheads="1"/>
            </p:cNvSpPr>
            <p:nvPr>
              <p:custDataLst>
                <p:tags r:id="rId12"/>
              </p:custDataLst>
            </p:nvPr>
          </p:nvSpPr>
          <p:spPr bwMode="auto">
            <a:xfrm rot="5400000">
              <a:off x="4076699" y="1866900"/>
              <a:ext cx="457202" cy="381001"/>
            </a:xfrm>
            <a:prstGeom prst="triangle">
              <a:avLst>
                <a:gd name="adj" fmla="val 49083"/>
              </a:avLst>
            </a:prstGeom>
            <a:noFill/>
            <a:ln w="28575" algn="ctr">
              <a:solidFill>
                <a:schemeClr val="bg1"/>
              </a:solidFill>
              <a:miter lim="800000"/>
              <a:headEnd/>
              <a:tailEnd/>
            </a:ln>
            <a:effectLst/>
          </p:spPr>
          <p:txBody>
            <a:bodyPr wrap="square" anchor="ctr">
              <a:noAutofit/>
            </a:bodyPr>
            <a:lstStyle/>
            <a:p>
              <a:endParaRPr lang="en-US"/>
            </a:p>
          </p:txBody>
        </p:sp>
        <p:sp>
          <p:nvSpPr>
            <p:cNvPr id="30" name="Oval 7"/>
            <p:cNvSpPr>
              <a:spLocks noChangeArrowheads="1"/>
            </p:cNvSpPr>
            <p:nvPr>
              <p:custDataLst>
                <p:tags r:id="rId13"/>
              </p:custDataLst>
            </p:nvPr>
          </p:nvSpPr>
          <p:spPr bwMode="auto">
            <a:xfrm>
              <a:off x="4495800" y="1981200"/>
              <a:ext cx="152400" cy="152400"/>
            </a:xfrm>
            <a:prstGeom prst="ellipse">
              <a:avLst/>
            </a:prstGeom>
            <a:noFill/>
            <a:ln w="28575" algn="ctr">
              <a:solidFill>
                <a:schemeClr val="bg1"/>
              </a:solidFill>
              <a:round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en-US"/>
            </a:p>
          </p:txBody>
        </p:sp>
        <p:sp>
          <p:nvSpPr>
            <p:cNvPr id="31" name="Line 9"/>
            <p:cNvSpPr>
              <a:spLocks noChangeShapeType="1"/>
            </p:cNvSpPr>
            <p:nvPr>
              <p:custDataLst>
                <p:tags r:id="rId14"/>
              </p:custDataLst>
            </p:nvPr>
          </p:nvSpPr>
          <p:spPr bwMode="auto">
            <a:xfrm flipH="1" flipV="1">
              <a:off x="4648198" y="2057400"/>
              <a:ext cx="914401" cy="0"/>
            </a:xfrm>
            <a:prstGeom prst="line">
              <a:avLst/>
            </a:prstGeom>
            <a:noFill/>
            <a:ln w="28575">
              <a:solidFill>
                <a:schemeClr val="bg1"/>
              </a:solidFill>
              <a:round/>
              <a:headEnd/>
              <a:tailEnd/>
            </a:ln>
            <a:effectLst/>
          </p:spPr>
          <p:txBody>
            <a:bodyPr wrap="square" anchor="ctr">
              <a:spAutoFit/>
            </a:bodyPr>
            <a:lstStyle/>
            <a:p>
              <a:endParaRPr lang="en-US"/>
            </a:p>
          </p:txBody>
        </p:sp>
        <p:sp>
          <p:nvSpPr>
            <p:cNvPr id="32" name="Line 9"/>
            <p:cNvSpPr>
              <a:spLocks noChangeShapeType="1"/>
            </p:cNvSpPr>
            <p:nvPr>
              <p:custDataLst>
                <p:tags r:id="rId15"/>
              </p:custDataLst>
            </p:nvPr>
          </p:nvSpPr>
          <p:spPr bwMode="auto">
            <a:xfrm flipH="1" flipV="1">
              <a:off x="3124200" y="2057400"/>
              <a:ext cx="990600" cy="0"/>
            </a:xfrm>
            <a:prstGeom prst="line">
              <a:avLst/>
            </a:prstGeom>
            <a:noFill/>
            <a:ln w="28575">
              <a:solidFill>
                <a:schemeClr val="bg1"/>
              </a:solidFill>
              <a:round/>
              <a:headEnd/>
              <a:tailEnd/>
            </a:ln>
            <a:effectLst/>
          </p:spPr>
          <p:txBody>
            <a:bodyPr wrap="square" anchor="ctr">
              <a:spAutoFit/>
            </a:bodyPr>
            <a:lstStyle/>
            <a:p>
              <a:endParaRPr lang="en-US"/>
            </a:p>
          </p:txBody>
        </p:sp>
      </p:grpSp>
      <p:cxnSp>
        <p:nvCxnSpPr>
          <p:cNvPr id="33" name="Straight Connector 32"/>
          <p:cNvCxnSpPr/>
          <p:nvPr>
            <p:custDataLst>
              <p:tags r:id="rId9"/>
            </p:custDataLst>
          </p:nvPr>
        </p:nvCxnSpPr>
        <p:spPr>
          <a:xfrm rot="10800000" flipV="1">
            <a:off x="5362575" y="3048000"/>
            <a:ext cx="428624" cy="304798"/>
          </a:xfrm>
          <a:prstGeom prst="line">
            <a:avLst/>
          </a:prstGeom>
          <a:ln w="28575">
            <a:solidFill>
              <a:schemeClr val="bg1"/>
            </a:solidFill>
            <a:headEnd type="arrow"/>
            <a:tail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4" name="TextBox 33"/>
          <p:cNvSpPr txBox="1"/>
          <p:nvPr>
            <p:custDataLst>
              <p:tags r:id="rId10"/>
            </p:custDataLst>
          </p:nvPr>
        </p:nvSpPr>
        <p:spPr>
          <a:xfrm>
            <a:off x="5791199" y="2615625"/>
            <a:ext cx="381000" cy="584775"/>
          </a:xfrm>
          <a:prstGeom prst="rect">
            <a:avLst/>
          </a:prstGeom>
          <a:noFill/>
          <a:ln w="38100"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3200" dirty="0" smtClean="0">
                <a:solidFill>
                  <a:schemeClr val="bg1"/>
                </a:solidFill>
              </a:rPr>
              <a:t>C</a:t>
            </a:r>
          </a:p>
        </p:txBody>
      </p:sp>
      <p:pic>
        <p:nvPicPr>
          <p:cNvPr id="1026" name="CP3 Ink f7cba487-f541-4782-ada4-d98d2e0c3a5c"/>
          <p:cNvPicPr>
            <a:picLocks noChangeAspect="1" noChangeArrowheads="1"/>
          </p:cNvPicPr>
          <p:nvPr>
            <p:custDataLst>
              <p:tags r:id="rId11"/>
            </p:custDataLst>
          </p:nvPr>
        </p:nvPicPr>
        <p:blipFill>
          <a:blip r:embed="rId26" cstate="print"/>
          <a:srcRect/>
          <a:stretch>
            <a:fillRect/>
          </a:stretch>
        </p:blipFill>
        <p:spPr bwMode="auto">
          <a:xfrm>
            <a:off x="1470718" y="700342"/>
            <a:ext cx="5690882" cy="297691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69794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/>
              <a:t>Bistable Devices</a:t>
            </a:r>
          </a:p>
        </p:txBody>
      </p:sp>
      <p:sp>
        <p:nvSpPr>
          <p:cNvPr id="24" name="Content Placeholder 23"/>
          <p:cNvSpPr>
            <a:spLocks noGrp="1"/>
          </p:cNvSpPr>
          <p:nvPr>
            <p:ph idx="1"/>
            <p:custDataLst>
              <p:tags r:id="rId2"/>
            </p:custDataLst>
          </p:nvPr>
        </p:nvSpPr>
        <p:spPr>
          <a:xfrm>
            <a:off x="228600" y="304800"/>
            <a:ext cx="8686800" cy="609600"/>
          </a:xfrm>
        </p:spPr>
        <p:txBody>
          <a:bodyPr/>
          <a:lstStyle/>
          <a:p>
            <a:r>
              <a:rPr lang="en-US" dirty="0" smtClean="0"/>
              <a:t>Stable and unstable equilibria?</a:t>
            </a:r>
          </a:p>
        </p:txBody>
      </p:sp>
      <p:sp>
        <p:nvSpPr>
          <p:cNvPr id="57" name="AutoShape 6"/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 rot="5400000">
            <a:off x="4076699" y="1866900"/>
            <a:ext cx="457202" cy="381001"/>
          </a:xfrm>
          <a:prstGeom prst="triangle">
            <a:avLst>
              <a:gd name="adj" fmla="val 49083"/>
            </a:avLst>
          </a:prstGeom>
          <a:noFill/>
          <a:ln w="28575" algn="ctr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endParaRPr lang="en-US"/>
          </a:p>
        </p:txBody>
      </p:sp>
      <p:sp>
        <p:nvSpPr>
          <p:cNvPr id="58" name="Oval 7"/>
          <p:cNvSpPr>
            <a:spLocks noChangeArrowheads="1"/>
          </p:cNvSpPr>
          <p:nvPr>
            <p:custDataLst>
              <p:tags r:id="rId4"/>
            </p:custDataLst>
          </p:nvPr>
        </p:nvSpPr>
        <p:spPr bwMode="auto">
          <a:xfrm>
            <a:off x="4495800" y="1981200"/>
            <a:ext cx="152400" cy="152400"/>
          </a:xfrm>
          <a:prstGeom prst="ellipse">
            <a:avLst/>
          </a:prstGeom>
          <a:noFill/>
          <a:ln w="28575" algn="ctr">
            <a:solidFill>
              <a:schemeClr val="bg1"/>
            </a:solidFill>
            <a:round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en-US"/>
          </a:p>
        </p:txBody>
      </p:sp>
      <p:sp>
        <p:nvSpPr>
          <p:cNvPr id="60" name="Line 9"/>
          <p:cNvSpPr>
            <a:spLocks noChangeShapeType="1"/>
          </p:cNvSpPr>
          <p:nvPr>
            <p:custDataLst>
              <p:tags r:id="rId5"/>
            </p:custDataLst>
          </p:nvPr>
        </p:nvSpPr>
        <p:spPr bwMode="auto">
          <a:xfrm flipH="1" flipV="1">
            <a:off x="4648199" y="2057400"/>
            <a:ext cx="304800" cy="0"/>
          </a:xfrm>
          <a:prstGeom prst="line">
            <a:avLst/>
          </a:prstGeom>
          <a:noFill/>
          <a:ln w="28575">
            <a:solidFill>
              <a:schemeClr val="bg1"/>
            </a:solidFill>
            <a:round/>
            <a:headEnd/>
            <a:tailEnd/>
          </a:ln>
          <a:effectLst/>
        </p:spPr>
        <p:txBody>
          <a:bodyPr wrap="square" anchor="ctr">
            <a:spAutoFit/>
          </a:bodyPr>
          <a:lstStyle/>
          <a:p>
            <a:endParaRPr lang="en-US"/>
          </a:p>
        </p:txBody>
      </p:sp>
      <p:sp>
        <p:nvSpPr>
          <p:cNvPr id="71" name="Line 9"/>
          <p:cNvSpPr>
            <a:spLocks noChangeShapeType="1"/>
          </p:cNvSpPr>
          <p:nvPr>
            <p:custDataLst>
              <p:tags r:id="rId6"/>
            </p:custDataLst>
          </p:nvPr>
        </p:nvSpPr>
        <p:spPr bwMode="auto">
          <a:xfrm flipH="1" flipV="1">
            <a:off x="3657600" y="2057400"/>
            <a:ext cx="457200" cy="0"/>
          </a:xfrm>
          <a:prstGeom prst="line">
            <a:avLst/>
          </a:prstGeom>
          <a:noFill/>
          <a:ln w="28575">
            <a:solidFill>
              <a:schemeClr val="bg1"/>
            </a:solidFill>
            <a:round/>
            <a:headEnd/>
            <a:tailEnd/>
          </a:ln>
          <a:effectLst/>
        </p:spPr>
        <p:txBody>
          <a:bodyPr wrap="square" anchor="ctr">
            <a:spAutoFit/>
          </a:bodyPr>
          <a:lstStyle/>
          <a:p>
            <a:endParaRPr lang="en-US"/>
          </a:p>
        </p:txBody>
      </p:sp>
      <p:grpSp>
        <p:nvGrpSpPr>
          <p:cNvPr id="2" name="Group 75"/>
          <p:cNvGrpSpPr/>
          <p:nvPr>
            <p:custDataLst>
              <p:tags r:id="rId7"/>
            </p:custDataLst>
          </p:nvPr>
        </p:nvGrpSpPr>
        <p:grpSpPr>
          <a:xfrm flipH="1">
            <a:off x="3657600" y="2895600"/>
            <a:ext cx="1295399" cy="457202"/>
            <a:chOff x="3276600" y="2667000"/>
            <a:chExt cx="1295399" cy="457202"/>
          </a:xfrm>
        </p:grpSpPr>
        <p:sp>
          <p:nvSpPr>
            <p:cNvPr id="72" name="AutoShape 6"/>
            <p:cNvSpPr>
              <a:spLocks noChangeArrowheads="1"/>
            </p:cNvSpPr>
            <p:nvPr>
              <p:custDataLst>
                <p:tags r:id="rId15"/>
              </p:custDataLst>
            </p:nvPr>
          </p:nvSpPr>
          <p:spPr bwMode="auto">
            <a:xfrm rot="5400000">
              <a:off x="3695699" y="2705100"/>
              <a:ext cx="457202" cy="381001"/>
            </a:xfrm>
            <a:prstGeom prst="triangle">
              <a:avLst>
                <a:gd name="adj" fmla="val 49083"/>
              </a:avLst>
            </a:prstGeom>
            <a:noFill/>
            <a:ln w="28575" algn="ctr">
              <a:solidFill>
                <a:schemeClr val="bg1"/>
              </a:solidFill>
              <a:miter lim="800000"/>
              <a:headEnd/>
              <a:tailEnd/>
            </a:ln>
            <a:effectLst/>
          </p:spPr>
          <p:txBody>
            <a:bodyPr wrap="square" anchor="ctr">
              <a:noAutofit/>
            </a:bodyPr>
            <a:lstStyle/>
            <a:p>
              <a:endParaRPr lang="en-US"/>
            </a:p>
          </p:txBody>
        </p:sp>
        <p:sp>
          <p:nvSpPr>
            <p:cNvPr id="73" name="Oval 7"/>
            <p:cNvSpPr>
              <a:spLocks noChangeArrowheads="1"/>
            </p:cNvSpPr>
            <p:nvPr>
              <p:custDataLst>
                <p:tags r:id="rId16"/>
              </p:custDataLst>
            </p:nvPr>
          </p:nvSpPr>
          <p:spPr bwMode="auto">
            <a:xfrm>
              <a:off x="4114800" y="2819400"/>
              <a:ext cx="152400" cy="152400"/>
            </a:xfrm>
            <a:prstGeom prst="ellipse">
              <a:avLst/>
            </a:prstGeom>
            <a:noFill/>
            <a:ln w="28575" algn="ctr">
              <a:solidFill>
                <a:schemeClr val="bg1"/>
              </a:solidFill>
              <a:round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en-US"/>
            </a:p>
          </p:txBody>
        </p:sp>
        <p:sp>
          <p:nvSpPr>
            <p:cNvPr id="74" name="Line 9"/>
            <p:cNvSpPr>
              <a:spLocks noChangeShapeType="1"/>
            </p:cNvSpPr>
            <p:nvPr>
              <p:custDataLst>
                <p:tags r:id="rId17"/>
              </p:custDataLst>
            </p:nvPr>
          </p:nvSpPr>
          <p:spPr bwMode="auto">
            <a:xfrm flipH="1" flipV="1">
              <a:off x="4267199" y="2895600"/>
              <a:ext cx="304800" cy="0"/>
            </a:xfrm>
            <a:prstGeom prst="line">
              <a:avLst/>
            </a:prstGeom>
            <a:noFill/>
            <a:ln w="28575">
              <a:solidFill>
                <a:schemeClr val="bg1"/>
              </a:solidFill>
              <a:round/>
              <a:headEnd/>
              <a:tailEnd/>
            </a:ln>
            <a:effectLst/>
          </p:spPr>
          <p:txBody>
            <a:bodyPr wrap="square" anchor="ctr">
              <a:spAutoFit/>
            </a:bodyPr>
            <a:lstStyle/>
            <a:p>
              <a:endParaRPr lang="en-US"/>
            </a:p>
          </p:txBody>
        </p:sp>
        <p:sp>
          <p:nvSpPr>
            <p:cNvPr id="75" name="Line 9"/>
            <p:cNvSpPr>
              <a:spLocks noChangeShapeType="1"/>
            </p:cNvSpPr>
            <p:nvPr>
              <p:custDataLst>
                <p:tags r:id="rId18"/>
              </p:custDataLst>
            </p:nvPr>
          </p:nvSpPr>
          <p:spPr bwMode="auto">
            <a:xfrm flipH="1" flipV="1">
              <a:off x="3276600" y="2895600"/>
              <a:ext cx="457200" cy="0"/>
            </a:xfrm>
            <a:prstGeom prst="line">
              <a:avLst/>
            </a:prstGeom>
            <a:noFill/>
            <a:ln w="28575">
              <a:solidFill>
                <a:schemeClr val="bg1"/>
              </a:solidFill>
              <a:round/>
              <a:headEnd/>
              <a:tailEnd/>
            </a:ln>
            <a:effectLst/>
          </p:spPr>
          <p:txBody>
            <a:bodyPr wrap="square" anchor="ctr">
              <a:spAutoFit/>
            </a:bodyPr>
            <a:lstStyle/>
            <a:p>
              <a:endParaRPr lang="en-US"/>
            </a:p>
          </p:txBody>
        </p:sp>
      </p:grpSp>
      <p:cxnSp>
        <p:nvCxnSpPr>
          <p:cNvPr id="78" name="Straight Connector 77"/>
          <p:cNvCxnSpPr/>
          <p:nvPr>
            <p:custDataLst>
              <p:tags r:id="rId8"/>
            </p:custDataLst>
          </p:nvPr>
        </p:nvCxnSpPr>
        <p:spPr>
          <a:xfrm rot="5400000">
            <a:off x="3124200" y="2590800"/>
            <a:ext cx="10668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9" name="Straight Connector 78"/>
          <p:cNvCxnSpPr/>
          <p:nvPr>
            <p:custDataLst>
              <p:tags r:id="rId9"/>
            </p:custDataLst>
          </p:nvPr>
        </p:nvCxnSpPr>
        <p:spPr>
          <a:xfrm rot="5400000">
            <a:off x="4419600" y="2590800"/>
            <a:ext cx="10668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1" name="Straight Connector 80"/>
          <p:cNvCxnSpPr/>
          <p:nvPr>
            <p:custDataLst>
              <p:tags r:id="rId10"/>
            </p:custDataLst>
          </p:nvPr>
        </p:nvCxnSpPr>
        <p:spPr>
          <a:xfrm rot="5400000" flipH="1" flipV="1">
            <a:off x="3543300" y="3390900"/>
            <a:ext cx="533400" cy="0"/>
          </a:xfrm>
          <a:prstGeom prst="line">
            <a:avLst/>
          </a:prstGeom>
          <a:ln w="28575">
            <a:solidFill>
              <a:schemeClr val="bg1"/>
            </a:solidFill>
            <a:headEnd type="arrow"/>
            <a:tail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4" name="TextBox 83"/>
          <p:cNvSpPr txBox="1"/>
          <p:nvPr>
            <p:custDataLst>
              <p:tags r:id="rId11"/>
            </p:custDataLst>
          </p:nvPr>
        </p:nvSpPr>
        <p:spPr>
          <a:xfrm>
            <a:off x="4648200" y="1066800"/>
            <a:ext cx="381000" cy="584775"/>
          </a:xfrm>
          <a:prstGeom prst="rect">
            <a:avLst/>
          </a:prstGeom>
          <a:noFill/>
          <a:ln w="38100"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3200" dirty="0" smtClean="0">
                <a:solidFill>
                  <a:schemeClr val="bg1"/>
                </a:solidFill>
              </a:rPr>
              <a:t>B</a:t>
            </a:r>
          </a:p>
        </p:txBody>
      </p:sp>
      <p:sp>
        <p:nvSpPr>
          <p:cNvPr id="85" name="TextBox 84"/>
          <p:cNvSpPr txBox="1"/>
          <p:nvPr>
            <p:custDataLst>
              <p:tags r:id="rId12"/>
            </p:custDataLst>
          </p:nvPr>
        </p:nvSpPr>
        <p:spPr>
          <a:xfrm>
            <a:off x="3581400" y="3606225"/>
            <a:ext cx="381000" cy="584775"/>
          </a:xfrm>
          <a:prstGeom prst="rect">
            <a:avLst/>
          </a:prstGeom>
          <a:noFill/>
          <a:ln w="38100"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3200" dirty="0" smtClean="0">
                <a:solidFill>
                  <a:schemeClr val="bg1"/>
                </a:solidFill>
              </a:rPr>
              <a:t>A</a:t>
            </a:r>
          </a:p>
        </p:txBody>
      </p:sp>
      <p:cxnSp>
        <p:nvCxnSpPr>
          <p:cNvPr id="19" name="Straight Connector 18"/>
          <p:cNvCxnSpPr/>
          <p:nvPr>
            <p:custDataLst>
              <p:tags r:id="rId13"/>
            </p:custDataLst>
          </p:nvPr>
        </p:nvCxnSpPr>
        <p:spPr>
          <a:xfrm rot="5400000">
            <a:off x="4572000" y="1828800"/>
            <a:ext cx="457200" cy="0"/>
          </a:xfrm>
          <a:prstGeom prst="line">
            <a:avLst/>
          </a:prstGeom>
          <a:ln w="28575">
            <a:solidFill>
              <a:schemeClr val="bg1"/>
            </a:solidFill>
            <a:headEnd type="arrow"/>
            <a:tail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050" name="CP3 Ink 3d7b399e-f800-4db4-98d1-1b2968e3a3f6"/>
          <p:cNvPicPr>
            <a:picLocks noChangeAspect="1" noChangeArrowheads="1"/>
          </p:cNvPicPr>
          <p:nvPr>
            <p:custDataLst>
              <p:tags r:id="rId14"/>
            </p:custDataLst>
          </p:nvPr>
        </p:nvPicPr>
        <p:blipFill>
          <a:blip r:embed="rId21" cstate="print"/>
          <a:srcRect/>
          <a:stretch>
            <a:fillRect/>
          </a:stretch>
        </p:blipFill>
        <p:spPr bwMode="auto">
          <a:xfrm>
            <a:off x="198410" y="884685"/>
            <a:ext cx="8553259" cy="368731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" grpId="0" build="p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Summary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So far:</a:t>
            </a:r>
          </a:p>
          <a:p>
            <a:pPr lvl="1"/>
            <a:r>
              <a:rPr lang="en-US" dirty="0" smtClean="0">
                <a:solidFill>
                  <a:schemeClr val="accent1"/>
                </a:solidFill>
              </a:rPr>
              <a:t>Current output </a:t>
            </a:r>
            <a:r>
              <a:rPr lang="en-US" dirty="0" smtClean="0"/>
              <a:t>depends only on</a:t>
            </a:r>
            <a:r>
              <a:rPr lang="en-US" dirty="0" smtClean="0">
                <a:solidFill>
                  <a:schemeClr val="accent1"/>
                </a:solidFill>
              </a:rPr>
              <a:t> current input</a:t>
            </a:r>
            <a:br>
              <a:rPr lang="en-US" dirty="0" smtClean="0">
                <a:solidFill>
                  <a:schemeClr val="accent1"/>
                </a:solidFill>
              </a:rPr>
            </a:br>
            <a:r>
              <a:rPr lang="en-US" dirty="0" smtClean="0"/>
              <a:t>(no internal state)</a:t>
            </a:r>
          </a:p>
          <a:p>
            <a:endParaRPr lang="en-US" dirty="0" smtClean="0"/>
          </a:p>
          <a:p>
            <a:endParaRPr lang="en-US" dirty="0" smtClean="0"/>
          </a:p>
          <a:p>
            <a:endParaRPr lang="en-US" dirty="0" smtClean="0"/>
          </a:p>
          <a:p>
            <a:endParaRPr lang="en-US" dirty="0" smtClean="0"/>
          </a:p>
          <a:p>
            <a:r>
              <a:rPr lang="en-US" dirty="0" smtClean="0"/>
              <a:t>Need a way to record data</a:t>
            </a:r>
          </a:p>
          <a:p>
            <a:pPr lvl="1"/>
            <a:r>
              <a:rPr lang="en-US" dirty="0" smtClean="0"/>
              <a:t>… a way to build </a:t>
            </a:r>
            <a:r>
              <a:rPr lang="en-US" dirty="0" err="1" smtClean="0">
                <a:solidFill>
                  <a:schemeClr val="accent1"/>
                </a:solidFill>
              </a:rPr>
              <a:t>stateful</a:t>
            </a:r>
            <a:r>
              <a:rPr lang="en-US" dirty="0" smtClean="0"/>
              <a:t> circuits</a:t>
            </a:r>
          </a:p>
          <a:p>
            <a:pPr lvl="1"/>
            <a:r>
              <a:rPr lang="en-US" dirty="0" smtClean="0"/>
              <a:t>… a state-holding device</a:t>
            </a:r>
          </a:p>
        </p:txBody>
      </p:sp>
      <p:sp>
        <p:nvSpPr>
          <p:cNvPr id="4" name="TextBox 3"/>
          <p:cNvSpPr txBox="1"/>
          <p:nvPr>
            <p:custDataLst>
              <p:tags r:id="rId3"/>
            </p:custDataLst>
          </p:nvPr>
        </p:nvSpPr>
        <p:spPr>
          <a:xfrm>
            <a:off x="762000" y="2586335"/>
            <a:ext cx="970137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2400" dirty="0" smtClean="0">
                <a:solidFill>
                  <a:schemeClr val="bg1"/>
                </a:solidFill>
              </a:rPr>
              <a:t>Inputs</a:t>
            </a:r>
            <a:endParaRPr lang="en-US" sz="2400" dirty="0">
              <a:solidFill>
                <a:schemeClr val="bg1"/>
              </a:solidFill>
            </a:endParaRPr>
          </a:p>
        </p:txBody>
      </p:sp>
      <p:sp>
        <p:nvSpPr>
          <p:cNvPr id="5" name="TextBox 4"/>
          <p:cNvSpPr txBox="1"/>
          <p:nvPr>
            <p:custDataLst>
              <p:tags r:id="rId4"/>
            </p:custDataLst>
          </p:nvPr>
        </p:nvSpPr>
        <p:spPr>
          <a:xfrm>
            <a:off x="3048000" y="2521803"/>
            <a:ext cx="2133600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dirty="0" smtClean="0">
                <a:solidFill>
                  <a:schemeClr val="bg1"/>
                </a:solidFill>
              </a:rPr>
              <a:t>Combinational</a:t>
            </a:r>
            <a:br>
              <a:rPr lang="en-US" sz="2400" dirty="0" smtClean="0">
                <a:solidFill>
                  <a:schemeClr val="bg1"/>
                </a:solidFill>
              </a:rPr>
            </a:br>
            <a:r>
              <a:rPr lang="en-US" sz="2400" dirty="0" smtClean="0">
                <a:solidFill>
                  <a:schemeClr val="bg1"/>
                </a:solidFill>
              </a:rPr>
              <a:t>circuit</a:t>
            </a:r>
          </a:p>
        </p:txBody>
      </p:sp>
      <p:sp>
        <p:nvSpPr>
          <p:cNvPr id="6" name="TextBox 5"/>
          <p:cNvSpPr txBox="1"/>
          <p:nvPr>
            <p:custDataLst>
              <p:tags r:id="rId5"/>
            </p:custDataLst>
          </p:nvPr>
        </p:nvSpPr>
        <p:spPr>
          <a:xfrm>
            <a:off x="6248400" y="2662535"/>
            <a:ext cx="14478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dirty="0" smtClean="0">
                <a:solidFill>
                  <a:schemeClr val="bg1"/>
                </a:solidFill>
              </a:rPr>
              <a:t>Outputs</a:t>
            </a:r>
          </a:p>
        </p:txBody>
      </p:sp>
      <p:cxnSp>
        <p:nvCxnSpPr>
          <p:cNvPr id="10" name="Straight Connector 9"/>
          <p:cNvCxnSpPr/>
          <p:nvPr>
            <p:custDataLst>
              <p:tags r:id="rId6"/>
            </p:custDataLst>
          </p:nvPr>
        </p:nvCxnSpPr>
        <p:spPr>
          <a:xfrm>
            <a:off x="1752600" y="2814935"/>
            <a:ext cx="1219200" cy="0"/>
          </a:xfrm>
          <a:prstGeom prst="line">
            <a:avLst/>
          </a:prstGeom>
          <a:ln w="28575">
            <a:solidFill>
              <a:schemeClr val="bg1"/>
            </a:solidFill>
            <a:headEnd type="none" w="med" len="med"/>
            <a:tailEnd type="arrow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5" name="Rectangle 14"/>
          <p:cNvSpPr/>
          <p:nvPr>
            <p:custDataLst>
              <p:tags r:id="rId7"/>
            </p:custDataLst>
          </p:nvPr>
        </p:nvSpPr>
        <p:spPr>
          <a:xfrm>
            <a:off x="2971800" y="2433935"/>
            <a:ext cx="2209800" cy="914400"/>
          </a:xfrm>
          <a:prstGeom prst="rect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6" name="Straight Connector 15"/>
          <p:cNvCxnSpPr/>
          <p:nvPr>
            <p:custDataLst>
              <p:tags r:id="rId8"/>
            </p:custDataLst>
          </p:nvPr>
        </p:nvCxnSpPr>
        <p:spPr>
          <a:xfrm>
            <a:off x="5181600" y="2891135"/>
            <a:ext cx="1219200" cy="0"/>
          </a:xfrm>
          <a:prstGeom prst="line">
            <a:avLst/>
          </a:prstGeom>
          <a:ln w="28575">
            <a:solidFill>
              <a:schemeClr val="bg1"/>
            </a:solidFill>
            <a:headEnd type="none" w="med" len="med"/>
            <a:tailEnd type="arrow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" name="Straight Connector 16"/>
          <p:cNvCxnSpPr/>
          <p:nvPr>
            <p:custDataLst>
              <p:tags r:id="rId9"/>
            </p:custDataLst>
          </p:nvPr>
        </p:nvCxnSpPr>
        <p:spPr>
          <a:xfrm rot="5400000">
            <a:off x="2362200" y="2738735"/>
            <a:ext cx="152400" cy="15240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1" name="TextBox 20"/>
          <p:cNvSpPr txBox="1"/>
          <p:nvPr>
            <p:custDataLst>
              <p:tags r:id="rId10"/>
            </p:custDataLst>
          </p:nvPr>
        </p:nvSpPr>
        <p:spPr>
          <a:xfrm>
            <a:off x="2207362" y="2814935"/>
            <a:ext cx="383438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2400" dirty="0" smtClean="0">
                <a:solidFill>
                  <a:schemeClr val="bg1"/>
                </a:solidFill>
              </a:rPr>
              <a:t>N</a:t>
            </a:r>
            <a:endParaRPr lang="en-US" sz="2400" dirty="0">
              <a:solidFill>
                <a:schemeClr val="bg1"/>
              </a:solidFill>
            </a:endParaRPr>
          </a:p>
        </p:txBody>
      </p:sp>
      <p:cxnSp>
        <p:nvCxnSpPr>
          <p:cNvPr id="22" name="Straight Connector 21"/>
          <p:cNvCxnSpPr/>
          <p:nvPr>
            <p:custDataLst>
              <p:tags r:id="rId11"/>
            </p:custDataLst>
          </p:nvPr>
        </p:nvCxnSpPr>
        <p:spPr>
          <a:xfrm rot="5400000">
            <a:off x="5641238" y="2814935"/>
            <a:ext cx="152400" cy="15240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3" name="TextBox 22"/>
          <p:cNvSpPr txBox="1"/>
          <p:nvPr>
            <p:custDataLst>
              <p:tags r:id="rId12"/>
            </p:custDataLst>
          </p:nvPr>
        </p:nvSpPr>
        <p:spPr>
          <a:xfrm>
            <a:off x="5454340" y="2891135"/>
            <a:ext cx="447559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2400" dirty="0" smtClean="0">
                <a:solidFill>
                  <a:schemeClr val="bg1"/>
                </a:solidFill>
              </a:rPr>
              <a:t>M</a:t>
            </a:r>
            <a:endParaRPr lang="en-US" sz="2400" dirty="0">
              <a:solidFill>
                <a:schemeClr val="bg1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71842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/>
              <a:t>SR Latch</a:t>
            </a:r>
          </a:p>
        </p:txBody>
      </p:sp>
      <p:sp>
        <p:nvSpPr>
          <p:cNvPr id="1571843" name="Rectangle 3"/>
          <p:cNvSpPr>
            <a:spLocks noGrp="1" noChangeArrowheads="1"/>
          </p:cNvSpPr>
          <p:nvPr>
            <p:ph idx="1"/>
            <p:custDataLst>
              <p:tags r:id="rId2"/>
            </p:custDataLst>
          </p:nvPr>
        </p:nvSpPr>
        <p:spPr>
          <a:xfrm>
            <a:off x="228600" y="304800"/>
            <a:ext cx="8686800" cy="1143000"/>
          </a:xfrm>
        </p:spPr>
        <p:txBody>
          <a:bodyPr/>
          <a:lstStyle/>
          <a:p>
            <a:pPr>
              <a:lnSpc>
                <a:spcPct val="82000"/>
              </a:lnSpc>
            </a:pPr>
            <a:r>
              <a:rPr lang="en-US" sz="2800" dirty="0">
                <a:solidFill>
                  <a:schemeClr val="accent1"/>
                </a:solidFill>
              </a:rPr>
              <a:t>Set-Reset (</a:t>
            </a:r>
            <a:r>
              <a:rPr lang="en-US" sz="2800" dirty="0" smtClean="0">
                <a:solidFill>
                  <a:schemeClr val="accent1"/>
                </a:solidFill>
              </a:rPr>
              <a:t>SR</a:t>
            </a:r>
            <a:r>
              <a:rPr lang="en-US" sz="2800" dirty="0">
                <a:solidFill>
                  <a:schemeClr val="accent1"/>
                </a:solidFill>
              </a:rPr>
              <a:t>) Latch</a:t>
            </a:r>
          </a:p>
          <a:p>
            <a:pPr>
              <a:lnSpc>
                <a:spcPct val="82000"/>
              </a:lnSpc>
            </a:pPr>
            <a:r>
              <a:rPr lang="en-US" sz="2800" dirty="0" smtClean="0"/>
              <a:t>	Stores a value Q and its complement Q</a:t>
            </a:r>
            <a:endParaRPr lang="en-US" sz="2800" dirty="0"/>
          </a:p>
          <a:p>
            <a:pPr>
              <a:lnSpc>
                <a:spcPct val="82000"/>
              </a:lnSpc>
              <a:buFontTx/>
              <a:buNone/>
            </a:pPr>
            <a:endParaRPr lang="en-US" sz="2800" dirty="0"/>
          </a:p>
        </p:txBody>
      </p:sp>
      <p:graphicFrame>
        <p:nvGraphicFramePr>
          <p:cNvPr id="1571844" name="Group 4"/>
          <p:cNvGraphicFramePr>
            <a:graphicFrameLocks noGrp="1"/>
          </p:cNvGraphicFramePr>
          <p:nvPr>
            <p:custDataLst>
              <p:tags r:id="rId3"/>
            </p:custDataLst>
          </p:nvPr>
        </p:nvGraphicFramePr>
        <p:xfrm>
          <a:off x="381000" y="1295400"/>
          <a:ext cx="3124200" cy="3284219"/>
        </p:xfrm>
        <a:graphic>
          <a:graphicData uri="http://schemas.openxmlformats.org/drawingml/2006/table">
            <a:tbl>
              <a:tblPr/>
              <a:tblGrid>
                <a:gridCol w="571500"/>
                <a:gridCol w="571500"/>
                <a:gridCol w="990600"/>
                <a:gridCol w="990600"/>
              </a:tblGrid>
              <a:tr h="636259">
                <a:tc>
                  <a:txBody>
                    <a:bodyPr/>
                    <a:lstStyle/>
                    <a:p>
                      <a:pPr marL="0" marR="0" lvl="0" indent="0" algn="ctr" defTabSz="449263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US" sz="32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alibri"/>
                        </a:rPr>
                        <a:t>S</a:t>
                      </a:r>
                    </a:p>
                  </a:txBody>
                  <a:tcPr anchor="ctr" horzOverflow="overflow">
                    <a:lnL w="28575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571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49263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US" sz="32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alibri"/>
                        </a:rPr>
                        <a:t>R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571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571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49263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US" sz="32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alibri"/>
                        </a:rPr>
                        <a:t>Q</a:t>
                      </a:r>
                    </a:p>
                  </a:txBody>
                  <a:tcPr anchor="ctr" horzOverflow="overflow">
                    <a:lnL w="571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571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49263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US" sz="32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alibri"/>
                        </a:rPr>
                        <a:t>Q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571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636259">
                <a:tc>
                  <a:txBody>
                    <a:bodyPr/>
                    <a:lstStyle/>
                    <a:p>
                      <a:pPr marL="0" marR="0" lvl="0" indent="0" algn="ctr" defTabSz="449263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US" sz="32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anchor="ctr" horzOverflow="overflow">
                    <a:lnL w="28575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571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49263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US" sz="32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571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571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49263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dirty="0" smtClean="0">
                        <a:ln>
                          <a:noFill/>
                        </a:ln>
                        <a:solidFill>
                          <a:srgbClr val="FFFFFF"/>
                        </a:solidFill>
                        <a:effectLst/>
                        <a:latin typeface="Calibri"/>
                      </a:endParaRPr>
                    </a:p>
                  </a:txBody>
                  <a:tcPr anchor="ctr" horzOverflow="overflow">
                    <a:lnL w="571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571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49263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dirty="0" smtClean="0">
                        <a:ln>
                          <a:noFill/>
                        </a:ln>
                        <a:solidFill>
                          <a:srgbClr val="FFFFFF"/>
                        </a:solidFill>
                        <a:effectLst/>
                        <a:latin typeface="Calibri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571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670567">
                <a:tc>
                  <a:txBody>
                    <a:bodyPr/>
                    <a:lstStyle/>
                    <a:p>
                      <a:pPr marL="0" marR="0" lvl="0" indent="0" algn="ctr" defTabSz="449263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US" sz="3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anchor="ctr" horzOverflow="overflow">
                    <a:lnL w="28575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49263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US" sz="32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alibri"/>
                        </a:rPr>
                        <a:t>1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571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49263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rgbClr val="FFFFFF"/>
                        </a:solidFill>
                        <a:effectLst/>
                        <a:latin typeface="Calibri"/>
                      </a:endParaRPr>
                    </a:p>
                  </a:txBody>
                  <a:tcPr anchor="ctr" horzOverflow="overflow">
                    <a:lnL w="571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49263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dirty="0" smtClean="0">
                        <a:ln>
                          <a:noFill/>
                        </a:ln>
                        <a:solidFill>
                          <a:srgbClr val="FFFFFF"/>
                        </a:solidFill>
                        <a:effectLst/>
                        <a:latin typeface="Calibri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670567">
                <a:tc>
                  <a:txBody>
                    <a:bodyPr/>
                    <a:lstStyle/>
                    <a:p>
                      <a:pPr marL="0" marR="0" lvl="0" indent="0" algn="ctr" defTabSz="449263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US" sz="3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alibri"/>
                        </a:rPr>
                        <a:t>1</a:t>
                      </a:r>
                    </a:p>
                  </a:txBody>
                  <a:tcPr anchor="ctr" horzOverflow="overflow">
                    <a:lnL w="28575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49263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US" sz="32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571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49263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rgbClr val="FFFFFF"/>
                        </a:solidFill>
                        <a:effectLst/>
                        <a:latin typeface="Calibri"/>
                      </a:endParaRPr>
                    </a:p>
                  </a:txBody>
                  <a:tcPr anchor="ctr" horzOverflow="overflow">
                    <a:lnL w="571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49263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dirty="0" smtClean="0">
                        <a:ln>
                          <a:noFill/>
                        </a:ln>
                        <a:solidFill>
                          <a:srgbClr val="FFFFFF"/>
                        </a:solidFill>
                        <a:effectLst/>
                        <a:latin typeface="Calibri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670567">
                <a:tc>
                  <a:txBody>
                    <a:bodyPr/>
                    <a:lstStyle/>
                    <a:p>
                      <a:pPr marL="0" marR="0" lvl="0" indent="0" algn="ctr" defTabSz="449263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US" sz="3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alibri"/>
                        </a:rPr>
                        <a:t>1</a:t>
                      </a:r>
                    </a:p>
                  </a:txBody>
                  <a:tcPr anchor="ctr" horzOverflow="overflow">
                    <a:lnL w="28575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49263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US" sz="32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alibri"/>
                        </a:rPr>
                        <a:t>1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571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49263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dirty="0" smtClean="0">
                        <a:ln>
                          <a:noFill/>
                        </a:ln>
                        <a:solidFill>
                          <a:srgbClr val="FFFFFF"/>
                        </a:solidFill>
                        <a:effectLst/>
                        <a:latin typeface="Calibri"/>
                      </a:endParaRPr>
                    </a:p>
                  </a:txBody>
                  <a:tcPr anchor="ctr" horzOverflow="overflow">
                    <a:lnL w="571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49263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dirty="0" smtClean="0">
                        <a:ln>
                          <a:noFill/>
                        </a:ln>
                        <a:solidFill>
                          <a:srgbClr val="FFFFFF"/>
                        </a:solidFill>
                        <a:effectLst/>
                        <a:latin typeface="Calibri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</a:tbl>
          </a:graphicData>
        </a:graphic>
      </p:graphicFrame>
      <p:sp>
        <p:nvSpPr>
          <p:cNvPr id="1571876" name="Line 36"/>
          <p:cNvSpPr>
            <a:spLocks noChangeShapeType="1"/>
          </p:cNvSpPr>
          <p:nvPr>
            <p:custDataLst>
              <p:tags r:id="rId4"/>
            </p:custDataLst>
          </p:nvPr>
        </p:nvSpPr>
        <p:spPr bwMode="auto">
          <a:xfrm>
            <a:off x="2895600" y="1419225"/>
            <a:ext cx="285750" cy="0"/>
          </a:xfrm>
          <a:prstGeom prst="line">
            <a:avLst/>
          </a:prstGeom>
          <a:noFill/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square" anchor="ctr">
            <a:spAutoFit/>
          </a:bodyPr>
          <a:lstStyle/>
          <a:p>
            <a:endParaRPr lang="en-US"/>
          </a:p>
        </p:txBody>
      </p:sp>
      <p:sp>
        <p:nvSpPr>
          <p:cNvPr id="1571889" name="Text Box 49"/>
          <p:cNvSpPr txBox="1">
            <a:spLocks noChangeArrowheads="1"/>
          </p:cNvSpPr>
          <p:nvPr>
            <p:custDataLst>
              <p:tags r:id="rId5"/>
            </p:custDataLst>
          </p:nvPr>
        </p:nvSpPr>
        <p:spPr bwMode="auto">
          <a:xfrm>
            <a:off x="3950115" y="3124200"/>
            <a:ext cx="373821" cy="629147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3200" dirty="0">
                <a:solidFill>
                  <a:srgbClr val="FFFFFF"/>
                </a:solidFill>
                <a:latin typeface="Calibri"/>
              </a:rPr>
              <a:t>S</a:t>
            </a:r>
          </a:p>
        </p:txBody>
      </p:sp>
      <p:sp>
        <p:nvSpPr>
          <p:cNvPr id="1571890" name="Text Box 50"/>
          <p:cNvSpPr txBox="1">
            <a:spLocks noChangeArrowheads="1"/>
          </p:cNvSpPr>
          <p:nvPr>
            <p:custDataLst>
              <p:tags r:id="rId6"/>
            </p:custDataLst>
          </p:nvPr>
        </p:nvSpPr>
        <p:spPr bwMode="auto">
          <a:xfrm>
            <a:off x="7225758" y="2409824"/>
            <a:ext cx="407484" cy="629147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3200" dirty="0">
                <a:solidFill>
                  <a:srgbClr val="FFFFFF"/>
                </a:solidFill>
                <a:latin typeface="Calibri"/>
              </a:rPr>
              <a:t>R</a:t>
            </a:r>
          </a:p>
        </p:txBody>
      </p:sp>
      <p:sp>
        <p:nvSpPr>
          <p:cNvPr id="1571892" name="Text Box 52"/>
          <p:cNvSpPr txBox="1">
            <a:spLocks noChangeArrowheads="1"/>
          </p:cNvSpPr>
          <p:nvPr>
            <p:custDataLst>
              <p:tags r:id="rId7"/>
            </p:custDataLst>
          </p:nvPr>
        </p:nvSpPr>
        <p:spPr bwMode="auto">
          <a:xfrm>
            <a:off x="4936328" y="4038600"/>
            <a:ext cx="460383" cy="629147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3200" dirty="0">
                <a:solidFill>
                  <a:srgbClr val="FFFFFF"/>
                </a:solidFill>
                <a:latin typeface="Calibri"/>
              </a:rPr>
              <a:t>Q</a:t>
            </a:r>
          </a:p>
        </p:txBody>
      </p:sp>
      <p:sp>
        <p:nvSpPr>
          <p:cNvPr id="1571883" name="AutoShape 43"/>
          <p:cNvSpPr>
            <a:spLocks noChangeArrowheads="1"/>
          </p:cNvSpPr>
          <p:nvPr>
            <p:custDataLst>
              <p:tags r:id="rId8"/>
            </p:custDataLst>
          </p:nvPr>
        </p:nvSpPr>
        <p:spPr bwMode="auto">
          <a:xfrm rot="16200000">
            <a:off x="5829301" y="3467101"/>
            <a:ext cx="457200" cy="380998"/>
          </a:xfrm>
          <a:prstGeom prst="triangle">
            <a:avLst>
              <a:gd name="adj" fmla="val 50000"/>
            </a:avLst>
          </a:prstGeom>
          <a:noFill/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endParaRPr lang="en-US"/>
          </a:p>
        </p:txBody>
      </p:sp>
      <p:sp>
        <p:nvSpPr>
          <p:cNvPr id="1571884" name="Oval 44"/>
          <p:cNvSpPr>
            <a:spLocks noChangeArrowheads="1"/>
          </p:cNvSpPr>
          <p:nvPr>
            <p:custDataLst>
              <p:tags r:id="rId9"/>
            </p:custDataLst>
          </p:nvPr>
        </p:nvSpPr>
        <p:spPr bwMode="auto">
          <a:xfrm>
            <a:off x="5715000" y="3581400"/>
            <a:ext cx="152400" cy="152400"/>
          </a:xfrm>
          <a:prstGeom prst="ellipse">
            <a:avLst/>
          </a:prstGeom>
          <a:noFill/>
          <a:ln w="28575" algn="ctr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en-US"/>
          </a:p>
        </p:txBody>
      </p:sp>
      <p:sp>
        <p:nvSpPr>
          <p:cNvPr id="1571885" name="Line 45"/>
          <p:cNvSpPr>
            <a:spLocks noChangeShapeType="1"/>
          </p:cNvSpPr>
          <p:nvPr>
            <p:custDataLst>
              <p:tags r:id="rId10"/>
            </p:custDataLst>
          </p:nvPr>
        </p:nvSpPr>
        <p:spPr bwMode="auto">
          <a:xfrm flipH="1" flipV="1">
            <a:off x="4800600" y="3657600"/>
            <a:ext cx="914401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 wrap="square" anchor="ctr">
            <a:spAutoFit/>
          </a:bodyPr>
          <a:lstStyle/>
          <a:p>
            <a:endParaRPr lang="en-US"/>
          </a:p>
        </p:txBody>
      </p:sp>
      <p:sp>
        <p:nvSpPr>
          <p:cNvPr id="1571886" name="Line 46"/>
          <p:cNvSpPr>
            <a:spLocks noChangeShapeType="1"/>
          </p:cNvSpPr>
          <p:nvPr>
            <p:custDataLst>
              <p:tags r:id="rId11"/>
            </p:custDataLst>
          </p:nvPr>
        </p:nvSpPr>
        <p:spPr bwMode="auto">
          <a:xfrm flipH="1" flipV="1">
            <a:off x="6248400" y="3657598"/>
            <a:ext cx="533400" cy="1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 wrap="square" anchor="ctr">
            <a:spAutoFit/>
          </a:bodyPr>
          <a:lstStyle/>
          <a:p>
            <a:endParaRPr lang="en-US"/>
          </a:p>
        </p:txBody>
      </p:sp>
      <p:sp>
        <p:nvSpPr>
          <p:cNvPr id="1571900" name="AutoShape 60"/>
          <p:cNvSpPr>
            <a:spLocks noChangeArrowheads="1"/>
          </p:cNvSpPr>
          <p:nvPr>
            <p:custDataLst>
              <p:tags r:id="rId12"/>
            </p:custDataLst>
          </p:nvPr>
        </p:nvSpPr>
        <p:spPr bwMode="auto">
          <a:xfrm rot="16200000" flipH="1">
            <a:off x="4467575" y="2847625"/>
            <a:ext cx="439038" cy="382588"/>
          </a:xfrm>
          <a:prstGeom prst="moon">
            <a:avLst>
              <a:gd name="adj" fmla="val 71690"/>
            </a:avLst>
          </a:prstGeom>
          <a:noFill/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en-US"/>
          </a:p>
        </p:txBody>
      </p:sp>
      <p:sp>
        <p:nvSpPr>
          <p:cNvPr id="1571901" name="Line 61"/>
          <p:cNvSpPr>
            <a:spLocks noChangeShapeType="1"/>
          </p:cNvSpPr>
          <p:nvPr>
            <p:custDataLst>
              <p:tags r:id="rId13"/>
            </p:custDataLst>
          </p:nvPr>
        </p:nvSpPr>
        <p:spPr bwMode="auto">
          <a:xfrm rot="16200000" flipH="1" flipV="1">
            <a:off x="4572002" y="3429000"/>
            <a:ext cx="457198" cy="2"/>
          </a:xfrm>
          <a:prstGeom prst="line">
            <a:avLst/>
          </a:prstGeom>
          <a:noFill/>
          <a:ln w="28575" cap="sq">
            <a:solidFill>
              <a:srgbClr val="FFFFFF"/>
            </a:solidFill>
            <a:round/>
            <a:headEnd/>
            <a:tailEnd/>
          </a:ln>
          <a:effectLst/>
        </p:spPr>
        <p:txBody>
          <a:bodyPr wrap="square">
            <a:spAutoFit/>
          </a:bodyPr>
          <a:lstStyle/>
          <a:p>
            <a:endParaRPr lang="en-US"/>
          </a:p>
        </p:txBody>
      </p:sp>
      <p:sp>
        <p:nvSpPr>
          <p:cNvPr id="1571903" name="Line 63"/>
          <p:cNvSpPr>
            <a:spLocks noChangeShapeType="1"/>
          </p:cNvSpPr>
          <p:nvPr>
            <p:custDataLst>
              <p:tags r:id="rId14"/>
            </p:custDataLst>
          </p:nvPr>
        </p:nvSpPr>
        <p:spPr bwMode="auto">
          <a:xfrm rot="16200000" flipH="1">
            <a:off x="4457700" y="3314700"/>
            <a:ext cx="228602" cy="2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arrow" w="med" len="med"/>
            <a:tailEnd type="none" w="med" len="med"/>
          </a:ln>
          <a:effectLst/>
        </p:spPr>
        <p:txBody>
          <a:bodyPr wrap="square">
            <a:spAutoFit/>
          </a:bodyPr>
          <a:lstStyle/>
          <a:p>
            <a:endParaRPr lang="en-US"/>
          </a:p>
        </p:txBody>
      </p:sp>
      <p:sp>
        <p:nvSpPr>
          <p:cNvPr id="1571904" name="Line 64"/>
          <p:cNvSpPr>
            <a:spLocks noChangeShapeType="1"/>
          </p:cNvSpPr>
          <p:nvPr>
            <p:custDataLst>
              <p:tags r:id="rId15"/>
            </p:custDataLst>
          </p:nvPr>
        </p:nvSpPr>
        <p:spPr bwMode="auto">
          <a:xfrm flipH="1" flipV="1">
            <a:off x="4267198" y="3428998"/>
            <a:ext cx="304801" cy="1"/>
          </a:xfrm>
          <a:prstGeom prst="line">
            <a:avLst/>
          </a:prstGeom>
          <a:noFill/>
          <a:ln w="28575" cap="sq">
            <a:solidFill>
              <a:srgbClr val="FFFFFF"/>
            </a:solidFill>
            <a:round/>
            <a:headEnd/>
            <a:tailEnd/>
          </a:ln>
          <a:effectLst/>
        </p:spPr>
        <p:txBody>
          <a:bodyPr wrap="square" anchor="ctr">
            <a:spAutoFit/>
          </a:bodyPr>
          <a:lstStyle/>
          <a:p>
            <a:endParaRPr lang="en-US"/>
          </a:p>
        </p:txBody>
      </p:sp>
      <p:sp>
        <p:nvSpPr>
          <p:cNvPr id="36" name="AutoShape 43"/>
          <p:cNvSpPr>
            <a:spLocks noChangeArrowheads="1"/>
          </p:cNvSpPr>
          <p:nvPr>
            <p:custDataLst>
              <p:tags r:id="rId16"/>
            </p:custDataLst>
          </p:nvPr>
        </p:nvSpPr>
        <p:spPr bwMode="auto">
          <a:xfrm rot="5400000">
            <a:off x="5219699" y="2324101"/>
            <a:ext cx="457200" cy="380998"/>
          </a:xfrm>
          <a:prstGeom prst="triangle">
            <a:avLst>
              <a:gd name="adj" fmla="val 50000"/>
            </a:avLst>
          </a:prstGeom>
          <a:noFill/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endParaRPr lang="en-US"/>
          </a:p>
        </p:txBody>
      </p:sp>
      <p:sp>
        <p:nvSpPr>
          <p:cNvPr id="37" name="Oval 44"/>
          <p:cNvSpPr>
            <a:spLocks noChangeArrowheads="1"/>
          </p:cNvSpPr>
          <p:nvPr>
            <p:custDataLst>
              <p:tags r:id="rId17"/>
            </p:custDataLst>
          </p:nvPr>
        </p:nvSpPr>
        <p:spPr bwMode="auto">
          <a:xfrm rot="10800000">
            <a:off x="5638800" y="2438400"/>
            <a:ext cx="152400" cy="152400"/>
          </a:xfrm>
          <a:prstGeom prst="ellipse">
            <a:avLst/>
          </a:prstGeom>
          <a:noFill/>
          <a:ln w="28575" algn="ctr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en-US"/>
          </a:p>
        </p:txBody>
      </p:sp>
      <p:sp>
        <p:nvSpPr>
          <p:cNvPr id="38" name="Line 45"/>
          <p:cNvSpPr>
            <a:spLocks noChangeShapeType="1"/>
          </p:cNvSpPr>
          <p:nvPr>
            <p:custDataLst>
              <p:tags r:id="rId18"/>
            </p:custDataLst>
          </p:nvPr>
        </p:nvSpPr>
        <p:spPr bwMode="auto">
          <a:xfrm rot="10800000" flipH="1" flipV="1">
            <a:off x="5791199" y="2514600"/>
            <a:ext cx="914401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 wrap="square" anchor="ctr">
            <a:spAutoFit/>
          </a:bodyPr>
          <a:lstStyle/>
          <a:p>
            <a:endParaRPr lang="en-US"/>
          </a:p>
        </p:txBody>
      </p:sp>
      <p:sp>
        <p:nvSpPr>
          <p:cNvPr id="39" name="Line 46"/>
          <p:cNvSpPr>
            <a:spLocks noChangeShapeType="1"/>
          </p:cNvSpPr>
          <p:nvPr>
            <p:custDataLst>
              <p:tags r:id="rId19"/>
            </p:custDataLst>
          </p:nvPr>
        </p:nvSpPr>
        <p:spPr bwMode="auto">
          <a:xfrm rot="10800000" flipH="1" flipV="1">
            <a:off x="4724400" y="2514601"/>
            <a:ext cx="533400" cy="1"/>
          </a:xfrm>
          <a:prstGeom prst="line">
            <a:avLst/>
          </a:prstGeom>
          <a:noFill/>
          <a:ln w="28575" cap="sq">
            <a:solidFill>
              <a:srgbClr val="FFFFFF"/>
            </a:solidFill>
            <a:round/>
            <a:headEnd/>
            <a:tailEnd/>
          </a:ln>
          <a:effectLst/>
        </p:spPr>
        <p:txBody>
          <a:bodyPr wrap="square" anchor="ctr">
            <a:spAutoFit/>
          </a:bodyPr>
          <a:lstStyle/>
          <a:p>
            <a:endParaRPr lang="en-US"/>
          </a:p>
        </p:txBody>
      </p:sp>
      <p:sp>
        <p:nvSpPr>
          <p:cNvPr id="40" name="AutoShape 60"/>
          <p:cNvSpPr>
            <a:spLocks noChangeArrowheads="1"/>
          </p:cNvSpPr>
          <p:nvPr>
            <p:custDataLst>
              <p:tags r:id="rId20"/>
            </p:custDataLst>
          </p:nvPr>
        </p:nvSpPr>
        <p:spPr bwMode="auto">
          <a:xfrm rot="5400000" flipH="1">
            <a:off x="6599587" y="2941987"/>
            <a:ext cx="439038" cy="382588"/>
          </a:xfrm>
          <a:prstGeom prst="moon">
            <a:avLst>
              <a:gd name="adj" fmla="val 71690"/>
            </a:avLst>
          </a:prstGeom>
          <a:noFill/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en-US"/>
          </a:p>
        </p:txBody>
      </p:sp>
      <p:sp>
        <p:nvSpPr>
          <p:cNvPr id="41" name="Line 61"/>
          <p:cNvSpPr>
            <a:spLocks noChangeShapeType="1"/>
          </p:cNvSpPr>
          <p:nvPr>
            <p:custDataLst>
              <p:tags r:id="rId21"/>
            </p:custDataLst>
          </p:nvPr>
        </p:nvSpPr>
        <p:spPr bwMode="auto">
          <a:xfrm rot="5400000" flipH="1" flipV="1">
            <a:off x="6477000" y="2743198"/>
            <a:ext cx="457198" cy="2"/>
          </a:xfrm>
          <a:prstGeom prst="line">
            <a:avLst/>
          </a:prstGeom>
          <a:noFill/>
          <a:ln w="28575" cap="sq">
            <a:solidFill>
              <a:srgbClr val="FFFFFF"/>
            </a:solidFill>
            <a:round/>
            <a:headEnd/>
            <a:tailEnd/>
          </a:ln>
          <a:effectLst/>
        </p:spPr>
        <p:txBody>
          <a:bodyPr wrap="square">
            <a:spAutoFit/>
          </a:bodyPr>
          <a:lstStyle/>
          <a:p>
            <a:endParaRPr lang="en-US"/>
          </a:p>
        </p:txBody>
      </p:sp>
      <p:sp>
        <p:nvSpPr>
          <p:cNvPr id="42" name="Line 63"/>
          <p:cNvSpPr>
            <a:spLocks noChangeShapeType="1"/>
          </p:cNvSpPr>
          <p:nvPr>
            <p:custDataLst>
              <p:tags r:id="rId22"/>
            </p:custDataLst>
          </p:nvPr>
        </p:nvSpPr>
        <p:spPr bwMode="auto">
          <a:xfrm rot="5400000" flipH="1">
            <a:off x="6819898" y="2857498"/>
            <a:ext cx="228602" cy="2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arrow" w="med" len="med"/>
            <a:tailEnd type="none" w="med" len="med"/>
          </a:ln>
          <a:effectLst/>
        </p:spPr>
        <p:txBody>
          <a:bodyPr wrap="square">
            <a:spAutoFit/>
          </a:bodyPr>
          <a:lstStyle/>
          <a:p>
            <a:endParaRPr lang="en-US"/>
          </a:p>
        </p:txBody>
      </p:sp>
      <p:sp>
        <p:nvSpPr>
          <p:cNvPr id="43" name="Line 64"/>
          <p:cNvSpPr>
            <a:spLocks noChangeShapeType="1"/>
          </p:cNvSpPr>
          <p:nvPr>
            <p:custDataLst>
              <p:tags r:id="rId23"/>
            </p:custDataLst>
          </p:nvPr>
        </p:nvSpPr>
        <p:spPr bwMode="auto">
          <a:xfrm rot="10800000" flipH="1" flipV="1">
            <a:off x="6934201" y="2743201"/>
            <a:ext cx="304801" cy="1"/>
          </a:xfrm>
          <a:prstGeom prst="line">
            <a:avLst/>
          </a:prstGeom>
          <a:noFill/>
          <a:ln w="28575" cap="sq">
            <a:solidFill>
              <a:srgbClr val="FFFFFF"/>
            </a:solidFill>
            <a:round/>
            <a:headEnd/>
            <a:tailEnd/>
          </a:ln>
          <a:effectLst/>
        </p:spPr>
        <p:txBody>
          <a:bodyPr wrap="square" anchor="ctr">
            <a:spAutoFit/>
          </a:bodyPr>
          <a:lstStyle/>
          <a:p>
            <a:endParaRPr lang="en-US"/>
          </a:p>
        </p:txBody>
      </p:sp>
      <p:sp>
        <p:nvSpPr>
          <p:cNvPr id="46" name="Line 61"/>
          <p:cNvSpPr>
            <a:spLocks noChangeShapeType="1"/>
          </p:cNvSpPr>
          <p:nvPr>
            <p:custDataLst>
              <p:tags r:id="rId24"/>
            </p:custDataLst>
          </p:nvPr>
        </p:nvSpPr>
        <p:spPr bwMode="auto">
          <a:xfrm rot="16200000" flipH="1" flipV="1">
            <a:off x="4572001" y="2666999"/>
            <a:ext cx="304800" cy="2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 wrap="square">
            <a:spAutoFit/>
          </a:bodyPr>
          <a:lstStyle/>
          <a:p>
            <a:endParaRPr lang="en-US"/>
          </a:p>
        </p:txBody>
      </p:sp>
      <p:sp>
        <p:nvSpPr>
          <p:cNvPr id="47" name="Line 61"/>
          <p:cNvSpPr>
            <a:spLocks noChangeShapeType="1"/>
          </p:cNvSpPr>
          <p:nvPr>
            <p:custDataLst>
              <p:tags r:id="rId25"/>
            </p:custDataLst>
          </p:nvPr>
        </p:nvSpPr>
        <p:spPr bwMode="auto">
          <a:xfrm rot="16200000" flipH="1" flipV="1">
            <a:off x="6629401" y="3505199"/>
            <a:ext cx="304800" cy="2"/>
          </a:xfrm>
          <a:prstGeom prst="line">
            <a:avLst/>
          </a:prstGeom>
          <a:noFill/>
          <a:ln w="28575" cap="sq">
            <a:solidFill>
              <a:srgbClr val="FFFFFF"/>
            </a:solidFill>
            <a:round/>
            <a:headEnd/>
            <a:tailEnd/>
          </a:ln>
          <a:effectLst/>
        </p:spPr>
        <p:txBody>
          <a:bodyPr wrap="square">
            <a:spAutoFit/>
          </a:bodyPr>
          <a:lstStyle/>
          <a:p>
            <a:endParaRPr lang="en-US"/>
          </a:p>
        </p:txBody>
      </p:sp>
      <p:sp>
        <p:nvSpPr>
          <p:cNvPr id="48" name="Text Box 52"/>
          <p:cNvSpPr txBox="1">
            <a:spLocks noChangeArrowheads="1"/>
          </p:cNvSpPr>
          <p:nvPr>
            <p:custDataLst>
              <p:tags r:id="rId26"/>
            </p:custDataLst>
          </p:nvPr>
        </p:nvSpPr>
        <p:spPr bwMode="auto">
          <a:xfrm>
            <a:off x="6155528" y="1524000"/>
            <a:ext cx="460383" cy="629147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3200" dirty="0">
                <a:solidFill>
                  <a:srgbClr val="FFFFFF"/>
                </a:solidFill>
                <a:latin typeface="Calibri"/>
              </a:rPr>
              <a:t>Q</a:t>
            </a:r>
          </a:p>
        </p:txBody>
      </p:sp>
      <p:sp>
        <p:nvSpPr>
          <p:cNvPr id="49" name="Line 61"/>
          <p:cNvSpPr>
            <a:spLocks noChangeShapeType="1"/>
          </p:cNvSpPr>
          <p:nvPr>
            <p:custDataLst>
              <p:tags r:id="rId27"/>
            </p:custDataLst>
          </p:nvPr>
        </p:nvSpPr>
        <p:spPr bwMode="auto">
          <a:xfrm rot="16200000" flipH="1" flipV="1">
            <a:off x="6096000" y="2286000"/>
            <a:ext cx="4572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arrow" w="med" len="med"/>
            <a:tailEnd type="oval" w="med" len="med"/>
          </a:ln>
          <a:effectLst/>
        </p:spPr>
        <p:txBody>
          <a:bodyPr wrap="square">
            <a:spAutoFit/>
          </a:bodyPr>
          <a:lstStyle/>
          <a:p>
            <a:endParaRPr lang="en-US"/>
          </a:p>
        </p:txBody>
      </p:sp>
      <p:sp>
        <p:nvSpPr>
          <p:cNvPr id="50" name="Line 61"/>
          <p:cNvSpPr>
            <a:spLocks noChangeShapeType="1"/>
          </p:cNvSpPr>
          <p:nvPr>
            <p:custDataLst>
              <p:tags r:id="rId28"/>
            </p:custDataLst>
          </p:nvPr>
        </p:nvSpPr>
        <p:spPr bwMode="auto">
          <a:xfrm rot="16200000" flipV="1">
            <a:off x="4914900" y="3924300"/>
            <a:ext cx="5334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arrow" w="med" len="med"/>
            <a:tailEnd type="oval" w="med" len="med"/>
          </a:ln>
          <a:effectLst/>
        </p:spPr>
        <p:txBody>
          <a:bodyPr wrap="square">
            <a:spAutoFit/>
          </a:bodyPr>
          <a:lstStyle/>
          <a:p>
            <a:endParaRPr lang="en-US"/>
          </a:p>
        </p:txBody>
      </p:sp>
      <p:sp>
        <p:nvSpPr>
          <p:cNvPr id="51" name="Line 36"/>
          <p:cNvSpPr>
            <a:spLocks noChangeShapeType="1"/>
          </p:cNvSpPr>
          <p:nvPr>
            <p:custDataLst>
              <p:tags r:id="rId29"/>
            </p:custDataLst>
          </p:nvPr>
        </p:nvSpPr>
        <p:spPr bwMode="auto">
          <a:xfrm>
            <a:off x="6248400" y="1600200"/>
            <a:ext cx="2286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en-US"/>
          </a:p>
        </p:txBody>
      </p:sp>
      <p:sp>
        <p:nvSpPr>
          <p:cNvPr id="52" name="Rectangle 51"/>
          <p:cNvSpPr/>
          <p:nvPr>
            <p:custDataLst>
              <p:tags r:id="rId30"/>
            </p:custDataLst>
          </p:nvPr>
        </p:nvSpPr>
        <p:spPr bwMode="auto">
          <a:xfrm>
            <a:off x="7162800" y="381000"/>
            <a:ext cx="1219200" cy="1066800"/>
          </a:xfrm>
          <a:prstGeom prst="rect">
            <a:avLst/>
          </a:prstGeom>
          <a:noFill/>
          <a:ln w="38100" algn="ctr">
            <a:solidFill>
              <a:srgbClr val="92D050"/>
            </a:solidFill>
            <a:miter lim="800000"/>
            <a:headEnd/>
            <a:tailEnd/>
          </a:ln>
          <a:effectLst/>
        </p:spPr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cxnSp>
        <p:nvCxnSpPr>
          <p:cNvPr id="54" name="Straight Connector 53"/>
          <p:cNvCxnSpPr/>
          <p:nvPr>
            <p:custDataLst>
              <p:tags r:id="rId31"/>
            </p:custDataLst>
          </p:nvPr>
        </p:nvCxnSpPr>
        <p:spPr>
          <a:xfrm rot="10800000">
            <a:off x="6934200" y="609600"/>
            <a:ext cx="2286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5" name="Straight Connector 54"/>
          <p:cNvCxnSpPr/>
          <p:nvPr>
            <p:custDataLst>
              <p:tags r:id="rId32"/>
            </p:custDataLst>
          </p:nvPr>
        </p:nvCxnSpPr>
        <p:spPr>
          <a:xfrm rot="10800000">
            <a:off x="6934200" y="1219200"/>
            <a:ext cx="2286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6" name="Straight Connector 55"/>
          <p:cNvCxnSpPr/>
          <p:nvPr>
            <p:custDataLst>
              <p:tags r:id="rId33"/>
            </p:custDataLst>
          </p:nvPr>
        </p:nvCxnSpPr>
        <p:spPr>
          <a:xfrm rot="10800000">
            <a:off x="8382000" y="609600"/>
            <a:ext cx="2286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7" name="Straight Connector 56"/>
          <p:cNvCxnSpPr/>
          <p:nvPr>
            <p:custDataLst>
              <p:tags r:id="rId34"/>
            </p:custDataLst>
          </p:nvPr>
        </p:nvCxnSpPr>
        <p:spPr>
          <a:xfrm rot="10800000">
            <a:off x="8382000" y="1219200"/>
            <a:ext cx="2286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1" name="Text Box 49"/>
          <p:cNvSpPr txBox="1">
            <a:spLocks noChangeArrowheads="1"/>
          </p:cNvSpPr>
          <p:nvPr>
            <p:custDataLst>
              <p:tags r:id="rId35"/>
            </p:custDataLst>
          </p:nvPr>
        </p:nvSpPr>
        <p:spPr bwMode="auto">
          <a:xfrm>
            <a:off x="7162800" y="304800"/>
            <a:ext cx="349250" cy="561976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800" dirty="0">
                <a:solidFill>
                  <a:srgbClr val="FFFFFF"/>
                </a:solidFill>
                <a:latin typeface="Calibri"/>
              </a:rPr>
              <a:t>S</a:t>
            </a:r>
          </a:p>
        </p:txBody>
      </p:sp>
      <p:sp>
        <p:nvSpPr>
          <p:cNvPr id="62" name="Text Box 49"/>
          <p:cNvSpPr txBox="1">
            <a:spLocks noChangeArrowheads="1"/>
          </p:cNvSpPr>
          <p:nvPr>
            <p:custDataLst>
              <p:tags r:id="rId36"/>
            </p:custDataLst>
          </p:nvPr>
        </p:nvSpPr>
        <p:spPr bwMode="auto">
          <a:xfrm>
            <a:off x="7147309" y="914400"/>
            <a:ext cx="380232" cy="562013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800" dirty="0" smtClean="0">
                <a:solidFill>
                  <a:srgbClr val="FFFFFF"/>
                </a:solidFill>
                <a:latin typeface="Calibri"/>
              </a:rPr>
              <a:t>R</a:t>
            </a:r>
            <a:endParaRPr lang="en-US" sz="28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63" name="Text Box 49"/>
          <p:cNvSpPr txBox="1">
            <a:spLocks noChangeArrowheads="1"/>
          </p:cNvSpPr>
          <p:nvPr>
            <p:custDataLst>
              <p:tags r:id="rId37"/>
            </p:custDataLst>
          </p:nvPr>
        </p:nvSpPr>
        <p:spPr bwMode="auto">
          <a:xfrm>
            <a:off x="8001000" y="304800"/>
            <a:ext cx="426720" cy="562013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800" dirty="0" smtClean="0">
                <a:solidFill>
                  <a:srgbClr val="FFFFFF"/>
                </a:solidFill>
                <a:latin typeface="Calibri"/>
              </a:rPr>
              <a:t>Q</a:t>
            </a:r>
            <a:endParaRPr lang="en-US" sz="28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64" name="Text Box 49"/>
          <p:cNvSpPr txBox="1">
            <a:spLocks noChangeArrowheads="1"/>
          </p:cNvSpPr>
          <p:nvPr>
            <p:custDataLst>
              <p:tags r:id="rId38"/>
            </p:custDataLst>
          </p:nvPr>
        </p:nvSpPr>
        <p:spPr bwMode="auto">
          <a:xfrm>
            <a:off x="8001000" y="914400"/>
            <a:ext cx="426720" cy="562013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800" dirty="0" smtClean="0">
                <a:solidFill>
                  <a:srgbClr val="FFFFFF"/>
                </a:solidFill>
                <a:latin typeface="Calibri"/>
              </a:rPr>
              <a:t>Q</a:t>
            </a:r>
            <a:endParaRPr lang="en-US" sz="2800" dirty="0">
              <a:solidFill>
                <a:srgbClr val="FFFFFF"/>
              </a:solidFill>
              <a:latin typeface="Calibri"/>
            </a:endParaRPr>
          </a:p>
        </p:txBody>
      </p:sp>
      <p:cxnSp>
        <p:nvCxnSpPr>
          <p:cNvPr id="65" name="Straight Connector 64"/>
          <p:cNvCxnSpPr/>
          <p:nvPr>
            <p:custDataLst>
              <p:tags r:id="rId39"/>
            </p:custDataLst>
          </p:nvPr>
        </p:nvCxnSpPr>
        <p:spPr>
          <a:xfrm rot="10800000">
            <a:off x="8093018" y="1058173"/>
            <a:ext cx="2286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3074" name="CP3 Ink 56c12658-45a4-48a6-b2e6-568647009e7f"/>
          <p:cNvPicPr>
            <a:picLocks noChangeAspect="1" noChangeArrowheads="1"/>
          </p:cNvPicPr>
          <p:nvPr>
            <p:custDataLst>
              <p:tags r:id="rId40"/>
            </p:custDataLst>
          </p:nvPr>
        </p:nvPicPr>
        <p:blipFill>
          <a:blip r:embed="rId43" cstate="print"/>
          <a:srcRect/>
          <a:stretch>
            <a:fillRect/>
          </a:stretch>
        </p:blipFill>
        <p:spPr bwMode="auto">
          <a:xfrm>
            <a:off x="60067" y="878216"/>
            <a:ext cx="7926584" cy="49558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7184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7184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71843" grpId="0" uiExpand="1" build="p"/>
      <p:bldP spid="52" grpId="0" animBg="1"/>
      <p:bldP spid="61" grpId="0"/>
      <p:bldP spid="62" grpId="0"/>
      <p:bldP spid="63" grpId="0"/>
      <p:bldP spid="64" grpId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73890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err="1" smtClean="0"/>
              <a:t>Unclocked</a:t>
            </a:r>
            <a:r>
              <a:rPr lang="en-US" dirty="0" smtClean="0"/>
              <a:t> D </a:t>
            </a:r>
            <a:r>
              <a:rPr lang="en-US" dirty="0"/>
              <a:t>Latch</a:t>
            </a:r>
          </a:p>
        </p:txBody>
      </p:sp>
      <p:sp>
        <p:nvSpPr>
          <p:cNvPr id="1573891" name="Rectangle 3"/>
          <p:cNvSpPr>
            <a:spLocks noGrp="1" noChangeArrowheads="1"/>
          </p:cNvSpPr>
          <p:nvPr>
            <p:ph idx="1"/>
            <p:custDataLst>
              <p:tags r:id="rId2"/>
            </p:custDataLst>
          </p:nvPr>
        </p:nvSpPr>
        <p:spPr>
          <a:xfrm>
            <a:off x="4876800" y="304800"/>
            <a:ext cx="4038600" cy="1295400"/>
          </a:xfrm>
        </p:spPr>
        <p:txBody>
          <a:bodyPr>
            <a:normAutofit/>
          </a:bodyPr>
          <a:lstStyle/>
          <a:p>
            <a:pPr>
              <a:lnSpc>
                <a:spcPct val="82000"/>
              </a:lnSpc>
            </a:pPr>
            <a:r>
              <a:rPr lang="en-US" sz="2800" dirty="0">
                <a:solidFill>
                  <a:schemeClr val="accent1"/>
                </a:solidFill>
              </a:rPr>
              <a:t>Data </a:t>
            </a:r>
            <a:r>
              <a:rPr lang="en-US" sz="2800" dirty="0" smtClean="0">
                <a:solidFill>
                  <a:schemeClr val="accent1"/>
                </a:solidFill>
              </a:rPr>
              <a:t>(D) Latch</a:t>
            </a:r>
            <a:endParaRPr lang="en-US" sz="2800" dirty="0">
              <a:solidFill>
                <a:schemeClr val="accent1"/>
              </a:solidFill>
            </a:endParaRPr>
          </a:p>
        </p:txBody>
      </p:sp>
      <p:graphicFrame>
        <p:nvGraphicFramePr>
          <p:cNvPr id="1573963" name="Group 75"/>
          <p:cNvGraphicFramePr>
            <a:graphicFrameLocks noGrp="1"/>
          </p:cNvGraphicFramePr>
          <p:nvPr>
            <p:custDataLst>
              <p:tags r:id="rId3"/>
            </p:custDataLst>
          </p:nvPr>
        </p:nvGraphicFramePr>
        <p:xfrm>
          <a:off x="5486400" y="1143000"/>
          <a:ext cx="1905000" cy="1981201"/>
        </p:xfrm>
        <a:graphic>
          <a:graphicData uri="http://schemas.openxmlformats.org/drawingml/2006/table">
            <a:tbl>
              <a:tblPr/>
              <a:tblGrid>
                <a:gridCol w="635000"/>
                <a:gridCol w="635000"/>
                <a:gridCol w="635000"/>
              </a:tblGrid>
              <a:tr h="659798">
                <a:tc>
                  <a:txBody>
                    <a:bodyPr/>
                    <a:lstStyle/>
                    <a:p>
                      <a:pPr marL="0" marR="0" lvl="0" indent="0" algn="ctr" defTabSz="449263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US" sz="32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alibri"/>
                        </a:rPr>
                        <a:t>D</a:t>
                      </a:r>
                    </a:p>
                  </a:txBody>
                  <a:tcPr anchor="ctr" horzOverflow="overflow">
                    <a:lnL w="28575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571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571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49263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US" sz="32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alibri"/>
                        </a:rPr>
                        <a:t>Q</a:t>
                      </a:r>
                    </a:p>
                  </a:txBody>
                  <a:tcPr anchor="ctr" horzOverflow="overflow">
                    <a:lnL w="571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571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49263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US" sz="32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alibri"/>
                        </a:rPr>
                        <a:t>Q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571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661605">
                <a:tc>
                  <a:txBody>
                    <a:bodyPr/>
                    <a:lstStyle/>
                    <a:p>
                      <a:pPr marL="0" marR="0" lvl="0" indent="0" algn="ctr" defTabSz="449263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US" sz="32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anchor="ctr" horzOverflow="overflow">
                    <a:lnL w="28575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571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571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49263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endParaRPr kumimoji="0" lang="en-US" sz="3200" b="0" i="0" u="none" strike="noStrike" cap="none" normalizeH="0" baseline="0" dirty="0" smtClean="0">
                        <a:ln>
                          <a:noFill/>
                        </a:ln>
                        <a:solidFill>
                          <a:srgbClr val="FFFFFF"/>
                        </a:solidFill>
                        <a:effectLst/>
                        <a:latin typeface="Calibri"/>
                      </a:endParaRPr>
                    </a:p>
                  </a:txBody>
                  <a:tcPr anchor="ctr" horzOverflow="overflow">
                    <a:lnL w="571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571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49263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dirty="0" smtClean="0">
                        <a:ln>
                          <a:noFill/>
                        </a:ln>
                        <a:solidFill>
                          <a:srgbClr val="FFFFFF"/>
                        </a:solidFill>
                        <a:effectLst/>
                        <a:latin typeface="Calibri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571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659798">
                <a:tc>
                  <a:txBody>
                    <a:bodyPr/>
                    <a:lstStyle/>
                    <a:p>
                      <a:pPr marL="0" marR="0" lvl="0" indent="0" algn="ctr" defTabSz="449263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r>
                        <a:rPr kumimoji="0" lang="en-US" sz="3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alibri"/>
                        </a:rPr>
                        <a:t>1</a:t>
                      </a:r>
                    </a:p>
                  </a:txBody>
                  <a:tcPr anchor="ctr" horzOverflow="overflow">
                    <a:lnL w="28575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571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49263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endParaRPr kumimoji="0" lang="en-US" sz="3200" b="0" i="0" u="none" strike="noStrike" cap="none" normalizeH="0" baseline="0" dirty="0" smtClean="0">
                        <a:ln>
                          <a:noFill/>
                        </a:ln>
                        <a:solidFill>
                          <a:srgbClr val="FFFFFF"/>
                        </a:solidFill>
                        <a:effectLst/>
                        <a:latin typeface="Calibri"/>
                      </a:endParaRPr>
                    </a:p>
                  </a:txBody>
                  <a:tcPr anchor="ctr" horzOverflow="overflow">
                    <a:lnL w="571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49263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dirty="0" smtClean="0">
                        <a:ln>
                          <a:noFill/>
                        </a:ln>
                        <a:solidFill>
                          <a:srgbClr val="FFFFFF"/>
                        </a:solidFill>
                        <a:effectLst/>
                        <a:latin typeface="Calibri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FFFF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</a:tbl>
          </a:graphicData>
        </a:graphic>
      </p:graphicFrame>
      <p:sp>
        <p:nvSpPr>
          <p:cNvPr id="1573959" name="Line 71"/>
          <p:cNvSpPr>
            <a:spLocks noChangeShapeType="1"/>
          </p:cNvSpPr>
          <p:nvPr>
            <p:custDataLst>
              <p:tags r:id="rId4"/>
            </p:custDataLst>
          </p:nvPr>
        </p:nvSpPr>
        <p:spPr bwMode="auto">
          <a:xfrm>
            <a:off x="6953250" y="1276350"/>
            <a:ext cx="228600" cy="0"/>
          </a:xfrm>
          <a:prstGeom prst="line">
            <a:avLst/>
          </a:prstGeom>
          <a:noFill/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en-US"/>
          </a:p>
        </p:txBody>
      </p:sp>
      <p:sp>
        <p:nvSpPr>
          <p:cNvPr id="49" name="Line 5"/>
          <p:cNvSpPr>
            <a:spLocks noChangeShapeType="1"/>
          </p:cNvSpPr>
          <p:nvPr>
            <p:custDataLst>
              <p:tags r:id="rId5"/>
            </p:custDataLst>
          </p:nvPr>
        </p:nvSpPr>
        <p:spPr bwMode="auto">
          <a:xfrm flipH="1">
            <a:off x="609600" y="1219200"/>
            <a:ext cx="1981199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>
            <a:noAutofit/>
          </a:bodyPr>
          <a:lstStyle/>
          <a:p>
            <a:endParaRPr lang="en-US"/>
          </a:p>
        </p:txBody>
      </p:sp>
      <p:sp>
        <p:nvSpPr>
          <p:cNvPr id="52" name="Rectangle 8"/>
          <p:cNvSpPr>
            <a:spLocks noChangeArrowheads="1"/>
          </p:cNvSpPr>
          <p:nvPr>
            <p:custDataLst>
              <p:tags r:id="rId6"/>
            </p:custDataLst>
          </p:nvPr>
        </p:nvSpPr>
        <p:spPr bwMode="auto">
          <a:xfrm>
            <a:off x="2590800" y="838200"/>
            <a:ext cx="1066800" cy="1828800"/>
          </a:xfrm>
          <a:prstGeom prst="rect">
            <a:avLst/>
          </a:prstGeom>
          <a:noFill/>
          <a:ln w="38100" algn="ctr">
            <a:solidFill>
              <a:srgbClr val="92D050"/>
            </a:solidFill>
            <a:miter lim="800000"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53" name="Text Box 9"/>
          <p:cNvSpPr txBox="1">
            <a:spLocks noChangeArrowheads="1"/>
          </p:cNvSpPr>
          <p:nvPr>
            <p:custDataLst>
              <p:tags r:id="rId7"/>
            </p:custDataLst>
          </p:nvPr>
        </p:nvSpPr>
        <p:spPr bwMode="auto">
          <a:xfrm>
            <a:off x="2602831" y="944207"/>
            <a:ext cx="325730" cy="494944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no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3200" dirty="0">
                <a:solidFill>
                  <a:srgbClr val="FFFFFF"/>
                </a:solidFill>
                <a:latin typeface="Calibri"/>
              </a:rPr>
              <a:t>S</a:t>
            </a:r>
          </a:p>
        </p:txBody>
      </p:sp>
      <p:sp>
        <p:nvSpPr>
          <p:cNvPr id="55" name="Line 11"/>
          <p:cNvSpPr>
            <a:spLocks noChangeShapeType="1"/>
          </p:cNvSpPr>
          <p:nvPr>
            <p:custDataLst>
              <p:tags r:id="rId8"/>
            </p:custDataLst>
          </p:nvPr>
        </p:nvSpPr>
        <p:spPr bwMode="auto">
          <a:xfrm flipH="1">
            <a:off x="914400" y="2133600"/>
            <a:ext cx="2286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>
            <a:noAutofit/>
          </a:bodyPr>
          <a:lstStyle/>
          <a:p>
            <a:endParaRPr lang="en-US"/>
          </a:p>
        </p:txBody>
      </p:sp>
      <p:sp>
        <p:nvSpPr>
          <p:cNvPr id="57" name="Line 13"/>
          <p:cNvSpPr>
            <a:spLocks noChangeShapeType="1"/>
          </p:cNvSpPr>
          <p:nvPr>
            <p:custDataLst>
              <p:tags r:id="rId9"/>
            </p:custDataLst>
          </p:nvPr>
        </p:nvSpPr>
        <p:spPr bwMode="auto">
          <a:xfrm flipH="1">
            <a:off x="1676400" y="2165350"/>
            <a:ext cx="912813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>
            <a:noAutofit/>
          </a:bodyPr>
          <a:lstStyle/>
          <a:p>
            <a:endParaRPr lang="en-US"/>
          </a:p>
        </p:txBody>
      </p:sp>
      <p:sp>
        <p:nvSpPr>
          <p:cNvPr id="58" name="Text Box 14"/>
          <p:cNvSpPr txBox="1">
            <a:spLocks noChangeArrowheads="1"/>
          </p:cNvSpPr>
          <p:nvPr>
            <p:custDataLst>
              <p:tags r:id="rId10"/>
            </p:custDataLst>
          </p:nvPr>
        </p:nvSpPr>
        <p:spPr bwMode="auto">
          <a:xfrm>
            <a:off x="2590800" y="1858607"/>
            <a:ext cx="351378" cy="494944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no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3200">
                <a:solidFill>
                  <a:srgbClr val="FFFFFF"/>
                </a:solidFill>
                <a:latin typeface="Calibri"/>
              </a:rPr>
              <a:t>R</a:t>
            </a:r>
          </a:p>
        </p:txBody>
      </p:sp>
      <p:sp>
        <p:nvSpPr>
          <p:cNvPr id="59" name="Line 15"/>
          <p:cNvSpPr>
            <a:spLocks noChangeShapeType="1"/>
          </p:cNvSpPr>
          <p:nvPr>
            <p:custDataLst>
              <p:tags r:id="rId11"/>
            </p:custDataLst>
          </p:nvPr>
        </p:nvSpPr>
        <p:spPr bwMode="auto">
          <a:xfrm>
            <a:off x="914400" y="1219200"/>
            <a:ext cx="0" cy="9144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oval"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60" name="Oval 16"/>
          <p:cNvSpPr>
            <a:spLocks noChangeArrowheads="1"/>
          </p:cNvSpPr>
          <p:nvPr>
            <p:custDataLst>
              <p:tags r:id="rId12"/>
            </p:custDataLst>
          </p:nvPr>
        </p:nvSpPr>
        <p:spPr bwMode="auto">
          <a:xfrm>
            <a:off x="1524000" y="2057400"/>
            <a:ext cx="152400" cy="152400"/>
          </a:xfrm>
          <a:prstGeom prst="ellipse">
            <a:avLst/>
          </a:prstGeom>
          <a:noFill/>
          <a:ln w="28575" algn="ctr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62" name="Text Box 18"/>
          <p:cNvSpPr txBox="1">
            <a:spLocks noChangeArrowheads="1"/>
          </p:cNvSpPr>
          <p:nvPr>
            <p:custDataLst>
              <p:tags r:id="rId13"/>
            </p:custDataLst>
          </p:nvPr>
        </p:nvSpPr>
        <p:spPr bwMode="auto">
          <a:xfrm>
            <a:off x="235779" y="876656"/>
            <a:ext cx="373821" cy="494944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no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3200" dirty="0">
                <a:solidFill>
                  <a:srgbClr val="FFFFFF"/>
                </a:solidFill>
                <a:latin typeface="Calibri"/>
              </a:rPr>
              <a:t>D</a:t>
            </a:r>
          </a:p>
        </p:txBody>
      </p:sp>
      <p:sp>
        <p:nvSpPr>
          <p:cNvPr id="64" name="Rectangle 20"/>
          <p:cNvSpPr>
            <a:spLocks noChangeArrowheads="1"/>
          </p:cNvSpPr>
          <p:nvPr>
            <p:custDataLst>
              <p:tags r:id="rId14"/>
            </p:custDataLst>
          </p:nvPr>
        </p:nvSpPr>
        <p:spPr bwMode="auto">
          <a:xfrm>
            <a:off x="762000" y="685800"/>
            <a:ext cx="3429000" cy="2133600"/>
          </a:xfrm>
          <a:prstGeom prst="rect">
            <a:avLst/>
          </a:prstGeom>
          <a:noFill/>
          <a:ln w="38100" algn="ctr">
            <a:solidFill>
              <a:schemeClr val="accent4">
                <a:lumMod val="60000"/>
                <a:lumOff val="40000"/>
              </a:schemeClr>
            </a:solidFill>
            <a:miter lim="800000"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65" name="Text Box 31"/>
          <p:cNvSpPr txBox="1">
            <a:spLocks noChangeArrowheads="1"/>
          </p:cNvSpPr>
          <p:nvPr>
            <p:custDataLst>
              <p:tags r:id="rId15"/>
            </p:custDataLst>
          </p:nvPr>
        </p:nvSpPr>
        <p:spPr bwMode="auto">
          <a:xfrm>
            <a:off x="3266146" y="952144"/>
            <a:ext cx="391454" cy="494944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no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3200" dirty="0">
                <a:solidFill>
                  <a:srgbClr val="FFFFFF"/>
                </a:solidFill>
                <a:latin typeface="Calibri"/>
              </a:rPr>
              <a:t>Q</a:t>
            </a:r>
          </a:p>
        </p:txBody>
      </p:sp>
      <p:sp>
        <p:nvSpPr>
          <p:cNvPr id="66" name="Text Box 32"/>
          <p:cNvSpPr txBox="1">
            <a:spLocks noChangeArrowheads="1"/>
          </p:cNvSpPr>
          <p:nvPr>
            <p:custDataLst>
              <p:tags r:id="rId16"/>
            </p:custDataLst>
          </p:nvPr>
        </p:nvSpPr>
        <p:spPr bwMode="auto">
          <a:xfrm>
            <a:off x="3266146" y="1866544"/>
            <a:ext cx="391454" cy="494944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no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3200" dirty="0">
                <a:solidFill>
                  <a:srgbClr val="FFFFFF"/>
                </a:solidFill>
                <a:latin typeface="Calibri"/>
              </a:rPr>
              <a:t>Q</a:t>
            </a:r>
          </a:p>
        </p:txBody>
      </p:sp>
      <p:sp>
        <p:nvSpPr>
          <p:cNvPr id="69" name="Line 33"/>
          <p:cNvSpPr>
            <a:spLocks noChangeShapeType="1"/>
          </p:cNvSpPr>
          <p:nvPr>
            <p:custDataLst>
              <p:tags r:id="rId17"/>
            </p:custDataLst>
          </p:nvPr>
        </p:nvSpPr>
        <p:spPr bwMode="auto">
          <a:xfrm>
            <a:off x="3352800" y="1981200"/>
            <a:ext cx="2286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71" name="Line 34"/>
          <p:cNvSpPr>
            <a:spLocks noChangeShapeType="1"/>
          </p:cNvSpPr>
          <p:nvPr>
            <p:custDataLst>
              <p:tags r:id="rId18"/>
            </p:custDataLst>
          </p:nvPr>
        </p:nvSpPr>
        <p:spPr bwMode="auto">
          <a:xfrm flipH="1">
            <a:off x="3657600" y="2209800"/>
            <a:ext cx="7620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11" name="Line 35"/>
          <p:cNvSpPr>
            <a:spLocks noChangeShapeType="1"/>
          </p:cNvSpPr>
          <p:nvPr>
            <p:custDataLst>
              <p:tags r:id="rId19"/>
            </p:custDataLst>
          </p:nvPr>
        </p:nvSpPr>
        <p:spPr bwMode="auto">
          <a:xfrm flipH="1">
            <a:off x="3657600" y="1295400"/>
            <a:ext cx="7620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endParaRPr lang="en-US"/>
          </a:p>
        </p:txBody>
      </p:sp>
      <p:sp>
        <p:nvSpPr>
          <p:cNvPr id="112" name="AutoShape 43"/>
          <p:cNvSpPr>
            <a:spLocks noChangeArrowheads="1"/>
          </p:cNvSpPr>
          <p:nvPr>
            <p:custDataLst>
              <p:tags r:id="rId20"/>
            </p:custDataLst>
          </p:nvPr>
        </p:nvSpPr>
        <p:spPr bwMode="auto">
          <a:xfrm rot="5400000">
            <a:off x="1104899" y="1943101"/>
            <a:ext cx="457200" cy="380998"/>
          </a:xfrm>
          <a:prstGeom prst="triangle">
            <a:avLst>
              <a:gd name="adj" fmla="val 50000"/>
            </a:avLst>
          </a:prstGeom>
          <a:noFill/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endParaRPr lang="en-US"/>
          </a:p>
        </p:txBody>
      </p:sp>
      <p:pic>
        <p:nvPicPr>
          <p:cNvPr id="4098" name="CP3 Ink 19dfe704-43e9-4468-9fcd-4df0ee72f95a"/>
          <p:cNvPicPr>
            <a:picLocks noChangeAspect="1" noChangeArrowheads="1"/>
          </p:cNvPicPr>
          <p:nvPr>
            <p:custDataLst>
              <p:tags r:id="rId21"/>
            </p:custDataLst>
          </p:nvPr>
        </p:nvPicPr>
        <p:blipFill>
          <a:blip r:embed="rId24" cstate="print"/>
          <a:srcRect/>
          <a:stretch>
            <a:fillRect/>
          </a:stretch>
        </p:blipFill>
        <p:spPr bwMode="auto">
          <a:xfrm>
            <a:off x="269862" y="635931"/>
            <a:ext cx="7028915" cy="243565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80034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>
            <a:noAutofit/>
          </a:bodyPr>
          <a:lstStyle/>
          <a:p>
            <a:r>
              <a:rPr lang="en-US" dirty="0" smtClean="0"/>
              <a:t>D Latch with Clock</a:t>
            </a:r>
            <a:endParaRPr lang="en-US" dirty="0"/>
          </a:p>
        </p:txBody>
      </p:sp>
      <p:sp>
        <p:nvSpPr>
          <p:cNvPr id="1580036" name="AutoShape 4"/>
          <p:cNvSpPr>
            <a:spLocks noChangeArrowheads="1"/>
          </p:cNvSpPr>
          <p:nvPr>
            <p:custDataLst>
              <p:tags r:id="rId2"/>
            </p:custDataLst>
          </p:nvPr>
        </p:nvSpPr>
        <p:spPr bwMode="auto">
          <a:xfrm>
            <a:off x="1981200" y="1066800"/>
            <a:ext cx="381000" cy="381000"/>
          </a:xfrm>
          <a:prstGeom prst="flowChartDelay">
            <a:avLst/>
          </a:prstGeom>
          <a:noFill/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580037" name="Line 5"/>
          <p:cNvSpPr>
            <a:spLocks noChangeShapeType="1"/>
          </p:cNvSpPr>
          <p:nvPr>
            <p:custDataLst>
              <p:tags r:id="rId3"/>
            </p:custDataLst>
          </p:nvPr>
        </p:nvSpPr>
        <p:spPr bwMode="auto">
          <a:xfrm flipH="1">
            <a:off x="609598" y="1143000"/>
            <a:ext cx="1371601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>
            <a:noAutofit/>
          </a:bodyPr>
          <a:lstStyle/>
          <a:p>
            <a:endParaRPr lang="en-US"/>
          </a:p>
        </p:txBody>
      </p:sp>
      <p:sp>
        <p:nvSpPr>
          <p:cNvPr id="1580038" name="Line 6"/>
          <p:cNvSpPr>
            <a:spLocks noChangeShapeType="1"/>
          </p:cNvSpPr>
          <p:nvPr>
            <p:custDataLst>
              <p:tags r:id="rId4"/>
            </p:custDataLst>
          </p:nvPr>
        </p:nvSpPr>
        <p:spPr bwMode="auto">
          <a:xfrm flipH="1">
            <a:off x="1752600" y="1371600"/>
            <a:ext cx="2286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>
            <a:noAutofit/>
          </a:bodyPr>
          <a:lstStyle/>
          <a:p>
            <a:endParaRPr lang="en-US"/>
          </a:p>
        </p:txBody>
      </p:sp>
      <p:sp>
        <p:nvSpPr>
          <p:cNvPr id="1580039" name="Line 7"/>
          <p:cNvSpPr>
            <a:spLocks noChangeShapeType="1"/>
          </p:cNvSpPr>
          <p:nvPr>
            <p:custDataLst>
              <p:tags r:id="rId5"/>
            </p:custDataLst>
          </p:nvPr>
        </p:nvSpPr>
        <p:spPr bwMode="auto">
          <a:xfrm flipH="1">
            <a:off x="2362200" y="1250950"/>
            <a:ext cx="227012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>
            <a:noAutofit/>
          </a:bodyPr>
          <a:lstStyle/>
          <a:p>
            <a:endParaRPr lang="en-US"/>
          </a:p>
        </p:txBody>
      </p:sp>
      <p:sp>
        <p:nvSpPr>
          <p:cNvPr id="1580040" name="Rectangle 8"/>
          <p:cNvSpPr>
            <a:spLocks noChangeArrowheads="1"/>
          </p:cNvSpPr>
          <p:nvPr>
            <p:custDataLst>
              <p:tags r:id="rId6"/>
            </p:custDataLst>
          </p:nvPr>
        </p:nvSpPr>
        <p:spPr bwMode="auto">
          <a:xfrm>
            <a:off x="2590800" y="838200"/>
            <a:ext cx="1066800" cy="1828800"/>
          </a:xfrm>
          <a:prstGeom prst="rect">
            <a:avLst/>
          </a:prstGeom>
          <a:noFill/>
          <a:ln w="38100" algn="ctr">
            <a:solidFill>
              <a:srgbClr val="92D050"/>
            </a:solidFill>
            <a:miter lim="800000"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1580041" name="Text Box 9"/>
          <p:cNvSpPr txBox="1">
            <a:spLocks noChangeArrowheads="1"/>
          </p:cNvSpPr>
          <p:nvPr>
            <p:custDataLst>
              <p:tags r:id="rId7"/>
            </p:custDataLst>
          </p:nvPr>
        </p:nvSpPr>
        <p:spPr bwMode="auto">
          <a:xfrm>
            <a:off x="2602831" y="944207"/>
            <a:ext cx="325730" cy="494944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no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3200" dirty="0">
                <a:solidFill>
                  <a:srgbClr val="FFFFFF"/>
                </a:solidFill>
                <a:latin typeface="Calibri"/>
              </a:rPr>
              <a:t>S</a:t>
            </a:r>
          </a:p>
        </p:txBody>
      </p:sp>
      <p:sp>
        <p:nvSpPr>
          <p:cNvPr id="1580042" name="AutoShape 10"/>
          <p:cNvSpPr>
            <a:spLocks noChangeArrowheads="1"/>
          </p:cNvSpPr>
          <p:nvPr>
            <p:custDataLst>
              <p:tags r:id="rId8"/>
            </p:custDataLst>
          </p:nvPr>
        </p:nvSpPr>
        <p:spPr bwMode="auto">
          <a:xfrm>
            <a:off x="1981200" y="1981200"/>
            <a:ext cx="381000" cy="381000"/>
          </a:xfrm>
          <a:prstGeom prst="flowChartDelay">
            <a:avLst/>
          </a:prstGeom>
          <a:noFill/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580043" name="Line 11"/>
          <p:cNvSpPr>
            <a:spLocks noChangeShapeType="1"/>
          </p:cNvSpPr>
          <p:nvPr>
            <p:custDataLst>
              <p:tags r:id="rId9"/>
            </p:custDataLst>
          </p:nvPr>
        </p:nvSpPr>
        <p:spPr bwMode="auto">
          <a:xfrm flipH="1">
            <a:off x="1524000" y="2057400"/>
            <a:ext cx="4572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>
            <a:noAutofit/>
          </a:bodyPr>
          <a:lstStyle/>
          <a:p>
            <a:endParaRPr lang="en-US"/>
          </a:p>
        </p:txBody>
      </p:sp>
      <p:sp>
        <p:nvSpPr>
          <p:cNvPr id="1580044" name="Line 12"/>
          <p:cNvSpPr>
            <a:spLocks noChangeShapeType="1"/>
          </p:cNvSpPr>
          <p:nvPr>
            <p:custDataLst>
              <p:tags r:id="rId10"/>
            </p:custDataLst>
          </p:nvPr>
        </p:nvSpPr>
        <p:spPr bwMode="auto">
          <a:xfrm flipH="1">
            <a:off x="609600" y="2286000"/>
            <a:ext cx="13716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>
            <a:noAutofit/>
          </a:bodyPr>
          <a:lstStyle/>
          <a:p>
            <a:endParaRPr lang="en-US"/>
          </a:p>
        </p:txBody>
      </p:sp>
      <p:sp>
        <p:nvSpPr>
          <p:cNvPr id="1580045" name="Line 13"/>
          <p:cNvSpPr>
            <a:spLocks noChangeShapeType="1"/>
          </p:cNvSpPr>
          <p:nvPr>
            <p:custDataLst>
              <p:tags r:id="rId11"/>
            </p:custDataLst>
          </p:nvPr>
        </p:nvSpPr>
        <p:spPr bwMode="auto">
          <a:xfrm flipH="1">
            <a:off x="2362200" y="2165350"/>
            <a:ext cx="227012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>
            <a:noAutofit/>
          </a:bodyPr>
          <a:lstStyle/>
          <a:p>
            <a:endParaRPr lang="en-US"/>
          </a:p>
        </p:txBody>
      </p:sp>
      <p:sp>
        <p:nvSpPr>
          <p:cNvPr id="1580046" name="Text Box 14"/>
          <p:cNvSpPr txBox="1">
            <a:spLocks noChangeArrowheads="1"/>
          </p:cNvSpPr>
          <p:nvPr>
            <p:custDataLst>
              <p:tags r:id="rId12"/>
            </p:custDataLst>
          </p:nvPr>
        </p:nvSpPr>
        <p:spPr bwMode="auto">
          <a:xfrm>
            <a:off x="2590800" y="1858607"/>
            <a:ext cx="351378" cy="494944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no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3200">
                <a:solidFill>
                  <a:srgbClr val="FFFFFF"/>
                </a:solidFill>
                <a:latin typeface="Calibri"/>
              </a:rPr>
              <a:t>R</a:t>
            </a:r>
          </a:p>
        </p:txBody>
      </p:sp>
      <p:sp>
        <p:nvSpPr>
          <p:cNvPr id="1580047" name="Line 15"/>
          <p:cNvSpPr>
            <a:spLocks noChangeShapeType="1"/>
          </p:cNvSpPr>
          <p:nvPr>
            <p:custDataLst>
              <p:tags r:id="rId13"/>
            </p:custDataLst>
          </p:nvPr>
        </p:nvSpPr>
        <p:spPr bwMode="auto">
          <a:xfrm>
            <a:off x="914400" y="1143000"/>
            <a:ext cx="0" cy="9144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oval"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1580049" name="Line 17"/>
          <p:cNvSpPr>
            <a:spLocks noChangeShapeType="1"/>
          </p:cNvSpPr>
          <p:nvPr>
            <p:custDataLst>
              <p:tags r:id="rId14"/>
            </p:custDataLst>
          </p:nvPr>
        </p:nvSpPr>
        <p:spPr bwMode="auto">
          <a:xfrm flipV="1">
            <a:off x="1752600" y="1371600"/>
            <a:ext cx="0" cy="9144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oval"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1580050" name="Text Box 18"/>
          <p:cNvSpPr txBox="1">
            <a:spLocks noChangeArrowheads="1"/>
          </p:cNvSpPr>
          <p:nvPr>
            <p:custDataLst>
              <p:tags r:id="rId15"/>
            </p:custDataLst>
          </p:nvPr>
        </p:nvSpPr>
        <p:spPr bwMode="auto">
          <a:xfrm>
            <a:off x="235779" y="762000"/>
            <a:ext cx="373821" cy="494944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no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3200" dirty="0">
                <a:solidFill>
                  <a:srgbClr val="FFFFFF"/>
                </a:solidFill>
                <a:latin typeface="Calibri"/>
              </a:rPr>
              <a:t>D</a:t>
            </a:r>
          </a:p>
        </p:txBody>
      </p:sp>
      <p:sp>
        <p:nvSpPr>
          <p:cNvPr id="1580051" name="Text Box 19"/>
          <p:cNvSpPr txBox="1">
            <a:spLocks noChangeArrowheads="1"/>
          </p:cNvSpPr>
          <p:nvPr>
            <p:custDataLst>
              <p:tags r:id="rId16"/>
            </p:custDataLst>
          </p:nvPr>
        </p:nvSpPr>
        <p:spPr bwMode="auto">
          <a:xfrm>
            <a:off x="76200" y="1943456"/>
            <a:ext cx="524503" cy="494944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no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3200" dirty="0" err="1">
                <a:solidFill>
                  <a:srgbClr val="FFFFFF"/>
                </a:solidFill>
                <a:latin typeface="Calibri"/>
              </a:rPr>
              <a:t>clk</a:t>
            </a:r>
            <a:endParaRPr lang="en-US" sz="32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1580052" name="Rectangle 20"/>
          <p:cNvSpPr>
            <a:spLocks noChangeArrowheads="1"/>
          </p:cNvSpPr>
          <p:nvPr>
            <p:custDataLst>
              <p:tags r:id="rId17"/>
            </p:custDataLst>
          </p:nvPr>
        </p:nvSpPr>
        <p:spPr bwMode="auto">
          <a:xfrm>
            <a:off x="762000" y="685800"/>
            <a:ext cx="3429000" cy="2133600"/>
          </a:xfrm>
          <a:prstGeom prst="rect">
            <a:avLst/>
          </a:prstGeom>
          <a:noFill/>
          <a:ln w="38100" algn="ctr">
            <a:solidFill>
              <a:schemeClr val="accent4">
                <a:lumMod val="60000"/>
                <a:lumOff val="40000"/>
              </a:schemeClr>
            </a:solidFill>
            <a:miter lim="800000"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1580063" name="Text Box 31"/>
          <p:cNvSpPr txBox="1">
            <a:spLocks noChangeArrowheads="1"/>
          </p:cNvSpPr>
          <p:nvPr>
            <p:custDataLst>
              <p:tags r:id="rId18"/>
            </p:custDataLst>
          </p:nvPr>
        </p:nvSpPr>
        <p:spPr bwMode="auto">
          <a:xfrm>
            <a:off x="3266146" y="952144"/>
            <a:ext cx="391454" cy="494944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no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3200" dirty="0">
                <a:solidFill>
                  <a:srgbClr val="FFFFFF"/>
                </a:solidFill>
                <a:latin typeface="Calibri"/>
              </a:rPr>
              <a:t>Q</a:t>
            </a:r>
          </a:p>
        </p:txBody>
      </p:sp>
      <p:sp>
        <p:nvSpPr>
          <p:cNvPr id="1580064" name="Text Box 32"/>
          <p:cNvSpPr txBox="1">
            <a:spLocks noChangeArrowheads="1"/>
          </p:cNvSpPr>
          <p:nvPr>
            <p:custDataLst>
              <p:tags r:id="rId19"/>
            </p:custDataLst>
          </p:nvPr>
        </p:nvSpPr>
        <p:spPr bwMode="auto">
          <a:xfrm>
            <a:off x="3266146" y="1866544"/>
            <a:ext cx="391454" cy="494944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no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3200" dirty="0">
                <a:solidFill>
                  <a:srgbClr val="FFFFFF"/>
                </a:solidFill>
                <a:latin typeface="Calibri"/>
              </a:rPr>
              <a:t>Q</a:t>
            </a:r>
          </a:p>
        </p:txBody>
      </p:sp>
      <p:sp>
        <p:nvSpPr>
          <p:cNvPr id="1580065" name="Line 33"/>
          <p:cNvSpPr>
            <a:spLocks noChangeShapeType="1"/>
          </p:cNvSpPr>
          <p:nvPr>
            <p:custDataLst>
              <p:tags r:id="rId20"/>
            </p:custDataLst>
          </p:nvPr>
        </p:nvSpPr>
        <p:spPr bwMode="auto">
          <a:xfrm>
            <a:off x="3352800" y="1981200"/>
            <a:ext cx="2286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1580066" name="Line 34"/>
          <p:cNvSpPr>
            <a:spLocks noChangeShapeType="1"/>
          </p:cNvSpPr>
          <p:nvPr>
            <p:custDataLst>
              <p:tags r:id="rId21"/>
            </p:custDataLst>
          </p:nvPr>
        </p:nvSpPr>
        <p:spPr bwMode="auto">
          <a:xfrm flipH="1">
            <a:off x="3657600" y="2209800"/>
            <a:ext cx="7620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580067" name="Line 35"/>
          <p:cNvSpPr>
            <a:spLocks noChangeShapeType="1"/>
          </p:cNvSpPr>
          <p:nvPr>
            <p:custDataLst>
              <p:tags r:id="rId22"/>
            </p:custDataLst>
          </p:nvPr>
        </p:nvSpPr>
        <p:spPr bwMode="auto">
          <a:xfrm flipH="1">
            <a:off x="3657600" y="1295400"/>
            <a:ext cx="7620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endParaRPr lang="en-US"/>
          </a:p>
        </p:txBody>
      </p:sp>
      <p:grpSp>
        <p:nvGrpSpPr>
          <p:cNvPr id="71" name="Group 70"/>
          <p:cNvGrpSpPr/>
          <p:nvPr>
            <p:custDataLst>
              <p:tags r:id="rId23"/>
            </p:custDataLst>
          </p:nvPr>
        </p:nvGrpSpPr>
        <p:grpSpPr>
          <a:xfrm>
            <a:off x="149949" y="3391256"/>
            <a:ext cx="8536851" cy="2038491"/>
            <a:chOff x="149949" y="3391256"/>
            <a:chExt cx="8536851" cy="2038491"/>
          </a:xfrm>
        </p:grpSpPr>
        <p:cxnSp>
          <p:nvCxnSpPr>
            <p:cNvPr id="92" name="Straight Connector 91"/>
            <p:cNvCxnSpPr/>
            <p:nvPr>
              <p:custDataLst>
                <p:tags r:id="rId43"/>
              </p:custDataLst>
            </p:nvPr>
          </p:nvCxnSpPr>
          <p:spPr>
            <a:xfrm>
              <a:off x="800100" y="3429000"/>
              <a:ext cx="7848600" cy="0"/>
            </a:xfrm>
            <a:prstGeom prst="line">
              <a:avLst/>
            </a:prstGeom>
            <a:ln w="12700">
              <a:solidFill>
                <a:schemeClr val="bg2">
                  <a:lumMod val="60000"/>
                  <a:lumOff val="40000"/>
                </a:schemeClr>
              </a:solidFill>
              <a:prstDash val="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95" name="Straight Connector 94"/>
            <p:cNvCxnSpPr/>
            <p:nvPr>
              <p:custDataLst>
                <p:tags r:id="rId44"/>
              </p:custDataLst>
            </p:nvPr>
          </p:nvCxnSpPr>
          <p:spPr>
            <a:xfrm>
              <a:off x="800100" y="3937000"/>
              <a:ext cx="7848600" cy="0"/>
            </a:xfrm>
            <a:prstGeom prst="line">
              <a:avLst/>
            </a:prstGeom>
            <a:ln w="12700">
              <a:solidFill>
                <a:schemeClr val="bg2">
                  <a:lumMod val="60000"/>
                  <a:lumOff val="40000"/>
                </a:schemeClr>
              </a:solidFill>
              <a:prstDash val="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96" name="Straight Connector 95"/>
            <p:cNvCxnSpPr/>
            <p:nvPr>
              <p:custDataLst>
                <p:tags r:id="rId45"/>
              </p:custDataLst>
            </p:nvPr>
          </p:nvCxnSpPr>
          <p:spPr>
            <a:xfrm>
              <a:off x="800100" y="4191000"/>
              <a:ext cx="7848600" cy="0"/>
            </a:xfrm>
            <a:prstGeom prst="line">
              <a:avLst/>
            </a:prstGeom>
            <a:ln w="12700">
              <a:solidFill>
                <a:schemeClr val="bg2">
                  <a:lumMod val="60000"/>
                  <a:lumOff val="40000"/>
                </a:schemeClr>
              </a:solidFill>
              <a:prstDash val="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97" name="Straight Connector 96"/>
            <p:cNvCxnSpPr/>
            <p:nvPr>
              <p:custDataLst>
                <p:tags r:id="rId46"/>
              </p:custDataLst>
            </p:nvPr>
          </p:nvCxnSpPr>
          <p:spPr>
            <a:xfrm>
              <a:off x="800100" y="4699000"/>
              <a:ext cx="7848600" cy="0"/>
            </a:xfrm>
            <a:prstGeom prst="line">
              <a:avLst/>
            </a:prstGeom>
            <a:ln w="12700">
              <a:solidFill>
                <a:schemeClr val="bg2">
                  <a:lumMod val="60000"/>
                  <a:lumOff val="40000"/>
                </a:schemeClr>
              </a:solidFill>
              <a:prstDash val="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98" name="Straight Connector 97"/>
            <p:cNvCxnSpPr/>
            <p:nvPr>
              <p:custDataLst>
                <p:tags r:id="rId47"/>
              </p:custDataLst>
            </p:nvPr>
          </p:nvCxnSpPr>
          <p:spPr>
            <a:xfrm>
              <a:off x="800100" y="4826000"/>
              <a:ext cx="7848600" cy="0"/>
            </a:xfrm>
            <a:prstGeom prst="line">
              <a:avLst/>
            </a:prstGeom>
            <a:ln w="12700">
              <a:solidFill>
                <a:schemeClr val="bg2">
                  <a:lumMod val="60000"/>
                  <a:lumOff val="40000"/>
                </a:schemeClr>
              </a:solidFill>
              <a:prstDash val="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99" name="Straight Connector 98"/>
            <p:cNvCxnSpPr/>
            <p:nvPr>
              <p:custDataLst>
                <p:tags r:id="rId48"/>
              </p:custDataLst>
            </p:nvPr>
          </p:nvCxnSpPr>
          <p:spPr>
            <a:xfrm>
              <a:off x="838200" y="5334000"/>
              <a:ext cx="7848600" cy="0"/>
            </a:xfrm>
            <a:prstGeom prst="line">
              <a:avLst/>
            </a:prstGeom>
            <a:ln w="12700">
              <a:solidFill>
                <a:schemeClr val="bg2">
                  <a:lumMod val="60000"/>
                  <a:lumOff val="40000"/>
                </a:schemeClr>
              </a:solidFill>
              <a:prstDash val="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48" name="Line 26"/>
            <p:cNvSpPr>
              <a:spLocks noChangeShapeType="1"/>
            </p:cNvSpPr>
            <p:nvPr>
              <p:custDataLst>
                <p:tags r:id="rId49"/>
              </p:custDataLst>
            </p:nvPr>
          </p:nvSpPr>
          <p:spPr bwMode="auto">
            <a:xfrm>
              <a:off x="800100" y="3937000"/>
              <a:ext cx="1257300" cy="0"/>
            </a:xfrm>
            <a:prstGeom prst="line">
              <a:avLst/>
            </a:prstGeom>
            <a:noFill/>
            <a:ln w="38100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 wrap="none" anchor="ctr">
              <a:noAutofit/>
            </a:bodyPr>
            <a:lstStyle/>
            <a:p>
              <a:endParaRPr lang="en-US"/>
            </a:p>
          </p:txBody>
        </p:sp>
        <p:sp>
          <p:nvSpPr>
            <p:cNvPr id="49" name="Line 27"/>
            <p:cNvSpPr>
              <a:spLocks noChangeShapeType="1"/>
            </p:cNvSpPr>
            <p:nvPr>
              <p:custDataLst>
                <p:tags r:id="rId50"/>
              </p:custDataLst>
            </p:nvPr>
          </p:nvSpPr>
          <p:spPr bwMode="auto">
            <a:xfrm>
              <a:off x="2057400" y="3429000"/>
              <a:ext cx="666750" cy="0"/>
            </a:xfrm>
            <a:prstGeom prst="line">
              <a:avLst/>
            </a:prstGeom>
            <a:noFill/>
            <a:ln w="38100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 wrap="none" anchor="ctr">
              <a:noAutofit/>
            </a:bodyPr>
            <a:lstStyle/>
            <a:p>
              <a:endParaRPr lang="en-US"/>
            </a:p>
          </p:txBody>
        </p:sp>
        <p:sp>
          <p:nvSpPr>
            <p:cNvPr id="50" name="Line 28"/>
            <p:cNvSpPr>
              <a:spLocks noChangeShapeType="1"/>
            </p:cNvSpPr>
            <p:nvPr>
              <p:custDataLst>
                <p:tags r:id="rId51"/>
              </p:custDataLst>
            </p:nvPr>
          </p:nvSpPr>
          <p:spPr bwMode="auto">
            <a:xfrm>
              <a:off x="2057400" y="3429000"/>
              <a:ext cx="0" cy="508000"/>
            </a:xfrm>
            <a:prstGeom prst="line">
              <a:avLst/>
            </a:prstGeom>
            <a:noFill/>
            <a:ln w="38100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 anchor="ctr">
              <a:noAutofit/>
            </a:bodyPr>
            <a:lstStyle/>
            <a:p>
              <a:endParaRPr lang="en-US"/>
            </a:p>
          </p:txBody>
        </p:sp>
        <p:sp>
          <p:nvSpPr>
            <p:cNvPr id="51" name="Line 29"/>
            <p:cNvSpPr>
              <a:spLocks noChangeShapeType="1"/>
            </p:cNvSpPr>
            <p:nvPr>
              <p:custDataLst>
                <p:tags r:id="rId52"/>
              </p:custDataLst>
            </p:nvPr>
          </p:nvSpPr>
          <p:spPr bwMode="auto">
            <a:xfrm>
              <a:off x="2724150" y="3429000"/>
              <a:ext cx="0" cy="508000"/>
            </a:xfrm>
            <a:prstGeom prst="line">
              <a:avLst/>
            </a:prstGeom>
            <a:noFill/>
            <a:ln w="38100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 anchor="ctr">
              <a:noAutofit/>
            </a:bodyPr>
            <a:lstStyle/>
            <a:p>
              <a:endParaRPr lang="en-US"/>
            </a:p>
          </p:txBody>
        </p:sp>
        <p:sp>
          <p:nvSpPr>
            <p:cNvPr id="64" name="Line 42"/>
            <p:cNvSpPr>
              <a:spLocks noChangeShapeType="1"/>
            </p:cNvSpPr>
            <p:nvPr>
              <p:custDataLst>
                <p:tags r:id="rId53"/>
              </p:custDataLst>
            </p:nvPr>
          </p:nvSpPr>
          <p:spPr bwMode="auto">
            <a:xfrm>
              <a:off x="800100" y="4191000"/>
              <a:ext cx="2405063" cy="0"/>
            </a:xfrm>
            <a:prstGeom prst="line">
              <a:avLst/>
            </a:prstGeom>
            <a:noFill/>
            <a:ln w="38100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 wrap="none" anchor="ctr">
              <a:noAutofit/>
            </a:bodyPr>
            <a:lstStyle/>
            <a:p>
              <a:endParaRPr lang="en-US"/>
            </a:p>
          </p:txBody>
        </p:sp>
        <p:sp>
          <p:nvSpPr>
            <p:cNvPr id="65" name="Line 43"/>
            <p:cNvSpPr>
              <a:spLocks noChangeShapeType="1"/>
            </p:cNvSpPr>
            <p:nvPr>
              <p:custDataLst>
                <p:tags r:id="rId54"/>
              </p:custDataLst>
            </p:nvPr>
          </p:nvSpPr>
          <p:spPr bwMode="auto">
            <a:xfrm>
              <a:off x="3205163" y="4699000"/>
              <a:ext cx="1082278" cy="0"/>
            </a:xfrm>
            <a:prstGeom prst="line">
              <a:avLst/>
            </a:prstGeom>
            <a:noFill/>
            <a:ln w="38100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 anchor="ctr">
              <a:noAutofit/>
            </a:bodyPr>
            <a:lstStyle/>
            <a:p>
              <a:endParaRPr lang="en-US"/>
            </a:p>
          </p:txBody>
        </p:sp>
        <p:sp>
          <p:nvSpPr>
            <p:cNvPr id="66" name="Line 44"/>
            <p:cNvSpPr>
              <a:spLocks noChangeShapeType="1"/>
            </p:cNvSpPr>
            <p:nvPr>
              <p:custDataLst>
                <p:tags r:id="rId55"/>
              </p:custDataLst>
            </p:nvPr>
          </p:nvSpPr>
          <p:spPr bwMode="auto">
            <a:xfrm>
              <a:off x="4287441" y="4191000"/>
              <a:ext cx="962025" cy="0"/>
            </a:xfrm>
            <a:prstGeom prst="line">
              <a:avLst/>
            </a:prstGeom>
            <a:noFill/>
            <a:ln w="38100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 anchor="ctr">
              <a:noAutofit/>
            </a:bodyPr>
            <a:lstStyle/>
            <a:p>
              <a:endParaRPr lang="en-US"/>
            </a:p>
          </p:txBody>
        </p:sp>
        <p:sp>
          <p:nvSpPr>
            <p:cNvPr id="67" name="Line 45"/>
            <p:cNvSpPr>
              <a:spLocks noChangeShapeType="1"/>
            </p:cNvSpPr>
            <p:nvPr>
              <p:custDataLst>
                <p:tags r:id="rId56"/>
              </p:custDataLst>
            </p:nvPr>
          </p:nvSpPr>
          <p:spPr bwMode="auto">
            <a:xfrm>
              <a:off x="5249466" y="4699000"/>
              <a:ext cx="3246834" cy="0"/>
            </a:xfrm>
            <a:prstGeom prst="line">
              <a:avLst/>
            </a:prstGeom>
            <a:noFill/>
            <a:ln w="38100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 anchor="ctr">
              <a:noAutofit/>
            </a:bodyPr>
            <a:lstStyle/>
            <a:p>
              <a:endParaRPr lang="en-US"/>
            </a:p>
          </p:txBody>
        </p:sp>
        <p:sp>
          <p:nvSpPr>
            <p:cNvPr id="68" name="Line 46"/>
            <p:cNvSpPr>
              <a:spLocks noChangeShapeType="1"/>
            </p:cNvSpPr>
            <p:nvPr>
              <p:custDataLst>
                <p:tags r:id="rId57"/>
              </p:custDataLst>
            </p:nvPr>
          </p:nvSpPr>
          <p:spPr bwMode="auto">
            <a:xfrm>
              <a:off x="3205163" y="4191000"/>
              <a:ext cx="0" cy="508000"/>
            </a:xfrm>
            <a:prstGeom prst="line">
              <a:avLst/>
            </a:prstGeom>
            <a:noFill/>
            <a:ln w="38100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 anchor="ctr">
              <a:noAutofit/>
            </a:bodyPr>
            <a:lstStyle/>
            <a:p>
              <a:endParaRPr lang="en-US"/>
            </a:p>
          </p:txBody>
        </p:sp>
        <p:sp>
          <p:nvSpPr>
            <p:cNvPr id="69" name="Line 47"/>
            <p:cNvSpPr>
              <a:spLocks noChangeShapeType="1"/>
            </p:cNvSpPr>
            <p:nvPr>
              <p:custDataLst>
                <p:tags r:id="rId58"/>
              </p:custDataLst>
            </p:nvPr>
          </p:nvSpPr>
          <p:spPr bwMode="auto">
            <a:xfrm>
              <a:off x="4287441" y="4191000"/>
              <a:ext cx="0" cy="508000"/>
            </a:xfrm>
            <a:prstGeom prst="line">
              <a:avLst/>
            </a:prstGeom>
            <a:noFill/>
            <a:ln w="38100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 anchor="ctr">
              <a:noAutofit/>
            </a:bodyPr>
            <a:lstStyle/>
            <a:p>
              <a:endParaRPr lang="en-US"/>
            </a:p>
          </p:txBody>
        </p:sp>
        <p:sp>
          <p:nvSpPr>
            <p:cNvPr id="70" name="Line 48"/>
            <p:cNvSpPr>
              <a:spLocks noChangeShapeType="1"/>
            </p:cNvSpPr>
            <p:nvPr>
              <p:custDataLst>
                <p:tags r:id="rId59"/>
              </p:custDataLst>
            </p:nvPr>
          </p:nvSpPr>
          <p:spPr bwMode="auto">
            <a:xfrm>
              <a:off x="5249466" y="4191000"/>
              <a:ext cx="0" cy="508000"/>
            </a:xfrm>
            <a:prstGeom prst="line">
              <a:avLst/>
            </a:prstGeom>
            <a:noFill/>
            <a:ln w="38100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 anchor="ctr">
              <a:noAutofit/>
            </a:bodyPr>
            <a:lstStyle/>
            <a:p>
              <a:endParaRPr lang="en-US"/>
            </a:p>
          </p:txBody>
        </p:sp>
        <p:sp>
          <p:nvSpPr>
            <p:cNvPr id="88" name="Text Box 62"/>
            <p:cNvSpPr txBox="1">
              <a:spLocks noChangeArrowheads="1"/>
            </p:cNvSpPr>
            <p:nvPr>
              <p:custDataLst>
                <p:tags r:id="rId60"/>
              </p:custDataLst>
            </p:nvPr>
          </p:nvSpPr>
          <p:spPr bwMode="auto">
            <a:xfrm>
              <a:off x="149949" y="3391256"/>
              <a:ext cx="638316" cy="629147"/>
            </a:xfrm>
            <a:prstGeom prst="rect">
              <a:avLst/>
            </a:prstGeom>
            <a:noFill/>
            <a:ln w="38100" algn="ctr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pPr algn="ctr" eaLnBrk="1" hangingPunct="1">
                <a:lnSpc>
                  <a:spcPct val="116000"/>
                </a:lnSpc>
                <a:buClr>
                  <a:srgbClr val="40458C"/>
                </a:buClr>
                <a:buSzPct val="100000"/>
                <a:buFont typeface="Times New Roman" pitchFamily="18" charset="0"/>
                <a:buNone/>
              </a:pPr>
              <a:r>
                <a:rPr lang="en-US" sz="3200" dirty="0" err="1">
                  <a:solidFill>
                    <a:srgbClr val="FFFFFF"/>
                  </a:solidFill>
                  <a:latin typeface="Calibri"/>
                </a:rPr>
                <a:t>clk</a:t>
              </a:r>
              <a:endParaRPr lang="en-US" sz="3200" dirty="0">
                <a:solidFill>
                  <a:srgbClr val="FFFFFF"/>
                </a:solidFill>
                <a:latin typeface="Calibri"/>
              </a:endParaRPr>
            </a:p>
          </p:txBody>
        </p:sp>
        <p:sp>
          <p:nvSpPr>
            <p:cNvPr id="89" name="Text Box 63"/>
            <p:cNvSpPr txBox="1">
              <a:spLocks noChangeArrowheads="1"/>
            </p:cNvSpPr>
            <p:nvPr>
              <p:custDataLst>
                <p:tags r:id="rId61"/>
              </p:custDataLst>
            </p:nvPr>
          </p:nvSpPr>
          <p:spPr bwMode="auto">
            <a:xfrm>
              <a:off x="250136" y="4191000"/>
              <a:ext cx="437941" cy="629147"/>
            </a:xfrm>
            <a:prstGeom prst="rect">
              <a:avLst/>
            </a:prstGeom>
            <a:noFill/>
            <a:ln w="38100" algn="ctr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pPr algn="ctr" eaLnBrk="1" hangingPunct="1">
                <a:lnSpc>
                  <a:spcPct val="116000"/>
                </a:lnSpc>
                <a:buClr>
                  <a:srgbClr val="40458C"/>
                </a:buClr>
                <a:buSzPct val="100000"/>
                <a:buFont typeface="Times New Roman" pitchFamily="18" charset="0"/>
                <a:buNone/>
              </a:pPr>
              <a:r>
                <a:rPr lang="en-US" sz="3200" dirty="0">
                  <a:solidFill>
                    <a:srgbClr val="FFFFFF"/>
                  </a:solidFill>
                  <a:latin typeface="Calibri"/>
                </a:rPr>
                <a:t>D</a:t>
              </a:r>
            </a:p>
          </p:txBody>
        </p:sp>
        <p:sp>
          <p:nvSpPr>
            <p:cNvPr id="90" name="Text Box 64"/>
            <p:cNvSpPr txBox="1">
              <a:spLocks noChangeArrowheads="1"/>
            </p:cNvSpPr>
            <p:nvPr>
              <p:custDataLst>
                <p:tags r:id="rId62"/>
              </p:custDataLst>
            </p:nvPr>
          </p:nvSpPr>
          <p:spPr bwMode="auto">
            <a:xfrm>
              <a:off x="223040" y="4800600"/>
              <a:ext cx="460383" cy="629147"/>
            </a:xfrm>
            <a:prstGeom prst="rect">
              <a:avLst/>
            </a:prstGeom>
            <a:noFill/>
            <a:ln w="38100" algn="ctr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pPr algn="ctr" eaLnBrk="1" hangingPunct="1">
                <a:lnSpc>
                  <a:spcPct val="116000"/>
                </a:lnSpc>
                <a:buClr>
                  <a:srgbClr val="40458C"/>
                </a:buClr>
                <a:buSzPct val="100000"/>
                <a:buFont typeface="Times New Roman" pitchFamily="18" charset="0"/>
                <a:buNone/>
              </a:pPr>
              <a:r>
                <a:rPr lang="en-US" sz="3200" dirty="0">
                  <a:solidFill>
                    <a:srgbClr val="FFFFFF"/>
                  </a:solidFill>
                  <a:latin typeface="Calibri"/>
                </a:rPr>
                <a:t>Q</a:t>
              </a:r>
            </a:p>
          </p:txBody>
        </p:sp>
        <p:sp>
          <p:nvSpPr>
            <p:cNvPr id="103" name="Line 26"/>
            <p:cNvSpPr>
              <a:spLocks noChangeShapeType="1"/>
            </p:cNvSpPr>
            <p:nvPr>
              <p:custDataLst>
                <p:tags r:id="rId63"/>
              </p:custDataLst>
            </p:nvPr>
          </p:nvSpPr>
          <p:spPr bwMode="auto">
            <a:xfrm>
              <a:off x="2724150" y="3937000"/>
              <a:ext cx="1257300" cy="0"/>
            </a:xfrm>
            <a:prstGeom prst="line">
              <a:avLst/>
            </a:prstGeom>
            <a:noFill/>
            <a:ln w="38100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 wrap="none" anchor="ctr">
              <a:noAutofit/>
            </a:bodyPr>
            <a:lstStyle/>
            <a:p>
              <a:endParaRPr lang="en-US"/>
            </a:p>
          </p:txBody>
        </p:sp>
        <p:sp>
          <p:nvSpPr>
            <p:cNvPr id="104" name="Line 27"/>
            <p:cNvSpPr>
              <a:spLocks noChangeShapeType="1"/>
            </p:cNvSpPr>
            <p:nvPr>
              <p:custDataLst>
                <p:tags r:id="rId64"/>
              </p:custDataLst>
            </p:nvPr>
          </p:nvSpPr>
          <p:spPr bwMode="auto">
            <a:xfrm>
              <a:off x="3981450" y="3429000"/>
              <a:ext cx="666750" cy="0"/>
            </a:xfrm>
            <a:prstGeom prst="line">
              <a:avLst/>
            </a:prstGeom>
            <a:noFill/>
            <a:ln w="38100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 wrap="none" anchor="ctr">
              <a:noAutofit/>
            </a:bodyPr>
            <a:lstStyle/>
            <a:p>
              <a:endParaRPr lang="en-US"/>
            </a:p>
          </p:txBody>
        </p:sp>
        <p:sp>
          <p:nvSpPr>
            <p:cNvPr id="105" name="Line 28"/>
            <p:cNvSpPr>
              <a:spLocks noChangeShapeType="1"/>
            </p:cNvSpPr>
            <p:nvPr>
              <p:custDataLst>
                <p:tags r:id="rId65"/>
              </p:custDataLst>
            </p:nvPr>
          </p:nvSpPr>
          <p:spPr bwMode="auto">
            <a:xfrm>
              <a:off x="3981450" y="3429000"/>
              <a:ext cx="0" cy="508000"/>
            </a:xfrm>
            <a:prstGeom prst="line">
              <a:avLst/>
            </a:prstGeom>
            <a:noFill/>
            <a:ln w="38100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 anchor="ctr">
              <a:noAutofit/>
            </a:bodyPr>
            <a:lstStyle/>
            <a:p>
              <a:endParaRPr lang="en-US"/>
            </a:p>
          </p:txBody>
        </p:sp>
        <p:sp>
          <p:nvSpPr>
            <p:cNvPr id="106" name="Line 29"/>
            <p:cNvSpPr>
              <a:spLocks noChangeShapeType="1"/>
            </p:cNvSpPr>
            <p:nvPr>
              <p:custDataLst>
                <p:tags r:id="rId66"/>
              </p:custDataLst>
            </p:nvPr>
          </p:nvSpPr>
          <p:spPr bwMode="auto">
            <a:xfrm>
              <a:off x="4648200" y="3429000"/>
              <a:ext cx="0" cy="508000"/>
            </a:xfrm>
            <a:prstGeom prst="line">
              <a:avLst/>
            </a:prstGeom>
            <a:noFill/>
            <a:ln w="38100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 anchor="ctr">
              <a:noAutofit/>
            </a:bodyPr>
            <a:lstStyle/>
            <a:p>
              <a:endParaRPr lang="en-US"/>
            </a:p>
          </p:txBody>
        </p:sp>
        <p:sp>
          <p:nvSpPr>
            <p:cNvPr id="107" name="Line 26"/>
            <p:cNvSpPr>
              <a:spLocks noChangeShapeType="1"/>
            </p:cNvSpPr>
            <p:nvPr>
              <p:custDataLst>
                <p:tags r:id="rId67"/>
              </p:custDataLst>
            </p:nvPr>
          </p:nvSpPr>
          <p:spPr bwMode="auto">
            <a:xfrm>
              <a:off x="4629150" y="3937000"/>
              <a:ext cx="1257300" cy="0"/>
            </a:xfrm>
            <a:prstGeom prst="line">
              <a:avLst/>
            </a:prstGeom>
            <a:noFill/>
            <a:ln w="38100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 wrap="none" anchor="ctr">
              <a:noAutofit/>
            </a:bodyPr>
            <a:lstStyle/>
            <a:p>
              <a:endParaRPr lang="en-US"/>
            </a:p>
          </p:txBody>
        </p:sp>
        <p:sp>
          <p:nvSpPr>
            <p:cNvPr id="108" name="Line 27"/>
            <p:cNvSpPr>
              <a:spLocks noChangeShapeType="1"/>
            </p:cNvSpPr>
            <p:nvPr>
              <p:custDataLst>
                <p:tags r:id="rId68"/>
              </p:custDataLst>
            </p:nvPr>
          </p:nvSpPr>
          <p:spPr bwMode="auto">
            <a:xfrm>
              <a:off x="5886450" y="3429000"/>
              <a:ext cx="666750" cy="0"/>
            </a:xfrm>
            <a:prstGeom prst="line">
              <a:avLst/>
            </a:prstGeom>
            <a:noFill/>
            <a:ln w="38100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 wrap="none" anchor="ctr">
              <a:noAutofit/>
            </a:bodyPr>
            <a:lstStyle/>
            <a:p>
              <a:endParaRPr lang="en-US"/>
            </a:p>
          </p:txBody>
        </p:sp>
        <p:sp>
          <p:nvSpPr>
            <p:cNvPr id="109" name="Line 28"/>
            <p:cNvSpPr>
              <a:spLocks noChangeShapeType="1"/>
            </p:cNvSpPr>
            <p:nvPr>
              <p:custDataLst>
                <p:tags r:id="rId69"/>
              </p:custDataLst>
            </p:nvPr>
          </p:nvSpPr>
          <p:spPr bwMode="auto">
            <a:xfrm>
              <a:off x="5886450" y="3429000"/>
              <a:ext cx="0" cy="508000"/>
            </a:xfrm>
            <a:prstGeom prst="line">
              <a:avLst/>
            </a:prstGeom>
            <a:noFill/>
            <a:ln w="38100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 anchor="ctr">
              <a:noAutofit/>
            </a:bodyPr>
            <a:lstStyle/>
            <a:p>
              <a:endParaRPr lang="en-US"/>
            </a:p>
          </p:txBody>
        </p:sp>
        <p:sp>
          <p:nvSpPr>
            <p:cNvPr id="110" name="Line 29"/>
            <p:cNvSpPr>
              <a:spLocks noChangeShapeType="1"/>
            </p:cNvSpPr>
            <p:nvPr>
              <p:custDataLst>
                <p:tags r:id="rId70"/>
              </p:custDataLst>
            </p:nvPr>
          </p:nvSpPr>
          <p:spPr bwMode="auto">
            <a:xfrm>
              <a:off x="6553200" y="3429000"/>
              <a:ext cx="0" cy="508000"/>
            </a:xfrm>
            <a:prstGeom prst="line">
              <a:avLst/>
            </a:prstGeom>
            <a:noFill/>
            <a:ln w="38100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 anchor="ctr">
              <a:noAutofit/>
            </a:bodyPr>
            <a:lstStyle/>
            <a:p>
              <a:endParaRPr lang="en-US"/>
            </a:p>
          </p:txBody>
        </p:sp>
        <p:sp>
          <p:nvSpPr>
            <p:cNvPr id="111" name="Line 26"/>
            <p:cNvSpPr>
              <a:spLocks noChangeShapeType="1"/>
            </p:cNvSpPr>
            <p:nvPr>
              <p:custDataLst>
                <p:tags r:id="rId71"/>
              </p:custDataLst>
            </p:nvPr>
          </p:nvSpPr>
          <p:spPr bwMode="auto">
            <a:xfrm>
              <a:off x="6534150" y="3937000"/>
              <a:ext cx="1257300" cy="0"/>
            </a:xfrm>
            <a:prstGeom prst="line">
              <a:avLst/>
            </a:prstGeom>
            <a:noFill/>
            <a:ln w="38100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 wrap="none" anchor="ctr">
              <a:noAutofit/>
            </a:bodyPr>
            <a:lstStyle/>
            <a:p>
              <a:endParaRPr lang="en-US"/>
            </a:p>
          </p:txBody>
        </p:sp>
        <p:sp>
          <p:nvSpPr>
            <p:cNvPr id="112" name="Line 27"/>
            <p:cNvSpPr>
              <a:spLocks noChangeShapeType="1"/>
            </p:cNvSpPr>
            <p:nvPr>
              <p:custDataLst>
                <p:tags r:id="rId72"/>
              </p:custDataLst>
            </p:nvPr>
          </p:nvSpPr>
          <p:spPr bwMode="auto">
            <a:xfrm>
              <a:off x="7791450" y="3429000"/>
              <a:ext cx="666750" cy="0"/>
            </a:xfrm>
            <a:prstGeom prst="line">
              <a:avLst/>
            </a:prstGeom>
            <a:noFill/>
            <a:ln w="38100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 wrap="none" anchor="ctr">
              <a:noAutofit/>
            </a:bodyPr>
            <a:lstStyle/>
            <a:p>
              <a:endParaRPr lang="en-US"/>
            </a:p>
          </p:txBody>
        </p:sp>
        <p:sp>
          <p:nvSpPr>
            <p:cNvPr id="113" name="Line 28"/>
            <p:cNvSpPr>
              <a:spLocks noChangeShapeType="1"/>
            </p:cNvSpPr>
            <p:nvPr>
              <p:custDataLst>
                <p:tags r:id="rId73"/>
              </p:custDataLst>
            </p:nvPr>
          </p:nvSpPr>
          <p:spPr bwMode="auto">
            <a:xfrm>
              <a:off x="7791450" y="3429000"/>
              <a:ext cx="0" cy="508000"/>
            </a:xfrm>
            <a:prstGeom prst="line">
              <a:avLst/>
            </a:prstGeom>
            <a:noFill/>
            <a:ln w="38100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 anchor="ctr">
              <a:noAutofit/>
            </a:bodyPr>
            <a:lstStyle/>
            <a:p>
              <a:endParaRPr lang="en-US"/>
            </a:p>
          </p:txBody>
        </p:sp>
        <p:sp>
          <p:nvSpPr>
            <p:cNvPr id="114" name="Line 29"/>
            <p:cNvSpPr>
              <a:spLocks noChangeShapeType="1"/>
            </p:cNvSpPr>
            <p:nvPr>
              <p:custDataLst>
                <p:tags r:id="rId74"/>
              </p:custDataLst>
            </p:nvPr>
          </p:nvSpPr>
          <p:spPr bwMode="auto">
            <a:xfrm>
              <a:off x="8458200" y="3429000"/>
              <a:ext cx="0" cy="508000"/>
            </a:xfrm>
            <a:prstGeom prst="line">
              <a:avLst/>
            </a:prstGeom>
            <a:noFill/>
            <a:ln w="38100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 anchor="ctr">
              <a:noAutofit/>
            </a:bodyPr>
            <a:lstStyle/>
            <a:p>
              <a:endParaRPr lang="en-US"/>
            </a:p>
          </p:txBody>
        </p:sp>
      </p:grpSp>
      <p:sp>
        <p:nvSpPr>
          <p:cNvPr id="122" name="Line 53" hidden="1"/>
          <p:cNvSpPr>
            <a:spLocks noChangeShapeType="1"/>
          </p:cNvSpPr>
          <p:nvPr>
            <p:custDataLst>
              <p:tags r:id="rId24"/>
            </p:custDataLst>
          </p:nvPr>
        </p:nvSpPr>
        <p:spPr bwMode="auto">
          <a:xfrm>
            <a:off x="4038599" y="5334000"/>
            <a:ext cx="310243" cy="0"/>
          </a:xfrm>
          <a:prstGeom prst="line">
            <a:avLst/>
          </a:prstGeom>
          <a:noFill/>
          <a:ln w="25400">
            <a:solidFill>
              <a:srgbClr val="0070C0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23" name="Line 55" hidden="1"/>
          <p:cNvSpPr>
            <a:spLocks noChangeShapeType="1"/>
          </p:cNvSpPr>
          <p:nvPr>
            <p:custDataLst>
              <p:tags r:id="rId25"/>
            </p:custDataLst>
          </p:nvPr>
        </p:nvSpPr>
        <p:spPr bwMode="auto">
          <a:xfrm>
            <a:off x="4348843" y="4826000"/>
            <a:ext cx="0" cy="508000"/>
          </a:xfrm>
          <a:prstGeom prst="line">
            <a:avLst/>
          </a:prstGeom>
          <a:noFill/>
          <a:ln w="25400">
            <a:solidFill>
              <a:srgbClr val="0070C0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24" name="Line 60" hidden="1"/>
          <p:cNvSpPr>
            <a:spLocks noChangeShapeType="1"/>
          </p:cNvSpPr>
          <p:nvPr>
            <p:custDataLst>
              <p:tags r:id="rId26"/>
            </p:custDataLst>
          </p:nvPr>
        </p:nvSpPr>
        <p:spPr bwMode="auto">
          <a:xfrm>
            <a:off x="4348843" y="3429000"/>
            <a:ext cx="0" cy="1905000"/>
          </a:xfrm>
          <a:prstGeom prst="line">
            <a:avLst/>
          </a:prstGeom>
          <a:noFill/>
          <a:ln w="25400" cap="rnd">
            <a:solidFill>
              <a:srgbClr val="0070C0"/>
            </a:solidFill>
            <a:prstDash val="sysDot"/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25" name="Line 51" hidden="1"/>
          <p:cNvSpPr>
            <a:spLocks noChangeShapeType="1"/>
          </p:cNvSpPr>
          <p:nvPr>
            <p:custDataLst>
              <p:tags r:id="rId27"/>
            </p:custDataLst>
          </p:nvPr>
        </p:nvSpPr>
        <p:spPr bwMode="auto">
          <a:xfrm>
            <a:off x="2133600" y="4800600"/>
            <a:ext cx="0" cy="533400"/>
          </a:xfrm>
          <a:prstGeom prst="line">
            <a:avLst/>
          </a:prstGeom>
          <a:noFill/>
          <a:ln w="25400">
            <a:solidFill>
              <a:srgbClr val="0070C0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26" name="Line 58" hidden="1"/>
          <p:cNvSpPr>
            <a:spLocks noChangeShapeType="1"/>
          </p:cNvSpPr>
          <p:nvPr>
            <p:custDataLst>
              <p:tags r:id="rId28"/>
            </p:custDataLst>
          </p:nvPr>
        </p:nvSpPr>
        <p:spPr bwMode="auto">
          <a:xfrm>
            <a:off x="2133600" y="3429000"/>
            <a:ext cx="0" cy="1905000"/>
          </a:xfrm>
          <a:prstGeom prst="line">
            <a:avLst/>
          </a:prstGeom>
          <a:noFill/>
          <a:ln w="25400" cap="rnd">
            <a:solidFill>
              <a:srgbClr val="0070C0"/>
            </a:solidFill>
            <a:prstDash val="sysDot"/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27" name="Line 49" hidden="1"/>
          <p:cNvSpPr>
            <a:spLocks noChangeShapeType="1"/>
          </p:cNvSpPr>
          <p:nvPr>
            <p:custDataLst>
              <p:tags r:id="rId29"/>
            </p:custDataLst>
          </p:nvPr>
        </p:nvSpPr>
        <p:spPr bwMode="auto">
          <a:xfrm>
            <a:off x="876300" y="5334000"/>
            <a:ext cx="1257300" cy="0"/>
          </a:xfrm>
          <a:prstGeom prst="line">
            <a:avLst/>
          </a:prstGeom>
          <a:noFill/>
          <a:ln w="25400">
            <a:solidFill>
              <a:srgbClr val="0070C0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128" name="Line 50" hidden="1"/>
          <p:cNvSpPr>
            <a:spLocks noChangeShapeType="1"/>
          </p:cNvSpPr>
          <p:nvPr>
            <p:custDataLst>
              <p:tags r:id="rId30"/>
            </p:custDataLst>
          </p:nvPr>
        </p:nvSpPr>
        <p:spPr bwMode="auto">
          <a:xfrm>
            <a:off x="2133599" y="4826000"/>
            <a:ext cx="1905001" cy="0"/>
          </a:xfrm>
          <a:prstGeom prst="line">
            <a:avLst/>
          </a:prstGeom>
          <a:noFill/>
          <a:ln w="25400">
            <a:solidFill>
              <a:srgbClr val="0070C0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29" name="Line 52" hidden="1"/>
          <p:cNvSpPr>
            <a:spLocks noChangeShapeType="1"/>
          </p:cNvSpPr>
          <p:nvPr>
            <p:custDataLst>
              <p:tags r:id="rId31"/>
            </p:custDataLst>
          </p:nvPr>
        </p:nvSpPr>
        <p:spPr bwMode="auto">
          <a:xfrm>
            <a:off x="4038600" y="4800600"/>
            <a:ext cx="0" cy="508000"/>
          </a:xfrm>
          <a:prstGeom prst="line">
            <a:avLst/>
          </a:prstGeom>
          <a:noFill/>
          <a:ln w="25400">
            <a:solidFill>
              <a:srgbClr val="0070C0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30" name="Line 59" hidden="1"/>
          <p:cNvSpPr>
            <a:spLocks noChangeShapeType="1"/>
          </p:cNvSpPr>
          <p:nvPr>
            <p:custDataLst>
              <p:tags r:id="rId32"/>
            </p:custDataLst>
          </p:nvPr>
        </p:nvSpPr>
        <p:spPr bwMode="auto">
          <a:xfrm>
            <a:off x="4038600" y="3429000"/>
            <a:ext cx="0" cy="1905000"/>
          </a:xfrm>
          <a:prstGeom prst="line">
            <a:avLst/>
          </a:prstGeom>
          <a:noFill/>
          <a:ln w="25400" cap="rnd">
            <a:solidFill>
              <a:srgbClr val="0070C0"/>
            </a:solidFill>
            <a:prstDash val="sysDot"/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31" name="Line 54" hidden="1"/>
          <p:cNvSpPr>
            <a:spLocks noChangeShapeType="1"/>
          </p:cNvSpPr>
          <p:nvPr>
            <p:custDataLst>
              <p:tags r:id="rId33"/>
            </p:custDataLst>
          </p:nvPr>
        </p:nvSpPr>
        <p:spPr bwMode="auto">
          <a:xfrm>
            <a:off x="4348843" y="4826000"/>
            <a:ext cx="1594757" cy="0"/>
          </a:xfrm>
          <a:prstGeom prst="line">
            <a:avLst/>
          </a:prstGeom>
          <a:noFill/>
          <a:ln w="25400">
            <a:solidFill>
              <a:srgbClr val="0070C0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32" name="Line 56" hidden="1"/>
          <p:cNvSpPr>
            <a:spLocks noChangeShapeType="1"/>
          </p:cNvSpPr>
          <p:nvPr>
            <p:custDataLst>
              <p:tags r:id="rId34"/>
            </p:custDataLst>
          </p:nvPr>
        </p:nvSpPr>
        <p:spPr bwMode="auto">
          <a:xfrm>
            <a:off x="5943600" y="4800600"/>
            <a:ext cx="0" cy="508000"/>
          </a:xfrm>
          <a:prstGeom prst="line">
            <a:avLst/>
          </a:prstGeom>
          <a:noFill/>
          <a:ln w="25400">
            <a:solidFill>
              <a:srgbClr val="0070C0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33" name="Line 57" hidden="1"/>
          <p:cNvSpPr>
            <a:spLocks noChangeShapeType="1"/>
          </p:cNvSpPr>
          <p:nvPr>
            <p:custDataLst>
              <p:tags r:id="rId35"/>
            </p:custDataLst>
          </p:nvPr>
        </p:nvSpPr>
        <p:spPr bwMode="auto">
          <a:xfrm>
            <a:off x="5943600" y="5334000"/>
            <a:ext cx="2476500" cy="0"/>
          </a:xfrm>
          <a:prstGeom prst="line">
            <a:avLst/>
          </a:prstGeom>
          <a:noFill/>
          <a:ln w="25400">
            <a:solidFill>
              <a:srgbClr val="0070C0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34" name="Line 61" hidden="1"/>
          <p:cNvSpPr>
            <a:spLocks noChangeShapeType="1"/>
          </p:cNvSpPr>
          <p:nvPr>
            <p:custDataLst>
              <p:tags r:id="rId36"/>
            </p:custDataLst>
          </p:nvPr>
        </p:nvSpPr>
        <p:spPr bwMode="auto">
          <a:xfrm>
            <a:off x="5943600" y="3429000"/>
            <a:ext cx="0" cy="1905000"/>
          </a:xfrm>
          <a:prstGeom prst="line">
            <a:avLst/>
          </a:prstGeom>
          <a:noFill/>
          <a:ln w="25400" cap="rnd">
            <a:solidFill>
              <a:srgbClr val="0070C0"/>
            </a:solidFill>
            <a:prstDash val="sysDot"/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73" name="Rectangle 3"/>
          <p:cNvSpPr txBox="1">
            <a:spLocks noChangeArrowheads="1"/>
          </p:cNvSpPr>
          <p:nvPr>
            <p:custDataLst>
              <p:tags r:id="rId37"/>
            </p:custDataLst>
          </p:nvPr>
        </p:nvSpPr>
        <p:spPr>
          <a:xfrm>
            <a:off x="4572000" y="304800"/>
            <a:ext cx="4343400" cy="3352800"/>
          </a:xfrm>
          <a:prstGeom prst="rect">
            <a:avLst/>
          </a:prstGeom>
        </p:spPr>
        <p:txBody>
          <a:bodyPr>
            <a:normAutofit/>
          </a:bodyPr>
          <a:lstStyle/>
          <a:p>
            <a:pPr marL="342900" marR="0" lvl="0" indent="-342900" algn="l" defTabSz="914400" rtl="0" eaLnBrk="1" fontAlgn="auto" latinLnBrk="0" hangingPunct="1">
              <a:lnSpc>
                <a:spcPct val="82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kumimoji="0" lang="en-US" sz="28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accent1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Level Sensitive D Latch</a:t>
            </a:r>
            <a:endParaRPr lang="en-US" sz="2800" dirty="0" smtClean="0">
              <a:solidFill>
                <a:schemeClr val="bg1"/>
              </a:solidFill>
            </a:endParaRPr>
          </a:p>
          <a:p>
            <a:r>
              <a:rPr lang="en-US" sz="2800" dirty="0" smtClean="0">
                <a:solidFill>
                  <a:schemeClr val="bg1"/>
                </a:solidFill>
              </a:rPr>
              <a:t>Clock high:</a:t>
            </a:r>
            <a:br>
              <a:rPr lang="en-US" sz="2800" dirty="0" smtClean="0">
                <a:solidFill>
                  <a:schemeClr val="bg1"/>
                </a:solidFill>
              </a:rPr>
            </a:br>
            <a:r>
              <a:rPr lang="en-US" sz="2800" dirty="0" smtClean="0">
                <a:solidFill>
                  <a:schemeClr val="bg1"/>
                </a:solidFill>
                <a:sym typeface="Wingdings" pitchFamily="2" charset="2"/>
              </a:rPr>
              <a:t>   set/reset (according to D)</a:t>
            </a:r>
          </a:p>
          <a:p>
            <a:r>
              <a:rPr lang="en-US" sz="2800" dirty="0" smtClean="0">
                <a:solidFill>
                  <a:schemeClr val="bg1"/>
                </a:solidFill>
              </a:rPr>
              <a:t>Clock low:</a:t>
            </a:r>
            <a:br>
              <a:rPr lang="en-US" sz="2800" dirty="0" smtClean="0">
                <a:solidFill>
                  <a:schemeClr val="bg1"/>
                </a:solidFill>
              </a:rPr>
            </a:br>
            <a:r>
              <a:rPr lang="en-US" sz="2800" dirty="0" smtClean="0">
                <a:solidFill>
                  <a:schemeClr val="bg1"/>
                </a:solidFill>
                <a:sym typeface="Wingdings" pitchFamily="2" charset="2"/>
              </a:rPr>
              <a:t>   keep state (ignore D)</a:t>
            </a:r>
            <a:endParaRPr lang="en-US" sz="2800" dirty="0" smtClean="0">
              <a:solidFill>
                <a:schemeClr val="bg1"/>
              </a:solidFill>
            </a:endParaRPr>
          </a:p>
        </p:txBody>
      </p:sp>
      <p:sp>
        <p:nvSpPr>
          <p:cNvPr id="74" name="Line 11"/>
          <p:cNvSpPr>
            <a:spLocks noChangeShapeType="1"/>
          </p:cNvSpPr>
          <p:nvPr>
            <p:custDataLst>
              <p:tags r:id="rId38"/>
            </p:custDataLst>
          </p:nvPr>
        </p:nvSpPr>
        <p:spPr bwMode="auto">
          <a:xfrm flipH="1">
            <a:off x="914400" y="2057400"/>
            <a:ext cx="2286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>
            <a:noAutofit/>
          </a:bodyPr>
          <a:lstStyle/>
          <a:p>
            <a:endParaRPr lang="en-US"/>
          </a:p>
        </p:txBody>
      </p:sp>
      <p:sp>
        <p:nvSpPr>
          <p:cNvPr id="75" name="Oval 16"/>
          <p:cNvSpPr>
            <a:spLocks noChangeArrowheads="1"/>
          </p:cNvSpPr>
          <p:nvPr>
            <p:custDataLst>
              <p:tags r:id="rId39"/>
            </p:custDataLst>
          </p:nvPr>
        </p:nvSpPr>
        <p:spPr bwMode="auto">
          <a:xfrm>
            <a:off x="1371600" y="1981200"/>
            <a:ext cx="152400" cy="152400"/>
          </a:xfrm>
          <a:prstGeom prst="ellipse">
            <a:avLst/>
          </a:prstGeom>
          <a:noFill/>
          <a:ln w="28575" algn="ctr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76" name="AutoShape 43"/>
          <p:cNvSpPr>
            <a:spLocks noChangeArrowheads="1"/>
          </p:cNvSpPr>
          <p:nvPr>
            <p:custDataLst>
              <p:tags r:id="rId40"/>
            </p:custDataLst>
          </p:nvPr>
        </p:nvSpPr>
        <p:spPr bwMode="auto">
          <a:xfrm rot="5400000">
            <a:off x="1104899" y="1943101"/>
            <a:ext cx="304800" cy="228598"/>
          </a:xfrm>
          <a:prstGeom prst="triangle">
            <a:avLst>
              <a:gd name="adj" fmla="val 50000"/>
            </a:avLst>
          </a:prstGeom>
          <a:noFill/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endParaRPr lang="en-US"/>
          </a:p>
        </p:txBody>
      </p:sp>
      <p:sp>
        <p:nvSpPr>
          <p:cNvPr id="77" name="Line 26"/>
          <p:cNvSpPr>
            <a:spLocks noChangeShapeType="1"/>
          </p:cNvSpPr>
          <p:nvPr>
            <p:custDataLst>
              <p:tags r:id="rId41"/>
            </p:custDataLst>
          </p:nvPr>
        </p:nvSpPr>
        <p:spPr bwMode="auto">
          <a:xfrm>
            <a:off x="838200" y="5334000"/>
            <a:ext cx="381000" cy="0"/>
          </a:xfrm>
          <a:prstGeom prst="line">
            <a:avLst/>
          </a:prstGeom>
          <a:noFill/>
          <a:ln w="381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pic>
        <p:nvPicPr>
          <p:cNvPr id="5122" name="CP3 Ink 3dc2c092-e4ad-4fc7-bdff-1b6037ab1411"/>
          <p:cNvPicPr>
            <a:picLocks noChangeAspect="1" noChangeArrowheads="1"/>
          </p:cNvPicPr>
          <p:nvPr>
            <p:custDataLst>
              <p:tags r:id="rId42"/>
            </p:custDataLst>
          </p:nvPr>
        </p:nvPicPr>
        <p:blipFill>
          <a:blip r:embed="rId77" cstate="print"/>
          <a:srcRect/>
          <a:stretch>
            <a:fillRect/>
          </a:stretch>
        </p:blipFill>
        <p:spPr bwMode="auto">
          <a:xfrm>
            <a:off x="538114" y="1000251"/>
            <a:ext cx="8112892" cy="527725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3" grpId="0"/>
      <p:bldP spid="77" grpId="0" animBg="1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45" name="Straight Connector 44"/>
          <p:cNvCxnSpPr/>
          <p:nvPr>
            <p:custDataLst>
              <p:tags r:id="rId1"/>
            </p:custDataLst>
          </p:nvPr>
        </p:nvCxnSpPr>
        <p:spPr>
          <a:xfrm>
            <a:off x="1524000" y="3581400"/>
            <a:ext cx="5181600" cy="0"/>
          </a:xfrm>
          <a:prstGeom prst="line">
            <a:avLst/>
          </a:prstGeom>
          <a:ln w="12700" cap="sq">
            <a:solidFill>
              <a:schemeClr val="bg2">
                <a:lumMod val="60000"/>
                <a:lumOff val="40000"/>
              </a:schemeClr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8" name="Straight Connector 47"/>
          <p:cNvCxnSpPr/>
          <p:nvPr>
            <p:custDataLst>
              <p:tags r:id="rId2"/>
            </p:custDataLst>
          </p:nvPr>
        </p:nvCxnSpPr>
        <p:spPr>
          <a:xfrm>
            <a:off x="1524000" y="4191000"/>
            <a:ext cx="5181600" cy="0"/>
          </a:xfrm>
          <a:prstGeom prst="line">
            <a:avLst/>
          </a:prstGeom>
          <a:ln w="12700" cap="sq">
            <a:solidFill>
              <a:schemeClr val="bg2">
                <a:lumMod val="60000"/>
                <a:lumOff val="40000"/>
              </a:schemeClr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575938" name="Rectangle 2"/>
          <p:cNvSpPr>
            <a:spLocks noGrp="1" noChangeArrowheads="1"/>
          </p:cNvSpPr>
          <p:nvPr>
            <p:ph type="title"/>
            <p:custDataLst>
              <p:tags r:id="rId3"/>
            </p:custDataLst>
          </p:nvPr>
        </p:nvSpPr>
        <p:spPr/>
        <p:txBody>
          <a:bodyPr/>
          <a:lstStyle/>
          <a:p>
            <a:r>
              <a:rPr lang="en-US"/>
              <a:t>Clocks</a:t>
            </a:r>
          </a:p>
        </p:txBody>
      </p:sp>
      <p:sp>
        <p:nvSpPr>
          <p:cNvPr id="1575939" name="Rectangle 3"/>
          <p:cNvSpPr>
            <a:spLocks noGrp="1" noChangeArrowheads="1"/>
          </p:cNvSpPr>
          <p:nvPr>
            <p:ph idx="1"/>
            <p:custDataLst>
              <p:tags r:id="rId4"/>
            </p:custDataLst>
          </p:nvPr>
        </p:nvSpPr>
        <p:spPr>
          <a:xfrm>
            <a:off x="228600" y="304800"/>
            <a:ext cx="8686800" cy="1752600"/>
          </a:xfrm>
        </p:spPr>
        <p:txBody>
          <a:bodyPr>
            <a:normAutofit/>
          </a:bodyPr>
          <a:lstStyle/>
          <a:p>
            <a:r>
              <a:rPr lang="en-US" dirty="0" smtClean="0">
                <a:solidFill>
                  <a:schemeClr val="accent1"/>
                </a:solidFill>
              </a:rPr>
              <a:t>Clock</a:t>
            </a:r>
            <a:r>
              <a:rPr lang="en-US" dirty="0" smtClean="0"/>
              <a:t> helps coordinate state changes</a:t>
            </a:r>
            <a:endParaRPr lang="en-US" dirty="0"/>
          </a:p>
          <a:p>
            <a:pPr lvl="1"/>
            <a:r>
              <a:rPr lang="en-US" sz="3200" dirty="0" smtClean="0"/>
              <a:t>Usually generated </a:t>
            </a:r>
            <a:r>
              <a:rPr lang="en-US" sz="3200" dirty="0"/>
              <a:t>by an oscillating </a:t>
            </a:r>
            <a:r>
              <a:rPr lang="en-US" sz="3200" dirty="0" smtClean="0"/>
              <a:t>crystal</a:t>
            </a:r>
          </a:p>
          <a:p>
            <a:pPr lvl="1"/>
            <a:r>
              <a:rPr lang="en-US" sz="3200" dirty="0" smtClean="0"/>
              <a:t>Fixed period; frequency = 1/period</a:t>
            </a:r>
            <a:endParaRPr lang="en-US" sz="3200" dirty="0"/>
          </a:p>
        </p:txBody>
      </p:sp>
      <p:sp>
        <p:nvSpPr>
          <p:cNvPr id="1575940" name="Line 4"/>
          <p:cNvSpPr>
            <a:spLocks noChangeShapeType="1"/>
          </p:cNvSpPr>
          <p:nvPr>
            <p:custDataLst>
              <p:tags r:id="rId5"/>
            </p:custDataLst>
          </p:nvPr>
        </p:nvSpPr>
        <p:spPr bwMode="auto">
          <a:xfrm>
            <a:off x="1524000" y="4191000"/>
            <a:ext cx="762000" cy="0"/>
          </a:xfrm>
          <a:prstGeom prst="line">
            <a:avLst/>
          </a:prstGeom>
          <a:noFill/>
          <a:ln w="38100" cap="sq">
            <a:solidFill>
              <a:srgbClr val="FFFFFF"/>
            </a:solidFill>
            <a:round/>
            <a:headEnd/>
            <a:tailEnd/>
          </a:ln>
          <a:effectLst/>
        </p:spPr>
        <p:txBody>
          <a:bodyPr wrap="square" anchor="ctr">
            <a:spAutoFit/>
          </a:bodyPr>
          <a:lstStyle/>
          <a:p>
            <a:endParaRPr lang="en-US"/>
          </a:p>
        </p:txBody>
      </p:sp>
      <p:sp>
        <p:nvSpPr>
          <p:cNvPr id="1575941" name="Line 5"/>
          <p:cNvSpPr>
            <a:spLocks noChangeShapeType="1"/>
          </p:cNvSpPr>
          <p:nvPr>
            <p:custDataLst>
              <p:tags r:id="rId6"/>
            </p:custDataLst>
          </p:nvPr>
        </p:nvSpPr>
        <p:spPr bwMode="auto">
          <a:xfrm>
            <a:off x="2286000" y="3581400"/>
            <a:ext cx="457200" cy="0"/>
          </a:xfrm>
          <a:prstGeom prst="line">
            <a:avLst/>
          </a:prstGeom>
          <a:noFill/>
          <a:ln w="38100" cap="sq">
            <a:solidFill>
              <a:srgbClr val="FFFFFF"/>
            </a:solidFill>
            <a:round/>
            <a:headEnd/>
            <a:tailEnd/>
          </a:ln>
          <a:effectLst/>
        </p:spPr>
        <p:txBody>
          <a:bodyPr wrap="square" anchor="ctr">
            <a:spAutoFit/>
          </a:bodyPr>
          <a:lstStyle/>
          <a:p>
            <a:endParaRPr lang="en-US"/>
          </a:p>
        </p:txBody>
      </p:sp>
      <p:sp>
        <p:nvSpPr>
          <p:cNvPr id="1575942" name="Line 6"/>
          <p:cNvSpPr>
            <a:spLocks noChangeShapeType="1"/>
          </p:cNvSpPr>
          <p:nvPr>
            <p:custDataLst>
              <p:tags r:id="rId7"/>
            </p:custDataLst>
          </p:nvPr>
        </p:nvSpPr>
        <p:spPr bwMode="auto">
          <a:xfrm>
            <a:off x="2286000" y="3581400"/>
            <a:ext cx="0" cy="609600"/>
          </a:xfrm>
          <a:prstGeom prst="line">
            <a:avLst/>
          </a:prstGeom>
          <a:noFill/>
          <a:ln w="38100" cap="sq">
            <a:solidFill>
              <a:srgbClr val="FFFFFF"/>
            </a:solidFill>
            <a:round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en-US"/>
          </a:p>
        </p:txBody>
      </p:sp>
      <p:sp>
        <p:nvSpPr>
          <p:cNvPr id="1575943" name="Line 7"/>
          <p:cNvSpPr>
            <a:spLocks noChangeShapeType="1"/>
          </p:cNvSpPr>
          <p:nvPr>
            <p:custDataLst>
              <p:tags r:id="rId8"/>
            </p:custDataLst>
          </p:nvPr>
        </p:nvSpPr>
        <p:spPr bwMode="auto">
          <a:xfrm>
            <a:off x="2743200" y="3581400"/>
            <a:ext cx="0" cy="609600"/>
          </a:xfrm>
          <a:prstGeom prst="line">
            <a:avLst/>
          </a:prstGeom>
          <a:noFill/>
          <a:ln w="38100" cap="sq">
            <a:solidFill>
              <a:srgbClr val="FFFFFF"/>
            </a:solidFill>
            <a:round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en-US"/>
          </a:p>
        </p:txBody>
      </p:sp>
      <p:sp>
        <p:nvSpPr>
          <p:cNvPr id="1575956" name="Text Box 20" hidden="1"/>
          <p:cNvSpPr txBox="1">
            <a:spLocks noChangeArrowheads="1"/>
          </p:cNvSpPr>
          <p:nvPr>
            <p:custDataLst>
              <p:tags r:id="rId9"/>
            </p:custDataLst>
          </p:nvPr>
        </p:nvSpPr>
        <p:spPr bwMode="auto">
          <a:xfrm>
            <a:off x="2477984" y="4406325"/>
            <a:ext cx="798616" cy="394275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dirty="0" smtClean="0">
                <a:solidFill>
                  <a:schemeClr val="accent4"/>
                </a:solidFill>
                <a:latin typeface="Calibri"/>
              </a:rPr>
              <a:t>period</a:t>
            </a:r>
            <a:endParaRPr lang="en-US" dirty="0">
              <a:solidFill>
                <a:schemeClr val="accent4"/>
              </a:solidFill>
              <a:latin typeface="Calibri"/>
            </a:endParaRPr>
          </a:p>
        </p:txBody>
      </p:sp>
      <p:sp>
        <p:nvSpPr>
          <p:cNvPr id="1575957" name="Line 21" hidden="1"/>
          <p:cNvSpPr>
            <a:spLocks noChangeShapeType="1"/>
          </p:cNvSpPr>
          <p:nvPr>
            <p:custDataLst>
              <p:tags r:id="rId10"/>
            </p:custDataLst>
          </p:nvPr>
        </p:nvSpPr>
        <p:spPr bwMode="auto">
          <a:xfrm>
            <a:off x="2286000" y="4343400"/>
            <a:ext cx="0" cy="152400"/>
          </a:xfrm>
          <a:prstGeom prst="line">
            <a:avLst/>
          </a:prstGeom>
          <a:noFill/>
          <a:ln w="25400">
            <a:solidFill>
              <a:schemeClr val="accent4"/>
            </a:solidFill>
            <a:round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en-US">
              <a:solidFill>
                <a:schemeClr val="accent4"/>
              </a:solidFill>
            </a:endParaRPr>
          </a:p>
        </p:txBody>
      </p:sp>
      <p:sp>
        <p:nvSpPr>
          <p:cNvPr id="1575958" name="Line 22" hidden="1"/>
          <p:cNvSpPr>
            <a:spLocks noChangeShapeType="1"/>
          </p:cNvSpPr>
          <p:nvPr>
            <p:custDataLst>
              <p:tags r:id="rId11"/>
            </p:custDataLst>
          </p:nvPr>
        </p:nvSpPr>
        <p:spPr bwMode="auto">
          <a:xfrm>
            <a:off x="3505200" y="4343400"/>
            <a:ext cx="0" cy="152400"/>
          </a:xfrm>
          <a:prstGeom prst="line">
            <a:avLst/>
          </a:prstGeom>
          <a:noFill/>
          <a:ln w="25400">
            <a:solidFill>
              <a:schemeClr val="accent4"/>
            </a:solidFill>
            <a:round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en-US">
              <a:solidFill>
                <a:schemeClr val="accent4"/>
              </a:solidFill>
            </a:endParaRPr>
          </a:p>
        </p:txBody>
      </p:sp>
      <p:sp>
        <p:nvSpPr>
          <p:cNvPr id="1575959" name="Line 23" hidden="1"/>
          <p:cNvSpPr>
            <a:spLocks noChangeShapeType="1"/>
          </p:cNvSpPr>
          <p:nvPr>
            <p:custDataLst>
              <p:tags r:id="rId12"/>
            </p:custDataLst>
          </p:nvPr>
        </p:nvSpPr>
        <p:spPr bwMode="auto">
          <a:xfrm>
            <a:off x="2286000" y="4419600"/>
            <a:ext cx="1219200" cy="0"/>
          </a:xfrm>
          <a:prstGeom prst="line">
            <a:avLst/>
          </a:prstGeom>
          <a:noFill/>
          <a:ln w="25400">
            <a:solidFill>
              <a:schemeClr val="accent4"/>
            </a:solidFill>
            <a:round/>
            <a:headEnd type="triangle" w="med" len="med"/>
            <a:tailEnd type="triangle" w="med" len="med"/>
          </a:ln>
          <a:effectLst/>
        </p:spPr>
        <p:txBody>
          <a:bodyPr wrap="none" anchor="ctr">
            <a:spAutoFit/>
          </a:bodyPr>
          <a:lstStyle/>
          <a:p>
            <a:endParaRPr lang="en-US">
              <a:solidFill>
                <a:schemeClr val="accent4"/>
              </a:solidFill>
            </a:endParaRPr>
          </a:p>
        </p:txBody>
      </p:sp>
      <p:sp>
        <p:nvSpPr>
          <p:cNvPr id="1575960" name="Text Box 24" hidden="1"/>
          <p:cNvSpPr txBox="1">
            <a:spLocks noChangeArrowheads="1"/>
          </p:cNvSpPr>
          <p:nvPr>
            <p:custDataLst>
              <p:tags r:id="rId13"/>
            </p:custDataLst>
          </p:nvPr>
        </p:nvSpPr>
        <p:spPr bwMode="auto">
          <a:xfrm>
            <a:off x="4724400" y="4419600"/>
            <a:ext cx="590225" cy="394275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dirty="0" smtClean="0">
                <a:solidFill>
                  <a:schemeClr val="accent4"/>
                </a:solidFill>
                <a:latin typeface="Calibri"/>
              </a:rPr>
              <a:t>high</a:t>
            </a:r>
            <a:endParaRPr lang="en-US" dirty="0">
              <a:solidFill>
                <a:schemeClr val="accent4"/>
              </a:solidFill>
              <a:latin typeface="Calibri"/>
            </a:endParaRPr>
          </a:p>
        </p:txBody>
      </p:sp>
      <p:sp>
        <p:nvSpPr>
          <p:cNvPr id="1575962" name="Text Box 26" hidden="1"/>
          <p:cNvSpPr txBox="1">
            <a:spLocks noChangeArrowheads="1"/>
          </p:cNvSpPr>
          <p:nvPr>
            <p:custDataLst>
              <p:tags r:id="rId14"/>
            </p:custDataLst>
          </p:nvPr>
        </p:nvSpPr>
        <p:spPr bwMode="auto">
          <a:xfrm>
            <a:off x="4114800" y="4419600"/>
            <a:ext cx="523605" cy="394275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dirty="0" smtClean="0">
                <a:solidFill>
                  <a:schemeClr val="accent4"/>
                </a:solidFill>
                <a:latin typeface="Calibri"/>
              </a:rPr>
              <a:t>low</a:t>
            </a:r>
            <a:endParaRPr lang="en-US" dirty="0">
              <a:solidFill>
                <a:schemeClr val="accent4"/>
              </a:solidFill>
              <a:latin typeface="Calibri"/>
            </a:endParaRPr>
          </a:p>
        </p:txBody>
      </p:sp>
      <p:sp>
        <p:nvSpPr>
          <p:cNvPr id="1575964" name="Text Box 28"/>
          <p:cNvSpPr txBox="1">
            <a:spLocks noChangeArrowheads="1"/>
          </p:cNvSpPr>
          <p:nvPr>
            <p:custDataLst>
              <p:tags r:id="rId15"/>
            </p:custDataLst>
          </p:nvPr>
        </p:nvSpPr>
        <p:spPr bwMode="auto">
          <a:xfrm>
            <a:off x="1110139" y="3247987"/>
            <a:ext cx="367409" cy="562013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800" dirty="0">
                <a:solidFill>
                  <a:srgbClr val="FFFFFF"/>
                </a:solidFill>
                <a:latin typeface="Calibri"/>
              </a:rPr>
              <a:t>1</a:t>
            </a:r>
          </a:p>
        </p:txBody>
      </p:sp>
      <p:sp>
        <p:nvSpPr>
          <p:cNvPr id="1575965" name="Text Box 29"/>
          <p:cNvSpPr txBox="1">
            <a:spLocks noChangeArrowheads="1"/>
          </p:cNvSpPr>
          <p:nvPr>
            <p:custDataLst>
              <p:tags r:id="rId16"/>
            </p:custDataLst>
          </p:nvPr>
        </p:nvSpPr>
        <p:spPr bwMode="auto">
          <a:xfrm>
            <a:off x="1110139" y="3857587"/>
            <a:ext cx="367409" cy="562013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800" dirty="0">
                <a:solidFill>
                  <a:srgbClr val="FFFFFF"/>
                </a:solidFill>
                <a:latin typeface="Calibri"/>
              </a:rPr>
              <a:t>0</a:t>
            </a:r>
          </a:p>
        </p:txBody>
      </p:sp>
      <p:sp>
        <p:nvSpPr>
          <p:cNvPr id="1575966" name="Text Box 30" hidden="1"/>
          <p:cNvSpPr txBox="1">
            <a:spLocks noChangeArrowheads="1"/>
          </p:cNvSpPr>
          <p:nvPr>
            <p:custDataLst>
              <p:tags r:id="rId17"/>
            </p:custDataLst>
          </p:nvPr>
        </p:nvSpPr>
        <p:spPr bwMode="auto">
          <a:xfrm>
            <a:off x="4616397" y="2362200"/>
            <a:ext cx="814454" cy="806375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000" dirty="0">
                <a:solidFill>
                  <a:schemeClr val="accent4"/>
                </a:solidFill>
                <a:latin typeface="Calibri"/>
              </a:rPr>
              <a:t>falling</a:t>
            </a:r>
            <a:br>
              <a:rPr lang="en-US" sz="2000" dirty="0">
                <a:solidFill>
                  <a:schemeClr val="accent4"/>
                </a:solidFill>
                <a:latin typeface="Calibri"/>
              </a:rPr>
            </a:br>
            <a:r>
              <a:rPr lang="en-US" sz="2000" dirty="0">
                <a:solidFill>
                  <a:schemeClr val="accent4"/>
                </a:solidFill>
                <a:latin typeface="Calibri"/>
              </a:rPr>
              <a:t>edge</a:t>
            </a:r>
          </a:p>
        </p:txBody>
      </p:sp>
      <p:sp>
        <p:nvSpPr>
          <p:cNvPr id="1575968" name="Text Box 32" hidden="1"/>
          <p:cNvSpPr txBox="1">
            <a:spLocks noChangeArrowheads="1"/>
          </p:cNvSpPr>
          <p:nvPr>
            <p:custDataLst>
              <p:tags r:id="rId18"/>
            </p:custDataLst>
          </p:nvPr>
        </p:nvSpPr>
        <p:spPr bwMode="auto">
          <a:xfrm>
            <a:off x="5686146" y="2362200"/>
            <a:ext cx="748923" cy="806375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000" dirty="0">
                <a:solidFill>
                  <a:schemeClr val="accent4"/>
                </a:solidFill>
                <a:latin typeface="Calibri"/>
              </a:rPr>
              <a:t>rising</a:t>
            </a:r>
            <a:br>
              <a:rPr lang="en-US" sz="2000" dirty="0">
                <a:solidFill>
                  <a:schemeClr val="accent4"/>
                </a:solidFill>
                <a:latin typeface="Calibri"/>
              </a:rPr>
            </a:br>
            <a:r>
              <a:rPr lang="en-US" sz="2000" dirty="0">
                <a:solidFill>
                  <a:schemeClr val="accent4"/>
                </a:solidFill>
                <a:latin typeface="Calibri"/>
              </a:rPr>
              <a:t>edge</a:t>
            </a:r>
          </a:p>
        </p:txBody>
      </p:sp>
      <p:sp>
        <p:nvSpPr>
          <p:cNvPr id="34" name="Right Brace 33" hidden="1"/>
          <p:cNvSpPr/>
          <p:nvPr>
            <p:custDataLst>
              <p:tags r:id="rId19"/>
            </p:custDataLst>
          </p:nvPr>
        </p:nvSpPr>
        <p:spPr>
          <a:xfrm rot="5400000">
            <a:off x="4267200" y="4038600"/>
            <a:ext cx="152400" cy="762000"/>
          </a:xfrm>
          <a:prstGeom prst="rightBrace">
            <a:avLst/>
          </a:prstGeom>
          <a:ln w="28575">
            <a:solidFill>
              <a:schemeClr val="accent4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accent4"/>
              </a:solidFill>
            </a:endParaRPr>
          </a:p>
        </p:txBody>
      </p:sp>
      <p:sp>
        <p:nvSpPr>
          <p:cNvPr id="36" name="Right Brace 35" hidden="1"/>
          <p:cNvSpPr/>
          <p:nvPr>
            <p:custDataLst>
              <p:tags r:id="rId20"/>
            </p:custDataLst>
          </p:nvPr>
        </p:nvSpPr>
        <p:spPr>
          <a:xfrm rot="5400000">
            <a:off x="4914900" y="4229100"/>
            <a:ext cx="152400" cy="381000"/>
          </a:xfrm>
          <a:prstGeom prst="rightBrace">
            <a:avLst/>
          </a:prstGeom>
          <a:ln w="28575">
            <a:solidFill>
              <a:schemeClr val="accent4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accent4"/>
              </a:solidFill>
            </a:endParaRPr>
          </a:p>
        </p:txBody>
      </p:sp>
      <p:cxnSp>
        <p:nvCxnSpPr>
          <p:cNvPr id="38" name="Straight Arrow Connector 37" hidden="1"/>
          <p:cNvCxnSpPr>
            <a:stCxn id="1575966" idx="2"/>
          </p:cNvCxnSpPr>
          <p:nvPr>
            <p:custDataLst>
              <p:tags r:id="rId21"/>
            </p:custDataLst>
          </p:nvPr>
        </p:nvCxnSpPr>
        <p:spPr>
          <a:xfrm rot="16200000" flipH="1">
            <a:off x="4934301" y="3257897"/>
            <a:ext cx="336625" cy="157979"/>
          </a:xfrm>
          <a:prstGeom prst="straightConnector1">
            <a:avLst/>
          </a:prstGeom>
          <a:ln w="28575">
            <a:solidFill>
              <a:schemeClr val="accent4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9" name="Straight Arrow Connector 38" hidden="1"/>
          <p:cNvCxnSpPr>
            <a:stCxn id="1575968" idx="2"/>
          </p:cNvCxnSpPr>
          <p:nvPr>
            <p:custDataLst>
              <p:tags r:id="rId22"/>
            </p:custDataLst>
          </p:nvPr>
        </p:nvCxnSpPr>
        <p:spPr>
          <a:xfrm rot="5400000">
            <a:off x="5833794" y="3278385"/>
            <a:ext cx="336624" cy="117005"/>
          </a:xfrm>
          <a:prstGeom prst="straightConnector1">
            <a:avLst/>
          </a:prstGeom>
          <a:ln w="28575">
            <a:solidFill>
              <a:schemeClr val="accent4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0" name="Line 4"/>
          <p:cNvSpPr>
            <a:spLocks noChangeShapeType="1"/>
          </p:cNvSpPr>
          <p:nvPr>
            <p:custDataLst>
              <p:tags r:id="rId23"/>
            </p:custDataLst>
          </p:nvPr>
        </p:nvSpPr>
        <p:spPr bwMode="auto">
          <a:xfrm>
            <a:off x="2743200" y="4191000"/>
            <a:ext cx="762000" cy="0"/>
          </a:xfrm>
          <a:prstGeom prst="line">
            <a:avLst/>
          </a:prstGeom>
          <a:noFill/>
          <a:ln w="38100" cap="sq">
            <a:solidFill>
              <a:srgbClr val="FFFFFF"/>
            </a:solidFill>
            <a:round/>
            <a:headEnd/>
            <a:tailEnd/>
          </a:ln>
          <a:effectLst/>
        </p:spPr>
        <p:txBody>
          <a:bodyPr wrap="square" anchor="ctr">
            <a:spAutoFit/>
          </a:bodyPr>
          <a:lstStyle/>
          <a:p>
            <a:endParaRPr lang="en-US"/>
          </a:p>
        </p:txBody>
      </p:sp>
      <p:sp>
        <p:nvSpPr>
          <p:cNvPr id="41" name="Line 5"/>
          <p:cNvSpPr>
            <a:spLocks noChangeShapeType="1"/>
          </p:cNvSpPr>
          <p:nvPr>
            <p:custDataLst>
              <p:tags r:id="rId24"/>
            </p:custDataLst>
          </p:nvPr>
        </p:nvSpPr>
        <p:spPr bwMode="auto">
          <a:xfrm>
            <a:off x="3505200" y="3581400"/>
            <a:ext cx="457200" cy="0"/>
          </a:xfrm>
          <a:prstGeom prst="line">
            <a:avLst/>
          </a:prstGeom>
          <a:noFill/>
          <a:ln w="38100" cap="sq">
            <a:solidFill>
              <a:srgbClr val="FFFFFF"/>
            </a:solidFill>
            <a:round/>
            <a:headEnd/>
            <a:tailEnd/>
          </a:ln>
          <a:effectLst/>
        </p:spPr>
        <p:txBody>
          <a:bodyPr wrap="square" anchor="ctr">
            <a:spAutoFit/>
          </a:bodyPr>
          <a:lstStyle/>
          <a:p>
            <a:endParaRPr lang="en-US"/>
          </a:p>
        </p:txBody>
      </p:sp>
      <p:sp>
        <p:nvSpPr>
          <p:cNvPr id="42" name="Line 6"/>
          <p:cNvSpPr>
            <a:spLocks noChangeShapeType="1"/>
          </p:cNvSpPr>
          <p:nvPr>
            <p:custDataLst>
              <p:tags r:id="rId25"/>
            </p:custDataLst>
          </p:nvPr>
        </p:nvSpPr>
        <p:spPr bwMode="auto">
          <a:xfrm>
            <a:off x="3505200" y="3581400"/>
            <a:ext cx="0" cy="609600"/>
          </a:xfrm>
          <a:prstGeom prst="line">
            <a:avLst/>
          </a:prstGeom>
          <a:noFill/>
          <a:ln w="38100" cap="sq">
            <a:solidFill>
              <a:srgbClr val="FFFFFF"/>
            </a:solidFill>
            <a:round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en-US"/>
          </a:p>
        </p:txBody>
      </p:sp>
      <p:sp>
        <p:nvSpPr>
          <p:cNvPr id="44" name="Line 7"/>
          <p:cNvSpPr>
            <a:spLocks noChangeShapeType="1"/>
          </p:cNvSpPr>
          <p:nvPr>
            <p:custDataLst>
              <p:tags r:id="rId26"/>
            </p:custDataLst>
          </p:nvPr>
        </p:nvSpPr>
        <p:spPr bwMode="auto">
          <a:xfrm>
            <a:off x="3962400" y="3581400"/>
            <a:ext cx="0" cy="609600"/>
          </a:xfrm>
          <a:prstGeom prst="line">
            <a:avLst/>
          </a:prstGeom>
          <a:noFill/>
          <a:ln w="38100" cap="sq">
            <a:solidFill>
              <a:srgbClr val="FFFFFF"/>
            </a:solidFill>
            <a:round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en-US"/>
          </a:p>
        </p:txBody>
      </p:sp>
      <p:sp>
        <p:nvSpPr>
          <p:cNvPr id="46" name="Line 4"/>
          <p:cNvSpPr>
            <a:spLocks noChangeShapeType="1"/>
          </p:cNvSpPr>
          <p:nvPr>
            <p:custDataLst>
              <p:tags r:id="rId27"/>
            </p:custDataLst>
          </p:nvPr>
        </p:nvSpPr>
        <p:spPr bwMode="auto">
          <a:xfrm>
            <a:off x="3962400" y="4191000"/>
            <a:ext cx="762000" cy="0"/>
          </a:xfrm>
          <a:prstGeom prst="line">
            <a:avLst/>
          </a:prstGeom>
          <a:noFill/>
          <a:ln w="38100" cap="sq">
            <a:solidFill>
              <a:srgbClr val="FFFFFF"/>
            </a:solidFill>
            <a:round/>
            <a:headEnd/>
            <a:tailEnd/>
          </a:ln>
          <a:effectLst/>
        </p:spPr>
        <p:txBody>
          <a:bodyPr wrap="square" anchor="ctr">
            <a:spAutoFit/>
          </a:bodyPr>
          <a:lstStyle/>
          <a:p>
            <a:endParaRPr lang="en-US"/>
          </a:p>
        </p:txBody>
      </p:sp>
      <p:sp>
        <p:nvSpPr>
          <p:cNvPr id="47" name="Line 5"/>
          <p:cNvSpPr>
            <a:spLocks noChangeShapeType="1"/>
          </p:cNvSpPr>
          <p:nvPr>
            <p:custDataLst>
              <p:tags r:id="rId28"/>
            </p:custDataLst>
          </p:nvPr>
        </p:nvSpPr>
        <p:spPr bwMode="auto">
          <a:xfrm>
            <a:off x="4724400" y="3581400"/>
            <a:ext cx="457200" cy="0"/>
          </a:xfrm>
          <a:prstGeom prst="line">
            <a:avLst/>
          </a:prstGeom>
          <a:noFill/>
          <a:ln w="38100" cap="sq">
            <a:solidFill>
              <a:srgbClr val="FFFFFF"/>
            </a:solidFill>
            <a:round/>
            <a:headEnd/>
            <a:tailEnd/>
          </a:ln>
          <a:effectLst/>
        </p:spPr>
        <p:txBody>
          <a:bodyPr wrap="square" anchor="ctr">
            <a:spAutoFit/>
          </a:bodyPr>
          <a:lstStyle/>
          <a:p>
            <a:endParaRPr lang="en-US"/>
          </a:p>
        </p:txBody>
      </p:sp>
      <p:sp>
        <p:nvSpPr>
          <p:cNvPr id="50" name="Line 6"/>
          <p:cNvSpPr>
            <a:spLocks noChangeShapeType="1"/>
          </p:cNvSpPr>
          <p:nvPr>
            <p:custDataLst>
              <p:tags r:id="rId29"/>
            </p:custDataLst>
          </p:nvPr>
        </p:nvSpPr>
        <p:spPr bwMode="auto">
          <a:xfrm>
            <a:off x="4724400" y="3581400"/>
            <a:ext cx="0" cy="609600"/>
          </a:xfrm>
          <a:prstGeom prst="line">
            <a:avLst/>
          </a:prstGeom>
          <a:noFill/>
          <a:ln w="38100" cap="sq">
            <a:solidFill>
              <a:srgbClr val="FFFFFF"/>
            </a:solidFill>
            <a:round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en-US"/>
          </a:p>
        </p:txBody>
      </p:sp>
      <p:sp>
        <p:nvSpPr>
          <p:cNvPr id="51" name="Line 7"/>
          <p:cNvSpPr>
            <a:spLocks noChangeShapeType="1"/>
          </p:cNvSpPr>
          <p:nvPr>
            <p:custDataLst>
              <p:tags r:id="rId30"/>
            </p:custDataLst>
          </p:nvPr>
        </p:nvSpPr>
        <p:spPr bwMode="auto">
          <a:xfrm>
            <a:off x="5181600" y="3581400"/>
            <a:ext cx="0" cy="609600"/>
          </a:xfrm>
          <a:prstGeom prst="line">
            <a:avLst/>
          </a:prstGeom>
          <a:noFill/>
          <a:ln w="38100" cap="sq">
            <a:solidFill>
              <a:srgbClr val="FFFFFF"/>
            </a:solidFill>
            <a:round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en-US"/>
          </a:p>
        </p:txBody>
      </p:sp>
      <p:sp>
        <p:nvSpPr>
          <p:cNvPr id="52" name="Line 4"/>
          <p:cNvSpPr>
            <a:spLocks noChangeShapeType="1"/>
          </p:cNvSpPr>
          <p:nvPr>
            <p:custDataLst>
              <p:tags r:id="rId31"/>
            </p:custDataLst>
          </p:nvPr>
        </p:nvSpPr>
        <p:spPr bwMode="auto">
          <a:xfrm>
            <a:off x="5181600" y="4191000"/>
            <a:ext cx="762000" cy="0"/>
          </a:xfrm>
          <a:prstGeom prst="line">
            <a:avLst/>
          </a:prstGeom>
          <a:noFill/>
          <a:ln w="38100" cap="sq">
            <a:solidFill>
              <a:srgbClr val="FFFFFF"/>
            </a:solidFill>
            <a:round/>
            <a:headEnd/>
            <a:tailEnd/>
          </a:ln>
          <a:effectLst/>
        </p:spPr>
        <p:txBody>
          <a:bodyPr wrap="square" anchor="ctr">
            <a:spAutoFit/>
          </a:bodyPr>
          <a:lstStyle/>
          <a:p>
            <a:endParaRPr lang="en-US"/>
          </a:p>
        </p:txBody>
      </p:sp>
      <p:sp>
        <p:nvSpPr>
          <p:cNvPr id="53" name="Line 5"/>
          <p:cNvSpPr>
            <a:spLocks noChangeShapeType="1"/>
          </p:cNvSpPr>
          <p:nvPr>
            <p:custDataLst>
              <p:tags r:id="rId32"/>
            </p:custDataLst>
          </p:nvPr>
        </p:nvSpPr>
        <p:spPr bwMode="auto">
          <a:xfrm>
            <a:off x="5943600" y="3581400"/>
            <a:ext cx="457200" cy="0"/>
          </a:xfrm>
          <a:prstGeom prst="line">
            <a:avLst/>
          </a:prstGeom>
          <a:noFill/>
          <a:ln w="38100" cap="sq">
            <a:solidFill>
              <a:srgbClr val="FFFFFF"/>
            </a:solidFill>
            <a:round/>
            <a:headEnd/>
            <a:tailEnd/>
          </a:ln>
          <a:effectLst/>
        </p:spPr>
        <p:txBody>
          <a:bodyPr wrap="square" anchor="ctr">
            <a:spAutoFit/>
          </a:bodyPr>
          <a:lstStyle/>
          <a:p>
            <a:endParaRPr lang="en-US"/>
          </a:p>
        </p:txBody>
      </p:sp>
      <p:sp>
        <p:nvSpPr>
          <p:cNvPr id="54" name="Line 6"/>
          <p:cNvSpPr>
            <a:spLocks noChangeShapeType="1"/>
          </p:cNvSpPr>
          <p:nvPr>
            <p:custDataLst>
              <p:tags r:id="rId33"/>
            </p:custDataLst>
          </p:nvPr>
        </p:nvSpPr>
        <p:spPr bwMode="auto">
          <a:xfrm>
            <a:off x="5943600" y="3581400"/>
            <a:ext cx="0" cy="609600"/>
          </a:xfrm>
          <a:prstGeom prst="line">
            <a:avLst/>
          </a:prstGeom>
          <a:noFill/>
          <a:ln w="38100" cap="sq">
            <a:solidFill>
              <a:srgbClr val="FFFFFF"/>
            </a:solidFill>
            <a:round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en-US"/>
          </a:p>
        </p:txBody>
      </p:sp>
      <p:sp>
        <p:nvSpPr>
          <p:cNvPr id="55" name="Line 7"/>
          <p:cNvSpPr>
            <a:spLocks noChangeShapeType="1"/>
          </p:cNvSpPr>
          <p:nvPr>
            <p:custDataLst>
              <p:tags r:id="rId34"/>
            </p:custDataLst>
          </p:nvPr>
        </p:nvSpPr>
        <p:spPr bwMode="auto">
          <a:xfrm>
            <a:off x="6400800" y="3581400"/>
            <a:ext cx="0" cy="609600"/>
          </a:xfrm>
          <a:prstGeom prst="line">
            <a:avLst/>
          </a:prstGeom>
          <a:noFill/>
          <a:ln w="38100" cap="sq">
            <a:solidFill>
              <a:srgbClr val="FFFFFF"/>
            </a:solidFill>
            <a:round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en-US"/>
          </a:p>
        </p:txBody>
      </p:sp>
      <p:pic>
        <p:nvPicPr>
          <p:cNvPr id="6146" name="CP3 Ink 5530e98d-fc6f-4bf0-871b-6d71d05248eb"/>
          <p:cNvPicPr>
            <a:picLocks noChangeAspect="1" noChangeArrowheads="1"/>
          </p:cNvPicPr>
          <p:nvPr>
            <p:custDataLst>
              <p:tags r:id="rId35"/>
            </p:custDataLst>
          </p:nvPr>
        </p:nvPicPr>
        <p:blipFill>
          <a:blip r:embed="rId38" cstate="print"/>
          <a:srcRect/>
          <a:stretch>
            <a:fillRect/>
          </a:stretch>
        </p:blipFill>
        <p:spPr bwMode="auto">
          <a:xfrm>
            <a:off x="2181428" y="3355519"/>
            <a:ext cx="3065623" cy="1894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86178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>
            <a:noAutofit/>
          </a:bodyPr>
          <a:lstStyle/>
          <a:p>
            <a:r>
              <a:rPr lang="en-US" dirty="0" smtClean="0"/>
              <a:t>Edge-Triggered D Flip-Flop</a:t>
            </a:r>
            <a:endParaRPr lang="en-US" dirty="0"/>
          </a:p>
        </p:txBody>
      </p:sp>
      <p:sp>
        <p:nvSpPr>
          <p:cNvPr id="1586179" name="Rectangle 3"/>
          <p:cNvSpPr>
            <a:spLocks noGrp="1" noChangeArrowheads="1"/>
          </p:cNvSpPr>
          <p:nvPr>
            <p:ph idx="1"/>
            <p:custDataLst>
              <p:tags r:id="rId2"/>
            </p:custDataLst>
          </p:nvPr>
        </p:nvSpPr>
        <p:spPr>
          <a:xfrm>
            <a:off x="5257800" y="304800"/>
            <a:ext cx="3657600" cy="2971800"/>
          </a:xfrm>
        </p:spPr>
        <p:txBody>
          <a:bodyPr>
            <a:noAutofit/>
          </a:bodyPr>
          <a:lstStyle/>
          <a:p>
            <a:pPr>
              <a:lnSpc>
                <a:spcPct val="92000"/>
              </a:lnSpc>
            </a:pPr>
            <a:r>
              <a:rPr lang="en-US" dirty="0" smtClean="0">
                <a:solidFill>
                  <a:schemeClr val="accent1"/>
                </a:solidFill>
              </a:rPr>
              <a:t>D Flip-Flop</a:t>
            </a:r>
          </a:p>
          <a:p>
            <a:pPr>
              <a:lnSpc>
                <a:spcPct val="92000"/>
              </a:lnSpc>
              <a:buFont typeface="Arial" pitchFamily="34" charset="0"/>
              <a:buChar char="•"/>
            </a:pPr>
            <a:r>
              <a:rPr lang="en-US" sz="2800" dirty="0" smtClean="0"/>
              <a:t>Edge-Triggered</a:t>
            </a:r>
          </a:p>
          <a:p>
            <a:pPr>
              <a:lnSpc>
                <a:spcPct val="92000"/>
              </a:lnSpc>
              <a:buFont typeface="Arial" pitchFamily="34" charset="0"/>
              <a:buChar char="•"/>
            </a:pPr>
            <a:r>
              <a:rPr lang="en-US" sz="2800" dirty="0" smtClean="0"/>
              <a:t>Data </a:t>
            </a:r>
            <a:r>
              <a:rPr lang="en-US" sz="2800" dirty="0"/>
              <a:t>is captured </a:t>
            </a:r>
            <a:r>
              <a:rPr lang="en-US" sz="2800" dirty="0" smtClean="0"/>
              <a:t>when clock is high</a:t>
            </a:r>
          </a:p>
          <a:p>
            <a:pPr>
              <a:lnSpc>
                <a:spcPct val="92000"/>
              </a:lnSpc>
              <a:buFont typeface="Arial" pitchFamily="34" charset="0"/>
              <a:buChar char="•"/>
            </a:pPr>
            <a:r>
              <a:rPr lang="en-US" sz="2800" dirty="0" smtClean="0"/>
              <a:t>Outputs change only on falling edges</a:t>
            </a:r>
          </a:p>
        </p:txBody>
      </p:sp>
      <p:sp>
        <p:nvSpPr>
          <p:cNvPr id="1586180" name="Rectangle 4"/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1292217" y="762000"/>
            <a:ext cx="1143000" cy="1219200"/>
          </a:xfrm>
          <a:prstGeom prst="rect">
            <a:avLst/>
          </a:prstGeom>
          <a:noFill/>
          <a:ln w="38100" algn="ctr">
            <a:solidFill>
              <a:schemeClr val="accent4">
                <a:lumMod val="60000"/>
                <a:lumOff val="40000"/>
              </a:schemeClr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586181" name="Text Box 5"/>
          <p:cNvSpPr txBox="1">
            <a:spLocks noChangeArrowheads="1"/>
          </p:cNvSpPr>
          <p:nvPr>
            <p:custDataLst>
              <p:tags r:id="rId4"/>
            </p:custDataLst>
          </p:nvPr>
        </p:nvSpPr>
        <p:spPr bwMode="auto">
          <a:xfrm>
            <a:off x="1260157" y="742453"/>
            <a:ext cx="437941" cy="629147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3200" dirty="0">
                <a:solidFill>
                  <a:srgbClr val="FFFFFF"/>
                </a:solidFill>
                <a:latin typeface="Calibri"/>
              </a:rPr>
              <a:t>D</a:t>
            </a:r>
          </a:p>
        </p:txBody>
      </p:sp>
      <p:sp>
        <p:nvSpPr>
          <p:cNvPr id="1586182" name="Text Box 6"/>
          <p:cNvSpPr txBox="1">
            <a:spLocks noChangeArrowheads="1"/>
          </p:cNvSpPr>
          <p:nvPr>
            <p:custDataLst>
              <p:tags r:id="rId5"/>
            </p:custDataLst>
          </p:nvPr>
        </p:nvSpPr>
        <p:spPr bwMode="auto">
          <a:xfrm>
            <a:off x="1958169" y="742453"/>
            <a:ext cx="460383" cy="629147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3200">
                <a:solidFill>
                  <a:srgbClr val="FFFFFF"/>
                </a:solidFill>
                <a:latin typeface="Calibri"/>
              </a:rPr>
              <a:t>Q</a:t>
            </a:r>
          </a:p>
        </p:txBody>
      </p:sp>
      <p:sp>
        <p:nvSpPr>
          <p:cNvPr id="1586183" name="Text Box 7"/>
          <p:cNvSpPr txBox="1">
            <a:spLocks noChangeArrowheads="1"/>
          </p:cNvSpPr>
          <p:nvPr>
            <p:custDataLst>
              <p:tags r:id="rId6"/>
            </p:custDataLst>
          </p:nvPr>
        </p:nvSpPr>
        <p:spPr bwMode="auto">
          <a:xfrm>
            <a:off x="1958169" y="1371600"/>
            <a:ext cx="460383" cy="629147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3200">
                <a:solidFill>
                  <a:srgbClr val="FFFFFF"/>
                </a:solidFill>
                <a:latin typeface="Calibri"/>
              </a:rPr>
              <a:t>Q</a:t>
            </a:r>
          </a:p>
        </p:txBody>
      </p:sp>
      <p:sp>
        <p:nvSpPr>
          <p:cNvPr id="1586184" name="Line 8"/>
          <p:cNvSpPr>
            <a:spLocks noChangeShapeType="1"/>
          </p:cNvSpPr>
          <p:nvPr>
            <p:custDataLst>
              <p:tags r:id="rId7"/>
            </p:custDataLst>
          </p:nvPr>
        </p:nvSpPr>
        <p:spPr bwMode="auto">
          <a:xfrm>
            <a:off x="2054217" y="1543547"/>
            <a:ext cx="2286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1586185" name="Line 9"/>
          <p:cNvSpPr>
            <a:spLocks noChangeShapeType="1"/>
          </p:cNvSpPr>
          <p:nvPr>
            <p:custDataLst>
              <p:tags r:id="rId8"/>
            </p:custDataLst>
          </p:nvPr>
        </p:nvSpPr>
        <p:spPr bwMode="auto">
          <a:xfrm flipH="1">
            <a:off x="682616" y="1066800"/>
            <a:ext cx="6096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586186" name="Line 10"/>
          <p:cNvSpPr>
            <a:spLocks noChangeShapeType="1"/>
          </p:cNvSpPr>
          <p:nvPr>
            <p:custDataLst>
              <p:tags r:id="rId9"/>
            </p:custDataLst>
          </p:nvPr>
        </p:nvSpPr>
        <p:spPr bwMode="auto">
          <a:xfrm flipH="1">
            <a:off x="682617" y="1772147"/>
            <a:ext cx="6096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586187" name="Line 11"/>
          <p:cNvSpPr>
            <a:spLocks noChangeShapeType="1"/>
          </p:cNvSpPr>
          <p:nvPr>
            <p:custDataLst>
              <p:tags r:id="rId10"/>
            </p:custDataLst>
          </p:nvPr>
        </p:nvSpPr>
        <p:spPr bwMode="auto">
          <a:xfrm flipH="1">
            <a:off x="2435217" y="1772147"/>
            <a:ext cx="1524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1586188" name="Line 12"/>
          <p:cNvSpPr>
            <a:spLocks noChangeShapeType="1"/>
          </p:cNvSpPr>
          <p:nvPr>
            <p:custDataLst>
              <p:tags r:id="rId11"/>
            </p:custDataLst>
          </p:nvPr>
        </p:nvSpPr>
        <p:spPr bwMode="auto">
          <a:xfrm flipH="1">
            <a:off x="2435216" y="1066800"/>
            <a:ext cx="765183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586191" name="Rectangle 15"/>
          <p:cNvSpPr>
            <a:spLocks noChangeArrowheads="1"/>
          </p:cNvSpPr>
          <p:nvPr>
            <p:custDataLst>
              <p:tags r:id="rId12"/>
            </p:custDataLst>
          </p:nvPr>
        </p:nvSpPr>
        <p:spPr bwMode="auto">
          <a:xfrm>
            <a:off x="3187692" y="762000"/>
            <a:ext cx="1143000" cy="1219200"/>
          </a:xfrm>
          <a:prstGeom prst="rect">
            <a:avLst/>
          </a:prstGeom>
          <a:noFill/>
          <a:ln w="38100" algn="ctr">
            <a:solidFill>
              <a:schemeClr val="accent4">
                <a:lumMod val="60000"/>
                <a:lumOff val="40000"/>
              </a:schemeClr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586192" name="Text Box 16"/>
          <p:cNvSpPr txBox="1">
            <a:spLocks noChangeArrowheads="1"/>
          </p:cNvSpPr>
          <p:nvPr>
            <p:custDataLst>
              <p:tags r:id="rId13"/>
            </p:custDataLst>
          </p:nvPr>
        </p:nvSpPr>
        <p:spPr bwMode="auto">
          <a:xfrm>
            <a:off x="3155632" y="742453"/>
            <a:ext cx="437941" cy="629147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3200">
                <a:solidFill>
                  <a:srgbClr val="FFFFFF"/>
                </a:solidFill>
                <a:latin typeface="Calibri"/>
              </a:rPr>
              <a:t>D</a:t>
            </a:r>
          </a:p>
        </p:txBody>
      </p:sp>
      <p:sp>
        <p:nvSpPr>
          <p:cNvPr id="1586193" name="Text Box 17"/>
          <p:cNvSpPr txBox="1">
            <a:spLocks noChangeArrowheads="1"/>
          </p:cNvSpPr>
          <p:nvPr>
            <p:custDataLst>
              <p:tags r:id="rId14"/>
            </p:custDataLst>
          </p:nvPr>
        </p:nvSpPr>
        <p:spPr bwMode="auto">
          <a:xfrm>
            <a:off x="3853644" y="742453"/>
            <a:ext cx="460383" cy="629147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3200">
                <a:solidFill>
                  <a:srgbClr val="FFFFFF"/>
                </a:solidFill>
                <a:latin typeface="Calibri"/>
              </a:rPr>
              <a:t>Q</a:t>
            </a:r>
          </a:p>
        </p:txBody>
      </p:sp>
      <p:sp>
        <p:nvSpPr>
          <p:cNvPr id="1586194" name="Text Box 18"/>
          <p:cNvSpPr txBox="1">
            <a:spLocks noChangeArrowheads="1"/>
          </p:cNvSpPr>
          <p:nvPr>
            <p:custDataLst>
              <p:tags r:id="rId15"/>
            </p:custDataLst>
          </p:nvPr>
        </p:nvSpPr>
        <p:spPr bwMode="auto">
          <a:xfrm>
            <a:off x="3853644" y="1371600"/>
            <a:ext cx="460383" cy="629147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3200">
                <a:solidFill>
                  <a:srgbClr val="FFFFFF"/>
                </a:solidFill>
                <a:latin typeface="Calibri"/>
              </a:rPr>
              <a:t>Q</a:t>
            </a:r>
          </a:p>
        </p:txBody>
      </p:sp>
      <p:sp>
        <p:nvSpPr>
          <p:cNvPr id="1586195" name="Line 19"/>
          <p:cNvSpPr>
            <a:spLocks noChangeShapeType="1"/>
          </p:cNvSpPr>
          <p:nvPr>
            <p:custDataLst>
              <p:tags r:id="rId16"/>
            </p:custDataLst>
          </p:nvPr>
        </p:nvSpPr>
        <p:spPr bwMode="auto">
          <a:xfrm>
            <a:off x="3949692" y="1543547"/>
            <a:ext cx="2286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1586196" name="Line 20"/>
          <p:cNvSpPr>
            <a:spLocks noChangeShapeType="1"/>
          </p:cNvSpPr>
          <p:nvPr>
            <p:custDataLst>
              <p:tags r:id="rId17"/>
            </p:custDataLst>
          </p:nvPr>
        </p:nvSpPr>
        <p:spPr bwMode="auto">
          <a:xfrm flipH="1">
            <a:off x="3035292" y="1772147"/>
            <a:ext cx="1524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r>
              <a:rPr lang="en-US" dirty="0" smtClean="0"/>
              <a:t>c</a:t>
            </a:r>
            <a:endParaRPr lang="en-US" dirty="0"/>
          </a:p>
        </p:txBody>
      </p:sp>
      <p:sp>
        <p:nvSpPr>
          <p:cNvPr id="1586197" name="Line 21"/>
          <p:cNvSpPr>
            <a:spLocks noChangeShapeType="1"/>
          </p:cNvSpPr>
          <p:nvPr>
            <p:custDataLst>
              <p:tags r:id="rId18"/>
            </p:custDataLst>
          </p:nvPr>
        </p:nvSpPr>
        <p:spPr bwMode="auto">
          <a:xfrm flipH="1">
            <a:off x="4330692" y="1772147"/>
            <a:ext cx="3048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1586198" name="Line 22"/>
          <p:cNvSpPr>
            <a:spLocks noChangeShapeType="1"/>
          </p:cNvSpPr>
          <p:nvPr>
            <p:custDataLst>
              <p:tags r:id="rId19"/>
            </p:custDataLst>
          </p:nvPr>
        </p:nvSpPr>
        <p:spPr bwMode="auto">
          <a:xfrm flipH="1">
            <a:off x="4330692" y="1066800"/>
            <a:ext cx="3048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1586201" name="Line 25"/>
          <p:cNvSpPr>
            <a:spLocks noChangeShapeType="1"/>
          </p:cNvSpPr>
          <p:nvPr>
            <p:custDataLst>
              <p:tags r:id="rId20"/>
            </p:custDataLst>
          </p:nvPr>
        </p:nvSpPr>
        <p:spPr bwMode="auto">
          <a:xfrm flipH="1">
            <a:off x="1063617" y="1771650"/>
            <a:ext cx="0" cy="59055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oval"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586202" name="Line 26"/>
          <p:cNvSpPr>
            <a:spLocks noChangeShapeType="1"/>
          </p:cNvSpPr>
          <p:nvPr>
            <p:custDataLst>
              <p:tags r:id="rId21"/>
            </p:custDataLst>
          </p:nvPr>
        </p:nvSpPr>
        <p:spPr bwMode="auto">
          <a:xfrm flipH="1" flipV="1">
            <a:off x="3035292" y="1752600"/>
            <a:ext cx="0" cy="6096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586203" name="Line 27"/>
          <p:cNvSpPr>
            <a:spLocks noChangeShapeType="1"/>
          </p:cNvSpPr>
          <p:nvPr>
            <p:custDataLst>
              <p:tags r:id="rId22"/>
            </p:custDataLst>
          </p:nvPr>
        </p:nvSpPr>
        <p:spPr bwMode="auto">
          <a:xfrm flipH="1" flipV="1">
            <a:off x="1063617" y="2362200"/>
            <a:ext cx="12192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586204" name="AutoShape 28"/>
          <p:cNvSpPr>
            <a:spLocks noChangeArrowheads="1"/>
          </p:cNvSpPr>
          <p:nvPr>
            <p:custDataLst>
              <p:tags r:id="rId23"/>
            </p:custDataLst>
          </p:nvPr>
        </p:nvSpPr>
        <p:spPr bwMode="auto">
          <a:xfrm rot="5400000">
            <a:off x="2282817" y="2181225"/>
            <a:ext cx="381000" cy="381000"/>
          </a:xfrm>
          <a:prstGeom prst="triangle">
            <a:avLst>
              <a:gd name="adj" fmla="val 50000"/>
            </a:avLst>
          </a:prstGeom>
          <a:noFill/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1586205" name="Oval 29"/>
          <p:cNvSpPr>
            <a:spLocks noChangeArrowheads="1"/>
          </p:cNvSpPr>
          <p:nvPr>
            <p:custDataLst>
              <p:tags r:id="rId24"/>
            </p:custDataLst>
          </p:nvPr>
        </p:nvSpPr>
        <p:spPr bwMode="auto">
          <a:xfrm>
            <a:off x="2682867" y="2286000"/>
            <a:ext cx="152400" cy="152400"/>
          </a:xfrm>
          <a:prstGeom prst="ellipse">
            <a:avLst/>
          </a:prstGeom>
          <a:noFill/>
          <a:ln w="28575" algn="ctr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1586254" name="Text Box 78"/>
          <p:cNvSpPr txBox="1">
            <a:spLocks noChangeArrowheads="1"/>
          </p:cNvSpPr>
          <p:nvPr>
            <p:custDataLst>
              <p:tags r:id="rId25"/>
            </p:custDataLst>
          </p:nvPr>
        </p:nvSpPr>
        <p:spPr bwMode="auto">
          <a:xfrm>
            <a:off x="2663817" y="914400"/>
            <a:ext cx="373820" cy="629147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3200" dirty="0" smtClean="0">
                <a:solidFill>
                  <a:srgbClr val="FFFFFF"/>
                </a:solidFill>
                <a:latin typeface="Calibri"/>
              </a:rPr>
              <a:t>F</a:t>
            </a:r>
            <a:endParaRPr lang="en-US" sz="32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1586255" name="Rectangle 79"/>
          <p:cNvSpPr>
            <a:spLocks noChangeArrowheads="1"/>
          </p:cNvSpPr>
          <p:nvPr>
            <p:custDataLst>
              <p:tags r:id="rId26"/>
            </p:custDataLst>
          </p:nvPr>
        </p:nvSpPr>
        <p:spPr bwMode="auto">
          <a:xfrm>
            <a:off x="804854" y="609600"/>
            <a:ext cx="3687763" cy="2133600"/>
          </a:xfrm>
          <a:prstGeom prst="rect">
            <a:avLst/>
          </a:prstGeom>
          <a:noFill/>
          <a:ln w="38100" algn="ctr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91" name="Text Box 5"/>
          <p:cNvSpPr txBox="1">
            <a:spLocks noChangeArrowheads="1"/>
          </p:cNvSpPr>
          <p:nvPr>
            <p:custDataLst>
              <p:tags r:id="rId27"/>
            </p:custDataLst>
          </p:nvPr>
        </p:nvSpPr>
        <p:spPr bwMode="auto">
          <a:xfrm>
            <a:off x="1280995" y="1371600"/>
            <a:ext cx="357791" cy="663580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3200" dirty="0" smtClean="0">
                <a:solidFill>
                  <a:srgbClr val="FFFFFF"/>
                </a:solidFill>
                <a:latin typeface="Calibri"/>
              </a:rPr>
              <a:t>L</a:t>
            </a:r>
            <a:endParaRPr lang="en-US" sz="32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92" name="Text Box 5"/>
          <p:cNvSpPr txBox="1">
            <a:spLocks noChangeArrowheads="1"/>
          </p:cNvSpPr>
          <p:nvPr>
            <p:custDataLst>
              <p:tags r:id="rId28"/>
            </p:custDataLst>
          </p:nvPr>
        </p:nvSpPr>
        <p:spPr bwMode="auto">
          <a:xfrm>
            <a:off x="3176471" y="1371600"/>
            <a:ext cx="357790" cy="629147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3200" dirty="0" smtClean="0">
                <a:solidFill>
                  <a:srgbClr val="FFFFFF"/>
                </a:solidFill>
                <a:latin typeface="Calibri"/>
              </a:rPr>
              <a:t>L</a:t>
            </a:r>
            <a:endParaRPr lang="en-US" sz="32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1586242" name="Text Box 66"/>
          <p:cNvSpPr txBox="1">
            <a:spLocks noChangeArrowheads="1"/>
          </p:cNvSpPr>
          <p:nvPr>
            <p:custDataLst>
              <p:tags r:id="rId29"/>
            </p:custDataLst>
          </p:nvPr>
        </p:nvSpPr>
        <p:spPr bwMode="auto">
          <a:xfrm>
            <a:off x="104391" y="3182937"/>
            <a:ext cx="638316" cy="629147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3200" dirty="0" err="1">
                <a:solidFill>
                  <a:srgbClr val="FFFFFF"/>
                </a:solidFill>
                <a:latin typeface="Calibri"/>
              </a:rPr>
              <a:t>clk</a:t>
            </a:r>
            <a:endParaRPr lang="en-US" sz="32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1586243" name="Text Box 67"/>
          <p:cNvSpPr txBox="1">
            <a:spLocks noChangeArrowheads="1"/>
          </p:cNvSpPr>
          <p:nvPr>
            <p:custDataLst>
              <p:tags r:id="rId30"/>
            </p:custDataLst>
          </p:nvPr>
        </p:nvSpPr>
        <p:spPr bwMode="auto">
          <a:xfrm>
            <a:off x="152190" y="4054475"/>
            <a:ext cx="437941" cy="629147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3200" dirty="0">
                <a:solidFill>
                  <a:srgbClr val="FFFFFF"/>
                </a:solidFill>
                <a:latin typeface="Calibri"/>
              </a:rPr>
              <a:t>D</a:t>
            </a:r>
          </a:p>
        </p:txBody>
      </p:sp>
      <p:sp>
        <p:nvSpPr>
          <p:cNvPr id="1586244" name="Text Box 68"/>
          <p:cNvSpPr txBox="1">
            <a:spLocks noChangeArrowheads="1"/>
          </p:cNvSpPr>
          <p:nvPr>
            <p:custDataLst>
              <p:tags r:id="rId31"/>
            </p:custDataLst>
          </p:nvPr>
        </p:nvSpPr>
        <p:spPr bwMode="auto">
          <a:xfrm>
            <a:off x="167583" y="4859337"/>
            <a:ext cx="373820" cy="629147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3200" dirty="0" smtClean="0">
                <a:solidFill>
                  <a:srgbClr val="FFFFFF"/>
                </a:solidFill>
                <a:latin typeface="Calibri"/>
              </a:rPr>
              <a:t>F</a:t>
            </a:r>
            <a:endParaRPr lang="en-US" sz="32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1586245" name="Text Box 69"/>
          <p:cNvSpPr txBox="1">
            <a:spLocks noChangeArrowheads="1"/>
          </p:cNvSpPr>
          <p:nvPr>
            <p:custDataLst>
              <p:tags r:id="rId32"/>
            </p:custDataLst>
          </p:nvPr>
        </p:nvSpPr>
        <p:spPr bwMode="auto">
          <a:xfrm>
            <a:off x="153670" y="5621337"/>
            <a:ext cx="460383" cy="629147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3200" dirty="0">
                <a:solidFill>
                  <a:srgbClr val="FFFFFF"/>
                </a:solidFill>
                <a:latin typeface="Calibri"/>
              </a:rPr>
              <a:t>Q</a:t>
            </a:r>
          </a:p>
        </p:txBody>
      </p:sp>
      <p:sp>
        <p:nvSpPr>
          <p:cNvPr id="1586222" name="Line 46"/>
          <p:cNvSpPr>
            <a:spLocks noChangeShapeType="1"/>
          </p:cNvSpPr>
          <p:nvPr>
            <p:custDataLst>
              <p:tags r:id="rId33"/>
            </p:custDataLst>
          </p:nvPr>
        </p:nvSpPr>
        <p:spPr bwMode="auto">
          <a:xfrm>
            <a:off x="703052" y="4054475"/>
            <a:ext cx="2403061" cy="0"/>
          </a:xfrm>
          <a:prstGeom prst="line">
            <a:avLst/>
          </a:prstGeom>
          <a:noFill/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1586223" name="Line 47"/>
          <p:cNvSpPr>
            <a:spLocks noChangeShapeType="1"/>
          </p:cNvSpPr>
          <p:nvPr>
            <p:custDataLst>
              <p:tags r:id="rId34"/>
            </p:custDataLst>
          </p:nvPr>
        </p:nvSpPr>
        <p:spPr bwMode="auto">
          <a:xfrm>
            <a:off x="3123365" y="4664075"/>
            <a:ext cx="1081378" cy="0"/>
          </a:xfrm>
          <a:prstGeom prst="line">
            <a:avLst/>
          </a:prstGeom>
          <a:noFill/>
          <a:ln w="38100">
            <a:solidFill>
              <a:srgbClr val="FFFFFF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586224" name="Line 48"/>
          <p:cNvSpPr>
            <a:spLocks noChangeShapeType="1"/>
          </p:cNvSpPr>
          <p:nvPr>
            <p:custDataLst>
              <p:tags r:id="rId35"/>
            </p:custDataLst>
          </p:nvPr>
        </p:nvSpPr>
        <p:spPr bwMode="auto">
          <a:xfrm>
            <a:off x="4224070" y="4054475"/>
            <a:ext cx="961224" cy="0"/>
          </a:xfrm>
          <a:prstGeom prst="line">
            <a:avLst/>
          </a:prstGeom>
          <a:noFill/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586225" name="Line 49"/>
          <p:cNvSpPr>
            <a:spLocks noChangeShapeType="1"/>
          </p:cNvSpPr>
          <p:nvPr>
            <p:custDataLst>
              <p:tags r:id="rId36"/>
            </p:custDataLst>
          </p:nvPr>
        </p:nvSpPr>
        <p:spPr bwMode="auto">
          <a:xfrm>
            <a:off x="5191845" y="4664075"/>
            <a:ext cx="3244133" cy="0"/>
          </a:xfrm>
          <a:prstGeom prst="line">
            <a:avLst/>
          </a:prstGeom>
          <a:noFill/>
          <a:ln w="38100">
            <a:solidFill>
              <a:srgbClr val="FFFFFF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586226" name="Line 50"/>
          <p:cNvSpPr>
            <a:spLocks noChangeShapeType="1"/>
          </p:cNvSpPr>
          <p:nvPr>
            <p:custDataLst>
              <p:tags r:id="rId37"/>
            </p:custDataLst>
          </p:nvPr>
        </p:nvSpPr>
        <p:spPr bwMode="auto">
          <a:xfrm>
            <a:off x="3123365" y="4054475"/>
            <a:ext cx="0" cy="609600"/>
          </a:xfrm>
          <a:prstGeom prst="line">
            <a:avLst/>
          </a:prstGeom>
          <a:noFill/>
          <a:ln w="38100">
            <a:solidFill>
              <a:srgbClr val="FFFFFF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586228" name="Line 52"/>
          <p:cNvSpPr>
            <a:spLocks noChangeShapeType="1"/>
          </p:cNvSpPr>
          <p:nvPr>
            <p:custDataLst>
              <p:tags r:id="rId38"/>
            </p:custDataLst>
          </p:nvPr>
        </p:nvSpPr>
        <p:spPr bwMode="auto">
          <a:xfrm>
            <a:off x="5185294" y="4054475"/>
            <a:ext cx="0" cy="609600"/>
          </a:xfrm>
          <a:prstGeom prst="line">
            <a:avLst/>
          </a:prstGeom>
          <a:noFill/>
          <a:ln w="38100">
            <a:solidFill>
              <a:srgbClr val="FFFFFF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cxnSp>
        <p:nvCxnSpPr>
          <p:cNvPr id="94" name="Straight Connector 93"/>
          <p:cNvCxnSpPr/>
          <p:nvPr>
            <p:custDataLst>
              <p:tags r:id="rId39"/>
            </p:custDataLst>
          </p:nvPr>
        </p:nvCxnSpPr>
        <p:spPr>
          <a:xfrm>
            <a:off x="685800" y="3141241"/>
            <a:ext cx="7848600" cy="0"/>
          </a:xfrm>
          <a:prstGeom prst="line">
            <a:avLst/>
          </a:prstGeom>
          <a:ln w="12700">
            <a:solidFill>
              <a:schemeClr val="bg2">
                <a:lumMod val="60000"/>
                <a:lumOff val="40000"/>
              </a:schemeClr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5" name="Straight Connector 94"/>
          <p:cNvCxnSpPr/>
          <p:nvPr>
            <p:custDataLst>
              <p:tags r:id="rId40"/>
            </p:custDataLst>
          </p:nvPr>
        </p:nvCxnSpPr>
        <p:spPr>
          <a:xfrm>
            <a:off x="685800" y="3750841"/>
            <a:ext cx="7848600" cy="0"/>
          </a:xfrm>
          <a:prstGeom prst="line">
            <a:avLst/>
          </a:prstGeom>
          <a:ln w="12700">
            <a:solidFill>
              <a:schemeClr val="bg2">
                <a:lumMod val="60000"/>
                <a:lumOff val="40000"/>
              </a:schemeClr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6" name="Straight Connector 95"/>
          <p:cNvCxnSpPr/>
          <p:nvPr>
            <p:custDataLst>
              <p:tags r:id="rId41"/>
            </p:custDataLst>
          </p:nvPr>
        </p:nvCxnSpPr>
        <p:spPr>
          <a:xfrm>
            <a:off x="685800" y="4054207"/>
            <a:ext cx="7848600" cy="0"/>
          </a:xfrm>
          <a:prstGeom prst="line">
            <a:avLst/>
          </a:prstGeom>
          <a:ln w="12700">
            <a:solidFill>
              <a:schemeClr val="bg2">
                <a:lumMod val="60000"/>
                <a:lumOff val="40000"/>
              </a:schemeClr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7" name="Straight Connector 96"/>
          <p:cNvCxnSpPr/>
          <p:nvPr>
            <p:custDataLst>
              <p:tags r:id="rId42"/>
            </p:custDataLst>
          </p:nvPr>
        </p:nvCxnSpPr>
        <p:spPr>
          <a:xfrm>
            <a:off x="694426" y="4673867"/>
            <a:ext cx="7848600" cy="0"/>
          </a:xfrm>
          <a:prstGeom prst="line">
            <a:avLst/>
          </a:prstGeom>
          <a:ln w="12700">
            <a:solidFill>
              <a:schemeClr val="bg2">
                <a:lumMod val="60000"/>
                <a:lumOff val="40000"/>
              </a:schemeClr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8" name="Straight Connector 97"/>
          <p:cNvCxnSpPr/>
          <p:nvPr>
            <p:custDataLst>
              <p:tags r:id="rId43"/>
            </p:custDataLst>
          </p:nvPr>
        </p:nvCxnSpPr>
        <p:spPr>
          <a:xfrm>
            <a:off x="685800" y="5425807"/>
            <a:ext cx="7848600" cy="0"/>
          </a:xfrm>
          <a:prstGeom prst="line">
            <a:avLst/>
          </a:prstGeom>
          <a:ln w="12700">
            <a:solidFill>
              <a:schemeClr val="bg2">
                <a:lumMod val="60000"/>
                <a:lumOff val="40000"/>
              </a:schemeClr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9" name="Straight Connector 98"/>
          <p:cNvCxnSpPr/>
          <p:nvPr>
            <p:custDataLst>
              <p:tags r:id="rId44"/>
            </p:custDataLst>
          </p:nvPr>
        </p:nvCxnSpPr>
        <p:spPr>
          <a:xfrm>
            <a:off x="685800" y="4816207"/>
            <a:ext cx="7848600" cy="0"/>
          </a:xfrm>
          <a:prstGeom prst="line">
            <a:avLst/>
          </a:prstGeom>
          <a:ln w="12700">
            <a:solidFill>
              <a:schemeClr val="bg2">
                <a:lumMod val="60000"/>
                <a:lumOff val="40000"/>
              </a:schemeClr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0" name="Straight Connector 99"/>
          <p:cNvCxnSpPr/>
          <p:nvPr>
            <p:custDataLst>
              <p:tags r:id="rId45"/>
            </p:custDataLst>
          </p:nvPr>
        </p:nvCxnSpPr>
        <p:spPr>
          <a:xfrm>
            <a:off x="685800" y="5579641"/>
            <a:ext cx="7848600" cy="0"/>
          </a:xfrm>
          <a:prstGeom prst="line">
            <a:avLst/>
          </a:prstGeom>
          <a:ln w="12700">
            <a:solidFill>
              <a:schemeClr val="bg2">
                <a:lumMod val="60000"/>
                <a:lumOff val="40000"/>
              </a:schemeClr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1" name="Straight Connector 100"/>
          <p:cNvCxnSpPr/>
          <p:nvPr>
            <p:custDataLst>
              <p:tags r:id="rId46"/>
            </p:custDataLst>
          </p:nvPr>
        </p:nvCxnSpPr>
        <p:spPr>
          <a:xfrm>
            <a:off x="685800" y="6189241"/>
            <a:ext cx="7848600" cy="0"/>
          </a:xfrm>
          <a:prstGeom prst="line">
            <a:avLst/>
          </a:prstGeom>
          <a:ln w="12700">
            <a:solidFill>
              <a:schemeClr val="bg2">
                <a:lumMod val="60000"/>
                <a:lumOff val="40000"/>
              </a:schemeClr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4" name="Line 26"/>
          <p:cNvSpPr>
            <a:spLocks noChangeShapeType="1"/>
          </p:cNvSpPr>
          <p:nvPr>
            <p:custDataLst>
              <p:tags r:id="rId47"/>
            </p:custDataLst>
          </p:nvPr>
        </p:nvSpPr>
        <p:spPr bwMode="auto">
          <a:xfrm>
            <a:off x="800100" y="3750841"/>
            <a:ext cx="1257300" cy="0"/>
          </a:xfrm>
          <a:prstGeom prst="line">
            <a:avLst/>
          </a:prstGeom>
          <a:noFill/>
          <a:ln w="381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135" name="Line 27"/>
          <p:cNvSpPr>
            <a:spLocks noChangeShapeType="1"/>
          </p:cNvSpPr>
          <p:nvPr>
            <p:custDataLst>
              <p:tags r:id="rId48"/>
            </p:custDataLst>
          </p:nvPr>
        </p:nvSpPr>
        <p:spPr bwMode="auto">
          <a:xfrm>
            <a:off x="2057400" y="3141241"/>
            <a:ext cx="666750" cy="0"/>
          </a:xfrm>
          <a:prstGeom prst="line">
            <a:avLst/>
          </a:prstGeom>
          <a:noFill/>
          <a:ln w="381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136" name="Line 28"/>
          <p:cNvSpPr>
            <a:spLocks noChangeShapeType="1"/>
          </p:cNvSpPr>
          <p:nvPr>
            <p:custDataLst>
              <p:tags r:id="rId49"/>
            </p:custDataLst>
          </p:nvPr>
        </p:nvSpPr>
        <p:spPr bwMode="auto">
          <a:xfrm>
            <a:off x="2057400" y="3141241"/>
            <a:ext cx="0" cy="609600"/>
          </a:xfrm>
          <a:prstGeom prst="line">
            <a:avLst/>
          </a:prstGeom>
          <a:noFill/>
          <a:ln w="38100">
            <a:solidFill>
              <a:srgbClr val="FFFFFF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37" name="Line 29"/>
          <p:cNvSpPr>
            <a:spLocks noChangeShapeType="1"/>
          </p:cNvSpPr>
          <p:nvPr>
            <p:custDataLst>
              <p:tags r:id="rId50"/>
            </p:custDataLst>
          </p:nvPr>
        </p:nvSpPr>
        <p:spPr bwMode="auto">
          <a:xfrm>
            <a:off x="2724150" y="3141241"/>
            <a:ext cx="0" cy="609600"/>
          </a:xfrm>
          <a:prstGeom prst="line">
            <a:avLst/>
          </a:prstGeom>
          <a:noFill/>
          <a:ln w="38100">
            <a:solidFill>
              <a:srgbClr val="FFFFFF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38" name="Line 26"/>
          <p:cNvSpPr>
            <a:spLocks noChangeShapeType="1"/>
          </p:cNvSpPr>
          <p:nvPr>
            <p:custDataLst>
              <p:tags r:id="rId51"/>
            </p:custDataLst>
          </p:nvPr>
        </p:nvSpPr>
        <p:spPr bwMode="auto">
          <a:xfrm>
            <a:off x="2724150" y="3750841"/>
            <a:ext cx="1257300" cy="0"/>
          </a:xfrm>
          <a:prstGeom prst="line">
            <a:avLst/>
          </a:prstGeom>
          <a:noFill/>
          <a:ln w="381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139" name="Line 27"/>
          <p:cNvSpPr>
            <a:spLocks noChangeShapeType="1"/>
          </p:cNvSpPr>
          <p:nvPr>
            <p:custDataLst>
              <p:tags r:id="rId52"/>
            </p:custDataLst>
          </p:nvPr>
        </p:nvSpPr>
        <p:spPr bwMode="auto">
          <a:xfrm>
            <a:off x="3981450" y="3141241"/>
            <a:ext cx="666750" cy="0"/>
          </a:xfrm>
          <a:prstGeom prst="line">
            <a:avLst/>
          </a:prstGeom>
          <a:noFill/>
          <a:ln w="381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140" name="Line 28"/>
          <p:cNvSpPr>
            <a:spLocks noChangeShapeType="1"/>
          </p:cNvSpPr>
          <p:nvPr>
            <p:custDataLst>
              <p:tags r:id="rId53"/>
            </p:custDataLst>
          </p:nvPr>
        </p:nvSpPr>
        <p:spPr bwMode="auto">
          <a:xfrm>
            <a:off x="3981450" y="3141241"/>
            <a:ext cx="0" cy="609600"/>
          </a:xfrm>
          <a:prstGeom prst="line">
            <a:avLst/>
          </a:prstGeom>
          <a:noFill/>
          <a:ln w="38100">
            <a:solidFill>
              <a:srgbClr val="FFFFFF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41" name="Line 29"/>
          <p:cNvSpPr>
            <a:spLocks noChangeShapeType="1"/>
          </p:cNvSpPr>
          <p:nvPr>
            <p:custDataLst>
              <p:tags r:id="rId54"/>
            </p:custDataLst>
          </p:nvPr>
        </p:nvSpPr>
        <p:spPr bwMode="auto">
          <a:xfrm>
            <a:off x="4648200" y="3141241"/>
            <a:ext cx="0" cy="609600"/>
          </a:xfrm>
          <a:prstGeom prst="line">
            <a:avLst/>
          </a:prstGeom>
          <a:noFill/>
          <a:ln w="38100">
            <a:solidFill>
              <a:srgbClr val="FFFFFF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42" name="Line 26"/>
          <p:cNvSpPr>
            <a:spLocks noChangeShapeType="1"/>
          </p:cNvSpPr>
          <p:nvPr>
            <p:custDataLst>
              <p:tags r:id="rId55"/>
            </p:custDataLst>
          </p:nvPr>
        </p:nvSpPr>
        <p:spPr bwMode="auto">
          <a:xfrm>
            <a:off x="4629150" y="3750841"/>
            <a:ext cx="1257300" cy="0"/>
          </a:xfrm>
          <a:prstGeom prst="line">
            <a:avLst/>
          </a:prstGeom>
          <a:noFill/>
          <a:ln w="381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143" name="Line 27"/>
          <p:cNvSpPr>
            <a:spLocks noChangeShapeType="1"/>
          </p:cNvSpPr>
          <p:nvPr>
            <p:custDataLst>
              <p:tags r:id="rId56"/>
            </p:custDataLst>
          </p:nvPr>
        </p:nvSpPr>
        <p:spPr bwMode="auto">
          <a:xfrm>
            <a:off x="5886450" y="3141241"/>
            <a:ext cx="666750" cy="0"/>
          </a:xfrm>
          <a:prstGeom prst="line">
            <a:avLst/>
          </a:prstGeom>
          <a:noFill/>
          <a:ln w="381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144" name="Line 28"/>
          <p:cNvSpPr>
            <a:spLocks noChangeShapeType="1"/>
          </p:cNvSpPr>
          <p:nvPr>
            <p:custDataLst>
              <p:tags r:id="rId57"/>
            </p:custDataLst>
          </p:nvPr>
        </p:nvSpPr>
        <p:spPr bwMode="auto">
          <a:xfrm>
            <a:off x="5886450" y="3141241"/>
            <a:ext cx="0" cy="609600"/>
          </a:xfrm>
          <a:prstGeom prst="line">
            <a:avLst/>
          </a:prstGeom>
          <a:noFill/>
          <a:ln w="38100">
            <a:solidFill>
              <a:srgbClr val="FFFFFF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45" name="Line 29"/>
          <p:cNvSpPr>
            <a:spLocks noChangeShapeType="1"/>
          </p:cNvSpPr>
          <p:nvPr>
            <p:custDataLst>
              <p:tags r:id="rId58"/>
            </p:custDataLst>
          </p:nvPr>
        </p:nvSpPr>
        <p:spPr bwMode="auto">
          <a:xfrm>
            <a:off x="6553200" y="3141241"/>
            <a:ext cx="0" cy="609600"/>
          </a:xfrm>
          <a:prstGeom prst="line">
            <a:avLst/>
          </a:prstGeom>
          <a:noFill/>
          <a:ln w="38100">
            <a:solidFill>
              <a:srgbClr val="FFFFFF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46" name="Line 26"/>
          <p:cNvSpPr>
            <a:spLocks noChangeShapeType="1"/>
          </p:cNvSpPr>
          <p:nvPr>
            <p:custDataLst>
              <p:tags r:id="rId59"/>
            </p:custDataLst>
          </p:nvPr>
        </p:nvSpPr>
        <p:spPr bwMode="auto">
          <a:xfrm>
            <a:off x="6534150" y="3750841"/>
            <a:ext cx="1257300" cy="0"/>
          </a:xfrm>
          <a:prstGeom prst="line">
            <a:avLst/>
          </a:prstGeom>
          <a:noFill/>
          <a:ln w="381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147" name="Line 27"/>
          <p:cNvSpPr>
            <a:spLocks noChangeShapeType="1"/>
          </p:cNvSpPr>
          <p:nvPr>
            <p:custDataLst>
              <p:tags r:id="rId60"/>
            </p:custDataLst>
          </p:nvPr>
        </p:nvSpPr>
        <p:spPr bwMode="auto">
          <a:xfrm>
            <a:off x="7791450" y="3141241"/>
            <a:ext cx="666750" cy="0"/>
          </a:xfrm>
          <a:prstGeom prst="line">
            <a:avLst/>
          </a:prstGeom>
          <a:noFill/>
          <a:ln w="381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148" name="Line 28"/>
          <p:cNvSpPr>
            <a:spLocks noChangeShapeType="1"/>
          </p:cNvSpPr>
          <p:nvPr>
            <p:custDataLst>
              <p:tags r:id="rId61"/>
            </p:custDataLst>
          </p:nvPr>
        </p:nvSpPr>
        <p:spPr bwMode="auto">
          <a:xfrm>
            <a:off x="7791450" y="3141241"/>
            <a:ext cx="0" cy="609600"/>
          </a:xfrm>
          <a:prstGeom prst="line">
            <a:avLst/>
          </a:prstGeom>
          <a:noFill/>
          <a:ln w="38100">
            <a:solidFill>
              <a:srgbClr val="FFFFFF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49" name="Line 29"/>
          <p:cNvSpPr>
            <a:spLocks noChangeShapeType="1"/>
          </p:cNvSpPr>
          <p:nvPr>
            <p:custDataLst>
              <p:tags r:id="rId62"/>
            </p:custDataLst>
          </p:nvPr>
        </p:nvSpPr>
        <p:spPr bwMode="auto">
          <a:xfrm>
            <a:off x="8458200" y="3141241"/>
            <a:ext cx="0" cy="609600"/>
          </a:xfrm>
          <a:prstGeom prst="line">
            <a:avLst/>
          </a:prstGeom>
          <a:noFill/>
          <a:ln w="38100">
            <a:solidFill>
              <a:srgbClr val="FFFFFF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52" name="Line 51"/>
          <p:cNvSpPr>
            <a:spLocks noChangeShapeType="1"/>
          </p:cNvSpPr>
          <p:nvPr>
            <p:custDataLst>
              <p:tags r:id="rId63"/>
            </p:custDataLst>
          </p:nvPr>
        </p:nvSpPr>
        <p:spPr bwMode="auto">
          <a:xfrm>
            <a:off x="4225504" y="4062833"/>
            <a:ext cx="0" cy="609600"/>
          </a:xfrm>
          <a:prstGeom prst="line">
            <a:avLst/>
          </a:prstGeom>
          <a:noFill/>
          <a:ln w="38100">
            <a:solidFill>
              <a:srgbClr val="FFFFFF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87" name="Line 20"/>
          <p:cNvSpPr>
            <a:spLocks noChangeShapeType="1"/>
          </p:cNvSpPr>
          <p:nvPr>
            <p:custDataLst>
              <p:tags r:id="rId64"/>
            </p:custDataLst>
          </p:nvPr>
        </p:nvSpPr>
        <p:spPr bwMode="auto">
          <a:xfrm flipH="1">
            <a:off x="2844792" y="2362200"/>
            <a:ext cx="209548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r>
              <a:rPr lang="en-US" dirty="0" smtClean="0"/>
              <a:t>c</a:t>
            </a:r>
            <a:endParaRPr lang="en-US" dirty="0"/>
          </a:p>
        </p:txBody>
      </p:sp>
      <p:sp>
        <p:nvSpPr>
          <p:cNvPr id="162" name="Line 53" hidden="1"/>
          <p:cNvSpPr>
            <a:spLocks noChangeShapeType="1"/>
          </p:cNvSpPr>
          <p:nvPr>
            <p:custDataLst>
              <p:tags r:id="rId65"/>
            </p:custDataLst>
          </p:nvPr>
        </p:nvSpPr>
        <p:spPr bwMode="auto">
          <a:xfrm>
            <a:off x="805953" y="5426077"/>
            <a:ext cx="1327647" cy="0"/>
          </a:xfrm>
          <a:prstGeom prst="line">
            <a:avLst/>
          </a:prstGeom>
          <a:noFill/>
          <a:ln w="25400">
            <a:solidFill>
              <a:srgbClr val="0070C0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163" name="Line 55" hidden="1"/>
          <p:cNvSpPr>
            <a:spLocks noChangeShapeType="1"/>
          </p:cNvSpPr>
          <p:nvPr>
            <p:custDataLst>
              <p:tags r:id="rId66"/>
            </p:custDataLst>
          </p:nvPr>
        </p:nvSpPr>
        <p:spPr bwMode="auto">
          <a:xfrm>
            <a:off x="2133600" y="4809015"/>
            <a:ext cx="0" cy="609600"/>
          </a:xfrm>
          <a:prstGeom prst="line">
            <a:avLst/>
          </a:prstGeom>
          <a:noFill/>
          <a:ln w="25400">
            <a:solidFill>
              <a:srgbClr val="0070C0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 dirty="0"/>
          </a:p>
        </p:txBody>
      </p:sp>
      <p:sp>
        <p:nvSpPr>
          <p:cNvPr id="164" name="Line 58" hidden="1"/>
          <p:cNvSpPr>
            <a:spLocks noChangeShapeType="1"/>
          </p:cNvSpPr>
          <p:nvPr>
            <p:custDataLst>
              <p:tags r:id="rId67"/>
            </p:custDataLst>
          </p:nvPr>
        </p:nvSpPr>
        <p:spPr bwMode="auto">
          <a:xfrm>
            <a:off x="4290392" y="4816475"/>
            <a:ext cx="1653208" cy="0"/>
          </a:xfrm>
          <a:prstGeom prst="line">
            <a:avLst/>
          </a:prstGeom>
          <a:noFill/>
          <a:ln w="25400">
            <a:solidFill>
              <a:srgbClr val="0070C0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65" name="Line 59" hidden="1"/>
          <p:cNvSpPr>
            <a:spLocks noChangeShapeType="1"/>
          </p:cNvSpPr>
          <p:nvPr>
            <p:custDataLst>
              <p:tags r:id="rId68"/>
            </p:custDataLst>
          </p:nvPr>
        </p:nvSpPr>
        <p:spPr bwMode="auto">
          <a:xfrm>
            <a:off x="4290392" y="4816475"/>
            <a:ext cx="0" cy="609600"/>
          </a:xfrm>
          <a:prstGeom prst="line">
            <a:avLst/>
          </a:prstGeom>
          <a:noFill/>
          <a:ln w="25400">
            <a:solidFill>
              <a:srgbClr val="0070C0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66" name="Line 64" hidden="1"/>
          <p:cNvSpPr>
            <a:spLocks noChangeShapeType="1"/>
          </p:cNvSpPr>
          <p:nvPr>
            <p:custDataLst>
              <p:tags r:id="rId69"/>
            </p:custDataLst>
          </p:nvPr>
        </p:nvSpPr>
        <p:spPr bwMode="auto">
          <a:xfrm>
            <a:off x="4290392" y="3140075"/>
            <a:ext cx="0" cy="2286000"/>
          </a:xfrm>
          <a:prstGeom prst="line">
            <a:avLst/>
          </a:prstGeom>
          <a:noFill/>
          <a:ln w="25400" cap="rnd">
            <a:solidFill>
              <a:srgbClr val="0070C0"/>
            </a:solidFill>
            <a:prstDash val="sysDot"/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67" name="Line 61" hidden="1"/>
          <p:cNvSpPr>
            <a:spLocks noChangeShapeType="1"/>
          </p:cNvSpPr>
          <p:nvPr>
            <p:custDataLst>
              <p:tags r:id="rId70"/>
            </p:custDataLst>
          </p:nvPr>
        </p:nvSpPr>
        <p:spPr bwMode="auto">
          <a:xfrm>
            <a:off x="5943599" y="5410200"/>
            <a:ext cx="2431995" cy="0"/>
          </a:xfrm>
          <a:prstGeom prst="line">
            <a:avLst/>
          </a:prstGeom>
          <a:noFill/>
          <a:ln w="25400">
            <a:solidFill>
              <a:srgbClr val="0070C0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68" name="Line 60" hidden="1"/>
          <p:cNvSpPr>
            <a:spLocks noChangeShapeType="1"/>
          </p:cNvSpPr>
          <p:nvPr>
            <p:custDataLst>
              <p:tags r:id="rId71"/>
            </p:custDataLst>
          </p:nvPr>
        </p:nvSpPr>
        <p:spPr bwMode="auto">
          <a:xfrm>
            <a:off x="5943600" y="4800600"/>
            <a:ext cx="0" cy="609600"/>
          </a:xfrm>
          <a:prstGeom prst="line">
            <a:avLst/>
          </a:prstGeom>
          <a:noFill/>
          <a:ln w="25400">
            <a:solidFill>
              <a:srgbClr val="0070C0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69" name="Line 65" hidden="1"/>
          <p:cNvSpPr>
            <a:spLocks noChangeShapeType="1"/>
          </p:cNvSpPr>
          <p:nvPr>
            <p:custDataLst>
              <p:tags r:id="rId72"/>
            </p:custDataLst>
          </p:nvPr>
        </p:nvSpPr>
        <p:spPr bwMode="auto">
          <a:xfrm>
            <a:off x="5943600" y="3124200"/>
            <a:ext cx="0" cy="2286000"/>
          </a:xfrm>
          <a:prstGeom prst="line">
            <a:avLst/>
          </a:prstGeom>
          <a:noFill/>
          <a:ln w="25400" cap="rnd">
            <a:solidFill>
              <a:srgbClr val="0070C0"/>
            </a:solidFill>
            <a:prstDash val="sysDot"/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70" name="Line 71" hidden="1"/>
          <p:cNvSpPr>
            <a:spLocks noChangeShapeType="1"/>
          </p:cNvSpPr>
          <p:nvPr>
            <p:custDataLst>
              <p:tags r:id="rId73"/>
            </p:custDataLst>
          </p:nvPr>
        </p:nvSpPr>
        <p:spPr bwMode="auto">
          <a:xfrm>
            <a:off x="4613302" y="3140075"/>
            <a:ext cx="0" cy="3048000"/>
          </a:xfrm>
          <a:prstGeom prst="line">
            <a:avLst/>
          </a:prstGeom>
          <a:noFill/>
          <a:ln w="25400" cap="rnd">
            <a:solidFill>
              <a:srgbClr val="0070C0"/>
            </a:solidFill>
            <a:prstDash val="sysDot"/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71" name="Line 56" hidden="1"/>
          <p:cNvSpPr>
            <a:spLocks noChangeShapeType="1"/>
          </p:cNvSpPr>
          <p:nvPr>
            <p:custDataLst>
              <p:tags r:id="rId74"/>
            </p:custDataLst>
          </p:nvPr>
        </p:nvSpPr>
        <p:spPr bwMode="auto">
          <a:xfrm>
            <a:off x="4038600" y="4816475"/>
            <a:ext cx="0" cy="609600"/>
          </a:xfrm>
          <a:prstGeom prst="line">
            <a:avLst/>
          </a:prstGeom>
          <a:noFill/>
          <a:ln w="25400">
            <a:solidFill>
              <a:srgbClr val="0070C0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72" name="Line 57" hidden="1"/>
          <p:cNvSpPr>
            <a:spLocks noChangeShapeType="1"/>
          </p:cNvSpPr>
          <p:nvPr>
            <p:custDataLst>
              <p:tags r:id="rId75"/>
            </p:custDataLst>
          </p:nvPr>
        </p:nvSpPr>
        <p:spPr bwMode="auto">
          <a:xfrm>
            <a:off x="4038600" y="5426075"/>
            <a:ext cx="251791" cy="0"/>
          </a:xfrm>
          <a:prstGeom prst="line">
            <a:avLst/>
          </a:prstGeom>
          <a:noFill/>
          <a:ln w="25400">
            <a:solidFill>
              <a:srgbClr val="0070C0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73" name="Line 63" hidden="1"/>
          <p:cNvSpPr>
            <a:spLocks noChangeShapeType="1"/>
          </p:cNvSpPr>
          <p:nvPr>
            <p:custDataLst>
              <p:tags r:id="rId76"/>
            </p:custDataLst>
          </p:nvPr>
        </p:nvSpPr>
        <p:spPr bwMode="auto">
          <a:xfrm>
            <a:off x="4038600" y="3140075"/>
            <a:ext cx="0" cy="2286000"/>
          </a:xfrm>
          <a:prstGeom prst="line">
            <a:avLst/>
          </a:prstGeom>
          <a:noFill/>
          <a:ln w="25400" cap="rnd">
            <a:solidFill>
              <a:srgbClr val="0070C0"/>
            </a:solidFill>
            <a:prstDash val="sysDot"/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74" name="Line 74" hidden="1"/>
          <p:cNvSpPr>
            <a:spLocks noChangeShapeType="1"/>
          </p:cNvSpPr>
          <p:nvPr>
            <p:custDataLst>
              <p:tags r:id="rId77"/>
            </p:custDataLst>
          </p:nvPr>
        </p:nvSpPr>
        <p:spPr bwMode="auto">
          <a:xfrm>
            <a:off x="2698364" y="5578475"/>
            <a:ext cx="3837387" cy="0"/>
          </a:xfrm>
          <a:prstGeom prst="line">
            <a:avLst/>
          </a:prstGeom>
          <a:noFill/>
          <a:ln w="25400">
            <a:solidFill>
              <a:srgbClr val="0070C0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75" name="Line 75" hidden="1"/>
          <p:cNvSpPr>
            <a:spLocks noChangeShapeType="1"/>
          </p:cNvSpPr>
          <p:nvPr>
            <p:custDataLst>
              <p:tags r:id="rId78"/>
            </p:custDataLst>
          </p:nvPr>
        </p:nvSpPr>
        <p:spPr bwMode="auto">
          <a:xfrm>
            <a:off x="6543261" y="6175375"/>
            <a:ext cx="1914939" cy="7938"/>
          </a:xfrm>
          <a:prstGeom prst="line">
            <a:avLst/>
          </a:prstGeom>
          <a:noFill/>
          <a:ln w="25400">
            <a:solidFill>
              <a:srgbClr val="0070C0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76" name="Line 72" hidden="1"/>
          <p:cNvSpPr>
            <a:spLocks noChangeShapeType="1"/>
          </p:cNvSpPr>
          <p:nvPr>
            <p:custDataLst>
              <p:tags r:id="rId79"/>
            </p:custDataLst>
          </p:nvPr>
        </p:nvSpPr>
        <p:spPr bwMode="auto">
          <a:xfrm>
            <a:off x="6535751" y="3140075"/>
            <a:ext cx="0" cy="3048000"/>
          </a:xfrm>
          <a:prstGeom prst="line">
            <a:avLst/>
          </a:prstGeom>
          <a:noFill/>
          <a:ln w="25400" cap="rnd">
            <a:solidFill>
              <a:srgbClr val="0070C0"/>
            </a:solidFill>
            <a:prstDash val="sysDot"/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77" name="Line 76" hidden="1"/>
          <p:cNvSpPr>
            <a:spLocks noChangeShapeType="1"/>
          </p:cNvSpPr>
          <p:nvPr>
            <p:custDataLst>
              <p:tags r:id="rId80"/>
            </p:custDataLst>
          </p:nvPr>
        </p:nvSpPr>
        <p:spPr bwMode="auto">
          <a:xfrm>
            <a:off x="6535751" y="5578475"/>
            <a:ext cx="0" cy="600075"/>
          </a:xfrm>
          <a:prstGeom prst="line">
            <a:avLst/>
          </a:prstGeom>
          <a:noFill/>
          <a:ln w="25400">
            <a:solidFill>
              <a:srgbClr val="0070C0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78" name="Line 54" hidden="1"/>
          <p:cNvSpPr>
            <a:spLocks noChangeShapeType="1"/>
          </p:cNvSpPr>
          <p:nvPr>
            <p:custDataLst>
              <p:tags r:id="rId81"/>
            </p:custDataLst>
          </p:nvPr>
        </p:nvSpPr>
        <p:spPr bwMode="auto">
          <a:xfrm>
            <a:off x="2133599" y="4816475"/>
            <a:ext cx="1905001" cy="0"/>
          </a:xfrm>
          <a:prstGeom prst="line">
            <a:avLst/>
          </a:prstGeom>
          <a:noFill/>
          <a:ln w="25400">
            <a:solidFill>
              <a:srgbClr val="0070C0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79" name="Line 70" hidden="1"/>
          <p:cNvSpPr>
            <a:spLocks noChangeShapeType="1"/>
          </p:cNvSpPr>
          <p:nvPr>
            <p:custDataLst>
              <p:tags r:id="rId82"/>
            </p:custDataLst>
          </p:nvPr>
        </p:nvSpPr>
        <p:spPr bwMode="auto">
          <a:xfrm>
            <a:off x="2690854" y="3140075"/>
            <a:ext cx="0" cy="3048000"/>
          </a:xfrm>
          <a:prstGeom prst="line">
            <a:avLst/>
          </a:prstGeom>
          <a:noFill/>
          <a:ln w="25400" cap="rnd">
            <a:solidFill>
              <a:srgbClr val="0070C0"/>
            </a:solidFill>
            <a:prstDash val="sysDot"/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80" name="Line 73" hidden="1"/>
          <p:cNvSpPr>
            <a:spLocks noChangeShapeType="1"/>
          </p:cNvSpPr>
          <p:nvPr>
            <p:custDataLst>
              <p:tags r:id="rId83"/>
            </p:custDataLst>
          </p:nvPr>
        </p:nvSpPr>
        <p:spPr bwMode="auto">
          <a:xfrm>
            <a:off x="783424" y="6180138"/>
            <a:ext cx="1914940" cy="7938"/>
          </a:xfrm>
          <a:prstGeom prst="line">
            <a:avLst/>
          </a:prstGeom>
          <a:noFill/>
          <a:ln w="25400">
            <a:solidFill>
              <a:srgbClr val="0070C0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81" name="Line 77" hidden="1"/>
          <p:cNvSpPr>
            <a:spLocks noChangeShapeType="1"/>
          </p:cNvSpPr>
          <p:nvPr>
            <p:custDataLst>
              <p:tags r:id="rId84"/>
            </p:custDataLst>
          </p:nvPr>
        </p:nvSpPr>
        <p:spPr bwMode="auto">
          <a:xfrm>
            <a:off x="2690854" y="5583238"/>
            <a:ext cx="0" cy="600075"/>
          </a:xfrm>
          <a:prstGeom prst="line">
            <a:avLst/>
          </a:prstGeom>
          <a:noFill/>
          <a:ln w="25400">
            <a:solidFill>
              <a:srgbClr val="0070C0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82" name="Line 62" hidden="1"/>
          <p:cNvSpPr>
            <a:spLocks noChangeShapeType="1"/>
          </p:cNvSpPr>
          <p:nvPr>
            <p:custDataLst>
              <p:tags r:id="rId85"/>
            </p:custDataLst>
          </p:nvPr>
        </p:nvSpPr>
        <p:spPr bwMode="auto">
          <a:xfrm>
            <a:off x="2133600" y="3182937"/>
            <a:ext cx="0" cy="2209800"/>
          </a:xfrm>
          <a:prstGeom prst="line">
            <a:avLst/>
          </a:prstGeom>
          <a:noFill/>
          <a:ln w="25400" cap="rnd">
            <a:solidFill>
              <a:srgbClr val="0070C0"/>
            </a:solidFill>
            <a:prstDash val="sysDot"/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89" name="Text Box 17"/>
          <p:cNvSpPr txBox="1">
            <a:spLocks noChangeArrowheads="1"/>
          </p:cNvSpPr>
          <p:nvPr>
            <p:custDataLst>
              <p:tags r:id="rId86"/>
            </p:custDataLst>
          </p:nvPr>
        </p:nvSpPr>
        <p:spPr bwMode="auto">
          <a:xfrm>
            <a:off x="4645017" y="742950"/>
            <a:ext cx="460383" cy="629147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3200">
                <a:solidFill>
                  <a:srgbClr val="FFFFFF"/>
                </a:solidFill>
                <a:latin typeface="Calibri"/>
              </a:rPr>
              <a:t>Q</a:t>
            </a:r>
          </a:p>
        </p:txBody>
      </p:sp>
      <p:sp>
        <p:nvSpPr>
          <p:cNvPr id="90" name="Text Box 18"/>
          <p:cNvSpPr txBox="1">
            <a:spLocks noChangeArrowheads="1"/>
          </p:cNvSpPr>
          <p:nvPr>
            <p:custDataLst>
              <p:tags r:id="rId87"/>
            </p:custDataLst>
          </p:nvPr>
        </p:nvSpPr>
        <p:spPr bwMode="auto">
          <a:xfrm>
            <a:off x="4635492" y="1447303"/>
            <a:ext cx="460383" cy="629147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3200" dirty="0">
                <a:solidFill>
                  <a:srgbClr val="FFFFFF"/>
                </a:solidFill>
                <a:latin typeface="Calibri"/>
              </a:rPr>
              <a:t>Q</a:t>
            </a:r>
          </a:p>
        </p:txBody>
      </p:sp>
      <p:sp>
        <p:nvSpPr>
          <p:cNvPr id="93" name="Line 19"/>
          <p:cNvSpPr>
            <a:spLocks noChangeShapeType="1"/>
          </p:cNvSpPr>
          <p:nvPr>
            <p:custDataLst>
              <p:tags r:id="rId88"/>
            </p:custDataLst>
          </p:nvPr>
        </p:nvSpPr>
        <p:spPr bwMode="auto">
          <a:xfrm>
            <a:off x="4741065" y="1600200"/>
            <a:ext cx="2286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102" name="Text Box 66"/>
          <p:cNvSpPr txBox="1">
            <a:spLocks noChangeArrowheads="1"/>
          </p:cNvSpPr>
          <p:nvPr>
            <p:custDataLst>
              <p:tags r:id="rId89"/>
            </p:custDataLst>
          </p:nvPr>
        </p:nvSpPr>
        <p:spPr bwMode="auto">
          <a:xfrm>
            <a:off x="247860" y="742453"/>
            <a:ext cx="437940" cy="629147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3200" dirty="0" smtClean="0">
                <a:solidFill>
                  <a:srgbClr val="FFFFFF"/>
                </a:solidFill>
                <a:latin typeface="Calibri"/>
              </a:rPr>
              <a:t>D</a:t>
            </a:r>
            <a:endParaRPr lang="en-US" sz="32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103" name="Text Box 67"/>
          <p:cNvSpPr txBox="1">
            <a:spLocks noChangeArrowheads="1"/>
          </p:cNvSpPr>
          <p:nvPr>
            <p:custDataLst>
              <p:tags r:id="rId90"/>
            </p:custDataLst>
          </p:nvPr>
        </p:nvSpPr>
        <p:spPr bwMode="auto">
          <a:xfrm>
            <a:off x="76200" y="1404938"/>
            <a:ext cx="638316" cy="629147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3200" dirty="0" err="1" smtClean="0">
                <a:solidFill>
                  <a:srgbClr val="FFFFFF"/>
                </a:solidFill>
                <a:latin typeface="Calibri"/>
              </a:rPr>
              <a:t>clk</a:t>
            </a:r>
            <a:endParaRPr lang="en-US" sz="32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104" name="Line 26"/>
          <p:cNvSpPr>
            <a:spLocks noChangeShapeType="1"/>
          </p:cNvSpPr>
          <p:nvPr>
            <p:custDataLst>
              <p:tags r:id="rId91"/>
            </p:custDataLst>
          </p:nvPr>
        </p:nvSpPr>
        <p:spPr bwMode="auto">
          <a:xfrm>
            <a:off x="685800" y="5429250"/>
            <a:ext cx="381000" cy="0"/>
          </a:xfrm>
          <a:prstGeom prst="line">
            <a:avLst/>
          </a:prstGeom>
          <a:noFill/>
          <a:ln w="381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105" name="Line 26"/>
          <p:cNvSpPr>
            <a:spLocks noChangeShapeType="1"/>
          </p:cNvSpPr>
          <p:nvPr>
            <p:custDataLst>
              <p:tags r:id="rId92"/>
            </p:custDataLst>
          </p:nvPr>
        </p:nvSpPr>
        <p:spPr bwMode="auto">
          <a:xfrm>
            <a:off x="685800" y="6191250"/>
            <a:ext cx="381000" cy="0"/>
          </a:xfrm>
          <a:prstGeom prst="line">
            <a:avLst/>
          </a:prstGeom>
          <a:noFill/>
          <a:ln w="381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pic>
        <p:nvPicPr>
          <p:cNvPr id="7170" name="CP3 Ink d2ff7918-62f2-4a8e-a0a0-f06a95de4daa"/>
          <p:cNvPicPr>
            <a:picLocks noChangeAspect="1" noChangeArrowheads="1"/>
          </p:cNvPicPr>
          <p:nvPr>
            <p:custDataLst>
              <p:tags r:id="rId93"/>
            </p:custDataLst>
          </p:nvPr>
        </p:nvPicPr>
        <p:blipFill>
          <a:blip r:embed="rId96" cstate="print"/>
          <a:srcRect/>
          <a:stretch>
            <a:fillRect/>
          </a:stretch>
        </p:blipFill>
        <p:spPr bwMode="auto">
          <a:xfrm>
            <a:off x="379542" y="2914947"/>
            <a:ext cx="8333076" cy="372114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862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862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862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862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862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862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862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862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862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862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9" fill="hold">
                      <p:stCondLst>
                        <p:cond delay="indefinite"/>
                      </p:stCondLst>
                      <p:childTnLst>
                        <p:par>
                          <p:cTn id="80" fill="hold">
                            <p:stCondLst>
                              <p:cond delay="0"/>
                            </p:stCondLst>
                            <p:childTnLst>
                              <p:par>
                                <p:cTn id="8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8617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8617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8617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8617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86179" grpId="0" uiExpand="1" build="p"/>
      <p:bldP spid="1586242" grpId="0"/>
      <p:bldP spid="1586243" grpId="0"/>
      <p:bldP spid="1586244" grpId="0"/>
      <p:bldP spid="1586245" grpId="0"/>
      <p:bldP spid="1586222" grpId="0" animBg="1"/>
      <p:bldP spid="1586223" grpId="0" animBg="1"/>
      <p:bldP spid="1586224" grpId="0" animBg="1"/>
      <p:bldP spid="1586225" grpId="0" animBg="1"/>
      <p:bldP spid="1586226" grpId="0" animBg="1"/>
      <p:bldP spid="1586228" grpId="0" animBg="1"/>
      <p:bldP spid="134" grpId="0" animBg="1"/>
      <p:bldP spid="135" grpId="0" animBg="1"/>
      <p:bldP spid="136" grpId="0" animBg="1"/>
      <p:bldP spid="137" grpId="0" animBg="1"/>
      <p:bldP spid="138" grpId="0" animBg="1"/>
      <p:bldP spid="139" grpId="0" animBg="1"/>
      <p:bldP spid="140" grpId="0" animBg="1"/>
      <p:bldP spid="141" grpId="0" animBg="1"/>
      <p:bldP spid="142" grpId="0" animBg="1"/>
      <p:bldP spid="143" grpId="0" animBg="1"/>
      <p:bldP spid="144" grpId="0" animBg="1"/>
      <p:bldP spid="145" grpId="0" animBg="1"/>
      <p:bldP spid="146" grpId="0" animBg="1"/>
      <p:bldP spid="147" grpId="0" animBg="1"/>
      <p:bldP spid="148" grpId="0" animBg="1"/>
      <p:bldP spid="149" grpId="0" animBg="1"/>
      <p:bldP spid="152" grpId="0" animBg="1"/>
      <p:bldP spid="104" grpId="0" animBg="1"/>
      <p:bldP spid="105" grpId="0" animBg="1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77986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Clock Disciplines</a:t>
            </a:r>
            <a:endParaRPr lang="en-US" dirty="0"/>
          </a:p>
        </p:txBody>
      </p:sp>
      <p:sp>
        <p:nvSpPr>
          <p:cNvPr id="1577987" name="Rectangle 3"/>
          <p:cNvSpPr>
            <a:spLocks noGrp="1" noChangeArrowheads="1"/>
          </p:cNvSpPr>
          <p:nvPr>
            <p:ph idx="1"/>
            <p:custDataLst>
              <p:tags r:id="rId2"/>
            </p:custDataLst>
          </p:nvPr>
        </p:nvSpPr>
        <p:spPr>
          <a:xfrm>
            <a:off x="228600" y="304800"/>
            <a:ext cx="8686800" cy="2667000"/>
          </a:xfrm>
        </p:spPr>
        <p:txBody>
          <a:bodyPr>
            <a:normAutofit/>
          </a:bodyPr>
          <a:lstStyle/>
          <a:p>
            <a:r>
              <a:rPr lang="en-US" dirty="0" smtClean="0">
                <a:solidFill>
                  <a:schemeClr val="accent1"/>
                </a:solidFill>
              </a:rPr>
              <a:t>Level sensitive</a:t>
            </a:r>
          </a:p>
          <a:p>
            <a:pPr lvl="1"/>
            <a:r>
              <a:rPr lang="en-US" dirty="0" smtClean="0"/>
              <a:t>State changes when clock is high (or low)</a:t>
            </a:r>
          </a:p>
          <a:p>
            <a:r>
              <a:rPr lang="en-US" dirty="0" smtClean="0">
                <a:solidFill>
                  <a:schemeClr val="accent1"/>
                </a:solidFill>
              </a:rPr>
              <a:t>Edge triggered</a:t>
            </a:r>
          </a:p>
          <a:p>
            <a:pPr lvl="1"/>
            <a:r>
              <a:rPr lang="en-US" dirty="0" smtClean="0"/>
              <a:t>State changes at clock edge</a:t>
            </a:r>
          </a:p>
        </p:txBody>
      </p:sp>
      <p:sp>
        <p:nvSpPr>
          <p:cNvPr id="1577988" name="Line 4"/>
          <p:cNvSpPr>
            <a:spLocks noChangeShapeType="1"/>
          </p:cNvSpPr>
          <p:nvPr>
            <p:custDataLst>
              <p:tags r:id="rId3"/>
            </p:custDataLst>
          </p:nvPr>
        </p:nvSpPr>
        <p:spPr bwMode="auto">
          <a:xfrm>
            <a:off x="5715000" y="3733800"/>
            <a:ext cx="609600" cy="0"/>
          </a:xfrm>
          <a:prstGeom prst="line">
            <a:avLst/>
          </a:prstGeom>
          <a:noFill/>
          <a:ln w="38100" cap="sq">
            <a:solidFill>
              <a:srgbClr val="FFFFFF"/>
            </a:solidFill>
            <a:round/>
            <a:headEnd/>
            <a:tailEnd/>
          </a:ln>
          <a:effectLst/>
        </p:spPr>
        <p:txBody>
          <a:bodyPr wrap="square" anchor="ctr">
            <a:spAutoFit/>
          </a:bodyPr>
          <a:lstStyle/>
          <a:p>
            <a:endParaRPr lang="en-US"/>
          </a:p>
        </p:txBody>
      </p:sp>
      <p:sp>
        <p:nvSpPr>
          <p:cNvPr id="1577989" name="Line 5"/>
          <p:cNvSpPr>
            <a:spLocks noChangeShapeType="1"/>
          </p:cNvSpPr>
          <p:nvPr>
            <p:custDataLst>
              <p:tags r:id="rId4"/>
            </p:custDataLst>
          </p:nvPr>
        </p:nvSpPr>
        <p:spPr bwMode="auto">
          <a:xfrm>
            <a:off x="6324600" y="3124200"/>
            <a:ext cx="381000" cy="0"/>
          </a:xfrm>
          <a:prstGeom prst="line">
            <a:avLst/>
          </a:prstGeom>
          <a:noFill/>
          <a:ln w="38100" cap="sq">
            <a:solidFill>
              <a:srgbClr val="FFFFFF"/>
            </a:solidFill>
            <a:round/>
            <a:headEnd/>
            <a:tailEnd/>
          </a:ln>
          <a:effectLst/>
        </p:spPr>
        <p:txBody>
          <a:bodyPr wrap="square" anchor="ctr">
            <a:spAutoFit/>
          </a:bodyPr>
          <a:lstStyle/>
          <a:p>
            <a:endParaRPr lang="en-US"/>
          </a:p>
        </p:txBody>
      </p:sp>
      <p:sp>
        <p:nvSpPr>
          <p:cNvPr id="1577990" name="Line 6"/>
          <p:cNvSpPr>
            <a:spLocks noChangeShapeType="1"/>
          </p:cNvSpPr>
          <p:nvPr>
            <p:custDataLst>
              <p:tags r:id="rId5"/>
            </p:custDataLst>
          </p:nvPr>
        </p:nvSpPr>
        <p:spPr bwMode="auto">
          <a:xfrm>
            <a:off x="6324600" y="3124200"/>
            <a:ext cx="0" cy="609600"/>
          </a:xfrm>
          <a:prstGeom prst="line">
            <a:avLst/>
          </a:prstGeom>
          <a:noFill/>
          <a:ln w="38100" cap="flat">
            <a:solidFill>
              <a:srgbClr val="FF0000"/>
            </a:solidFill>
            <a:round/>
            <a:headEnd type="arrow" w="med" len="med"/>
            <a:tailEnd type="none" w="med" len="med"/>
          </a:ln>
          <a:effectLst/>
        </p:spPr>
        <p:txBody>
          <a:bodyPr wrap="square" anchor="ctr">
            <a:spAutoFit/>
          </a:bodyPr>
          <a:lstStyle/>
          <a:p>
            <a:endParaRPr lang="en-US"/>
          </a:p>
        </p:txBody>
      </p:sp>
      <p:sp>
        <p:nvSpPr>
          <p:cNvPr id="1577991" name="Line 7"/>
          <p:cNvSpPr>
            <a:spLocks noChangeShapeType="1"/>
          </p:cNvSpPr>
          <p:nvPr>
            <p:custDataLst>
              <p:tags r:id="rId6"/>
            </p:custDataLst>
          </p:nvPr>
        </p:nvSpPr>
        <p:spPr bwMode="auto">
          <a:xfrm>
            <a:off x="5105400" y="4343400"/>
            <a:ext cx="609600" cy="0"/>
          </a:xfrm>
          <a:prstGeom prst="line">
            <a:avLst/>
          </a:prstGeom>
          <a:noFill/>
          <a:ln w="38100" cap="sq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en-US"/>
          </a:p>
        </p:txBody>
      </p:sp>
      <p:sp>
        <p:nvSpPr>
          <p:cNvPr id="1577992" name="Line 8"/>
          <p:cNvSpPr>
            <a:spLocks noChangeShapeType="1"/>
          </p:cNvSpPr>
          <p:nvPr>
            <p:custDataLst>
              <p:tags r:id="rId7"/>
            </p:custDataLst>
          </p:nvPr>
        </p:nvSpPr>
        <p:spPr bwMode="auto">
          <a:xfrm>
            <a:off x="5715000" y="4343400"/>
            <a:ext cx="0" cy="609600"/>
          </a:xfrm>
          <a:prstGeom prst="line">
            <a:avLst/>
          </a:prstGeom>
          <a:noFill/>
          <a:ln w="38100" cap="flat">
            <a:solidFill>
              <a:srgbClr val="FF0000"/>
            </a:solidFill>
            <a:round/>
            <a:headEnd type="none" w="med" len="med"/>
            <a:tailEnd type="arrow" w="med" len="med"/>
          </a:ln>
          <a:effectLst/>
        </p:spPr>
        <p:txBody>
          <a:bodyPr anchor="ctr">
            <a:spAutoFit/>
          </a:bodyPr>
          <a:lstStyle/>
          <a:p>
            <a:endParaRPr lang="en-US"/>
          </a:p>
        </p:txBody>
      </p:sp>
      <p:sp>
        <p:nvSpPr>
          <p:cNvPr id="1577993" name="Line 9"/>
          <p:cNvSpPr>
            <a:spLocks noChangeShapeType="1"/>
          </p:cNvSpPr>
          <p:nvPr>
            <p:custDataLst>
              <p:tags r:id="rId8"/>
            </p:custDataLst>
          </p:nvPr>
        </p:nvSpPr>
        <p:spPr bwMode="auto">
          <a:xfrm>
            <a:off x="5715000" y="4953000"/>
            <a:ext cx="609600" cy="0"/>
          </a:xfrm>
          <a:prstGeom prst="line">
            <a:avLst/>
          </a:prstGeom>
          <a:noFill/>
          <a:ln w="38100" cap="sq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en-US"/>
          </a:p>
        </p:txBody>
      </p:sp>
      <p:cxnSp>
        <p:nvCxnSpPr>
          <p:cNvPr id="70" name="Straight Connector 69"/>
          <p:cNvCxnSpPr/>
          <p:nvPr>
            <p:custDataLst>
              <p:tags r:id="rId9"/>
            </p:custDataLst>
          </p:nvPr>
        </p:nvCxnSpPr>
        <p:spPr>
          <a:xfrm rot="5400000" flipH="1" flipV="1">
            <a:off x="6019800" y="4648200"/>
            <a:ext cx="609600" cy="0"/>
          </a:xfrm>
          <a:prstGeom prst="line">
            <a:avLst/>
          </a:prstGeom>
          <a:ln w="38100" cap="sq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1" name="Straight Connector 70"/>
          <p:cNvCxnSpPr/>
          <p:nvPr>
            <p:custDataLst>
              <p:tags r:id="rId10"/>
            </p:custDataLst>
          </p:nvPr>
        </p:nvCxnSpPr>
        <p:spPr>
          <a:xfrm rot="10800000">
            <a:off x="6324600" y="4343400"/>
            <a:ext cx="381000" cy="0"/>
          </a:xfrm>
          <a:prstGeom prst="line">
            <a:avLst/>
          </a:prstGeom>
          <a:ln w="38100" cap="sq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4" name="Straight Connector 73"/>
          <p:cNvCxnSpPr/>
          <p:nvPr>
            <p:custDataLst>
              <p:tags r:id="rId11"/>
            </p:custDataLst>
          </p:nvPr>
        </p:nvCxnSpPr>
        <p:spPr>
          <a:xfrm rot="5400000" flipH="1" flipV="1">
            <a:off x="5410200" y="3429000"/>
            <a:ext cx="609600" cy="0"/>
          </a:xfrm>
          <a:prstGeom prst="line">
            <a:avLst/>
          </a:prstGeom>
          <a:ln w="38100" cap="sq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5" name="Line 7"/>
          <p:cNvSpPr>
            <a:spLocks noChangeShapeType="1"/>
          </p:cNvSpPr>
          <p:nvPr>
            <p:custDataLst>
              <p:tags r:id="rId12"/>
            </p:custDataLst>
          </p:nvPr>
        </p:nvSpPr>
        <p:spPr bwMode="auto">
          <a:xfrm>
            <a:off x="5105400" y="3124200"/>
            <a:ext cx="609600" cy="0"/>
          </a:xfrm>
          <a:prstGeom prst="line">
            <a:avLst/>
          </a:prstGeom>
          <a:noFill/>
          <a:ln w="38100" cap="sq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en-US"/>
          </a:p>
        </p:txBody>
      </p:sp>
      <p:sp>
        <p:nvSpPr>
          <p:cNvPr id="60" name="Rectangle 59"/>
          <p:cNvSpPr/>
          <p:nvPr>
            <p:custDataLst>
              <p:tags r:id="rId13"/>
            </p:custDataLst>
          </p:nvPr>
        </p:nvSpPr>
        <p:spPr>
          <a:xfrm>
            <a:off x="1371600" y="3124200"/>
            <a:ext cx="3962400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positive edge-triggered</a:t>
            </a:r>
          </a:p>
        </p:txBody>
      </p:sp>
      <p:sp>
        <p:nvSpPr>
          <p:cNvPr id="62" name="Rectangle 61"/>
          <p:cNvSpPr/>
          <p:nvPr>
            <p:custDataLst>
              <p:tags r:id="rId14"/>
            </p:custDataLst>
          </p:nvPr>
        </p:nvSpPr>
        <p:spPr>
          <a:xfrm>
            <a:off x="1371600" y="4353580"/>
            <a:ext cx="3962400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negative edge-triggered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88226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>
            <a:noAutofit/>
          </a:bodyPr>
          <a:lstStyle/>
          <a:p>
            <a:r>
              <a:rPr lang="en-US"/>
              <a:t>Registers</a:t>
            </a:r>
          </a:p>
        </p:txBody>
      </p:sp>
      <p:sp>
        <p:nvSpPr>
          <p:cNvPr id="1588227" name="Rectangle 3"/>
          <p:cNvSpPr>
            <a:spLocks noGrp="1" noChangeArrowheads="1"/>
          </p:cNvSpPr>
          <p:nvPr>
            <p:ph idx="1"/>
            <p:custDataLst>
              <p:tags r:id="rId2"/>
            </p:custDataLst>
          </p:nvPr>
        </p:nvSpPr>
        <p:spPr>
          <a:xfrm>
            <a:off x="3810000" y="304800"/>
            <a:ext cx="5105400" cy="3352800"/>
          </a:xfrm>
        </p:spPr>
        <p:txBody>
          <a:bodyPr>
            <a:noAutofit/>
          </a:bodyPr>
          <a:lstStyle/>
          <a:p>
            <a:r>
              <a:rPr lang="en-US" dirty="0" smtClean="0">
                <a:solidFill>
                  <a:schemeClr val="accent1"/>
                </a:solidFill>
              </a:rPr>
              <a:t>Register</a:t>
            </a:r>
          </a:p>
          <a:p>
            <a:pPr>
              <a:buFont typeface="Arial" pitchFamily="34" charset="0"/>
              <a:buChar char="•"/>
            </a:pPr>
            <a:r>
              <a:rPr lang="en-US" dirty="0" smtClean="0"/>
              <a:t>D </a:t>
            </a:r>
            <a:r>
              <a:rPr lang="en-US" dirty="0"/>
              <a:t>flip-flops in parallel </a:t>
            </a:r>
            <a:endParaRPr lang="en-US" dirty="0" smtClean="0"/>
          </a:p>
          <a:p>
            <a:pPr>
              <a:buFont typeface="Arial" pitchFamily="34" charset="0"/>
              <a:buChar char="•"/>
            </a:pPr>
            <a:r>
              <a:rPr lang="en-US" dirty="0" smtClean="0"/>
              <a:t>shared clock</a:t>
            </a:r>
          </a:p>
          <a:p>
            <a:pPr>
              <a:buFont typeface="Arial" pitchFamily="34" charset="0"/>
              <a:buChar char="•"/>
            </a:pPr>
            <a:r>
              <a:rPr lang="en-US" dirty="0" smtClean="0"/>
              <a:t>extra clocked inputs:</a:t>
            </a:r>
            <a:br>
              <a:rPr lang="en-US" dirty="0" smtClean="0"/>
            </a:br>
            <a:r>
              <a:rPr lang="en-US" dirty="0" err="1" smtClean="0"/>
              <a:t>write_enable</a:t>
            </a:r>
            <a:r>
              <a:rPr lang="en-US" dirty="0" smtClean="0"/>
              <a:t>, reset, …</a:t>
            </a:r>
            <a:endParaRPr lang="en-US" dirty="0"/>
          </a:p>
        </p:txBody>
      </p:sp>
      <p:sp>
        <p:nvSpPr>
          <p:cNvPr id="1588228" name="Rectangle 4"/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1608138" y="587380"/>
            <a:ext cx="412750" cy="641350"/>
          </a:xfrm>
          <a:prstGeom prst="rect">
            <a:avLst/>
          </a:prstGeom>
          <a:noFill/>
          <a:ln w="38100" algn="ctr">
            <a:solidFill>
              <a:schemeClr val="accent4">
                <a:lumMod val="60000"/>
                <a:lumOff val="40000"/>
              </a:schemeClr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588231" name="Line 7"/>
          <p:cNvSpPr>
            <a:spLocks noChangeShapeType="1"/>
          </p:cNvSpPr>
          <p:nvPr>
            <p:custDataLst>
              <p:tags r:id="rId4"/>
            </p:custDataLst>
          </p:nvPr>
        </p:nvSpPr>
        <p:spPr bwMode="auto">
          <a:xfrm flipH="1" flipV="1">
            <a:off x="912812" y="735018"/>
            <a:ext cx="695325" cy="4762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588232" name="Line 8"/>
          <p:cNvSpPr>
            <a:spLocks noChangeShapeType="1"/>
          </p:cNvSpPr>
          <p:nvPr>
            <p:custDataLst>
              <p:tags r:id="rId5"/>
            </p:custDataLst>
          </p:nvPr>
        </p:nvSpPr>
        <p:spPr bwMode="auto">
          <a:xfrm flipH="1">
            <a:off x="1106487" y="1050930"/>
            <a:ext cx="501650" cy="4763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588234" name="Line 10"/>
          <p:cNvSpPr>
            <a:spLocks noChangeShapeType="1"/>
          </p:cNvSpPr>
          <p:nvPr>
            <p:custDataLst>
              <p:tags r:id="rId6"/>
            </p:custDataLst>
          </p:nvPr>
        </p:nvSpPr>
        <p:spPr bwMode="auto">
          <a:xfrm flipH="1">
            <a:off x="2020887" y="739780"/>
            <a:ext cx="533400" cy="0"/>
          </a:xfrm>
          <a:prstGeom prst="line">
            <a:avLst/>
          </a:prstGeom>
          <a:noFill/>
          <a:ln w="25400">
            <a:solidFill>
              <a:schemeClr val="bg2">
                <a:lumMod val="60000"/>
                <a:lumOff val="40000"/>
              </a:schemeClr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588240" name="Line 16"/>
          <p:cNvSpPr>
            <a:spLocks noChangeShapeType="1"/>
          </p:cNvSpPr>
          <p:nvPr>
            <p:custDataLst>
              <p:tags r:id="rId7"/>
            </p:custDataLst>
          </p:nvPr>
        </p:nvSpPr>
        <p:spPr bwMode="auto">
          <a:xfrm flipH="1">
            <a:off x="2249487" y="1063007"/>
            <a:ext cx="173038" cy="0"/>
          </a:xfrm>
          <a:prstGeom prst="line">
            <a:avLst/>
          </a:prstGeom>
          <a:noFill/>
          <a:ln w="25400">
            <a:solidFill>
              <a:schemeClr val="bg2">
                <a:lumMod val="60000"/>
                <a:lumOff val="40000"/>
              </a:schemeClr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1588242" name="Line 18"/>
          <p:cNvSpPr>
            <a:spLocks noChangeShapeType="1"/>
          </p:cNvSpPr>
          <p:nvPr>
            <p:custDataLst>
              <p:tags r:id="rId8"/>
            </p:custDataLst>
          </p:nvPr>
        </p:nvSpPr>
        <p:spPr bwMode="auto">
          <a:xfrm flipH="1">
            <a:off x="2935287" y="739780"/>
            <a:ext cx="338138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1588245" name="Line 21"/>
          <p:cNvSpPr>
            <a:spLocks noChangeShapeType="1"/>
          </p:cNvSpPr>
          <p:nvPr>
            <p:custDataLst>
              <p:tags r:id="rId9"/>
            </p:custDataLst>
          </p:nvPr>
        </p:nvSpPr>
        <p:spPr bwMode="auto">
          <a:xfrm flipH="1" flipV="1">
            <a:off x="1435100" y="1050930"/>
            <a:ext cx="0" cy="266700"/>
          </a:xfrm>
          <a:prstGeom prst="line">
            <a:avLst/>
          </a:prstGeom>
          <a:noFill/>
          <a:ln w="25400">
            <a:solidFill>
              <a:schemeClr val="bg2">
                <a:lumMod val="60000"/>
                <a:lumOff val="40000"/>
              </a:schemeClr>
            </a:solidFill>
            <a:round/>
            <a:headEnd/>
            <a:tailEnd type="oval"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588246" name="Line 22"/>
          <p:cNvSpPr>
            <a:spLocks noChangeShapeType="1"/>
          </p:cNvSpPr>
          <p:nvPr>
            <p:custDataLst>
              <p:tags r:id="rId10"/>
            </p:custDataLst>
          </p:nvPr>
        </p:nvSpPr>
        <p:spPr bwMode="auto">
          <a:xfrm flipH="1" flipV="1">
            <a:off x="2249487" y="1051895"/>
            <a:ext cx="0" cy="277812"/>
          </a:xfrm>
          <a:prstGeom prst="line">
            <a:avLst/>
          </a:prstGeom>
          <a:noFill/>
          <a:ln w="25400">
            <a:solidFill>
              <a:schemeClr val="bg2">
                <a:lumMod val="60000"/>
                <a:lumOff val="40000"/>
              </a:schemeClr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588247" name="Line 23"/>
          <p:cNvSpPr>
            <a:spLocks noChangeShapeType="1"/>
          </p:cNvSpPr>
          <p:nvPr>
            <p:custDataLst>
              <p:tags r:id="rId11"/>
            </p:custDataLst>
          </p:nvPr>
        </p:nvSpPr>
        <p:spPr bwMode="auto">
          <a:xfrm flipH="1" flipV="1">
            <a:off x="1435097" y="1317630"/>
            <a:ext cx="814390" cy="0"/>
          </a:xfrm>
          <a:prstGeom prst="line">
            <a:avLst/>
          </a:prstGeom>
          <a:noFill/>
          <a:ln w="25400">
            <a:solidFill>
              <a:schemeClr val="bg2">
                <a:lumMod val="60000"/>
                <a:lumOff val="40000"/>
              </a:schemeClr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588249" name="Oval 25"/>
          <p:cNvSpPr>
            <a:spLocks noChangeArrowheads="1"/>
          </p:cNvSpPr>
          <p:nvPr>
            <p:custDataLst>
              <p:tags r:id="rId12"/>
            </p:custDataLst>
          </p:nvPr>
        </p:nvSpPr>
        <p:spPr bwMode="auto">
          <a:xfrm>
            <a:off x="2423404" y="1021247"/>
            <a:ext cx="87312" cy="88900"/>
          </a:xfrm>
          <a:prstGeom prst="ellipse">
            <a:avLst/>
          </a:prstGeom>
          <a:noFill/>
          <a:ln w="25400" algn="ctr">
            <a:solidFill>
              <a:schemeClr val="bg2">
                <a:lumMod val="60000"/>
                <a:lumOff val="40000"/>
              </a:schemeClr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1588250" name="Rectangle 26"/>
          <p:cNvSpPr>
            <a:spLocks noChangeArrowheads="1"/>
          </p:cNvSpPr>
          <p:nvPr>
            <p:custDataLst>
              <p:tags r:id="rId13"/>
            </p:custDataLst>
          </p:nvPr>
        </p:nvSpPr>
        <p:spPr bwMode="auto">
          <a:xfrm>
            <a:off x="1331912" y="511180"/>
            <a:ext cx="1755775" cy="914400"/>
          </a:xfrm>
          <a:prstGeom prst="rect">
            <a:avLst/>
          </a:prstGeom>
          <a:noFill/>
          <a:ln w="28575" algn="ctr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588254" name="Line 30"/>
          <p:cNvSpPr>
            <a:spLocks noChangeShapeType="1"/>
          </p:cNvSpPr>
          <p:nvPr>
            <p:custDataLst>
              <p:tags r:id="rId14"/>
            </p:custDataLst>
          </p:nvPr>
        </p:nvSpPr>
        <p:spPr bwMode="auto">
          <a:xfrm flipH="1" flipV="1">
            <a:off x="877887" y="1873255"/>
            <a:ext cx="730250" cy="9525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none"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588255" name="Line 31"/>
          <p:cNvSpPr>
            <a:spLocks noChangeShapeType="1"/>
          </p:cNvSpPr>
          <p:nvPr>
            <p:custDataLst>
              <p:tags r:id="rId15"/>
            </p:custDataLst>
          </p:nvPr>
        </p:nvSpPr>
        <p:spPr bwMode="auto">
          <a:xfrm flipH="1" flipV="1">
            <a:off x="1106487" y="2232030"/>
            <a:ext cx="501650" cy="9525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oval"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588277" name="Line 53"/>
          <p:cNvSpPr>
            <a:spLocks noChangeShapeType="1"/>
          </p:cNvSpPr>
          <p:nvPr>
            <p:custDataLst>
              <p:tags r:id="rId16"/>
            </p:custDataLst>
          </p:nvPr>
        </p:nvSpPr>
        <p:spPr bwMode="auto">
          <a:xfrm flipH="1" flipV="1">
            <a:off x="865187" y="3079745"/>
            <a:ext cx="746125" cy="7938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588278" name="Line 54"/>
          <p:cNvSpPr>
            <a:spLocks noChangeShapeType="1"/>
          </p:cNvSpPr>
          <p:nvPr>
            <p:custDataLst>
              <p:tags r:id="rId17"/>
            </p:custDataLst>
          </p:nvPr>
        </p:nvSpPr>
        <p:spPr bwMode="auto">
          <a:xfrm flipH="1">
            <a:off x="1101725" y="3430588"/>
            <a:ext cx="509587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oval"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588300" name="Line 76"/>
          <p:cNvSpPr>
            <a:spLocks noChangeShapeType="1"/>
          </p:cNvSpPr>
          <p:nvPr>
            <p:custDataLst>
              <p:tags r:id="rId18"/>
            </p:custDataLst>
          </p:nvPr>
        </p:nvSpPr>
        <p:spPr bwMode="auto">
          <a:xfrm flipH="1" flipV="1">
            <a:off x="895350" y="4254495"/>
            <a:ext cx="715962" cy="9525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588320" name="Line 96"/>
          <p:cNvSpPr>
            <a:spLocks noChangeShapeType="1"/>
          </p:cNvSpPr>
          <p:nvPr>
            <p:custDataLst>
              <p:tags r:id="rId19"/>
            </p:custDataLst>
          </p:nvPr>
        </p:nvSpPr>
        <p:spPr bwMode="auto">
          <a:xfrm flipV="1">
            <a:off x="1106487" y="1066798"/>
            <a:ext cx="0" cy="4114802"/>
          </a:xfrm>
          <a:prstGeom prst="line">
            <a:avLst/>
          </a:prstGeom>
          <a:noFill/>
          <a:ln w="28575" cap="sq">
            <a:solidFill>
              <a:srgbClr val="FFFFFF"/>
            </a:solidFill>
            <a:round/>
            <a:headEnd type="none" w="med" len="med"/>
            <a:tailEnd type="none" w="med" len="med"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1588321" name="Text Box 97"/>
          <p:cNvSpPr txBox="1">
            <a:spLocks noChangeArrowheads="1"/>
          </p:cNvSpPr>
          <p:nvPr>
            <p:custDataLst>
              <p:tags r:id="rId20"/>
            </p:custDataLst>
          </p:nvPr>
        </p:nvSpPr>
        <p:spPr bwMode="auto">
          <a:xfrm>
            <a:off x="685800" y="5085853"/>
            <a:ext cx="638316" cy="629147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3200" dirty="0" err="1">
                <a:solidFill>
                  <a:srgbClr val="FFFFFF"/>
                </a:solidFill>
                <a:latin typeface="Calibri"/>
              </a:rPr>
              <a:t>clk</a:t>
            </a: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1588322" name="Text Box 98"/>
          <p:cNvSpPr txBox="1">
            <a:spLocks noChangeArrowheads="1"/>
          </p:cNvSpPr>
          <p:nvPr>
            <p:custDataLst>
              <p:tags r:id="rId21"/>
            </p:custDataLst>
          </p:nvPr>
        </p:nvSpPr>
        <p:spPr bwMode="auto">
          <a:xfrm>
            <a:off x="344487" y="381000"/>
            <a:ext cx="646331" cy="663580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3200" dirty="0">
                <a:solidFill>
                  <a:srgbClr val="FFFFFF"/>
                </a:solidFill>
                <a:latin typeface="Calibri"/>
              </a:rPr>
              <a:t>D0</a:t>
            </a:r>
          </a:p>
        </p:txBody>
      </p:sp>
      <p:sp>
        <p:nvSpPr>
          <p:cNvPr id="1588323" name="Text Box 99"/>
          <p:cNvSpPr txBox="1">
            <a:spLocks noChangeArrowheads="1"/>
          </p:cNvSpPr>
          <p:nvPr>
            <p:custDataLst>
              <p:tags r:id="rId22"/>
            </p:custDataLst>
          </p:nvPr>
        </p:nvSpPr>
        <p:spPr bwMode="auto">
          <a:xfrm>
            <a:off x="344487" y="3851270"/>
            <a:ext cx="646331" cy="663580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3200" dirty="0">
                <a:solidFill>
                  <a:srgbClr val="FFFFFF"/>
                </a:solidFill>
                <a:latin typeface="Calibri"/>
              </a:rPr>
              <a:t>D3</a:t>
            </a:r>
          </a:p>
        </p:txBody>
      </p:sp>
      <p:sp>
        <p:nvSpPr>
          <p:cNvPr id="1588324" name="Text Box 100"/>
          <p:cNvSpPr txBox="1">
            <a:spLocks noChangeArrowheads="1"/>
          </p:cNvSpPr>
          <p:nvPr>
            <p:custDataLst>
              <p:tags r:id="rId23"/>
            </p:custDataLst>
          </p:nvPr>
        </p:nvSpPr>
        <p:spPr bwMode="auto">
          <a:xfrm>
            <a:off x="344487" y="1524000"/>
            <a:ext cx="646331" cy="663580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3200" dirty="0">
                <a:solidFill>
                  <a:srgbClr val="FFFFFF"/>
                </a:solidFill>
                <a:latin typeface="Calibri"/>
              </a:rPr>
              <a:t>D1</a:t>
            </a:r>
          </a:p>
        </p:txBody>
      </p:sp>
      <p:sp>
        <p:nvSpPr>
          <p:cNvPr id="1588325" name="Text Box 101"/>
          <p:cNvSpPr txBox="1">
            <a:spLocks noChangeArrowheads="1"/>
          </p:cNvSpPr>
          <p:nvPr>
            <p:custDataLst>
              <p:tags r:id="rId24"/>
            </p:custDataLst>
          </p:nvPr>
        </p:nvSpPr>
        <p:spPr bwMode="auto">
          <a:xfrm>
            <a:off x="344487" y="2743200"/>
            <a:ext cx="646331" cy="663580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3200" dirty="0">
                <a:solidFill>
                  <a:srgbClr val="FFFFFF"/>
                </a:solidFill>
                <a:latin typeface="Calibri"/>
              </a:rPr>
              <a:t>D2</a:t>
            </a:r>
          </a:p>
        </p:txBody>
      </p:sp>
      <p:sp>
        <p:nvSpPr>
          <p:cNvPr id="1588326" name="Rectangle 102"/>
          <p:cNvSpPr>
            <a:spLocks noChangeArrowheads="1"/>
          </p:cNvSpPr>
          <p:nvPr>
            <p:custDataLst>
              <p:tags r:id="rId25"/>
            </p:custDataLst>
          </p:nvPr>
        </p:nvSpPr>
        <p:spPr bwMode="auto">
          <a:xfrm>
            <a:off x="5257800" y="3790950"/>
            <a:ext cx="1066800" cy="1828800"/>
          </a:xfrm>
          <a:prstGeom prst="rect">
            <a:avLst/>
          </a:prstGeom>
          <a:noFill/>
          <a:ln w="38100" algn="ctr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588327" name="Line 103"/>
          <p:cNvSpPr>
            <a:spLocks noChangeShapeType="1"/>
          </p:cNvSpPr>
          <p:nvPr>
            <p:custDataLst>
              <p:tags r:id="rId26"/>
            </p:custDataLst>
          </p:nvPr>
        </p:nvSpPr>
        <p:spPr bwMode="auto">
          <a:xfrm>
            <a:off x="4419600" y="4705350"/>
            <a:ext cx="8382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med" len="med"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1588328" name="Line 104"/>
          <p:cNvSpPr>
            <a:spLocks noChangeShapeType="1"/>
          </p:cNvSpPr>
          <p:nvPr>
            <p:custDataLst>
              <p:tags r:id="rId27"/>
            </p:custDataLst>
          </p:nvPr>
        </p:nvSpPr>
        <p:spPr bwMode="auto">
          <a:xfrm>
            <a:off x="6324600" y="4722813"/>
            <a:ext cx="8382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med" len="med"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1588329" name="Line 105"/>
          <p:cNvSpPr>
            <a:spLocks noChangeShapeType="1"/>
          </p:cNvSpPr>
          <p:nvPr>
            <p:custDataLst>
              <p:tags r:id="rId28"/>
            </p:custDataLst>
          </p:nvPr>
        </p:nvSpPr>
        <p:spPr bwMode="auto">
          <a:xfrm flipH="1">
            <a:off x="4800600" y="4629150"/>
            <a:ext cx="76200" cy="1524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1588330" name="Line 106"/>
          <p:cNvSpPr>
            <a:spLocks noChangeShapeType="1"/>
          </p:cNvSpPr>
          <p:nvPr>
            <p:custDataLst>
              <p:tags r:id="rId29"/>
            </p:custDataLst>
          </p:nvPr>
        </p:nvSpPr>
        <p:spPr bwMode="auto">
          <a:xfrm flipH="1">
            <a:off x="6629400" y="4646613"/>
            <a:ext cx="76200" cy="1524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1588331" name="Text Box 107"/>
          <p:cNvSpPr txBox="1">
            <a:spLocks noChangeArrowheads="1"/>
          </p:cNvSpPr>
          <p:nvPr>
            <p:custDataLst>
              <p:tags r:id="rId30"/>
            </p:custDataLst>
          </p:nvPr>
        </p:nvSpPr>
        <p:spPr bwMode="auto">
          <a:xfrm>
            <a:off x="4465290" y="4621213"/>
            <a:ext cx="367409" cy="592150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800" dirty="0">
                <a:solidFill>
                  <a:srgbClr val="FFFFFF"/>
                </a:solidFill>
                <a:latin typeface="Calibri"/>
              </a:rPr>
              <a:t>4</a:t>
            </a:r>
          </a:p>
        </p:txBody>
      </p:sp>
      <p:sp>
        <p:nvSpPr>
          <p:cNvPr id="1588332" name="Text Box 108"/>
          <p:cNvSpPr txBox="1">
            <a:spLocks noChangeArrowheads="1"/>
          </p:cNvSpPr>
          <p:nvPr>
            <p:custDataLst>
              <p:tags r:id="rId31"/>
            </p:custDataLst>
          </p:nvPr>
        </p:nvSpPr>
        <p:spPr bwMode="auto">
          <a:xfrm>
            <a:off x="6497290" y="4646613"/>
            <a:ext cx="367409" cy="562013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800">
                <a:solidFill>
                  <a:srgbClr val="FFFFFF"/>
                </a:solidFill>
                <a:latin typeface="Calibri"/>
              </a:rPr>
              <a:t>4</a:t>
            </a:r>
          </a:p>
        </p:txBody>
      </p:sp>
      <p:sp>
        <p:nvSpPr>
          <p:cNvPr id="1588333" name="Line 109"/>
          <p:cNvSpPr>
            <a:spLocks noChangeShapeType="1"/>
          </p:cNvSpPr>
          <p:nvPr>
            <p:custDataLst>
              <p:tags r:id="rId32"/>
            </p:custDataLst>
          </p:nvPr>
        </p:nvSpPr>
        <p:spPr bwMode="auto">
          <a:xfrm flipV="1">
            <a:off x="5715000" y="5391150"/>
            <a:ext cx="76200" cy="228600"/>
          </a:xfrm>
          <a:prstGeom prst="line">
            <a:avLst/>
          </a:prstGeom>
          <a:noFill/>
          <a:ln w="38100">
            <a:solidFill>
              <a:schemeClr val="accent1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 dirty="0"/>
          </a:p>
        </p:txBody>
      </p:sp>
      <p:sp>
        <p:nvSpPr>
          <p:cNvPr id="1588334" name="Line 110"/>
          <p:cNvSpPr>
            <a:spLocks noChangeShapeType="1"/>
          </p:cNvSpPr>
          <p:nvPr>
            <p:custDataLst>
              <p:tags r:id="rId33"/>
            </p:custDataLst>
          </p:nvPr>
        </p:nvSpPr>
        <p:spPr bwMode="auto">
          <a:xfrm flipH="1" flipV="1">
            <a:off x="5791200" y="5391150"/>
            <a:ext cx="76200" cy="228600"/>
          </a:xfrm>
          <a:prstGeom prst="line">
            <a:avLst/>
          </a:prstGeom>
          <a:noFill/>
          <a:ln w="38100">
            <a:solidFill>
              <a:schemeClr val="accent1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588335" name="Line 111"/>
          <p:cNvSpPr>
            <a:spLocks noChangeShapeType="1"/>
          </p:cNvSpPr>
          <p:nvPr>
            <p:custDataLst>
              <p:tags r:id="rId34"/>
            </p:custDataLst>
          </p:nvPr>
        </p:nvSpPr>
        <p:spPr bwMode="auto">
          <a:xfrm>
            <a:off x="5791200" y="5619750"/>
            <a:ext cx="0" cy="2286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1588337" name="Text Box 113"/>
          <p:cNvSpPr txBox="1">
            <a:spLocks noChangeArrowheads="1"/>
          </p:cNvSpPr>
          <p:nvPr>
            <p:custDataLst>
              <p:tags r:id="rId35"/>
            </p:custDataLst>
          </p:nvPr>
        </p:nvSpPr>
        <p:spPr bwMode="auto">
          <a:xfrm>
            <a:off x="5315673" y="4171950"/>
            <a:ext cx="966931" cy="1234825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3200" dirty="0">
                <a:solidFill>
                  <a:srgbClr val="FFFFFF"/>
                </a:solidFill>
                <a:latin typeface="Calibri"/>
              </a:rPr>
              <a:t>4-bit</a:t>
            </a:r>
          </a:p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3200" dirty="0" err="1">
                <a:solidFill>
                  <a:srgbClr val="FFFFFF"/>
                </a:solidFill>
                <a:latin typeface="Calibri"/>
              </a:rPr>
              <a:t>reg</a:t>
            </a:r>
            <a:endParaRPr lang="en-US" sz="32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130" name="Rectangle 4"/>
          <p:cNvSpPr>
            <a:spLocks noChangeArrowheads="1"/>
          </p:cNvSpPr>
          <p:nvPr>
            <p:custDataLst>
              <p:tags r:id="rId36"/>
            </p:custDataLst>
          </p:nvPr>
        </p:nvSpPr>
        <p:spPr bwMode="auto">
          <a:xfrm>
            <a:off x="2554288" y="587380"/>
            <a:ext cx="380999" cy="641350"/>
          </a:xfrm>
          <a:prstGeom prst="rect">
            <a:avLst/>
          </a:prstGeom>
          <a:noFill/>
          <a:ln w="38100" algn="ctr">
            <a:solidFill>
              <a:schemeClr val="accent4">
                <a:lumMod val="60000"/>
                <a:lumOff val="40000"/>
              </a:schemeClr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93" name="Rectangle 4"/>
          <p:cNvSpPr>
            <a:spLocks noChangeArrowheads="1"/>
          </p:cNvSpPr>
          <p:nvPr>
            <p:custDataLst>
              <p:tags r:id="rId37"/>
            </p:custDataLst>
          </p:nvPr>
        </p:nvSpPr>
        <p:spPr bwMode="auto">
          <a:xfrm>
            <a:off x="1611313" y="1787530"/>
            <a:ext cx="412750" cy="641350"/>
          </a:xfrm>
          <a:prstGeom prst="rect">
            <a:avLst/>
          </a:prstGeom>
          <a:noFill/>
          <a:ln w="38100" algn="ctr">
            <a:solidFill>
              <a:schemeClr val="accent4">
                <a:lumMod val="60000"/>
                <a:lumOff val="40000"/>
              </a:schemeClr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94" name="Line 10"/>
          <p:cNvSpPr>
            <a:spLocks noChangeShapeType="1"/>
          </p:cNvSpPr>
          <p:nvPr>
            <p:custDataLst>
              <p:tags r:id="rId38"/>
            </p:custDataLst>
          </p:nvPr>
        </p:nvSpPr>
        <p:spPr bwMode="auto">
          <a:xfrm flipH="1">
            <a:off x="2024062" y="1939930"/>
            <a:ext cx="533400" cy="0"/>
          </a:xfrm>
          <a:prstGeom prst="line">
            <a:avLst/>
          </a:prstGeom>
          <a:noFill/>
          <a:ln w="25400">
            <a:solidFill>
              <a:schemeClr val="bg2">
                <a:lumMod val="60000"/>
                <a:lumOff val="40000"/>
              </a:schemeClr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95" name="Line 16"/>
          <p:cNvSpPr>
            <a:spLocks noChangeShapeType="1"/>
          </p:cNvSpPr>
          <p:nvPr>
            <p:custDataLst>
              <p:tags r:id="rId39"/>
            </p:custDataLst>
          </p:nvPr>
        </p:nvSpPr>
        <p:spPr bwMode="auto">
          <a:xfrm flipH="1">
            <a:off x="2252662" y="2263157"/>
            <a:ext cx="173038" cy="0"/>
          </a:xfrm>
          <a:prstGeom prst="line">
            <a:avLst/>
          </a:prstGeom>
          <a:noFill/>
          <a:ln w="25400">
            <a:solidFill>
              <a:schemeClr val="bg2">
                <a:lumMod val="60000"/>
                <a:lumOff val="40000"/>
              </a:schemeClr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96" name="Line 18"/>
          <p:cNvSpPr>
            <a:spLocks noChangeShapeType="1"/>
          </p:cNvSpPr>
          <p:nvPr>
            <p:custDataLst>
              <p:tags r:id="rId40"/>
            </p:custDataLst>
          </p:nvPr>
        </p:nvSpPr>
        <p:spPr bwMode="auto">
          <a:xfrm flipH="1">
            <a:off x="2938462" y="1939930"/>
            <a:ext cx="338138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97" name="Line 21"/>
          <p:cNvSpPr>
            <a:spLocks noChangeShapeType="1"/>
          </p:cNvSpPr>
          <p:nvPr>
            <p:custDataLst>
              <p:tags r:id="rId41"/>
            </p:custDataLst>
          </p:nvPr>
        </p:nvSpPr>
        <p:spPr bwMode="auto">
          <a:xfrm flipH="1" flipV="1">
            <a:off x="1438275" y="2251080"/>
            <a:ext cx="0" cy="266700"/>
          </a:xfrm>
          <a:prstGeom prst="line">
            <a:avLst/>
          </a:prstGeom>
          <a:noFill/>
          <a:ln w="25400">
            <a:solidFill>
              <a:schemeClr val="bg2">
                <a:lumMod val="60000"/>
                <a:lumOff val="40000"/>
              </a:schemeClr>
            </a:solidFill>
            <a:round/>
            <a:headEnd/>
            <a:tailEnd type="oval"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98" name="Line 22"/>
          <p:cNvSpPr>
            <a:spLocks noChangeShapeType="1"/>
          </p:cNvSpPr>
          <p:nvPr>
            <p:custDataLst>
              <p:tags r:id="rId42"/>
            </p:custDataLst>
          </p:nvPr>
        </p:nvSpPr>
        <p:spPr bwMode="auto">
          <a:xfrm flipH="1" flipV="1">
            <a:off x="2252662" y="2252045"/>
            <a:ext cx="0" cy="277812"/>
          </a:xfrm>
          <a:prstGeom prst="line">
            <a:avLst/>
          </a:prstGeom>
          <a:noFill/>
          <a:ln w="25400">
            <a:solidFill>
              <a:schemeClr val="bg2">
                <a:lumMod val="60000"/>
                <a:lumOff val="40000"/>
              </a:schemeClr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99" name="Line 23"/>
          <p:cNvSpPr>
            <a:spLocks noChangeShapeType="1"/>
          </p:cNvSpPr>
          <p:nvPr>
            <p:custDataLst>
              <p:tags r:id="rId43"/>
            </p:custDataLst>
          </p:nvPr>
        </p:nvSpPr>
        <p:spPr bwMode="auto">
          <a:xfrm flipH="1" flipV="1">
            <a:off x="1438272" y="2517780"/>
            <a:ext cx="814390" cy="0"/>
          </a:xfrm>
          <a:prstGeom prst="line">
            <a:avLst/>
          </a:prstGeom>
          <a:noFill/>
          <a:ln w="25400">
            <a:solidFill>
              <a:schemeClr val="bg2">
                <a:lumMod val="60000"/>
                <a:lumOff val="40000"/>
              </a:schemeClr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00" name="Oval 25"/>
          <p:cNvSpPr>
            <a:spLocks noChangeArrowheads="1"/>
          </p:cNvSpPr>
          <p:nvPr>
            <p:custDataLst>
              <p:tags r:id="rId44"/>
            </p:custDataLst>
          </p:nvPr>
        </p:nvSpPr>
        <p:spPr bwMode="auto">
          <a:xfrm>
            <a:off x="2426579" y="2221397"/>
            <a:ext cx="87312" cy="88900"/>
          </a:xfrm>
          <a:prstGeom prst="ellipse">
            <a:avLst/>
          </a:prstGeom>
          <a:noFill/>
          <a:ln w="25400" algn="ctr">
            <a:solidFill>
              <a:schemeClr val="bg2">
                <a:lumMod val="60000"/>
                <a:lumOff val="40000"/>
              </a:schemeClr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101" name="Rectangle 26"/>
          <p:cNvSpPr>
            <a:spLocks noChangeArrowheads="1"/>
          </p:cNvSpPr>
          <p:nvPr>
            <p:custDataLst>
              <p:tags r:id="rId45"/>
            </p:custDataLst>
          </p:nvPr>
        </p:nvSpPr>
        <p:spPr bwMode="auto">
          <a:xfrm>
            <a:off x="1335087" y="1711330"/>
            <a:ext cx="1755775" cy="914400"/>
          </a:xfrm>
          <a:prstGeom prst="rect">
            <a:avLst/>
          </a:prstGeom>
          <a:noFill/>
          <a:ln w="28575" algn="ctr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02" name="Rectangle 4"/>
          <p:cNvSpPr>
            <a:spLocks noChangeArrowheads="1"/>
          </p:cNvSpPr>
          <p:nvPr>
            <p:custDataLst>
              <p:tags r:id="rId46"/>
            </p:custDataLst>
          </p:nvPr>
        </p:nvSpPr>
        <p:spPr bwMode="auto">
          <a:xfrm>
            <a:off x="2557463" y="1787530"/>
            <a:ext cx="380999" cy="641350"/>
          </a:xfrm>
          <a:prstGeom prst="rect">
            <a:avLst/>
          </a:prstGeom>
          <a:noFill/>
          <a:ln w="38100" algn="ctr">
            <a:solidFill>
              <a:schemeClr val="accent4">
                <a:lumMod val="60000"/>
                <a:lumOff val="40000"/>
              </a:schemeClr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03" name="Rectangle 4"/>
          <p:cNvSpPr>
            <a:spLocks noChangeArrowheads="1"/>
          </p:cNvSpPr>
          <p:nvPr>
            <p:custDataLst>
              <p:tags r:id="rId47"/>
            </p:custDataLst>
          </p:nvPr>
        </p:nvSpPr>
        <p:spPr bwMode="auto">
          <a:xfrm>
            <a:off x="1611313" y="2971800"/>
            <a:ext cx="412750" cy="641350"/>
          </a:xfrm>
          <a:prstGeom prst="rect">
            <a:avLst/>
          </a:prstGeom>
          <a:noFill/>
          <a:ln w="38100" algn="ctr">
            <a:solidFill>
              <a:schemeClr val="accent4">
                <a:lumMod val="60000"/>
                <a:lumOff val="40000"/>
              </a:schemeClr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04" name="Line 10"/>
          <p:cNvSpPr>
            <a:spLocks noChangeShapeType="1"/>
          </p:cNvSpPr>
          <p:nvPr>
            <p:custDataLst>
              <p:tags r:id="rId48"/>
            </p:custDataLst>
          </p:nvPr>
        </p:nvSpPr>
        <p:spPr bwMode="auto">
          <a:xfrm flipH="1">
            <a:off x="2024062" y="3124200"/>
            <a:ext cx="533400" cy="0"/>
          </a:xfrm>
          <a:prstGeom prst="line">
            <a:avLst/>
          </a:prstGeom>
          <a:noFill/>
          <a:ln w="25400">
            <a:solidFill>
              <a:schemeClr val="bg2">
                <a:lumMod val="60000"/>
                <a:lumOff val="40000"/>
              </a:schemeClr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05" name="Line 16"/>
          <p:cNvSpPr>
            <a:spLocks noChangeShapeType="1"/>
          </p:cNvSpPr>
          <p:nvPr>
            <p:custDataLst>
              <p:tags r:id="rId49"/>
            </p:custDataLst>
          </p:nvPr>
        </p:nvSpPr>
        <p:spPr bwMode="auto">
          <a:xfrm flipH="1">
            <a:off x="2252662" y="3447427"/>
            <a:ext cx="173038" cy="0"/>
          </a:xfrm>
          <a:prstGeom prst="line">
            <a:avLst/>
          </a:prstGeom>
          <a:noFill/>
          <a:ln w="25400">
            <a:solidFill>
              <a:schemeClr val="bg2">
                <a:lumMod val="60000"/>
                <a:lumOff val="40000"/>
              </a:schemeClr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106" name="Line 18"/>
          <p:cNvSpPr>
            <a:spLocks noChangeShapeType="1"/>
          </p:cNvSpPr>
          <p:nvPr>
            <p:custDataLst>
              <p:tags r:id="rId50"/>
            </p:custDataLst>
          </p:nvPr>
        </p:nvSpPr>
        <p:spPr bwMode="auto">
          <a:xfrm flipH="1">
            <a:off x="2938462" y="3124200"/>
            <a:ext cx="338138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107" name="Line 21"/>
          <p:cNvSpPr>
            <a:spLocks noChangeShapeType="1"/>
          </p:cNvSpPr>
          <p:nvPr>
            <p:custDataLst>
              <p:tags r:id="rId51"/>
            </p:custDataLst>
          </p:nvPr>
        </p:nvSpPr>
        <p:spPr bwMode="auto">
          <a:xfrm flipH="1" flipV="1">
            <a:off x="1438275" y="3435350"/>
            <a:ext cx="0" cy="266700"/>
          </a:xfrm>
          <a:prstGeom prst="line">
            <a:avLst/>
          </a:prstGeom>
          <a:noFill/>
          <a:ln w="25400">
            <a:solidFill>
              <a:schemeClr val="bg2">
                <a:lumMod val="60000"/>
                <a:lumOff val="40000"/>
              </a:schemeClr>
            </a:solidFill>
            <a:round/>
            <a:headEnd/>
            <a:tailEnd type="oval"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08" name="Line 22"/>
          <p:cNvSpPr>
            <a:spLocks noChangeShapeType="1"/>
          </p:cNvSpPr>
          <p:nvPr>
            <p:custDataLst>
              <p:tags r:id="rId52"/>
            </p:custDataLst>
          </p:nvPr>
        </p:nvSpPr>
        <p:spPr bwMode="auto">
          <a:xfrm flipH="1" flipV="1">
            <a:off x="2252662" y="3436315"/>
            <a:ext cx="0" cy="277812"/>
          </a:xfrm>
          <a:prstGeom prst="line">
            <a:avLst/>
          </a:prstGeom>
          <a:noFill/>
          <a:ln w="25400">
            <a:solidFill>
              <a:schemeClr val="bg2">
                <a:lumMod val="60000"/>
                <a:lumOff val="40000"/>
              </a:schemeClr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09" name="Line 23"/>
          <p:cNvSpPr>
            <a:spLocks noChangeShapeType="1"/>
          </p:cNvSpPr>
          <p:nvPr>
            <p:custDataLst>
              <p:tags r:id="rId53"/>
            </p:custDataLst>
          </p:nvPr>
        </p:nvSpPr>
        <p:spPr bwMode="auto">
          <a:xfrm flipH="1" flipV="1">
            <a:off x="1438272" y="3702050"/>
            <a:ext cx="814390" cy="0"/>
          </a:xfrm>
          <a:prstGeom prst="line">
            <a:avLst/>
          </a:prstGeom>
          <a:noFill/>
          <a:ln w="25400">
            <a:solidFill>
              <a:schemeClr val="bg2">
                <a:lumMod val="60000"/>
                <a:lumOff val="40000"/>
              </a:schemeClr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10" name="Oval 25"/>
          <p:cNvSpPr>
            <a:spLocks noChangeArrowheads="1"/>
          </p:cNvSpPr>
          <p:nvPr>
            <p:custDataLst>
              <p:tags r:id="rId54"/>
            </p:custDataLst>
          </p:nvPr>
        </p:nvSpPr>
        <p:spPr bwMode="auto">
          <a:xfrm>
            <a:off x="2426579" y="3405667"/>
            <a:ext cx="87312" cy="88900"/>
          </a:xfrm>
          <a:prstGeom prst="ellipse">
            <a:avLst/>
          </a:prstGeom>
          <a:noFill/>
          <a:ln w="25400" algn="ctr">
            <a:solidFill>
              <a:schemeClr val="bg2">
                <a:lumMod val="60000"/>
                <a:lumOff val="40000"/>
              </a:schemeClr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111" name="Rectangle 26"/>
          <p:cNvSpPr>
            <a:spLocks noChangeArrowheads="1"/>
          </p:cNvSpPr>
          <p:nvPr>
            <p:custDataLst>
              <p:tags r:id="rId55"/>
            </p:custDataLst>
          </p:nvPr>
        </p:nvSpPr>
        <p:spPr bwMode="auto">
          <a:xfrm>
            <a:off x="1335087" y="2895600"/>
            <a:ext cx="1755775" cy="914400"/>
          </a:xfrm>
          <a:prstGeom prst="rect">
            <a:avLst/>
          </a:prstGeom>
          <a:noFill/>
          <a:ln w="28575" algn="ctr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12" name="Rectangle 4"/>
          <p:cNvSpPr>
            <a:spLocks noChangeArrowheads="1"/>
          </p:cNvSpPr>
          <p:nvPr>
            <p:custDataLst>
              <p:tags r:id="rId56"/>
            </p:custDataLst>
          </p:nvPr>
        </p:nvSpPr>
        <p:spPr bwMode="auto">
          <a:xfrm>
            <a:off x="2557463" y="2971800"/>
            <a:ext cx="380999" cy="641350"/>
          </a:xfrm>
          <a:prstGeom prst="rect">
            <a:avLst/>
          </a:prstGeom>
          <a:noFill/>
          <a:ln w="38100" algn="ctr">
            <a:solidFill>
              <a:schemeClr val="accent4">
                <a:lumMod val="60000"/>
                <a:lumOff val="40000"/>
              </a:schemeClr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13" name="Rectangle 4"/>
          <p:cNvSpPr>
            <a:spLocks noChangeArrowheads="1"/>
          </p:cNvSpPr>
          <p:nvPr>
            <p:custDataLst>
              <p:tags r:id="rId57"/>
            </p:custDataLst>
          </p:nvPr>
        </p:nvSpPr>
        <p:spPr bwMode="auto">
          <a:xfrm>
            <a:off x="1611313" y="4146545"/>
            <a:ext cx="412750" cy="641350"/>
          </a:xfrm>
          <a:prstGeom prst="rect">
            <a:avLst/>
          </a:prstGeom>
          <a:noFill/>
          <a:ln w="38100" algn="ctr">
            <a:solidFill>
              <a:schemeClr val="accent4">
                <a:lumMod val="60000"/>
                <a:lumOff val="40000"/>
              </a:schemeClr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14" name="Line 10"/>
          <p:cNvSpPr>
            <a:spLocks noChangeShapeType="1"/>
          </p:cNvSpPr>
          <p:nvPr>
            <p:custDataLst>
              <p:tags r:id="rId58"/>
            </p:custDataLst>
          </p:nvPr>
        </p:nvSpPr>
        <p:spPr bwMode="auto">
          <a:xfrm flipH="1">
            <a:off x="2024062" y="4298945"/>
            <a:ext cx="533400" cy="0"/>
          </a:xfrm>
          <a:prstGeom prst="line">
            <a:avLst/>
          </a:prstGeom>
          <a:noFill/>
          <a:ln w="25400">
            <a:solidFill>
              <a:schemeClr val="bg2">
                <a:lumMod val="60000"/>
                <a:lumOff val="40000"/>
              </a:schemeClr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15" name="Line 16"/>
          <p:cNvSpPr>
            <a:spLocks noChangeShapeType="1"/>
          </p:cNvSpPr>
          <p:nvPr>
            <p:custDataLst>
              <p:tags r:id="rId59"/>
            </p:custDataLst>
          </p:nvPr>
        </p:nvSpPr>
        <p:spPr bwMode="auto">
          <a:xfrm flipH="1">
            <a:off x="2252662" y="4622172"/>
            <a:ext cx="173038" cy="0"/>
          </a:xfrm>
          <a:prstGeom prst="line">
            <a:avLst/>
          </a:prstGeom>
          <a:noFill/>
          <a:ln w="25400">
            <a:solidFill>
              <a:schemeClr val="bg2">
                <a:lumMod val="60000"/>
                <a:lumOff val="40000"/>
              </a:schemeClr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116" name="Line 18"/>
          <p:cNvSpPr>
            <a:spLocks noChangeShapeType="1"/>
          </p:cNvSpPr>
          <p:nvPr>
            <p:custDataLst>
              <p:tags r:id="rId60"/>
            </p:custDataLst>
          </p:nvPr>
        </p:nvSpPr>
        <p:spPr bwMode="auto">
          <a:xfrm flipH="1">
            <a:off x="2938462" y="4298945"/>
            <a:ext cx="338138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118" name="Line 22"/>
          <p:cNvSpPr>
            <a:spLocks noChangeShapeType="1"/>
          </p:cNvSpPr>
          <p:nvPr>
            <p:custDataLst>
              <p:tags r:id="rId61"/>
            </p:custDataLst>
          </p:nvPr>
        </p:nvSpPr>
        <p:spPr bwMode="auto">
          <a:xfrm flipH="1" flipV="1">
            <a:off x="2252662" y="4611060"/>
            <a:ext cx="0" cy="277812"/>
          </a:xfrm>
          <a:prstGeom prst="line">
            <a:avLst/>
          </a:prstGeom>
          <a:noFill/>
          <a:ln w="25400">
            <a:solidFill>
              <a:schemeClr val="bg2">
                <a:lumMod val="60000"/>
                <a:lumOff val="40000"/>
              </a:schemeClr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19" name="Line 23"/>
          <p:cNvSpPr>
            <a:spLocks noChangeShapeType="1"/>
          </p:cNvSpPr>
          <p:nvPr>
            <p:custDataLst>
              <p:tags r:id="rId62"/>
            </p:custDataLst>
          </p:nvPr>
        </p:nvSpPr>
        <p:spPr bwMode="auto">
          <a:xfrm flipH="1" flipV="1">
            <a:off x="1438272" y="4876795"/>
            <a:ext cx="814390" cy="0"/>
          </a:xfrm>
          <a:prstGeom prst="line">
            <a:avLst/>
          </a:prstGeom>
          <a:noFill/>
          <a:ln w="25400">
            <a:solidFill>
              <a:schemeClr val="bg2">
                <a:lumMod val="60000"/>
                <a:lumOff val="40000"/>
              </a:schemeClr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20" name="Oval 25"/>
          <p:cNvSpPr>
            <a:spLocks noChangeArrowheads="1"/>
          </p:cNvSpPr>
          <p:nvPr>
            <p:custDataLst>
              <p:tags r:id="rId63"/>
            </p:custDataLst>
          </p:nvPr>
        </p:nvSpPr>
        <p:spPr bwMode="auto">
          <a:xfrm>
            <a:off x="2426579" y="4580412"/>
            <a:ext cx="87312" cy="88900"/>
          </a:xfrm>
          <a:prstGeom prst="ellipse">
            <a:avLst/>
          </a:prstGeom>
          <a:noFill/>
          <a:ln w="25400" algn="ctr">
            <a:solidFill>
              <a:schemeClr val="bg2">
                <a:lumMod val="60000"/>
                <a:lumOff val="40000"/>
              </a:schemeClr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121" name="Rectangle 26"/>
          <p:cNvSpPr>
            <a:spLocks noChangeArrowheads="1"/>
          </p:cNvSpPr>
          <p:nvPr>
            <p:custDataLst>
              <p:tags r:id="rId64"/>
            </p:custDataLst>
          </p:nvPr>
        </p:nvSpPr>
        <p:spPr bwMode="auto">
          <a:xfrm>
            <a:off x="1335087" y="4070345"/>
            <a:ext cx="1755775" cy="914400"/>
          </a:xfrm>
          <a:prstGeom prst="rect">
            <a:avLst/>
          </a:prstGeom>
          <a:noFill/>
          <a:ln w="28575" algn="ctr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22" name="Rectangle 4"/>
          <p:cNvSpPr>
            <a:spLocks noChangeArrowheads="1"/>
          </p:cNvSpPr>
          <p:nvPr>
            <p:custDataLst>
              <p:tags r:id="rId65"/>
            </p:custDataLst>
          </p:nvPr>
        </p:nvSpPr>
        <p:spPr bwMode="auto">
          <a:xfrm>
            <a:off x="2557463" y="4146545"/>
            <a:ext cx="380999" cy="641350"/>
          </a:xfrm>
          <a:prstGeom prst="rect">
            <a:avLst/>
          </a:prstGeom>
          <a:noFill/>
          <a:ln w="38100" algn="ctr">
            <a:solidFill>
              <a:schemeClr val="accent4">
                <a:lumMod val="60000"/>
                <a:lumOff val="40000"/>
              </a:schemeClr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69" name="Line 54"/>
          <p:cNvSpPr>
            <a:spLocks noChangeShapeType="1"/>
          </p:cNvSpPr>
          <p:nvPr>
            <p:custDataLst>
              <p:tags r:id="rId66"/>
            </p:custDataLst>
          </p:nvPr>
        </p:nvSpPr>
        <p:spPr bwMode="auto">
          <a:xfrm flipH="1">
            <a:off x="1100138" y="4613270"/>
            <a:ext cx="509587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oval"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70" name="Line 21"/>
          <p:cNvSpPr>
            <a:spLocks noChangeShapeType="1"/>
          </p:cNvSpPr>
          <p:nvPr>
            <p:custDataLst>
              <p:tags r:id="rId67"/>
            </p:custDataLst>
          </p:nvPr>
        </p:nvSpPr>
        <p:spPr bwMode="auto">
          <a:xfrm flipH="1" flipV="1">
            <a:off x="1438275" y="4610095"/>
            <a:ext cx="0" cy="266700"/>
          </a:xfrm>
          <a:prstGeom prst="line">
            <a:avLst/>
          </a:prstGeom>
          <a:noFill/>
          <a:ln w="25400">
            <a:solidFill>
              <a:schemeClr val="bg2">
                <a:lumMod val="60000"/>
                <a:lumOff val="40000"/>
              </a:schemeClr>
            </a:solidFill>
            <a:round/>
            <a:headEnd/>
            <a:tailEnd type="oval"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pic>
        <p:nvPicPr>
          <p:cNvPr id="8194" name="CP3 Ink aedc6146-f1e4-4d59-9d20-6272190cddca"/>
          <p:cNvPicPr>
            <a:picLocks noChangeAspect="1" noChangeArrowheads="1"/>
          </p:cNvPicPr>
          <p:nvPr>
            <p:custDataLst>
              <p:tags r:id="rId68"/>
            </p:custDataLst>
          </p:nvPr>
        </p:nvPicPr>
        <p:blipFill>
          <a:blip r:embed="rId71" cstate="print"/>
          <a:srcRect/>
          <a:stretch>
            <a:fillRect/>
          </a:stretch>
        </p:blipFill>
        <p:spPr bwMode="auto">
          <a:xfrm>
            <a:off x="961782" y="4180433"/>
            <a:ext cx="1456595" cy="32137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Metastability and Asynchronous Inputs</a:t>
            </a:r>
            <a:endParaRPr lang="en-US" dirty="0"/>
          </a:p>
        </p:txBody>
      </p:sp>
      <p:sp>
        <p:nvSpPr>
          <p:cNvPr id="13" name="Rectangle 102"/>
          <p:cNvSpPr>
            <a:spLocks noChangeArrowheads="1"/>
          </p:cNvSpPr>
          <p:nvPr>
            <p:custDataLst>
              <p:tags r:id="rId2"/>
            </p:custDataLst>
          </p:nvPr>
        </p:nvSpPr>
        <p:spPr bwMode="auto">
          <a:xfrm>
            <a:off x="4343400" y="2209800"/>
            <a:ext cx="1066800" cy="1676400"/>
          </a:xfrm>
          <a:prstGeom prst="rect">
            <a:avLst/>
          </a:prstGeom>
          <a:noFill/>
          <a:ln w="38100" algn="ctr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algn="ctr"/>
            <a:r>
              <a:rPr lang="en-US" sz="2800" dirty="0" smtClean="0">
                <a:solidFill>
                  <a:schemeClr val="bg1"/>
                </a:solidFill>
              </a:rPr>
              <a:t/>
            </a:r>
            <a:br>
              <a:rPr lang="en-US" sz="2800" dirty="0" smtClean="0">
                <a:solidFill>
                  <a:schemeClr val="bg1"/>
                </a:solidFill>
              </a:rPr>
            </a:br>
            <a:r>
              <a:rPr lang="en-US" sz="2800" dirty="0" smtClean="0">
                <a:solidFill>
                  <a:schemeClr val="bg1"/>
                </a:solidFill>
              </a:rPr>
              <a:t>1-bit</a:t>
            </a:r>
            <a:br>
              <a:rPr lang="en-US" sz="2800" dirty="0" smtClean="0">
                <a:solidFill>
                  <a:schemeClr val="bg1"/>
                </a:solidFill>
              </a:rPr>
            </a:br>
            <a:r>
              <a:rPr lang="en-US" sz="2800" dirty="0" err="1" smtClean="0">
                <a:solidFill>
                  <a:schemeClr val="bg1"/>
                </a:solidFill>
              </a:rPr>
              <a:t>reg</a:t>
            </a:r>
            <a:endParaRPr lang="en-US" sz="2800" dirty="0">
              <a:solidFill>
                <a:schemeClr val="bg1"/>
              </a:solidFill>
            </a:endParaRPr>
          </a:p>
        </p:txBody>
      </p:sp>
      <p:sp>
        <p:nvSpPr>
          <p:cNvPr id="14" name="Line 103"/>
          <p:cNvSpPr>
            <a:spLocks noChangeShapeType="1"/>
          </p:cNvSpPr>
          <p:nvPr>
            <p:custDataLst>
              <p:tags r:id="rId3"/>
            </p:custDataLst>
          </p:nvPr>
        </p:nvSpPr>
        <p:spPr bwMode="auto">
          <a:xfrm>
            <a:off x="3810000" y="2878137"/>
            <a:ext cx="5334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med" len="med"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15" name="Line 104"/>
          <p:cNvSpPr>
            <a:spLocks noChangeShapeType="1"/>
          </p:cNvSpPr>
          <p:nvPr>
            <p:custDataLst>
              <p:tags r:id="rId4"/>
            </p:custDataLst>
          </p:nvPr>
        </p:nvSpPr>
        <p:spPr bwMode="auto">
          <a:xfrm>
            <a:off x="5410200" y="2895600"/>
            <a:ext cx="16764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none" w="med" len="med"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20" name="Line 109"/>
          <p:cNvSpPr>
            <a:spLocks noChangeShapeType="1"/>
          </p:cNvSpPr>
          <p:nvPr>
            <p:custDataLst>
              <p:tags r:id="rId5"/>
            </p:custDataLst>
          </p:nvPr>
        </p:nvSpPr>
        <p:spPr bwMode="auto">
          <a:xfrm flipV="1">
            <a:off x="4800600" y="3657600"/>
            <a:ext cx="76200" cy="228600"/>
          </a:xfrm>
          <a:prstGeom prst="line">
            <a:avLst/>
          </a:prstGeom>
          <a:noFill/>
          <a:ln w="38100">
            <a:solidFill>
              <a:schemeClr val="accent1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 dirty="0"/>
          </a:p>
        </p:txBody>
      </p:sp>
      <p:sp>
        <p:nvSpPr>
          <p:cNvPr id="21" name="Line 110"/>
          <p:cNvSpPr>
            <a:spLocks noChangeShapeType="1"/>
          </p:cNvSpPr>
          <p:nvPr>
            <p:custDataLst>
              <p:tags r:id="rId6"/>
            </p:custDataLst>
          </p:nvPr>
        </p:nvSpPr>
        <p:spPr bwMode="auto">
          <a:xfrm flipH="1" flipV="1">
            <a:off x="4876800" y="3657600"/>
            <a:ext cx="76200" cy="228600"/>
          </a:xfrm>
          <a:prstGeom prst="line">
            <a:avLst/>
          </a:prstGeom>
          <a:noFill/>
          <a:ln w="38100">
            <a:solidFill>
              <a:schemeClr val="accent1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22" name="Line 111"/>
          <p:cNvSpPr>
            <a:spLocks noChangeShapeType="1"/>
          </p:cNvSpPr>
          <p:nvPr>
            <p:custDataLst>
              <p:tags r:id="rId7"/>
            </p:custDataLst>
          </p:nvPr>
        </p:nvSpPr>
        <p:spPr bwMode="auto">
          <a:xfrm>
            <a:off x="4876800" y="3886200"/>
            <a:ext cx="0" cy="3810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24" name="Text Box 107"/>
          <p:cNvSpPr txBox="1">
            <a:spLocks noChangeArrowheads="1"/>
          </p:cNvSpPr>
          <p:nvPr>
            <p:custDataLst>
              <p:tags r:id="rId8"/>
            </p:custDataLst>
          </p:nvPr>
        </p:nvSpPr>
        <p:spPr bwMode="auto">
          <a:xfrm>
            <a:off x="4572000" y="4191000"/>
            <a:ext cx="620683" cy="562013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800" dirty="0" err="1" smtClean="0">
                <a:solidFill>
                  <a:srgbClr val="FFFFFF"/>
                </a:solidFill>
                <a:latin typeface="Calibri"/>
              </a:rPr>
              <a:t>Clk</a:t>
            </a:r>
            <a:endParaRPr lang="en-US" sz="28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27" name="Line 15"/>
          <p:cNvSpPr>
            <a:spLocks noChangeShapeType="1"/>
          </p:cNvSpPr>
          <p:nvPr>
            <p:custDataLst>
              <p:tags r:id="rId9"/>
            </p:custDataLst>
          </p:nvPr>
        </p:nvSpPr>
        <p:spPr bwMode="auto">
          <a:xfrm flipH="1">
            <a:off x="2895600" y="2876550"/>
            <a:ext cx="358774" cy="0"/>
          </a:xfrm>
          <a:prstGeom prst="line">
            <a:avLst/>
          </a:prstGeom>
          <a:noFill/>
          <a:ln w="28440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/>
          <a:lstStyle/>
          <a:p>
            <a:endParaRPr lang="en-US" dirty="0">
              <a:latin typeface="Calibri" pitchFamily="34" charset="0"/>
            </a:endParaRPr>
          </a:p>
        </p:txBody>
      </p:sp>
      <p:sp>
        <p:nvSpPr>
          <p:cNvPr id="31" name="Line 104"/>
          <p:cNvSpPr>
            <a:spLocks noChangeShapeType="1"/>
          </p:cNvSpPr>
          <p:nvPr>
            <p:custDataLst>
              <p:tags r:id="rId10"/>
            </p:custDataLst>
          </p:nvPr>
        </p:nvSpPr>
        <p:spPr bwMode="auto">
          <a:xfrm flipV="1">
            <a:off x="6248400" y="1828800"/>
            <a:ext cx="0" cy="10668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oval" w="med" len="med"/>
            <a:tailEnd type="none" w="med" len="med"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32" name="Line 104"/>
          <p:cNvSpPr>
            <a:spLocks noChangeShapeType="1"/>
          </p:cNvSpPr>
          <p:nvPr>
            <p:custDataLst>
              <p:tags r:id="rId11"/>
            </p:custDataLst>
          </p:nvPr>
        </p:nvSpPr>
        <p:spPr bwMode="auto">
          <a:xfrm>
            <a:off x="2895600" y="1828800"/>
            <a:ext cx="33528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none" w="med" len="med"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33" name="Line 104"/>
          <p:cNvSpPr>
            <a:spLocks noChangeShapeType="1"/>
          </p:cNvSpPr>
          <p:nvPr>
            <p:custDataLst>
              <p:tags r:id="rId12"/>
            </p:custDataLst>
          </p:nvPr>
        </p:nvSpPr>
        <p:spPr bwMode="auto">
          <a:xfrm>
            <a:off x="2895600" y="1828800"/>
            <a:ext cx="0" cy="10668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none" w="med" len="med"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34" name="Flowchart: Delay 33"/>
          <p:cNvSpPr/>
          <p:nvPr>
            <p:custDataLst>
              <p:tags r:id="rId13"/>
            </p:custDataLst>
          </p:nvPr>
        </p:nvSpPr>
        <p:spPr>
          <a:xfrm rot="16200000">
            <a:off x="6896100" y="1943100"/>
            <a:ext cx="685800" cy="457200"/>
          </a:xfrm>
          <a:prstGeom prst="flowChartDelay">
            <a:avLst/>
          </a:prstGeom>
          <a:gradFill flip="none" rotWithShape="1">
            <a:gsLst>
              <a:gs pos="0">
                <a:schemeClr val="accent2"/>
              </a:gs>
              <a:gs pos="100000">
                <a:schemeClr val="accent2">
                  <a:lumMod val="50000"/>
                </a:schemeClr>
              </a:gs>
            </a:gsLst>
            <a:path path="circle">
              <a:fillToRect l="100000" t="100000"/>
            </a:path>
            <a:tileRect r="-100000" b="-100000"/>
          </a:gra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5" name="Line 104"/>
          <p:cNvSpPr>
            <a:spLocks noChangeShapeType="1"/>
          </p:cNvSpPr>
          <p:nvPr>
            <p:custDataLst>
              <p:tags r:id="rId14"/>
            </p:custDataLst>
          </p:nvPr>
        </p:nvSpPr>
        <p:spPr bwMode="auto">
          <a:xfrm flipH="1">
            <a:off x="7086600" y="2590800"/>
            <a:ext cx="0" cy="3048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none" w="med" len="med"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36" name="Line 104"/>
          <p:cNvSpPr>
            <a:spLocks noChangeShapeType="1"/>
          </p:cNvSpPr>
          <p:nvPr>
            <p:custDataLst>
              <p:tags r:id="rId15"/>
            </p:custDataLst>
          </p:nvPr>
        </p:nvSpPr>
        <p:spPr bwMode="auto">
          <a:xfrm flipH="1">
            <a:off x="7391400" y="2590800"/>
            <a:ext cx="0" cy="6096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none" w="med" len="med"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37" name="Rectangle 36"/>
          <p:cNvSpPr/>
          <p:nvPr>
            <p:custDataLst>
              <p:tags r:id="rId16"/>
            </p:custDataLst>
          </p:nvPr>
        </p:nvSpPr>
        <p:spPr>
          <a:xfrm>
            <a:off x="6934200" y="2514600"/>
            <a:ext cx="609600" cy="76200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9" name="Line 104"/>
          <p:cNvSpPr>
            <a:spLocks noChangeShapeType="1"/>
          </p:cNvSpPr>
          <p:nvPr>
            <p:custDataLst>
              <p:tags r:id="rId17"/>
            </p:custDataLst>
          </p:nvPr>
        </p:nvSpPr>
        <p:spPr bwMode="auto">
          <a:xfrm flipH="1">
            <a:off x="7391400" y="3276600"/>
            <a:ext cx="152400" cy="762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none" w="med" len="med"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40" name="Line 104"/>
          <p:cNvSpPr>
            <a:spLocks noChangeShapeType="1"/>
          </p:cNvSpPr>
          <p:nvPr>
            <p:custDataLst>
              <p:tags r:id="rId18"/>
            </p:custDataLst>
          </p:nvPr>
        </p:nvSpPr>
        <p:spPr bwMode="auto">
          <a:xfrm flipH="1">
            <a:off x="7391400" y="3429000"/>
            <a:ext cx="152400" cy="762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none" w="med" len="med"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41" name="Line 104"/>
          <p:cNvSpPr>
            <a:spLocks noChangeShapeType="1"/>
          </p:cNvSpPr>
          <p:nvPr>
            <p:custDataLst>
              <p:tags r:id="rId19"/>
            </p:custDataLst>
          </p:nvPr>
        </p:nvSpPr>
        <p:spPr bwMode="auto">
          <a:xfrm flipH="1">
            <a:off x="7391400" y="3581400"/>
            <a:ext cx="152400" cy="762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none" w="med" len="med"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42" name="Line 104"/>
          <p:cNvSpPr>
            <a:spLocks noChangeShapeType="1"/>
          </p:cNvSpPr>
          <p:nvPr>
            <p:custDataLst>
              <p:tags r:id="rId20"/>
            </p:custDataLst>
          </p:nvPr>
        </p:nvSpPr>
        <p:spPr bwMode="auto">
          <a:xfrm flipH="1">
            <a:off x="7391400" y="3733800"/>
            <a:ext cx="152400" cy="762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none" w="med" len="med"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43" name="Line 104"/>
          <p:cNvSpPr>
            <a:spLocks noChangeShapeType="1"/>
          </p:cNvSpPr>
          <p:nvPr>
            <p:custDataLst>
              <p:tags r:id="rId21"/>
            </p:custDataLst>
          </p:nvPr>
        </p:nvSpPr>
        <p:spPr bwMode="auto">
          <a:xfrm>
            <a:off x="7391400" y="3200400"/>
            <a:ext cx="152400" cy="762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none" w="med" len="med"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44" name="Line 104"/>
          <p:cNvSpPr>
            <a:spLocks noChangeShapeType="1"/>
          </p:cNvSpPr>
          <p:nvPr>
            <p:custDataLst>
              <p:tags r:id="rId22"/>
            </p:custDataLst>
          </p:nvPr>
        </p:nvSpPr>
        <p:spPr bwMode="auto">
          <a:xfrm>
            <a:off x="7391400" y="3352800"/>
            <a:ext cx="152400" cy="762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none" w="med" len="med"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45" name="Line 104"/>
          <p:cNvSpPr>
            <a:spLocks noChangeShapeType="1"/>
          </p:cNvSpPr>
          <p:nvPr>
            <p:custDataLst>
              <p:tags r:id="rId23"/>
            </p:custDataLst>
          </p:nvPr>
        </p:nvSpPr>
        <p:spPr bwMode="auto">
          <a:xfrm>
            <a:off x="7391400" y="3505200"/>
            <a:ext cx="152400" cy="762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none" w="med" len="med"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46" name="Line 104"/>
          <p:cNvSpPr>
            <a:spLocks noChangeShapeType="1"/>
          </p:cNvSpPr>
          <p:nvPr>
            <p:custDataLst>
              <p:tags r:id="rId24"/>
            </p:custDataLst>
          </p:nvPr>
        </p:nvSpPr>
        <p:spPr bwMode="auto">
          <a:xfrm>
            <a:off x="7391400" y="3657600"/>
            <a:ext cx="152400" cy="762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none" w="med" len="med"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47" name="Line 104"/>
          <p:cNvSpPr>
            <a:spLocks noChangeShapeType="1"/>
          </p:cNvSpPr>
          <p:nvPr>
            <p:custDataLst>
              <p:tags r:id="rId25"/>
            </p:custDataLst>
          </p:nvPr>
        </p:nvSpPr>
        <p:spPr bwMode="auto">
          <a:xfrm flipH="1">
            <a:off x="7391400" y="3810000"/>
            <a:ext cx="0" cy="2286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none" w="med" len="med"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48" name="Line 104"/>
          <p:cNvSpPr>
            <a:spLocks noChangeShapeType="1"/>
          </p:cNvSpPr>
          <p:nvPr>
            <p:custDataLst>
              <p:tags r:id="rId26"/>
            </p:custDataLst>
          </p:nvPr>
        </p:nvSpPr>
        <p:spPr bwMode="auto">
          <a:xfrm flipH="1">
            <a:off x="7315200" y="4191000"/>
            <a:ext cx="1524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none" w="med" len="med"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49" name="Line 104"/>
          <p:cNvSpPr>
            <a:spLocks noChangeShapeType="1"/>
          </p:cNvSpPr>
          <p:nvPr>
            <p:custDataLst>
              <p:tags r:id="rId27"/>
            </p:custDataLst>
          </p:nvPr>
        </p:nvSpPr>
        <p:spPr bwMode="auto">
          <a:xfrm flipH="1">
            <a:off x="7277100" y="4114800"/>
            <a:ext cx="2286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none" w="med" len="med"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50" name="Line 104"/>
          <p:cNvSpPr>
            <a:spLocks noChangeShapeType="1"/>
          </p:cNvSpPr>
          <p:nvPr>
            <p:custDataLst>
              <p:tags r:id="rId28"/>
            </p:custDataLst>
          </p:nvPr>
        </p:nvSpPr>
        <p:spPr bwMode="auto">
          <a:xfrm flipH="1">
            <a:off x="7239000" y="4038600"/>
            <a:ext cx="3048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none" w="med" len="med"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52" name="AutoShape 43"/>
          <p:cNvSpPr>
            <a:spLocks noChangeArrowheads="1"/>
          </p:cNvSpPr>
          <p:nvPr>
            <p:custDataLst>
              <p:tags r:id="rId29"/>
            </p:custDataLst>
          </p:nvPr>
        </p:nvSpPr>
        <p:spPr bwMode="auto">
          <a:xfrm rot="5400000">
            <a:off x="3219449" y="2686051"/>
            <a:ext cx="457200" cy="380998"/>
          </a:xfrm>
          <a:prstGeom prst="triangle">
            <a:avLst>
              <a:gd name="adj" fmla="val 50000"/>
            </a:avLst>
          </a:prstGeom>
          <a:noFill/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endParaRPr lang="en-US"/>
          </a:p>
        </p:txBody>
      </p:sp>
      <p:sp>
        <p:nvSpPr>
          <p:cNvPr id="54" name="Oval 44"/>
          <p:cNvSpPr>
            <a:spLocks noChangeArrowheads="1"/>
          </p:cNvSpPr>
          <p:nvPr>
            <p:custDataLst>
              <p:tags r:id="rId30"/>
            </p:custDataLst>
          </p:nvPr>
        </p:nvSpPr>
        <p:spPr bwMode="auto">
          <a:xfrm rot="10800000">
            <a:off x="3638550" y="2800350"/>
            <a:ext cx="152400" cy="152400"/>
          </a:xfrm>
          <a:prstGeom prst="ellipse">
            <a:avLst/>
          </a:prstGeom>
          <a:noFill/>
          <a:ln w="28575" algn="ctr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en-US"/>
          </a:p>
        </p:txBody>
      </p:sp>
      <p:pic>
        <p:nvPicPr>
          <p:cNvPr id="9218" name="CP3 Ink 571b1e8b-00a4-4e8e-8293-9fcec6a879b3"/>
          <p:cNvPicPr>
            <a:picLocks noChangeAspect="1" noChangeArrowheads="1"/>
          </p:cNvPicPr>
          <p:nvPr>
            <p:custDataLst>
              <p:tags r:id="rId31"/>
            </p:custDataLst>
          </p:nvPr>
        </p:nvPicPr>
        <p:blipFill>
          <a:blip r:embed="rId34" cstate="print"/>
          <a:srcRect/>
          <a:stretch>
            <a:fillRect/>
          </a:stretch>
        </p:blipFill>
        <p:spPr bwMode="auto">
          <a:xfrm>
            <a:off x="2629884" y="1932182"/>
            <a:ext cx="6351430" cy="214811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Metastability and Asynchronous Inputs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>
          <a:xfrm>
            <a:off x="228600" y="533400"/>
            <a:ext cx="8686800" cy="685800"/>
          </a:xfrm>
        </p:spPr>
        <p:txBody>
          <a:bodyPr/>
          <a:lstStyle/>
          <a:p>
            <a:r>
              <a:rPr lang="en-US" sz="2800" dirty="0" smtClean="0"/>
              <a:t>Q: What happens if input is changes near clock edge?</a:t>
            </a:r>
          </a:p>
          <a:p>
            <a:endParaRPr lang="en-US" dirty="0"/>
          </a:p>
        </p:txBody>
      </p:sp>
      <p:sp>
        <p:nvSpPr>
          <p:cNvPr id="5" name="TextBox 4"/>
          <p:cNvSpPr txBox="1"/>
          <p:nvPr>
            <p:custDataLst>
              <p:tags r:id="rId3"/>
            </p:custDataLst>
          </p:nvPr>
        </p:nvSpPr>
        <p:spPr>
          <a:xfrm>
            <a:off x="228600" y="1143000"/>
            <a:ext cx="82296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A: Google “</a:t>
            </a:r>
            <a:r>
              <a:rPr lang="en-US" sz="2800" dirty="0" err="1" smtClean="0">
                <a:solidFill>
                  <a:schemeClr val="bg1"/>
                </a:solidFill>
              </a:rPr>
              <a:t>Buridan’s</a:t>
            </a:r>
            <a:r>
              <a:rPr lang="en-US" sz="2800" dirty="0" smtClean="0">
                <a:solidFill>
                  <a:schemeClr val="bg1"/>
                </a:solidFill>
              </a:rPr>
              <a:t> Principle” by Leslie </a:t>
            </a:r>
            <a:r>
              <a:rPr lang="en-US" sz="2800" dirty="0" err="1" smtClean="0">
                <a:solidFill>
                  <a:schemeClr val="bg1"/>
                </a:solidFill>
              </a:rPr>
              <a:t>Lamport</a:t>
            </a:r>
            <a:endParaRPr lang="en-US" sz="2800" dirty="0" smtClean="0">
              <a:solidFill>
                <a:schemeClr val="bg1"/>
              </a:solidFill>
            </a:endParaRPr>
          </a:p>
        </p:txBody>
      </p:sp>
      <p:sp>
        <p:nvSpPr>
          <p:cNvPr id="13" name="Rectangle 102"/>
          <p:cNvSpPr>
            <a:spLocks noChangeArrowheads="1"/>
          </p:cNvSpPr>
          <p:nvPr>
            <p:custDataLst>
              <p:tags r:id="rId4"/>
            </p:custDataLst>
          </p:nvPr>
        </p:nvSpPr>
        <p:spPr bwMode="auto">
          <a:xfrm>
            <a:off x="4343400" y="2209800"/>
            <a:ext cx="1066800" cy="1676400"/>
          </a:xfrm>
          <a:prstGeom prst="rect">
            <a:avLst/>
          </a:prstGeom>
          <a:noFill/>
          <a:ln w="38100" algn="ctr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pPr algn="ctr"/>
            <a:r>
              <a:rPr lang="en-US" sz="2800" dirty="0" smtClean="0">
                <a:solidFill>
                  <a:schemeClr val="bg1"/>
                </a:solidFill>
              </a:rPr>
              <a:t/>
            </a:r>
            <a:br>
              <a:rPr lang="en-US" sz="2800" dirty="0" smtClean="0">
                <a:solidFill>
                  <a:schemeClr val="bg1"/>
                </a:solidFill>
              </a:rPr>
            </a:br>
            <a:r>
              <a:rPr lang="en-US" sz="2800" dirty="0" smtClean="0">
                <a:solidFill>
                  <a:schemeClr val="bg1"/>
                </a:solidFill>
              </a:rPr>
              <a:t>1-bit</a:t>
            </a:r>
            <a:br>
              <a:rPr lang="en-US" sz="2800" dirty="0" smtClean="0">
                <a:solidFill>
                  <a:schemeClr val="bg1"/>
                </a:solidFill>
              </a:rPr>
            </a:br>
            <a:r>
              <a:rPr lang="en-US" sz="2800" dirty="0" err="1" smtClean="0">
                <a:solidFill>
                  <a:schemeClr val="bg1"/>
                </a:solidFill>
              </a:rPr>
              <a:t>reg</a:t>
            </a:r>
            <a:endParaRPr lang="en-US" sz="2800" dirty="0">
              <a:solidFill>
                <a:schemeClr val="bg1"/>
              </a:solidFill>
            </a:endParaRPr>
          </a:p>
        </p:txBody>
      </p:sp>
      <p:sp>
        <p:nvSpPr>
          <p:cNvPr id="14" name="Line 103"/>
          <p:cNvSpPr>
            <a:spLocks noChangeShapeType="1"/>
          </p:cNvSpPr>
          <p:nvPr>
            <p:custDataLst>
              <p:tags r:id="rId5"/>
            </p:custDataLst>
          </p:nvPr>
        </p:nvSpPr>
        <p:spPr bwMode="auto">
          <a:xfrm>
            <a:off x="3810000" y="2878137"/>
            <a:ext cx="5334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med" len="med"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15" name="Line 104"/>
          <p:cNvSpPr>
            <a:spLocks noChangeShapeType="1"/>
          </p:cNvSpPr>
          <p:nvPr>
            <p:custDataLst>
              <p:tags r:id="rId6"/>
            </p:custDataLst>
          </p:nvPr>
        </p:nvSpPr>
        <p:spPr bwMode="auto">
          <a:xfrm>
            <a:off x="5410200" y="2895600"/>
            <a:ext cx="16764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none" w="med" len="med"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20" name="Line 109"/>
          <p:cNvSpPr>
            <a:spLocks noChangeShapeType="1"/>
          </p:cNvSpPr>
          <p:nvPr>
            <p:custDataLst>
              <p:tags r:id="rId7"/>
            </p:custDataLst>
          </p:nvPr>
        </p:nvSpPr>
        <p:spPr bwMode="auto">
          <a:xfrm flipV="1">
            <a:off x="4800600" y="3657600"/>
            <a:ext cx="76200" cy="228600"/>
          </a:xfrm>
          <a:prstGeom prst="line">
            <a:avLst/>
          </a:prstGeom>
          <a:noFill/>
          <a:ln w="38100">
            <a:solidFill>
              <a:schemeClr val="accent1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 dirty="0"/>
          </a:p>
        </p:txBody>
      </p:sp>
      <p:sp>
        <p:nvSpPr>
          <p:cNvPr id="21" name="Line 110"/>
          <p:cNvSpPr>
            <a:spLocks noChangeShapeType="1"/>
          </p:cNvSpPr>
          <p:nvPr>
            <p:custDataLst>
              <p:tags r:id="rId8"/>
            </p:custDataLst>
          </p:nvPr>
        </p:nvSpPr>
        <p:spPr bwMode="auto">
          <a:xfrm flipH="1" flipV="1">
            <a:off x="4876800" y="3657600"/>
            <a:ext cx="76200" cy="228600"/>
          </a:xfrm>
          <a:prstGeom prst="line">
            <a:avLst/>
          </a:prstGeom>
          <a:noFill/>
          <a:ln w="38100">
            <a:solidFill>
              <a:schemeClr val="accent1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22" name="Line 111"/>
          <p:cNvSpPr>
            <a:spLocks noChangeShapeType="1"/>
          </p:cNvSpPr>
          <p:nvPr>
            <p:custDataLst>
              <p:tags r:id="rId9"/>
            </p:custDataLst>
          </p:nvPr>
        </p:nvSpPr>
        <p:spPr bwMode="auto">
          <a:xfrm>
            <a:off x="4876800" y="3886200"/>
            <a:ext cx="0" cy="3810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24" name="Text Box 107"/>
          <p:cNvSpPr txBox="1">
            <a:spLocks noChangeArrowheads="1"/>
          </p:cNvSpPr>
          <p:nvPr>
            <p:custDataLst>
              <p:tags r:id="rId10"/>
            </p:custDataLst>
          </p:nvPr>
        </p:nvSpPr>
        <p:spPr bwMode="auto">
          <a:xfrm>
            <a:off x="4572000" y="4191000"/>
            <a:ext cx="620683" cy="562013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800" dirty="0" err="1" smtClean="0">
                <a:solidFill>
                  <a:srgbClr val="FFFFFF"/>
                </a:solidFill>
                <a:latin typeface="Calibri"/>
              </a:rPr>
              <a:t>Clk</a:t>
            </a:r>
            <a:endParaRPr lang="en-US" sz="28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27" name="Line 15"/>
          <p:cNvSpPr>
            <a:spLocks noChangeShapeType="1"/>
          </p:cNvSpPr>
          <p:nvPr>
            <p:custDataLst>
              <p:tags r:id="rId11"/>
            </p:custDataLst>
          </p:nvPr>
        </p:nvSpPr>
        <p:spPr bwMode="auto">
          <a:xfrm flipH="1">
            <a:off x="2219325" y="3105150"/>
            <a:ext cx="358774" cy="0"/>
          </a:xfrm>
          <a:prstGeom prst="line">
            <a:avLst/>
          </a:prstGeom>
          <a:noFill/>
          <a:ln w="28440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/>
          <a:lstStyle/>
          <a:p>
            <a:endParaRPr lang="en-US" dirty="0">
              <a:latin typeface="Calibri" pitchFamily="34" charset="0"/>
            </a:endParaRPr>
          </a:p>
        </p:txBody>
      </p:sp>
      <p:sp>
        <p:nvSpPr>
          <p:cNvPr id="28" name="Line 16"/>
          <p:cNvSpPr>
            <a:spLocks noChangeShapeType="1"/>
          </p:cNvSpPr>
          <p:nvPr>
            <p:custDataLst>
              <p:tags r:id="rId12"/>
            </p:custDataLst>
          </p:nvPr>
        </p:nvSpPr>
        <p:spPr bwMode="auto">
          <a:xfrm flipH="1">
            <a:off x="2057400" y="4038600"/>
            <a:ext cx="1524000" cy="0"/>
          </a:xfrm>
          <a:prstGeom prst="line">
            <a:avLst/>
          </a:prstGeom>
          <a:noFill/>
          <a:ln w="28440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/>
          <a:lstStyle/>
          <a:p>
            <a:endParaRPr lang="en-US" dirty="0">
              <a:latin typeface="Calibri" pitchFamily="34" charset="0"/>
            </a:endParaRPr>
          </a:p>
        </p:txBody>
      </p:sp>
      <p:sp>
        <p:nvSpPr>
          <p:cNvPr id="31" name="Line 104"/>
          <p:cNvSpPr>
            <a:spLocks noChangeShapeType="1"/>
          </p:cNvSpPr>
          <p:nvPr>
            <p:custDataLst>
              <p:tags r:id="rId13"/>
            </p:custDataLst>
          </p:nvPr>
        </p:nvSpPr>
        <p:spPr bwMode="auto">
          <a:xfrm flipV="1">
            <a:off x="6248400" y="1828800"/>
            <a:ext cx="0" cy="10668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oval" w="med" len="med"/>
            <a:tailEnd type="none" w="med" len="med"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32" name="Line 104"/>
          <p:cNvSpPr>
            <a:spLocks noChangeShapeType="1"/>
          </p:cNvSpPr>
          <p:nvPr>
            <p:custDataLst>
              <p:tags r:id="rId14"/>
            </p:custDataLst>
          </p:nvPr>
        </p:nvSpPr>
        <p:spPr bwMode="auto">
          <a:xfrm>
            <a:off x="2209800" y="1828800"/>
            <a:ext cx="40386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none" w="med" len="med"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33" name="Line 104"/>
          <p:cNvSpPr>
            <a:spLocks noChangeShapeType="1"/>
          </p:cNvSpPr>
          <p:nvPr>
            <p:custDataLst>
              <p:tags r:id="rId15"/>
            </p:custDataLst>
          </p:nvPr>
        </p:nvSpPr>
        <p:spPr bwMode="auto">
          <a:xfrm>
            <a:off x="2209800" y="1828800"/>
            <a:ext cx="0" cy="12954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none" w="med" len="med"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34" name="Flowchart: Delay 33"/>
          <p:cNvSpPr/>
          <p:nvPr>
            <p:custDataLst>
              <p:tags r:id="rId16"/>
            </p:custDataLst>
          </p:nvPr>
        </p:nvSpPr>
        <p:spPr>
          <a:xfrm rot="16200000">
            <a:off x="6896100" y="1943100"/>
            <a:ext cx="685800" cy="457200"/>
          </a:xfrm>
          <a:prstGeom prst="flowChartDelay">
            <a:avLst/>
          </a:prstGeom>
          <a:gradFill flip="none" rotWithShape="1">
            <a:gsLst>
              <a:gs pos="0">
                <a:schemeClr val="accent2"/>
              </a:gs>
              <a:gs pos="100000">
                <a:schemeClr val="accent2">
                  <a:lumMod val="50000"/>
                </a:schemeClr>
              </a:gs>
            </a:gsLst>
            <a:path path="circle">
              <a:fillToRect l="100000" t="100000"/>
            </a:path>
            <a:tileRect r="-100000" b="-100000"/>
          </a:gra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5" name="Line 104"/>
          <p:cNvSpPr>
            <a:spLocks noChangeShapeType="1"/>
          </p:cNvSpPr>
          <p:nvPr>
            <p:custDataLst>
              <p:tags r:id="rId17"/>
            </p:custDataLst>
          </p:nvPr>
        </p:nvSpPr>
        <p:spPr bwMode="auto">
          <a:xfrm flipH="1">
            <a:off x="7086600" y="2590800"/>
            <a:ext cx="0" cy="3048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none" w="med" len="med"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36" name="Line 104"/>
          <p:cNvSpPr>
            <a:spLocks noChangeShapeType="1"/>
          </p:cNvSpPr>
          <p:nvPr>
            <p:custDataLst>
              <p:tags r:id="rId18"/>
            </p:custDataLst>
          </p:nvPr>
        </p:nvSpPr>
        <p:spPr bwMode="auto">
          <a:xfrm flipH="1">
            <a:off x="7391400" y="2590800"/>
            <a:ext cx="0" cy="6096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none" w="med" len="med"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37" name="Rectangle 36"/>
          <p:cNvSpPr/>
          <p:nvPr>
            <p:custDataLst>
              <p:tags r:id="rId19"/>
            </p:custDataLst>
          </p:nvPr>
        </p:nvSpPr>
        <p:spPr>
          <a:xfrm>
            <a:off x="6934200" y="2514600"/>
            <a:ext cx="609600" cy="76200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9" name="Line 104"/>
          <p:cNvSpPr>
            <a:spLocks noChangeShapeType="1"/>
          </p:cNvSpPr>
          <p:nvPr>
            <p:custDataLst>
              <p:tags r:id="rId20"/>
            </p:custDataLst>
          </p:nvPr>
        </p:nvSpPr>
        <p:spPr bwMode="auto">
          <a:xfrm flipH="1">
            <a:off x="7391400" y="3276600"/>
            <a:ext cx="152400" cy="762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none" w="med" len="med"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40" name="Line 104"/>
          <p:cNvSpPr>
            <a:spLocks noChangeShapeType="1"/>
          </p:cNvSpPr>
          <p:nvPr>
            <p:custDataLst>
              <p:tags r:id="rId21"/>
            </p:custDataLst>
          </p:nvPr>
        </p:nvSpPr>
        <p:spPr bwMode="auto">
          <a:xfrm flipH="1">
            <a:off x="7391400" y="3429000"/>
            <a:ext cx="152400" cy="762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none" w="med" len="med"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41" name="Line 104"/>
          <p:cNvSpPr>
            <a:spLocks noChangeShapeType="1"/>
          </p:cNvSpPr>
          <p:nvPr>
            <p:custDataLst>
              <p:tags r:id="rId22"/>
            </p:custDataLst>
          </p:nvPr>
        </p:nvSpPr>
        <p:spPr bwMode="auto">
          <a:xfrm flipH="1">
            <a:off x="7391400" y="3581400"/>
            <a:ext cx="152400" cy="762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none" w="med" len="med"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42" name="Line 104"/>
          <p:cNvSpPr>
            <a:spLocks noChangeShapeType="1"/>
          </p:cNvSpPr>
          <p:nvPr>
            <p:custDataLst>
              <p:tags r:id="rId23"/>
            </p:custDataLst>
          </p:nvPr>
        </p:nvSpPr>
        <p:spPr bwMode="auto">
          <a:xfrm flipH="1">
            <a:off x="7391400" y="3733800"/>
            <a:ext cx="152400" cy="762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none" w="med" len="med"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43" name="Line 104"/>
          <p:cNvSpPr>
            <a:spLocks noChangeShapeType="1"/>
          </p:cNvSpPr>
          <p:nvPr>
            <p:custDataLst>
              <p:tags r:id="rId24"/>
            </p:custDataLst>
          </p:nvPr>
        </p:nvSpPr>
        <p:spPr bwMode="auto">
          <a:xfrm>
            <a:off x="7391400" y="3200400"/>
            <a:ext cx="152400" cy="762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none" w="med" len="med"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44" name="Line 104"/>
          <p:cNvSpPr>
            <a:spLocks noChangeShapeType="1"/>
          </p:cNvSpPr>
          <p:nvPr>
            <p:custDataLst>
              <p:tags r:id="rId25"/>
            </p:custDataLst>
          </p:nvPr>
        </p:nvSpPr>
        <p:spPr bwMode="auto">
          <a:xfrm>
            <a:off x="7391400" y="3352800"/>
            <a:ext cx="152400" cy="762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none" w="med" len="med"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45" name="Line 104"/>
          <p:cNvSpPr>
            <a:spLocks noChangeShapeType="1"/>
          </p:cNvSpPr>
          <p:nvPr>
            <p:custDataLst>
              <p:tags r:id="rId26"/>
            </p:custDataLst>
          </p:nvPr>
        </p:nvSpPr>
        <p:spPr bwMode="auto">
          <a:xfrm>
            <a:off x="7391400" y="3505200"/>
            <a:ext cx="152400" cy="762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none" w="med" len="med"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46" name="Line 104"/>
          <p:cNvSpPr>
            <a:spLocks noChangeShapeType="1"/>
          </p:cNvSpPr>
          <p:nvPr>
            <p:custDataLst>
              <p:tags r:id="rId27"/>
            </p:custDataLst>
          </p:nvPr>
        </p:nvSpPr>
        <p:spPr bwMode="auto">
          <a:xfrm>
            <a:off x="7391400" y="3657600"/>
            <a:ext cx="152400" cy="762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none" w="med" len="med"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47" name="Line 104"/>
          <p:cNvSpPr>
            <a:spLocks noChangeShapeType="1"/>
          </p:cNvSpPr>
          <p:nvPr>
            <p:custDataLst>
              <p:tags r:id="rId28"/>
            </p:custDataLst>
          </p:nvPr>
        </p:nvSpPr>
        <p:spPr bwMode="auto">
          <a:xfrm flipH="1">
            <a:off x="7391400" y="3810000"/>
            <a:ext cx="0" cy="2286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none" w="med" len="med"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48" name="Line 104"/>
          <p:cNvSpPr>
            <a:spLocks noChangeShapeType="1"/>
          </p:cNvSpPr>
          <p:nvPr>
            <p:custDataLst>
              <p:tags r:id="rId29"/>
            </p:custDataLst>
          </p:nvPr>
        </p:nvSpPr>
        <p:spPr bwMode="auto">
          <a:xfrm flipH="1">
            <a:off x="7315200" y="4191000"/>
            <a:ext cx="1524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none" w="med" len="med"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49" name="Line 104"/>
          <p:cNvSpPr>
            <a:spLocks noChangeShapeType="1"/>
          </p:cNvSpPr>
          <p:nvPr>
            <p:custDataLst>
              <p:tags r:id="rId30"/>
            </p:custDataLst>
          </p:nvPr>
        </p:nvSpPr>
        <p:spPr bwMode="auto">
          <a:xfrm flipH="1">
            <a:off x="7277100" y="4114800"/>
            <a:ext cx="2286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none" w="med" len="med"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50" name="Line 104"/>
          <p:cNvSpPr>
            <a:spLocks noChangeShapeType="1"/>
          </p:cNvSpPr>
          <p:nvPr>
            <p:custDataLst>
              <p:tags r:id="rId31"/>
            </p:custDataLst>
          </p:nvPr>
        </p:nvSpPr>
        <p:spPr bwMode="auto">
          <a:xfrm flipH="1">
            <a:off x="7239000" y="4038600"/>
            <a:ext cx="3048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none" w="med" len="med"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53" name="Down Arrow 52"/>
          <p:cNvSpPr/>
          <p:nvPr>
            <p:custDataLst>
              <p:tags r:id="rId32"/>
            </p:custDataLst>
          </p:nvPr>
        </p:nvSpPr>
        <p:spPr>
          <a:xfrm>
            <a:off x="1371601" y="3327400"/>
            <a:ext cx="457200" cy="457200"/>
          </a:xfrm>
          <a:prstGeom prst="downArrow">
            <a:avLst/>
          </a:prstGeom>
          <a:solidFill>
            <a:srgbClr val="92D050"/>
          </a:soli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5" name="Line 16"/>
          <p:cNvSpPr>
            <a:spLocks noChangeShapeType="1"/>
          </p:cNvSpPr>
          <p:nvPr>
            <p:custDataLst>
              <p:tags r:id="rId33"/>
            </p:custDataLst>
          </p:nvPr>
        </p:nvSpPr>
        <p:spPr bwMode="auto">
          <a:xfrm>
            <a:off x="1066801" y="3860800"/>
            <a:ext cx="990600" cy="171450"/>
          </a:xfrm>
          <a:prstGeom prst="line">
            <a:avLst/>
          </a:prstGeom>
          <a:noFill/>
          <a:ln w="28440">
            <a:solidFill>
              <a:srgbClr val="FFFFFF"/>
            </a:solidFill>
            <a:miter lim="800000"/>
            <a:headEnd/>
            <a:tailEnd type="oval" w="lg" len="lg"/>
          </a:ln>
          <a:effectLst/>
        </p:spPr>
        <p:txBody>
          <a:bodyPr/>
          <a:lstStyle/>
          <a:p>
            <a:endParaRPr lang="en-US" dirty="0">
              <a:latin typeface="Calibri" pitchFamily="34" charset="0"/>
            </a:endParaRPr>
          </a:p>
        </p:txBody>
      </p:sp>
      <p:sp>
        <p:nvSpPr>
          <p:cNvPr id="56" name="Line 16"/>
          <p:cNvSpPr>
            <a:spLocks noChangeShapeType="1"/>
          </p:cNvSpPr>
          <p:nvPr>
            <p:custDataLst>
              <p:tags r:id="rId34"/>
            </p:custDataLst>
          </p:nvPr>
        </p:nvSpPr>
        <p:spPr bwMode="auto">
          <a:xfrm>
            <a:off x="838201" y="3784600"/>
            <a:ext cx="381000" cy="0"/>
          </a:xfrm>
          <a:prstGeom prst="line">
            <a:avLst/>
          </a:prstGeom>
          <a:noFill/>
          <a:ln w="28440">
            <a:solidFill>
              <a:srgbClr val="FFFFFF"/>
            </a:solidFill>
            <a:miter lim="800000"/>
            <a:headEnd/>
            <a:tailEnd type="oval" w="lg" len="lg"/>
          </a:ln>
          <a:effectLst/>
        </p:spPr>
        <p:txBody>
          <a:bodyPr/>
          <a:lstStyle/>
          <a:p>
            <a:endParaRPr lang="en-US" dirty="0">
              <a:latin typeface="Calibri" pitchFamily="34" charset="0"/>
            </a:endParaRPr>
          </a:p>
        </p:txBody>
      </p:sp>
      <p:sp>
        <p:nvSpPr>
          <p:cNvPr id="57" name="Text Box 107"/>
          <p:cNvSpPr txBox="1">
            <a:spLocks noChangeArrowheads="1"/>
          </p:cNvSpPr>
          <p:nvPr>
            <p:custDataLst>
              <p:tags r:id="rId35"/>
            </p:custDataLst>
          </p:nvPr>
        </p:nvSpPr>
        <p:spPr bwMode="auto">
          <a:xfrm>
            <a:off x="533401" y="3479800"/>
            <a:ext cx="367408" cy="562013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800" dirty="0" smtClean="0">
                <a:solidFill>
                  <a:srgbClr val="FFFFFF"/>
                </a:solidFill>
                <a:latin typeface="Calibri"/>
              </a:rPr>
              <a:t>0</a:t>
            </a:r>
            <a:endParaRPr lang="en-US" sz="28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58" name="Text Box 107"/>
          <p:cNvSpPr txBox="1">
            <a:spLocks noChangeArrowheads="1"/>
          </p:cNvSpPr>
          <p:nvPr>
            <p:custDataLst>
              <p:tags r:id="rId36"/>
            </p:custDataLst>
          </p:nvPr>
        </p:nvSpPr>
        <p:spPr bwMode="auto">
          <a:xfrm>
            <a:off x="533401" y="3937000"/>
            <a:ext cx="367408" cy="562013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800" dirty="0" smtClean="0">
                <a:solidFill>
                  <a:srgbClr val="FFFFFF"/>
                </a:solidFill>
                <a:latin typeface="Calibri"/>
              </a:rPr>
              <a:t>1</a:t>
            </a:r>
            <a:endParaRPr lang="en-US" sz="28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59" name="Line 16"/>
          <p:cNvSpPr>
            <a:spLocks noChangeShapeType="1"/>
          </p:cNvSpPr>
          <p:nvPr>
            <p:custDataLst>
              <p:tags r:id="rId37"/>
            </p:custDataLst>
          </p:nvPr>
        </p:nvSpPr>
        <p:spPr bwMode="auto">
          <a:xfrm>
            <a:off x="838201" y="4241800"/>
            <a:ext cx="381000" cy="0"/>
          </a:xfrm>
          <a:prstGeom prst="line">
            <a:avLst/>
          </a:prstGeom>
          <a:noFill/>
          <a:ln w="28440">
            <a:solidFill>
              <a:srgbClr val="FFFFFF"/>
            </a:solidFill>
            <a:miter lim="800000"/>
            <a:headEnd/>
            <a:tailEnd type="oval" w="lg" len="lg"/>
          </a:ln>
          <a:effectLst/>
        </p:spPr>
        <p:txBody>
          <a:bodyPr/>
          <a:lstStyle/>
          <a:p>
            <a:endParaRPr lang="en-US" dirty="0">
              <a:latin typeface="Calibri" pitchFamily="34" charset="0"/>
            </a:endParaRPr>
          </a:p>
        </p:txBody>
      </p:sp>
      <p:cxnSp>
        <p:nvCxnSpPr>
          <p:cNvPr id="52" name="Straight Connector 51"/>
          <p:cNvCxnSpPr/>
          <p:nvPr>
            <p:custDataLst>
              <p:tags r:id="rId38"/>
            </p:custDataLst>
          </p:nvPr>
        </p:nvCxnSpPr>
        <p:spPr>
          <a:xfrm rot="5400000">
            <a:off x="3162300" y="3619500"/>
            <a:ext cx="838200" cy="0"/>
          </a:xfrm>
          <a:prstGeom prst="line">
            <a:avLst/>
          </a:prstGeom>
          <a:ln w="28575">
            <a:solidFill>
              <a:schemeClr val="bg1"/>
            </a:solidFill>
            <a:headEnd type="arrow" w="med" len="med"/>
            <a:tailEnd type="non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4" name="Rectangle 14"/>
          <p:cNvSpPr>
            <a:spLocks noChangeArrowheads="1"/>
          </p:cNvSpPr>
          <p:nvPr>
            <p:custDataLst>
              <p:tags r:id="rId39"/>
            </p:custDataLst>
          </p:nvPr>
        </p:nvSpPr>
        <p:spPr bwMode="auto">
          <a:xfrm>
            <a:off x="3429000" y="2514600"/>
            <a:ext cx="381000" cy="762000"/>
          </a:xfrm>
          <a:custGeom>
            <a:avLst/>
            <a:gdLst>
              <a:gd name="connsiteX0" fmla="*/ 0 w 381000"/>
              <a:gd name="connsiteY0" fmla="*/ 0 h 762000"/>
              <a:gd name="connsiteX1" fmla="*/ 381000 w 381000"/>
              <a:gd name="connsiteY1" fmla="*/ 0 h 762000"/>
              <a:gd name="connsiteX2" fmla="*/ 381000 w 381000"/>
              <a:gd name="connsiteY2" fmla="*/ 762000 h 762000"/>
              <a:gd name="connsiteX3" fmla="*/ 0 w 381000"/>
              <a:gd name="connsiteY3" fmla="*/ 762000 h 762000"/>
              <a:gd name="connsiteX4" fmla="*/ 0 w 381000"/>
              <a:gd name="connsiteY4" fmla="*/ 0 h 762000"/>
              <a:gd name="connsiteX0" fmla="*/ 0 w 381000"/>
              <a:gd name="connsiteY0" fmla="*/ 0 h 762000"/>
              <a:gd name="connsiteX1" fmla="*/ 381000 w 381000"/>
              <a:gd name="connsiteY1" fmla="*/ 76200 h 762000"/>
              <a:gd name="connsiteX2" fmla="*/ 381000 w 381000"/>
              <a:gd name="connsiteY2" fmla="*/ 762000 h 762000"/>
              <a:gd name="connsiteX3" fmla="*/ 0 w 381000"/>
              <a:gd name="connsiteY3" fmla="*/ 762000 h 762000"/>
              <a:gd name="connsiteX4" fmla="*/ 0 w 381000"/>
              <a:gd name="connsiteY4" fmla="*/ 0 h 762000"/>
              <a:gd name="connsiteX0" fmla="*/ 0 w 381000"/>
              <a:gd name="connsiteY0" fmla="*/ 0 h 762000"/>
              <a:gd name="connsiteX1" fmla="*/ 381000 w 381000"/>
              <a:gd name="connsiteY1" fmla="*/ 76200 h 762000"/>
              <a:gd name="connsiteX2" fmla="*/ 381000 w 381000"/>
              <a:gd name="connsiteY2" fmla="*/ 685800 h 762000"/>
              <a:gd name="connsiteX3" fmla="*/ 0 w 381000"/>
              <a:gd name="connsiteY3" fmla="*/ 762000 h 762000"/>
              <a:gd name="connsiteX4" fmla="*/ 0 w 381000"/>
              <a:gd name="connsiteY4" fmla="*/ 0 h 762000"/>
              <a:gd name="connsiteX0" fmla="*/ 0 w 381000"/>
              <a:gd name="connsiteY0" fmla="*/ 0 h 762000"/>
              <a:gd name="connsiteX1" fmla="*/ 381000 w 381000"/>
              <a:gd name="connsiteY1" fmla="*/ 152400 h 762000"/>
              <a:gd name="connsiteX2" fmla="*/ 381000 w 381000"/>
              <a:gd name="connsiteY2" fmla="*/ 685800 h 762000"/>
              <a:gd name="connsiteX3" fmla="*/ 0 w 381000"/>
              <a:gd name="connsiteY3" fmla="*/ 762000 h 762000"/>
              <a:gd name="connsiteX4" fmla="*/ 0 w 381000"/>
              <a:gd name="connsiteY4" fmla="*/ 0 h 762000"/>
              <a:gd name="connsiteX0" fmla="*/ 0 w 381000"/>
              <a:gd name="connsiteY0" fmla="*/ 0 h 762000"/>
              <a:gd name="connsiteX1" fmla="*/ 381000 w 381000"/>
              <a:gd name="connsiteY1" fmla="*/ 152400 h 762000"/>
              <a:gd name="connsiteX2" fmla="*/ 381000 w 381000"/>
              <a:gd name="connsiteY2" fmla="*/ 609600 h 762000"/>
              <a:gd name="connsiteX3" fmla="*/ 0 w 381000"/>
              <a:gd name="connsiteY3" fmla="*/ 762000 h 762000"/>
              <a:gd name="connsiteX4" fmla="*/ 0 w 381000"/>
              <a:gd name="connsiteY4" fmla="*/ 0 h 762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81000" h="762000">
                <a:moveTo>
                  <a:pt x="0" y="0"/>
                </a:moveTo>
                <a:lnTo>
                  <a:pt x="381000" y="152400"/>
                </a:lnTo>
                <a:lnTo>
                  <a:pt x="381000" y="609600"/>
                </a:lnTo>
                <a:lnTo>
                  <a:pt x="0" y="762000"/>
                </a:lnTo>
                <a:lnTo>
                  <a:pt x="0" y="0"/>
                </a:lnTo>
                <a:close/>
              </a:path>
            </a:pathLst>
          </a:custGeom>
          <a:solidFill>
            <a:schemeClr val="tx1"/>
          </a:solidFill>
          <a:ln w="28575" algn="ctr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cxnSp>
        <p:nvCxnSpPr>
          <p:cNvPr id="60" name="Straight Connector 59"/>
          <p:cNvCxnSpPr/>
          <p:nvPr>
            <p:custDataLst>
              <p:tags r:id="rId40"/>
            </p:custDataLst>
          </p:nvPr>
        </p:nvCxnSpPr>
        <p:spPr>
          <a:xfrm>
            <a:off x="3124200" y="3124200"/>
            <a:ext cx="304800" cy="0"/>
          </a:xfrm>
          <a:prstGeom prst="line">
            <a:avLst/>
          </a:prstGeom>
          <a:ln w="28575">
            <a:solidFill>
              <a:schemeClr val="bg1"/>
            </a:solidFill>
            <a:headEnd type="none" w="med" len="med"/>
            <a:tailEnd type="non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1" name="Straight Connector 60"/>
          <p:cNvCxnSpPr/>
          <p:nvPr>
            <p:custDataLst>
              <p:tags r:id="rId41"/>
            </p:custDataLst>
          </p:nvPr>
        </p:nvCxnSpPr>
        <p:spPr>
          <a:xfrm flipH="1">
            <a:off x="2209800" y="2667000"/>
            <a:ext cx="1219200" cy="0"/>
          </a:xfrm>
          <a:prstGeom prst="line">
            <a:avLst/>
          </a:prstGeom>
          <a:ln w="28575">
            <a:solidFill>
              <a:schemeClr val="bg1"/>
            </a:solidFill>
            <a:headEnd type="none" w="med" len="med"/>
            <a:tailEnd type="oval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2" name="AutoShape 43"/>
          <p:cNvSpPr>
            <a:spLocks noChangeArrowheads="1"/>
          </p:cNvSpPr>
          <p:nvPr>
            <p:custDataLst>
              <p:tags r:id="rId42"/>
            </p:custDataLst>
          </p:nvPr>
        </p:nvSpPr>
        <p:spPr bwMode="auto">
          <a:xfrm rot="5400000">
            <a:off x="2552699" y="2933701"/>
            <a:ext cx="457200" cy="380998"/>
          </a:xfrm>
          <a:prstGeom prst="triangle">
            <a:avLst>
              <a:gd name="adj" fmla="val 50000"/>
            </a:avLst>
          </a:prstGeom>
          <a:noFill/>
          <a:ln w="28575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endParaRPr lang="en-US"/>
          </a:p>
        </p:txBody>
      </p:sp>
      <p:sp>
        <p:nvSpPr>
          <p:cNvPr id="63" name="Oval 44"/>
          <p:cNvSpPr>
            <a:spLocks noChangeArrowheads="1"/>
          </p:cNvSpPr>
          <p:nvPr>
            <p:custDataLst>
              <p:tags r:id="rId43"/>
            </p:custDataLst>
          </p:nvPr>
        </p:nvSpPr>
        <p:spPr bwMode="auto">
          <a:xfrm rot="10800000">
            <a:off x="2971800" y="3048000"/>
            <a:ext cx="152400" cy="152400"/>
          </a:xfrm>
          <a:prstGeom prst="ellipse">
            <a:avLst/>
          </a:prstGeom>
          <a:noFill/>
          <a:ln w="28575" algn="ctr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en-US"/>
          </a:p>
        </p:txBody>
      </p:sp>
      <p:pic>
        <p:nvPicPr>
          <p:cNvPr id="10242" name="CP3 Ink bd691e7c-8beb-48c7-992c-cedac65e1a2b"/>
          <p:cNvPicPr>
            <a:picLocks noChangeAspect="1" noChangeArrowheads="1"/>
          </p:cNvPicPr>
          <p:nvPr>
            <p:custDataLst>
              <p:tags r:id="rId44"/>
            </p:custDataLst>
          </p:nvPr>
        </p:nvPicPr>
        <p:blipFill>
          <a:blip r:embed="rId47" cstate="print"/>
          <a:srcRect/>
          <a:stretch>
            <a:fillRect/>
          </a:stretch>
        </p:blipFill>
        <p:spPr bwMode="auto">
          <a:xfrm>
            <a:off x="855874" y="580091"/>
            <a:ext cx="6215932" cy="539565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  <p:bldP spid="5" grpId="0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An Example</a:t>
            </a:r>
            <a:endParaRPr lang="en-US" dirty="0"/>
          </a:p>
        </p:txBody>
      </p:sp>
      <p:sp>
        <p:nvSpPr>
          <p:cNvPr id="4" name="Rectangle 102"/>
          <p:cNvSpPr>
            <a:spLocks noChangeArrowheads="1"/>
          </p:cNvSpPr>
          <p:nvPr>
            <p:custDataLst>
              <p:tags r:id="rId2"/>
            </p:custDataLst>
          </p:nvPr>
        </p:nvSpPr>
        <p:spPr bwMode="auto">
          <a:xfrm>
            <a:off x="2438400" y="1295400"/>
            <a:ext cx="1219200" cy="2362200"/>
          </a:xfrm>
          <a:prstGeom prst="rect">
            <a:avLst/>
          </a:prstGeom>
          <a:noFill/>
          <a:ln w="38100" algn="ctr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5" name="Line 103"/>
          <p:cNvSpPr>
            <a:spLocks noChangeShapeType="1"/>
          </p:cNvSpPr>
          <p:nvPr>
            <p:custDataLst>
              <p:tags r:id="rId3"/>
            </p:custDataLst>
          </p:nvPr>
        </p:nvSpPr>
        <p:spPr bwMode="auto">
          <a:xfrm>
            <a:off x="1600200" y="2743200"/>
            <a:ext cx="8382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med" len="med"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6" name="Line 104"/>
          <p:cNvSpPr>
            <a:spLocks noChangeShapeType="1"/>
          </p:cNvSpPr>
          <p:nvPr>
            <p:custDataLst>
              <p:tags r:id="rId4"/>
            </p:custDataLst>
          </p:nvPr>
        </p:nvSpPr>
        <p:spPr bwMode="auto">
          <a:xfrm>
            <a:off x="3657600" y="2760663"/>
            <a:ext cx="8382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med" len="med"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11" name="Line 109"/>
          <p:cNvSpPr>
            <a:spLocks noChangeShapeType="1"/>
          </p:cNvSpPr>
          <p:nvPr>
            <p:custDataLst>
              <p:tags r:id="rId5"/>
            </p:custDataLst>
          </p:nvPr>
        </p:nvSpPr>
        <p:spPr bwMode="auto">
          <a:xfrm flipV="1">
            <a:off x="2895600" y="3429000"/>
            <a:ext cx="76200" cy="228600"/>
          </a:xfrm>
          <a:prstGeom prst="line">
            <a:avLst/>
          </a:prstGeom>
          <a:noFill/>
          <a:ln w="38100">
            <a:solidFill>
              <a:schemeClr val="accent1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 dirty="0"/>
          </a:p>
        </p:txBody>
      </p:sp>
      <p:sp>
        <p:nvSpPr>
          <p:cNvPr id="12" name="Line 110"/>
          <p:cNvSpPr>
            <a:spLocks noChangeShapeType="1"/>
          </p:cNvSpPr>
          <p:nvPr>
            <p:custDataLst>
              <p:tags r:id="rId6"/>
            </p:custDataLst>
          </p:nvPr>
        </p:nvSpPr>
        <p:spPr bwMode="auto">
          <a:xfrm flipH="1" flipV="1">
            <a:off x="2971800" y="3429000"/>
            <a:ext cx="76200" cy="228600"/>
          </a:xfrm>
          <a:prstGeom prst="line">
            <a:avLst/>
          </a:prstGeom>
          <a:noFill/>
          <a:ln w="38100">
            <a:solidFill>
              <a:schemeClr val="accent1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3" name="Line 111"/>
          <p:cNvSpPr>
            <a:spLocks noChangeShapeType="1"/>
          </p:cNvSpPr>
          <p:nvPr>
            <p:custDataLst>
              <p:tags r:id="rId7"/>
            </p:custDataLst>
          </p:nvPr>
        </p:nvSpPr>
        <p:spPr bwMode="auto">
          <a:xfrm>
            <a:off x="2971800" y="3657600"/>
            <a:ext cx="0" cy="3810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14" name="Text Box 113"/>
          <p:cNvSpPr txBox="1">
            <a:spLocks noChangeArrowheads="1"/>
          </p:cNvSpPr>
          <p:nvPr>
            <p:custDataLst>
              <p:tags r:id="rId8"/>
            </p:custDataLst>
          </p:nvPr>
        </p:nvSpPr>
        <p:spPr bwMode="auto">
          <a:xfrm>
            <a:off x="2438400" y="2351782"/>
            <a:ext cx="1175322" cy="1077218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3200" dirty="0" smtClean="0">
                <a:solidFill>
                  <a:srgbClr val="FFFFFF"/>
                </a:solidFill>
                <a:latin typeface="Calibri"/>
              </a:rPr>
              <a:t>32-bit</a:t>
            </a:r>
            <a:endParaRPr lang="en-US" sz="3200" dirty="0">
              <a:solidFill>
                <a:srgbClr val="FFFFFF"/>
              </a:solidFill>
              <a:latin typeface="Calibri"/>
            </a:endParaRPr>
          </a:p>
          <a:p>
            <a:pPr algn="ctr" eaLnBrk="1" hangingPunct="1"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3200" dirty="0" err="1" smtClean="0">
                <a:solidFill>
                  <a:srgbClr val="FFFFFF"/>
                </a:solidFill>
                <a:latin typeface="Calibri"/>
              </a:rPr>
              <a:t>reg</a:t>
            </a:r>
            <a:endParaRPr lang="en-US" sz="32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15" name="Text Box 108"/>
          <p:cNvSpPr txBox="1">
            <a:spLocks noChangeArrowheads="1"/>
          </p:cNvSpPr>
          <p:nvPr>
            <p:custDataLst>
              <p:tags r:id="rId9"/>
            </p:custDataLst>
          </p:nvPr>
        </p:nvSpPr>
        <p:spPr bwMode="auto">
          <a:xfrm>
            <a:off x="2692764" y="3962400"/>
            <a:ext cx="620683" cy="562013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800" dirty="0" err="1" smtClean="0">
                <a:solidFill>
                  <a:srgbClr val="FFFFFF"/>
                </a:solidFill>
                <a:latin typeface="Calibri"/>
              </a:rPr>
              <a:t>Clk</a:t>
            </a:r>
            <a:endParaRPr lang="en-US" sz="28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16" name="Rectangle 15"/>
          <p:cNvSpPr/>
          <p:nvPr>
            <p:custDataLst>
              <p:tags r:id="rId10"/>
            </p:custDataLst>
          </p:nvPr>
        </p:nvSpPr>
        <p:spPr>
          <a:xfrm>
            <a:off x="4495800" y="2514600"/>
            <a:ext cx="762000" cy="4572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800" dirty="0" smtClean="0"/>
              <a:t>+1</a:t>
            </a:r>
            <a:endParaRPr lang="en-US" sz="2800" dirty="0"/>
          </a:p>
        </p:txBody>
      </p:sp>
      <p:cxnSp>
        <p:nvCxnSpPr>
          <p:cNvPr id="18" name="Straight Connector 17"/>
          <p:cNvCxnSpPr>
            <a:stCxn id="16" idx="3"/>
          </p:cNvCxnSpPr>
          <p:nvPr>
            <p:custDataLst>
              <p:tags r:id="rId11"/>
            </p:custDataLst>
          </p:nvPr>
        </p:nvCxnSpPr>
        <p:spPr>
          <a:xfrm>
            <a:off x="5257800" y="2743200"/>
            <a:ext cx="533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Straight Connector 19"/>
          <p:cNvCxnSpPr/>
          <p:nvPr>
            <p:custDataLst>
              <p:tags r:id="rId12"/>
            </p:custDataLst>
          </p:nvPr>
        </p:nvCxnSpPr>
        <p:spPr>
          <a:xfrm rot="5400000">
            <a:off x="4686300" y="3848100"/>
            <a:ext cx="22098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2" name="Straight Connector 21"/>
          <p:cNvCxnSpPr/>
          <p:nvPr>
            <p:custDataLst>
              <p:tags r:id="rId13"/>
            </p:custDataLst>
          </p:nvPr>
        </p:nvCxnSpPr>
        <p:spPr>
          <a:xfrm rot="10800000">
            <a:off x="1600200" y="4953000"/>
            <a:ext cx="41910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4" name="Straight Connector 23"/>
          <p:cNvCxnSpPr/>
          <p:nvPr>
            <p:custDataLst>
              <p:tags r:id="rId14"/>
            </p:custDataLst>
          </p:nvPr>
        </p:nvCxnSpPr>
        <p:spPr>
          <a:xfrm rot="5400000" flipH="1" flipV="1">
            <a:off x="495300" y="3848100"/>
            <a:ext cx="22098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6" name="Line 104"/>
          <p:cNvSpPr>
            <a:spLocks noChangeShapeType="1"/>
          </p:cNvSpPr>
          <p:nvPr>
            <p:custDataLst>
              <p:tags r:id="rId15"/>
            </p:custDataLst>
          </p:nvPr>
        </p:nvSpPr>
        <p:spPr bwMode="auto">
          <a:xfrm>
            <a:off x="4114800" y="1676400"/>
            <a:ext cx="19812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med" len="med"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pic>
        <p:nvPicPr>
          <p:cNvPr id="27" name="Picture 82" descr="8-segment"/>
          <p:cNvPicPr>
            <a:picLocks noChangeAspect="1" noChangeArrowheads="1"/>
          </p:cNvPicPr>
          <p:nvPr>
            <p:custDataLst>
              <p:tags r:id="rId16"/>
            </p:custDataLst>
          </p:nvPr>
        </p:nvPicPr>
        <p:blipFill>
          <a:blip r:embed="rId32" cstate="print"/>
          <a:srcRect/>
          <a:stretch>
            <a:fillRect/>
          </a:stretch>
        </p:blipFill>
        <p:spPr bwMode="auto">
          <a:xfrm>
            <a:off x="6096000" y="1295400"/>
            <a:ext cx="581025" cy="754836"/>
          </a:xfrm>
          <a:prstGeom prst="rect">
            <a:avLst/>
          </a:prstGeom>
          <a:noFill/>
        </p:spPr>
      </p:pic>
      <p:pic>
        <p:nvPicPr>
          <p:cNvPr id="28" name="Picture 82" descr="8-segment"/>
          <p:cNvPicPr>
            <a:picLocks noChangeAspect="1" noChangeArrowheads="1"/>
          </p:cNvPicPr>
          <p:nvPr>
            <p:custDataLst>
              <p:tags r:id="rId17"/>
            </p:custDataLst>
          </p:nvPr>
        </p:nvPicPr>
        <p:blipFill>
          <a:blip r:embed="rId32" cstate="print"/>
          <a:srcRect/>
          <a:stretch>
            <a:fillRect/>
          </a:stretch>
        </p:blipFill>
        <p:spPr bwMode="auto">
          <a:xfrm>
            <a:off x="6629400" y="1295400"/>
            <a:ext cx="581025" cy="754836"/>
          </a:xfrm>
          <a:prstGeom prst="rect">
            <a:avLst/>
          </a:prstGeom>
          <a:noFill/>
        </p:spPr>
      </p:pic>
      <p:pic>
        <p:nvPicPr>
          <p:cNvPr id="29" name="Picture 82" descr="8-segment"/>
          <p:cNvPicPr>
            <a:picLocks noChangeAspect="1" noChangeArrowheads="1"/>
          </p:cNvPicPr>
          <p:nvPr>
            <p:custDataLst>
              <p:tags r:id="rId18"/>
            </p:custDataLst>
          </p:nvPr>
        </p:nvPicPr>
        <p:blipFill>
          <a:blip r:embed="rId32" cstate="print"/>
          <a:srcRect/>
          <a:stretch>
            <a:fillRect/>
          </a:stretch>
        </p:blipFill>
        <p:spPr bwMode="auto">
          <a:xfrm>
            <a:off x="7162800" y="1295400"/>
            <a:ext cx="581025" cy="754836"/>
          </a:xfrm>
          <a:prstGeom prst="rect">
            <a:avLst/>
          </a:prstGeom>
          <a:noFill/>
        </p:spPr>
      </p:pic>
      <p:pic>
        <p:nvPicPr>
          <p:cNvPr id="30" name="Picture 82" descr="8-segment"/>
          <p:cNvPicPr>
            <a:picLocks noChangeAspect="1" noChangeArrowheads="1"/>
          </p:cNvPicPr>
          <p:nvPr>
            <p:custDataLst>
              <p:tags r:id="rId19"/>
            </p:custDataLst>
          </p:nvPr>
        </p:nvPicPr>
        <p:blipFill>
          <a:blip r:embed="rId32" cstate="print"/>
          <a:srcRect/>
          <a:stretch>
            <a:fillRect/>
          </a:stretch>
        </p:blipFill>
        <p:spPr bwMode="auto">
          <a:xfrm>
            <a:off x="7696200" y="1295400"/>
            <a:ext cx="581025" cy="754836"/>
          </a:xfrm>
          <a:prstGeom prst="rect">
            <a:avLst/>
          </a:prstGeom>
          <a:noFill/>
        </p:spPr>
      </p:pic>
      <p:pic>
        <p:nvPicPr>
          <p:cNvPr id="31" name="Picture 82" descr="8-segment"/>
          <p:cNvPicPr>
            <a:picLocks noChangeAspect="1" noChangeArrowheads="1"/>
          </p:cNvPicPr>
          <p:nvPr>
            <p:custDataLst>
              <p:tags r:id="rId20"/>
            </p:custDataLst>
          </p:nvPr>
        </p:nvPicPr>
        <p:blipFill>
          <a:blip r:embed="rId32" cstate="print"/>
          <a:srcRect/>
          <a:stretch>
            <a:fillRect/>
          </a:stretch>
        </p:blipFill>
        <p:spPr bwMode="auto">
          <a:xfrm>
            <a:off x="8229600" y="1295400"/>
            <a:ext cx="581025" cy="754836"/>
          </a:xfrm>
          <a:prstGeom prst="rect">
            <a:avLst/>
          </a:prstGeom>
          <a:noFill/>
        </p:spPr>
      </p:pic>
      <p:cxnSp>
        <p:nvCxnSpPr>
          <p:cNvPr id="33" name="Straight Connector 32"/>
          <p:cNvCxnSpPr/>
          <p:nvPr>
            <p:custDataLst>
              <p:tags r:id="rId21"/>
            </p:custDataLst>
          </p:nvPr>
        </p:nvCxnSpPr>
        <p:spPr>
          <a:xfrm rot="5400000" flipH="1" flipV="1">
            <a:off x="3581400" y="2209800"/>
            <a:ext cx="1066800" cy="0"/>
          </a:xfrm>
          <a:prstGeom prst="line">
            <a:avLst/>
          </a:prstGeom>
          <a:ln w="28575">
            <a:solidFill>
              <a:schemeClr val="bg1"/>
            </a:solidFill>
            <a:head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4" name="TextBox 33"/>
          <p:cNvSpPr txBox="1"/>
          <p:nvPr>
            <p:custDataLst>
              <p:tags r:id="rId22"/>
            </p:custDataLst>
          </p:nvPr>
        </p:nvSpPr>
        <p:spPr>
          <a:xfrm>
            <a:off x="533400" y="609600"/>
            <a:ext cx="758541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Run</a:t>
            </a:r>
          </a:p>
        </p:txBody>
      </p:sp>
      <p:cxnSp>
        <p:nvCxnSpPr>
          <p:cNvPr id="36" name="Straight Connector 35"/>
          <p:cNvCxnSpPr/>
          <p:nvPr>
            <p:custDataLst>
              <p:tags r:id="rId23"/>
            </p:custDataLst>
          </p:nvPr>
        </p:nvCxnSpPr>
        <p:spPr>
          <a:xfrm>
            <a:off x="1447800" y="914400"/>
            <a:ext cx="12192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9" name="Straight Arrow Connector 38"/>
          <p:cNvCxnSpPr/>
          <p:nvPr>
            <p:custDataLst>
              <p:tags r:id="rId24"/>
            </p:custDataLst>
          </p:nvPr>
        </p:nvCxnSpPr>
        <p:spPr>
          <a:xfrm rot="5400000">
            <a:off x="2476897" y="1105297"/>
            <a:ext cx="380206" cy="1588"/>
          </a:xfrm>
          <a:prstGeom prst="straightConnector1">
            <a:avLst/>
          </a:prstGeom>
          <a:ln w="28575"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0" name="Text Box 108"/>
          <p:cNvSpPr txBox="1">
            <a:spLocks noChangeArrowheads="1"/>
          </p:cNvSpPr>
          <p:nvPr>
            <p:custDataLst>
              <p:tags r:id="rId25"/>
            </p:custDataLst>
          </p:nvPr>
        </p:nvSpPr>
        <p:spPr bwMode="auto">
          <a:xfrm>
            <a:off x="2438400" y="1219200"/>
            <a:ext cx="678392" cy="562013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800" dirty="0" smtClean="0">
                <a:solidFill>
                  <a:srgbClr val="FFFFFF"/>
                </a:solidFill>
                <a:latin typeface="Calibri"/>
              </a:rPr>
              <a:t>WE</a:t>
            </a:r>
            <a:endParaRPr lang="en-US" sz="28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41" name="Text Box 108"/>
          <p:cNvSpPr txBox="1">
            <a:spLocks noChangeArrowheads="1"/>
          </p:cNvSpPr>
          <p:nvPr>
            <p:custDataLst>
              <p:tags r:id="rId26"/>
            </p:custDataLst>
          </p:nvPr>
        </p:nvSpPr>
        <p:spPr bwMode="auto">
          <a:xfrm>
            <a:off x="3276600" y="1219200"/>
            <a:ext cx="380232" cy="562013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800" dirty="0" smtClean="0">
                <a:solidFill>
                  <a:srgbClr val="FFFFFF"/>
                </a:solidFill>
                <a:latin typeface="Calibri"/>
              </a:rPr>
              <a:t>R</a:t>
            </a:r>
            <a:endParaRPr lang="en-US" sz="28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43" name="TextBox 42"/>
          <p:cNvSpPr txBox="1"/>
          <p:nvPr>
            <p:custDataLst>
              <p:tags r:id="rId27"/>
            </p:custDataLst>
          </p:nvPr>
        </p:nvSpPr>
        <p:spPr>
          <a:xfrm>
            <a:off x="381000" y="152400"/>
            <a:ext cx="9906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Reset</a:t>
            </a:r>
          </a:p>
        </p:txBody>
      </p:sp>
      <p:cxnSp>
        <p:nvCxnSpPr>
          <p:cNvPr id="44" name="Straight Connector 43"/>
          <p:cNvCxnSpPr/>
          <p:nvPr>
            <p:custDataLst>
              <p:tags r:id="rId28"/>
            </p:custDataLst>
          </p:nvPr>
        </p:nvCxnSpPr>
        <p:spPr>
          <a:xfrm>
            <a:off x="1447800" y="457200"/>
            <a:ext cx="19812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5" name="Straight Arrow Connector 44"/>
          <p:cNvCxnSpPr/>
          <p:nvPr>
            <p:custDataLst>
              <p:tags r:id="rId29"/>
            </p:custDataLst>
          </p:nvPr>
        </p:nvCxnSpPr>
        <p:spPr>
          <a:xfrm rot="5400000">
            <a:off x="3011091" y="876697"/>
            <a:ext cx="836612" cy="794"/>
          </a:xfrm>
          <a:prstGeom prst="straightConnector1">
            <a:avLst/>
          </a:prstGeom>
          <a:ln w="28575"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1266" name="CP3 Ink 7ec09857-5523-4c3f-90e3-58a717a34f8a"/>
          <p:cNvPicPr>
            <a:picLocks noChangeAspect="1" noChangeArrowheads="1"/>
          </p:cNvPicPr>
          <p:nvPr>
            <p:custDataLst>
              <p:tags r:id="rId30"/>
            </p:custDataLst>
          </p:nvPr>
        </p:nvPicPr>
        <p:blipFill>
          <a:blip r:embed="rId33" cstate="print"/>
          <a:srcRect/>
          <a:stretch>
            <a:fillRect/>
          </a:stretch>
        </p:blipFill>
        <p:spPr bwMode="auto">
          <a:xfrm>
            <a:off x="5092353" y="967473"/>
            <a:ext cx="3133372" cy="268937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4" grpId="0"/>
      <p:bldP spid="40" grpId="0"/>
      <p:bldP spid="41" grpId="0"/>
      <p:bldP spid="43" grpId="0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Clock Methodology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>
          <a:xfrm>
            <a:off x="228600" y="304800"/>
            <a:ext cx="8686800" cy="5638800"/>
          </a:xfrm>
        </p:spPr>
        <p:txBody>
          <a:bodyPr>
            <a:normAutofit/>
          </a:bodyPr>
          <a:lstStyle/>
          <a:p>
            <a:r>
              <a:rPr lang="en-US" dirty="0" smtClean="0">
                <a:solidFill>
                  <a:schemeClr val="accent1"/>
                </a:solidFill>
              </a:rPr>
              <a:t>Clock Methodology</a:t>
            </a:r>
          </a:p>
          <a:p>
            <a:pPr>
              <a:buFont typeface="Arial" pitchFamily="34" charset="0"/>
              <a:buChar char="•"/>
            </a:pPr>
            <a:r>
              <a:rPr lang="en-US" dirty="0" smtClean="0"/>
              <a:t>Negative edge, synchronous</a:t>
            </a:r>
          </a:p>
          <a:p>
            <a:pPr>
              <a:buFont typeface="Arial" pitchFamily="34" charset="0"/>
              <a:buChar char="•"/>
            </a:pPr>
            <a:endParaRPr lang="en-US" dirty="0" smtClean="0"/>
          </a:p>
          <a:p>
            <a:pPr>
              <a:buFont typeface="Arial" pitchFamily="34" charset="0"/>
              <a:buChar char="•"/>
            </a:pPr>
            <a:endParaRPr lang="en-US" dirty="0" smtClean="0"/>
          </a:p>
          <a:p>
            <a:pPr>
              <a:buFont typeface="Arial" pitchFamily="34" charset="0"/>
              <a:buChar char="•"/>
            </a:pPr>
            <a:endParaRPr lang="en-US" dirty="0" smtClean="0"/>
          </a:p>
          <a:p>
            <a:pPr lvl="2"/>
            <a:r>
              <a:rPr lang="en-US" dirty="0" smtClean="0"/>
              <a:t>Signals must be stable near falling clock edge</a:t>
            </a:r>
          </a:p>
          <a:p>
            <a:pPr>
              <a:buFont typeface="Arial" pitchFamily="34" charset="0"/>
              <a:buChar char="•"/>
            </a:pPr>
            <a:endParaRPr lang="en-US" dirty="0" smtClean="0"/>
          </a:p>
          <a:p>
            <a:pPr>
              <a:buFont typeface="Arial" pitchFamily="34" charset="0"/>
              <a:buChar char="•"/>
            </a:pPr>
            <a:r>
              <a:rPr lang="en-US" dirty="0" smtClean="0"/>
              <a:t>Positive edge synchronous</a:t>
            </a:r>
          </a:p>
          <a:p>
            <a:pPr>
              <a:buFont typeface="Arial" pitchFamily="34" charset="0"/>
              <a:buChar char="•"/>
            </a:pPr>
            <a:r>
              <a:rPr lang="en-US" dirty="0" smtClean="0"/>
              <a:t>Asynchronous,  multiple clocks, . . .</a:t>
            </a:r>
          </a:p>
        </p:txBody>
      </p:sp>
      <p:sp>
        <p:nvSpPr>
          <p:cNvPr id="22" name="Text Box 66"/>
          <p:cNvSpPr txBox="1"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95494" y="1752600"/>
            <a:ext cx="638316" cy="629147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3200" dirty="0" err="1">
                <a:solidFill>
                  <a:srgbClr val="FFFFFF"/>
                </a:solidFill>
                <a:latin typeface="Calibri"/>
              </a:rPr>
              <a:t>clk</a:t>
            </a:r>
            <a:endParaRPr lang="en-US" sz="3200" dirty="0">
              <a:solidFill>
                <a:srgbClr val="FFFFFF"/>
              </a:solidFill>
              <a:latin typeface="Calibri"/>
            </a:endParaRPr>
          </a:p>
        </p:txBody>
      </p:sp>
      <p:cxnSp>
        <p:nvCxnSpPr>
          <p:cNvPr id="27" name="Straight Connector 26"/>
          <p:cNvCxnSpPr/>
          <p:nvPr>
            <p:custDataLst>
              <p:tags r:id="rId4"/>
            </p:custDataLst>
          </p:nvPr>
        </p:nvCxnSpPr>
        <p:spPr>
          <a:xfrm>
            <a:off x="685800" y="1828800"/>
            <a:ext cx="7848600" cy="0"/>
          </a:xfrm>
          <a:prstGeom prst="line">
            <a:avLst/>
          </a:prstGeom>
          <a:ln w="12700">
            <a:solidFill>
              <a:schemeClr val="bg2">
                <a:lumMod val="60000"/>
                <a:lumOff val="40000"/>
              </a:schemeClr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8" name="Straight Connector 27"/>
          <p:cNvCxnSpPr/>
          <p:nvPr>
            <p:custDataLst>
              <p:tags r:id="rId5"/>
            </p:custDataLst>
          </p:nvPr>
        </p:nvCxnSpPr>
        <p:spPr>
          <a:xfrm>
            <a:off x="685800" y="2438400"/>
            <a:ext cx="7848600" cy="0"/>
          </a:xfrm>
          <a:prstGeom prst="line">
            <a:avLst/>
          </a:prstGeom>
          <a:ln w="12700">
            <a:solidFill>
              <a:schemeClr val="bg2">
                <a:lumMod val="60000"/>
                <a:lumOff val="40000"/>
              </a:schemeClr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9" name="TextBox 28"/>
          <p:cNvSpPr txBox="1"/>
          <p:nvPr>
            <p:custDataLst>
              <p:tags r:id="rId6"/>
            </p:custDataLst>
          </p:nvPr>
        </p:nvSpPr>
        <p:spPr>
          <a:xfrm>
            <a:off x="1371600" y="2743200"/>
            <a:ext cx="2438400" cy="369332"/>
          </a:xfrm>
          <a:prstGeom prst="rect">
            <a:avLst/>
          </a:prstGeom>
          <a:solidFill>
            <a:schemeClr val="accent1"/>
          </a:solidFill>
          <a:ln w="38100">
            <a:solidFill>
              <a:schemeClr val="tx1"/>
            </a:solidFill>
            <a:prstDash val="solid"/>
          </a:ln>
        </p:spPr>
        <p:txBody>
          <a:bodyPr wrap="none" lIns="0" tIns="0" rIns="0" bIns="0" rtlCol="0" anchor="ctr">
            <a:noAutofit/>
          </a:bodyPr>
          <a:lstStyle/>
          <a:p>
            <a:pPr algn="ctr"/>
            <a:r>
              <a:rPr lang="en-US" sz="2400" b="1" dirty="0" smtClean="0"/>
              <a:t>compute</a:t>
            </a:r>
          </a:p>
        </p:txBody>
      </p:sp>
      <p:sp>
        <p:nvSpPr>
          <p:cNvPr id="30" name="TextBox 29"/>
          <p:cNvSpPr txBox="1"/>
          <p:nvPr>
            <p:custDataLst>
              <p:tags r:id="rId7"/>
            </p:custDataLst>
          </p:nvPr>
        </p:nvSpPr>
        <p:spPr>
          <a:xfrm>
            <a:off x="3810000" y="2743200"/>
            <a:ext cx="685800" cy="369332"/>
          </a:xfrm>
          <a:prstGeom prst="rect">
            <a:avLst/>
          </a:prstGeom>
          <a:solidFill>
            <a:schemeClr val="accent1"/>
          </a:solidFill>
          <a:ln w="38100">
            <a:solidFill>
              <a:schemeClr val="tx1"/>
            </a:solidFill>
            <a:prstDash val="solid"/>
          </a:ln>
        </p:spPr>
        <p:txBody>
          <a:bodyPr wrap="none" lIns="0" tIns="0" rIns="0" bIns="0" rtlCol="0" anchor="ctr">
            <a:noAutofit/>
          </a:bodyPr>
          <a:lstStyle/>
          <a:p>
            <a:pPr algn="ctr"/>
            <a:r>
              <a:rPr lang="en-US" sz="2400" b="1" dirty="0" smtClean="0"/>
              <a:t>save</a:t>
            </a:r>
          </a:p>
        </p:txBody>
      </p:sp>
      <p:sp>
        <p:nvSpPr>
          <p:cNvPr id="35" name="Line 30"/>
          <p:cNvSpPr>
            <a:spLocks noChangeShapeType="1"/>
          </p:cNvSpPr>
          <p:nvPr>
            <p:custDataLst>
              <p:tags r:id="rId8"/>
            </p:custDataLst>
          </p:nvPr>
        </p:nvSpPr>
        <p:spPr bwMode="auto">
          <a:xfrm>
            <a:off x="1243249" y="2438400"/>
            <a:ext cx="1957151" cy="0"/>
          </a:xfrm>
          <a:prstGeom prst="line">
            <a:avLst/>
          </a:prstGeom>
          <a:noFill/>
          <a:ln w="38100">
            <a:solidFill>
              <a:schemeClr val="accent1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36" name="Line 31"/>
          <p:cNvSpPr>
            <a:spLocks noChangeShapeType="1"/>
          </p:cNvSpPr>
          <p:nvPr>
            <p:custDataLst>
              <p:tags r:id="rId9"/>
            </p:custDataLst>
          </p:nvPr>
        </p:nvSpPr>
        <p:spPr bwMode="auto">
          <a:xfrm>
            <a:off x="3200400" y="1828800"/>
            <a:ext cx="1073253" cy="0"/>
          </a:xfrm>
          <a:prstGeom prst="line">
            <a:avLst/>
          </a:prstGeom>
          <a:noFill/>
          <a:ln w="38100">
            <a:solidFill>
              <a:schemeClr val="accent1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37" name="Line 32"/>
          <p:cNvSpPr>
            <a:spLocks noChangeShapeType="1"/>
          </p:cNvSpPr>
          <p:nvPr>
            <p:custDataLst>
              <p:tags r:id="rId10"/>
            </p:custDataLst>
          </p:nvPr>
        </p:nvSpPr>
        <p:spPr bwMode="auto">
          <a:xfrm>
            <a:off x="3200400" y="1828800"/>
            <a:ext cx="0" cy="609600"/>
          </a:xfrm>
          <a:prstGeom prst="line">
            <a:avLst/>
          </a:prstGeom>
          <a:noFill/>
          <a:ln w="38100">
            <a:solidFill>
              <a:schemeClr val="accent1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43" name="Line 31"/>
          <p:cNvSpPr>
            <a:spLocks noChangeShapeType="1"/>
          </p:cNvSpPr>
          <p:nvPr>
            <p:custDataLst>
              <p:tags r:id="rId11"/>
            </p:custDataLst>
          </p:nvPr>
        </p:nvSpPr>
        <p:spPr bwMode="auto">
          <a:xfrm>
            <a:off x="799695" y="1828800"/>
            <a:ext cx="440551" cy="0"/>
          </a:xfrm>
          <a:prstGeom prst="line">
            <a:avLst/>
          </a:prstGeom>
          <a:noFill/>
          <a:ln w="381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45" name="Line 33"/>
          <p:cNvSpPr>
            <a:spLocks noChangeShapeType="1"/>
          </p:cNvSpPr>
          <p:nvPr>
            <p:custDataLst>
              <p:tags r:id="rId12"/>
            </p:custDataLst>
          </p:nvPr>
        </p:nvSpPr>
        <p:spPr bwMode="auto">
          <a:xfrm>
            <a:off x="1224546" y="1828800"/>
            <a:ext cx="0" cy="609600"/>
          </a:xfrm>
          <a:prstGeom prst="line">
            <a:avLst/>
          </a:prstGeom>
          <a:noFill/>
          <a:ln w="38100">
            <a:solidFill>
              <a:schemeClr val="accent1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10" name="Line 30"/>
          <p:cNvSpPr>
            <a:spLocks noChangeShapeType="1"/>
          </p:cNvSpPr>
          <p:nvPr>
            <p:custDataLst>
              <p:tags r:id="rId13"/>
            </p:custDataLst>
          </p:nvPr>
        </p:nvSpPr>
        <p:spPr bwMode="auto">
          <a:xfrm>
            <a:off x="7315201" y="2438400"/>
            <a:ext cx="1143000" cy="0"/>
          </a:xfrm>
          <a:prstGeom prst="line">
            <a:avLst/>
          </a:prstGeom>
          <a:noFill/>
          <a:ln w="38100">
            <a:solidFill>
              <a:schemeClr val="accent5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111" name="Line 33"/>
          <p:cNvSpPr>
            <a:spLocks noChangeShapeType="1"/>
          </p:cNvSpPr>
          <p:nvPr>
            <p:custDataLst>
              <p:tags r:id="rId14"/>
            </p:custDataLst>
          </p:nvPr>
        </p:nvSpPr>
        <p:spPr bwMode="auto">
          <a:xfrm>
            <a:off x="7296497" y="1828800"/>
            <a:ext cx="0" cy="609600"/>
          </a:xfrm>
          <a:prstGeom prst="line">
            <a:avLst/>
          </a:prstGeom>
          <a:noFill/>
          <a:ln w="38100">
            <a:solidFill>
              <a:schemeClr val="accent5"/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55" name="Line 30"/>
          <p:cNvSpPr>
            <a:spLocks noChangeShapeType="1"/>
          </p:cNvSpPr>
          <p:nvPr>
            <p:custDataLst>
              <p:tags r:id="rId15"/>
            </p:custDataLst>
          </p:nvPr>
        </p:nvSpPr>
        <p:spPr bwMode="auto">
          <a:xfrm>
            <a:off x="4291249" y="2438400"/>
            <a:ext cx="1957151" cy="0"/>
          </a:xfrm>
          <a:prstGeom prst="line">
            <a:avLst/>
          </a:prstGeom>
          <a:noFill/>
          <a:ln w="38100">
            <a:solidFill>
              <a:schemeClr val="accent4">
                <a:lumMod val="40000"/>
                <a:lumOff val="60000"/>
              </a:schemeClr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56" name="Line 31"/>
          <p:cNvSpPr>
            <a:spLocks noChangeShapeType="1"/>
          </p:cNvSpPr>
          <p:nvPr>
            <p:custDataLst>
              <p:tags r:id="rId16"/>
            </p:custDataLst>
          </p:nvPr>
        </p:nvSpPr>
        <p:spPr bwMode="auto">
          <a:xfrm>
            <a:off x="6248400" y="1828800"/>
            <a:ext cx="1073253" cy="0"/>
          </a:xfrm>
          <a:prstGeom prst="line">
            <a:avLst/>
          </a:prstGeom>
          <a:noFill/>
          <a:ln w="38100">
            <a:solidFill>
              <a:schemeClr val="accent4">
                <a:lumMod val="40000"/>
                <a:lumOff val="60000"/>
              </a:schemeClr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57" name="Line 32"/>
          <p:cNvSpPr>
            <a:spLocks noChangeShapeType="1"/>
          </p:cNvSpPr>
          <p:nvPr>
            <p:custDataLst>
              <p:tags r:id="rId17"/>
            </p:custDataLst>
          </p:nvPr>
        </p:nvSpPr>
        <p:spPr bwMode="auto">
          <a:xfrm>
            <a:off x="6248400" y="1828800"/>
            <a:ext cx="0" cy="609600"/>
          </a:xfrm>
          <a:prstGeom prst="line">
            <a:avLst/>
          </a:prstGeom>
          <a:noFill/>
          <a:ln w="38100">
            <a:solidFill>
              <a:schemeClr val="accent4">
                <a:lumMod val="40000"/>
                <a:lumOff val="60000"/>
              </a:schemeClr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58" name="Line 33"/>
          <p:cNvSpPr>
            <a:spLocks noChangeShapeType="1"/>
          </p:cNvSpPr>
          <p:nvPr>
            <p:custDataLst>
              <p:tags r:id="rId18"/>
            </p:custDataLst>
          </p:nvPr>
        </p:nvSpPr>
        <p:spPr bwMode="auto">
          <a:xfrm>
            <a:off x="4272546" y="1828800"/>
            <a:ext cx="0" cy="609600"/>
          </a:xfrm>
          <a:prstGeom prst="line">
            <a:avLst/>
          </a:prstGeom>
          <a:noFill/>
          <a:ln w="38100">
            <a:solidFill>
              <a:schemeClr val="accent4">
                <a:lumMod val="40000"/>
                <a:lumOff val="60000"/>
              </a:schemeClr>
            </a:solidFill>
            <a:round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62" name="TextBox 61"/>
          <p:cNvSpPr txBox="1"/>
          <p:nvPr>
            <p:custDataLst>
              <p:tags r:id="rId19"/>
            </p:custDataLst>
          </p:nvPr>
        </p:nvSpPr>
        <p:spPr>
          <a:xfrm>
            <a:off x="3574348" y="1905000"/>
            <a:ext cx="766748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2400" b="1" dirty="0" err="1" smtClean="0">
                <a:solidFill>
                  <a:schemeClr val="bg1"/>
                </a:solidFill>
              </a:rPr>
              <a:t>t</a:t>
            </a:r>
            <a:r>
              <a:rPr lang="en-US" sz="2400" b="1" baseline="-25000" dirty="0" err="1" smtClean="0">
                <a:solidFill>
                  <a:schemeClr val="bg1"/>
                </a:solidFill>
              </a:rPr>
              <a:t>setup</a:t>
            </a:r>
            <a:endParaRPr lang="en-US" sz="2400" b="1" baseline="-25000" dirty="0" smtClean="0">
              <a:solidFill>
                <a:schemeClr val="bg1"/>
              </a:solidFill>
            </a:endParaRPr>
          </a:p>
        </p:txBody>
      </p:sp>
      <p:sp>
        <p:nvSpPr>
          <p:cNvPr id="65" name="TextBox 64"/>
          <p:cNvSpPr txBox="1"/>
          <p:nvPr>
            <p:custDataLst>
              <p:tags r:id="rId20"/>
            </p:custDataLst>
          </p:nvPr>
        </p:nvSpPr>
        <p:spPr>
          <a:xfrm>
            <a:off x="4287433" y="1905000"/>
            <a:ext cx="673582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2400" b="1" dirty="0" err="1" smtClean="0">
                <a:solidFill>
                  <a:schemeClr val="bg1"/>
                </a:solidFill>
              </a:rPr>
              <a:t>t</a:t>
            </a:r>
            <a:r>
              <a:rPr lang="en-US" sz="2400" b="1" baseline="-25000" dirty="0" err="1" smtClean="0">
                <a:solidFill>
                  <a:schemeClr val="bg1"/>
                </a:solidFill>
              </a:rPr>
              <a:t>hold</a:t>
            </a:r>
            <a:endParaRPr lang="en-US" sz="2400" b="1" baseline="-25000" dirty="0" smtClean="0">
              <a:solidFill>
                <a:schemeClr val="bg1"/>
              </a:solidFill>
            </a:endParaRPr>
          </a:p>
        </p:txBody>
      </p:sp>
      <p:cxnSp>
        <p:nvCxnSpPr>
          <p:cNvPr id="67" name="Straight Arrow Connector 66"/>
          <p:cNvCxnSpPr/>
          <p:nvPr>
            <p:custDataLst>
              <p:tags r:id="rId21"/>
            </p:custDataLst>
          </p:nvPr>
        </p:nvCxnSpPr>
        <p:spPr>
          <a:xfrm rot="10800000">
            <a:off x="3810000" y="2590800"/>
            <a:ext cx="457200" cy="1588"/>
          </a:xfrm>
          <a:prstGeom prst="straightConnector1">
            <a:avLst/>
          </a:prstGeom>
          <a:ln w="38100"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9" name="Straight Arrow Connector 68"/>
          <p:cNvCxnSpPr/>
          <p:nvPr>
            <p:custDataLst>
              <p:tags r:id="rId22"/>
            </p:custDataLst>
          </p:nvPr>
        </p:nvCxnSpPr>
        <p:spPr>
          <a:xfrm>
            <a:off x="4267200" y="2590800"/>
            <a:ext cx="228600" cy="1588"/>
          </a:xfrm>
          <a:prstGeom prst="straightConnector1">
            <a:avLst/>
          </a:prstGeom>
          <a:ln w="38100"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1" name="Straight Connector 70"/>
          <p:cNvCxnSpPr/>
          <p:nvPr>
            <p:custDataLst>
              <p:tags r:id="rId23"/>
            </p:custDataLst>
          </p:nvPr>
        </p:nvCxnSpPr>
        <p:spPr>
          <a:xfrm rot="5400000" flipH="1" flipV="1">
            <a:off x="4191000" y="2590800"/>
            <a:ext cx="152400" cy="0"/>
          </a:xfrm>
          <a:prstGeom prst="line">
            <a:avLst/>
          </a:prstGeom>
          <a:ln w="38100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1" name="TextBox 30"/>
          <p:cNvSpPr txBox="1"/>
          <p:nvPr>
            <p:custDataLst>
              <p:tags r:id="rId24"/>
            </p:custDataLst>
          </p:nvPr>
        </p:nvSpPr>
        <p:spPr>
          <a:xfrm>
            <a:off x="4495800" y="2743200"/>
            <a:ext cx="2438400" cy="369332"/>
          </a:xfrm>
          <a:prstGeom prst="rect">
            <a:avLst/>
          </a:prstGeom>
          <a:solidFill>
            <a:schemeClr val="accent4"/>
          </a:solidFill>
          <a:ln w="38100">
            <a:solidFill>
              <a:schemeClr val="tx1"/>
            </a:solidFill>
            <a:prstDash val="solid"/>
          </a:ln>
        </p:spPr>
        <p:txBody>
          <a:bodyPr wrap="none" lIns="0" tIns="0" rIns="0" bIns="0" rtlCol="0" anchor="ctr">
            <a:noAutofit/>
          </a:bodyPr>
          <a:lstStyle/>
          <a:p>
            <a:pPr algn="ctr"/>
            <a:r>
              <a:rPr lang="en-US" sz="2400" b="1" dirty="0" smtClean="0"/>
              <a:t>compute</a:t>
            </a:r>
          </a:p>
        </p:txBody>
      </p:sp>
      <p:sp>
        <p:nvSpPr>
          <p:cNvPr id="32" name="TextBox 31"/>
          <p:cNvSpPr txBox="1"/>
          <p:nvPr>
            <p:custDataLst>
              <p:tags r:id="rId25"/>
            </p:custDataLst>
          </p:nvPr>
        </p:nvSpPr>
        <p:spPr>
          <a:xfrm>
            <a:off x="6934200" y="2743200"/>
            <a:ext cx="685800" cy="369332"/>
          </a:xfrm>
          <a:prstGeom prst="rect">
            <a:avLst/>
          </a:prstGeom>
          <a:solidFill>
            <a:schemeClr val="accent4"/>
          </a:solidFill>
          <a:ln w="38100">
            <a:solidFill>
              <a:schemeClr val="tx1"/>
            </a:solidFill>
            <a:prstDash val="solid"/>
          </a:ln>
        </p:spPr>
        <p:txBody>
          <a:bodyPr wrap="none" lIns="0" tIns="0" rIns="0" bIns="0" rtlCol="0" anchor="ctr">
            <a:noAutofit/>
          </a:bodyPr>
          <a:lstStyle/>
          <a:p>
            <a:pPr algn="ctr"/>
            <a:r>
              <a:rPr lang="en-US" sz="2400" b="1" dirty="0" smtClean="0"/>
              <a:t>save</a:t>
            </a:r>
          </a:p>
        </p:txBody>
      </p:sp>
      <p:sp>
        <p:nvSpPr>
          <p:cNvPr id="33" name="TextBox 32"/>
          <p:cNvSpPr txBox="1"/>
          <p:nvPr>
            <p:custDataLst>
              <p:tags r:id="rId26"/>
            </p:custDataLst>
          </p:nvPr>
        </p:nvSpPr>
        <p:spPr>
          <a:xfrm>
            <a:off x="7620000" y="2743200"/>
            <a:ext cx="1295400" cy="369332"/>
          </a:xfrm>
          <a:custGeom>
            <a:avLst/>
            <a:gdLst>
              <a:gd name="connsiteX0" fmla="*/ 0 w 1295400"/>
              <a:gd name="connsiteY0" fmla="*/ 0 h 369332"/>
              <a:gd name="connsiteX1" fmla="*/ 1295400 w 1295400"/>
              <a:gd name="connsiteY1" fmla="*/ 0 h 369332"/>
              <a:gd name="connsiteX2" fmla="*/ 1295400 w 1295400"/>
              <a:gd name="connsiteY2" fmla="*/ 369332 h 369332"/>
              <a:gd name="connsiteX3" fmla="*/ 0 w 1295400"/>
              <a:gd name="connsiteY3" fmla="*/ 369332 h 369332"/>
              <a:gd name="connsiteX4" fmla="*/ 0 w 1295400"/>
              <a:gd name="connsiteY4" fmla="*/ 0 h 369332"/>
              <a:gd name="connsiteX0" fmla="*/ 0 w 1295400"/>
              <a:gd name="connsiteY0" fmla="*/ 0 h 369332"/>
              <a:gd name="connsiteX1" fmla="*/ 1295400 w 1295400"/>
              <a:gd name="connsiteY1" fmla="*/ 0 h 369332"/>
              <a:gd name="connsiteX2" fmla="*/ 1219200 w 1295400"/>
              <a:gd name="connsiteY2" fmla="*/ 228600 h 369332"/>
              <a:gd name="connsiteX3" fmla="*/ 1295400 w 1295400"/>
              <a:gd name="connsiteY3" fmla="*/ 369332 h 369332"/>
              <a:gd name="connsiteX4" fmla="*/ 0 w 1295400"/>
              <a:gd name="connsiteY4" fmla="*/ 369332 h 369332"/>
              <a:gd name="connsiteX5" fmla="*/ 0 w 1295400"/>
              <a:gd name="connsiteY5" fmla="*/ 0 h 36933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1295400" h="369332">
                <a:moveTo>
                  <a:pt x="0" y="0"/>
                </a:moveTo>
                <a:lnTo>
                  <a:pt x="1295400" y="0"/>
                </a:lnTo>
                <a:lnTo>
                  <a:pt x="1219200" y="228600"/>
                </a:lnTo>
                <a:lnTo>
                  <a:pt x="1295400" y="369332"/>
                </a:lnTo>
                <a:lnTo>
                  <a:pt x="0" y="369332"/>
                </a:lnTo>
                <a:lnTo>
                  <a:pt x="0" y="0"/>
                </a:lnTo>
                <a:close/>
              </a:path>
            </a:pathLst>
          </a:custGeom>
          <a:solidFill>
            <a:schemeClr val="accent5"/>
          </a:solidFill>
          <a:ln w="38100">
            <a:solidFill>
              <a:schemeClr val="tx1"/>
            </a:solidFill>
            <a:prstDash val="solid"/>
          </a:ln>
        </p:spPr>
        <p:txBody>
          <a:bodyPr wrap="none" lIns="0" tIns="0" rIns="0" bIns="0" rtlCol="0" anchor="ctr">
            <a:noAutofit/>
          </a:bodyPr>
          <a:lstStyle/>
          <a:p>
            <a:pPr algn="r"/>
            <a:r>
              <a:rPr lang="en-US" sz="2400" b="1" dirty="0" smtClean="0"/>
              <a:t>compute</a:t>
            </a:r>
          </a:p>
        </p:txBody>
      </p:sp>
      <p:sp>
        <p:nvSpPr>
          <p:cNvPr id="34" name="TextBox 33"/>
          <p:cNvSpPr txBox="1"/>
          <p:nvPr>
            <p:custDataLst>
              <p:tags r:id="rId27"/>
            </p:custDataLst>
          </p:nvPr>
        </p:nvSpPr>
        <p:spPr>
          <a:xfrm>
            <a:off x="1428340" y="1905000"/>
            <a:ext cx="1512979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2400" b="1" dirty="0" err="1" smtClean="0">
                <a:solidFill>
                  <a:schemeClr val="bg1"/>
                </a:solidFill>
              </a:rPr>
              <a:t>t</a:t>
            </a:r>
            <a:r>
              <a:rPr lang="en-US" sz="2400" b="1" baseline="-25000" dirty="0" err="1" smtClean="0">
                <a:solidFill>
                  <a:schemeClr val="bg1"/>
                </a:solidFill>
              </a:rPr>
              <a:t>combinational</a:t>
            </a:r>
            <a:endParaRPr lang="en-US" sz="2400" b="1" baseline="-25000" dirty="0" smtClean="0">
              <a:solidFill>
                <a:schemeClr val="bg1"/>
              </a:solidFill>
            </a:endParaRPr>
          </a:p>
        </p:txBody>
      </p:sp>
      <p:cxnSp>
        <p:nvCxnSpPr>
          <p:cNvPr id="38" name="Straight Arrow Connector 37"/>
          <p:cNvCxnSpPr/>
          <p:nvPr>
            <p:custDataLst>
              <p:tags r:id="rId28"/>
            </p:custDataLst>
          </p:nvPr>
        </p:nvCxnSpPr>
        <p:spPr>
          <a:xfrm rot="10800000">
            <a:off x="1447800" y="2590800"/>
            <a:ext cx="2362200" cy="1588"/>
          </a:xfrm>
          <a:prstGeom prst="straightConnector1">
            <a:avLst/>
          </a:prstGeom>
          <a:ln w="38100">
            <a:solidFill>
              <a:schemeClr val="bg1"/>
            </a:solidFill>
            <a:headEnd type="arrow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2290" name="CP3 Ink c10abf08-0891-411b-8efe-60f4666b6bfe"/>
          <p:cNvPicPr>
            <a:picLocks noChangeAspect="1" noChangeArrowheads="1"/>
          </p:cNvPicPr>
          <p:nvPr>
            <p:custDataLst>
              <p:tags r:id="rId29"/>
            </p:custDataLst>
          </p:nvPr>
        </p:nvPicPr>
        <p:blipFill>
          <a:blip r:embed="rId31" cstate="print"/>
          <a:srcRect/>
          <a:stretch>
            <a:fillRect/>
          </a:stretch>
        </p:blipFill>
        <p:spPr bwMode="auto">
          <a:xfrm>
            <a:off x="1976708" y="1585828"/>
            <a:ext cx="2472823" cy="52434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67107" name="Rectangle 3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>
            <a:noAutofit/>
          </a:bodyPr>
          <a:lstStyle/>
          <a:p>
            <a:r>
              <a:rPr lang="en-US" dirty="0" smtClean="0"/>
              <a:t>Voting Machine</a:t>
            </a:r>
            <a:endParaRPr lang="en-US" dirty="0"/>
          </a:p>
        </p:txBody>
      </p:sp>
      <p:sp>
        <p:nvSpPr>
          <p:cNvPr id="1967122" name="Line 18"/>
          <p:cNvSpPr>
            <a:spLocks noChangeShapeType="1"/>
          </p:cNvSpPr>
          <p:nvPr>
            <p:custDataLst>
              <p:tags r:id="rId2"/>
            </p:custDataLst>
          </p:nvPr>
        </p:nvSpPr>
        <p:spPr bwMode="auto">
          <a:xfrm flipH="1">
            <a:off x="2878137" y="4878625"/>
            <a:ext cx="0" cy="533400"/>
          </a:xfrm>
          <a:prstGeom prst="line">
            <a:avLst/>
          </a:prstGeom>
          <a:noFill/>
          <a:ln w="25400">
            <a:solidFill>
              <a:srgbClr val="FFFFFF"/>
            </a:solidFill>
            <a:round/>
            <a:headEnd/>
            <a:tailEnd type="oval" w="med" len="med"/>
          </a:ln>
          <a:effectLst/>
        </p:spPr>
        <p:txBody>
          <a:bodyPr wrap="square" anchor="ctr">
            <a:spAutoFit/>
          </a:bodyPr>
          <a:lstStyle/>
          <a:p>
            <a:endParaRPr lang="en-US"/>
          </a:p>
        </p:txBody>
      </p:sp>
      <p:sp>
        <p:nvSpPr>
          <p:cNvPr id="1967137" name="Text Box 33"/>
          <p:cNvSpPr txBox="1">
            <a:spLocks noChangeArrowheads="1"/>
          </p:cNvSpPr>
          <p:nvPr>
            <p:custDataLst>
              <p:tags r:id="rId3"/>
            </p:custDataLst>
          </p:nvPr>
        </p:nvSpPr>
        <p:spPr bwMode="auto">
          <a:xfrm rot="16200000">
            <a:off x="4921694" y="2317543"/>
            <a:ext cx="593725" cy="413639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squar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dirty="0" err="1">
                <a:solidFill>
                  <a:srgbClr val="FFFFFF"/>
                </a:solidFill>
                <a:latin typeface="Calibri"/>
              </a:rPr>
              <a:t>mux</a:t>
            </a:r>
            <a:endParaRPr lang="en-US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1967151" name="Line 47"/>
          <p:cNvSpPr>
            <a:spLocks noChangeShapeType="1"/>
          </p:cNvSpPr>
          <p:nvPr>
            <p:custDataLst>
              <p:tags r:id="rId4"/>
            </p:custDataLst>
          </p:nvPr>
        </p:nvSpPr>
        <p:spPr bwMode="auto">
          <a:xfrm flipV="1">
            <a:off x="1506537" y="2592625"/>
            <a:ext cx="152400" cy="76200"/>
          </a:xfrm>
          <a:prstGeom prst="line">
            <a:avLst/>
          </a:prstGeom>
          <a:noFill/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square" anchor="ctr">
            <a:spAutoFit/>
          </a:bodyPr>
          <a:lstStyle/>
          <a:p>
            <a:endParaRPr lang="en-US" sz="2400"/>
          </a:p>
        </p:txBody>
      </p:sp>
      <p:sp>
        <p:nvSpPr>
          <p:cNvPr id="1967152" name="Text Box 48"/>
          <p:cNvSpPr txBox="1">
            <a:spLocks noChangeArrowheads="1"/>
          </p:cNvSpPr>
          <p:nvPr>
            <p:custDataLst>
              <p:tags r:id="rId5"/>
            </p:custDataLst>
          </p:nvPr>
        </p:nvSpPr>
        <p:spPr bwMode="auto">
          <a:xfrm>
            <a:off x="1087087" y="2440225"/>
            <a:ext cx="495650" cy="494944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 dirty="0" smtClean="0">
                <a:solidFill>
                  <a:srgbClr val="FFFFFF"/>
                </a:solidFill>
                <a:latin typeface="Calibri"/>
              </a:rPr>
              <a:t>32</a:t>
            </a: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pic>
        <p:nvPicPr>
          <p:cNvPr id="1967154" name="Picture 50" descr="8-segment"/>
          <p:cNvPicPr>
            <a:picLocks noChangeAspect="1" noChangeArrowheads="1"/>
          </p:cNvPicPr>
          <p:nvPr>
            <p:custDataLst>
              <p:tags r:id="rId6"/>
            </p:custDataLst>
          </p:nvPr>
        </p:nvPicPr>
        <p:blipFill>
          <a:blip r:embed="rId112" cstate="print"/>
          <a:srcRect/>
          <a:stretch>
            <a:fillRect/>
          </a:stretch>
        </p:blipFill>
        <p:spPr bwMode="auto">
          <a:xfrm>
            <a:off x="7450137" y="687625"/>
            <a:ext cx="703263" cy="914400"/>
          </a:xfrm>
          <a:prstGeom prst="rect">
            <a:avLst/>
          </a:prstGeom>
          <a:noFill/>
        </p:spPr>
      </p:pic>
      <p:pic>
        <p:nvPicPr>
          <p:cNvPr id="1967155" name="Picture 51" descr="8-segment"/>
          <p:cNvPicPr>
            <a:picLocks noChangeAspect="1" noChangeArrowheads="1"/>
          </p:cNvPicPr>
          <p:nvPr>
            <p:custDataLst>
              <p:tags r:id="rId7"/>
            </p:custDataLst>
          </p:nvPr>
        </p:nvPicPr>
        <p:blipFill>
          <a:blip r:embed="rId112" cstate="print"/>
          <a:srcRect/>
          <a:stretch>
            <a:fillRect/>
          </a:stretch>
        </p:blipFill>
        <p:spPr bwMode="auto">
          <a:xfrm>
            <a:off x="8135937" y="687625"/>
            <a:ext cx="703263" cy="914400"/>
          </a:xfrm>
          <a:prstGeom prst="rect">
            <a:avLst/>
          </a:prstGeom>
          <a:noFill/>
        </p:spPr>
      </p:pic>
      <p:sp>
        <p:nvSpPr>
          <p:cNvPr id="101" name="Rectangle 14"/>
          <p:cNvSpPr>
            <a:spLocks noChangeArrowheads="1"/>
          </p:cNvSpPr>
          <p:nvPr>
            <p:custDataLst>
              <p:tags r:id="rId8"/>
            </p:custDataLst>
          </p:nvPr>
        </p:nvSpPr>
        <p:spPr bwMode="auto">
          <a:xfrm>
            <a:off x="5087937" y="2135425"/>
            <a:ext cx="381000" cy="685800"/>
          </a:xfrm>
          <a:custGeom>
            <a:avLst/>
            <a:gdLst>
              <a:gd name="connsiteX0" fmla="*/ 0 w 381000"/>
              <a:gd name="connsiteY0" fmla="*/ 0 h 762000"/>
              <a:gd name="connsiteX1" fmla="*/ 381000 w 381000"/>
              <a:gd name="connsiteY1" fmla="*/ 0 h 762000"/>
              <a:gd name="connsiteX2" fmla="*/ 381000 w 381000"/>
              <a:gd name="connsiteY2" fmla="*/ 762000 h 762000"/>
              <a:gd name="connsiteX3" fmla="*/ 0 w 381000"/>
              <a:gd name="connsiteY3" fmla="*/ 762000 h 762000"/>
              <a:gd name="connsiteX4" fmla="*/ 0 w 381000"/>
              <a:gd name="connsiteY4" fmla="*/ 0 h 762000"/>
              <a:gd name="connsiteX0" fmla="*/ 0 w 381000"/>
              <a:gd name="connsiteY0" fmla="*/ 0 h 762000"/>
              <a:gd name="connsiteX1" fmla="*/ 381000 w 381000"/>
              <a:gd name="connsiteY1" fmla="*/ 76200 h 762000"/>
              <a:gd name="connsiteX2" fmla="*/ 381000 w 381000"/>
              <a:gd name="connsiteY2" fmla="*/ 762000 h 762000"/>
              <a:gd name="connsiteX3" fmla="*/ 0 w 381000"/>
              <a:gd name="connsiteY3" fmla="*/ 762000 h 762000"/>
              <a:gd name="connsiteX4" fmla="*/ 0 w 381000"/>
              <a:gd name="connsiteY4" fmla="*/ 0 h 762000"/>
              <a:gd name="connsiteX0" fmla="*/ 0 w 381000"/>
              <a:gd name="connsiteY0" fmla="*/ 0 h 762000"/>
              <a:gd name="connsiteX1" fmla="*/ 381000 w 381000"/>
              <a:gd name="connsiteY1" fmla="*/ 76200 h 762000"/>
              <a:gd name="connsiteX2" fmla="*/ 381000 w 381000"/>
              <a:gd name="connsiteY2" fmla="*/ 685800 h 762000"/>
              <a:gd name="connsiteX3" fmla="*/ 0 w 381000"/>
              <a:gd name="connsiteY3" fmla="*/ 762000 h 762000"/>
              <a:gd name="connsiteX4" fmla="*/ 0 w 381000"/>
              <a:gd name="connsiteY4" fmla="*/ 0 h 762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81000" h="762000">
                <a:moveTo>
                  <a:pt x="0" y="0"/>
                </a:moveTo>
                <a:lnTo>
                  <a:pt x="381000" y="76200"/>
                </a:lnTo>
                <a:lnTo>
                  <a:pt x="381000" y="685800"/>
                </a:lnTo>
                <a:lnTo>
                  <a:pt x="0" y="762000"/>
                </a:lnTo>
                <a:lnTo>
                  <a:pt x="0" y="0"/>
                </a:lnTo>
                <a:close/>
              </a:path>
            </a:pathLst>
          </a:custGeom>
          <a:noFill/>
          <a:ln w="25400" algn="ctr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32" name="TextBox 131"/>
          <p:cNvSpPr txBox="1"/>
          <p:nvPr>
            <p:custDataLst>
              <p:tags r:id="rId9"/>
            </p:custDataLst>
          </p:nvPr>
        </p:nvSpPr>
        <p:spPr>
          <a:xfrm>
            <a:off x="3231371" y="3126025"/>
            <a:ext cx="408766" cy="615553"/>
          </a:xfrm>
          <a:prstGeom prst="rect">
            <a:avLst/>
          </a:prstGeom>
          <a:noFill/>
        </p:spPr>
        <p:txBody>
          <a:bodyPr vert="horz" wrap="none" lIns="0" tIns="0" rIns="0" bIns="0" rtlCol="0">
            <a:noAutofit/>
          </a:bodyPr>
          <a:lstStyle/>
          <a:p>
            <a:r>
              <a:rPr lang="en-US" sz="4000" b="1" dirty="0" smtClean="0">
                <a:solidFill>
                  <a:schemeClr val="accent1"/>
                </a:solidFill>
              </a:rPr>
              <a:t>...</a:t>
            </a:r>
            <a:endParaRPr lang="en-US" sz="4000" b="1" dirty="0" err="1" smtClean="0">
              <a:solidFill>
                <a:schemeClr val="accent1"/>
              </a:solidFill>
            </a:endParaRPr>
          </a:p>
        </p:txBody>
      </p:sp>
      <p:cxnSp>
        <p:nvCxnSpPr>
          <p:cNvPr id="152" name="Straight Connector 151"/>
          <p:cNvCxnSpPr/>
          <p:nvPr>
            <p:custDataLst>
              <p:tags r:id="rId10"/>
            </p:custDataLst>
          </p:nvPr>
        </p:nvCxnSpPr>
        <p:spPr>
          <a:xfrm rot="10800000">
            <a:off x="1582737" y="2211625"/>
            <a:ext cx="3505200" cy="0"/>
          </a:xfrm>
          <a:prstGeom prst="line">
            <a:avLst/>
          </a:prstGeom>
          <a:ln w="28575">
            <a:solidFill>
              <a:schemeClr val="bg1"/>
            </a:solidFill>
            <a:tail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3" name="Straight Connector 152"/>
          <p:cNvCxnSpPr/>
          <p:nvPr>
            <p:custDataLst>
              <p:tags r:id="rId11"/>
            </p:custDataLst>
          </p:nvPr>
        </p:nvCxnSpPr>
        <p:spPr>
          <a:xfrm rot="10800000">
            <a:off x="2878137" y="2364025"/>
            <a:ext cx="2209800" cy="0"/>
          </a:xfrm>
          <a:prstGeom prst="line">
            <a:avLst/>
          </a:prstGeom>
          <a:ln w="28575">
            <a:solidFill>
              <a:schemeClr val="bg1"/>
            </a:solidFill>
            <a:tail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4" name="Straight Connector 153"/>
          <p:cNvCxnSpPr/>
          <p:nvPr>
            <p:custDataLst>
              <p:tags r:id="rId12"/>
            </p:custDataLst>
          </p:nvPr>
        </p:nvCxnSpPr>
        <p:spPr>
          <a:xfrm flipH="1">
            <a:off x="4935537" y="2440225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5" name="Straight Connector 154"/>
          <p:cNvCxnSpPr/>
          <p:nvPr>
            <p:custDataLst>
              <p:tags r:id="rId13"/>
            </p:custDataLst>
          </p:nvPr>
        </p:nvCxnSpPr>
        <p:spPr>
          <a:xfrm rot="10800000">
            <a:off x="2192337" y="2287825"/>
            <a:ext cx="2895600" cy="0"/>
          </a:xfrm>
          <a:prstGeom prst="line">
            <a:avLst/>
          </a:prstGeom>
          <a:ln w="28575">
            <a:solidFill>
              <a:schemeClr val="bg1"/>
            </a:solidFill>
            <a:tail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6" name="Straight Connector 155"/>
          <p:cNvCxnSpPr/>
          <p:nvPr>
            <p:custDataLst>
              <p:tags r:id="rId14"/>
            </p:custDataLst>
          </p:nvPr>
        </p:nvCxnSpPr>
        <p:spPr>
          <a:xfrm flipH="1">
            <a:off x="4935537" y="2516425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7" name="Straight Connector 156"/>
          <p:cNvCxnSpPr/>
          <p:nvPr>
            <p:custDataLst>
              <p:tags r:id="rId15"/>
            </p:custDataLst>
          </p:nvPr>
        </p:nvCxnSpPr>
        <p:spPr>
          <a:xfrm flipH="1">
            <a:off x="4935537" y="2592625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8" name="Straight Connector 157"/>
          <p:cNvCxnSpPr/>
          <p:nvPr>
            <p:custDataLst>
              <p:tags r:id="rId16"/>
            </p:custDataLst>
          </p:nvPr>
        </p:nvCxnSpPr>
        <p:spPr>
          <a:xfrm flipH="1">
            <a:off x="4935537" y="2668825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9" name="Rectangle 5"/>
          <p:cNvSpPr>
            <a:spLocks noChangeArrowheads="1"/>
          </p:cNvSpPr>
          <p:nvPr>
            <p:custDataLst>
              <p:tags r:id="rId17"/>
            </p:custDataLst>
          </p:nvPr>
        </p:nvSpPr>
        <p:spPr bwMode="auto">
          <a:xfrm>
            <a:off x="1425437" y="3049825"/>
            <a:ext cx="533400" cy="990600"/>
          </a:xfrm>
          <a:prstGeom prst="rect">
            <a:avLst/>
          </a:prstGeom>
          <a:noFill/>
          <a:ln w="25400" algn="ctr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pPr algn="ctr"/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174" name="Text Box 33"/>
          <p:cNvSpPr txBox="1">
            <a:spLocks noChangeArrowheads="1"/>
          </p:cNvSpPr>
          <p:nvPr>
            <p:custDataLst>
              <p:tags r:id="rId18"/>
            </p:custDataLst>
          </p:nvPr>
        </p:nvSpPr>
        <p:spPr bwMode="auto">
          <a:xfrm>
            <a:off x="1501637" y="3202225"/>
            <a:ext cx="381000" cy="445165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 lIns="0" tIns="0" rIns="0" bIns="0">
            <a:no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 dirty="0" err="1" smtClean="0">
                <a:solidFill>
                  <a:srgbClr val="FFFFFF"/>
                </a:solidFill>
                <a:latin typeface="Calibri"/>
              </a:rPr>
              <a:t>reg</a:t>
            </a: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grpSp>
        <p:nvGrpSpPr>
          <p:cNvPr id="2" name="Group 212"/>
          <p:cNvGrpSpPr/>
          <p:nvPr>
            <p:custDataLst>
              <p:tags r:id="rId19"/>
            </p:custDataLst>
          </p:nvPr>
        </p:nvGrpSpPr>
        <p:grpSpPr>
          <a:xfrm>
            <a:off x="973137" y="4878625"/>
            <a:ext cx="381000" cy="990600"/>
            <a:chOff x="3505200" y="4419598"/>
            <a:chExt cx="609600" cy="2133599"/>
          </a:xfrm>
        </p:grpSpPr>
        <p:sp>
          <p:nvSpPr>
            <p:cNvPr id="198" name="Rectangle 197"/>
            <p:cNvSpPr/>
            <p:nvPr>
              <p:custDataLst>
                <p:tags r:id="rId102"/>
              </p:custDataLst>
            </p:nvPr>
          </p:nvSpPr>
          <p:spPr>
            <a:xfrm rot="16200000">
              <a:off x="2819400" y="5257798"/>
              <a:ext cx="2133599" cy="457200"/>
            </a:xfrm>
            <a:prstGeom prst="rect">
              <a:avLst/>
            </a:prstGeom>
            <a:noFill/>
            <a:ln w="28575">
              <a:solidFill>
                <a:srgbClr val="FFFF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dirty="0" smtClean="0">
                  <a:solidFill>
                    <a:schemeClr val="bg1"/>
                  </a:solidFill>
                </a:rPr>
                <a:t>detect</a:t>
              </a:r>
              <a:endParaRPr lang="en-US" dirty="0">
                <a:solidFill>
                  <a:schemeClr val="bg1"/>
                </a:solidFill>
              </a:endParaRPr>
            </a:p>
          </p:txBody>
        </p:sp>
        <p:sp>
          <p:nvSpPr>
            <p:cNvPr id="199" name="Arc 198"/>
            <p:cNvSpPr/>
            <p:nvPr>
              <p:custDataLst>
                <p:tags r:id="rId103"/>
              </p:custDataLst>
            </p:nvPr>
          </p:nvSpPr>
          <p:spPr>
            <a:xfrm>
              <a:off x="3505200" y="5372100"/>
              <a:ext cx="304800" cy="228600"/>
            </a:xfrm>
            <a:prstGeom prst="arc">
              <a:avLst>
                <a:gd name="adj1" fmla="val 5400000"/>
                <a:gd name="adj2" fmla="val 15873599"/>
              </a:avLst>
            </a:prstGeom>
            <a:ln w="28575">
              <a:solidFill>
                <a:schemeClr val="accent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0" name="Arc 199"/>
            <p:cNvSpPr/>
            <p:nvPr>
              <p:custDataLst>
                <p:tags r:id="rId104"/>
              </p:custDataLst>
            </p:nvPr>
          </p:nvSpPr>
          <p:spPr>
            <a:xfrm>
              <a:off x="3505200" y="5676900"/>
              <a:ext cx="304800" cy="228600"/>
            </a:xfrm>
            <a:prstGeom prst="arc">
              <a:avLst>
                <a:gd name="adj1" fmla="val 5400000"/>
                <a:gd name="adj2" fmla="val 15873599"/>
              </a:avLst>
            </a:prstGeom>
            <a:ln w="28575">
              <a:solidFill>
                <a:schemeClr val="accent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1" name="Arc 200"/>
            <p:cNvSpPr/>
            <p:nvPr>
              <p:custDataLst>
                <p:tags r:id="rId105"/>
              </p:custDataLst>
            </p:nvPr>
          </p:nvSpPr>
          <p:spPr>
            <a:xfrm>
              <a:off x="3505200" y="5981700"/>
              <a:ext cx="304800" cy="228600"/>
            </a:xfrm>
            <a:prstGeom prst="arc">
              <a:avLst>
                <a:gd name="adj1" fmla="val 5400000"/>
                <a:gd name="adj2" fmla="val 15873599"/>
              </a:avLst>
            </a:prstGeom>
            <a:ln w="28575">
              <a:solidFill>
                <a:schemeClr val="accent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2" name="Arc 201"/>
            <p:cNvSpPr/>
            <p:nvPr>
              <p:custDataLst>
                <p:tags r:id="rId106"/>
              </p:custDataLst>
            </p:nvPr>
          </p:nvSpPr>
          <p:spPr>
            <a:xfrm>
              <a:off x="3505200" y="6286500"/>
              <a:ext cx="304800" cy="228600"/>
            </a:xfrm>
            <a:prstGeom prst="arc">
              <a:avLst>
                <a:gd name="adj1" fmla="val 5400000"/>
                <a:gd name="adj2" fmla="val 15873599"/>
              </a:avLst>
            </a:prstGeom>
            <a:ln w="28575">
              <a:solidFill>
                <a:schemeClr val="accent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3" name="Arc 202"/>
            <p:cNvSpPr/>
            <p:nvPr>
              <p:custDataLst>
                <p:tags r:id="rId107"/>
              </p:custDataLst>
            </p:nvPr>
          </p:nvSpPr>
          <p:spPr>
            <a:xfrm>
              <a:off x="3505200" y="4457700"/>
              <a:ext cx="304800" cy="228600"/>
            </a:xfrm>
            <a:prstGeom prst="arc">
              <a:avLst>
                <a:gd name="adj1" fmla="val 5400000"/>
                <a:gd name="adj2" fmla="val 15873599"/>
              </a:avLst>
            </a:prstGeom>
            <a:ln w="28575">
              <a:solidFill>
                <a:schemeClr val="accent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4" name="Arc 203"/>
            <p:cNvSpPr/>
            <p:nvPr>
              <p:custDataLst>
                <p:tags r:id="rId108"/>
              </p:custDataLst>
            </p:nvPr>
          </p:nvSpPr>
          <p:spPr>
            <a:xfrm>
              <a:off x="3505200" y="4762500"/>
              <a:ext cx="304800" cy="228600"/>
            </a:xfrm>
            <a:prstGeom prst="arc">
              <a:avLst>
                <a:gd name="adj1" fmla="val 5400000"/>
                <a:gd name="adj2" fmla="val 15873599"/>
              </a:avLst>
            </a:prstGeom>
            <a:ln w="28575">
              <a:solidFill>
                <a:schemeClr val="accent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5" name="Arc 204"/>
            <p:cNvSpPr/>
            <p:nvPr>
              <p:custDataLst>
                <p:tags r:id="rId109"/>
              </p:custDataLst>
            </p:nvPr>
          </p:nvSpPr>
          <p:spPr>
            <a:xfrm>
              <a:off x="3505200" y="5067300"/>
              <a:ext cx="304800" cy="228600"/>
            </a:xfrm>
            <a:prstGeom prst="arc">
              <a:avLst>
                <a:gd name="adj1" fmla="val 5400000"/>
                <a:gd name="adj2" fmla="val 15873599"/>
              </a:avLst>
            </a:prstGeom>
            <a:ln w="28575">
              <a:solidFill>
                <a:schemeClr val="accent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cxnSp>
        <p:nvCxnSpPr>
          <p:cNvPr id="206" name="Straight Connector 205"/>
          <p:cNvCxnSpPr>
            <a:endCxn id="207" idx="0"/>
          </p:cNvCxnSpPr>
          <p:nvPr>
            <p:custDataLst>
              <p:tags r:id="rId20"/>
            </p:custDataLst>
          </p:nvPr>
        </p:nvCxnSpPr>
        <p:spPr>
          <a:xfrm>
            <a:off x="1354137" y="5373925"/>
            <a:ext cx="2286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07" name="Rectangle 206"/>
          <p:cNvSpPr/>
          <p:nvPr>
            <p:custDataLst>
              <p:tags r:id="rId21"/>
            </p:custDataLst>
          </p:nvPr>
        </p:nvSpPr>
        <p:spPr>
          <a:xfrm rot="16200000">
            <a:off x="1468437" y="5221525"/>
            <a:ext cx="533400" cy="3048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/>
              <a:t>enc</a:t>
            </a:r>
            <a:endParaRPr lang="en-US" dirty="0"/>
          </a:p>
        </p:txBody>
      </p:sp>
      <p:cxnSp>
        <p:nvCxnSpPr>
          <p:cNvPr id="210" name="Straight Connector 209"/>
          <p:cNvCxnSpPr/>
          <p:nvPr>
            <p:custDataLst>
              <p:tags r:id="rId22"/>
            </p:custDataLst>
          </p:nvPr>
        </p:nvCxnSpPr>
        <p:spPr>
          <a:xfrm>
            <a:off x="1887537" y="5399765"/>
            <a:ext cx="33528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1" name="Straight Connector 210"/>
          <p:cNvCxnSpPr/>
          <p:nvPr>
            <p:custDataLst>
              <p:tags r:id="rId23"/>
            </p:custDataLst>
          </p:nvPr>
        </p:nvCxnSpPr>
        <p:spPr>
          <a:xfrm rot="5400000">
            <a:off x="2097087" y="5316775"/>
            <a:ext cx="190500" cy="15240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12" name="TextBox 211"/>
          <p:cNvSpPr txBox="1"/>
          <p:nvPr>
            <p:custDataLst>
              <p:tags r:id="rId24"/>
            </p:custDataLst>
          </p:nvPr>
        </p:nvSpPr>
        <p:spPr bwMode="auto">
          <a:xfrm>
            <a:off x="1963737" y="5372100"/>
            <a:ext cx="304800" cy="497125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square" lIns="90000" tIns="46800" rIns="90000" bIns="46800" rtlCol="0">
            <a:spAutoFit/>
          </a:bodyPr>
          <a:lstStyle/>
          <a:p>
            <a:pPr algn="ctr" eaLnBrk="1" hangingPunct="1">
              <a:lnSpc>
                <a:spcPct val="116000"/>
              </a:lnSpc>
              <a:tabLst>
                <a:tab pos="723900" algn="l"/>
                <a:tab pos="1447800" algn="l"/>
                <a:tab pos="2171700" algn="l"/>
              </a:tabLst>
            </a:pPr>
            <a:r>
              <a:rPr lang="en-US" sz="2400" dirty="0" smtClean="0">
                <a:solidFill>
                  <a:srgbClr val="FFFFFF"/>
                </a:solidFill>
                <a:latin typeface="Calibri" pitchFamily="34" charset="0"/>
              </a:rPr>
              <a:t>3</a:t>
            </a:r>
          </a:p>
        </p:txBody>
      </p:sp>
      <p:sp>
        <p:nvSpPr>
          <p:cNvPr id="216" name="Text Box 33"/>
          <p:cNvSpPr txBox="1">
            <a:spLocks noChangeArrowheads="1"/>
          </p:cNvSpPr>
          <p:nvPr>
            <p:custDataLst>
              <p:tags r:id="rId25"/>
            </p:custDataLst>
          </p:nvPr>
        </p:nvSpPr>
        <p:spPr bwMode="auto">
          <a:xfrm>
            <a:off x="1949894" y="4497625"/>
            <a:ext cx="1842643" cy="413639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squar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dirty="0" smtClean="0">
                <a:solidFill>
                  <a:srgbClr val="FFFFFF"/>
                </a:solidFill>
                <a:latin typeface="Calibri"/>
              </a:rPr>
              <a:t>decoder (3-to-8)</a:t>
            </a:r>
            <a:endParaRPr lang="en-US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217" name="Rectangle 14"/>
          <p:cNvSpPr>
            <a:spLocks noChangeArrowheads="1"/>
          </p:cNvSpPr>
          <p:nvPr>
            <p:custDataLst>
              <p:tags r:id="rId26"/>
            </p:custDataLst>
          </p:nvPr>
        </p:nvSpPr>
        <p:spPr bwMode="auto">
          <a:xfrm rot="5400000">
            <a:off x="2801937" y="3430825"/>
            <a:ext cx="304800" cy="2590800"/>
          </a:xfrm>
          <a:custGeom>
            <a:avLst/>
            <a:gdLst>
              <a:gd name="connsiteX0" fmla="*/ 0 w 381000"/>
              <a:gd name="connsiteY0" fmla="*/ 0 h 762000"/>
              <a:gd name="connsiteX1" fmla="*/ 381000 w 381000"/>
              <a:gd name="connsiteY1" fmla="*/ 0 h 762000"/>
              <a:gd name="connsiteX2" fmla="*/ 381000 w 381000"/>
              <a:gd name="connsiteY2" fmla="*/ 762000 h 762000"/>
              <a:gd name="connsiteX3" fmla="*/ 0 w 381000"/>
              <a:gd name="connsiteY3" fmla="*/ 762000 h 762000"/>
              <a:gd name="connsiteX4" fmla="*/ 0 w 381000"/>
              <a:gd name="connsiteY4" fmla="*/ 0 h 762000"/>
              <a:gd name="connsiteX0" fmla="*/ 0 w 381000"/>
              <a:gd name="connsiteY0" fmla="*/ 0 h 762000"/>
              <a:gd name="connsiteX1" fmla="*/ 381000 w 381000"/>
              <a:gd name="connsiteY1" fmla="*/ 76200 h 762000"/>
              <a:gd name="connsiteX2" fmla="*/ 381000 w 381000"/>
              <a:gd name="connsiteY2" fmla="*/ 762000 h 762000"/>
              <a:gd name="connsiteX3" fmla="*/ 0 w 381000"/>
              <a:gd name="connsiteY3" fmla="*/ 762000 h 762000"/>
              <a:gd name="connsiteX4" fmla="*/ 0 w 381000"/>
              <a:gd name="connsiteY4" fmla="*/ 0 h 762000"/>
              <a:gd name="connsiteX0" fmla="*/ 0 w 381000"/>
              <a:gd name="connsiteY0" fmla="*/ 0 h 762000"/>
              <a:gd name="connsiteX1" fmla="*/ 381000 w 381000"/>
              <a:gd name="connsiteY1" fmla="*/ 76200 h 762000"/>
              <a:gd name="connsiteX2" fmla="*/ 381000 w 381000"/>
              <a:gd name="connsiteY2" fmla="*/ 685800 h 762000"/>
              <a:gd name="connsiteX3" fmla="*/ 0 w 381000"/>
              <a:gd name="connsiteY3" fmla="*/ 762000 h 762000"/>
              <a:gd name="connsiteX4" fmla="*/ 0 w 381000"/>
              <a:gd name="connsiteY4" fmla="*/ 0 h 762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81000" h="762000">
                <a:moveTo>
                  <a:pt x="0" y="0"/>
                </a:moveTo>
                <a:lnTo>
                  <a:pt x="381000" y="76200"/>
                </a:lnTo>
                <a:lnTo>
                  <a:pt x="381000" y="685800"/>
                </a:lnTo>
                <a:lnTo>
                  <a:pt x="0" y="762000"/>
                </a:lnTo>
                <a:lnTo>
                  <a:pt x="0" y="0"/>
                </a:lnTo>
                <a:close/>
              </a:path>
            </a:pathLst>
          </a:custGeom>
          <a:noFill/>
          <a:ln w="25400" algn="ctr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cxnSp>
        <p:nvCxnSpPr>
          <p:cNvPr id="227" name="Straight Connector 226"/>
          <p:cNvCxnSpPr/>
          <p:nvPr>
            <p:custDataLst>
              <p:tags r:id="rId27"/>
            </p:custDataLst>
          </p:nvPr>
        </p:nvCxnSpPr>
        <p:spPr>
          <a:xfrm rot="5400000">
            <a:off x="3944937" y="4116625"/>
            <a:ext cx="2590800" cy="0"/>
          </a:xfrm>
          <a:prstGeom prst="line">
            <a:avLst/>
          </a:prstGeom>
          <a:ln w="28575">
            <a:solidFill>
              <a:schemeClr val="bg1"/>
            </a:solidFill>
            <a:headEnd type="arrow" w="med" len="med"/>
            <a:tailEnd type="non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33" name="Line 49"/>
          <p:cNvSpPr>
            <a:spLocks noChangeShapeType="1"/>
          </p:cNvSpPr>
          <p:nvPr>
            <p:custDataLst>
              <p:tags r:id="rId28"/>
            </p:custDataLst>
          </p:nvPr>
        </p:nvSpPr>
        <p:spPr bwMode="auto">
          <a:xfrm>
            <a:off x="5468937" y="2516425"/>
            <a:ext cx="381000" cy="0"/>
          </a:xfrm>
          <a:prstGeom prst="line">
            <a:avLst/>
          </a:prstGeom>
          <a:noFill/>
          <a:ln w="25400">
            <a:solidFill>
              <a:srgbClr val="FFFFFF"/>
            </a:solidFill>
            <a:round/>
            <a:headEnd type="none" w="med" len="med"/>
            <a:tailEnd type="arrow" w="med" len="med"/>
          </a:ln>
          <a:effectLst/>
        </p:spPr>
        <p:txBody>
          <a:bodyPr wrap="square" anchor="ctr">
            <a:spAutoFit/>
          </a:bodyPr>
          <a:lstStyle/>
          <a:p>
            <a:endParaRPr lang="en-US"/>
          </a:p>
        </p:txBody>
      </p:sp>
      <p:sp>
        <p:nvSpPr>
          <p:cNvPr id="235" name="Line 21"/>
          <p:cNvSpPr>
            <a:spLocks noChangeShapeType="1"/>
          </p:cNvSpPr>
          <p:nvPr>
            <p:custDataLst>
              <p:tags r:id="rId29"/>
            </p:custDataLst>
          </p:nvPr>
        </p:nvSpPr>
        <p:spPr bwMode="auto">
          <a:xfrm>
            <a:off x="6383337" y="2516425"/>
            <a:ext cx="152400" cy="0"/>
          </a:xfrm>
          <a:prstGeom prst="line">
            <a:avLst/>
          </a:prstGeom>
          <a:noFill/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square" anchor="ctr">
            <a:spAutoFit/>
          </a:bodyPr>
          <a:lstStyle/>
          <a:p>
            <a:endParaRPr lang="en-US"/>
          </a:p>
        </p:txBody>
      </p:sp>
      <p:cxnSp>
        <p:nvCxnSpPr>
          <p:cNvPr id="241" name="Straight Connector 240"/>
          <p:cNvCxnSpPr/>
          <p:nvPr>
            <p:custDataLst>
              <p:tags r:id="rId30"/>
            </p:custDataLst>
          </p:nvPr>
        </p:nvCxnSpPr>
        <p:spPr>
          <a:xfrm rot="5400000">
            <a:off x="5621337" y="3430825"/>
            <a:ext cx="18288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43" name="Straight Connector 242"/>
          <p:cNvCxnSpPr/>
          <p:nvPr>
            <p:custDataLst>
              <p:tags r:id="rId31"/>
            </p:custDataLst>
          </p:nvPr>
        </p:nvCxnSpPr>
        <p:spPr>
          <a:xfrm rot="10800000">
            <a:off x="1582737" y="4345225"/>
            <a:ext cx="49530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46" name="Line 54"/>
          <p:cNvSpPr>
            <a:spLocks noChangeShapeType="1"/>
          </p:cNvSpPr>
          <p:nvPr>
            <p:custDataLst>
              <p:tags r:id="rId32"/>
            </p:custDataLst>
          </p:nvPr>
        </p:nvSpPr>
        <p:spPr bwMode="auto">
          <a:xfrm>
            <a:off x="1582737" y="4040425"/>
            <a:ext cx="0" cy="304800"/>
          </a:xfrm>
          <a:prstGeom prst="line">
            <a:avLst/>
          </a:prstGeom>
          <a:noFill/>
          <a:ln w="25400">
            <a:solidFill>
              <a:srgbClr val="FFFFFF"/>
            </a:solidFill>
            <a:round/>
            <a:headEnd type="arrow"/>
            <a:tailEnd type="none"/>
          </a:ln>
          <a:effectLst/>
        </p:spPr>
        <p:txBody>
          <a:bodyPr wrap="square" anchor="ctr">
            <a:spAutoFit/>
          </a:bodyPr>
          <a:lstStyle/>
          <a:p>
            <a:endParaRPr lang="en-US"/>
          </a:p>
        </p:txBody>
      </p:sp>
      <p:sp>
        <p:nvSpPr>
          <p:cNvPr id="247" name="Line 54"/>
          <p:cNvSpPr>
            <a:spLocks noChangeShapeType="1"/>
          </p:cNvSpPr>
          <p:nvPr>
            <p:custDataLst>
              <p:tags r:id="rId33"/>
            </p:custDataLst>
          </p:nvPr>
        </p:nvSpPr>
        <p:spPr bwMode="auto">
          <a:xfrm>
            <a:off x="2192337" y="4040425"/>
            <a:ext cx="0" cy="304800"/>
          </a:xfrm>
          <a:prstGeom prst="line">
            <a:avLst/>
          </a:prstGeom>
          <a:noFill/>
          <a:ln w="25400">
            <a:solidFill>
              <a:srgbClr val="FFFFFF"/>
            </a:solidFill>
            <a:round/>
            <a:headEnd type="arrow"/>
            <a:tailEnd type="oval"/>
          </a:ln>
          <a:effectLst/>
        </p:spPr>
        <p:txBody>
          <a:bodyPr wrap="square" anchor="ctr">
            <a:spAutoFit/>
          </a:bodyPr>
          <a:lstStyle/>
          <a:p>
            <a:endParaRPr lang="en-US"/>
          </a:p>
        </p:txBody>
      </p:sp>
      <p:cxnSp>
        <p:nvCxnSpPr>
          <p:cNvPr id="253" name="Straight Connector 252"/>
          <p:cNvCxnSpPr/>
          <p:nvPr>
            <p:custDataLst>
              <p:tags r:id="rId34"/>
            </p:custDataLst>
          </p:nvPr>
        </p:nvCxnSpPr>
        <p:spPr>
          <a:xfrm rot="5400000" flipH="1" flipV="1">
            <a:off x="1544637" y="4307125"/>
            <a:ext cx="533400" cy="0"/>
          </a:xfrm>
          <a:prstGeom prst="line">
            <a:avLst/>
          </a:prstGeom>
          <a:ln w="28575">
            <a:solidFill>
              <a:schemeClr val="bg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55" name="Straight Connector 254"/>
          <p:cNvCxnSpPr/>
          <p:nvPr>
            <p:custDataLst>
              <p:tags r:id="rId35"/>
            </p:custDataLst>
          </p:nvPr>
        </p:nvCxnSpPr>
        <p:spPr>
          <a:xfrm rot="5400000" flipH="1" flipV="1">
            <a:off x="2154237" y="4307125"/>
            <a:ext cx="533400" cy="0"/>
          </a:xfrm>
          <a:prstGeom prst="line">
            <a:avLst/>
          </a:prstGeom>
          <a:ln w="28575">
            <a:solidFill>
              <a:schemeClr val="bg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56" name="Straight Connector 255"/>
          <p:cNvCxnSpPr/>
          <p:nvPr>
            <p:custDataLst>
              <p:tags r:id="rId36"/>
            </p:custDataLst>
          </p:nvPr>
        </p:nvCxnSpPr>
        <p:spPr>
          <a:xfrm rot="5400000" flipH="1" flipV="1">
            <a:off x="2763837" y="4307125"/>
            <a:ext cx="533400" cy="0"/>
          </a:xfrm>
          <a:prstGeom prst="line">
            <a:avLst/>
          </a:prstGeom>
          <a:ln w="28575">
            <a:solidFill>
              <a:schemeClr val="bg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57" name="Straight Connector 256"/>
          <p:cNvCxnSpPr/>
          <p:nvPr>
            <p:custDataLst>
              <p:tags r:id="rId37"/>
            </p:custDataLst>
          </p:nvPr>
        </p:nvCxnSpPr>
        <p:spPr>
          <a:xfrm rot="5400000" flipH="1" flipV="1">
            <a:off x="3830637" y="4307125"/>
            <a:ext cx="533400" cy="0"/>
          </a:xfrm>
          <a:prstGeom prst="line">
            <a:avLst/>
          </a:prstGeom>
          <a:ln w="28575">
            <a:solidFill>
              <a:schemeClr val="bg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0" name="Straight Connector 269"/>
          <p:cNvCxnSpPr/>
          <p:nvPr>
            <p:custDataLst>
              <p:tags r:id="rId38"/>
            </p:custDataLst>
          </p:nvPr>
        </p:nvCxnSpPr>
        <p:spPr>
          <a:xfrm rot="10800000">
            <a:off x="3868737" y="2745025"/>
            <a:ext cx="1219200" cy="0"/>
          </a:xfrm>
          <a:prstGeom prst="line">
            <a:avLst/>
          </a:prstGeom>
          <a:ln w="28575">
            <a:solidFill>
              <a:schemeClr val="bg1"/>
            </a:solidFill>
            <a:tail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4" name="Straight Connector 273"/>
          <p:cNvCxnSpPr/>
          <p:nvPr>
            <p:custDataLst>
              <p:tags r:id="rId39"/>
            </p:custDataLst>
          </p:nvPr>
        </p:nvCxnSpPr>
        <p:spPr>
          <a:xfrm flipH="1">
            <a:off x="4935537" y="916225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5" name="Straight Connector 274"/>
          <p:cNvCxnSpPr/>
          <p:nvPr>
            <p:custDataLst>
              <p:tags r:id="rId40"/>
            </p:custDataLst>
          </p:nvPr>
        </p:nvCxnSpPr>
        <p:spPr>
          <a:xfrm rot="10800000">
            <a:off x="4935537" y="1068625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6" name="Straight Connector 275"/>
          <p:cNvCxnSpPr/>
          <p:nvPr>
            <p:custDataLst>
              <p:tags r:id="rId41"/>
            </p:custDataLst>
          </p:nvPr>
        </p:nvCxnSpPr>
        <p:spPr>
          <a:xfrm flipH="1">
            <a:off x="4935537" y="1144825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7" name="Straight Connector 276"/>
          <p:cNvCxnSpPr/>
          <p:nvPr>
            <p:custDataLst>
              <p:tags r:id="rId42"/>
            </p:custDataLst>
          </p:nvPr>
        </p:nvCxnSpPr>
        <p:spPr>
          <a:xfrm rot="10800000">
            <a:off x="4935537" y="992425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8" name="Straight Connector 277"/>
          <p:cNvCxnSpPr/>
          <p:nvPr>
            <p:custDataLst>
              <p:tags r:id="rId43"/>
            </p:custDataLst>
          </p:nvPr>
        </p:nvCxnSpPr>
        <p:spPr>
          <a:xfrm flipH="1">
            <a:off x="4935537" y="1221025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9" name="Straight Connector 278"/>
          <p:cNvCxnSpPr/>
          <p:nvPr>
            <p:custDataLst>
              <p:tags r:id="rId44"/>
            </p:custDataLst>
          </p:nvPr>
        </p:nvCxnSpPr>
        <p:spPr>
          <a:xfrm flipH="1">
            <a:off x="4935537" y="1297225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80" name="Straight Connector 279"/>
          <p:cNvCxnSpPr/>
          <p:nvPr>
            <p:custDataLst>
              <p:tags r:id="rId45"/>
            </p:custDataLst>
          </p:nvPr>
        </p:nvCxnSpPr>
        <p:spPr>
          <a:xfrm flipH="1">
            <a:off x="4935537" y="1373425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81" name="Shape 280"/>
          <p:cNvCxnSpPr/>
          <p:nvPr>
            <p:custDataLst>
              <p:tags r:id="rId46"/>
            </p:custDataLst>
          </p:nvPr>
        </p:nvCxnSpPr>
        <p:spPr>
          <a:xfrm rot="5400000" flipH="1" flipV="1">
            <a:off x="3678237" y="1640125"/>
            <a:ext cx="1600199" cy="1219201"/>
          </a:xfrm>
          <a:prstGeom prst="bentConnector3">
            <a:avLst>
              <a:gd name="adj1" fmla="val 99931"/>
            </a:avLst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82" name="Shape 281"/>
          <p:cNvCxnSpPr/>
          <p:nvPr>
            <p:custDataLst>
              <p:tags r:id="rId47"/>
            </p:custDataLst>
          </p:nvPr>
        </p:nvCxnSpPr>
        <p:spPr>
          <a:xfrm flipV="1">
            <a:off x="2201215" y="992425"/>
            <a:ext cx="2819400" cy="2057400"/>
          </a:xfrm>
          <a:prstGeom prst="bentConnector3">
            <a:avLst>
              <a:gd name="adj1" fmla="val -338"/>
            </a:avLst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83" name="Shape 282"/>
          <p:cNvCxnSpPr/>
          <p:nvPr>
            <p:custDataLst>
              <p:tags r:id="rId48"/>
            </p:custDataLst>
          </p:nvPr>
        </p:nvCxnSpPr>
        <p:spPr>
          <a:xfrm rot="5400000" flipH="1" flipV="1">
            <a:off x="2202526" y="296436"/>
            <a:ext cx="2133597" cy="3373175"/>
          </a:xfrm>
          <a:prstGeom prst="bentConnector2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84" name="Shape 283"/>
          <p:cNvCxnSpPr/>
          <p:nvPr>
            <p:custDataLst>
              <p:tags r:id="rId49"/>
            </p:custDataLst>
          </p:nvPr>
        </p:nvCxnSpPr>
        <p:spPr>
          <a:xfrm flipV="1">
            <a:off x="2874239" y="1066800"/>
            <a:ext cx="2231161" cy="1983025"/>
          </a:xfrm>
          <a:prstGeom prst="bentConnector3">
            <a:avLst>
              <a:gd name="adj1" fmla="val 323"/>
            </a:avLst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85" name="Straight Connector 284"/>
          <p:cNvCxnSpPr/>
          <p:nvPr>
            <p:custDataLst>
              <p:tags r:id="rId50"/>
            </p:custDataLst>
          </p:nvPr>
        </p:nvCxnSpPr>
        <p:spPr>
          <a:xfrm flipH="1">
            <a:off x="4935537" y="1449625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04" name="Line 47"/>
          <p:cNvSpPr>
            <a:spLocks noChangeShapeType="1"/>
          </p:cNvSpPr>
          <p:nvPr>
            <p:custDataLst>
              <p:tags r:id="rId51"/>
            </p:custDataLst>
          </p:nvPr>
        </p:nvSpPr>
        <p:spPr bwMode="auto">
          <a:xfrm flipV="1">
            <a:off x="2116137" y="2592625"/>
            <a:ext cx="152400" cy="76200"/>
          </a:xfrm>
          <a:prstGeom prst="line">
            <a:avLst/>
          </a:prstGeom>
          <a:noFill/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square" anchor="ctr">
            <a:spAutoFit/>
          </a:bodyPr>
          <a:lstStyle/>
          <a:p>
            <a:endParaRPr lang="en-US" sz="2400"/>
          </a:p>
        </p:txBody>
      </p:sp>
      <p:sp>
        <p:nvSpPr>
          <p:cNvPr id="305" name="Text Box 48"/>
          <p:cNvSpPr txBox="1">
            <a:spLocks noChangeArrowheads="1"/>
          </p:cNvSpPr>
          <p:nvPr>
            <p:custDataLst>
              <p:tags r:id="rId52"/>
            </p:custDataLst>
          </p:nvPr>
        </p:nvSpPr>
        <p:spPr bwMode="auto">
          <a:xfrm>
            <a:off x="1699801" y="2440225"/>
            <a:ext cx="495650" cy="494944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 dirty="0" smtClean="0">
                <a:solidFill>
                  <a:srgbClr val="FFFFFF"/>
                </a:solidFill>
                <a:latin typeface="Calibri"/>
              </a:rPr>
              <a:t>32</a:t>
            </a: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306" name="Line 47"/>
          <p:cNvSpPr>
            <a:spLocks noChangeShapeType="1"/>
          </p:cNvSpPr>
          <p:nvPr>
            <p:custDataLst>
              <p:tags r:id="rId53"/>
            </p:custDataLst>
          </p:nvPr>
        </p:nvSpPr>
        <p:spPr bwMode="auto">
          <a:xfrm flipV="1">
            <a:off x="2801937" y="2592625"/>
            <a:ext cx="152400" cy="76200"/>
          </a:xfrm>
          <a:prstGeom prst="line">
            <a:avLst/>
          </a:prstGeom>
          <a:noFill/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square" anchor="ctr">
            <a:spAutoFit/>
          </a:bodyPr>
          <a:lstStyle/>
          <a:p>
            <a:endParaRPr lang="en-US" sz="2400"/>
          </a:p>
        </p:txBody>
      </p:sp>
      <p:sp>
        <p:nvSpPr>
          <p:cNvPr id="307" name="Text Box 48"/>
          <p:cNvSpPr txBox="1">
            <a:spLocks noChangeArrowheads="1"/>
          </p:cNvSpPr>
          <p:nvPr>
            <p:custDataLst>
              <p:tags r:id="rId54"/>
            </p:custDataLst>
          </p:nvPr>
        </p:nvSpPr>
        <p:spPr bwMode="auto">
          <a:xfrm>
            <a:off x="2400156" y="2440225"/>
            <a:ext cx="495650" cy="494944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 dirty="0" smtClean="0">
                <a:solidFill>
                  <a:srgbClr val="FFFFFF"/>
                </a:solidFill>
                <a:latin typeface="Calibri"/>
              </a:rPr>
              <a:t>32</a:t>
            </a: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310" name="Line 47"/>
          <p:cNvSpPr>
            <a:spLocks noChangeShapeType="1"/>
          </p:cNvSpPr>
          <p:nvPr>
            <p:custDataLst>
              <p:tags r:id="rId55"/>
            </p:custDataLst>
          </p:nvPr>
        </p:nvSpPr>
        <p:spPr bwMode="auto">
          <a:xfrm flipV="1">
            <a:off x="6456423" y="3354625"/>
            <a:ext cx="152400" cy="76200"/>
          </a:xfrm>
          <a:prstGeom prst="line">
            <a:avLst/>
          </a:prstGeom>
          <a:noFill/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square" anchor="ctr">
            <a:spAutoFit/>
          </a:bodyPr>
          <a:lstStyle/>
          <a:p>
            <a:endParaRPr lang="en-US"/>
          </a:p>
        </p:txBody>
      </p:sp>
      <p:sp>
        <p:nvSpPr>
          <p:cNvPr id="311" name="Text Box 48"/>
          <p:cNvSpPr txBox="1">
            <a:spLocks noChangeArrowheads="1"/>
          </p:cNvSpPr>
          <p:nvPr>
            <p:custDataLst>
              <p:tags r:id="rId56"/>
            </p:custDataLst>
          </p:nvPr>
        </p:nvSpPr>
        <p:spPr bwMode="auto">
          <a:xfrm>
            <a:off x="6573487" y="3126025"/>
            <a:ext cx="495650" cy="494944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 dirty="0" smtClean="0">
                <a:solidFill>
                  <a:srgbClr val="FFFFFF"/>
                </a:solidFill>
                <a:latin typeface="Calibri"/>
              </a:rPr>
              <a:t>32</a:t>
            </a: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313" name="Line 49"/>
          <p:cNvSpPr>
            <a:spLocks noChangeShapeType="1"/>
          </p:cNvSpPr>
          <p:nvPr>
            <p:custDataLst>
              <p:tags r:id="rId57"/>
            </p:custDataLst>
          </p:nvPr>
        </p:nvSpPr>
        <p:spPr bwMode="auto">
          <a:xfrm>
            <a:off x="5468937" y="1221025"/>
            <a:ext cx="685800" cy="0"/>
          </a:xfrm>
          <a:prstGeom prst="line">
            <a:avLst/>
          </a:prstGeom>
          <a:noFill/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square" anchor="ctr">
            <a:spAutoFit/>
          </a:bodyPr>
          <a:lstStyle/>
          <a:p>
            <a:endParaRPr lang="en-US"/>
          </a:p>
        </p:txBody>
      </p:sp>
      <p:sp>
        <p:nvSpPr>
          <p:cNvPr id="314" name="Line 49"/>
          <p:cNvSpPr>
            <a:spLocks noChangeShapeType="1"/>
          </p:cNvSpPr>
          <p:nvPr>
            <p:custDataLst>
              <p:tags r:id="rId58"/>
            </p:custDataLst>
          </p:nvPr>
        </p:nvSpPr>
        <p:spPr bwMode="auto">
          <a:xfrm>
            <a:off x="6554787" y="1221025"/>
            <a:ext cx="209550" cy="0"/>
          </a:xfrm>
          <a:prstGeom prst="line">
            <a:avLst/>
          </a:prstGeom>
          <a:noFill/>
          <a:ln w="25400">
            <a:solidFill>
              <a:srgbClr val="FFFFFF"/>
            </a:solidFill>
            <a:round/>
            <a:headEnd type="none" w="med" len="med"/>
            <a:tailEnd type="arrow" w="med" len="med"/>
          </a:ln>
          <a:effectLst/>
        </p:spPr>
        <p:txBody>
          <a:bodyPr wrap="square" anchor="ctr">
            <a:spAutoFit/>
          </a:bodyPr>
          <a:lstStyle/>
          <a:p>
            <a:endParaRPr lang="en-US"/>
          </a:p>
        </p:txBody>
      </p:sp>
      <p:pic>
        <p:nvPicPr>
          <p:cNvPr id="315" name="Picture 52" descr="8-segment"/>
          <p:cNvPicPr>
            <a:picLocks noChangeAspect="1" noChangeArrowheads="1"/>
          </p:cNvPicPr>
          <p:nvPr>
            <p:custDataLst>
              <p:tags r:id="rId59"/>
            </p:custDataLst>
          </p:nvPr>
        </p:nvPicPr>
        <p:blipFill>
          <a:blip r:embed="rId112" cstate="print"/>
          <a:srcRect/>
          <a:stretch>
            <a:fillRect/>
          </a:stretch>
        </p:blipFill>
        <p:spPr bwMode="auto">
          <a:xfrm>
            <a:off x="6764337" y="687625"/>
            <a:ext cx="703263" cy="914400"/>
          </a:xfrm>
          <a:prstGeom prst="rect">
            <a:avLst/>
          </a:prstGeom>
          <a:noFill/>
        </p:spPr>
      </p:pic>
      <p:sp>
        <p:nvSpPr>
          <p:cNvPr id="319" name="Text Box 38"/>
          <p:cNvSpPr txBox="1">
            <a:spLocks noChangeArrowheads="1"/>
          </p:cNvSpPr>
          <p:nvPr>
            <p:custDataLst>
              <p:tags r:id="rId60"/>
            </p:custDataLst>
          </p:nvPr>
        </p:nvSpPr>
        <p:spPr bwMode="auto">
          <a:xfrm rot="16200000">
            <a:off x="5828159" y="1014206"/>
            <a:ext cx="1066798" cy="413639"/>
          </a:xfrm>
          <a:prstGeom prst="rect">
            <a:avLst/>
          </a:prstGeom>
          <a:noFill/>
          <a:ln w="25400" algn="ctr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squar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dirty="0" smtClean="0">
                <a:solidFill>
                  <a:srgbClr val="FFFFFF"/>
                </a:solidFill>
                <a:latin typeface="Calibri"/>
              </a:rPr>
              <a:t>LED </a:t>
            </a:r>
            <a:r>
              <a:rPr lang="en-US" dirty="0" err="1" smtClean="0">
                <a:solidFill>
                  <a:srgbClr val="FFFFFF"/>
                </a:solidFill>
                <a:latin typeface="Calibri"/>
              </a:rPr>
              <a:t>dec</a:t>
            </a:r>
            <a:endParaRPr lang="en-US" dirty="0">
              <a:solidFill>
                <a:srgbClr val="FFFFFF"/>
              </a:solidFill>
              <a:latin typeface="Calibri"/>
            </a:endParaRPr>
          </a:p>
        </p:txBody>
      </p:sp>
      <p:cxnSp>
        <p:nvCxnSpPr>
          <p:cNvPr id="320" name="Straight Connector 319"/>
          <p:cNvCxnSpPr/>
          <p:nvPr>
            <p:custDataLst>
              <p:tags r:id="rId61"/>
            </p:custDataLst>
          </p:nvPr>
        </p:nvCxnSpPr>
        <p:spPr>
          <a:xfrm rot="5400000">
            <a:off x="5164137" y="763825"/>
            <a:ext cx="304800" cy="0"/>
          </a:xfrm>
          <a:prstGeom prst="line">
            <a:avLst/>
          </a:prstGeom>
          <a:ln w="28575">
            <a:solidFill>
              <a:schemeClr val="bg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24" name="Straight Connector 323"/>
          <p:cNvCxnSpPr/>
          <p:nvPr>
            <p:custDataLst>
              <p:tags r:id="rId62"/>
            </p:custDataLst>
          </p:nvPr>
        </p:nvCxnSpPr>
        <p:spPr>
          <a:xfrm rot="10800000">
            <a:off x="914401" y="611424"/>
            <a:ext cx="4402137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327" name="Picture 5"/>
          <p:cNvPicPr>
            <a:picLocks noChangeAspect="1" noChangeArrowheads="1"/>
          </p:cNvPicPr>
          <p:nvPr>
            <p:custDataLst>
              <p:tags r:id="rId63"/>
            </p:custDataLst>
          </p:nvPr>
        </p:nvPicPr>
        <p:blipFill>
          <a:blip r:embed="rId113" cstate="print"/>
          <a:srcRect l="12241" t="-1" r="46954" b="46067"/>
          <a:stretch>
            <a:fillRect/>
          </a:stretch>
        </p:blipFill>
        <p:spPr bwMode="auto">
          <a:xfrm>
            <a:off x="228600" y="230425"/>
            <a:ext cx="787400" cy="11811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cxnSp>
        <p:nvCxnSpPr>
          <p:cNvPr id="328" name="Straight Connector 327"/>
          <p:cNvCxnSpPr/>
          <p:nvPr>
            <p:custDataLst>
              <p:tags r:id="rId64"/>
            </p:custDataLst>
          </p:nvPr>
        </p:nvCxnSpPr>
        <p:spPr>
          <a:xfrm rot="5400000">
            <a:off x="1047750" y="516175"/>
            <a:ext cx="190500" cy="15240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29" name="TextBox 328"/>
          <p:cNvSpPr txBox="1"/>
          <p:nvPr>
            <p:custDataLst>
              <p:tags r:id="rId65"/>
            </p:custDataLst>
          </p:nvPr>
        </p:nvSpPr>
        <p:spPr bwMode="auto">
          <a:xfrm>
            <a:off x="1066800" y="76200"/>
            <a:ext cx="304800" cy="497125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square" lIns="90000" tIns="46800" rIns="90000" bIns="46800" rtlCol="0">
            <a:spAutoFit/>
          </a:bodyPr>
          <a:lstStyle/>
          <a:p>
            <a:pPr algn="ctr" eaLnBrk="1" hangingPunct="1">
              <a:lnSpc>
                <a:spcPct val="116000"/>
              </a:lnSpc>
              <a:tabLst>
                <a:tab pos="723900" algn="l"/>
                <a:tab pos="1447800" algn="l"/>
                <a:tab pos="2171700" algn="l"/>
              </a:tabLst>
            </a:pPr>
            <a:r>
              <a:rPr lang="en-US" sz="2400" dirty="0" smtClean="0">
                <a:solidFill>
                  <a:srgbClr val="FFFFFF"/>
                </a:solidFill>
                <a:latin typeface="Calibri" pitchFamily="34" charset="0"/>
              </a:rPr>
              <a:t>3</a:t>
            </a:r>
          </a:p>
        </p:txBody>
      </p:sp>
      <p:grpSp>
        <p:nvGrpSpPr>
          <p:cNvPr id="3" name="Group 46"/>
          <p:cNvGrpSpPr/>
          <p:nvPr>
            <p:custDataLst>
              <p:tags r:id="rId66"/>
            </p:custDataLst>
          </p:nvPr>
        </p:nvGrpSpPr>
        <p:grpSpPr>
          <a:xfrm>
            <a:off x="211137" y="4726225"/>
            <a:ext cx="533400" cy="1028700"/>
            <a:chOff x="304800" y="1371600"/>
            <a:chExt cx="1447800" cy="2247900"/>
          </a:xfrm>
        </p:grpSpPr>
        <p:sp>
          <p:nvSpPr>
            <p:cNvPr id="340" name="Rectangle 13"/>
            <p:cNvSpPr>
              <a:spLocks noChangeArrowheads="1"/>
            </p:cNvSpPr>
            <p:nvPr>
              <p:custDataLst>
                <p:tags r:id="rId94"/>
              </p:custDataLst>
            </p:nvPr>
          </p:nvSpPr>
          <p:spPr bwMode="auto">
            <a:xfrm>
              <a:off x="304800" y="1371600"/>
              <a:ext cx="1447800" cy="2247900"/>
            </a:xfrm>
            <a:custGeom>
              <a:avLst/>
              <a:gdLst>
                <a:gd name="connsiteX0" fmla="*/ 0 w 1447800"/>
                <a:gd name="connsiteY0" fmla="*/ 0 h 2209800"/>
                <a:gd name="connsiteX1" fmla="*/ 1447800 w 1447800"/>
                <a:gd name="connsiteY1" fmla="*/ 0 h 2209800"/>
                <a:gd name="connsiteX2" fmla="*/ 1447800 w 1447800"/>
                <a:gd name="connsiteY2" fmla="*/ 2209800 h 2209800"/>
                <a:gd name="connsiteX3" fmla="*/ 0 w 1447800"/>
                <a:gd name="connsiteY3" fmla="*/ 2209800 h 2209800"/>
                <a:gd name="connsiteX4" fmla="*/ 0 w 1447800"/>
                <a:gd name="connsiteY4" fmla="*/ 0 h 2209800"/>
                <a:gd name="connsiteX0" fmla="*/ 0 w 1447800"/>
                <a:gd name="connsiteY0" fmla="*/ 0 h 2209800"/>
                <a:gd name="connsiteX1" fmla="*/ 247650 w 1447800"/>
                <a:gd name="connsiteY1" fmla="*/ 0 h 2209800"/>
                <a:gd name="connsiteX2" fmla="*/ 1447800 w 1447800"/>
                <a:gd name="connsiteY2" fmla="*/ 0 h 2209800"/>
                <a:gd name="connsiteX3" fmla="*/ 1447800 w 1447800"/>
                <a:gd name="connsiteY3" fmla="*/ 2209800 h 2209800"/>
                <a:gd name="connsiteX4" fmla="*/ 0 w 1447800"/>
                <a:gd name="connsiteY4" fmla="*/ 2209800 h 2209800"/>
                <a:gd name="connsiteX5" fmla="*/ 0 w 1447800"/>
                <a:gd name="connsiteY5" fmla="*/ 0 h 2209800"/>
                <a:gd name="connsiteX0" fmla="*/ 0 w 1447800"/>
                <a:gd name="connsiteY0" fmla="*/ 152400 h 2209800"/>
                <a:gd name="connsiteX1" fmla="*/ 247650 w 1447800"/>
                <a:gd name="connsiteY1" fmla="*/ 0 h 2209800"/>
                <a:gd name="connsiteX2" fmla="*/ 1447800 w 1447800"/>
                <a:gd name="connsiteY2" fmla="*/ 0 h 2209800"/>
                <a:gd name="connsiteX3" fmla="*/ 1447800 w 1447800"/>
                <a:gd name="connsiteY3" fmla="*/ 2209800 h 2209800"/>
                <a:gd name="connsiteX4" fmla="*/ 0 w 1447800"/>
                <a:gd name="connsiteY4" fmla="*/ 2209800 h 2209800"/>
                <a:gd name="connsiteX5" fmla="*/ 0 w 1447800"/>
                <a:gd name="connsiteY5" fmla="*/ 152400 h 2209800"/>
                <a:gd name="connsiteX0" fmla="*/ 0 w 1447800"/>
                <a:gd name="connsiteY0" fmla="*/ 228600 h 2209800"/>
                <a:gd name="connsiteX1" fmla="*/ 247650 w 1447800"/>
                <a:gd name="connsiteY1" fmla="*/ 0 h 2209800"/>
                <a:gd name="connsiteX2" fmla="*/ 1447800 w 1447800"/>
                <a:gd name="connsiteY2" fmla="*/ 0 h 2209800"/>
                <a:gd name="connsiteX3" fmla="*/ 1447800 w 1447800"/>
                <a:gd name="connsiteY3" fmla="*/ 2209800 h 2209800"/>
                <a:gd name="connsiteX4" fmla="*/ 0 w 1447800"/>
                <a:gd name="connsiteY4" fmla="*/ 2209800 h 2209800"/>
                <a:gd name="connsiteX5" fmla="*/ 0 w 1447800"/>
                <a:gd name="connsiteY5" fmla="*/ 228600 h 2209800"/>
                <a:gd name="connsiteX0" fmla="*/ 0 w 1447800"/>
                <a:gd name="connsiteY0" fmla="*/ 304800 h 2209800"/>
                <a:gd name="connsiteX1" fmla="*/ 247650 w 1447800"/>
                <a:gd name="connsiteY1" fmla="*/ 0 h 2209800"/>
                <a:gd name="connsiteX2" fmla="*/ 1447800 w 1447800"/>
                <a:gd name="connsiteY2" fmla="*/ 0 h 2209800"/>
                <a:gd name="connsiteX3" fmla="*/ 1447800 w 1447800"/>
                <a:gd name="connsiteY3" fmla="*/ 2209800 h 2209800"/>
                <a:gd name="connsiteX4" fmla="*/ 0 w 1447800"/>
                <a:gd name="connsiteY4" fmla="*/ 2209800 h 2209800"/>
                <a:gd name="connsiteX5" fmla="*/ 0 w 1447800"/>
                <a:gd name="connsiteY5" fmla="*/ 304800 h 22098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</a:cxnLst>
              <a:rect l="l" t="t" r="r" b="b"/>
              <a:pathLst>
                <a:path w="1447800" h="2209800">
                  <a:moveTo>
                    <a:pt x="0" y="304800"/>
                  </a:moveTo>
                  <a:lnTo>
                    <a:pt x="247650" y="0"/>
                  </a:lnTo>
                  <a:lnTo>
                    <a:pt x="1447800" y="0"/>
                  </a:lnTo>
                  <a:lnTo>
                    <a:pt x="1447800" y="2209800"/>
                  </a:lnTo>
                  <a:lnTo>
                    <a:pt x="0" y="2209800"/>
                  </a:lnTo>
                  <a:lnTo>
                    <a:pt x="0" y="304800"/>
                  </a:lnTo>
                  <a:close/>
                </a:path>
              </a:pathLst>
            </a:custGeom>
            <a:solidFill>
              <a:schemeClr val="bg2">
                <a:lumMod val="40000"/>
                <a:lumOff val="60000"/>
              </a:schemeClr>
            </a:solidFill>
            <a:ln w="28575" cmpd="sng">
              <a:solidFill>
                <a:schemeClr val="bg2">
                  <a:lumMod val="75000"/>
                </a:schemeClr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 dirty="0">
                <a:latin typeface="Calibri" pitchFamily="34" charset="0"/>
              </a:endParaRPr>
            </a:p>
          </p:txBody>
        </p:sp>
        <p:sp>
          <p:nvSpPr>
            <p:cNvPr id="341" name="Oval 14"/>
            <p:cNvSpPr>
              <a:spLocks noChangeArrowheads="1"/>
            </p:cNvSpPr>
            <p:nvPr>
              <p:custDataLst>
                <p:tags r:id="rId95"/>
              </p:custDataLst>
            </p:nvPr>
          </p:nvSpPr>
          <p:spPr bwMode="auto">
            <a:xfrm>
              <a:off x="1441934" y="2095500"/>
              <a:ext cx="228600" cy="228600"/>
            </a:xfrm>
            <a:prstGeom prst="ellipse">
              <a:avLst/>
            </a:prstGeom>
            <a:solidFill>
              <a:schemeClr val="tx1"/>
            </a:solidFill>
            <a:ln w="25560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 dirty="0">
                <a:latin typeface="Calibri" pitchFamily="34" charset="0"/>
              </a:endParaRPr>
            </a:p>
          </p:txBody>
        </p:sp>
        <p:sp>
          <p:nvSpPr>
            <p:cNvPr id="342" name="Oval 15"/>
            <p:cNvSpPr>
              <a:spLocks noChangeArrowheads="1"/>
            </p:cNvSpPr>
            <p:nvPr>
              <p:custDataLst>
                <p:tags r:id="rId96"/>
              </p:custDataLst>
            </p:nvPr>
          </p:nvSpPr>
          <p:spPr bwMode="auto">
            <a:xfrm>
              <a:off x="1441934" y="1790700"/>
              <a:ext cx="228600" cy="228600"/>
            </a:xfrm>
            <a:prstGeom prst="ellipse">
              <a:avLst/>
            </a:prstGeom>
            <a:noFill/>
            <a:ln w="25560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 dirty="0">
                <a:latin typeface="Calibri" pitchFamily="34" charset="0"/>
              </a:endParaRPr>
            </a:p>
          </p:txBody>
        </p:sp>
        <p:sp>
          <p:nvSpPr>
            <p:cNvPr id="343" name="Oval 16"/>
            <p:cNvSpPr>
              <a:spLocks noChangeArrowheads="1"/>
            </p:cNvSpPr>
            <p:nvPr>
              <p:custDataLst>
                <p:tags r:id="rId97"/>
              </p:custDataLst>
            </p:nvPr>
          </p:nvSpPr>
          <p:spPr bwMode="auto">
            <a:xfrm>
              <a:off x="1441934" y="1485900"/>
              <a:ext cx="228600" cy="228600"/>
            </a:xfrm>
            <a:prstGeom prst="ellipse">
              <a:avLst/>
            </a:prstGeom>
            <a:noFill/>
            <a:ln w="25560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 dirty="0">
                <a:latin typeface="Calibri" pitchFamily="34" charset="0"/>
              </a:endParaRPr>
            </a:p>
          </p:txBody>
        </p:sp>
        <p:sp>
          <p:nvSpPr>
            <p:cNvPr id="344" name="Oval 17"/>
            <p:cNvSpPr>
              <a:spLocks noChangeArrowheads="1"/>
            </p:cNvSpPr>
            <p:nvPr>
              <p:custDataLst>
                <p:tags r:id="rId98"/>
              </p:custDataLst>
            </p:nvPr>
          </p:nvSpPr>
          <p:spPr bwMode="auto">
            <a:xfrm>
              <a:off x="1441934" y="2400300"/>
              <a:ext cx="228600" cy="228600"/>
            </a:xfrm>
            <a:prstGeom prst="ellipse">
              <a:avLst/>
            </a:prstGeom>
            <a:noFill/>
            <a:ln w="25560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 dirty="0">
                <a:latin typeface="Calibri" pitchFamily="34" charset="0"/>
              </a:endParaRPr>
            </a:p>
          </p:txBody>
        </p:sp>
        <p:sp>
          <p:nvSpPr>
            <p:cNvPr id="345" name="Oval 15"/>
            <p:cNvSpPr>
              <a:spLocks noChangeArrowheads="1"/>
            </p:cNvSpPr>
            <p:nvPr>
              <p:custDataLst>
                <p:tags r:id="rId99"/>
              </p:custDataLst>
            </p:nvPr>
          </p:nvSpPr>
          <p:spPr bwMode="auto">
            <a:xfrm>
              <a:off x="1441934" y="2705100"/>
              <a:ext cx="228600" cy="228600"/>
            </a:xfrm>
            <a:prstGeom prst="ellipse">
              <a:avLst/>
            </a:prstGeom>
            <a:noFill/>
            <a:ln w="25560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 dirty="0">
                <a:latin typeface="Calibri" pitchFamily="34" charset="0"/>
              </a:endParaRPr>
            </a:p>
          </p:txBody>
        </p:sp>
        <p:sp>
          <p:nvSpPr>
            <p:cNvPr id="346" name="Oval 16"/>
            <p:cNvSpPr>
              <a:spLocks noChangeArrowheads="1"/>
            </p:cNvSpPr>
            <p:nvPr>
              <p:custDataLst>
                <p:tags r:id="rId100"/>
              </p:custDataLst>
            </p:nvPr>
          </p:nvSpPr>
          <p:spPr bwMode="auto">
            <a:xfrm>
              <a:off x="1441934" y="3009900"/>
              <a:ext cx="228600" cy="228600"/>
            </a:xfrm>
            <a:prstGeom prst="ellipse">
              <a:avLst/>
            </a:prstGeom>
            <a:noFill/>
            <a:ln w="25560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 dirty="0">
                <a:latin typeface="Calibri" pitchFamily="34" charset="0"/>
              </a:endParaRPr>
            </a:p>
          </p:txBody>
        </p:sp>
        <p:sp>
          <p:nvSpPr>
            <p:cNvPr id="347" name="Oval 17"/>
            <p:cNvSpPr>
              <a:spLocks noChangeArrowheads="1"/>
            </p:cNvSpPr>
            <p:nvPr>
              <p:custDataLst>
                <p:tags r:id="rId101"/>
              </p:custDataLst>
            </p:nvPr>
          </p:nvSpPr>
          <p:spPr bwMode="auto">
            <a:xfrm>
              <a:off x="1441934" y="3314700"/>
              <a:ext cx="228600" cy="228600"/>
            </a:xfrm>
            <a:prstGeom prst="ellipse">
              <a:avLst/>
            </a:prstGeom>
            <a:noFill/>
            <a:ln w="25560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 dirty="0">
                <a:latin typeface="Calibri" pitchFamily="34" charset="0"/>
              </a:endParaRPr>
            </a:p>
          </p:txBody>
        </p:sp>
      </p:grpSp>
      <p:grpSp>
        <p:nvGrpSpPr>
          <p:cNvPr id="4" name="Group 46"/>
          <p:cNvGrpSpPr/>
          <p:nvPr>
            <p:custDataLst>
              <p:tags r:id="rId67"/>
            </p:custDataLst>
          </p:nvPr>
        </p:nvGrpSpPr>
        <p:grpSpPr>
          <a:xfrm>
            <a:off x="287337" y="4802425"/>
            <a:ext cx="533400" cy="1028700"/>
            <a:chOff x="304800" y="1371600"/>
            <a:chExt cx="1447800" cy="2247900"/>
          </a:xfrm>
        </p:grpSpPr>
        <p:sp>
          <p:nvSpPr>
            <p:cNvPr id="349" name="Rectangle 13"/>
            <p:cNvSpPr>
              <a:spLocks noChangeArrowheads="1"/>
            </p:cNvSpPr>
            <p:nvPr>
              <p:custDataLst>
                <p:tags r:id="rId86"/>
              </p:custDataLst>
            </p:nvPr>
          </p:nvSpPr>
          <p:spPr bwMode="auto">
            <a:xfrm>
              <a:off x="304800" y="1371600"/>
              <a:ext cx="1447800" cy="2247900"/>
            </a:xfrm>
            <a:custGeom>
              <a:avLst/>
              <a:gdLst>
                <a:gd name="connsiteX0" fmla="*/ 0 w 1447800"/>
                <a:gd name="connsiteY0" fmla="*/ 0 h 2209800"/>
                <a:gd name="connsiteX1" fmla="*/ 1447800 w 1447800"/>
                <a:gd name="connsiteY1" fmla="*/ 0 h 2209800"/>
                <a:gd name="connsiteX2" fmla="*/ 1447800 w 1447800"/>
                <a:gd name="connsiteY2" fmla="*/ 2209800 h 2209800"/>
                <a:gd name="connsiteX3" fmla="*/ 0 w 1447800"/>
                <a:gd name="connsiteY3" fmla="*/ 2209800 h 2209800"/>
                <a:gd name="connsiteX4" fmla="*/ 0 w 1447800"/>
                <a:gd name="connsiteY4" fmla="*/ 0 h 2209800"/>
                <a:gd name="connsiteX0" fmla="*/ 0 w 1447800"/>
                <a:gd name="connsiteY0" fmla="*/ 0 h 2209800"/>
                <a:gd name="connsiteX1" fmla="*/ 247650 w 1447800"/>
                <a:gd name="connsiteY1" fmla="*/ 0 h 2209800"/>
                <a:gd name="connsiteX2" fmla="*/ 1447800 w 1447800"/>
                <a:gd name="connsiteY2" fmla="*/ 0 h 2209800"/>
                <a:gd name="connsiteX3" fmla="*/ 1447800 w 1447800"/>
                <a:gd name="connsiteY3" fmla="*/ 2209800 h 2209800"/>
                <a:gd name="connsiteX4" fmla="*/ 0 w 1447800"/>
                <a:gd name="connsiteY4" fmla="*/ 2209800 h 2209800"/>
                <a:gd name="connsiteX5" fmla="*/ 0 w 1447800"/>
                <a:gd name="connsiteY5" fmla="*/ 0 h 2209800"/>
                <a:gd name="connsiteX0" fmla="*/ 0 w 1447800"/>
                <a:gd name="connsiteY0" fmla="*/ 152400 h 2209800"/>
                <a:gd name="connsiteX1" fmla="*/ 247650 w 1447800"/>
                <a:gd name="connsiteY1" fmla="*/ 0 h 2209800"/>
                <a:gd name="connsiteX2" fmla="*/ 1447800 w 1447800"/>
                <a:gd name="connsiteY2" fmla="*/ 0 h 2209800"/>
                <a:gd name="connsiteX3" fmla="*/ 1447800 w 1447800"/>
                <a:gd name="connsiteY3" fmla="*/ 2209800 h 2209800"/>
                <a:gd name="connsiteX4" fmla="*/ 0 w 1447800"/>
                <a:gd name="connsiteY4" fmla="*/ 2209800 h 2209800"/>
                <a:gd name="connsiteX5" fmla="*/ 0 w 1447800"/>
                <a:gd name="connsiteY5" fmla="*/ 152400 h 2209800"/>
                <a:gd name="connsiteX0" fmla="*/ 0 w 1447800"/>
                <a:gd name="connsiteY0" fmla="*/ 228600 h 2209800"/>
                <a:gd name="connsiteX1" fmla="*/ 247650 w 1447800"/>
                <a:gd name="connsiteY1" fmla="*/ 0 h 2209800"/>
                <a:gd name="connsiteX2" fmla="*/ 1447800 w 1447800"/>
                <a:gd name="connsiteY2" fmla="*/ 0 h 2209800"/>
                <a:gd name="connsiteX3" fmla="*/ 1447800 w 1447800"/>
                <a:gd name="connsiteY3" fmla="*/ 2209800 h 2209800"/>
                <a:gd name="connsiteX4" fmla="*/ 0 w 1447800"/>
                <a:gd name="connsiteY4" fmla="*/ 2209800 h 2209800"/>
                <a:gd name="connsiteX5" fmla="*/ 0 w 1447800"/>
                <a:gd name="connsiteY5" fmla="*/ 228600 h 2209800"/>
                <a:gd name="connsiteX0" fmla="*/ 0 w 1447800"/>
                <a:gd name="connsiteY0" fmla="*/ 304800 h 2209800"/>
                <a:gd name="connsiteX1" fmla="*/ 247650 w 1447800"/>
                <a:gd name="connsiteY1" fmla="*/ 0 h 2209800"/>
                <a:gd name="connsiteX2" fmla="*/ 1447800 w 1447800"/>
                <a:gd name="connsiteY2" fmla="*/ 0 h 2209800"/>
                <a:gd name="connsiteX3" fmla="*/ 1447800 w 1447800"/>
                <a:gd name="connsiteY3" fmla="*/ 2209800 h 2209800"/>
                <a:gd name="connsiteX4" fmla="*/ 0 w 1447800"/>
                <a:gd name="connsiteY4" fmla="*/ 2209800 h 2209800"/>
                <a:gd name="connsiteX5" fmla="*/ 0 w 1447800"/>
                <a:gd name="connsiteY5" fmla="*/ 304800 h 22098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</a:cxnLst>
              <a:rect l="l" t="t" r="r" b="b"/>
              <a:pathLst>
                <a:path w="1447800" h="2209800">
                  <a:moveTo>
                    <a:pt x="0" y="304800"/>
                  </a:moveTo>
                  <a:lnTo>
                    <a:pt x="247650" y="0"/>
                  </a:lnTo>
                  <a:lnTo>
                    <a:pt x="1447800" y="0"/>
                  </a:lnTo>
                  <a:lnTo>
                    <a:pt x="1447800" y="2209800"/>
                  </a:lnTo>
                  <a:lnTo>
                    <a:pt x="0" y="2209800"/>
                  </a:lnTo>
                  <a:lnTo>
                    <a:pt x="0" y="304800"/>
                  </a:lnTo>
                  <a:close/>
                </a:path>
              </a:pathLst>
            </a:custGeom>
            <a:solidFill>
              <a:schemeClr val="bg2">
                <a:lumMod val="40000"/>
                <a:lumOff val="60000"/>
              </a:schemeClr>
            </a:solidFill>
            <a:ln w="28575" cmpd="sng">
              <a:solidFill>
                <a:schemeClr val="bg2">
                  <a:lumMod val="75000"/>
                </a:schemeClr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 dirty="0">
                <a:latin typeface="Calibri" pitchFamily="34" charset="0"/>
              </a:endParaRPr>
            </a:p>
          </p:txBody>
        </p:sp>
        <p:sp>
          <p:nvSpPr>
            <p:cNvPr id="350" name="Oval 14"/>
            <p:cNvSpPr>
              <a:spLocks noChangeArrowheads="1"/>
            </p:cNvSpPr>
            <p:nvPr>
              <p:custDataLst>
                <p:tags r:id="rId87"/>
              </p:custDataLst>
            </p:nvPr>
          </p:nvSpPr>
          <p:spPr bwMode="auto">
            <a:xfrm>
              <a:off x="1441934" y="2095500"/>
              <a:ext cx="228600" cy="228600"/>
            </a:xfrm>
            <a:prstGeom prst="ellipse">
              <a:avLst/>
            </a:prstGeom>
            <a:solidFill>
              <a:schemeClr val="tx1"/>
            </a:solidFill>
            <a:ln w="25560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 dirty="0">
                <a:latin typeface="Calibri" pitchFamily="34" charset="0"/>
              </a:endParaRPr>
            </a:p>
          </p:txBody>
        </p:sp>
        <p:sp>
          <p:nvSpPr>
            <p:cNvPr id="351" name="Oval 15"/>
            <p:cNvSpPr>
              <a:spLocks noChangeArrowheads="1"/>
            </p:cNvSpPr>
            <p:nvPr>
              <p:custDataLst>
                <p:tags r:id="rId88"/>
              </p:custDataLst>
            </p:nvPr>
          </p:nvSpPr>
          <p:spPr bwMode="auto">
            <a:xfrm>
              <a:off x="1441934" y="1790700"/>
              <a:ext cx="228600" cy="228600"/>
            </a:xfrm>
            <a:prstGeom prst="ellipse">
              <a:avLst/>
            </a:prstGeom>
            <a:noFill/>
            <a:ln w="25560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 dirty="0">
                <a:latin typeface="Calibri" pitchFamily="34" charset="0"/>
              </a:endParaRPr>
            </a:p>
          </p:txBody>
        </p:sp>
        <p:sp>
          <p:nvSpPr>
            <p:cNvPr id="352" name="Oval 16"/>
            <p:cNvSpPr>
              <a:spLocks noChangeArrowheads="1"/>
            </p:cNvSpPr>
            <p:nvPr>
              <p:custDataLst>
                <p:tags r:id="rId89"/>
              </p:custDataLst>
            </p:nvPr>
          </p:nvSpPr>
          <p:spPr bwMode="auto">
            <a:xfrm>
              <a:off x="1441934" y="1485900"/>
              <a:ext cx="228600" cy="228600"/>
            </a:xfrm>
            <a:prstGeom prst="ellipse">
              <a:avLst/>
            </a:prstGeom>
            <a:noFill/>
            <a:ln w="25560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 dirty="0">
                <a:latin typeface="Calibri" pitchFamily="34" charset="0"/>
              </a:endParaRPr>
            </a:p>
          </p:txBody>
        </p:sp>
        <p:sp>
          <p:nvSpPr>
            <p:cNvPr id="353" name="Oval 17"/>
            <p:cNvSpPr>
              <a:spLocks noChangeArrowheads="1"/>
            </p:cNvSpPr>
            <p:nvPr>
              <p:custDataLst>
                <p:tags r:id="rId90"/>
              </p:custDataLst>
            </p:nvPr>
          </p:nvSpPr>
          <p:spPr bwMode="auto">
            <a:xfrm>
              <a:off x="1441934" y="2400300"/>
              <a:ext cx="228600" cy="228600"/>
            </a:xfrm>
            <a:prstGeom prst="ellipse">
              <a:avLst/>
            </a:prstGeom>
            <a:noFill/>
            <a:ln w="25560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 dirty="0">
                <a:latin typeface="Calibri" pitchFamily="34" charset="0"/>
              </a:endParaRPr>
            </a:p>
          </p:txBody>
        </p:sp>
        <p:sp>
          <p:nvSpPr>
            <p:cNvPr id="354" name="Oval 15"/>
            <p:cNvSpPr>
              <a:spLocks noChangeArrowheads="1"/>
            </p:cNvSpPr>
            <p:nvPr>
              <p:custDataLst>
                <p:tags r:id="rId91"/>
              </p:custDataLst>
            </p:nvPr>
          </p:nvSpPr>
          <p:spPr bwMode="auto">
            <a:xfrm>
              <a:off x="1441934" y="2705100"/>
              <a:ext cx="228600" cy="228600"/>
            </a:xfrm>
            <a:prstGeom prst="ellipse">
              <a:avLst/>
            </a:prstGeom>
            <a:noFill/>
            <a:ln w="25560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 dirty="0">
                <a:latin typeface="Calibri" pitchFamily="34" charset="0"/>
              </a:endParaRPr>
            </a:p>
          </p:txBody>
        </p:sp>
        <p:sp>
          <p:nvSpPr>
            <p:cNvPr id="355" name="Oval 16"/>
            <p:cNvSpPr>
              <a:spLocks noChangeArrowheads="1"/>
            </p:cNvSpPr>
            <p:nvPr>
              <p:custDataLst>
                <p:tags r:id="rId92"/>
              </p:custDataLst>
            </p:nvPr>
          </p:nvSpPr>
          <p:spPr bwMode="auto">
            <a:xfrm>
              <a:off x="1441934" y="3009900"/>
              <a:ext cx="228600" cy="228600"/>
            </a:xfrm>
            <a:prstGeom prst="ellipse">
              <a:avLst/>
            </a:prstGeom>
            <a:noFill/>
            <a:ln w="25560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 dirty="0">
                <a:latin typeface="Calibri" pitchFamily="34" charset="0"/>
              </a:endParaRPr>
            </a:p>
          </p:txBody>
        </p:sp>
        <p:sp>
          <p:nvSpPr>
            <p:cNvPr id="356" name="Oval 17"/>
            <p:cNvSpPr>
              <a:spLocks noChangeArrowheads="1"/>
            </p:cNvSpPr>
            <p:nvPr>
              <p:custDataLst>
                <p:tags r:id="rId93"/>
              </p:custDataLst>
            </p:nvPr>
          </p:nvSpPr>
          <p:spPr bwMode="auto">
            <a:xfrm>
              <a:off x="1441934" y="3314700"/>
              <a:ext cx="228600" cy="228600"/>
            </a:xfrm>
            <a:prstGeom prst="ellipse">
              <a:avLst/>
            </a:prstGeom>
            <a:noFill/>
            <a:ln w="25560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 dirty="0">
                <a:latin typeface="Calibri" pitchFamily="34" charset="0"/>
              </a:endParaRPr>
            </a:p>
          </p:txBody>
        </p:sp>
      </p:grpSp>
      <p:sp>
        <p:nvSpPr>
          <p:cNvPr id="123" name="TextBox 122"/>
          <p:cNvSpPr txBox="1"/>
          <p:nvPr>
            <p:custDataLst>
              <p:tags r:id="rId68"/>
            </p:custDataLst>
          </p:nvPr>
        </p:nvSpPr>
        <p:spPr>
          <a:xfrm>
            <a:off x="1671500" y="3716515"/>
            <a:ext cx="233500" cy="323910"/>
          </a:xfrm>
          <a:prstGeom prst="rect">
            <a:avLst/>
          </a:prstGeom>
          <a:noFill/>
        </p:spPr>
        <p:txBody>
          <a:bodyPr wrap="none" lIns="0" tIns="0" rIns="0" bIns="0" rtlCol="0" anchor="ctr" anchorCtr="0">
            <a:noAutofit/>
          </a:bodyPr>
          <a:lstStyle/>
          <a:p>
            <a:pPr algn="ctr"/>
            <a:r>
              <a:rPr lang="en-US" sz="2000" dirty="0" smtClean="0">
                <a:solidFill>
                  <a:schemeClr val="bg1"/>
                </a:solidFill>
              </a:rPr>
              <a:t>WE</a:t>
            </a:r>
          </a:p>
        </p:txBody>
      </p:sp>
      <p:sp>
        <p:nvSpPr>
          <p:cNvPr id="127" name="TextBox 126"/>
          <p:cNvSpPr txBox="1"/>
          <p:nvPr>
            <p:custDataLst>
              <p:tags r:id="rId69"/>
            </p:custDataLst>
          </p:nvPr>
        </p:nvSpPr>
        <p:spPr>
          <a:xfrm>
            <a:off x="5849937" y="2287825"/>
            <a:ext cx="533400" cy="4572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txBody>
          <a:bodyPr wrap="none" lIns="0" tIns="0" rIns="0" bIns="0" rtlCol="0" anchor="ctr" anchorCtr="0">
            <a:noAutofit/>
          </a:bodyPr>
          <a:lstStyle/>
          <a:p>
            <a:pPr algn="ctr"/>
            <a:r>
              <a:rPr lang="en-US" sz="2800" dirty="0" smtClean="0">
                <a:solidFill>
                  <a:schemeClr val="bg1"/>
                </a:solidFill>
              </a:rPr>
              <a:t>+1</a:t>
            </a:r>
          </a:p>
        </p:txBody>
      </p:sp>
      <p:sp>
        <p:nvSpPr>
          <p:cNvPr id="138" name="Rectangle 5"/>
          <p:cNvSpPr>
            <a:spLocks noChangeArrowheads="1"/>
          </p:cNvSpPr>
          <p:nvPr>
            <p:custDataLst>
              <p:tags r:id="rId70"/>
            </p:custDataLst>
          </p:nvPr>
        </p:nvSpPr>
        <p:spPr bwMode="auto">
          <a:xfrm>
            <a:off x="2035037" y="3049825"/>
            <a:ext cx="533400" cy="990600"/>
          </a:xfrm>
          <a:prstGeom prst="rect">
            <a:avLst/>
          </a:prstGeom>
          <a:noFill/>
          <a:ln w="25400" algn="ctr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pPr algn="ctr"/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139" name="Text Box 33"/>
          <p:cNvSpPr txBox="1">
            <a:spLocks noChangeArrowheads="1"/>
          </p:cNvSpPr>
          <p:nvPr>
            <p:custDataLst>
              <p:tags r:id="rId71"/>
            </p:custDataLst>
          </p:nvPr>
        </p:nvSpPr>
        <p:spPr bwMode="auto">
          <a:xfrm>
            <a:off x="2111237" y="3202225"/>
            <a:ext cx="381000" cy="445165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 lIns="0" tIns="0" rIns="0" bIns="0">
            <a:no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 dirty="0" err="1" smtClean="0">
                <a:solidFill>
                  <a:srgbClr val="FFFFFF"/>
                </a:solidFill>
                <a:latin typeface="Calibri"/>
              </a:rPr>
              <a:t>reg</a:t>
            </a: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140" name="TextBox 139"/>
          <p:cNvSpPr txBox="1"/>
          <p:nvPr>
            <p:custDataLst>
              <p:tags r:id="rId72"/>
            </p:custDataLst>
          </p:nvPr>
        </p:nvSpPr>
        <p:spPr>
          <a:xfrm>
            <a:off x="2286000" y="3716515"/>
            <a:ext cx="233500" cy="323910"/>
          </a:xfrm>
          <a:prstGeom prst="rect">
            <a:avLst/>
          </a:prstGeom>
          <a:noFill/>
        </p:spPr>
        <p:txBody>
          <a:bodyPr wrap="none" lIns="0" tIns="0" rIns="0" bIns="0" rtlCol="0" anchor="ctr" anchorCtr="0">
            <a:noAutofit/>
          </a:bodyPr>
          <a:lstStyle/>
          <a:p>
            <a:pPr algn="ctr"/>
            <a:r>
              <a:rPr lang="en-US" sz="2000" dirty="0" smtClean="0">
                <a:solidFill>
                  <a:schemeClr val="bg1"/>
                </a:solidFill>
              </a:rPr>
              <a:t>WE</a:t>
            </a:r>
          </a:p>
        </p:txBody>
      </p:sp>
      <p:sp>
        <p:nvSpPr>
          <p:cNvPr id="141" name="Rectangle 5"/>
          <p:cNvSpPr>
            <a:spLocks noChangeArrowheads="1"/>
          </p:cNvSpPr>
          <p:nvPr>
            <p:custDataLst>
              <p:tags r:id="rId73"/>
            </p:custDataLst>
          </p:nvPr>
        </p:nvSpPr>
        <p:spPr bwMode="auto">
          <a:xfrm>
            <a:off x="2644637" y="3049825"/>
            <a:ext cx="533400" cy="990600"/>
          </a:xfrm>
          <a:prstGeom prst="rect">
            <a:avLst/>
          </a:prstGeom>
          <a:noFill/>
          <a:ln w="25400" algn="ctr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pPr algn="ctr"/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142" name="Text Box 33"/>
          <p:cNvSpPr txBox="1">
            <a:spLocks noChangeArrowheads="1"/>
          </p:cNvSpPr>
          <p:nvPr>
            <p:custDataLst>
              <p:tags r:id="rId74"/>
            </p:custDataLst>
          </p:nvPr>
        </p:nvSpPr>
        <p:spPr bwMode="auto">
          <a:xfrm>
            <a:off x="2720837" y="3202225"/>
            <a:ext cx="381000" cy="445165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 lIns="0" tIns="0" rIns="0" bIns="0">
            <a:no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 dirty="0" err="1" smtClean="0">
                <a:solidFill>
                  <a:srgbClr val="FFFFFF"/>
                </a:solidFill>
                <a:latin typeface="Calibri"/>
              </a:rPr>
              <a:t>reg</a:t>
            </a: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143" name="TextBox 142"/>
          <p:cNvSpPr txBox="1"/>
          <p:nvPr>
            <p:custDataLst>
              <p:tags r:id="rId75"/>
            </p:custDataLst>
          </p:nvPr>
        </p:nvSpPr>
        <p:spPr>
          <a:xfrm>
            <a:off x="2895600" y="3716515"/>
            <a:ext cx="233500" cy="323910"/>
          </a:xfrm>
          <a:prstGeom prst="rect">
            <a:avLst/>
          </a:prstGeom>
          <a:noFill/>
        </p:spPr>
        <p:txBody>
          <a:bodyPr wrap="none" lIns="0" tIns="0" rIns="0" bIns="0" rtlCol="0" anchor="ctr" anchorCtr="0">
            <a:noAutofit/>
          </a:bodyPr>
          <a:lstStyle/>
          <a:p>
            <a:pPr algn="ctr"/>
            <a:r>
              <a:rPr lang="en-US" sz="2000" dirty="0" smtClean="0">
                <a:solidFill>
                  <a:schemeClr val="bg1"/>
                </a:solidFill>
              </a:rPr>
              <a:t>WE</a:t>
            </a:r>
          </a:p>
        </p:txBody>
      </p:sp>
      <p:sp>
        <p:nvSpPr>
          <p:cNvPr id="144" name="Rectangle 5"/>
          <p:cNvSpPr>
            <a:spLocks noChangeArrowheads="1"/>
          </p:cNvSpPr>
          <p:nvPr>
            <p:custDataLst>
              <p:tags r:id="rId76"/>
            </p:custDataLst>
          </p:nvPr>
        </p:nvSpPr>
        <p:spPr bwMode="auto">
          <a:xfrm>
            <a:off x="3711437" y="3049825"/>
            <a:ext cx="533400" cy="990600"/>
          </a:xfrm>
          <a:prstGeom prst="rect">
            <a:avLst/>
          </a:prstGeom>
          <a:noFill/>
          <a:ln w="25400" algn="ctr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square" anchor="ctr">
            <a:noAutofit/>
          </a:bodyPr>
          <a:lstStyle/>
          <a:p>
            <a:pPr algn="ctr"/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145" name="Text Box 33"/>
          <p:cNvSpPr txBox="1">
            <a:spLocks noChangeArrowheads="1"/>
          </p:cNvSpPr>
          <p:nvPr>
            <p:custDataLst>
              <p:tags r:id="rId77"/>
            </p:custDataLst>
          </p:nvPr>
        </p:nvSpPr>
        <p:spPr bwMode="auto">
          <a:xfrm>
            <a:off x="3787637" y="3202225"/>
            <a:ext cx="381000" cy="445165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none" lIns="0" tIns="0" rIns="0" bIns="0">
            <a:no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2400" dirty="0" err="1" smtClean="0">
                <a:solidFill>
                  <a:srgbClr val="FFFFFF"/>
                </a:solidFill>
                <a:latin typeface="Calibri"/>
              </a:rPr>
              <a:t>reg</a:t>
            </a:r>
            <a:endParaRPr lang="en-US" sz="24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146" name="TextBox 145"/>
          <p:cNvSpPr txBox="1"/>
          <p:nvPr>
            <p:custDataLst>
              <p:tags r:id="rId78"/>
            </p:custDataLst>
          </p:nvPr>
        </p:nvSpPr>
        <p:spPr>
          <a:xfrm>
            <a:off x="3962400" y="3716515"/>
            <a:ext cx="233500" cy="323910"/>
          </a:xfrm>
          <a:prstGeom prst="rect">
            <a:avLst/>
          </a:prstGeom>
          <a:noFill/>
        </p:spPr>
        <p:txBody>
          <a:bodyPr wrap="none" lIns="0" tIns="0" rIns="0" bIns="0" rtlCol="0" anchor="ctr" anchorCtr="0">
            <a:noAutofit/>
          </a:bodyPr>
          <a:lstStyle/>
          <a:p>
            <a:pPr algn="ctr"/>
            <a:r>
              <a:rPr lang="en-US" sz="2000" dirty="0" smtClean="0">
                <a:solidFill>
                  <a:schemeClr val="bg1"/>
                </a:solidFill>
              </a:rPr>
              <a:t>WE</a:t>
            </a:r>
          </a:p>
        </p:txBody>
      </p:sp>
      <p:sp>
        <p:nvSpPr>
          <p:cNvPr id="151" name="Line 54"/>
          <p:cNvSpPr>
            <a:spLocks noChangeShapeType="1"/>
          </p:cNvSpPr>
          <p:nvPr>
            <p:custDataLst>
              <p:tags r:id="rId79"/>
            </p:custDataLst>
          </p:nvPr>
        </p:nvSpPr>
        <p:spPr bwMode="auto">
          <a:xfrm>
            <a:off x="2801937" y="4040425"/>
            <a:ext cx="0" cy="304800"/>
          </a:xfrm>
          <a:prstGeom prst="line">
            <a:avLst/>
          </a:prstGeom>
          <a:noFill/>
          <a:ln w="25400">
            <a:solidFill>
              <a:srgbClr val="FFFFFF"/>
            </a:solidFill>
            <a:round/>
            <a:headEnd type="arrow"/>
            <a:tailEnd type="oval"/>
          </a:ln>
          <a:effectLst/>
        </p:spPr>
        <p:txBody>
          <a:bodyPr wrap="square" anchor="ctr">
            <a:spAutoFit/>
          </a:bodyPr>
          <a:lstStyle/>
          <a:p>
            <a:endParaRPr lang="en-US"/>
          </a:p>
        </p:txBody>
      </p:sp>
      <p:sp>
        <p:nvSpPr>
          <p:cNvPr id="159" name="Line 54"/>
          <p:cNvSpPr>
            <a:spLocks noChangeShapeType="1"/>
          </p:cNvSpPr>
          <p:nvPr>
            <p:custDataLst>
              <p:tags r:id="rId80"/>
            </p:custDataLst>
          </p:nvPr>
        </p:nvSpPr>
        <p:spPr bwMode="auto">
          <a:xfrm>
            <a:off x="3868737" y="4040425"/>
            <a:ext cx="0" cy="304800"/>
          </a:xfrm>
          <a:prstGeom prst="line">
            <a:avLst/>
          </a:prstGeom>
          <a:noFill/>
          <a:ln w="25400">
            <a:solidFill>
              <a:srgbClr val="FFFFFF"/>
            </a:solidFill>
            <a:round/>
            <a:headEnd type="arrow"/>
            <a:tailEnd type="oval"/>
          </a:ln>
          <a:effectLst/>
        </p:spPr>
        <p:txBody>
          <a:bodyPr wrap="square" anchor="ctr">
            <a:spAutoFit/>
          </a:bodyPr>
          <a:lstStyle/>
          <a:p>
            <a:endParaRPr lang="en-US"/>
          </a:p>
        </p:txBody>
      </p:sp>
      <p:sp>
        <p:nvSpPr>
          <p:cNvPr id="161" name="Rectangle 14"/>
          <p:cNvSpPr>
            <a:spLocks noChangeArrowheads="1"/>
          </p:cNvSpPr>
          <p:nvPr>
            <p:custDataLst>
              <p:tags r:id="rId81"/>
            </p:custDataLst>
          </p:nvPr>
        </p:nvSpPr>
        <p:spPr bwMode="auto">
          <a:xfrm>
            <a:off x="5087937" y="840025"/>
            <a:ext cx="381000" cy="685800"/>
          </a:xfrm>
          <a:custGeom>
            <a:avLst/>
            <a:gdLst>
              <a:gd name="connsiteX0" fmla="*/ 0 w 381000"/>
              <a:gd name="connsiteY0" fmla="*/ 0 h 762000"/>
              <a:gd name="connsiteX1" fmla="*/ 381000 w 381000"/>
              <a:gd name="connsiteY1" fmla="*/ 0 h 762000"/>
              <a:gd name="connsiteX2" fmla="*/ 381000 w 381000"/>
              <a:gd name="connsiteY2" fmla="*/ 762000 h 762000"/>
              <a:gd name="connsiteX3" fmla="*/ 0 w 381000"/>
              <a:gd name="connsiteY3" fmla="*/ 762000 h 762000"/>
              <a:gd name="connsiteX4" fmla="*/ 0 w 381000"/>
              <a:gd name="connsiteY4" fmla="*/ 0 h 762000"/>
              <a:gd name="connsiteX0" fmla="*/ 0 w 381000"/>
              <a:gd name="connsiteY0" fmla="*/ 0 h 762000"/>
              <a:gd name="connsiteX1" fmla="*/ 381000 w 381000"/>
              <a:gd name="connsiteY1" fmla="*/ 76200 h 762000"/>
              <a:gd name="connsiteX2" fmla="*/ 381000 w 381000"/>
              <a:gd name="connsiteY2" fmla="*/ 762000 h 762000"/>
              <a:gd name="connsiteX3" fmla="*/ 0 w 381000"/>
              <a:gd name="connsiteY3" fmla="*/ 762000 h 762000"/>
              <a:gd name="connsiteX4" fmla="*/ 0 w 381000"/>
              <a:gd name="connsiteY4" fmla="*/ 0 h 762000"/>
              <a:gd name="connsiteX0" fmla="*/ 0 w 381000"/>
              <a:gd name="connsiteY0" fmla="*/ 0 h 762000"/>
              <a:gd name="connsiteX1" fmla="*/ 381000 w 381000"/>
              <a:gd name="connsiteY1" fmla="*/ 76200 h 762000"/>
              <a:gd name="connsiteX2" fmla="*/ 381000 w 381000"/>
              <a:gd name="connsiteY2" fmla="*/ 685800 h 762000"/>
              <a:gd name="connsiteX3" fmla="*/ 0 w 381000"/>
              <a:gd name="connsiteY3" fmla="*/ 762000 h 762000"/>
              <a:gd name="connsiteX4" fmla="*/ 0 w 381000"/>
              <a:gd name="connsiteY4" fmla="*/ 0 h 762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81000" h="762000">
                <a:moveTo>
                  <a:pt x="0" y="0"/>
                </a:moveTo>
                <a:lnTo>
                  <a:pt x="381000" y="76200"/>
                </a:lnTo>
                <a:lnTo>
                  <a:pt x="381000" y="685800"/>
                </a:lnTo>
                <a:lnTo>
                  <a:pt x="0" y="762000"/>
                </a:lnTo>
                <a:lnTo>
                  <a:pt x="0" y="0"/>
                </a:lnTo>
                <a:close/>
              </a:path>
            </a:pathLst>
          </a:custGeom>
          <a:noFill/>
          <a:ln w="25400" algn="ctr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anchor="ctr">
            <a:noAutofit/>
          </a:bodyPr>
          <a:lstStyle/>
          <a:p>
            <a:endParaRPr lang="en-US"/>
          </a:p>
        </p:txBody>
      </p:sp>
      <p:sp>
        <p:nvSpPr>
          <p:cNvPr id="160" name="Text Box 33"/>
          <p:cNvSpPr txBox="1">
            <a:spLocks noChangeArrowheads="1"/>
          </p:cNvSpPr>
          <p:nvPr>
            <p:custDataLst>
              <p:tags r:id="rId82"/>
            </p:custDataLst>
          </p:nvPr>
        </p:nvSpPr>
        <p:spPr bwMode="auto">
          <a:xfrm rot="16200000">
            <a:off x="4921694" y="1022143"/>
            <a:ext cx="593725" cy="413639"/>
          </a:xfrm>
          <a:prstGeom prst="rect">
            <a:avLst/>
          </a:prstGeom>
          <a:noFill/>
          <a:ln w="25400" algn="ctr">
            <a:noFill/>
            <a:miter lim="800000"/>
            <a:headEnd/>
            <a:tailEnd/>
          </a:ln>
          <a:effectLst/>
        </p:spPr>
        <p:txBody>
          <a:bodyPr wrap="square">
            <a:sp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dirty="0" err="1">
                <a:solidFill>
                  <a:srgbClr val="FFFFFF"/>
                </a:solidFill>
                <a:latin typeface="Calibri"/>
              </a:rPr>
              <a:t>mux</a:t>
            </a:r>
            <a:endParaRPr lang="en-US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109" name="TextBox 108"/>
          <p:cNvSpPr txBox="1"/>
          <p:nvPr>
            <p:custDataLst>
              <p:tags r:id="rId83"/>
            </p:custDataLst>
          </p:nvPr>
        </p:nvSpPr>
        <p:spPr>
          <a:xfrm>
            <a:off x="533400" y="304800"/>
            <a:ext cx="437940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dirty="0" smtClean="0">
                <a:solidFill>
                  <a:schemeClr val="bg1"/>
                </a:solidFill>
              </a:rPr>
              <a:t>D</a:t>
            </a:r>
          </a:p>
        </p:txBody>
      </p:sp>
      <p:sp>
        <p:nvSpPr>
          <p:cNvPr id="110" name="TextBox 109"/>
          <p:cNvSpPr txBox="1"/>
          <p:nvPr>
            <p:custDataLst>
              <p:tags r:id="rId84"/>
            </p:custDataLst>
          </p:nvPr>
        </p:nvSpPr>
        <p:spPr>
          <a:xfrm>
            <a:off x="1447800" y="5105400"/>
            <a:ext cx="417102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dirty="0" smtClean="0">
                <a:solidFill>
                  <a:schemeClr val="bg1"/>
                </a:solidFill>
              </a:rPr>
              <a:t>V</a:t>
            </a:r>
          </a:p>
        </p:txBody>
      </p:sp>
      <p:pic>
        <p:nvPicPr>
          <p:cNvPr id="13314" name="CP3 Ink 57330307-6f7a-45bd-b151-40df4b707a5a"/>
          <p:cNvPicPr>
            <a:picLocks noChangeAspect="1" noChangeArrowheads="1"/>
          </p:cNvPicPr>
          <p:nvPr>
            <p:custDataLst>
              <p:tags r:id="rId85"/>
            </p:custDataLst>
          </p:nvPr>
        </p:nvPicPr>
        <p:blipFill>
          <a:blip r:embed="rId114" cstate="print"/>
          <a:srcRect/>
          <a:stretch>
            <a:fillRect/>
          </a:stretch>
        </p:blipFill>
        <p:spPr bwMode="auto">
          <a:xfrm>
            <a:off x="1549405" y="897462"/>
            <a:ext cx="7062790" cy="487131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07" grpId="0" animBg="1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59906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>
          <a:noFill/>
          <a:ln/>
        </p:spPr>
        <p:txBody>
          <a:bodyPr anchor="ctr"/>
          <a:lstStyle/>
          <a:p>
            <a:r>
              <a:rPr lang="en-US" dirty="0"/>
              <a:t>Automata Model</a:t>
            </a:r>
          </a:p>
        </p:txBody>
      </p:sp>
      <p:sp>
        <p:nvSpPr>
          <p:cNvPr id="17" name="Content Placeholder 16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>
                <a:solidFill>
                  <a:schemeClr val="accent1"/>
                </a:solidFill>
              </a:rPr>
              <a:t>Finite State Machine</a:t>
            </a:r>
          </a:p>
          <a:p>
            <a:pPr lvl="1"/>
            <a:endParaRPr lang="en-US" dirty="0" smtClean="0"/>
          </a:p>
          <a:p>
            <a:pPr lvl="1"/>
            <a:endParaRPr lang="en-US" dirty="0" smtClean="0"/>
          </a:p>
          <a:p>
            <a:pPr lvl="1"/>
            <a:endParaRPr lang="en-US" dirty="0" smtClean="0"/>
          </a:p>
          <a:p>
            <a:pPr lvl="1"/>
            <a:endParaRPr lang="en-US" dirty="0" smtClean="0"/>
          </a:p>
          <a:p>
            <a:pPr lvl="1"/>
            <a:endParaRPr lang="en-US" dirty="0" smtClean="0"/>
          </a:p>
          <a:p>
            <a:pPr lvl="1"/>
            <a:endParaRPr lang="en-US" dirty="0" smtClean="0"/>
          </a:p>
          <a:p>
            <a:pPr lvl="1"/>
            <a:r>
              <a:rPr lang="en-US" dirty="0" smtClean="0"/>
              <a:t>inputs from external world</a:t>
            </a:r>
          </a:p>
          <a:p>
            <a:pPr lvl="1"/>
            <a:r>
              <a:rPr lang="en-US" dirty="0" smtClean="0"/>
              <a:t>outputs to external world</a:t>
            </a:r>
          </a:p>
          <a:p>
            <a:pPr lvl="1"/>
            <a:r>
              <a:rPr lang="en-US" dirty="0" smtClean="0"/>
              <a:t>internal state</a:t>
            </a:r>
          </a:p>
          <a:p>
            <a:pPr lvl="1"/>
            <a:r>
              <a:rPr lang="en-US" dirty="0" smtClean="0"/>
              <a:t>combinational logic </a:t>
            </a:r>
            <a:br>
              <a:rPr lang="en-US" dirty="0" smtClean="0"/>
            </a:br>
            <a:endParaRPr lang="en-US" dirty="0" smtClean="0"/>
          </a:p>
          <a:p>
            <a:endParaRPr lang="en-US" dirty="0"/>
          </a:p>
        </p:txBody>
      </p:sp>
      <p:sp>
        <p:nvSpPr>
          <p:cNvPr id="1659908" name="Line 4"/>
          <p:cNvSpPr>
            <a:spLocks noChangeShapeType="1"/>
          </p:cNvSpPr>
          <p:nvPr>
            <p:custDataLst>
              <p:tags r:id="rId3"/>
            </p:custDataLst>
          </p:nvPr>
        </p:nvSpPr>
        <p:spPr bwMode="auto">
          <a:xfrm>
            <a:off x="6699250" y="2362200"/>
            <a:ext cx="0" cy="1441450"/>
          </a:xfrm>
          <a:prstGeom prst="line">
            <a:avLst/>
          </a:prstGeom>
          <a:noFill/>
          <a:ln w="28575">
            <a:solidFill>
              <a:schemeClr val="bg1"/>
            </a:solidFill>
            <a:round/>
            <a:headEnd type="none" w="sm" len="sm"/>
            <a:tailEnd type="none" w="sm" len="sm"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1659909" name="Line 5"/>
          <p:cNvSpPr>
            <a:spLocks noChangeShapeType="1"/>
          </p:cNvSpPr>
          <p:nvPr>
            <p:custDataLst>
              <p:tags r:id="rId4"/>
            </p:custDataLst>
          </p:nvPr>
        </p:nvSpPr>
        <p:spPr bwMode="auto">
          <a:xfrm>
            <a:off x="4038600" y="2667000"/>
            <a:ext cx="692150" cy="5107"/>
          </a:xfrm>
          <a:prstGeom prst="line">
            <a:avLst/>
          </a:prstGeom>
          <a:noFill/>
          <a:ln w="28575">
            <a:solidFill>
              <a:schemeClr val="bg1"/>
            </a:solidFill>
            <a:round/>
            <a:headEnd type="none" w="med" len="med"/>
            <a:tailEnd type="arrow" w="lg" len="lg"/>
          </a:ln>
          <a:effectLst/>
        </p:spPr>
        <p:txBody>
          <a:bodyPr wrap="none" anchor="ctr"/>
          <a:lstStyle/>
          <a:p>
            <a:endParaRPr lang="en-US">
              <a:solidFill>
                <a:schemeClr val="accent4"/>
              </a:solidFill>
            </a:endParaRPr>
          </a:p>
        </p:txBody>
      </p:sp>
      <p:sp>
        <p:nvSpPr>
          <p:cNvPr id="1659910" name="Line 6"/>
          <p:cNvSpPr>
            <a:spLocks noChangeShapeType="1"/>
          </p:cNvSpPr>
          <p:nvPr>
            <p:custDataLst>
              <p:tags r:id="rId5"/>
            </p:custDataLst>
          </p:nvPr>
        </p:nvSpPr>
        <p:spPr bwMode="auto">
          <a:xfrm flipH="1" flipV="1">
            <a:off x="1219200" y="3810000"/>
            <a:ext cx="5486400" cy="0"/>
          </a:xfrm>
          <a:prstGeom prst="line">
            <a:avLst/>
          </a:prstGeom>
          <a:noFill/>
          <a:ln w="28575">
            <a:solidFill>
              <a:schemeClr val="bg1"/>
            </a:solidFill>
            <a:round/>
            <a:headEnd type="none" w="sm" len="sm"/>
            <a:tailEnd type="none" w="sm" len="sm"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1659911" name="Line 7"/>
          <p:cNvSpPr>
            <a:spLocks noChangeShapeType="1"/>
          </p:cNvSpPr>
          <p:nvPr>
            <p:custDataLst>
              <p:tags r:id="rId6"/>
            </p:custDataLst>
          </p:nvPr>
        </p:nvSpPr>
        <p:spPr bwMode="auto">
          <a:xfrm flipV="1">
            <a:off x="1219200" y="1981200"/>
            <a:ext cx="0" cy="1822450"/>
          </a:xfrm>
          <a:prstGeom prst="line">
            <a:avLst/>
          </a:prstGeom>
          <a:noFill/>
          <a:ln w="28575">
            <a:solidFill>
              <a:schemeClr val="bg1"/>
            </a:solidFill>
            <a:round/>
            <a:headEnd type="none" w="sm" len="sm"/>
            <a:tailEnd type="none" w="sm" len="sm"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1659912" name="Line 8"/>
          <p:cNvSpPr>
            <a:spLocks noChangeShapeType="1"/>
          </p:cNvSpPr>
          <p:nvPr>
            <p:custDataLst>
              <p:tags r:id="rId7"/>
            </p:custDataLst>
          </p:nvPr>
        </p:nvSpPr>
        <p:spPr bwMode="auto">
          <a:xfrm>
            <a:off x="2819400" y="1981200"/>
            <a:ext cx="1676400" cy="0"/>
          </a:xfrm>
          <a:prstGeom prst="line">
            <a:avLst/>
          </a:prstGeom>
          <a:noFill/>
          <a:ln w="28575">
            <a:solidFill>
              <a:schemeClr val="bg1"/>
            </a:solidFill>
            <a:round/>
            <a:headEnd type="none" w="med" len="med"/>
            <a:tailEnd type="arrow" w="lg" len="lg"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1659916" name="Rectangle 12"/>
          <p:cNvSpPr>
            <a:spLocks noChangeArrowheads="1"/>
          </p:cNvSpPr>
          <p:nvPr>
            <p:custDataLst>
              <p:tags r:id="rId8"/>
            </p:custDataLst>
          </p:nvPr>
        </p:nvSpPr>
        <p:spPr bwMode="auto">
          <a:xfrm>
            <a:off x="6775450" y="2411012"/>
            <a:ext cx="1905000" cy="5238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>
                <a:solidFill>
                  <a:schemeClr val="bg1"/>
                </a:solidFill>
              </a:rPr>
              <a:t>Next </a:t>
            </a:r>
            <a:r>
              <a:rPr lang="en-US" sz="2800" b="1" dirty="0" smtClean="0">
                <a:solidFill>
                  <a:schemeClr val="bg1"/>
                </a:solidFill>
              </a:rPr>
              <a:t>State</a:t>
            </a:r>
            <a:endParaRPr lang="en-US" sz="2800" b="1" dirty="0">
              <a:solidFill>
                <a:schemeClr val="bg1"/>
              </a:solidFill>
            </a:endParaRPr>
          </a:p>
        </p:txBody>
      </p:sp>
      <p:sp>
        <p:nvSpPr>
          <p:cNvPr id="1659917" name="Rectangle 13"/>
          <p:cNvSpPr>
            <a:spLocks noChangeArrowheads="1"/>
          </p:cNvSpPr>
          <p:nvPr>
            <p:custDataLst>
              <p:tags r:id="rId9"/>
            </p:custDataLst>
          </p:nvPr>
        </p:nvSpPr>
        <p:spPr bwMode="auto">
          <a:xfrm>
            <a:off x="2819400" y="1066800"/>
            <a:ext cx="1752600" cy="9547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800" b="1" dirty="0" smtClean="0">
                <a:solidFill>
                  <a:schemeClr val="bg1"/>
                </a:solidFill>
              </a:rPr>
              <a:t>Current State</a:t>
            </a:r>
            <a:endParaRPr lang="en-US" sz="2800" b="1" dirty="0">
              <a:solidFill>
                <a:schemeClr val="bg1"/>
              </a:solidFill>
            </a:endParaRPr>
          </a:p>
        </p:txBody>
      </p:sp>
      <p:sp>
        <p:nvSpPr>
          <p:cNvPr id="1659918" name="Rectangle 14"/>
          <p:cNvSpPr>
            <a:spLocks noChangeArrowheads="1"/>
          </p:cNvSpPr>
          <p:nvPr>
            <p:custDataLst>
              <p:tags r:id="rId10"/>
            </p:custDataLst>
          </p:nvPr>
        </p:nvSpPr>
        <p:spPr bwMode="auto">
          <a:xfrm>
            <a:off x="3124200" y="2362200"/>
            <a:ext cx="1143000" cy="5238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square" lIns="92075" tIns="46038" rIns="92075" bIns="46038"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>
                <a:solidFill>
                  <a:schemeClr val="bg1"/>
                </a:solidFill>
              </a:rPr>
              <a:t>Input</a:t>
            </a:r>
          </a:p>
        </p:txBody>
      </p:sp>
      <p:sp>
        <p:nvSpPr>
          <p:cNvPr id="1659923" name="Line 19"/>
          <p:cNvSpPr>
            <a:spLocks noChangeShapeType="1"/>
          </p:cNvSpPr>
          <p:nvPr>
            <p:custDataLst>
              <p:tags r:id="rId11"/>
            </p:custDataLst>
          </p:nvPr>
        </p:nvSpPr>
        <p:spPr bwMode="auto">
          <a:xfrm flipV="1">
            <a:off x="1219200" y="1981200"/>
            <a:ext cx="527050" cy="0"/>
          </a:xfrm>
          <a:prstGeom prst="line">
            <a:avLst/>
          </a:prstGeom>
          <a:noFill/>
          <a:ln w="28575">
            <a:solidFill>
              <a:schemeClr val="bg1"/>
            </a:solidFill>
            <a:round/>
            <a:headEnd type="none" w="med" len="med"/>
            <a:tailEnd type="arrow" w="lg" len="lg"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1659924" name="Line 20"/>
          <p:cNvSpPr>
            <a:spLocks noChangeShapeType="1"/>
          </p:cNvSpPr>
          <p:nvPr>
            <p:custDataLst>
              <p:tags r:id="rId12"/>
            </p:custDataLst>
          </p:nvPr>
        </p:nvSpPr>
        <p:spPr bwMode="auto">
          <a:xfrm>
            <a:off x="5867400" y="2362200"/>
            <a:ext cx="831850" cy="0"/>
          </a:xfrm>
          <a:prstGeom prst="line">
            <a:avLst/>
          </a:prstGeom>
          <a:noFill/>
          <a:ln w="28575">
            <a:solidFill>
              <a:schemeClr val="bg1"/>
            </a:solidFill>
            <a:round/>
            <a:headEnd type="none" w="sm" len="sm"/>
            <a:tailEnd type="none" w="sm" len="sm"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23" name="Line 19"/>
          <p:cNvSpPr>
            <a:spLocks noChangeShapeType="1"/>
          </p:cNvSpPr>
          <p:nvPr>
            <p:custDataLst>
              <p:tags r:id="rId13"/>
            </p:custDataLst>
          </p:nvPr>
        </p:nvSpPr>
        <p:spPr bwMode="auto">
          <a:xfrm>
            <a:off x="5867400" y="1600200"/>
            <a:ext cx="838200" cy="0"/>
          </a:xfrm>
          <a:prstGeom prst="line">
            <a:avLst/>
          </a:prstGeom>
          <a:noFill/>
          <a:ln w="28575">
            <a:solidFill>
              <a:schemeClr val="bg1"/>
            </a:solidFill>
            <a:round/>
            <a:headEnd type="none" w="med" len="med"/>
            <a:tailEnd type="arrow" w="lg" len="lg"/>
          </a:ln>
          <a:effectLst/>
        </p:spPr>
        <p:txBody>
          <a:bodyPr wrap="none" anchor="ctr"/>
          <a:lstStyle/>
          <a:p>
            <a:endParaRPr lang="en-US">
              <a:solidFill>
                <a:schemeClr val="accent2"/>
              </a:solidFill>
            </a:endParaRPr>
          </a:p>
        </p:txBody>
      </p:sp>
      <p:sp>
        <p:nvSpPr>
          <p:cNvPr id="24" name="Rectangle 12"/>
          <p:cNvSpPr>
            <a:spLocks noChangeArrowheads="1"/>
          </p:cNvSpPr>
          <p:nvPr>
            <p:custDataLst>
              <p:tags r:id="rId14"/>
            </p:custDataLst>
          </p:nvPr>
        </p:nvSpPr>
        <p:spPr bwMode="auto">
          <a:xfrm>
            <a:off x="6400800" y="1295400"/>
            <a:ext cx="1905000" cy="5238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800" b="1" dirty="0" smtClean="0">
                <a:solidFill>
                  <a:schemeClr val="bg1"/>
                </a:solidFill>
              </a:rPr>
              <a:t>Output</a:t>
            </a:r>
            <a:endParaRPr lang="en-US" sz="2800" b="1" dirty="0">
              <a:solidFill>
                <a:schemeClr val="bg1"/>
              </a:solidFill>
            </a:endParaRPr>
          </a:p>
        </p:txBody>
      </p:sp>
      <p:sp>
        <p:nvSpPr>
          <p:cNvPr id="20" name="Rectangle 19"/>
          <p:cNvSpPr/>
          <p:nvPr>
            <p:custDataLst>
              <p:tags r:id="rId15"/>
            </p:custDataLst>
          </p:nvPr>
        </p:nvSpPr>
        <p:spPr>
          <a:xfrm>
            <a:off x="1752600" y="1143000"/>
            <a:ext cx="1066800" cy="16764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400" dirty="0" smtClean="0"/>
              <a:t>Registers</a:t>
            </a:r>
            <a:endParaRPr lang="en-US" sz="2400" dirty="0"/>
          </a:p>
        </p:txBody>
      </p:sp>
      <p:sp>
        <p:nvSpPr>
          <p:cNvPr id="21" name="Oval 20"/>
          <p:cNvSpPr/>
          <p:nvPr>
            <p:custDataLst>
              <p:tags r:id="rId16"/>
            </p:custDataLst>
          </p:nvPr>
        </p:nvSpPr>
        <p:spPr>
          <a:xfrm>
            <a:off x="4572000" y="1066800"/>
            <a:ext cx="1524000" cy="1828800"/>
          </a:xfrm>
          <a:prstGeom prst="ellipse">
            <a:avLst/>
          </a:prstGeom>
          <a:solidFill>
            <a:schemeClr val="tx1"/>
          </a:soli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smtClean="0"/>
              <a:t>Comb.</a:t>
            </a:r>
            <a:br>
              <a:rPr lang="en-US" sz="2400" dirty="0" smtClean="0"/>
            </a:br>
            <a:r>
              <a:rPr lang="en-US" sz="2400" dirty="0" smtClean="0"/>
              <a:t>Logic</a:t>
            </a:r>
            <a:endParaRPr lang="en-US" sz="2400" dirty="0"/>
          </a:p>
        </p:txBody>
      </p:sp>
      <p:cxnSp>
        <p:nvCxnSpPr>
          <p:cNvPr id="19" name="Straight Connector 18"/>
          <p:cNvCxnSpPr/>
          <p:nvPr>
            <p:custDataLst>
              <p:tags r:id="rId17"/>
            </p:custDataLst>
          </p:nvPr>
        </p:nvCxnSpPr>
        <p:spPr>
          <a:xfrm rot="5400000" flipH="1" flipV="1">
            <a:off x="2476500" y="2705100"/>
            <a:ext cx="152400" cy="76200"/>
          </a:xfrm>
          <a:prstGeom prst="line">
            <a:avLst/>
          </a:prstGeom>
          <a:ln w="28575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9" name="Straight Connector 28"/>
          <p:cNvCxnSpPr/>
          <p:nvPr>
            <p:custDataLst>
              <p:tags r:id="rId18"/>
            </p:custDataLst>
          </p:nvPr>
        </p:nvCxnSpPr>
        <p:spPr>
          <a:xfrm rot="16200000" flipV="1">
            <a:off x="2552700" y="2705101"/>
            <a:ext cx="152400" cy="76200"/>
          </a:xfrm>
          <a:prstGeom prst="line">
            <a:avLst/>
          </a:prstGeom>
          <a:ln w="28575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76290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>
          <a:noFill/>
          <a:ln/>
        </p:spPr>
        <p:txBody>
          <a:bodyPr anchor="ctr">
            <a:noAutofit/>
          </a:bodyPr>
          <a:lstStyle/>
          <a:p>
            <a:r>
              <a:rPr lang="en-US" dirty="0" smtClean="0"/>
              <a:t>FSM Example</a:t>
            </a:r>
            <a:endParaRPr lang="en-US" dirty="0"/>
          </a:p>
        </p:txBody>
      </p:sp>
      <p:sp>
        <p:nvSpPr>
          <p:cNvPr id="1676293" name="Rectangle 5"/>
          <p:cNvSpPr>
            <a:spLocks noChangeArrowheads="1"/>
          </p:cNvSpPr>
          <p:nvPr>
            <p:custDataLst>
              <p:tags r:id="rId2"/>
            </p:custDataLst>
          </p:nvPr>
        </p:nvSpPr>
        <p:spPr bwMode="auto">
          <a:xfrm>
            <a:off x="609600" y="2209800"/>
            <a:ext cx="12192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 anchor="ctr">
            <a:noAutofit/>
          </a:bodyPr>
          <a:lstStyle/>
          <a:p>
            <a:pPr algn="ctr">
              <a:spcBef>
                <a:spcPct val="50000"/>
              </a:spcBef>
            </a:pPr>
            <a:r>
              <a:rPr lang="en-US" sz="2400" b="1" dirty="0">
                <a:solidFill>
                  <a:srgbClr val="FFFFFF"/>
                </a:solidFill>
              </a:rPr>
              <a:t>Legend</a:t>
            </a:r>
          </a:p>
        </p:txBody>
      </p:sp>
      <p:sp>
        <p:nvSpPr>
          <p:cNvPr id="1676294" name="Oval 6"/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469900" y="1371600"/>
            <a:ext cx="685800" cy="685800"/>
          </a:xfrm>
          <a:prstGeom prst="ellipse">
            <a:avLst/>
          </a:prstGeom>
          <a:solidFill>
            <a:schemeClr val="accent4">
              <a:lumMod val="50000"/>
              <a:alpha val="50000"/>
            </a:schemeClr>
          </a:solidFill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1676295" name="Arc 7"/>
          <p:cNvSpPr>
            <a:spLocks/>
          </p:cNvSpPr>
          <p:nvPr>
            <p:custDataLst>
              <p:tags r:id="rId4"/>
            </p:custDataLst>
          </p:nvPr>
        </p:nvSpPr>
        <p:spPr bwMode="auto">
          <a:xfrm>
            <a:off x="762000" y="1066800"/>
            <a:ext cx="685800" cy="304800"/>
          </a:xfrm>
          <a:custGeom>
            <a:avLst/>
            <a:gdLst>
              <a:gd name="G0" fmla="+- 21600 0 0"/>
              <a:gd name="G1" fmla="+- 21600 0 0"/>
              <a:gd name="G2" fmla="+- 21600 0 0"/>
              <a:gd name="T0" fmla="*/ 0 w 21600"/>
              <a:gd name="T1" fmla="*/ 21600 h 21600"/>
              <a:gd name="T2" fmla="*/ 21565 w 21600"/>
              <a:gd name="T3" fmla="*/ 0 h 21600"/>
              <a:gd name="T4" fmla="*/ 21600 w 21600"/>
              <a:gd name="T5" fmla="*/ 21600 h 21600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</a:cxnLst>
            <a:rect l="0" t="0" r="r" b="b"/>
            <a:pathLst>
              <a:path w="21600" h="21600" fill="none" extrusionOk="0">
                <a:moveTo>
                  <a:pt x="0" y="21600"/>
                </a:moveTo>
                <a:cubicBezTo>
                  <a:pt x="0" y="9684"/>
                  <a:pt x="9649" y="19"/>
                  <a:pt x="21565" y="0"/>
                </a:cubicBezTo>
              </a:path>
              <a:path w="21600" h="21600" stroke="0" extrusionOk="0">
                <a:moveTo>
                  <a:pt x="0" y="21600"/>
                </a:moveTo>
                <a:cubicBezTo>
                  <a:pt x="0" y="9684"/>
                  <a:pt x="9649" y="19"/>
                  <a:pt x="21565" y="0"/>
                </a:cubicBezTo>
                <a:lnTo>
                  <a:pt x="21600" y="21600"/>
                </a:lnTo>
                <a:close/>
              </a:path>
            </a:pathLst>
          </a:custGeom>
          <a:noFill/>
          <a:ln w="38100" cap="rnd">
            <a:solidFill>
              <a:schemeClr val="accent1"/>
            </a:solidFill>
            <a:prstDash val="solid"/>
            <a:round/>
            <a:headEnd type="none" w="sm" len="sm"/>
            <a:tailEnd type="stealth" w="lg" len="lg"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1676296" name="Rectangle 8"/>
          <p:cNvSpPr>
            <a:spLocks noChangeArrowheads="1"/>
          </p:cNvSpPr>
          <p:nvPr>
            <p:custDataLst>
              <p:tags r:id="rId5"/>
            </p:custDataLst>
          </p:nvPr>
        </p:nvSpPr>
        <p:spPr bwMode="auto">
          <a:xfrm>
            <a:off x="474452" y="1549878"/>
            <a:ext cx="685800" cy="347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 anchor="ctr">
            <a:noAutofit/>
          </a:bodyPr>
          <a:lstStyle/>
          <a:p>
            <a:pPr algn="ctr">
              <a:lnSpc>
                <a:spcPct val="70000"/>
              </a:lnSpc>
            </a:pPr>
            <a:r>
              <a:rPr lang="en-US" b="1" dirty="0">
                <a:solidFill>
                  <a:srgbClr val="FFC000"/>
                </a:solidFill>
              </a:rPr>
              <a:t>state</a:t>
            </a:r>
          </a:p>
        </p:txBody>
      </p:sp>
      <p:sp>
        <p:nvSpPr>
          <p:cNvPr id="1676297" name="Rectangle 9"/>
          <p:cNvSpPr>
            <a:spLocks noChangeArrowheads="1"/>
          </p:cNvSpPr>
          <p:nvPr>
            <p:custDataLst>
              <p:tags r:id="rId6"/>
            </p:custDataLst>
          </p:nvPr>
        </p:nvSpPr>
        <p:spPr bwMode="auto">
          <a:xfrm>
            <a:off x="387350" y="609600"/>
            <a:ext cx="20193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>
                <a:solidFill>
                  <a:schemeClr val="accent4">
                    <a:lumMod val="40000"/>
                    <a:lumOff val="60000"/>
                  </a:schemeClr>
                </a:solidFill>
              </a:rPr>
              <a:t>input</a:t>
            </a:r>
            <a:r>
              <a:rPr lang="en-US" sz="2400" b="1" dirty="0">
                <a:solidFill>
                  <a:schemeClr val="bg1"/>
                </a:solidFill>
              </a:rPr>
              <a:t>/</a:t>
            </a:r>
            <a:r>
              <a:rPr lang="en-US" sz="2400" b="1" dirty="0">
                <a:solidFill>
                  <a:schemeClr val="accent2">
                    <a:lumMod val="20000"/>
                    <a:lumOff val="80000"/>
                  </a:schemeClr>
                </a:solidFill>
              </a:rPr>
              <a:t>output</a:t>
            </a:r>
          </a:p>
        </p:txBody>
      </p:sp>
      <p:sp>
        <p:nvSpPr>
          <p:cNvPr id="29" name="Oval 6"/>
          <p:cNvSpPr>
            <a:spLocks noChangeArrowheads="1"/>
          </p:cNvSpPr>
          <p:nvPr>
            <p:custDataLst>
              <p:tags r:id="rId7"/>
            </p:custDataLst>
          </p:nvPr>
        </p:nvSpPr>
        <p:spPr bwMode="auto">
          <a:xfrm>
            <a:off x="1447800" y="1371600"/>
            <a:ext cx="685800" cy="685800"/>
          </a:xfrm>
          <a:prstGeom prst="ellipse">
            <a:avLst/>
          </a:prstGeom>
          <a:solidFill>
            <a:schemeClr val="accent4">
              <a:lumMod val="50000"/>
              <a:alpha val="50000"/>
            </a:schemeClr>
          </a:solidFill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30" name="Rectangle 8"/>
          <p:cNvSpPr>
            <a:spLocks noChangeArrowheads="1"/>
          </p:cNvSpPr>
          <p:nvPr>
            <p:custDataLst>
              <p:tags r:id="rId8"/>
            </p:custDataLst>
          </p:nvPr>
        </p:nvSpPr>
        <p:spPr bwMode="auto">
          <a:xfrm>
            <a:off x="1460978" y="1558504"/>
            <a:ext cx="685800" cy="347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 anchor="ctr">
            <a:noAutofit/>
          </a:bodyPr>
          <a:lstStyle/>
          <a:p>
            <a:pPr algn="ctr">
              <a:lnSpc>
                <a:spcPct val="70000"/>
              </a:lnSpc>
            </a:pPr>
            <a:r>
              <a:rPr lang="en-US" b="1" dirty="0" smtClean="0">
                <a:solidFill>
                  <a:srgbClr val="FFC000"/>
                </a:solidFill>
              </a:rPr>
              <a:t>start</a:t>
            </a:r>
            <a:br>
              <a:rPr lang="en-US" b="1" dirty="0" smtClean="0">
                <a:solidFill>
                  <a:srgbClr val="FFC000"/>
                </a:solidFill>
              </a:rPr>
            </a:br>
            <a:r>
              <a:rPr lang="en-US" b="1" dirty="0" smtClean="0">
                <a:solidFill>
                  <a:srgbClr val="FFC000"/>
                </a:solidFill>
              </a:rPr>
              <a:t>state</a:t>
            </a:r>
            <a:endParaRPr lang="en-US" b="1" dirty="0">
              <a:solidFill>
                <a:srgbClr val="FFC000"/>
              </a:solidFill>
            </a:endParaRPr>
          </a:p>
        </p:txBody>
      </p:sp>
      <p:sp>
        <p:nvSpPr>
          <p:cNvPr id="31" name="Oval 30"/>
          <p:cNvSpPr/>
          <p:nvPr>
            <p:custDataLst>
              <p:tags r:id="rId9"/>
            </p:custDataLst>
          </p:nvPr>
        </p:nvSpPr>
        <p:spPr>
          <a:xfrm>
            <a:off x="1386212" y="1302592"/>
            <a:ext cx="810888" cy="831008"/>
          </a:xfrm>
          <a:prstGeom prst="ellipse">
            <a:avLst/>
          </a:prstGeom>
          <a:noFill/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3" name="Rectangle 32"/>
          <p:cNvSpPr/>
          <p:nvPr>
            <p:custDataLst>
              <p:tags r:id="rId10"/>
            </p:custDataLst>
          </p:nvPr>
        </p:nvSpPr>
        <p:spPr>
          <a:xfrm>
            <a:off x="228600" y="609600"/>
            <a:ext cx="2133600" cy="2057400"/>
          </a:xfrm>
          <a:prstGeom prst="rect">
            <a:avLst/>
          </a:prstGeom>
          <a:noFill/>
          <a:ln>
            <a:solidFill>
              <a:schemeClr val="bg2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4" name="Oval 6"/>
          <p:cNvSpPr>
            <a:spLocks noChangeArrowheads="1"/>
          </p:cNvSpPr>
          <p:nvPr>
            <p:custDataLst>
              <p:tags r:id="rId11"/>
            </p:custDataLst>
          </p:nvPr>
        </p:nvSpPr>
        <p:spPr bwMode="auto">
          <a:xfrm>
            <a:off x="4038600" y="990600"/>
            <a:ext cx="685800" cy="685800"/>
          </a:xfrm>
          <a:prstGeom prst="ellipse">
            <a:avLst/>
          </a:prstGeom>
          <a:solidFill>
            <a:schemeClr val="accent4">
              <a:lumMod val="50000"/>
              <a:alpha val="50000"/>
            </a:schemeClr>
          </a:solidFill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35" name="Rectangle 8"/>
          <p:cNvSpPr>
            <a:spLocks noChangeArrowheads="1"/>
          </p:cNvSpPr>
          <p:nvPr>
            <p:custDataLst>
              <p:tags r:id="rId12"/>
            </p:custDataLst>
          </p:nvPr>
        </p:nvSpPr>
        <p:spPr bwMode="auto">
          <a:xfrm>
            <a:off x="4051778" y="1177504"/>
            <a:ext cx="685800" cy="347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 anchor="ctr">
            <a:noAutofit/>
          </a:bodyPr>
          <a:lstStyle/>
          <a:p>
            <a:pPr algn="ctr">
              <a:lnSpc>
                <a:spcPct val="70000"/>
              </a:lnSpc>
            </a:pPr>
            <a:r>
              <a:rPr lang="en-US" sz="3200" b="1" dirty="0" smtClean="0">
                <a:solidFill>
                  <a:srgbClr val="FFC000"/>
                </a:solidFill>
              </a:rPr>
              <a:t>A</a:t>
            </a:r>
            <a:endParaRPr lang="en-US" sz="3200" b="1" dirty="0">
              <a:solidFill>
                <a:srgbClr val="FFC000"/>
              </a:solidFill>
            </a:endParaRPr>
          </a:p>
        </p:txBody>
      </p:sp>
      <p:sp>
        <p:nvSpPr>
          <p:cNvPr id="36" name="Oval 35"/>
          <p:cNvSpPr/>
          <p:nvPr>
            <p:custDataLst>
              <p:tags r:id="rId13"/>
            </p:custDataLst>
          </p:nvPr>
        </p:nvSpPr>
        <p:spPr>
          <a:xfrm>
            <a:off x="3977012" y="921592"/>
            <a:ext cx="810888" cy="831008"/>
          </a:xfrm>
          <a:prstGeom prst="ellipse">
            <a:avLst/>
          </a:prstGeom>
          <a:noFill/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7" name="Oval 6"/>
          <p:cNvSpPr>
            <a:spLocks noChangeArrowheads="1"/>
          </p:cNvSpPr>
          <p:nvPr>
            <p:custDataLst>
              <p:tags r:id="rId14"/>
            </p:custDataLst>
          </p:nvPr>
        </p:nvSpPr>
        <p:spPr bwMode="auto">
          <a:xfrm>
            <a:off x="6248400" y="990600"/>
            <a:ext cx="685800" cy="685800"/>
          </a:xfrm>
          <a:prstGeom prst="ellipse">
            <a:avLst/>
          </a:prstGeom>
          <a:solidFill>
            <a:schemeClr val="accent4">
              <a:lumMod val="50000"/>
              <a:alpha val="50000"/>
            </a:schemeClr>
          </a:solidFill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38" name="Rectangle 8"/>
          <p:cNvSpPr>
            <a:spLocks noChangeArrowheads="1"/>
          </p:cNvSpPr>
          <p:nvPr>
            <p:custDataLst>
              <p:tags r:id="rId15"/>
            </p:custDataLst>
          </p:nvPr>
        </p:nvSpPr>
        <p:spPr bwMode="auto">
          <a:xfrm>
            <a:off x="6252952" y="1168878"/>
            <a:ext cx="685800" cy="347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 anchor="ctr">
            <a:noAutofit/>
          </a:bodyPr>
          <a:lstStyle/>
          <a:p>
            <a:pPr algn="ctr">
              <a:lnSpc>
                <a:spcPct val="70000"/>
              </a:lnSpc>
            </a:pPr>
            <a:r>
              <a:rPr lang="en-US" sz="3200" b="1" dirty="0" smtClean="0">
                <a:solidFill>
                  <a:srgbClr val="FFC000"/>
                </a:solidFill>
              </a:rPr>
              <a:t>B</a:t>
            </a:r>
            <a:endParaRPr lang="en-US" sz="3200" b="1" dirty="0">
              <a:solidFill>
                <a:srgbClr val="FFC000"/>
              </a:solidFill>
            </a:endParaRPr>
          </a:p>
        </p:txBody>
      </p:sp>
      <p:sp>
        <p:nvSpPr>
          <p:cNvPr id="39" name="Oval 6"/>
          <p:cNvSpPr>
            <a:spLocks noChangeArrowheads="1"/>
          </p:cNvSpPr>
          <p:nvPr>
            <p:custDataLst>
              <p:tags r:id="rId16"/>
            </p:custDataLst>
          </p:nvPr>
        </p:nvSpPr>
        <p:spPr bwMode="auto">
          <a:xfrm>
            <a:off x="4038600" y="2895600"/>
            <a:ext cx="685800" cy="685800"/>
          </a:xfrm>
          <a:prstGeom prst="ellipse">
            <a:avLst/>
          </a:prstGeom>
          <a:solidFill>
            <a:schemeClr val="accent4">
              <a:lumMod val="50000"/>
              <a:alpha val="50000"/>
            </a:schemeClr>
          </a:solidFill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40" name="Rectangle 8"/>
          <p:cNvSpPr>
            <a:spLocks noChangeArrowheads="1"/>
          </p:cNvSpPr>
          <p:nvPr>
            <p:custDataLst>
              <p:tags r:id="rId17"/>
            </p:custDataLst>
          </p:nvPr>
        </p:nvSpPr>
        <p:spPr bwMode="auto">
          <a:xfrm>
            <a:off x="4043152" y="3073878"/>
            <a:ext cx="685800" cy="347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 anchor="ctr">
            <a:noAutofit/>
          </a:bodyPr>
          <a:lstStyle/>
          <a:p>
            <a:pPr algn="ctr">
              <a:lnSpc>
                <a:spcPct val="70000"/>
              </a:lnSpc>
            </a:pPr>
            <a:r>
              <a:rPr lang="en-US" sz="3200" b="1" dirty="0" smtClean="0">
                <a:solidFill>
                  <a:srgbClr val="FFC000"/>
                </a:solidFill>
              </a:rPr>
              <a:t>C</a:t>
            </a:r>
            <a:endParaRPr lang="en-US" sz="3200" b="1" dirty="0">
              <a:solidFill>
                <a:srgbClr val="FFC000"/>
              </a:solidFill>
            </a:endParaRPr>
          </a:p>
        </p:txBody>
      </p:sp>
      <p:sp>
        <p:nvSpPr>
          <p:cNvPr id="41" name="Oval 6"/>
          <p:cNvSpPr>
            <a:spLocks noChangeArrowheads="1"/>
          </p:cNvSpPr>
          <p:nvPr>
            <p:custDataLst>
              <p:tags r:id="rId18"/>
            </p:custDataLst>
          </p:nvPr>
        </p:nvSpPr>
        <p:spPr bwMode="auto">
          <a:xfrm>
            <a:off x="6248400" y="2895600"/>
            <a:ext cx="685800" cy="685800"/>
          </a:xfrm>
          <a:prstGeom prst="ellipse">
            <a:avLst/>
          </a:prstGeom>
          <a:solidFill>
            <a:schemeClr val="accent4">
              <a:lumMod val="50000"/>
              <a:alpha val="50000"/>
            </a:schemeClr>
          </a:solidFill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42" name="Rectangle 8"/>
          <p:cNvSpPr>
            <a:spLocks noChangeArrowheads="1"/>
          </p:cNvSpPr>
          <p:nvPr>
            <p:custDataLst>
              <p:tags r:id="rId19"/>
            </p:custDataLst>
          </p:nvPr>
        </p:nvSpPr>
        <p:spPr bwMode="auto">
          <a:xfrm>
            <a:off x="6252952" y="3073878"/>
            <a:ext cx="685800" cy="347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 anchor="ctr">
            <a:noAutofit/>
          </a:bodyPr>
          <a:lstStyle/>
          <a:p>
            <a:pPr algn="ctr">
              <a:lnSpc>
                <a:spcPct val="70000"/>
              </a:lnSpc>
            </a:pPr>
            <a:r>
              <a:rPr lang="en-US" sz="3200" b="1" dirty="0" smtClean="0">
                <a:solidFill>
                  <a:srgbClr val="FFC000"/>
                </a:solidFill>
              </a:rPr>
              <a:t>D</a:t>
            </a:r>
            <a:endParaRPr lang="en-US" sz="3200" b="1" dirty="0">
              <a:solidFill>
                <a:srgbClr val="FFC000"/>
              </a:solidFill>
            </a:endParaRPr>
          </a:p>
        </p:txBody>
      </p:sp>
      <p:sp>
        <p:nvSpPr>
          <p:cNvPr id="44" name="Arc 43"/>
          <p:cNvSpPr/>
          <p:nvPr>
            <p:custDataLst>
              <p:tags r:id="rId20"/>
            </p:custDataLst>
          </p:nvPr>
        </p:nvSpPr>
        <p:spPr>
          <a:xfrm>
            <a:off x="4419600" y="685800"/>
            <a:ext cx="1981200" cy="685800"/>
          </a:xfrm>
          <a:prstGeom prst="arc">
            <a:avLst>
              <a:gd name="adj1" fmla="val 11298641"/>
              <a:gd name="adj2" fmla="val 21387635"/>
            </a:avLst>
          </a:pr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5" name="Rectangle 9"/>
          <p:cNvSpPr>
            <a:spLocks noChangeArrowheads="1"/>
          </p:cNvSpPr>
          <p:nvPr>
            <p:custDataLst>
              <p:tags r:id="rId21"/>
            </p:custDataLst>
          </p:nvPr>
        </p:nvSpPr>
        <p:spPr bwMode="auto">
          <a:xfrm>
            <a:off x="4800600" y="228600"/>
            <a:ext cx="16002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down</a:t>
            </a:r>
            <a:r>
              <a:rPr lang="en-US" sz="2400" b="1" dirty="0" smtClean="0">
                <a:solidFill>
                  <a:schemeClr val="bg1"/>
                </a:solidFill>
              </a:rPr>
              <a:t>/</a:t>
            </a:r>
            <a:r>
              <a:rPr lang="en-US" sz="24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on</a:t>
            </a:r>
            <a:endParaRPr lang="en-US" sz="24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46" name="Rectangle 9"/>
          <p:cNvSpPr>
            <a:spLocks noChangeArrowheads="1"/>
          </p:cNvSpPr>
          <p:nvPr>
            <p:custDataLst>
              <p:tags r:id="rId22"/>
            </p:custDataLst>
          </p:nvPr>
        </p:nvSpPr>
        <p:spPr bwMode="auto">
          <a:xfrm>
            <a:off x="2667000" y="609600"/>
            <a:ext cx="12192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up</a:t>
            </a:r>
            <a:r>
              <a:rPr lang="en-US" sz="2400" b="1" dirty="0" smtClean="0">
                <a:solidFill>
                  <a:schemeClr val="bg1"/>
                </a:solidFill>
              </a:rPr>
              <a:t>/</a:t>
            </a:r>
            <a:r>
              <a:rPr lang="en-US" sz="24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off</a:t>
            </a:r>
            <a:endParaRPr lang="en-US" sz="24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47" name="Arc 46"/>
          <p:cNvSpPr/>
          <p:nvPr>
            <p:custDataLst>
              <p:tags r:id="rId23"/>
            </p:custDataLst>
          </p:nvPr>
        </p:nvSpPr>
        <p:spPr>
          <a:xfrm>
            <a:off x="3200400" y="990600"/>
            <a:ext cx="914400" cy="685800"/>
          </a:xfrm>
          <a:prstGeom prst="arc">
            <a:avLst>
              <a:gd name="adj1" fmla="val 2326044"/>
              <a:gd name="adj2" fmla="val 19355275"/>
            </a:avLst>
          </a:pr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8" name="Rectangle 9"/>
          <p:cNvSpPr>
            <a:spLocks noChangeArrowheads="1"/>
          </p:cNvSpPr>
          <p:nvPr>
            <p:custDataLst>
              <p:tags r:id="rId24"/>
            </p:custDataLst>
          </p:nvPr>
        </p:nvSpPr>
        <p:spPr bwMode="auto">
          <a:xfrm>
            <a:off x="7162800" y="533400"/>
            <a:ext cx="15240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down</a:t>
            </a:r>
            <a:r>
              <a:rPr lang="en-US" sz="2400" b="1" dirty="0" smtClean="0">
                <a:solidFill>
                  <a:schemeClr val="bg1"/>
                </a:solidFill>
              </a:rPr>
              <a:t>/</a:t>
            </a:r>
            <a:r>
              <a:rPr lang="en-US" sz="24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on</a:t>
            </a:r>
            <a:endParaRPr lang="en-US" sz="24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49" name="Arc 48"/>
          <p:cNvSpPr/>
          <p:nvPr>
            <p:custDataLst>
              <p:tags r:id="rId25"/>
            </p:custDataLst>
          </p:nvPr>
        </p:nvSpPr>
        <p:spPr>
          <a:xfrm>
            <a:off x="6781800" y="914400"/>
            <a:ext cx="914400" cy="685800"/>
          </a:xfrm>
          <a:prstGeom prst="arc">
            <a:avLst>
              <a:gd name="adj1" fmla="val 12843453"/>
              <a:gd name="adj2" fmla="val 8157331"/>
            </a:avLst>
          </a:pr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7" name="Arc 56"/>
          <p:cNvSpPr/>
          <p:nvPr>
            <p:custDataLst>
              <p:tags r:id="rId26"/>
            </p:custDataLst>
          </p:nvPr>
        </p:nvSpPr>
        <p:spPr>
          <a:xfrm flipV="1">
            <a:off x="4495800" y="3048000"/>
            <a:ext cx="1981200" cy="685800"/>
          </a:xfrm>
          <a:prstGeom prst="arc">
            <a:avLst>
              <a:gd name="adj1" fmla="val 11298641"/>
              <a:gd name="adj2" fmla="val 21080623"/>
            </a:avLst>
          </a:pr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8" name="Rectangle 9"/>
          <p:cNvSpPr>
            <a:spLocks noChangeArrowheads="1"/>
          </p:cNvSpPr>
          <p:nvPr>
            <p:custDataLst>
              <p:tags r:id="rId27"/>
            </p:custDataLst>
          </p:nvPr>
        </p:nvSpPr>
        <p:spPr bwMode="auto">
          <a:xfrm>
            <a:off x="4724400" y="3733800"/>
            <a:ext cx="16764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down</a:t>
            </a:r>
            <a:r>
              <a:rPr lang="en-US" sz="2400" b="1" dirty="0" smtClean="0">
                <a:solidFill>
                  <a:schemeClr val="bg1"/>
                </a:solidFill>
              </a:rPr>
              <a:t>/</a:t>
            </a:r>
            <a:r>
              <a:rPr lang="en-US" sz="24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off</a:t>
            </a:r>
            <a:endParaRPr lang="en-US" sz="24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59" name="Rectangle 9"/>
          <p:cNvSpPr>
            <a:spLocks noChangeArrowheads="1"/>
          </p:cNvSpPr>
          <p:nvPr>
            <p:custDataLst>
              <p:tags r:id="rId28"/>
            </p:custDataLst>
          </p:nvPr>
        </p:nvSpPr>
        <p:spPr bwMode="auto">
          <a:xfrm>
            <a:off x="2590800" y="2514600"/>
            <a:ext cx="12954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up</a:t>
            </a:r>
            <a:r>
              <a:rPr lang="en-US" sz="2400" b="1" dirty="0" smtClean="0">
                <a:solidFill>
                  <a:schemeClr val="bg1"/>
                </a:solidFill>
              </a:rPr>
              <a:t>/</a:t>
            </a:r>
            <a:r>
              <a:rPr lang="en-US" sz="24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off</a:t>
            </a:r>
            <a:endParaRPr lang="en-US" sz="24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60" name="Arc 59"/>
          <p:cNvSpPr/>
          <p:nvPr>
            <p:custDataLst>
              <p:tags r:id="rId29"/>
            </p:custDataLst>
          </p:nvPr>
        </p:nvSpPr>
        <p:spPr>
          <a:xfrm>
            <a:off x="3200400" y="2895600"/>
            <a:ext cx="914400" cy="685800"/>
          </a:xfrm>
          <a:prstGeom prst="arc">
            <a:avLst>
              <a:gd name="adj1" fmla="val 2326044"/>
              <a:gd name="adj2" fmla="val 19355275"/>
            </a:avLst>
          </a:pr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1" name="Rectangle 9"/>
          <p:cNvSpPr>
            <a:spLocks noChangeArrowheads="1"/>
          </p:cNvSpPr>
          <p:nvPr>
            <p:custDataLst>
              <p:tags r:id="rId30"/>
            </p:custDataLst>
          </p:nvPr>
        </p:nvSpPr>
        <p:spPr bwMode="auto">
          <a:xfrm>
            <a:off x="7315200" y="3505200"/>
            <a:ext cx="14478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down</a:t>
            </a:r>
            <a:r>
              <a:rPr lang="en-US" sz="2400" b="1" dirty="0" smtClean="0">
                <a:solidFill>
                  <a:schemeClr val="bg1"/>
                </a:solidFill>
              </a:rPr>
              <a:t>/</a:t>
            </a:r>
            <a:r>
              <a:rPr lang="en-US" sz="24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off</a:t>
            </a:r>
            <a:endParaRPr lang="en-US" sz="24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62" name="Arc 61"/>
          <p:cNvSpPr/>
          <p:nvPr>
            <p:custDataLst>
              <p:tags r:id="rId31"/>
            </p:custDataLst>
          </p:nvPr>
        </p:nvSpPr>
        <p:spPr>
          <a:xfrm>
            <a:off x="6781800" y="2819400"/>
            <a:ext cx="914400" cy="685800"/>
          </a:xfrm>
          <a:prstGeom prst="arc">
            <a:avLst>
              <a:gd name="adj1" fmla="val 12843453"/>
              <a:gd name="adj2" fmla="val 8157331"/>
            </a:avLst>
          </a:pr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3" name="Freeform 62"/>
          <p:cNvSpPr/>
          <p:nvPr>
            <p:custDataLst>
              <p:tags r:id="rId32"/>
            </p:custDataLst>
          </p:nvPr>
        </p:nvSpPr>
        <p:spPr>
          <a:xfrm flipH="1">
            <a:off x="4800600" y="1518168"/>
            <a:ext cx="1871828" cy="1529832"/>
          </a:xfrm>
          <a:custGeom>
            <a:avLst/>
            <a:gdLst>
              <a:gd name="connsiteX0" fmla="*/ 33172 w 3276600"/>
              <a:gd name="connsiteY0" fmla="*/ 609436 h 1524000"/>
              <a:gd name="connsiteX1" fmla="*/ 1062763 w 3276600"/>
              <a:gd name="connsiteY1" fmla="*/ 48568 h 1524000"/>
              <a:gd name="connsiteX2" fmla="*/ 1728797 w 3276600"/>
              <a:gd name="connsiteY2" fmla="*/ 1163 h 1524000"/>
              <a:gd name="connsiteX3" fmla="*/ 1638300 w 3276600"/>
              <a:gd name="connsiteY3" fmla="*/ 762000 h 1524000"/>
              <a:gd name="connsiteX4" fmla="*/ 33172 w 3276600"/>
              <a:gd name="connsiteY4" fmla="*/ 609436 h 1524000"/>
              <a:gd name="connsiteX0" fmla="*/ 33172 w 3276600"/>
              <a:gd name="connsiteY0" fmla="*/ 609436 h 1524000"/>
              <a:gd name="connsiteX1" fmla="*/ 1062763 w 3276600"/>
              <a:gd name="connsiteY1" fmla="*/ 48568 h 1524000"/>
              <a:gd name="connsiteX2" fmla="*/ 1728797 w 3276600"/>
              <a:gd name="connsiteY2" fmla="*/ 1163 h 1524000"/>
              <a:gd name="connsiteX0" fmla="*/ 0 w 1948028"/>
              <a:gd name="connsiteY0" fmla="*/ 1377268 h 1529832"/>
              <a:gd name="connsiteX1" fmla="*/ 1029591 w 1948028"/>
              <a:gd name="connsiteY1" fmla="*/ 816400 h 1529832"/>
              <a:gd name="connsiteX2" fmla="*/ 1695625 w 1948028"/>
              <a:gd name="connsiteY2" fmla="*/ 768995 h 1529832"/>
              <a:gd name="connsiteX3" fmla="*/ 1605128 w 1948028"/>
              <a:gd name="connsiteY3" fmla="*/ 1529832 h 1529832"/>
              <a:gd name="connsiteX4" fmla="*/ 0 w 1948028"/>
              <a:gd name="connsiteY4" fmla="*/ 1377268 h 1529832"/>
              <a:gd name="connsiteX0" fmla="*/ 0 w 1948028"/>
              <a:gd name="connsiteY0" fmla="*/ 1377268 h 1529832"/>
              <a:gd name="connsiteX1" fmla="*/ 1029591 w 1948028"/>
              <a:gd name="connsiteY1" fmla="*/ 816400 h 1529832"/>
              <a:gd name="connsiteX2" fmla="*/ 1948028 w 1948028"/>
              <a:gd name="connsiteY2" fmla="*/ 5832 h 1529832"/>
              <a:gd name="connsiteX0" fmla="*/ 0 w 1948028"/>
              <a:gd name="connsiteY0" fmla="*/ 1377268 h 1529832"/>
              <a:gd name="connsiteX1" fmla="*/ 1029591 w 1948028"/>
              <a:gd name="connsiteY1" fmla="*/ 816400 h 1529832"/>
              <a:gd name="connsiteX2" fmla="*/ 1695625 w 1948028"/>
              <a:gd name="connsiteY2" fmla="*/ 768995 h 1529832"/>
              <a:gd name="connsiteX3" fmla="*/ 1605128 w 1948028"/>
              <a:gd name="connsiteY3" fmla="*/ 1529832 h 1529832"/>
              <a:gd name="connsiteX4" fmla="*/ 0 w 1948028"/>
              <a:gd name="connsiteY4" fmla="*/ 1377268 h 1529832"/>
              <a:gd name="connsiteX0" fmla="*/ 0 w 1948028"/>
              <a:gd name="connsiteY0" fmla="*/ 1377268 h 1529832"/>
              <a:gd name="connsiteX1" fmla="*/ 728828 w 1948028"/>
              <a:gd name="connsiteY1" fmla="*/ 386832 h 1529832"/>
              <a:gd name="connsiteX2" fmla="*/ 1948028 w 1948028"/>
              <a:gd name="connsiteY2" fmla="*/ 5832 h 1529832"/>
              <a:gd name="connsiteX0" fmla="*/ 0 w 1948028"/>
              <a:gd name="connsiteY0" fmla="*/ 1377268 h 1529832"/>
              <a:gd name="connsiteX1" fmla="*/ 1029591 w 1948028"/>
              <a:gd name="connsiteY1" fmla="*/ 816400 h 1529832"/>
              <a:gd name="connsiteX2" fmla="*/ 1695625 w 1948028"/>
              <a:gd name="connsiteY2" fmla="*/ 768995 h 1529832"/>
              <a:gd name="connsiteX3" fmla="*/ 1605128 w 1948028"/>
              <a:gd name="connsiteY3" fmla="*/ 1529832 h 1529832"/>
              <a:gd name="connsiteX4" fmla="*/ 0 w 1948028"/>
              <a:gd name="connsiteY4" fmla="*/ 1377268 h 1529832"/>
              <a:gd name="connsiteX0" fmla="*/ 0 w 1948028"/>
              <a:gd name="connsiteY0" fmla="*/ 1377268 h 1529832"/>
              <a:gd name="connsiteX1" fmla="*/ 728828 w 1948028"/>
              <a:gd name="connsiteY1" fmla="*/ 386832 h 1529832"/>
              <a:gd name="connsiteX2" fmla="*/ 1948028 w 1948028"/>
              <a:gd name="connsiteY2" fmla="*/ 5832 h 1529832"/>
              <a:gd name="connsiteX0" fmla="*/ 0 w 1948028"/>
              <a:gd name="connsiteY0" fmla="*/ 1377268 h 1529832"/>
              <a:gd name="connsiteX1" fmla="*/ 1029591 w 1948028"/>
              <a:gd name="connsiteY1" fmla="*/ 816400 h 1529832"/>
              <a:gd name="connsiteX2" fmla="*/ 1695625 w 1948028"/>
              <a:gd name="connsiteY2" fmla="*/ 768995 h 1529832"/>
              <a:gd name="connsiteX3" fmla="*/ 1605128 w 1948028"/>
              <a:gd name="connsiteY3" fmla="*/ 1529832 h 1529832"/>
              <a:gd name="connsiteX4" fmla="*/ 0 w 1948028"/>
              <a:gd name="connsiteY4" fmla="*/ 1377268 h 1529832"/>
              <a:gd name="connsiteX0" fmla="*/ 0 w 1948028"/>
              <a:gd name="connsiteY0" fmla="*/ 1377268 h 1529832"/>
              <a:gd name="connsiteX1" fmla="*/ 728828 w 1948028"/>
              <a:gd name="connsiteY1" fmla="*/ 386832 h 1529832"/>
              <a:gd name="connsiteX2" fmla="*/ 1948028 w 1948028"/>
              <a:gd name="connsiteY2" fmla="*/ 5832 h 152983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1948028" h="1529832" stroke="0" extrusionOk="0">
                <a:moveTo>
                  <a:pt x="0" y="1377268"/>
                </a:moveTo>
                <a:cubicBezTo>
                  <a:pt x="112869" y="1120372"/>
                  <a:pt x="501782" y="908513"/>
                  <a:pt x="1029591" y="816400"/>
                </a:cubicBezTo>
                <a:cubicBezTo>
                  <a:pt x="1242143" y="779306"/>
                  <a:pt x="1468950" y="763163"/>
                  <a:pt x="1695625" y="768995"/>
                </a:cubicBezTo>
                <a:lnTo>
                  <a:pt x="1605128" y="1529832"/>
                </a:lnTo>
                <a:lnTo>
                  <a:pt x="0" y="1377268"/>
                </a:lnTo>
                <a:close/>
              </a:path>
              <a:path w="1948028" h="1529832" fill="none">
                <a:moveTo>
                  <a:pt x="0" y="1377268"/>
                </a:moveTo>
                <a:cubicBezTo>
                  <a:pt x="112869" y="1120372"/>
                  <a:pt x="364921" y="734862"/>
                  <a:pt x="728828" y="386832"/>
                </a:cubicBezTo>
                <a:cubicBezTo>
                  <a:pt x="964384" y="224655"/>
                  <a:pt x="1721353" y="0"/>
                  <a:pt x="1948028" y="5832"/>
                </a:cubicBezTo>
              </a:path>
            </a:pathLst>
          </a:cu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4" name="Rectangle 9"/>
          <p:cNvSpPr>
            <a:spLocks noChangeArrowheads="1"/>
          </p:cNvSpPr>
          <p:nvPr>
            <p:custDataLst>
              <p:tags r:id="rId33"/>
            </p:custDataLst>
          </p:nvPr>
        </p:nvSpPr>
        <p:spPr bwMode="auto">
          <a:xfrm>
            <a:off x="6324600" y="2057400"/>
            <a:ext cx="14478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up</a:t>
            </a:r>
            <a:r>
              <a:rPr lang="en-US" sz="2400" b="1" dirty="0" smtClean="0">
                <a:solidFill>
                  <a:schemeClr val="bg1"/>
                </a:solidFill>
              </a:rPr>
              <a:t>/</a:t>
            </a:r>
            <a:r>
              <a:rPr lang="en-US" sz="24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off</a:t>
            </a:r>
            <a:endParaRPr lang="en-US" sz="24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65" name="Freeform 64"/>
          <p:cNvSpPr/>
          <p:nvPr>
            <p:custDataLst>
              <p:tags r:id="rId34"/>
            </p:custDataLst>
          </p:nvPr>
        </p:nvSpPr>
        <p:spPr>
          <a:xfrm rot="16200000" flipH="1">
            <a:off x="4401002" y="1167430"/>
            <a:ext cx="1948028" cy="1594368"/>
          </a:xfrm>
          <a:custGeom>
            <a:avLst/>
            <a:gdLst>
              <a:gd name="connsiteX0" fmla="*/ 33172 w 3276600"/>
              <a:gd name="connsiteY0" fmla="*/ 609436 h 1524000"/>
              <a:gd name="connsiteX1" fmla="*/ 1062763 w 3276600"/>
              <a:gd name="connsiteY1" fmla="*/ 48568 h 1524000"/>
              <a:gd name="connsiteX2" fmla="*/ 1728797 w 3276600"/>
              <a:gd name="connsiteY2" fmla="*/ 1163 h 1524000"/>
              <a:gd name="connsiteX3" fmla="*/ 1638300 w 3276600"/>
              <a:gd name="connsiteY3" fmla="*/ 762000 h 1524000"/>
              <a:gd name="connsiteX4" fmla="*/ 33172 w 3276600"/>
              <a:gd name="connsiteY4" fmla="*/ 609436 h 1524000"/>
              <a:gd name="connsiteX0" fmla="*/ 33172 w 3276600"/>
              <a:gd name="connsiteY0" fmla="*/ 609436 h 1524000"/>
              <a:gd name="connsiteX1" fmla="*/ 1062763 w 3276600"/>
              <a:gd name="connsiteY1" fmla="*/ 48568 h 1524000"/>
              <a:gd name="connsiteX2" fmla="*/ 1728797 w 3276600"/>
              <a:gd name="connsiteY2" fmla="*/ 1163 h 1524000"/>
              <a:gd name="connsiteX0" fmla="*/ 0 w 1948028"/>
              <a:gd name="connsiteY0" fmla="*/ 1377268 h 1529832"/>
              <a:gd name="connsiteX1" fmla="*/ 1029591 w 1948028"/>
              <a:gd name="connsiteY1" fmla="*/ 816400 h 1529832"/>
              <a:gd name="connsiteX2" fmla="*/ 1695625 w 1948028"/>
              <a:gd name="connsiteY2" fmla="*/ 768995 h 1529832"/>
              <a:gd name="connsiteX3" fmla="*/ 1605128 w 1948028"/>
              <a:gd name="connsiteY3" fmla="*/ 1529832 h 1529832"/>
              <a:gd name="connsiteX4" fmla="*/ 0 w 1948028"/>
              <a:gd name="connsiteY4" fmla="*/ 1377268 h 1529832"/>
              <a:gd name="connsiteX0" fmla="*/ 0 w 1948028"/>
              <a:gd name="connsiteY0" fmla="*/ 1377268 h 1529832"/>
              <a:gd name="connsiteX1" fmla="*/ 1029591 w 1948028"/>
              <a:gd name="connsiteY1" fmla="*/ 816400 h 1529832"/>
              <a:gd name="connsiteX2" fmla="*/ 1948028 w 1948028"/>
              <a:gd name="connsiteY2" fmla="*/ 5832 h 1529832"/>
              <a:gd name="connsiteX0" fmla="*/ 0 w 1948028"/>
              <a:gd name="connsiteY0" fmla="*/ 1377268 h 1529832"/>
              <a:gd name="connsiteX1" fmla="*/ 1029591 w 1948028"/>
              <a:gd name="connsiteY1" fmla="*/ 816400 h 1529832"/>
              <a:gd name="connsiteX2" fmla="*/ 1695625 w 1948028"/>
              <a:gd name="connsiteY2" fmla="*/ 768995 h 1529832"/>
              <a:gd name="connsiteX3" fmla="*/ 1605128 w 1948028"/>
              <a:gd name="connsiteY3" fmla="*/ 1529832 h 1529832"/>
              <a:gd name="connsiteX4" fmla="*/ 0 w 1948028"/>
              <a:gd name="connsiteY4" fmla="*/ 1377268 h 1529832"/>
              <a:gd name="connsiteX0" fmla="*/ 0 w 1948028"/>
              <a:gd name="connsiteY0" fmla="*/ 1377268 h 1529832"/>
              <a:gd name="connsiteX1" fmla="*/ 728828 w 1948028"/>
              <a:gd name="connsiteY1" fmla="*/ 386832 h 1529832"/>
              <a:gd name="connsiteX2" fmla="*/ 1948028 w 1948028"/>
              <a:gd name="connsiteY2" fmla="*/ 5832 h 1529832"/>
              <a:gd name="connsiteX0" fmla="*/ 0 w 1948028"/>
              <a:gd name="connsiteY0" fmla="*/ 1377268 h 1529832"/>
              <a:gd name="connsiteX1" fmla="*/ 1029591 w 1948028"/>
              <a:gd name="connsiteY1" fmla="*/ 816400 h 1529832"/>
              <a:gd name="connsiteX2" fmla="*/ 1695625 w 1948028"/>
              <a:gd name="connsiteY2" fmla="*/ 768995 h 1529832"/>
              <a:gd name="connsiteX3" fmla="*/ 1605128 w 1948028"/>
              <a:gd name="connsiteY3" fmla="*/ 1529832 h 1529832"/>
              <a:gd name="connsiteX4" fmla="*/ 0 w 1948028"/>
              <a:gd name="connsiteY4" fmla="*/ 1377268 h 1529832"/>
              <a:gd name="connsiteX0" fmla="*/ 0 w 1948028"/>
              <a:gd name="connsiteY0" fmla="*/ 1377268 h 1529832"/>
              <a:gd name="connsiteX1" fmla="*/ 728828 w 1948028"/>
              <a:gd name="connsiteY1" fmla="*/ 386832 h 1529832"/>
              <a:gd name="connsiteX2" fmla="*/ 1948028 w 1948028"/>
              <a:gd name="connsiteY2" fmla="*/ 5832 h 1529832"/>
              <a:gd name="connsiteX0" fmla="*/ 0 w 1948028"/>
              <a:gd name="connsiteY0" fmla="*/ 1377268 h 1529832"/>
              <a:gd name="connsiteX1" fmla="*/ 1029591 w 1948028"/>
              <a:gd name="connsiteY1" fmla="*/ 816400 h 1529832"/>
              <a:gd name="connsiteX2" fmla="*/ 1695625 w 1948028"/>
              <a:gd name="connsiteY2" fmla="*/ 768995 h 1529832"/>
              <a:gd name="connsiteX3" fmla="*/ 1605128 w 1948028"/>
              <a:gd name="connsiteY3" fmla="*/ 1529832 h 1529832"/>
              <a:gd name="connsiteX4" fmla="*/ 0 w 1948028"/>
              <a:gd name="connsiteY4" fmla="*/ 1377268 h 1529832"/>
              <a:gd name="connsiteX0" fmla="*/ 0 w 1948028"/>
              <a:gd name="connsiteY0" fmla="*/ 1377268 h 1529832"/>
              <a:gd name="connsiteX1" fmla="*/ 728828 w 1948028"/>
              <a:gd name="connsiteY1" fmla="*/ 386832 h 1529832"/>
              <a:gd name="connsiteX2" fmla="*/ 1948028 w 1948028"/>
              <a:gd name="connsiteY2" fmla="*/ 5832 h 1529832"/>
              <a:gd name="connsiteX0" fmla="*/ 0 w 1948028"/>
              <a:gd name="connsiteY0" fmla="*/ 1377268 h 1529832"/>
              <a:gd name="connsiteX1" fmla="*/ 1029591 w 1948028"/>
              <a:gd name="connsiteY1" fmla="*/ 816400 h 1529832"/>
              <a:gd name="connsiteX2" fmla="*/ 1695625 w 1948028"/>
              <a:gd name="connsiteY2" fmla="*/ 768995 h 1529832"/>
              <a:gd name="connsiteX3" fmla="*/ 1605128 w 1948028"/>
              <a:gd name="connsiteY3" fmla="*/ 1529832 h 1529832"/>
              <a:gd name="connsiteX4" fmla="*/ 0 w 1948028"/>
              <a:gd name="connsiteY4" fmla="*/ 1377268 h 1529832"/>
              <a:gd name="connsiteX0" fmla="*/ 0 w 1948028"/>
              <a:gd name="connsiteY0" fmla="*/ 1377268 h 1529832"/>
              <a:gd name="connsiteX1" fmla="*/ 1143000 w 1948028"/>
              <a:gd name="connsiteY1" fmla="*/ 533400 h 1529832"/>
              <a:gd name="connsiteX2" fmla="*/ 1948028 w 1948028"/>
              <a:gd name="connsiteY2" fmla="*/ 5832 h 1529832"/>
              <a:gd name="connsiteX0" fmla="*/ 0 w 1948028"/>
              <a:gd name="connsiteY0" fmla="*/ 1377268 h 1529832"/>
              <a:gd name="connsiteX1" fmla="*/ 1029591 w 1948028"/>
              <a:gd name="connsiteY1" fmla="*/ 816400 h 1529832"/>
              <a:gd name="connsiteX2" fmla="*/ 1695625 w 1948028"/>
              <a:gd name="connsiteY2" fmla="*/ 768995 h 1529832"/>
              <a:gd name="connsiteX3" fmla="*/ 1605128 w 1948028"/>
              <a:gd name="connsiteY3" fmla="*/ 1529832 h 1529832"/>
              <a:gd name="connsiteX4" fmla="*/ 0 w 1948028"/>
              <a:gd name="connsiteY4" fmla="*/ 1377268 h 1529832"/>
              <a:gd name="connsiteX0" fmla="*/ 0 w 1948028"/>
              <a:gd name="connsiteY0" fmla="*/ 1377268 h 1529832"/>
              <a:gd name="connsiteX1" fmla="*/ 1447800 w 1948028"/>
              <a:gd name="connsiteY1" fmla="*/ 609600 h 1529832"/>
              <a:gd name="connsiteX2" fmla="*/ 1948028 w 1948028"/>
              <a:gd name="connsiteY2" fmla="*/ 5832 h 1529832"/>
              <a:gd name="connsiteX0" fmla="*/ 0 w 1948028"/>
              <a:gd name="connsiteY0" fmla="*/ 1377268 h 1600200"/>
              <a:gd name="connsiteX1" fmla="*/ 1029591 w 1948028"/>
              <a:gd name="connsiteY1" fmla="*/ 816400 h 1600200"/>
              <a:gd name="connsiteX2" fmla="*/ 1695625 w 1948028"/>
              <a:gd name="connsiteY2" fmla="*/ 768995 h 1600200"/>
              <a:gd name="connsiteX3" fmla="*/ 1605128 w 1948028"/>
              <a:gd name="connsiteY3" fmla="*/ 1529832 h 1600200"/>
              <a:gd name="connsiteX4" fmla="*/ 0 w 1948028"/>
              <a:gd name="connsiteY4" fmla="*/ 1377268 h 1600200"/>
              <a:gd name="connsiteX0" fmla="*/ 381000 w 1948028"/>
              <a:gd name="connsiteY0" fmla="*/ 1600200 h 1600200"/>
              <a:gd name="connsiteX1" fmla="*/ 1447800 w 1948028"/>
              <a:gd name="connsiteY1" fmla="*/ 609600 h 1600200"/>
              <a:gd name="connsiteX2" fmla="*/ 1948028 w 1948028"/>
              <a:gd name="connsiteY2" fmla="*/ 5832 h 1600200"/>
              <a:gd name="connsiteX0" fmla="*/ 0 w 1948028"/>
              <a:gd name="connsiteY0" fmla="*/ 1377268 h 1600200"/>
              <a:gd name="connsiteX1" fmla="*/ 1029591 w 1948028"/>
              <a:gd name="connsiteY1" fmla="*/ 816400 h 1600200"/>
              <a:gd name="connsiteX2" fmla="*/ 1695625 w 1948028"/>
              <a:gd name="connsiteY2" fmla="*/ 768995 h 1600200"/>
              <a:gd name="connsiteX3" fmla="*/ 1605128 w 1948028"/>
              <a:gd name="connsiteY3" fmla="*/ 1529832 h 1600200"/>
              <a:gd name="connsiteX4" fmla="*/ 0 w 1948028"/>
              <a:gd name="connsiteY4" fmla="*/ 1377268 h 1600200"/>
              <a:gd name="connsiteX0" fmla="*/ 381000 w 1948028"/>
              <a:gd name="connsiteY0" fmla="*/ 1600200 h 1600200"/>
              <a:gd name="connsiteX1" fmla="*/ 1447800 w 1948028"/>
              <a:gd name="connsiteY1" fmla="*/ 609600 h 1600200"/>
              <a:gd name="connsiteX2" fmla="*/ 1948028 w 1948028"/>
              <a:gd name="connsiteY2" fmla="*/ 5832 h 1600200"/>
              <a:gd name="connsiteX0" fmla="*/ 0 w 1948028"/>
              <a:gd name="connsiteY0" fmla="*/ 1377268 h 1600200"/>
              <a:gd name="connsiteX1" fmla="*/ 1029591 w 1948028"/>
              <a:gd name="connsiteY1" fmla="*/ 816400 h 1600200"/>
              <a:gd name="connsiteX2" fmla="*/ 1695625 w 1948028"/>
              <a:gd name="connsiteY2" fmla="*/ 768995 h 1600200"/>
              <a:gd name="connsiteX3" fmla="*/ 1605128 w 1948028"/>
              <a:gd name="connsiteY3" fmla="*/ 1529832 h 1600200"/>
              <a:gd name="connsiteX4" fmla="*/ 0 w 1948028"/>
              <a:gd name="connsiteY4" fmla="*/ 1377268 h 1600200"/>
              <a:gd name="connsiteX0" fmla="*/ 381000 w 1948028"/>
              <a:gd name="connsiteY0" fmla="*/ 1600200 h 1600200"/>
              <a:gd name="connsiteX1" fmla="*/ 1600200 w 1948028"/>
              <a:gd name="connsiteY1" fmla="*/ 762000 h 1600200"/>
              <a:gd name="connsiteX2" fmla="*/ 1948028 w 1948028"/>
              <a:gd name="connsiteY2" fmla="*/ 5832 h 1600200"/>
              <a:gd name="connsiteX0" fmla="*/ 0 w 1948028"/>
              <a:gd name="connsiteY0" fmla="*/ 1371436 h 1594368"/>
              <a:gd name="connsiteX1" fmla="*/ 1029591 w 1948028"/>
              <a:gd name="connsiteY1" fmla="*/ 810568 h 1594368"/>
              <a:gd name="connsiteX2" fmla="*/ 1695625 w 1948028"/>
              <a:gd name="connsiteY2" fmla="*/ 763163 h 1594368"/>
              <a:gd name="connsiteX3" fmla="*/ 1605128 w 1948028"/>
              <a:gd name="connsiteY3" fmla="*/ 1524000 h 1594368"/>
              <a:gd name="connsiteX4" fmla="*/ 0 w 1948028"/>
              <a:gd name="connsiteY4" fmla="*/ 1371436 h 1594368"/>
              <a:gd name="connsiteX0" fmla="*/ 381000 w 1948028"/>
              <a:gd name="connsiteY0" fmla="*/ 1594368 h 1594368"/>
              <a:gd name="connsiteX1" fmla="*/ 1600200 w 1948028"/>
              <a:gd name="connsiteY1" fmla="*/ 756168 h 1594368"/>
              <a:gd name="connsiteX2" fmla="*/ 1948028 w 1948028"/>
              <a:gd name="connsiteY2" fmla="*/ 0 h 159436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1948028" h="1594368" stroke="0" extrusionOk="0">
                <a:moveTo>
                  <a:pt x="0" y="1371436"/>
                </a:moveTo>
                <a:cubicBezTo>
                  <a:pt x="112869" y="1114540"/>
                  <a:pt x="501782" y="902681"/>
                  <a:pt x="1029591" y="810568"/>
                </a:cubicBezTo>
                <a:cubicBezTo>
                  <a:pt x="1242143" y="773474"/>
                  <a:pt x="1468950" y="757331"/>
                  <a:pt x="1695625" y="763163"/>
                </a:cubicBezTo>
                <a:lnTo>
                  <a:pt x="1605128" y="1524000"/>
                </a:lnTo>
                <a:lnTo>
                  <a:pt x="0" y="1371436"/>
                </a:lnTo>
                <a:close/>
              </a:path>
              <a:path w="1948028" h="1594368" fill="none">
                <a:moveTo>
                  <a:pt x="381000" y="1594368"/>
                </a:moveTo>
                <a:cubicBezTo>
                  <a:pt x="653458" y="851517"/>
                  <a:pt x="1236293" y="1104198"/>
                  <a:pt x="1600200" y="756168"/>
                </a:cubicBezTo>
                <a:cubicBezTo>
                  <a:pt x="1835756" y="593991"/>
                  <a:pt x="1836372" y="458557"/>
                  <a:pt x="1948028" y="0"/>
                </a:cubicBezTo>
              </a:path>
            </a:pathLst>
          </a:cu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6" name="Rectangle 9"/>
          <p:cNvSpPr>
            <a:spLocks noChangeArrowheads="1"/>
          </p:cNvSpPr>
          <p:nvPr>
            <p:custDataLst>
              <p:tags r:id="rId35"/>
            </p:custDataLst>
          </p:nvPr>
        </p:nvSpPr>
        <p:spPr bwMode="auto">
          <a:xfrm>
            <a:off x="4419600" y="2133600"/>
            <a:ext cx="11430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up</a:t>
            </a:r>
            <a:r>
              <a:rPr lang="en-US" sz="2400" b="1" dirty="0" smtClean="0">
                <a:solidFill>
                  <a:schemeClr val="bg1"/>
                </a:solidFill>
              </a:rPr>
              <a:t>/</a:t>
            </a:r>
            <a:r>
              <a:rPr lang="en-US" sz="24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off</a:t>
            </a:r>
            <a:endParaRPr lang="en-US" sz="24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43" name="TextBox 42"/>
          <p:cNvSpPr txBox="1"/>
          <p:nvPr>
            <p:custDataLst>
              <p:tags r:id="rId36"/>
            </p:custDataLst>
          </p:nvPr>
        </p:nvSpPr>
        <p:spPr>
          <a:xfrm>
            <a:off x="228600" y="3733800"/>
            <a:ext cx="3022174" cy="138499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Input: </a:t>
            </a: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up</a:t>
            </a:r>
            <a:r>
              <a:rPr lang="en-US" sz="2800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 </a:t>
            </a:r>
            <a:r>
              <a:rPr lang="en-US" sz="2800" dirty="0" smtClean="0">
                <a:solidFill>
                  <a:schemeClr val="bg1"/>
                </a:solidFill>
              </a:rPr>
              <a:t>or </a:t>
            </a: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down</a:t>
            </a:r>
          </a:p>
          <a:p>
            <a:r>
              <a:rPr lang="en-US" sz="2800" dirty="0" smtClean="0">
                <a:solidFill>
                  <a:schemeClr val="bg1"/>
                </a:solidFill>
              </a:rPr>
              <a:t>Output: </a:t>
            </a:r>
            <a:r>
              <a:rPr lang="en-US" sz="28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on</a:t>
            </a:r>
            <a:r>
              <a:rPr lang="en-US" sz="2800" dirty="0" smtClean="0">
                <a:solidFill>
                  <a:schemeClr val="bg1"/>
                </a:solidFill>
              </a:rPr>
              <a:t> or </a:t>
            </a:r>
            <a:r>
              <a:rPr lang="en-US" sz="28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off</a:t>
            </a:r>
          </a:p>
          <a:p>
            <a:r>
              <a:rPr lang="en-US" sz="2800" dirty="0" smtClean="0">
                <a:solidFill>
                  <a:schemeClr val="bg1"/>
                </a:solidFill>
              </a:rPr>
              <a:t>States: </a:t>
            </a:r>
            <a:r>
              <a:rPr lang="en-US" sz="2800" b="1" dirty="0" smtClean="0">
                <a:solidFill>
                  <a:schemeClr val="accent6"/>
                </a:solidFill>
              </a:rPr>
              <a:t>A</a:t>
            </a:r>
            <a:r>
              <a:rPr lang="en-US" sz="2800" dirty="0" smtClean="0">
                <a:solidFill>
                  <a:schemeClr val="bg1"/>
                </a:solidFill>
              </a:rPr>
              <a:t>, </a:t>
            </a:r>
            <a:r>
              <a:rPr lang="en-US" sz="2800" b="1" dirty="0" smtClean="0">
                <a:solidFill>
                  <a:schemeClr val="accent6"/>
                </a:solidFill>
              </a:rPr>
              <a:t>B</a:t>
            </a:r>
            <a:r>
              <a:rPr lang="en-US" sz="2800" dirty="0" smtClean="0">
                <a:solidFill>
                  <a:schemeClr val="bg1"/>
                </a:solidFill>
              </a:rPr>
              <a:t>, </a:t>
            </a:r>
            <a:r>
              <a:rPr lang="en-US" sz="2800" b="1" dirty="0" smtClean="0">
                <a:solidFill>
                  <a:schemeClr val="accent6"/>
                </a:solidFill>
              </a:rPr>
              <a:t>C</a:t>
            </a:r>
            <a:r>
              <a:rPr lang="en-US" sz="2800" dirty="0" smtClean="0">
                <a:solidFill>
                  <a:schemeClr val="bg1"/>
                </a:solidFill>
              </a:rPr>
              <a:t>, or </a:t>
            </a:r>
            <a:r>
              <a:rPr lang="en-US" sz="2800" b="1" dirty="0" smtClean="0">
                <a:solidFill>
                  <a:schemeClr val="accent6"/>
                </a:solidFill>
              </a:rPr>
              <a:t>D</a:t>
            </a:r>
          </a:p>
        </p:txBody>
      </p:sp>
      <p:pic>
        <p:nvPicPr>
          <p:cNvPr id="14338" name="CP3 Ink 238b631c-20c6-4066-9759-528e40e42972"/>
          <p:cNvPicPr>
            <a:picLocks noChangeAspect="1" noChangeArrowheads="1"/>
          </p:cNvPicPr>
          <p:nvPr>
            <p:custDataLst>
              <p:tags r:id="rId37"/>
            </p:custDataLst>
          </p:nvPr>
        </p:nvPicPr>
        <p:blipFill>
          <a:blip r:embed="rId40" cstate="print"/>
          <a:srcRect/>
          <a:stretch>
            <a:fillRect/>
          </a:stretch>
        </p:blipFill>
        <p:spPr bwMode="auto">
          <a:xfrm>
            <a:off x="3621359" y="585759"/>
            <a:ext cx="5335201" cy="520960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76290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>
          <a:noFill/>
          <a:ln/>
        </p:spPr>
        <p:txBody>
          <a:bodyPr anchor="ctr">
            <a:noAutofit/>
          </a:bodyPr>
          <a:lstStyle/>
          <a:p>
            <a:r>
              <a:rPr lang="en-US" dirty="0" smtClean="0"/>
              <a:t>FSM Example Details</a:t>
            </a:r>
            <a:endParaRPr lang="en-US" dirty="0"/>
          </a:p>
        </p:txBody>
      </p:sp>
      <p:sp>
        <p:nvSpPr>
          <p:cNvPr id="1676293" name="Rectangle 5"/>
          <p:cNvSpPr>
            <a:spLocks noChangeArrowheads="1"/>
          </p:cNvSpPr>
          <p:nvPr>
            <p:custDataLst>
              <p:tags r:id="rId2"/>
            </p:custDataLst>
          </p:nvPr>
        </p:nvSpPr>
        <p:spPr bwMode="auto">
          <a:xfrm>
            <a:off x="609600" y="2209800"/>
            <a:ext cx="12192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 anchor="ctr">
            <a:noAutofit/>
          </a:bodyPr>
          <a:lstStyle/>
          <a:p>
            <a:pPr algn="ctr">
              <a:spcBef>
                <a:spcPct val="50000"/>
              </a:spcBef>
            </a:pPr>
            <a:r>
              <a:rPr lang="en-US" sz="2400" b="1" dirty="0">
                <a:solidFill>
                  <a:srgbClr val="FFFFFF"/>
                </a:solidFill>
              </a:rPr>
              <a:t>Legend</a:t>
            </a:r>
          </a:p>
        </p:txBody>
      </p:sp>
      <p:sp>
        <p:nvSpPr>
          <p:cNvPr id="1676294" name="Oval 6"/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469900" y="1371600"/>
            <a:ext cx="685800" cy="685800"/>
          </a:xfrm>
          <a:prstGeom prst="ellipse">
            <a:avLst/>
          </a:prstGeom>
          <a:solidFill>
            <a:schemeClr val="accent4">
              <a:lumMod val="50000"/>
              <a:alpha val="50000"/>
            </a:schemeClr>
          </a:solidFill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1676295" name="Arc 7"/>
          <p:cNvSpPr>
            <a:spLocks/>
          </p:cNvSpPr>
          <p:nvPr>
            <p:custDataLst>
              <p:tags r:id="rId4"/>
            </p:custDataLst>
          </p:nvPr>
        </p:nvSpPr>
        <p:spPr bwMode="auto">
          <a:xfrm>
            <a:off x="762000" y="1066800"/>
            <a:ext cx="685800" cy="304800"/>
          </a:xfrm>
          <a:custGeom>
            <a:avLst/>
            <a:gdLst>
              <a:gd name="G0" fmla="+- 21600 0 0"/>
              <a:gd name="G1" fmla="+- 21600 0 0"/>
              <a:gd name="G2" fmla="+- 21600 0 0"/>
              <a:gd name="T0" fmla="*/ 0 w 21600"/>
              <a:gd name="T1" fmla="*/ 21600 h 21600"/>
              <a:gd name="T2" fmla="*/ 21565 w 21600"/>
              <a:gd name="T3" fmla="*/ 0 h 21600"/>
              <a:gd name="T4" fmla="*/ 21600 w 21600"/>
              <a:gd name="T5" fmla="*/ 21600 h 21600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</a:cxnLst>
            <a:rect l="0" t="0" r="r" b="b"/>
            <a:pathLst>
              <a:path w="21600" h="21600" fill="none" extrusionOk="0">
                <a:moveTo>
                  <a:pt x="0" y="21600"/>
                </a:moveTo>
                <a:cubicBezTo>
                  <a:pt x="0" y="9684"/>
                  <a:pt x="9649" y="19"/>
                  <a:pt x="21565" y="0"/>
                </a:cubicBezTo>
              </a:path>
              <a:path w="21600" h="21600" stroke="0" extrusionOk="0">
                <a:moveTo>
                  <a:pt x="0" y="21600"/>
                </a:moveTo>
                <a:cubicBezTo>
                  <a:pt x="0" y="9684"/>
                  <a:pt x="9649" y="19"/>
                  <a:pt x="21565" y="0"/>
                </a:cubicBezTo>
                <a:lnTo>
                  <a:pt x="21600" y="21600"/>
                </a:lnTo>
                <a:close/>
              </a:path>
            </a:pathLst>
          </a:custGeom>
          <a:noFill/>
          <a:ln w="38100" cap="rnd">
            <a:solidFill>
              <a:schemeClr val="accent1"/>
            </a:solidFill>
            <a:prstDash val="solid"/>
            <a:round/>
            <a:headEnd type="none" w="sm" len="sm"/>
            <a:tailEnd type="stealth" w="med" len="lg"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1676296" name="Rectangle 8"/>
          <p:cNvSpPr>
            <a:spLocks noChangeArrowheads="1"/>
          </p:cNvSpPr>
          <p:nvPr>
            <p:custDataLst>
              <p:tags r:id="rId5"/>
            </p:custDataLst>
          </p:nvPr>
        </p:nvSpPr>
        <p:spPr bwMode="auto">
          <a:xfrm>
            <a:off x="474452" y="1549878"/>
            <a:ext cx="685800" cy="347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 anchor="ctr">
            <a:noAutofit/>
          </a:bodyPr>
          <a:lstStyle/>
          <a:p>
            <a:pPr algn="ctr">
              <a:lnSpc>
                <a:spcPct val="70000"/>
              </a:lnSpc>
            </a:pPr>
            <a:r>
              <a:rPr lang="en-US" sz="2400" b="1" dirty="0" smtClean="0">
                <a:solidFill>
                  <a:srgbClr val="FFC000"/>
                </a:solidFill>
              </a:rPr>
              <a:t>S</a:t>
            </a:r>
            <a:r>
              <a:rPr lang="en-US" sz="2400" b="1" baseline="-25000" dirty="0" smtClean="0">
                <a:solidFill>
                  <a:srgbClr val="FFC000"/>
                </a:solidFill>
              </a:rPr>
              <a:t>1</a:t>
            </a:r>
            <a:r>
              <a:rPr lang="en-US" sz="2400" b="1" dirty="0" smtClean="0">
                <a:solidFill>
                  <a:srgbClr val="FFC000"/>
                </a:solidFill>
              </a:rPr>
              <a:t>S</a:t>
            </a:r>
            <a:r>
              <a:rPr lang="en-US" sz="2400" b="1" baseline="-25000" dirty="0" smtClean="0">
                <a:solidFill>
                  <a:srgbClr val="FFC000"/>
                </a:solidFill>
              </a:rPr>
              <a:t>0</a:t>
            </a:r>
            <a:endParaRPr lang="en-US" sz="2400" b="1" baseline="-25000" dirty="0">
              <a:solidFill>
                <a:srgbClr val="FFC000"/>
              </a:solidFill>
            </a:endParaRPr>
          </a:p>
        </p:txBody>
      </p:sp>
      <p:sp>
        <p:nvSpPr>
          <p:cNvPr id="1676297" name="Rectangle 9"/>
          <p:cNvSpPr>
            <a:spLocks noChangeArrowheads="1"/>
          </p:cNvSpPr>
          <p:nvPr>
            <p:custDataLst>
              <p:tags r:id="rId6"/>
            </p:custDataLst>
          </p:nvPr>
        </p:nvSpPr>
        <p:spPr bwMode="auto">
          <a:xfrm>
            <a:off x="228600" y="609600"/>
            <a:ext cx="217805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i</a:t>
            </a:r>
            <a:r>
              <a:rPr lang="en-US" sz="2400" b="1" baseline="-25000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0</a:t>
            </a:r>
            <a:r>
              <a:rPr lang="en-US" sz="24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i</a:t>
            </a:r>
            <a:r>
              <a:rPr lang="en-US" sz="2400" b="1" baseline="-25000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1</a:t>
            </a:r>
            <a:r>
              <a:rPr lang="en-US" sz="24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i</a:t>
            </a:r>
            <a:r>
              <a:rPr lang="en-US" sz="2400" b="1" baseline="-25000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2</a:t>
            </a:r>
            <a:r>
              <a:rPr lang="en-US" sz="24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…</a:t>
            </a:r>
            <a:r>
              <a:rPr lang="en-US" sz="2400" b="1" dirty="0" smtClean="0">
                <a:solidFill>
                  <a:schemeClr val="bg1"/>
                </a:solidFill>
              </a:rPr>
              <a:t>/</a:t>
            </a:r>
            <a:r>
              <a:rPr lang="en-US" sz="24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o</a:t>
            </a:r>
            <a:r>
              <a:rPr lang="en-US" sz="2400" b="1" baseline="-25000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0</a:t>
            </a:r>
            <a:r>
              <a:rPr lang="en-US" sz="24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o</a:t>
            </a:r>
            <a:r>
              <a:rPr lang="en-US" sz="2400" b="1" baseline="-25000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1</a:t>
            </a:r>
            <a:r>
              <a:rPr lang="en-US" sz="24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o</a:t>
            </a:r>
            <a:r>
              <a:rPr lang="en-US" sz="2400" b="1" baseline="-25000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2</a:t>
            </a:r>
            <a:r>
              <a:rPr lang="en-US" sz="24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…</a:t>
            </a:r>
            <a:endParaRPr lang="en-US" sz="24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29" name="Oval 6"/>
          <p:cNvSpPr>
            <a:spLocks noChangeArrowheads="1"/>
          </p:cNvSpPr>
          <p:nvPr>
            <p:custDataLst>
              <p:tags r:id="rId7"/>
            </p:custDataLst>
          </p:nvPr>
        </p:nvSpPr>
        <p:spPr bwMode="auto">
          <a:xfrm>
            <a:off x="1447800" y="1371600"/>
            <a:ext cx="685800" cy="685800"/>
          </a:xfrm>
          <a:prstGeom prst="ellipse">
            <a:avLst/>
          </a:prstGeom>
          <a:solidFill>
            <a:schemeClr val="accent4">
              <a:lumMod val="50000"/>
              <a:alpha val="50000"/>
            </a:schemeClr>
          </a:solidFill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30" name="Rectangle 8"/>
          <p:cNvSpPr>
            <a:spLocks noChangeArrowheads="1"/>
          </p:cNvSpPr>
          <p:nvPr>
            <p:custDataLst>
              <p:tags r:id="rId8"/>
            </p:custDataLst>
          </p:nvPr>
        </p:nvSpPr>
        <p:spPr bwMode="auto">
          <a:xfrm>
            <a:off x="1460978" y="1558504"/>
            <a:ext cx="685800" cy="347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 anchor="ctr">
            <a:noAutofit/>
          </a:bodyPr>
          <a:lstStyle/>
          <a:p>
            <a:pPr algn="ctr">
              <a:lnSpc>
                <a:spcPct val="70000"/>
              </a:lnSpc>
            </a:pPr>
            <a:r>
              <a:rPr lang="en-US" sz="2400" b="1" dirty="0" smtClean="0">
                <a:solidFill>
                  <a:srgbClr val="FFC000"/>
                </a:solidFill>
              </a:rPr>
              <a:t>S</a:t>
            </a:r>
            <a:r>
              <a:rPr lang="en-US" sz="2400" b="1" baseline="-25000" dirty="0" smtClean="0">
                <a:solidFill>
                  <a:srgbClr val="FFC000"/>
                </a:solidFill>
              </a:rPr>
              <a:t>1</a:t>
            </a:r>
            <a:r>
              <a:rPr lang="en-US" sz="2400" b="1" dirty="0" smtClean="0">
                <a:solidFill>
                  <a:srgbClr val="FFC000"/>
                </a:solidFill>
              </a:rPr>
              <a:t>S</a:t>
            </a:r>
            <a:r>
              <a:rPr lang="en-US" sz="2400" b="1" baseline="-25000" dirty="0" smtClean="0">
                <a:solidFill>
                  <a:srgbClr val="FFC000"/>
                </a:solidFill>
              </a:rPr>
              <a:t>0</a:t>
            </a:r>
          </a:p>
        </p:txBody>
      </p:sp>
      <p:sp>
        <p:nvSpPr>
          <p:cNvPr id="31" name="Oval 30"/>
          <p:cNvSpPr/>
          <p:nvPr>
            <p:custDataLst>
              <p:tags r:id="rId9"/>
            </p:custDataLst>
          </p:nvPr>
        </p:nvSpPr>
        <p:spPr>
          <a:xfrm>
            <a:off x="1386212" y="1302592"/>
            <a:ext cx="810888" cy="831008"/>
          </a:xfrm>
          <a:prstGeom prst="ellipse">
            <a:avLst/>
          </a:prstGeom>
          <a:noFill/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3" name="Rectangle 32"/>
          <p:cNvSpPr/>
          <p:nvPr>
            <p:custDataLst>
              <p:tags r:id="rId10"/>
            </p:custDataLst>
          </p:nvPr>
        </p:nvSpPr>
        <p:spPr>
          <a:xfrm>
            <a:off x="228600" y="609600"/>
            <a:ext cx="2133600" cy="2057400"/>
          </a:xfrm>
          <a:prstGeom prst="rect">
            <a:avLst/>
          </a:prstGeom>
          <a:noFill/>
          <a:ln>
            <a:solidFill>
              <a:schemeClr val="bg2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4" name="Oval 6"/>
          <p:cNvSpPr>
            <a:spLocks noChangeArrowheads="1"/>
          </p:cNvSpPr>
          <p:nvPr>
            <p:custDataLst>
              <p:tags r:id="rId11"/>
            </p:custDataLst>
          </p:nvPr>
        </p:nvSpPr>
        <p:spPr bwMode="auto">
          <a:xfrm>
            <a:off x="4038600" y="990600"/>
            <a:ext cx="685800" cy="685800"/>
          </a:xfrm>
          <a:prstGeom prst="ellipse">
            <a:avLst/>
          </a:prstGeom>
          <a:solidFill>
            <a:schemeClr val="accent4">
              <a:lumMod val="50000"/>
              <a:alpha val="50000"/>
            </a:schemeClr>
          </a:solidFill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35" name="Rectangle 8"/>
          <p:cNvSpPr>
            <a:spLocks noChangeArrowheads="1"/>
          </p:cNvSpPr>
          <p:nvPr>
            <p:custDataLst>
              <p:tags r:id="rId12"/>
            </p:custDataLst>
          </p:nvPr>
        </p:nvSpPr>
        <p:spPr bwMode="auto">
          <a:xfrm>
            <a:off x="4051778" y="1177504"/>
            <a:ext cx="685800" cy="347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 anchor="ctr">
            <a:noAutofit/>
          </a:bodyPr>
          <a:lstStyle/>
          <a:p>
            <a:pPr algn="ctr">
              <a:lnSpc>
                <a:spcPct val="70000"/>
              </a:lnSpc>
            </a:pPr>
            <a:r>
              <a:rPr lang="en-US" sz="2400" b="1" dirty="0" smtClean="0">
                <a:solidFill>
                  <a:srgbClr val="FFC000"/>
                </a:solidFill>
              </a:rPr>
              <a:t>00</a:t>
            </a:r>
            <a:endParaRPr lang="en-US" sz="2400" b="1" dirty="0">
              <a:solidFill>
                <a:srgbClr val="FFC000"/>
              </a:solidFill>
            </a:endParaRPr>
          </a:p>
        </p:txBody>
      </p:sp>
      <p:sp>
        <p:nvSpPr>
          <p:cNvPr id="36" name="Oval 35"/>
          <p:cNvSpPr/>
          <p:nvPr>
            <p:custDataLst>
              <p:tags r:id="rId13"/>
            </p:custDataLst>
          </p:nvPr>
        </p:nvSpPr>
        <p:spPr>
          <a:xfrm>
            <a:off x="3977012" y="921592"/>
            <a:ext cx="810888" cy="831008"/>
          </a:xfrm>
          <a:prstGeom prst="ellipse">
            <a:avLst/>
          </a:prstGeom>
          <a:noFill/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7" name="Oval 6"/>
          <p:cNvSpPr>
            <a:spLocks noChangeArrowheads="1"/>
          </p:cNvSpPr>
          <p:nvPr>
            <p:custDataLst>
              <p:tags r:id="rId14"/>
            </p:custDataLst>
          </p:nvPr>
        </p:nvSpPr>
        <p:spPr bwMode="auto">
          <a:xfrm>
            <a:off x="6248400" y="990600"/>
            <a:ext cx="685800" cy="685800"/>
          </a:xfrm>
          <a:prstGeom prst="ellipse">
            <a:avLst/>
          </a:prstGeom>
          <a:solidFill>
            <a:schemeClr val="accent4">
              <a:lumMod val="50000"/>
              <a:alpha val="50000"/>
            </a:schemeClr>
          </a:solidFill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38" name="Rectangle 8"/>
          <p:cNvSpPr>
            <a:spLocks noChangeArrowheads="1"/>
          </p:cNvSpPr>
          <p:nvPr>
            <p:custDataLst>
              <p:tags r:id="rId15"/>
            </p:custDataLst>
          </p:nvPr>
        </p:nvSpPr>
        <p:spPr bwMode="auto">
          <a:xfrm>
            <a:off x="6252952" y="1168878"/>
            <a:ext cx="685800" cy="347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 anchor="ctr">
            <a:noAutofit/>
          </a:bodyPr>
          <a:lstStyle/>
          <a:p>
            <a:pPr algn="ctr">
              <a:lnSpc>
                <a:spcPct val="70000"/>
              </a:lnSpc>
            </a:pPr>
            <a:r>
              <a:rPr lang="en-US" sz="2400" b="1" dirty="0" smtClean="0">
                <a:solidFill>
                  <a:srgbClr val="FFC000"/>
                </a:solidFill>
              </a:rPr>
              <a:t>01</a:t>
            </a:r>
            <a:endParaRPr lang="en-US" sz="2400" b="1" dirty="0">
              <a:solidFill>
                <a:srgbClr val="FFC000"/>
              </a:solidFill>
            </a:endParaRPr>
          </a:p>
        </p:txBody>
      </p:sp>
      <p:sp>
        <p:nvSpPr>
          <p:cNvPr id="39" name="Oval 6"/>
          <p:cNvSpPr>
            <a:spLocks noChangeArrowheads="1"/>
          </p:cNvSpPr>
          <p:nvPr>
            <p:custDataLst>
              <p:tags r:id="rId16"/>
            </p:custDataLst>
          </p:nvPr>
        </p:nvSpPr>
        <p:spPr bwMode="auto">
          <a:xfrm>
            <a:off x="4038600" y="2895600"/>
            <a:ext cx="685800" cy="685800"/>
          </a:xfrm>
          <a:prstGeom prst="ellipse">
            <a:avLst/>
          </a:prstGeom>
          <a:solidFill>
            <a:schemeClr val="accent4">
              <a:lumMod val="50000"/>
              <a:alpha val="50000"/>
            </a:schemeClr>
          </a:solidFill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40" name="Rectangle 8"/>
          <p:cNvSpPr>
            <a:spLocks noChangeArrowheads="1"/>
          </p:cNvSpPr>
          <p:nvPr>
            <p:custDataLst>
              <p:tags r:id="rId17"/>
            </p:custDataLst>
          </p:nvPr>
        </p:nvSpPr>
        <p:spPr bwMode="auto">
          <a:xfrm>
            <a:off x="4043152" y="3073878"/>
            <a:ext cx="685800" cy="347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 anchor="ctr">
            <a:noAutofit/>
          </a:bodyPr>
          <a:lstStyle/>
          <a:p>
            <a:pPr algn="ctr">
              <a:lnSpc>
                <a:spcPct val="70000"/>
              </a:lnSpc>
            </a:pPr>
            <a:r>
              <a:rPr lang="en-US" sz="2400" b="1" dirty="0" smtClean="0">
                <a:solidFill>
                  <a:srgbClr val="FFC000"/>
                </a:solidFill>
              </a:rPr>
              <a:t>10</a:t>
            </a:r>
            <a:endParaRPr lang="en-US" sz="2400" b="1" dirty="0">
              <a:solidFill>
                <a:srgbClr val="FFC000"/>
              </a:solidFill>
            </a:endParaRPr>
          </a:p>
        </p:txBody>
      </p:sp>
      <p:sp>
        <p:nvSpPr>
          <p:cNvPr id="41" name="Oval 6"/>
          <p:cNvSpPr>
            <a:spLocks noChangeArrowheads="1"/>
          </p:cNvSpPr>
          <p:nvPr>
            <p:custDataLst>
              <p:tags r:id="rId18"/>
            </p:custDataLst>
          </p:nvPr>
        </p:nvSpPr>
        <p:spPr bwMode="auto">
          <a:xfrm>
            <a:off x="6248400" y="2895600"/>
            <a:ext cx="685800" cy="685800"/>
          </a:xfrm>
          <a:prstGeom prst="ellipse">
            <a:avLst/>
          </a:prstGeom>
          <a:solidFill>
            <a:schemeClr val="accent4">
              <a:lumMod val="50000"/>
              <a:alpha val="50000"/>
            </a:schemeClr>
          </a:solidFill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42" name="Rectangle 8"/>
          <p:cNvSpPr>
            <a:spLocks noChangeArrowheads="1"/>
          </p:cNvSpPr>
          <p:nvPr>
            <p:custDataLst>
              <p:tags r:id="rId19"/>
            </p:custDataLst>
          </p:nvPr>
        </p:nvSpPr>
        <p:spPr bwMode="auto">
          <a:xfrm>
            <a:off x="6252952" y="3073878"/>
            <a:ext cx="685800" cy="347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 anchor="ctr">
            <a:noAutofit/>
          </a:bodyPr>
          <a:lstStyle/>
          <a:p>
            <a:pPr algn="ctr">
              <a:lnSpc>
                <a:spcPct val="70000"/>
              </a:lnSpc>
            </a:pPr>
            <a:r>
              <a:rPr lang="en-US" sz="2400" b="1" dirty="0" smtClean="0">
                <a:solidFill>
                  <a:srgbClr val="FFC000"/>
                </a:solidFill>
              </a:rPr>
              <a:t>11</a:t>
            </a:r>
            <a:endParaRPr lang="en-US" sz="2400" b="1" dirty="0">
              <a:solidFill>
                <a:srgbClr val="FFC000"/>
              </a:solidFill>
            </a:endParaRPr>
          </a:p>
        </p:txBody>
      </p:sp>
      <p:sp>
        <p:nvSpPr>
          <p:cNvPr id="44" name="Arc 43"/>
          <p:cNvSpPr/>
          <p:nvPr>
            <p:custDataLst>
              <p:tags r:id="rId20"/>
            </p:custDataLst>
          </p:nvPr>
        </p:nvSpPr>
        <p:spPr>
          <a:xfrm>
            <a:off x="4419600" y="685800"/>
            <a:ext cx="1981200" cy="685800"/>
          </a:xfrm>
          <a:prstGeom prst="arc">
            <a:avLst>
              <a:gd name="adj1" fmla="val 11298641"/>
              <a:gd name="adj2" fmla="val 21387635"/>
            </a:avLst>
          </a:pr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5" name="Rectangle 9"/>
          <p:cNvSpPr>
            <a:spLocks noChangeArrowheads="1"/>
          </p:cNvSpPr>
          <p:nvPr>
            <p:custDataLst>
              <p:tags r:id="rId21"/>
            </p:custDataLst>
          </p:nvPr>
        </p:nvSpPr>
        <p:spPr bwMode="auto">
          <a:xfrm>
            <a:off x="5105400" y="152400"/>
            <a:ext cx="10668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1</a:t>
            </a:r>
            <a:r>
              <a:rPr lang="en-US" sz="2800" b="1" dirty="0" smtClean="0">
                <a:solidFill>
                  <a:schemeClr val="bg1"/>
                </a:solidFill>
              </a:rPr>
              <a:t>/</a:t>
            </a:r>
            <a:r>
              <a:rPr lang="en-US" sz="28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1</a:t>
            </a:r>
            <a:endParaRPr lang="en-US" sz="28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46" name="Rectangle 9"/>
          <p:cNvSpPr>
            <a:spLocks noChangeArrowheads="1"/>
          </p:cNvSpPr>
          <p:nvPr>
            <p:custDataLst>
              <p:tags r:id="rId22"/>
            </p:custDataLst>
          </p:nvPr>
        </p:nvSpPr>
        <p:spPr bwMode="auto">
          <a:xfrm>
            <a:off x="3124200" y="533400"/>
            <a:ext cx="8382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0</a:t>
            </a:r>
            <a:r>
              <a:rPr lang="en-US" sz="2800" b="1" dirty="0" smtClean="0">
                <a:solidFill>
                  <a:schemeClr val="bg1"/>
                </a:solidFill>
              </a:rPr>
              <a:t>/</a:t>
            </a:r>
            <a:r>
              <a:rPr lang="en-US" sz="28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0</a:t>
            </a:r>
            <a:endParaRPr lang="en-US" sz="28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47" name="Arc 46"/>
          <p:cNvSpPr/>
          <p:nvPr>
            <p:custDataLst>
              <p:tags r:id="rId23"/>
            </p:custDataLst>
          </p:nvPr>
        </p:nvSpPr>
        <p:spPr>
          <a:xfrm>
            <a:off x="3200400" y="990600"/>
            <a:ext cx="914400" cy="685800"/>
          </a:xfrm>
          <a:prstGeom prst="arc">
            <a:avLst>
              <a:gd name="adj1" fmla="val 2326044"/>
              <a:gd name="adj2" fmla="val 19355275"/>
            </a:avLst>
          </a:pr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8" name="Rectangle 9"/>
          <p:cNvSpPr>
            <a:spLocks noChangeArrowheads="1"/>
          </p:cNvSpPr>
          <p:nvPr>
            <p:custDataLst>
              <p:tags r:id="rId24"/>
            </p:custDataLst>
          </p:nvPr>
        </p:nvSpPr>
        <p:spPr bwMode="auto">
          <a:xfrm>
            <a:off x="7086600" y="392112"/>
            <a:ext cx="10668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1</a:t>
            </a:r>
            <a:r>
              <a:rPr lang="en-US" sz="2800" b="1" dirty="0" smtClean="0">
                <a:solidFill>
                  <a:schemeClr val="bg1"/>
                </a:solidFill>
              </a:rPr>
              <a:t>/</a:t>
            </a:r>
            <a:r>
              <a:rPr lang="en-US" sz="28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1</a:t>
            </a:r>
            <a:endParaRPr lang="en-US" sz="28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49" name="Arc 48"/>
          <p:cNvSpPr/>
          <p:nvPr>
            <p:custDataLst>
              <p:tags r:id="rId25"/>
            </p:custDataLst>
          </p:nvPr>
        </p:nvSpPr>
        <p:spPr>
          <a:xfrm>
            <a:off x="6781800" y="914400"/>
            <a:ext cx="914400" cy="685800"/>
          </a:xfrm>
          <a:prstGeom prst="arc">
            <a:avLst>
              <a:gd name="adj1" fmla="val 12843453"/>
              <a:gd name="adj2" fmla="val 8157331"/>
            </a:avLst>
          </a:pr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8" name="Rectangle 9"/>
          <p:cNvSpPr>
            <a:spLocks noChangeArrowheads="1"/>
          </p:cNvSpPr>
          <p:nvPr>
            <p:custDataLst>
              <p:tags r:id="rId26"/>
            </p:custDataLst>
          </p:nvPr>
        </p:nvSpPr>
        <p:spPr bwMode="auto">
          <a:xfrm>
            <a:off x="5181600" y="3733800"/>
            <a:ext cx="12192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1</a:t>
            </a:r>
            <a:r>
              <a:rPr lang="en-US" sz="2800" b="1" dirty="0" smtClean="0">
                <a:solidFill>
                  <a:schemeClr val="bg1"/>
                </a:solidFill>
              </a:rPr>
              <a:t>/</a:t>
            </a:r>
            <a:r>
              <a:rPr lang="en-US" sz="28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0</a:t>
            </a:r>
            <a:endParaRPr lang="en-US" sz="28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59" name="Rectangle 9"/>
          <p:cNvSpPr>
            <a:spLocks noChangeArrowheads="1"/>
          </p:cNvSpPr>
          <p:nvPr>
            <p:custDataLst>
              <p:tags r:id="rId27"/>
            </p:custDataLst>
          </p:nvPr>
        </p:nvSpPr>
        <p:spPr bwMode="auto">
          <a:xfrm>
            <a:off x="3048000" y="2438400"/>
            <a:ext cx="8382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0</a:t>
            </a:r>
            <a:r>
              <a:rPr lang="en-US" sz="2800" b="1" dirty="0" smtClean="0">
                <a:solidFill>
                  <a:schemeClr val="bg1"/>
                </a:solidFill>
              </a:rPr>
              <a:t>/</a:t>
            </a:r>
            <a:r>
              <a:rPr lang="en-US" sz="28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0</a:t>
            </a:r>
            <a:endParaRPr lang="en-US" sz="28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60" name="Arc 59"/>
          <p:cNvSpPr/>
          <p:nvPr>
            <p:custDataLst>
              <p:tags r:id="rId28"/>
            </p:custDataLst>
          </p:nvPr>
        </p:nvSpPr>
        <p:spPr>
          <a:xfrm>
            <a:off x="3200400" y="2895600"/>
            <a:ext cx="914400" cy="685800"/>
          </a:xfrm>
          <a:prstGeom prst="arc">
            <a:avLst>
              <a:gd name="adj1" fmla="val 2326044"/>
              <a:gd name="adj2" fmla="val 19355275"/>
            </a:avLst>
          </a:pr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1" name="Rectangle 9"/>
          <p:cNvSpPr>
            <a:spLocks noChangeArrowheads="1"/>
          </p:cNvSpPr>
          <p:nvPr>
            <p:custDataLst>
              <p:tags r:id="rId29"/>
            </p:custDataLst>
          </p:nvPr>
        </p:nvSpPr>
        <p:spPr bwMode="auto">
          <a:xfrm>
            <a:off x="7086600" y="3505200"/>
            <a:ext cx="11430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1</a:t>
            </a:r>
            <a:r>
              <a:rPr lang="en-US" sz="2800" b="1" dirty="0" smtClean="0">
                <a:solidFill>
                  <a:schemeClr val="bg1"/>
                </a:solidFill>
              </a:rPr>
              <a:t>/</a:t>
            </a:r>
            <a:r>
              <a:rPr lang="en-US" sz="28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0</a:t>
            </a:r>
            <a:endParaRPr lang="en-US" sz="28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62" name="Arc 61"/>
          <p:cNvSpPr/>
          <p:nvPr>
            <p:custDataLst>
              <p:tags r:id="rId30"/>
            </p:custDataLst>
          </p:nvPr>
        </p:nvSpPr>
        <p:spPr>
          <a:xfrm>
            <a:off x="6781800" y="2819400"/>
            <a:ext cx="914400" cy="685800"/>
          </a:xfrm>
          <a:prstGeom prst="arc">
            <a:avLst>
              <a:gd name="adj1" fmla="val 12843453"/>
              <a:gd name="adj2" fmla="val 8157331"/>
            </a:avLst>
          </a:pr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4" name="Rectangle 9"/>
          <p:cNvSpPr>
            <a:spLocks noChangeArrowheads="1"/>
          </p:cNvSpPr>
          <p:nvPr>
            <p:custDataLst>
              <p:tags r:id="rId31"/>
            </p:custDataLst>
          </p:nvPr>
        </p:nvSpPr>
        <p:spPr bwMode="auto">
          <a:xfrm>
            <a:off x="6400800" y="2057400"/>
            <a:ext cx="8382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0</a:t>
            </a:r>
            <a:r>
              <a:rPr lang="en-US" sz="2800" b="1" dirty="0" smtClean="0">
                <a:solidFill>
                  <a:schemeClr val="bg1"/>
                </a:solidFill>
              </a:rPr>
              <a:t>/</a:t>
            </a:r>
            <a:r>
              <a:rPr lang="en-US" sz="28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0</a:t>
            </a:r>
            <a:endParaRPr lang="en-US" sz="28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65" name="Freeform 64"/>
          <p:cNvSpPr/>
          <p:nvPr>
            <p:custDataLst>
              <p:tags r:id="rId32"/>
            </p:custDataLst>
          </p:nvPr>
        </p:nvSpPr>
        <p:spPr>
          <a:xfrm rot="16200000" flipH="1">
            <a:off x="4401002" y="1167430"/>
            <a:ext cx="1948028" cy="1594368"/>
          </a:xfrm>
          <a:custGeom>
            <a:avLst/>
            <a:gdLst>
              <a:gd name="connsiteX0" fmla="*/ 33172 w 3276600"/>
              <a:gd name="connsiteY0" fmla="*/ 609436 h 1524000"/>
              <a:gd name="connsiteX1" fmla="*/ 1062763 w 3276600"/>
              <a:gd name="connsiteY1" fmla="*/ 48568 h 1524000"/>
              <a:gd name="connsiteX2" fmla="*/ 1728797 w 3276600"/>
              <a:gd name="connsiteY2" fmla="*/ 1163 h 1524000"/>
              <a:gd name="connsiteX3" fmla="*/ 1638300 w 3276600"/>
              <a:gd name="connsiteY3" fmla="*/ 762000 h 1524000"/>
              <a:gd name="connsiteX4" fmla="*/ 33172 w 3276600"/>
              <a:gd name="connsiteY4" fmla="*/ 609436 h 1524000"/>
              <a:gd name="connsiteX0" fmla="*/ 33172 w 3276600"/>
              <a:gd name="connsiteY0" fmla="*/ 609436 h 1524000"/>
              <a:gd name="connsiteX1" fmla="*/ 1062763 w 3276600"/>
              <a:gd name="connsiteY1" fmla="*/ 48568 h 1524000"/>
              <a:gd name="connsiteX2" fmla="*/ 1728797 w 3276600"/>
              <a:gd name="connsiteY2" fmla="*/ 1163 h 1524000"/>
              <a:gd name="connsiteX0" fmla="*/ 0 w 1948028"/>
              <a:gd name="connsiteY0" fmla="*/ 1377268 h 1529832"/>
              <a:gd name="connsiteX1" fmla="*/ 1029591 w 1948028"/>
              <a:gd name="connsiteY1" fmla="*/ 816400 h 1529832"/>
              <a:gd name="connsiteX2" fmla="*/ 1695625 w 1948028"/>
              <a:gd name="connsiteY2" fmla="*/ 768995 h 1529832"/>
              <a:gd name="connsiteX3" fmla="*/ 1605128 w 1948028"/>
              <a:gd name="connsiteY3" fmla="*/ 1529832 h 1529832"/>
              <a:gd name="connsiteX4" fmla="*/ 0 w 1948028"/>
              <a:gd name="connsiteY4" fmla="*/ 1377268 h 1529832"/>
              <a:gd name="connsiteX0" fmla="*/ 0 w 1948028"/>
              <a:gd name="connsiteY0" fmla="*/ 1377268 h 1529832"/>
              <a:gd name="connsiteX1" fmla="*/ 1029591 w 1948028"/>
              <a:gd name="connsiteY1" fmla="*/ 816400 h 1529832"/>
              <a:gd name="connsiteX2" fmla="*/ 1948028 w 1948028"/>
              <a:gd name="connsiteY2" fmla="*/ 5832 h 1529832"/>
              <a:gd name="connsiteX0" fmla="*/ 0 w 1948028"/>
              <a:gd name="connsiteY0" fmla="*/ 1377268 h 1529832"/>
              <a:gd name="connsiteX1" fmla="*/ 1029591 w 1948028"/>
              <a:gd name="connsiteY1" fmla="*/ 816400 h 1529832"/>
              <a:gd name="connsiteX2" fmla="*/ 1695625 w 1948028"/>
              <a:gd name="connsiteY2" fmla="*/ 768995 h 1529832"/>
              <a:gd name="connsiteX3" fmla="*/ 1605128 w 1948028"/>
              <a:gd name="connsiteY3" fmla="*/ 1529832 h 1529832"/>
              <a:gd name="connsiteX4" fmla="*/ 0 w 1948028"/>
              <a:gd name="connsiteY4" fmla="*/ 1377268 h 1529832"/>
              <a:gd name="connsiteX0" fmla="*/ 0 w 1948028"/>
              <a:gd name="connsiteY0" fmla="*/ 1377268 h 1529832"/>
              <a:gd name="connsiteX1" fmla="*/ 728828 w 1948028"/>
              <a:gd name="connsiteY1" fmla="*/ 386832 h 1529832"/>
              <a:gd name="connsiteX2" fmla="*/ 1948028 w 1948028"/>
              <a:gd name="connsiteY2" fmla="*/ 5832 h 1529832"/>
              <a:gd name="connsiteX0" fmla="*/ 0 w 1948028"/>
              <a:gd name="connsiteY0" fmla="*/ 1377268 h 1529832"/>
              <a:gd name="connsiteX1" fmla="*/ 1029591 w 1948028"/>
              <a:gd name="connsiteY1" fmla="*/ 816400 h 1529832"/>
              <a:gd name="connsiteX2" fmla="*/ 1695625 w 1948028"/>
              <a:gd name="connsiteY2" fmla="*/ 768995 h 1529832"/>
              <a:gd name="connsiteX3" fmla="*/ 1605128 w 1948028"/>
              <a:gd name="connsiteY3" fmla="*/ 1529832 h 1529832"/>
              <a:gd name="connsiteX4" fmla="*/ 0 w 1948028"/>
              <a:gd name="connsiteY4" fmla="*/ 1377268 h 1529832"/>
              <a:gd name="connsiteX0" fmla="*/ 0 w 1948028"/>
              <a:gd name="connsiteY0" fmla="*/ 1377268 h 1529832"/>
              <a:gd name="connsiteX1" fmla="*/ 728828 w 1948028"/>
              <a:gd name="connsiteY1" fmla="*/ 386832 h 1529832"/>
              <a:gd name="connsiteX2" fmla="*/ 1948028 w 1948028"/>
              <a:gd name="connsiteY2" fmla="*/ 5832 h 1529832"/>
              <a:gd name="connsiteX0" fmla="*/ 0 w 1948028"/>
              <a:gd name="connsiteY0" fmla="*/ 1377268 h 1529832"/>
              <a:gd name="connsiteX1" fmla="*/ 1029591 w 1948028"/>
              <a:gd name="connsiteY1" fmla="*/ 816400 h 1529832"/>
              <a:gd name="connsiteX2" fmla="*/ 1695625 w 1948028"/>
              <a:gd name="connsiteY2" fmla="*/ 768995 h 1529832"/>
              <a:gd name="connsiteX3" fmla="*/ 1605128 w 1948028"/>
              <a:gd name="connsiteY3" fmla="*/ 1529832 h 1529832"/>
              <a:gd name="connsiteX4" fmla="*/ 0 w 1948028"/>
              <a:gd name="connsiteY4" fmla="*/ 1377268 h 1529832"/>
              <a:gd name="connsiteX0" fmla="*/ 0 w 1948028"/>
              <a:gd name="connsiteY0" fmla="*/ 1377268 h 1529832"/>
              <a:gd name="connsiteX1" fmla="*/ 728828 w 1948028"/>
              <a:gd name="connsiteY1" fmla="*/ 386832 h 1529832"/>
              <a:gd name="connsiteX2" fmla="*/ 1948028 w 1948028"/>
              <a:gd name="connsiteY2" fmla="*/ 5832 h 1529832"/>
              <a:gd name="connsiteX0" fmla="*/ 0 w 1948028"/>
              <a:gd name="connsiteY0" fmla="*/ 1377268 h 1529832"/>
              <a:gd name="connsiteX1" fmla="*/ 1029591 w 1948028"/>
              <a:gd name="connsiteY1" fmla="*/ 816400 h 1529832"/>
              <a:gd name="connsiteX2" fmla="*/ 1695625 w 1948028"/>
              <a:gd name="connsiteY2" fmla="*/ 768995 h 1529832"/>
              <a:gd name="connsiteX3" fmla="*/ 1605128 w 1948028"/>
              <a:gd name="connsiteY3" fmla="*/ 1529832 h 1529832"/>
              <a:gd name="connsiteX4" fmla="*/ 0 w 1948028"/>
              <a:gd name="connsiteY4" fmla="*/ 1377268 h 1529832"/>
              <a:gd name="connsiteX0" fmla="*/ 0 w 1948028"/>
              <a:gd name="connsiteY0" fmla="*/ 1377268 h 1529832"/>
              <a:gd name="connsiteX1" fmla="*/ 1143000 w 1948028"/>
              <a:gd name="connsiteY1" fmla="*/ 533400 h 1529832"/>
              <a:gd name="connsiteX2" fmla="*/ 1948028 w 1948028"/>
              <a:gd name="connsiteY2" fmla="*/ 5832 h 1529832"/>
              <a:gd name="connsiteX0" fmla="*/ 0 w 1948028"/>
              <a:gd name="connsiteY0" fmla="*/ 1377268 h 1529832"/>
              <a:gd name="connsiteX1" fmla="*/ 1029591 w 1948028"/>
              <a:gd name="connsiteY1" fmla="*/ 816400 h 1529832"/>
              <a:gd name="connsiteX2" fmla="*/ 1695625 w 1948028"/>
              <a:gd name="connsiteY2" fmla="*/ 768995 h 1529832"/>
              <a:gd name="connsiteX3" fmla="*/ 1605128 w 1948028"/>
              <a:gd name="connsiteY3" fmla="*/ 1529832 h 1529832"/>
              <a:gd name="connsiteX4" fmla="*/ 0 w 1948028"/>
              <a:gd name="connsiteY4" fmla="*/ 1377268 h 1529832"/>
              <a:gd name="connsiteX0" fmla="*/ 0 w 1948028"/>
              <a:gd name="connsiteY0" fmla="*/ 1377268 h 1529832"/>
              <a:gd name="connsiteX1" fmla="*/ 1447800 w 1948028"/>
              <a:gd name="connsiteY1" fmla="*/ 609600 h 1529832"/>
              <a:gd name="connsiteX2" fmla="*/ 1948028 w 1948028"/>
              <a:gd name="connsiteY2" fmla="*/ 5832 h 1529832"/>
              <a:gd name="connsiteX0" fmla="*/ 0 w 1948028"/>
              <a:gd name="connsiteY0" fmla="*/ 1377268 h 1600200"/>
              <a:gd name="connsiteX1" fmla="*/ 1029591 w 1948028"/>
              <a:gd name="connsiteY1" fmla="*/ 816400 h 1600200"/>
              <a:gd name="connsiteX2" fmla="*/ 1695625 w 1948028"/>
              <a:gd name="connsiteY2" fmla="*/ 768995 h 1600200"/>
              <a:gd name="connsiteX3" fmla="*/ 1605128 w 1948028"/>
              <a:gd name="connsiteY3" fmla="*/ 1529832 h 1600200"/>
              <a:gd name="connsiteX4" fmla="*/ 0 w 1948028"/>
              <a:gd name="connsiteY4" fmla="*/ 1377268 h 1600200"/>
              <a:gd name="connsiteX0" fmla="*/ 381000 w 1948028"/>
              <a:gd name="connsiteY0" fmla="*/ 1600200 h 1600200"/>
              <a:gd name="connsiteX1" fmla="*/ 1447800 w 1948028"/>
              <a:gd name="connsiteY1" fmla="*/ 609600 h 1600200"/>
              <a:gd name="connsiteX2" fmla="*/ 1948028 w 1948028"/>
              <a:gd name="connsiteY2" fmla="*/ 5832 h 1600200"/>
              <a:gd name="connsiteX0" fmla="*/ 0 w 1948028"/>
              <a:gd name="connsiteY0" fmla="*/ 1377268 h 1600200"/>
              <a:gd name="connsiteX1" fmla="*/ 1029591 w 1948028"/>
              <a:gd name="connsiteY1" fmla="*/ 816400 h 1600200"/>
              <a:gd name="connsiteX2" fmla="*/ 1695625 w 1948028"/>
              <a:gd name="connsiteY2" fmla="*/ 768995 h 1600200"/>
              <a:gd name="connsiteX3" fmla="*/ 1605128 w 1948028"/>
              <a:gd name="connsiteY3" fmla="*/ 1529832 h 1600200"/>
              <a:gd name="connsiteX4" fmla="*/ 0 w 1948028"/>
              <a:gd name="connsiteY4" fmla="*/ 1377268 h 1600200"/>
              <a:gd name="connsiteX0" fmla="*/ 381000 w 1948028"/>
              <a:gd name="connsiteY0" fmla="*/ 1600200 h 1600200"/>
              <a:gd name="connsiteX1" fmla="*/ 1447800 w 1948028"/>
              <a:gd name="connsiteY1" fmla="*/ 609600 h 1600200"/>
              <a:gd name="connsiteX2" fmla="*/ 1948028 w 1948028"/>
              <a:gd name="connsiteY2" fmla="*/ 5832 h 1600200"/>
              <a:gd name="connsiteX0" fmla="*/ 0 w 1948028"/>
              <a:gd name="connsiteY0" fmla="*/ 1377268 h 1600200"/>
              <a:gd name="connsiteX1" fmla="*/ 1029591 w 1948028"/>
              <a:gd name="connsiteY1" fmla="*/ 816400 h 1600200"/>
              <a:gd name="connsiteX2" fmla="*/ 1695625 w 1948028"/>
              <a:gd name="connsiteY2" fmla="*/ 768995 h 1600200"/>
              <a:gd name="connsiteX3" fmla="*/ 1605128 w 1948028"/>
              <a:gd name="connsiteY3" fmla="*/ 1529832 h 1600200"/>
              <a:gd name="connsiteX4" fmla="*/ 0 w 1948028"/>
              <a:gd name="connsiteY4" fmla="*/ 1377268 h 1600200"/>
              <a:gd name="connsiteX0" fmla="*/ 381000 w 1948028"/>
              <a:gd name="connsiteY0" fmla="*/ 1600200 h 1600200"/>
              <a:gd name="connsiteX1" fmla="*/ 1600200 w 1948028"/>
              <a:gd name="connsiteY1" fmla="*/ 762000 h 1600200"/>
              <a:gd name="connsiteX2" fmla="*/ 1948028 w 1948028"/>
              <a:gd name="connsiteY2" fmla="*/ 5832 h 1600200"/>
              <a:gd name="connsiteX0" fmla="*/ 0 w 1948028"/>
              <a:gd name="connsiteY0" fmla="*/ 1371436 h 1594368"/>
              <a:gd name="connsiteX1" fmla="*/ 1029591 w 1948028"/>
              <a:gd name="connsiteY1" fmla="*/ 810568 h 1594368"/>
              <a:gd name="connsiteX2" fmla="*/ 1695625 w 1948028"/>
              <a:gd name="connsiteY2" fmla="*/ 763163 h 1594368"/>
              <a:gd name="connsiteX3" fmla="*/ 1605128 w 1948028"/>
              <a:gd name="connsiteY3" fmla="*/ 1524000 h 1594368"/>
              <a:gd name="connsiteX4" fmla="*/ 0 w 1948028"/>
              <a:gd name="connsiteY4" fmla="*/ 1371436 h 1594368"/>
              <a:gd name="connsiteX0" fmla="*/ 381000 w 1948028"/>
              <a:gd name="connsiteY0" fmla="*/ 1594368 h 1594368"/>
              <a:gd name="connsiteX1" fmla="*/ 1600200 w 1948028"/>
              <a:gd name="connsiteY1" fmla="*/ 756168 h 1594368"/>
              <a:gd name="connsiteX2" fmla="*/ 1948028 w 1948028"/>
              <a:gd name="connsiteY2" fmla="*/ 0 h 159436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1948028" h="1594368" stroke="0" extrusionOk="0">
                <a:moveTo>
                  <a:pt x="0" y="1371436"/>
                </a:moveTo>
                <a:cubicBezTo>
                  <a:pt x="112869" y="1114540"/>
                  <a:pt x="501782" y="902681"/>
                  <a:pt x="1029591" y="810568"/>
                </a:cubicBezTo>
                <a:cubicBezTo>
                  <a:pt x="1242143" y="773474"/>
                  <a:pt x="1468950" y="757331"/>
                  <a:pt x="1695625" y="763163"/>
                </a:cubicBezTo>
                <a:lnTo>
                  <a:pt x="1605128" y="1524000"/>
                </a:lnTo>
                <a:lnTo>
                  <a:pt x="0" y="1371436"/>
                </a:lnTo>
                <a:close/>
              </a:path>
              <a:path w="1948028" h="1594368" fill="none">
                <a:moveTo>
                  <a:pt x="381000" y="1594368"/>
                </a:moveTo>
                <a:cubicBezTo>
                  <a:pt x="653458" y="851517"/>
                  <a:pt x="1236293" y="1104198"/>
                  <a:pt x="1600200" y="756168"/>
                </a:cubicBezTo>
                <a:cubicBezTo>
                  <a:pt x="1835756" y="593991"/>
                  <a:pt x="1836372" y="458557"/>
                  <a:pt x="1948028" y="0"/>
                </a:cubicBezTo>
              </a:path>
            </a:pathLst>
          </a:cu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6" name="Rectangle 9"/>
          <p:cNvSpPr>
            <a:spLocks noChangeArrowheads="1"/>
          </p:cNvSpPr>
          <p:nvPr>
            <p:custDataLst>
              <p:tags r:id="rId33"/>
            </p:custDataLst>
          </p:nvPr>
        </p:nvSpPr>
        <p:spPr bwMode="auto">
          <a:xfrm>
            <a:off x="4724400" y="2133600"/>
            <a:ext cx="8382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0</a:t>
            </a:r>
            <a:r>
              <a:rPr lang="en-US" sz="2800" b="1" dirty="0" smtClean="0">
                <a:solidFill>
                  <a:schemeClr val="bg1"/>
                </a:solidFill>
              </a:rPr>
              <a:t>/</a:t>
            </a:r>
            <a:r>
              <a:rPr lang="en-US" sz="28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0</a:t>
            </a:r>
            <a:endParaRPr lang="en-US" sz="28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43" name="Arc 42"/>
          <p:cNvSpPr/>
          <p:nvPr>
            <p:custDataLst>
              <p:tags r:id="rId34"/>
            </p:custDataLst>
          </p:nvPr>
        </p:nvSpPr>
        <p:spPr>
          <a:xfrm flipV="1">
            <a:off x="4495800" y="3048000"/>
            <a:ext cx="1981200" cy="685800"/>
          </a:xfrm>
          <a:prstGeom prst="arc">
            <a:avLst>
              <a:gd name="adj1" fmla="val 11298641"/>
              <a:gd name="adj2" fmla="val 21080623"/>
            </a:avLst>
          </a:pr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0" name="Freeform 49"/>
          <p:cNvSpPr/>
          <p:nvPr>
            <p:custDataLst>
              <p:tags r:id="rId35"/>
            </p:custDataLst>
          </p:nvPr>
        </p:nvSpPr>
        <p:spPr>
          <a:xfrm flipH="1">
            <a:off x="4800600" y="1518168"/>
            <a:ext cx="1871828" cy="1529832"/>
          </a:xfrm>
          <a:custGeom>
            <a:avLst/>
            <a:gdLst>
              <a:gd name="connsiteX0" fmla="*/ 33172 w 3276600"/>
              <a:gd name="connsiteY0" fmla="*/ 609436 h 1524000"/>
              <a:gd name="connsiteX1" fmla="*/ 1062763 w 3276600"/>
              <a:gd name="connsiteY1" fmla="*/ 48568 h 1524000"/>
              <a:gd name="connsiteX2" fmla="*/ 1728797 w 3276600"/>
              <a:gd name="connsiteY2" fmla="*/ 1163 h 1524000"/>
              <a:gd name="connsiteX3" fmla="*/ 1638300 w 3276600"/>
              <a:gd name="connsiteY3" fmla="*/ 762000 h 1524000"/>
              <a:gd name="connsiteX4" fmla="*/ 33172 w 3276600"/>
              <a:gd name="connsiteY4" fmla="*/ 609436 h 1524000"/>
              <a:gd name="connsiteX0" fmla="*/ 33172 w 3276600"/>
              <a:gd name="connsiteY0" fmla="*/ 609436 h 1524000"/>
              <a:gd name="connsiteX1" fmla="*/ 1062763 w 3276600"/>
              <a:gd name="connsiteY1" fmla="*/ 48568 h 1524000"/>
              <a:gd name="connsiteX2" fmla="*/ 1728797 w 3276600"/>
              <a:gd name="connsiteY2" fmla="*/ 1163 h 1524000"/>
              <a:gd name="connsiteX0" fmla="*/ 0 w 1948028"/>
              <a:gd name="connsiteY0" fmla="*/ 1377268 h 1529832"/>
              <a:gd name="connsiteX1" fmla="*/ 1029591 w 1948028"/>
              <a:gd name="connsiteY1" fmla="*/ 816400 h 1529832"/>
              <a:gd name="connsiteX2" fmla="*/ 1695625 w 1948028"/>
              <a:gd name="connsiteY2" fmla="*/ 768995 h 1529832"/>
              <a:gd name="connsiteX3" fmla="*/ 1605128 w 1948028"/>
              <a:gd name="connsiteY3" fmla="*/ 1529832 h 1529832"/>
              <a:gd name="connsiteX4" fmla="*/ 0 w 1948028"/>
              <a:gd name="connsiteY4" fmla="*/ 1377268 h 1529832"/>
              <a:gd name="connsiteX0" fmla="*/ 0 w 1948028"/>
              <a:gd name="connsiteY0" fmla="*/ 1377268 h 1529832"/>
              <a:gd name="connsiteX1" fmla="*/ 1029591 w 1948028"/>
              <a:gd name="connsiteY1" fmla="*/ 816400 h 1529832"/>
              <a:gd name="connsiteX2" fmla="*/ 1948028 w 1948028"/>
              <a:gd name="connsiteY2" fmla="*/ 5832 h 1529832"/>
              <a:gd name="connsiteX0" fmla="*/ 0 w 1948028"/>
              <a:gd name="connsiteY0" fmla="*/ 1377268 h 1529832"/>
              <a:gd name="connsiteX1" fmla="*/ 1029591 w 1948028"/>
              <a:gd name="connsiteY1" fmla="*/ 816400 h 1529832"/>
              <a:gd name="connsiteX2" fmla="*/ 1695625 w 1948028"/>
              <a:gd name="connsiteY2" fmla="*/ 768995 h 1529832"/>
              <a:gd name="connsiteX3" fmla="*/ 1605128 w 1948028"/>
              <a:gd name="connsiteY3" fmla="*/ 1529832 h 1529832"/>
              <a:gd name="connsiteX4" fmla="*/ 0 w 1948028"/>
              <a:gd name="connsiteY4" fmla="*/ 1377268 h 1529832"/>
              <a:gd name="connsiteX0" fmla="*/ 0 w 1948028"/>
              <a:gd name="connsiteY0" fmla="*/ 1377268 h 1529832"/>
              <a:gd name="connsiteX1" fmla="*/ 728828 w 1948028"/>
              <a:gd name="connsiteY1" fmla="*/ 386832 h 1529832"/>
              <a:gd name="connsiteX2" fmla="*/ 1948028 w 1948028"/>
              <a:gd name="connsiteY2" fmla="*/ 5832 h 1529832"/>
              <a:gd name="connsiteX0" fmla="*/ 0 w 1948028"/>
              <a:gd name="connsiteY0" fmla="*/ 1377268 h 1529832"/>
              <a:gd name="connsiteX1" fmla="*/ 1029591 w 1948028"/>
              <a:gd name="connsiteY1" fmla="*/ 816400 h 1529832"/>
              <a:gd name="connsiteX2" fmla="*/ 1695625 w 1948028"/>
              <a:gd name="connsiteY2" fmla="*/ 768995 h 1529832"/>
              <a:gd name="connsiteX3" fmla="*/ 1605128 w 1948028"/>
              <a:gd name="connsiteY3" fmla="*/ 1529832 h 1529832"/>
              <a:gd name="connsiteX4" fmla="*/ 0 w 1948028"/>
              <a:gd name="connsiteY4" fmla="*/ 1377268 h 1529832"/>
              <a:gd name="connsiteX0" fmla="*/ 0 w 1948028"/>
              <a:gd name="connsiteY0" fmla="*/ 1377268 h 1529832"/>
              <a:gd name="connsiteX1" fmla="*/ 728828 w 1948028"/>
              <a:gd name="connsiteY1" fmla="*/ 386832 h 1529832"/>
              <a:gd name="connsiteX2" fmla="*/ 1948028 w 1948028"/>
              <a:gd name="connsiteY2" fmla="*/ 5832 h 1529832"/>
              <a:gd name="connsiteX0" fmla="*/ 0 w 1948028"/>
              <a:gd name="connsiteY0" fmla="*/ 1377268 h 1529832"/>
              <a:gd name="connsiteX1" fmla="*/ 1029591 w 1948028"/>
              <a:gd name="connsiteY1" fmla="*/ 816400 h 1529832"/>
              <a:gd name="connsiteX2" fmla="*/ 1695625 w 1948028"/>
              <a:gd name="connsiteY2" fmla="*/ 768995 h 1529832"/>
              <a:gd name="connsiteX3" fmla="*/ 1605128 w 1948028"/>
              <a:gd name="connsiteY3" fmla="*/ 1529832 h 1529832"/>
              <a:gd name="connsiteX4" fmla="*/ 0 w 1948028"/>
              <a:gd name="connsiteY4" fmla="*/ 1377268 h 1529832"/>
              <a:gd name="connsiteX0" fmla="*/ 0 w 1948028"/>
              <a:gd name="connsiteY0" fmla="*/ 1377268 h 1529832"/>
              <a:gd name="connsiteX1" fmla="*/ 728828 w 1948028"/>
              <a:gd name="connsiteY1" fmla="*/ 386832 h 1529832"/>
              <a:gd name="connsiteX2" fmla="*/ 1948028 w 1948028"/>
              <a:gd name="connsiteY2" fmla="*/ 5832 h 152983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1948028" h="1529832" stroke="0" extrusionOk="0">
                <a:moveTo>
                  <a:pt x="0" y="1377268"/>
                </a:moveTo>
                <a:cubicBezTo>
                  <a:pt x="112869" y="1120372"/>
                  <a:pt x="501782" y="908513"/>
                  <a:pt x="1029591" y="816400"/>
                </a:cubicBezTo>
                <a:cubicBezTo>
                  <a:pt x="1242143" y="779306"/>
                  <a:pt x="1468950" y="763163"/>
                  <a:pt x="1695625" y="768995"/>
                </a:cubicBezTo>
                <a:lnTo>
                  <a:pt x="1605128" y="1529832"/>
                </a:lnTo>
                <a:lnTo>
                  <a:pt x="0" y="1377268"/>
                </a:lnTo>
                <a:close/>
              </a:path>
              <a:path w="1948028" h="1529832" fill="none">
                <a:moveTo>
                  <a:pt x="0" y="1377268"/>
                </a:moveTo>
                <a:cubicBezTo>
                  <a:pt x="112869" y="1120372"/>
                  <a:pt x="364921" y="734862"/>
                  <a:pt x="728828" y="386832"/>
                </a:cubicBezTo>
                <a:cubicBezTo>
                  <a:pt x="964384" y="224655"/>
                  <a:pt x="1721353" y="0"/>
                  <a:pt x="1948028" y="5832"/>
                </a:cubicBezTo>
              </a:path>
            </a:pathLst>
          </a:cu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1" name="TextBox 50"/>
          <p:cNvSpPr txBox="1"/>
          <p:nvPr>
            <p:custDataLst>
              <p:tags r:id="rId36"/>
            </p:custDataLst>
          </p:nvPr>
        </p:nvSpPr>
        <p:spPr>
          <a:xfrm>
            <a:off x="228600" y="3733800"/>
            <a:ext cx="5350247" cy="138499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Input: </a:t>
            </a: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0</a:t>
            </a:r>
            <a:r>
              <a:rPr lang="en-US" sz="2800" dirty="0" smtClean="0">
                <a:solidFill>
                  <a:schemeClr val="bg1"/>
                </a:solidFill>
              </a:rPr>
              <a:t>=up</a:t>
            </a:r>
            <a:r>
              <a:rPr lang="en-US" sz="2800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 </a:t>
            </a:r>
            <a:r>
              <a:rPr lang="en-US" sz="2800" dirty="0" smtClean="0">
                <a:solidFill>
                  <a:schemeClr val="bg1"/>
                </a:solidFill>
              </a:rPr>
              <a:t>or </a:t>
            </a: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1</a:t>
            </a:r>
            <a:r>
              <a:rPr lang="en-US" sz="2800" dirty="0" smtClean="0">
                <a:solidFill>
                  <a:schemeClr val="bg1"/>
                </a:solidFill>
              </a:rPr>
              <a:t>=down</a:t>
            </a:r>
          </a:p>
          <a:p>
            <a:r>
              <a:rPr lang="en-US" sz="2800" dirty="0" smtClean="0">
                <a:solidFill>
                  <a:schemeClr val="bg1"/>
                </a:solidFill>
              </a:rPr>
              <a:t>Output: </a:t>
            </a:r>
            <a:r>
              <a:rPr lang="en-US" sz="28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1</a:t>
            </a:r>
            <a:r>
              <a:rPr lang="en-US" sz="2800" dirty="0" smtClean="0">
                <a:solidFill>
                  <a:schemeClr val="bg1"/>
                </a:solidFill>
              </a:rPr>
              <a:t>=on or </a:t>
            </a:r>
            <a:r>
              <a:rPr lang="en-US" sz="28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1</a:t>
            </a:r>
            <a:r>
              <a:rPr lang="en-US" sz="2800" dirty="0" smtClean="0">
                <a:solidFill>
                  <a:schemeClr val="bg1"/>
                </a:solidFill>
              </a:rPr>
              <a:t>=off</a:t>
            </a:r>
          </a:p>
          <a:p>
            <a:r>
              <a:rPr lang="en-US" sz="2800" dirty="0" smtClean="0">
                <a:solidFill>
                  <a:schemeClr val="bg1"/>
                </a:solidFill>
              </a:rPr>
              <a:t>States: </a:t>
            </a:r>
            <a:r>
              <a:rPr lang="en-US" sz="2800" b="1" dirty="0" smtClean="0">
                <a:solidFill>
                  <a:schemeClr val="accent6"/>
                </a:solidFill>
              </a:rPr>
              <a:t>00</a:t>
            </a:r>
            <a:r>
              <a:rPr lang="en-US" sz="2800" dirty="0" smtClean="0">
                <a:solidFill>
                  <a:schemeClr val="bg1"/>
                </a:solidFill>
              </a:rPr>
              <a:t>=A, </a:t>
            </a:r>
            <a:r>
              <a:rPr lang="en-US" sz="2800" b="1" dirty="0" smtClean="0">
                <a:solidFill>
                  <a:schemeClr val="accent6"/>
                </a:solidFill>
              </a:rPr>
              <a:t>01</a:t>
            </a:r>
            <a:r>
              <a:rPr lang="en-US" sz="2800" dirty="0" smtClean="0">
                <a:solidFill>
                  <a:schemeClr val="bg1"/>
                </a:solidFill>
              </a:rPr>
              <a:t>=B, </a:t>
            </a:r>
            <a:r>
              <a:rPr lang="en-US" sz="2800" b="1" dirty="0" smtClean="0">
                <a:solidFill>
                  <a:schemeClr val="accent6"/>
                </a:solidFill>
              </a:rPr>
              <a:t>10</a:t>
            </a:r>
            <a:r>
              <a:rPr lang="en-US" sz="2800" dirty="0" smtClean="0">
                <a:solidFill>
                  <a:schemeClr val="bg1"/>
                </a:solidFill>
              </a:rPr>
              <a:t>=C, or </a:t>
            </a:r>
            <a:r>
              <a:rPr lang="en-US" sz="2800" b="1" dirty="0" smtClean="0">
                <a:solidFill>
                  <a:schemeClr val="accent6"/>
                </a:solidFill>
              </a:rPr>
              <a:t>11</a:t>
            </a:r>
            <a:r>
              <a:rPr lang="en-US" sz="2800" dirty="0" smtClean="0">
                <a:solidFill>
                  <a:schemeClr val="bg1"/>
                </a:solidFill>
              </a:rPr>
              <a:t>=D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Content Placeholder 24"/>
          <p:cNvSpPr>
            <a:spLocks noGrp="1"/>
          </p:cNvSpPr>
          <p:nvPr>
            <p:ph idx="1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General Case: </a:t>
            </a:r>
            <a:r>
              <a:rPr lang="en-US" dirty="0" smtClean="0">
                <a:solidFill>
                  <a:schemeClr val="accent1"/>
                </a:solidFill>
              </a:rPr>
              <a:t>Mealy Machine</a:t>
            </a:r>
          </a:p>
          <a:p>
            <a:endParaRPr lang="en-US" dirty="0" smtClean="0"/>
          </a:p>
          <a:p>
            <a:endParaRPr lang="en-US" dirty="0" smtClean="0"/>
          </a:p>
          <a:p>
            <a:endParaRPr lang="en-US" dirty="0" smtClean="0"/>
          </a:p>
          <a:p>
            <a:endParaRPr lang="en-US" dirty="0" smtClean="0"/>
          </a:p>
          <a:p>
            <a:endParaRPr lang="en-US" dirty="0" smtClean="0"/>
          </a:p>
          <a:p>
            <a:endParaRPr lang="en-US" dirty="0" smtClean="0"/>
          </a:p>
          <a:p>
            <a:endParaRPr lang="en-US" dirty="0" smtClean="0"/>
          </a:p>
          <a:p>
            <a:r>
              <a:rPr lang="en-US" dirty="0" smtClean="0"/>
              <a:t>	Outputs and next state depend on both</a:t>
            </a:r>
            <a:br>
              <a:rPr lang="en-US" dirty="0" smtClean="0"/>
            </a:br>
            <a:r>
              <a:rPr lang="en-US" dirty="0" smtClean="0"/>
              <a:t>current state and input</a:t>
            </a:r>
            <a:endParaRPr lang="en-US" dirty="0"/>
          </a:p>
        </p:txBody>
      </p:sp>
      <p:sp>
        <p:nvSpPr>
          <p:cNvPr id="1659906" name="Rectangle 2"/>
          <p:cNvSpPr>
            <a:spLocks noGrp="1" noChangeArrowheads="1"/>
          </p:cNvSpPr>
          <p:nvPr>
            <p:ph type="title"/>
            <p:custDataLst>
              <p:tags r:id="rId2"/>
            </p:custDataLst>
          </p:nvPr>
        </p:nvSpPr>
        <p:spPr>
          <a:noFill/>
          <a:ln/>
        </p:spPr>
        <p:txBody>
          <a:bodyPr anchor="ctr"/>
          <a:lstStyle/>
          <a:p>
            <a:r>
              <a:rPr lang="en-US" dirty="0" smtClean="0"/>
              <a:t>Mealy Machine</a:t>
            </a:r>
            <a:endParaRPr lang="en-US" dirty="0"/>
          </a:p>
        </p:txBody>
      </p:sp>
      <p:sp>
        <p:nvSpPr>
          <p:cNvPr id="1659908" name="Line 4"/>
          <p:cNvSpPr>
            <a:spLocks noChangeShapeType="1"/>
          </p:cNvSpPr>
          <p:nvPr>
            <p:custDataLst>
              <p:tags r:id="rId3"/>
            </p:custDataLst>
          </p:nvPr>
        </p:nvSpPr>
        <p:spPr bwMode="auto">
          <a:xfrm>
            <a:off x="6699250" y="2667000"/>
            <a:ext cx="0" cy="1441450"/>
          </a:xfrm>
          <a:prstGeom prst="line">
            <a:avLst/>
          </a:prstGeom>
          <a:noFill/>
          <a:ln w="28575">
            <a:solidFill>
              <a:schemeClr val="bg1"/>
            </a:solidFill>
            <a:round/>
            <a:headEnd type="none" w="sm" len="sm"/>
            <a:tailEnd type="none" w="sm" len="sm"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1659909" name="Line 5"/>
          <p:cNvSpPr>
            <a:spLocks noChangeShapeType="1"/>
          </p:cNvSpPr>
          <p:nvPr>
            <p:custDataLst>
              <p:tags r:id="rId4"/>
            </p:custDataLst>
          </p:nvPr>
        </p:nvSpPr>
        <p:spPr bwMode="auto">
          <a:xfrm>
            <a:off x="4038600" y="2971800"/>
            <a:ext cx="692150" cy="5107"/>
          </a:xfrm>
          <a:prstGeom prst="line">
            <a:avLst/>
          </a:prstGeom>
          <a:noFill/>
          <a:ln w="28575">
            <a:solidFill>
              <a:schemeClr val="bg1"/>
            </a:solidFill>
            <a:round/>
            <a:headEnd type="none" w="med" len="med"/>
            <a:tailEnd type="arrow" w="lg" len="lg"/>
          </a:ln>
          <a:effectLst/>
        </p:spPr>
        <p:txBody>
          <a:bodyPr wrap="none" anchor="ctr"/>
          <a:lstStyle/>
          <a:p>
            <a:endParaRPr lang="en-US">
              <a:solidFill>
                <a:schemeClr val="accent4"/>
              </a:solidFill>
            </a:endParaRPr>
          </a:p>
        </p:txBody>
      </p:sp>
      <p:sp>
        <p:nvSpPr>
          <p:cNvPr id="1659910" name="Line 6"/>
          <p:cNvSpPr>
            <a:spLocks noChangeShapeType="1"/>
          </p:cNvSpPr>
          <p:nvPr>
            <p:custDataLst>
              <p:tags r:id="rId5"/>
            </p:custDataLst>
          </p:nvPr>
        </p:nvSpPr>
        <p:spPr bwMode="auto">
          <a:xfrm flipH="1" flipV="1">
            <a:off x="1219200" y="4114800"/>
            <a:ext cx="5486400" cy="0"/>
          </a:xfrm>
          <a:prstGeom prst="line">
            <a:avLst/>
          </a:prstGeom>
          <a:noFill/>
          <a:ln w="28575">
            <a:solidFill>
              <a:schemeClr val="bg1"/>
            </a:solidFill>
            <a:round/>
            <a:headEnd type="none" w="sm" len="sm"/>
            <a:tailEnd type="none" w="sm" len="sm"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1659911" name="Line 7"/>
          <p:cNvSpPr>
            <a:spLocks noChangeShapeType="1"/>
          </p:cNvSpPr>
          <p:nvPr>
            <p:custDataLst>
              <p:tags r:id="rId6"/>
            </p:custDataLst>
          </p:nvPr>
        </p:nvSpPr>
        <p:spPr bwMode="auto">
          <a:xfrm flipV="1">
            <a:off x="1219200" y="2286000"/>
            <a:ext cx="0" cy="1822450"/>
          </a:xfrm>
          <a:prstGeom prst="line">
            <a:avLst/>
          </a:prstGeom>
          <a:noFill/>
          <a:ln w="28575">
            <a:solidFill>
              <a:schemeClr val="bg1"/>
            </a:solidFill>
            <a:round/>
            <a:headEnd type="none" w="sm" len="sm"/>
            <a:tailEnd type="none" w="sm" len="sm"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1659912" name="Line 8"/>
          <p:cNvSpPr>
            <a:spLocks noChangeShapeType="1"/>
          </p:cNvSpPr>
          <p:nvPr>
            <p:custDataLst>
              <p:tags r:id="rId7"/>
            </p:custDataLst>
          </p:nvPr>
        </p:nvSpPr>
        <p:spPr bwMode="auto">
          <a:xfrm>
            <a:off x="2819400" y="2286000"/>
            <a:ext cx="1676400" cy="0"/>
          </a:xfrm>
          <a:prstGeom prst="line">
            <a:avLst/>
          </a:prstGeom>
          <a:noFill/>
          <a:ln w="28575">
            <a:solidFill>
              <a:schemeClr val="bg1"/>
            </a:solidFill>
            <a:round/>
            <a:headEnd type="none" w="med" len="med"/>
            <a:tailEnd type="arrow" w="lg" len="lg"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1659916" name="Rectangle 12"/>
          <p:cNvSpPr>
            <a:spLocks noChangeArrowheads="1"/>
          </p:cNvSpPr>
          <p:nvPr>
            <p:custDataLst>
              <p:tags r:id="rId8"/>
            </p:custDataLst>
          </p:nvPr>
        </p:nvSpPr>
        <p:spPr bwMode="auto">
          <a:xfrm>
            <a:off x="6775450" y="2715812"/>
            <a:ext cx="1905000" cy="5238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>
                <a:solidFill>
                  <a:schemeClr val="bg1"/>
                </a:solidFill>
              </a:rPr>
              <a:t>Next State </a:t>
            </a:r>
          </a:p>
        </p:txBody>
      </p:sp>
      <p:sp>
        <p:nvSpPr>
          <p:cNvPr id="1659917" name="Rectangle 13"/>
          <p:cNvSpPr>
            <a:spLocks noChangeArrowheads="1"/>
          </p:cNvSpPr>
          <p:nvPr>
            <p:custDataLst>
              <p:tags r:id="rId9"/>
            </p:custDataLst>
          </p:nvPr>
        </p:nvSpPr>
        <p:spPr bwMode="auto">
          <a:xfrm>
            <a:off x="2667000" y="1371600"/>
            <a:ext cx="1752600" cy="9547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800" b="1" dirty="0" smtClean="0">
                <a:solidFill>
                  <a:schemeClr val="bg1"/>
                </a:solidFill>
              </a:rPr>
              <a:t>Current State</a:t>
            </a:r>
            <a:endParaRPr lang="en-US" sz="2800" b="1" dirty="0">
              <a:solidFill>
                <a:schemeClr val="bg1"/>
              </a:solidFill>
            </a:endParaRPr>
          </a:p>
        </p:txBody>
      </p:sp>
      <p:sp>
        <p:nvSpPr>
          <p:cNvPr id="1659918" name="Rectangle 14"/>
          <p:cNvSpPr>
            <a:spLocks noChangeArrowheads="1"/>
          </p:cNvSpPr>
          <p:nvPr>
            <p:custDataLst>
              <p:tags r:id="rId10"/>
            </p:custDataLst>
          </p:nvPr>
        </p:nvSpPr>
        <p:spPr bwMode="auto">
          <a:xfrm>
            <a:off x="3124200" y="2667000"/>
            <a:ext cx="1143000" cy="5238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square" lIns="92075" tIns="46038" rIns="92075" bIns="46038"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>
                <a:solidFill>
                  <a:schemeClr val="bg1"/>
                </a:solidFill>
              </a:rPr>
              <a:t>Input</a:t>
            </a:r>
          </a:p>
        </p:txBody>
      </p:sp>
      <p:sp>
        <p:nvSpPr>
          <p:cNvPr id="1659923" name="Line 19"/>
          <p:cNvSpPr>
            <a:spLocks noChangeShapeType="1"/>
          </p:cNvSpPr>
          <p:nvPr>
            <p:custDataLst>
              <p:tags r:id="rId11"/>
            </p:custDataLst>
          </p:nvPr>
        </p:nvSpPr>
        <p:spPr bwMode="auto">
          <a:xfrm flipV="1">
            <a:off x="1219200" y="2286000"/>
            <a:ext cx="527050" cy="0"/>
          </a:xfrm>
          <a:prstGeom prst="line">
            <a:avLst/>
          </a:prstGeom>
          <a:noFill/>
          <a:ln w="28575">
            <a:solidFill>
              <a:schemeClr val="bg1"/>
            </a:solidFill>
            <a:round/>
            <a:headEnd type="none" w="med" len="med"/>
            <a:tailEnd type="arrow" w="lg" len="lg"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1659924" name="Line 20"/>
          <p:cNvSpPr>
            <a:spLocks noChangeShapeType="1"/>
          </p:cNvSpPr>
          <p:nvPr>
            <p:custDataLst>
              <p:tags r:id="rId12"/>
            </p:custDataLst>
          </p:nvPr>
        </p:nvSpPr>
        <p:spPr bwMode="auto">
          <a:xfrm>
            <a:off x="5867400" y="2667000"/>
            <a:ext cx="831850" cy="0"/>
          </a:xfrm>
          <a:prstGeom prst="line">
            <a:avLst/>
          </a:prstGeom>
          <a:noFill/>
          <a:ln w="28575">
            <a:solidFill>
              <a:schemeClr val="bg1"/>
            </a:solidFill>
            <a:round/>
            <a:headEnd type="none" w="sm" len="sm"/>
            <a:tailEnd type="none" w="sm" len="sm"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23" name="Line 19"/>
          <p:cNvSpPr>
            <a:spLocks noChangeShapeType="1"/>
          </p:cNvSpPr>
          <p:nvPr>
            <p:custDataLst>
              <p:tags r:id="rId13"/>
            </p:custDataLst>
          </p:nvPr>
        </p:nvSpPr>
        <p:spPr bwMode="auto">
          <a:xfrm>
            <a:off x="5867400" y="1905000"/>
            <a:ext cx="838200" cy="0"/>
          </a:xfrm>
          <a:prstGeom prst="line">
            <a:avLst/>
          </a:prstGeom>
          <a:noFill/>
          <a:ln w="28575">
            <a:solidFill>
              <a:schemeClr val="bg1"/>
            </a:solidFill>
            <a:round/>
            <a:headEnd type="none" w="med" len="med"/>
            <a:tailEnd type="arrow" w="lg" len="lg"/>
          </a:ln>
          <a:effectLst/>
        </p:spPr>
        <p:txBody>
          <a:bodyPr wrap="none" anchor="ctr"/>
          <a:lstStyle/>
          <a:p>
            <a:endParaRPr lang="en-US">
              <a:solidFill>
                <a:schemeClr val="accent2"/>
              </a:solidFill>
            </a:endParaRPr>
          </a:p>
        </p:txBody>
      </p:sp>
      <p:sp>
        <p:nvSpPr>
          <p:cNvPr id="24" name="Rectangle 12"/>
          <p:cNvSpPr>
            <a:spLocks noChangeArrowheads="1"/>
          </p:cNvSpPr>
          <p:nvPr>
            <p:custDataLst>
              <p:tags r:id="rId14"/>
            </p:custDataLst>
          </p:nvPr>
        </p:nvSpPr>
        <p:spPr bwMode="auto">
          <a:xfrm>
            <a:off x="6400800" y="1671293"/>
            <a:ext cx="1905000" cy="5238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800" b="1" dirty="0" smtClean="0">
                <a:solidFill>
                  <a:schemeClr val="bg1"/>
                </a:solidFill>
              </a:rPr>
              <a:t>Output</a:t>
            </a:r>
            <a:endParaRPr lang="en-US" sz="2800" b="1" dirty="0">
              <a:solidFill>
                <a:schemeClr val="bg1"/>
              </a:solidFill>
            </a:endParaRPr>
          </a:p>
        </p:txBody>
      </p:sp>
      <p:sp>
        <p:nvSpPr>
          <p:cNvPr id="20" name="Rectangle 19"/>
          <p:cNvSpPr/>
          <p:nvPr>
            <p:custDataLst>
              <p:tags r:id="rId15"/>
            </p:custDataLst>
          </p:nvPr>
        </p:nvSpPr>
        <p:spPr>
          <a:xfrm>
            <a:off x="1752600" y="1447800"/>
            <a:ext cx="1066800" cy="16764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400" dirty="0" smtClean="0"/>
              <a:t>Registers</a:t>
            </a:r>
            <a:endParaRPr lang="en-US" sz="2400" dirty="0"/>
          </a:p>
        </p:txBody>
      </p:sp>
      <p:sp>
        <p:nvSpPr>
          <p:cNvPr id="21" name="Oval 20"/>
          <p:cNvSpPr/>
          <p:nvPr>
            <p:custDataLst>
              <p:tags r:id="rId16"/>
            </p:custDataLst>
          </p:nvPr>
        </p:nvSpPr>
        <p:spPr>
          <a:xfrm>
            <a:off x="4572000" y="1371600"/>
            <a:ext cx="1524000" cy="1828800"/>
          </a:xfrm>
          <a:prstGeom prst="ellipse">
            <a:avLst/>
          </a:prstGeom>
          <a:solidFill>
            <a:schemeClr val="tx1"/>
          </a:soli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smtClean="0"/>
              <a:t>Comb.</a:t>
            </a:r>
            <a:br>
              <a:rPr lang="en-US" sz="2400" dirty="0" smtClean="0"/>
            </a:br>
            <a:r>
              <a:rPr lang="en-US" sz="2400" dirty="0" smtClean="0"/>
              <a:t>Logic</a:t>
            </a:r>
            <a:endParaRPr lang="en-US" sz="2400" dirty="0"/>
          </a:p>
        </p:txBody>
      </p:sp>
      <p:cxnSp>
        <p:nvCxnSpPr>
          <p:cNvPr id="19" name="Straight Connector 18"/>
          <p:cNvCxnSpPr/>
          <p:nvPr>
            <p:custDataLst>
              <p:tags r:id="rId17"/>
            </p:custDataLst>
          </p:nvPr>
        </p:nvCxnSpPr>
        <p:spPr>
          <a:xfrm rot="5400000" flipH="1" flipV="1">
            <a:off x="2476500" y="3009899"/>
            <a:ext cx="152400" cy="76200"/>
          </a:xfrm>
          <a:prstGeom prst="line">
            <a:avLst/>
          </a:prstGeom>
          <a:ln w="28575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2" name="Straight Connector 21"/>
          <p:cNvCxnSpPr/>
          <p:nvPr>
            <p:custDataLst>
              <p:tags r:id="rId18"/>
            </p:custDataLst>
          </p:nvPr>
        </p:nvCxnSpPr>
        <p:spPr>
          <a:xfrm rot="16200000" flipV="1">
            <a:off x="2552700" y="3009900"/>
            <a:ext cx="152400" cy="76200"/>
          </a:xfrm>
          <a:prstGeom prst="line">
            <a:avLst/>
          </a:prstGeom>
          <a:ln w="28575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59906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>
          <a:noFill/>
          <a:ln/>
        </p:spPr>
        <p:txBody>
          <a:bodyPr anchor="ctr"/>
          <a:lstStyle/>
          <a:p>
            <a:r>
              <a:rPr lang="en-US" dirty="0" smtClean="0"/>
              <a:t>Moore Machine</a:t>
            </a:r>
            <a:endParaRPr lang="en-US" dirty="0"/>
          </a:p>
        </p:txBody>
      </p:sp>
      <p:sp>
        <p:nvSpPr>
          <p:cNvPr id="25" name="Content Placeholder 24"/>
          <p:cNvSpPr>
            <a:spLocks noGrp="1"/>
          </p:cNvSpPr>
          <p:nvPr>
            <p:ph idx="1"/>
            <p:custDataLst>
              <p:tags r:id="rId2"/>
            </p:custDataLst>
          </p:nvPr>
        </p:nvSpPr>
        <p:spPr>
          <a:xfrm>
            <a:off x="228600" y="304800"/>
            <a:ext cx="8686800" cy="6172200"/>
          </a:xfrm>
        </p:spPr>
        <p:txBody>
          <a:bodyPr/>
          <a:lstStyle/>
          <a:p>
            <a:r>
              <a:rPr lang="en-US" dirty="0" smtClean="0"/>
              <a:t>Special Case: </a:t>
            </a:r>
            <a:r>
              <a:rPr lang="en-US" dirty="0" smtClean="0">
                <a:solidFill>
                  <a:schemeClr val="accent1"/>
                </a:solidFill>
              </a:rPr>
              <a:t>Moore Machine</a:t>
            </a:r>
          </a:p>
          <a:p>
            <a:endParaRPr lang="en-US" dirty="0" smtClean="0"/>
          </a:p>
          <a:p>
            <a:endParaRPr lang="en-US" dirty="0" smtClean="0"/>
          </a:p>
          <a:p>
            <a:endParaRPr lang="en-US" dirty="0" smtClean="0"/>
          </a:p>
          <a:p>
            <a:endParaRPr lang="en-US" dirty="0" smtClean="0"/>
          </a:p>
          <a:p>
            <a:endParaRPr lang="en-US" dirty="0" smtClean="0"/>
          </a:p>
          <a:p>
            <a:endParaRPr lang="en-US" dirty="0" smtClean="0"/>
          </a:p>
          <a:p>
            <a:endParaRPr lang="en-US" dirty="0" smtClean="0"/>
          </a:p>
          <a:p>
            <a:r>
              <a:rPr lang="en-US" dirty="0" smtClean="0"/>
              <a:t>	Outputs depend only on current state</a:t>
            </a:r>
            <a:endParaRPr lang="en-US" dirty="0"/>
          </a:p>
        </p:txBody>
      </p:sp>
      <p:sp>
        <p:nvSpPr>
          <p:cNvPr id="23" name="Line 4"/>
          <p:cNvSpPr>
            <a:spLocks noChangeShapeType="1"/>
          </p:cNvSpPr>
          <p:nvPr>
            <p:custDataLst>
              <p:tags r:id="rId3"/>
            </p:custDataLst>
          </p:nvPr>
        </p:nvSpPr>
        <p:spPr bwMode="auto">
          <a:xfrm>
            <a:off x="6699250" y="2667000"/>
            <a:ext cx="0" cy="1441450"/>
          </a:xfrm>
          <a:prstGeom prst="line">
            <a:avLst/>
          </a:prstGeom>
          <a:noFill/>
          <a:ln w="28575">
            <a:solidFill>
              <a:schemeClr val="bg1"/>
            </a:solidFill>
            <a:round/>
            <a:headEnd type="none" w="sm" len="sm"/>
            <a:tailEnd type="none" w="sm" len="sm"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24" name="Line 5"/>
          <p:cNvSpPr>
            <a:spLocks noChangeShapeType="1"/>
          </p:cNvSpPr>
          <p:nvPr>
            <p:custDataLst>
              <p:tags r:id="rId4"/>
            </p:custDataLst>
          </p:nvPr>
        </p:nvSpPr>
        <p:spPr bwMode="auto">
          <a:xfrm>
            <a:off x="4038600" y="2971801"/>
            <a:ext cx="533400" cy="0"/>
          </a:xfrm>
          <a:prstGeom prst="line">
            <a:avLst/>
          </a:prstGeom>
          <a:noFill/>
          <a:ln w="28575">
            <a:solidFill>
              <a:schemeClr val="bg1"/>
            </a:solidFill>
            <a:round/>
            <a:headEnd type="none" w="med" len="med"/>
            <a:tailEnd type="arrow" w="lg" len="lg"/>
          </a:ln>
          <a:effectLst/>
        </p:spPr>
        <p:txBody>
          <a:bodyPr wrap="none" anchor="ctr"/>
          <a:lstStyle/>
          <a:p>
            <a:endParaRPr lang="en-US">
              <a:solidFill>
                <a:schemeClr val="accent4"/>
              </a:solidFill>
            </a:endParaRPr>
          </a:p>
        </p:txBody>
      </p:sp>
      <p:sp>
        <p:nvSpPr>
          <p:cNvPr id="26" name="Line 6"/>
          <p:cNvSpPr>
            <a:spLocks noChangeShapeType="1"/>
          </p:cNvSpPr>
          <p:nvPr>
            <p:custDataLst>
              <p:tags r:id="rId5"/>
            </p:custDataLst>
          </p:nvPr>
        </p:nvSpPr>
        <p:spPr bwMode="auto">
          <a:xfrm flipH="1" flipV="1">
            <a:off x="1219200" y="4114800"/>
            <a:ext cx="5486400" cy="0"/>
          </a:xfrm>
          <a:prstGeom prst="line">
            <a:avLst/>
          </a:prstGeom>
          <a:noFill/>
          <a:ln w="28575">
            <a:solidFill>
              <a:schemeClr val="bg1"/>
            </a:solidFill>
            <a:round/>
            <a:headEnd type="none" w="sm" len="sm"/>
            <a:tailEnd type="none" w="sm" len="sm"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27" name="Line 7"/>
          <p:cNvSpPr>
            <a:spLocks noChangeShapeType="1"/>
          </p:cNvSpPr>
          <p:nvPr>
            <p:custDataLst>
              <p:tags r:id="rId6"/>
            </p:custDataLst>
          </p:nvPr>
        </p:nvSpPr>
        <p:spPr bwMode="auto">
          <a:xfrm flipV="1">
            <a:off x="1219200" y="2286000"/>
            <a:ext cx="0" cy="1822450"/>
          </a:xfrm>
          <a:prstGeom prst="line">
            <a:avLst/>
          </a:prstGeom>
          <a:noFill/>
          <a:ln w="28575">
            <a:solidFill>
              <a:schemeClr val="bg1"/>
            </a:solidFill>
            <a:round/>
            <a:headEnd type="none" w="sm" len="sm"/>
            <a:tailEnd type="none" w="sm" len="sm"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28" name="Line 8"/>
          <p:cNvSpPr>
            <a:spLocks noChangeShapeType="1"/>
          </p:cNvSpPr>
          <p:nvPr>
            <p:custDataLst>
              <p:tags r:id="rId7"/>
            </p:custDataLst>
          </p:nvPr>
        </p:nvSpPr>
        <p:spPr bwMode="auto">
          <a:xfrm>
            <a:off x="2819400" y="2286000"/>
            <a:ext cx="1447800" cy="0"/>
          </a:xfrm>
          <a:prstGeom prst="line">
            <a:avLst/>
          </a:prstGeom>
          <a:noFill/>
          <a:ln w="28575">
            <a:solidFill>
              <a:schemeClr val="bg1"/>
            </a:solidFill>
            <a:round/>
            <a:headEnd type="none" w="med" len="med"/>
            <a:tailEnd type="oval" w="med" len="med"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45" name="Rectangle 12"/>
          <p:cNvSpPr>
            <a:spLocks noChangeArrowheads="1"/>
          </p:cNvSpPr>
          <p:nvPr>
            <p:custDataLst>
              <p:tags r:id="rId8"/>
            </p:custDataLst>
          </p:nvPr>
        </p:nvSpPr>
        <p:spPr bwMode="auto">
          <a:xfrm>
            <a:off x="6775450" y="2715812"/>
            <a:ext cx="1905000" cy="5238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>
                <a:solidFill>
                  <a:schemeClr val="bg1"/>
                </a:solidFill>
              </a:rPr>
              <a:t>Next </a:t>
            </a:r>
            <a:r>
              <a:rPr lang="en-US" sz="2800" b="1" dirty="0" smtClean="0">
                <a:solidFill>
                  <a:schemeClr val="bg1"/>
                </a:solidFill>
              </a:rPr>
              <a:t>State</a:t>
            </a:r>
            <a:endParaRPr lang="en-US" sz="2800" b="1" dirty="0">
              <a:solidFill>
                <a:schemeClr val="bg1"/>
              </a:solidFill>
            </a:endParaRPr>
          </a:p>
        </p:txBody>
      </p:sp>
      <p:sp>
        <p:nvSpPr>
          <p:cNvPr id="46" name="Rectangle 13"/>
          <p:cNvSpPr>
            <a:spLocks noChangeArrowheads="1"/>
          </p:cNvSpPr>
          <p:nvPr>
            <p:custDataLst>
              <p:tags r:id="rId9"/>
            </p:custDataLst>
          </p:nvPr>
        </p:nvSpPr>
        <p:spPr bwMode="auto">
          <a:xfrm>
            <a:off x="2667000" y="1371600"/>
            <a:ext cx="1752600" cy="9547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800" b="1" dirty="0" smtClean="0">
                <a:solidFill>
                  <a:schemeClr val="bg1"/>
                </a:solidFill>
              </a:rPr>
              <a:t>Current State</a:t>
            </a:r>
            <a:endParaRPr lang="en-US" sz="2800" b="1" dirty="0">
              <a:solidFill>
                <a:schemeClr val="bg1"/>
              </a:solidFill>
            </a:endParaRPr>
          </a:p>
        </p:txBody>
      </p:sp>
      <p:sp>
        <p:nvSpPr>
          <p:cNvPr id="47" name="Rectangle 14"/>
          <p:cNvSpPr>
            <a:spLocks noChangeArrowheads="1"/>
          </p:cNvSpPr>
          <p:nvPr>
            <p:custDataLst>
              <p:tags r:id="rId10"/>
            </p:custDataLst>
          </p:nvPr>
        </p:nvSpPr>
        <p:spPr bwMode="auto">
          <a:xfrm>
            <a:off x="3124200" y="2667000"/>
            <a:ext cx="1143000" cy="5238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square" lIns="92075" tIns="46038" rIns="92075" bIns="46038"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>
                <a:solidFill>
                  <a:schemeClr val="bg1"/>
                </a:solidFill>
              </a:rPr>
              <a:t>Input</a:t>
            </a:r>
          </a:p>
        </p:txBody>
      </p:sp>
      <p:sp>
        <p:nvSpPr>
          <p:cNvPr id="48" name="Line 19"/>
          <p:cNvSpPr>
            <a:spLocks noChangeShapeType="1"/>
          </p:cNvSpPr>
          <p:nvPr>
            <p:custDataLst>
              <p:tags r:id="rId11"/>
            </p:custDataLst>
          </p:nvPr>
        </p:nvSpPr>
        <p:spPr bwMode="auto">
          <a:xfrm flipV="1">
            <a:off x="1219200" y="2286000"/>
            <a:ext cx="527050" cy="0"/>
          </a:xfrm>
          <a:prstGeom prst="line">
            <a:avLst/>
          </a:prstGeom>
          <a:noFill/>
          <a:ln w="28575">
            <a:solidFill>
              <a:schemeClr val="bg1"/>
            </a:solidFill>
            <a:round/>
            <a:headEnd type="none" w="med" len="med"/>
            <a:tailEnd type="arrow" w="lg" len="lg"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49" name="Line 20"/>
          <p:cNvSpPr>
            <a:spLocks noChangeShapeType="1"/>
          </p:cNvSpPr>
          <p:nvPr>
            <p:custDataLst>
              <p:tags r:id="rId12"/>
            </p:custDataLst>
          </p:nvPr>
        </p:nvSpPr>
        <p:spPr bwMode="auto">
          <a:xfrm>
            <a:off x="5867400" y="2667000"/>
            <a:ext cx="831850" cy="0"/>
          </a:xfrm>
          <a:prstGeom prst="line">
            <a:avLst/>
          </a:prstGeom>
          <a:noFill/>
          <a:ln w="28575">
            <a:solidFill>
              <a:schemeClr val="bg1"/>
            </a:solidFill>
            <a:round/>
            <a:headEnd type="none" w="sm" len="sm"/>
            <a:tailEnd type="none" w="sm" len="sm"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50" name="Line 19"/>
          <p:cNvSpPr>
            <a:spLocks noChangeShapeType="1"/>
          </p:cNvSpPr>
          <p:nvPr>
            <p:custDataLst>
              <p:tags r:id="rId13"/>
            </p:custDataLst>
          </p:nvPr>
        </p:nvSpPr>
        <p:spPr bwMode="auto">
          <a:xfrm>
            <a:off x="5867400" y="1905000"/>
            <a:ext cx="838200" cy="0"/>
          </a:xfrm>
          <a:prstGeom prst="line">
            <a:avLst/>
          </a:prstGeom>
          <a:noFill/>
          <a:ln w="28575">
            <a:solidFill>
              <a:schemeClr val="bg1"/>
            </a:solidFill>
            <a:round/>
            <a:headEnd type="none" w="med" len="med"/>
            <a:tailEnd type="arrow" w="lg" len="lg"/>
          </a:ln>
          <a:effectLst/>
        </p:spPr>
        <p:txBody>
          <a:bodyPr wrap="none" anchor="ctr"/>
          <a:lstStyle/>
          <a:p>
            <a:endParaRPr lang="en-US">
              <a:solidFill>
                <a:schemeClr val="accent2"/>
              </a:solidFill>
            </a:endParaRPr>
          </a:p>
        </p:txBody>
      </p:sp>
      <p:sp>
        <p:nvSpPr>
          <p:cNvPr id="51" name="Rectangle 12"/>
          <p:cNvSpPr>
            <a:spLocks noChangeArrowheads="1"/>
          </p:cNvSpPr>
          <p:nvPr>
            <p:custDataLst>
              <p:tags r:id="rId14"/>
            </p:custDataLst>
          </p:nvPr>
        </p:nvSpPr>
        <p:spPr bwMode="auto">
          <a:xfrm>
            <a:off x="6400800" y="1671293"/>
            <a:ext cx="1905000" cy="5238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800" b="1" dirty="0" smtClean="0">
                <a:solidFill>
                  <a:schemeClr val="bg1"/>
                </a:solidFill>
              </a:rPr>
              <a:t>Output</a:t>
            </a:r>
            <a:endParaRPr lang="en-US" sz="2800" b="1" dirty="0">
              <a:solidFill>
                <a:schemeClr val="bg1"/>
              </a:solidFill>
            </a:endParaRPr>
          </a:p>
        </p:txBody>
      </p:sp>
      <p:sp>
        <p:nvSpPr>
          <p:cNvPr id="52" name="Rectangle 51"/>
          <p:cNvSpPr/>
          <p:nvPr>
            <p:custDataLst>
              <p:tags r:id="rId15"/>
            </p:custDataLst>
          </p:nvPr>
        </p:nvSpPr>
        <p:spPr>
          <a:xfrm>
            <a:off x="1752600" y="1447800"/>
            <a:ext cx="1066800" cy="16764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n-US" sz="2400" dirty="0" smtClean="0"/>
              <a:t>Registers</a:t>
            </a:r>
            <a:endParaRPr lang="en-US" sz="2400" dirty="0"/>
          </a:p>
        </p:txBody>
      </p:sp>
      <p:sp>
        <p:nvSpPr>
          <p:cNvPr id="53" name="Oval 52"/>
          <p:cNvSpPr/>
          <p:nvPr>
            <p:custDataLst>
              <p:tags r:id="rId16"/>
            </p:custDataLst>
          </p:nvPr>
        </p:nvSpPr>
        <p:spPr>
          <a:xfrm>
            <a:off x="4572000" y="1371600"/>
            <a:ext cx="1524000" cy="838200"/>
          </a:xfrm>
          <a:prstGeom prst="ellipse">
            <a:avLst/>
          </a:prstGeom>
          <a:solidFill>
            <a:schemeClr val="tx1"/>
          </a:soli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smtClean="0"/>
              <a:t>Comb.</a:t>
            </a:r>
            <a:br>
              <a:rPr lang="en-US" sz="2400" dirty="0" smtClean="0"/>
            </a:br>
            <a:r>
              <a:rPr lang="en-US" sz="2400" dirty="0" smtClean="0"/>
              <a:t>Logic</a:t>
            </a:r>
            <a:endParaRPr lang="en-US" sz="2400" dirty="0"/>
          </a:p>
        </p:txBody>
      </p:sp>
      <p:sp>
        <p:nvSpPr>
          <p:cNvPr id="54" name="Oval 53"/>
          <p:cNvSpPr/>
          <p:nvPr>
            <p:custDataLst>
              <p:tags r:id="rId17"/>
            </p:custDataLst>
          </p:nvPr>
        </p:nvSpPr>
        <p:spPr>
          <a:xfrm>
            <a:off x="4572000" y="2362200"/>
            <a:ext cx="1524000" cy="838200"/>
          </a:xfrm>
          <a:prstGeom prst="ellipse">
            <a:avLst/>
          </a:prstGeom>
          <a:solidFill>
            <a:schemeClr val="tx1"/>
          </a:soli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smtClean="0"/>
              <a:t>Comb.</a:t>
            </a:r>
            <a:br>
              <a:rPr lang="en-US" sz="2400" dirty="0" smtClean="0"/>
            </a:br>
            <a:r>
              <a:rPr lang="en-US" sz="2400" dirty="0" smtClean="0"/>
              <a:t>Logic</a:t>
            </a:r>
            <a:endParaRPr lang="en-US" sz="2400" dirty="0"/>
          </a:p>
        </p:txBody>
      </p:sp>
      <p:sp>
        <p:nvSpPr>
          <p:cNvPr id="55" name="Line 8"/>
          <p:cNvSpPr>
            <a:spLocks noChangeShapeType="1"/>
          </p:cNvSpPr>
          <p:nvPr>
            <p:custDataLst>
              <p:tags r:id="rId18"/>
            </p:custDataLst>
          </p:nvPr>
        </p:nvSpPr>
        <p:spPr bwMode="auto">
          <a:xfrm>
            <a:off x="4267200" y="2667000"/>
            <a:ext cx="304800" cy="0"/>
          </a:xfrm>
          <a:prstGeom prst="line">
            <a:avLst/>
          </a:prstGeom>
          <a:noFill/>
          <a:ln w="28575">
            <a:solidFill>
              <a:schemeClr val="bg1"/>
            </a:solidFill>
            <a:round/>
            <a:headEnd type="none" w="med" len="med"/>
            <a:tailEnd type="arrow" w="lg" len="lg"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56" name="Line 8"/>
          <p:cNvSpPr>
            <a:spLocks noChangeShapeType="1"/>
          </p:cNvSpPr>
          <p:nvPr>
            <p:custDataLst>
              <p:tags r:id="rId19"/>
            </p:custDataLst>
          </p:nvPr>
        </p:nvSpPr>
        <p:spPr bwMode="auto">
          <a:xfrm>
            <a:off x="4267200" y="1752600"/>
            <a:ext cx="304800" cy="0"/>
          </a:xfrm>
          <a:prstGeom prst="line">
            <a:avLst/>
          </a:prstGeom>
          <a:noFill/>
          <a:ln w="28575">
            <a:solidFill>
              <a:schemeClr val="bg1"/>
            </a:solidFill>
            <a:round/>
            <a:headEnd type="none" w="med" len="med"/>
            <a:tailEnd type="arrow" w="lg" len="lg"/>
          </a:ln>
          <a:effectLst/>
        </p:spPr>
        <p:txBody>
          <a:bodyPr wrap="none" anchor="ctr"/>
          <a:lstStyle/>
          <a:p>
            <a:endParaRPr lang="en-US"/>
          </a:p>
        </p:txBody>
      </p:sp>
      <p:cxnSp>
        <p:nvCxnSpPr>
          <p:cNvPr id="58" name="Straight Connector 57"/>
          <p:cNvCxnSpPr>
            <a:stCxn id="56" idx="0"/>
          </p:cNvCxnSpPr>
          <p:nvPr>
            <p:custDataLst>
              <p:tags r:id="rId20"/>
            </p:custDataLst>
          </p:nvPr>
        </p:nvCxnSpPr>
        <p:spPr>
          <a:xfrm rot="5400000">
            <a:off x="3810000" y="2209800"/>
            <a:ext cx="914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2" name="Straight Connector 21"/>
          <p:cNvCxnSpPr/>
          <p:nvPr>
            <p:custDataLst>
              <p:tags r:id="rId21"/>
            </p:custDataLst>
          </p:nvPr>
        </p:nvCxnSpPr>
        <p:spPr>
          <a:xfrm rot="5400000" flipH="1" flipV="1">
            <a:off x="2476500" y="3009899"/>
            <a:ext cx="152400" cy="76200"/>
          </a:xfrm>
          <a:prstGeom prst="line">
            <a:avLst/>
          </a:prstGeom>
          <a:ln w="28575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9" name="Straight Connector 28"/>
          <p:cNvCxnSpPr/>
          <p:nvPr>
            <p:custDataLst>
              <p:tags r:id="rId22"/>
            </p:custDataLst>
          </p:nvPr>
        </p:nvCxnSpPr>
        <p:spPr>
          <a:xfrm rot="16200000" flipV="1">
            <a:off x="2552700" y="3009900"/>
            <a:ext cx="152400" cy="76200"/>
          </a:xfrm>
          <a:prstGeom prst="line">
            <a:avLst/>
          </a:prstGeom>
          <a:ln w="28575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76290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>
          <a:noFill/>
          <a:ln/>
        </p:spPr>
        <p:txBody>
          <a:bodyPr anchor="ctr">
            <a:noAutofit/>
          </a:bodyPr>
          <a:lstStyle/>
          <a:p>
            <a:r>
              <a:rPr lang="en-US" dirty="0" smtClean="0"/>
              <a:t>Moore Machine Example</a:t>
            </a:r>
            <a:endParaRPr lang="en-US" dirty="0"/>
          </a:p>
        </p:txBody>
      </p:sp>
      <p:sp>
        <p:nvSpPr>
          <p:cNvPr id="1676293" name="Rectangle 5"/>
          <p:cNvSpPr>
            <a:spLocks noChangeArrowheads="1"/>
          </p:cNvSpPr>
          <p:nvPr>
            <p:custDataLst>
              <p:tags r:id="rId2"/>
            </p:custDataLst>
          </p:nvPr>
        </p:nvSpPr>
        <p:spPr bwMode="auto">
          <a:xfrm>
            <a:off x="609600" y="2209800"/>
            <a:ext cx="12192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 anchor="ctr">
            <a:noAutofit/>
          </a:bodyPr>
          <a:lstStyle/>
          <a:p>
            <a:pPr algn="ctr">
              <a:spcBef>
                <a:spcPct val="50000"/>
              </a:spcBef>
            </a:pPr>
            <a:r>
              <a:rPr lang="en-US" sz="2400" b="1" dirty="0">
                <a:solidFill>
                  <a:srgbClr val="FFFFFF"/>
                </a:solidFill>
              </a:rPr>
              <a:t>Legend</a:t>
            </a:r>
          </a:p>
        </p:txBody>
      </p:sp>
      <p:sp>
        <p:nvSpPr>
          <p:cNvPr id="1676294" name="Oval 6"/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469900" y="1371600"/>
            <a:ext cx="685800" cy="685800"/>
          </a:xfrm>
          <a:prstGeom prst="ellipse">
            <a:avLst/>
          </a:prstGeom>
          <a:solidFill>
            <a:schemeClr val="accent4">
              <a:lumMod val="50000"/>
              <a:alpha val="50000"/>
            </a:schemeClr>
          </a:solidFill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1676295" name="Arc 7"/>
          <p:cNvSpPr>
            <a:spLocks/>
          </p:cNvSpPr>
          <p:nvPr>
            <p:custDataLst>
              <p:tags r:id="rId4"/>
            </p:custDataLst>
          </p:nvPr>
        </p:nvSpPr>
        <p:spPr bwMode="auto">
          <a:xfrm>
            <a:off x="762000" y="1066800"/>
            <a:ext cx="685800" cy="304800"/>
          </a:xfrm>
          <a:custGeom>
            <a:avLst/>
            <a:gdLst>
              <a:gd name="G0" fmla="+- 21600 0 0"/>
              <a:gd name="G1" fmla="+- 21600 0 0"/>
              <a:gd name="G2" fmla="+- 21600 0 0"/>
              <a:gd name="T0" fmla="*/ 0 w 21600"/>
              <a:gd name="T1" fmla="*/ 21600 h 21600"/>
              <a:gd name="T2" fmla="*/ 21565 w 21600"/>
              <a:gd name="T3" fmla="*/ 0 h 21600"/>
              <a:gd name="T4" fmla="*/ 21600 w 21600"/>
              <a:gd name="T5" fmla="*/ 21600 h 21600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</a:cxnLst>
            <a:rect l="0" t="0" r="r" b="b"/>
            <a:pathLst>
              <a:path w="21600" h="21600" fill="none" extrusionOk="0">
                <a:moveTo>
                  <a:pt x="0" y="21600"/>
                </a:moveTo>
                <a:cubicBezTo>
                  <a:pt x="0" y="9684"/>
                  <a:pt x="9649" y="19"/>
                  <a:pt x="21565" y="0"/>
                </a:cubicBezTo>
              </a:path>
              <a:path w="21600" h="21600" stroke="0" extrusionOk="0">
                <a:moveTo>
                  <a:pt x="0" y="21600"/>
                </a:moveTo>
                <a:cubicBezTo>
                  <a:pt x="0" y="9684"/>
                  <a:pt x="9649" y="19"/>
                  <a:pt x="21565" y="0"/>
                </a:cubicBezTo>
                <a:lnTo>
                  <a:pt x="21600" y="21600"/>
                </a:lnTo>
                <a:close/>
              </a:path>
            </a:pathLst>
          </a:custGeom>
          <a:noFill/>
          <a:ln w="38100" cap="rnd">
            <a:solidFill>
              <a:schemeClr val="accent1"/>
            </a:solidFill>
            <a:prstDash val="solid"/>
            <a:round/>
            <a:headEnd type="none" w="sm" len="sm"/>
            <a:tailEnd type="stealth" w="lg" len="lg"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1676296" name="Rectangle 8"/>
          <p:cNvSpPr>
            <a:spLocks noChangeArrowheads="1"/>
          </p:cNvSpPr>
          <p:nvPr>
            <p:custDataLst>
              <p:tags r:id="rId5"/>
            </p:custDataLst>
          </p:nvPr>
        </p:nvSpPr>
        <p:spPr bwMode="auto">
          <a:xfrm>
            <a:off x="474452" y="1549878"/>
            <a:ext cx="685800" cy="347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 anchor="ctr">
            <a:noAutofit/>
          </a:bodyPr>
          <a:lstStyle/>
          <a:p>
            <a:pPr algn="ctr">
              <a:lnSpc>
                <a:spcPct val="70000"/>
              </a:lnSpc>
            </a:pPr>
            <a:r>
              <a:rPr lang="en-US" b="1" dirty="0" smtClean="0">
                <a:solidFill>
                  <a:srgbClr val="FFC000"/>
                </a:solidFill>
              </a:rPr>
              <a:t>state</a:t>
            </a:r>
            <a:br>
              <a:rPr lang="en-US" b="1" dirty="0" smtClean="0">
                <a:solidFill>
                  <a:srgbClr val="FFC000"/>
                </a:solidFill>
              </a:rPr>
            </a:br>
            <a:r>
              <a:rPr lang="en-US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out</a:t>
            </a:r>
            <a:endParaRPr lang="en-US" b="1" dirty="0">
              <a:solidFill>
                <a:srgbClr val="FFC000"/>
              </a:solidFill>
            </a:endParaRPr>
          </a:p>
        </p:txBody>
      </p:sp>
      <p:sp>
        <p:nvSpPr>
          <p:cNvPr id="1676297" name="Rectangle 9"/>
          <p:cNvSpPr>
            <a:spLocks noChangeArrowheads="1"/>
          </p:cNvSpPr>
          <p:nvPr>
            <p:custDataLst>
              <p:tags r:id="rId6"/>
            </p:custDataLst>
          </p:nvPr>
        </p:nvSpPr>
        <p:spPr bwMode="auto">
          <a:xfrm>
            <a:off x="692150" y="609600"/>
            <a:ext cx="98425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input</a:t>
            </a:r>
            <a:endParaRPr lang="en-US" sz="24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29" name="Oval 6"/>
          <p:cNvSpPr>
            <a:spLocks noChangeArrowheads="1"/>
          </p:cNvSpPr>
          <p:nvPr>
            <p:custDataLst>
              <p:tags r:id="rId7"/>
            </p:custDataLst>
          </p:nvPr>
        </p:nvSpPr>
        <p:spPr bwMode="auto">
          <a:xfrm>
            <a:off x="1447800" y="1371600"/>
            <a:ext cx="685800" cy="685800"/>
          </a:xfrm>
          <a:prstGeom prst="ellipse">
            <a:avLst/>
          </a:prstGeom>
          <a:solidFill>
            <a:schemeClr val="accent4">
              <a:lumMod val="50000"/>
              <a:alpha val="50000"/>
            </a:schemeClr>
          </a:solidFill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30" name="Rectangle 8"/>
          <p:cNvSpPr>
            <a:spLocks noChangeArrowheads="1"/>
          </p:cNvSpPr>
          <p:nvPr>
            <p:custDataLst>
              <p:tags r:id="rId8"/>
            </p:custDataLst>
          </p:nvPr>
        </p:nvSpPr>
        <p:spPr bwMode="auto">
          <a:xfrm>
            <a:off x="1460978" y="1558504"/>
            <a:ext cx="685800" cy="347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 anchor="ctr">
            <a:noAutofit/>
          </a:bodyPr>
          <a:lstStyle/>
          <a:p>
            <a:pPr algn="ctr">
              <a:lnSpc>
                <a:spcPct val="70000"/>
              </a:lnSpc>
            </a:pPr>
            <a:r>
              <a:rPr lang="en-US" b="1" dirty="0" err="1" smtClean="0">
                <a:solidFill>
                  <a:srgbClr val="FFC000"/>
                </a:solidFill>
              </a:rPr>
              <a:t>start</a:t>
            </a:r>
            <a:r>
              <a:rPr lang="en-US" b="1" dirty="0" err="1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out</a:t>
            </a:r>
            <a:endParaRPr lang="en-US" b="1" dirty="0">
              <a:solidFill>
                <a:srgbClr val="FFC000"/>
              </a:solidFill>
            </a:endParaRPr>
          </a:p>
        </p:txBody>
      </p:sp>
      <p:sp>
        <p:nvSpPr>
          <p:cNvPr id="31" name="Oval 30"/>
          <p:cNvSpPr/>
          <p:nvPr>
            <p:custDataLst>
              <p:tags r:id="rId9"/>
            </p:custDataLst>
          </p:nvPr>
        </p:nvSpPr>
        <p:spPr>
          <a:xfrm>
            <a:off x="1386212" y="1302592"/>
            <a:ext cx="810888" cy="831008"/>
          </a:xfrm>
          <a:prstGeom prst="ellipse">
            <a:avLst/>
          </a:prstGeom>
          <a:noFill/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3" name="Rectangle 32"/>
          <p:cNvSpPr/>
          <p:nvPr>
            <p:custDataLst>
              <p:tags r:id="rId10"/>
            </p:custDataLst>
          </p:nvPr>
        </p:nvSpPr>
        <p:spPr>
          <a:xfrm>
            <a:off x="228600" y="609600"/>
            <a:ext cx="2133600" cy="2057400"/>
          </a:xfrm>
          <a:prstGeom prst="rect">
            <a:avLst/>
          </a:prstGeom>
          <a:noFill/>
          <a:ln>
            <a:solidFill>
              <a:schemeClr val="bg2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4" name="Oval 6"/>
          <p:cNvSpPr>
            <a:spLocks noChangeArrowheads="1"/>
          </p:cNvSpPr>
          <p:nvPr>
            <p:custDataLst>
              <p:tags r:id="rId11"/>
            </p:custDataLst>
          </p:nvPr>
        </p:nvSpPr>
        <p:spPr bwMode="auto">
          <a:xfrm>
            <a:off x="4038600" y="990600"/>
            <a:ext cx="685800" cy="685800"/>
          </a:xfrm>
          <a:prstGeom prst="ellipse">
            <a:avLst/>
          </a:prstGeom>
          <a:solidFill>
            <a:schemeClr val="accent4">
              <a:lumMod val="50000"/>
              <a:alpha val="50000"/>
            </a:schemeClr>
          </a:solidFill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35" name="Rectangle 8"/>
          <p:cNvSpPr>
            <a:spLocks noChangeArrowheads="1"/>
          </p:cNvSpPr>
          <p:nvPr>
            <p:custDataLst>
              <p:tags r:id="rId12"/>
            </p:custDataLst>
          </p:nvPr>
        </p:nvSpPr>
        <p:spPr bwMode="auto">
          <a:xfrm>
            <a:off x="4051778" y="1177504"/>
            <a:ext cx="685800" cy="347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 anchor="ctr">
            <a:noAutofit/>
          </a:bodyPr>
          <a:lstStyle/>
          <a:p>
            <a:pPr algn="ctr">
              <a:lnSpc>
                <a:spcPct val="70000"/>
              </a:lnSpc>
            </a:pPr>
            <a:r>
              <a:rPr lang="en-US" sz="3200" b="1" dirty="0" smtClean="0">
                <a:solidFill>
                  <a:srgbClr val="FFC000"/>
                </a:solidFill>
              </a:rPr>
              <a:t>A</a:t>
            </a:r>
            <a:r>
              <a:rPr lang="en-US" sz="32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 </a:t>
            </a:r>
            <a:r>
              <a:rPr lang="en-US" sz="24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off</a:t>
            </a:r>
            <a:endParaRPr lang="en-US" sz="2400" b="1" dirty="0">
              <a:solidFill>
                <a:srgbClr val="FFC000"/>
              </a:solidFill>
            </a:endParaRPr>
          </a:p>
        </p:txBody>
      </p:sp>
      <p:sp>
        <p:nvSpPr>
          <p:cNvPr id="36" name="Oval 35"/>
          <p:cNvSpPr/>
          <p:nvPr>
            <p:custDataLst>
              <p:tags r:id="rId13"/>
            </p:custDataLst>
          </p:nvPr>
        </p:nvSpPr>
        <p:spPr>
          <a:xfrm>
            <a:off x="3977012" y="921592"/>
            <a:ext cx="810888" cy="831008"/>
          </a:xfrm>
          <a:prstGeom prst="ellipse">
            <a:avLst/>
          </a:prstGeom>
          <a:noFill/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7" name="Oval 6"/>
          <p:cNvSpPr>
            <a:spLocks noChangeArrowheads="1"/>
          </p:cNvSpPr>
          <p:nvPr>
            <p:custDataLst>
              <p:tags r:id="rId14"/>
            </p:custDataLst>
          </p:nvPr>
        </p:nvSpPr>
        <p:spPr bwMode="auto">
          <a:xfrm>
            <a:off x="6248400" y="990600"/>
            <a:ext cx="685800" cy="685800"/>
          </a:xfrm>
          <a:prstGeom prst="ellipse">
            <a:avLst/>
          </a:prstGeom>
          <a:solidFill>
            <a:schemeClr val="accent4">
              <a:lumMod val="50000"/>
              <a:alpha val="50000"/>
            </a:schemeClr>
          </a:solidFill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38" name="Rectangle 8"/>
          <p:cNvSpPr>
            <a:spLocks noChangeArrowheads="1"/>
          </p:cNvSpPr>
          <p:nvPr>
            <p:custDataLst>
              <p:tags r:id="rId15"/>
            </p:custDataLst>
          </p:nvPr>
        </p:nvSpPr>
        <p:spPr bwMode="auto">
          <a:xfrm>
            <a:off x="6252952" y="1168878"/>
            <a:ext cx="685800" cy="347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 anchor="ctr">
            <a:noAutofit/>
          </a:bodyPr>
          <a:lstStyle/>
          <a:p>
            <a:pPr algn="ctr">
              <a:lnSpc>
                <a:spcPct val="70000"/>
              </a:lnSpc>
            </a:pPr>
            <a:r>
              <a:rPr lang="en-US" sz="3200" b="1" dirty="0" smtClean="0">
                <a:solidFill>
                  <a:srgbClr val="FFC000"/>
                </a:solidFill>
              </a:rPr>
              <a:t>B</a:t>
            </a:r>
            <a:br>
              <a:rPr lang="en-US" sz="3200" b="1" dirty="0" smtClean="0">
                <a:solidFill>
                  <a:srgbClr val="FFC000"/>
                </a:solidFill>
              </a:rPr>
            </a:br>
            <a:r>
              <a:rPr lang="en-US" sz="24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on</a:t>
            </a:r>
            <a:endParaRPr lang="en-US" sz="2400" b="1" dirty="0">
              <a:solidFill>
                <a:srgbClr val="FFC000"/>
              </a:solidFill>
            </a:endParaRPr>
          </a:p>
        </p:txBody>
      </p:sp>
      <p:sp>
        <p:nvSpPr>
          <p:cNvPr id="39" name="Oval 6"/>
          <p:cNvSpPr>
            <a:spLocks noChangeArrowheads="1"/>
          </p:cNvSpPr>
          <p:nvPr>
            <p:custDataLst>
              <p:tags r:id="rId16"/>
            </p:custDataLst>
          </p:nvPr>
        </p:nvSpPr>
        <p:spPr bwMode="auto">
          <a:xfrm>
            <a:off x="4038600" y="2895600"/>
            <a:ext cx="685800" cy="685800"/>
          </a:xfrm>
          <a:prstGeom prst="ellipse">
            <a:avLst/>
          </a:prstGeom>
          <a:solidFill>
            <a:schemeClr val="accent4">
              <a:lumMod val="50000"/>
              <a:alpha val="50000"/>
            </a:schemeClr>
          </a:solidFill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40" name="Rectangle 8"/>
          <p:cNvSpPr>
            <a:spLocks noChangeArrowheads="1"/>
          </p:cNvSpPr>
          <p:nvPr>
            <p:custDataLst>
              <p:tags r:id="rId17"/>
            </p:custDataLst>
          </p:nvPr>
        </p:nvSpPr>
        <p:spPr bwMode="auto">
          <a:xfrm>
            <a:off x="4043152" y="3073878"/>
            <a:ext cx="685800" cy="347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 anchor="ctr">
            <a:noAutofit/>
          </a:bodyPr>
          <a:lstStyle/>
          <a:p>
            <a:pPr algn="ctr">
              <a:lnSpc>
                <a:spcPct val="70000"/>
              </a:lnSpc>
            </a:pPr>
            <a:r>
              <a:rPr lang="en-US" sz="3200" b="1" dirty="0" smtClean="0">
                <a:solidFill>
                  <a:srgbClr val="FFC000"/>
                </a:solidFill>
              </a:rPr>
              <a:t>C</a:t>
            </a:r>
            <a:r>
              <a:rPr lang="en-US" sz="32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 </a:t>
            </a:r>
            <a:r>
              <a:rPr lang="en-US" sz="24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off</a:t>
            </a:r>
            <a:endParaRPr lang="en-US" sz="3200" b="1" dirty="0">
              <a:solidFill>
                <a:srgbClr val="FFC000"/>
              </a:solidFill>
            </a:endParaRPr>
          </a:p>
        </p:txBody>
      </p:sp>
      <p:sp>
        <p:nvSpPr>
          <p:cNvPr id="41" name="Oval 6"/>
          <p:cNvSpPr>
            <a:spLocks noChangeArrowheads="1"/>
          </p:cNvSpPr>
          <p:nvPr>
            <p:custDataLst>
              <p:tags r:id="rId18"/>
            </p:custDataLst>
          </p:nvPr>
        </p:nvSpPr>
        <p:spPr bwMode="auto">
          <a:xfrm>
            <a:off x="6248400" y="2895600"/>
            <a:ext cx="685800" cy="685800"/>
          </a:xfrm>
          <a:prstGeom prst="ellipse">
            <a:avLst/>
          </a:prstGeom>
          <a:solidFill>
            <a:schemeClr val="accent4">
              <a:lumMod val="50000"/>
              <a:alpha val="50000"/>
            </a:schemeClr>
          </a:solidFill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42" name="Rectangle 8"/>
          <p:cNvSpPr>
            <a:spLocks noChangeArrowheads="1"/>
          </p:cNvSpPr>
          <p:nvPr>
            <p:custDataLst>
              <p:tags r:id="rId19"/>
            </p:custDataLst>
          </p:nvPr>
        </p:nvSpPr>
        <p:spPr bwMode="auto">
          <a:xfrm>
            <a:off x="6252952" y="3073878"/>
            <a:ext cx="685800" cy="347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 anchor="ctr">
            <a:noAutofit/>
          </a:bodyPr>
          <a:lstStyle/>
          <a:p>
            <a:pPr algn="ctr">
              <a:lnSpc>
                <a:spcPct val="70000"/>
              </a:lnSpc>
            </a:pPr>
            <a:r>
              <a:rPr lang="en-US" sz="3200" b="1" dirty="0" smtClean="0">
                <a:solidFill>
                  <a:srgbClr val="FFC000"/>
                </a:solidFill>
              </a:rPr>
              <a:t>D</a:t>
            </a:r>
            <a:r>
              <a:rPr lang="en-US" sz="32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 </a:t>
            </a:r>
            <a:r>
              <a:rPr lang="en-US" sz="24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on</a:t>
            </a:r>
            <a:endParaRPr lang="en-US" sz="3200" b="1" dirty="0">
              <a:solidFill>
                <a:srgbClr val="FFC000"/>
              </a:solidFill>
            </a:endParaRPr>
          </a:p>
        </p:txBody>
      </p:sp>
      <p:sp>
        <p:nvSpPr>
          <p:cNvPr id="44" name="Arc 43"/>
          <p:cNvSpPr/>
          <p:nvPr>
            <p:custDataLst>
              <p:tags r:id="rId20"/>
            </p:custDataLst>
          </p:nvPr>
        </p:nvSpPr>
        <p:spPr>
          <a:xfrm>
            <a:off x="4419600" y="685800"/>
            <a:ext cx="1981200" cy="685800"/>
          </a:xfrm>
          <a:prstGeom prst="arc">
            <a:avLst>
              <a:gd name="adj1" fmla="val 11298641"/>
              <a:gd name="adj2" fmla="val 21387635"/>
            </a:avLst>
          </a:pr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5" name="Rectangle 9"/>
          <p:cNvSpPr>
            <a:spLocks noChangeArrowheads="1"/>
          </p:cNvSpPr>
          <p:nvPr>
            <p:custDataLst>
              <p:tags r:id="rId21"/>
            </p:custDataLst>
          </p:nvPr>
        </p:nvSpPr>
        <p:spPr bwMode="auto">
          <a:xfrm>
            <a:off x="4800600" y="228600"/>
            <a:ext cx="16002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down</a:t>
            </a:r>
            <a:endParaRPr lang="en-US" sz="24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46" name="Rectangle 9"/>
          <p:cNvSpPr>
            <a:spLocks noChangeArrowheads="1"/>
          </p:cNvSpPr>
          <p:nvPr>
            <p:custDataLst>
              <p:tags r:id="rId22"/>
            </p:custDataLst>
          </p:nvPr>
        </p:nvSpPr>
        <p:spPr bwMode="auto">
          <a:xfrm>
            <a:off x="3124200" y="609600"/>
            <a:ext cx="12192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up</a:t>
            </a:r>
            <a:endParaRPr lang="en-US" sz="24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47" name="Arc 46"/>
          <p:cNvSpPr/>
          <p:nvPr>
            <p:custDataLst>
              <p:tags r:id="rId23"/>
            </p:custDataLst>
          </p:nvPr>
        </p:nvSpPr>
        <p:spPr>
          <a:xfrm>
            <a:off x="3200400" y="990600"/>
            <a:ext cx="914400" cy="685800"/>
          </a:xfrm>
          <a:prstGeom prst="arc">
            <a:avLst>
              <a:gd name="adj1" fmla="val 2326044"/>
              <a:gd name="adj2" fmla="val 19355275"/>
            </a:avLst>
          </a:pr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8" name="Rectangle 9"/>
          <p:cNvSpPr>
            <a:spLocks noChangeArrowheads="1"/>
          </p:cNvSpPr>
          <p:nvPr>
            <p:custDataLst>
              <p:tags r:id="rId24"/>
            </p:custDataLst>
          </p:nvPr>
        </p:nvSpPr>
        <p:spPr bwMode="auto">
          <a:xfrm>
            <a:off x="7162800" y="533400"/>
            <a:ext cx="15240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down</a:t>
            </a:r>
            <a:endParaRPr lang="en-US" sz="24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49" name="Arc 48"/>
          <p:cNvSpPr/>
          <p:nvPr>
            <p:custDataLst>
              <p:tags r:id="rId25"/>
            </p:custDataLst>
          </p:nvPr>
        </p:nvSpPr>
        <p:spPr>
          <a:xfrm>
            <a:off x="6781800" y="914400"/>
            <a:ext cx="914400" cy="685800"/>
          </a:xfrm>
          <a:prstGeom prst="arc">
            <a:avLst>
              <a:gd name="adj1" fmla="val 12843453"/>
              <a:gd name="adj2" fmla="val 8157331"/>
            </a:avLst>
          </a:pr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7" name="Arc 56"/>
          <p:cNvSpPr/>
          <p:nvPr>
            <p:custDataLst>
              <p:tags r:id="rId26"/>
            </p:custDataLst>
          </p:nvPr>
        </p:nvSpPr>
        <p:spPr>
          <a:xfrm flipV="1">
            <a:off x="4495800" y="3048000"/>
            <a:ext cx="1981200" cy="685800"/>
          </a:xfrm>
          <a:prstGeom prst="arc">
            <a:avLst>
              <a:gd name="adj1" fmla="val 11298641"/>
              <a:gd name="adj2" fmla="val 21080623"/>
            </a:avLst>
          </a:pr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8" name="Rectangle 9"/>
          <p:cNvSpPr>
            <a:spLocks noChangeArrowheads="1"/>
          </p:cNvSpPr>
          <p:nvPr>
            <p:custDataLst>
              <p:tags r:id="rId27"/>
            </p:custDataLst>
          </p:nvPr>
        </p:nvSpPr>
        <p:spPr bwMode="auto">
          <a:xfrm>
            <a:off x="5029200" y="3657600"/>
            <a:ext cx="16764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down</a:t>
            </a:r>
            <a:endParaRPr lang="en-US" sz="24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59" name="Rectangle 9"/>
          <p:cNvSpPr>
            <a:spLocks noChangeArrowheads="1"/>
          </p:cNvSpPr>
          <p:nvPr>
            <p:custDataLst>
              <p:tags r:id="rId28"/>
            </p:custDataLst>
          </p:nvPr>
        </p:nvSpPr>
        <p:spPr bwMode="auto">
          <a:xfrm>
            <a:off x="3048000" y="2514600"/>
            <a:ext cx="12954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up</a:t>
            </a:r>
            <a:endParaRPr lang="en-US" sz="24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60" name="Arc 59"/>
          <p:cNvSpPr/>
          <p:nvPr>
            <p:custDataLst>
              <p:tags r:id="rId29"/>
            </p:custDataLst>
          </p:nvPr>
        </p:nvSpPr>
        <p:spPr>
          <a:xfrm>
            <a:off x="3200400" y="2895600"/>
            <a:ext cx="914400" cy="685800"/>
          </a:xfrm>
          <a:prstGeom prst="arc">
            <a:avLst>
              <a:gd name="adj1" fmla="val 2326044"/>
              <a:gd name="adj2" fmla="val 19355275"/>
            </a:avLst>
          </a:pr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1" name="Rectangle 9"/>
          <p:cNvSpPr>
            <a:spLocks noChangeArrowheads="1"/>
          </p:cNvSpPr>
          <p:nvPr>
            <p:custDataLst>
              <p:tags r:id="rId30"/>
            </p:custDataLst>
          </p:nvPr>
        </p:nvSpPr>
        <p:spPr bwMode="auto">
          <a:xfrm>
            <a:off x="7315200" y="3429000"/>
            <a:ext cx="14478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down</a:t>
            </a:r>
            <a:endParaRPr lang="en-US" sz="24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62" name="Arc 61"/>
          <p:cNvSpPr/>
          <p:nvPr>
            <p:custDataLst>
              <p:tags r:id="rId31"/>
            </p:custDataLst>
          </p:nvPr>
        </p:nvSpPr>
        <p:spPr>
          <a:xfrm>
            <a:off x="6781800" y="2819400"/>
            <a:ext cx="914400" cy="685800"/>
          </a:xfrm>
          <a:prstGeom prst="arc">
            <a:avLst>
              <a:gd name="adj1" fmla="val 12843453"/>
              <a:gd name="adj2" fmla="val 8157331"/>
            </a:avLst>
          </a:pr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3" name="Freeform 62"/>
          <p:cNvSpPr/>
          <p:nvPr>
            <p:custDataLst>
              <p:tags r:id="rId32"/>
            </p:custDataLst>
          </p:nvPr>
        </p:nvSpPr>
        <p:spPr>
          <a:xfrm flipH="1">
            <a:off x="4800600" y="1518168"/>
            <a:ext cx="1871828" cy="1529832"/>
          </a:xfrm>
          <a:custGeom>
            <a:avLst/>
            <a:gdLst>
              <a:gd name="connsiteX0" fmla="*/ 33172 w 3276600"/>
              <a:gd name="connsiteY0" fmla="*/ 609436 h 1524000"/>
              <a:gd name="connsiteX1" fmla="*/ 1062763 w 3276600"/>
              <a:gd name="connsiteY1" fmla="*/ 48568 h 1524000"/>
              <a:gd name="connsiteX2" fmla="*/ 1728797 w 3276600"/>
              <a:gd name="connsiteY2" fmla="*/ 1163 h 1524000"/>
              <a:gd name="connsiteX3" fmla="*/ 1638300 w 3276600"/>
              <a:gd name="connsiteY3" fmla="*/ 762000 h 1524000"/>
              <a:gd name="connsiteX4" fmla="*/ 33172 w 3276600"/>
              <a:gd name="connsiteY4" fmla="*/ 609436 h 1524000"/>
              <a:gd name="connsiteX0" fmla="*/ 33172 w 3276600"/>
              <a:gd name="connsiteY0" fmla="*/ 609436 h 1524000"/>
              <a:gd name="connsiteX1" fmla="*/ 1062763 w 3276600"/>
              <a:gd name="connsiteY1" fmla="*/ 48568 h 1524000"/>
              <a:gd name="connsiteX2" fmla="*/ 1728797 w 3276600"/>
              <a:gd name="connsiteY2" fmla="*/ 1163 h 1524000"/>
              <a:gd name="connsiteX0" fmla="*/ 0 w 1948028"/>
              <a:gd name="connsiteY0" fmla="*/ 1377268 h 1529832"/>
              <a:gd name="connsiteX1" fmla="*/ 1029591 w 1948028"/>
              <a:gd name="connsiteY1" fmla="*/ 816400 h 1529832"/>
              <a:gd name="connsiteX2" fmla="*/ 1695625 w 1948028"/>
              <a:gd name="connsiteY2" fmla="*/ 768995 h 1529832"/>
              <a:gd name="connsiteX3" fmla="*/ 1605128 w 1948028"/>
              <a:gd name="connsiteY3" fmla="*/ 1529832 h 1529832"/>
              <a:gd name="connsiteX4" fmla="*/ 0 w 1948028"/>
              <a:gd name="connsiteY4" fmla="*/ 1377268 h 1529832"/>
              <a:gd name="connsiteX0" fmla="*/ 0 w 1948028"/>
              <a:gd name="connsiteY0" fmla="*/ 1377268 h 1529832"/>
              <a:gd name="connsiteX1" fmla="*/ 1029591 w 1948028"/>
              <a:gd name="connsiteY1" fmla="*/ 816400 h 1529832"/>
              <a:gd name="connsiteX2" fmla="*/ 1948028 w 1948028"/>
              <a:gd name="connsiteY2" fmla="*/ 5832 h 1529832"/>
              <a:gd name="connsiteX0" fmla="*/ 0 w 1948028"/>
              <a:gd name="connsiteY0" fmla="*/ 1377268 h 1529832"/>
              <a:gd name="connsiteX1" fmla="*/ 1029591 w 1948028"/>
              <a:gd name="connsiteY1" fmla="*/ 816400 h 1529832"/>
              <a:gd name="connsiteX2" fmla="*/ 1695625 w 1948028"/>
              <a:gd name="connsiteY2" fmla="*/ 768995 h 1529832"/>
              <a:gd name="connsiteX3" fmla="*/ 1605128 w 1948028"/>
              <a:gd name="connsiteY3" fmla="*/ 1529832 h 1529832"/>
              <a:gd name="connsiteX4" fmla="*/ 0 w 1948028"/>
              <a:gd name="connsiteY4" fmla="*/ 1377268 h 1529832"/>
              <a:gd name="connsiteX0" fmla="*/ 0 w 1948028"/>
              <a:gd name="connsiteY0" fmla="*/ 1377268 h 1529832"/>
              <a:gd name="connsiteX1" fmla="*/ 728828 w 1948028"/>
              <a:gd name="connsiteY1" fmla="*/ 386832 h 1529832"/>
              <a:gd name="connsiteX2" fmla="*/ 1948028 w 1948028"/>
              <a:gd name="connsiteY2" fmla="*/ 5832 h 1529832"/>
              <a:gd name="connsiteX0" fmla="*/ 0 w 1948028"/>
              <a:gd name="connsiteY0" fmla="*/ 1377268 h 1529832"/>
              <a:gd name="connsiteX1" fmla="*/ 1029591 w 1948028"/>
              <a:gd name="connsiteY1" fmla="*/ 816400 h 1529832"/>
              <a:gd name="connsiteX2" fmla="*/ 1695625 w 1948028"/>
              <a:gd name="connsiteY2" fmla="*/ 768995 h 1529832"/>
              <a:gd name="connsiteX3" fmla="*/ 1605128 w 1948028"/>
              <a:gd name="connsiteY3" fmla="*/ 1529832 h 1529832"/>
              <a:gd name="connsiteX4" fmla="*/ 0 w 1948028"/>
              <a:gd name="connsiteY4" fmla="*/ 1377268 h 1529832"/>
              <a:gd name="connsiteX0" fmla="*/ 0 w 1948028"/>
              <a:gd name="connsiteY0" fmla="*/ 1377268 h 1529832"/>
              <a:gd name="connsiteX1" fmla="*/ 728828 w 1948028"/>
              <a:gd name="connsiteY1" fmla="*/ 386832 h 1529832"/>
              <a:gd name="connsiteX2" fmla="*/ 1948028 w 1948028"/>
              <a:gd name="connsiteY2" fmla="*/ 5832 h 1529832"/>
              <a:gd name="connsiteX0" fmla="*/ 0 w 1948028"/>
              <a:gd name="connsiteY0" fmla="*/ 1377268 h 1529832"/>
              <a:gd name="connsiteX1" fmla="*/ 1029591 w 1948028"/>
              <a:gd name="connsiteY1" fmla="*/ 816400 h 1529832"/>
              <a:gd name="connsiteX2" fmla="*/ 1695625 w 1948028"/>
              <a:gd name="connsiteY2" fmla="*/ 768995 h 1529832"/>
              <a:gd name="connsiteX3" fmla="*/ 1605128 w 1948028"/>
              <a:gd name="connsiteY3" fmla="*/ 1529832 h 1529832"/>
              <a:gd name="connsiteX4" fmla="*/ 0 w 1948028"/>
              <a:gd name="connsiteY4" fmla="*/ 1377268 h 1529832"/>
              <a:gd name="connsiteX0" fmla="*/ 0 w 1948028"/>
              <a:gd name="connsiteY0" fmla="*/ 1377268 h 1529832"/>
              <a:gd name="connsiteX1" fmla="*/ 728828 w 1948028"/>
              <a:gd name="connsiteY1" fmla="*/ 386832 h 1529832"/>
              <a:gd name="connsiteX2" fmla="*/ 1948028 w 1948028"/>
              <a:gd name="connsiteY2" fmla="*/ 5832 h 152983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1948028" h="1529832" stroke="0" extrusionOk="0">
                <a:moveTo>
                  <a:pt x="0" y="1377268"/>
                </a:moveTo>
                <a:cubicBezTo>
                  <a:pt x="112869" y="1120372"/>
                  <a:pt x="501782" y="908513"/>
                  <a:pt x="1029591" y="816400"/>
                </a:cubicBezTo>
                <a:cubicBezTo>
                  <a:pt x="1242143" y="779306"/>
                  <a:pt x="1468950" y="763163"/>
                  <a:pt x="1695625" y="768995"/>
                </a:cubicBezTo>
                <a:lnTo>
                  <a:pt x="1605128" y="1529832"/>
                </a:lnTo>
                <a:lnTo>
                  <a:pt x="0" y="1377268"/>
                </a:lnTo>
                <a:close/>
              </a:path>
              <a:path w="1948028" h="1529832" fill="none">
                <a:moveTo>
                  <a:pt x="0" y="1377268"/>
                </a:moveTo>
                <a:cubicBezTo>
                  <a:pt x="112869" y="1120372"/>
                  <a:pt x="364921" y="734862"/>
                  <a:pt x="728828" y="386832"/>
                </a:cubicBezTo>
                <a:cubicBezTo>
                  <a:pt x="964384" y="224655"/>
                  <a:pt x="1721353" y="0"/>
                  <a:pt x="1948028" y="5832"/>
                </a:cubicBezTo>
              </a:path>
            </a:pathLst>
          </a:cu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4" name="Rectangle 9"/>
          <p:cNvSpPr>
            <a:spLocks noChangeArrowheads="1"/>
          </p:cNvSpPr>
          <p:nvPr>
            <p:custDataLst>
              <p:tags r:id="rId33"/>
            </p:custDataLst>
          </p:nvPr>
        </p:nvSpPr>
        <p:spPr bwMode="auto">
          <a:xfrm>
            <a:off x="6324600" y="2057400"/>
            <a:ext cx="14478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up</a:t>
            </a:r>
            <a:endParaRPr lang="en-US" sz="24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65" name="Freeform 64"/>
          <p:cNvSpPr/>
          <p:nvPr>
            <p:custDataLst>
              <p:tags r:id="rId34"/>
            </p:custDataLst>
          </p:nvPr>
        </p:nvSpPr>
        <p:spPr>
          <a:xfrm rot="16200000" flipH="1">
            <a:off x="4401002" y="1167430"/>
            <a:ext cx="1948028" cy="1594368"/>
          </a:xfrm>
          <a:custGeom>
            <a:avLst/>
            <a:gdLst>
              <a:gd name="connsiteX0" fmla="*/ 33172 w 3276600"/>
              <a:gd name="connsiteY0" fmla="*/ 609436 h 1524000"/>
              <a:gd name="connsiteX1" fmla="*/ 1062763 w 3276600"/>
              <a:gd name="connsiteY1" fmla="*/ 48568 h 1524000"/>
              <a:gd name="connsiteX2" fmla="*/ 1728797 w 3276600"/>
              <a:gd name="connsiteY2" fmla="*/ 1163 h 1524000"/>
              <a:gd name="connsiteX3" fmla="*/ 1638300 w 3276600"/>
              <a:gd name="connsiteY3" fmla="*/ 762000 h 1524000"/>
              <a:gd name="connsiteX4" fmla="*/ 33172 w 3276600"/>
              <a:gd name="connsiteY4" fmla="*/ 609436 h 1524000"/>
              <a:gd name="connsiteX0" fmla="*/ 33172 w 3276600"/>
              <a:gd name="connsiteY0" fmla="*/ 609436 h 1524000"/>
              <a:gd name="connsiteX1" fmla="*/ 1062763 w 3276600"/>
              <a:gd name="connsiteY1" fmla="*/ 48568 h 1524000"/>
              <a:gd name="connsiteX2" fmla="*/ 1728797 w 3276600"/>
              <a:gd name="connsiteY2" fmla="*/ 1163 h 1524000"/>
              <a:gd name="connsiteX0" fmla="*/ 0 w 1948028"/>
              <a:gd name="connsiteY0" fmla="*/ 1377268 h 1529832"/>
              <a:gd name="connsiteX1" fmla="*/ 1029591 w 1948028"/>
              <a:gd name="connsiteY1" fmla="*/ 816400 h 1529832"/>
              <a:gd name="connsiteX2" fmla="*/ 1695625 w 1948028"/>
              <a:gd name="connsiteY2" fmla="*/ 768995 h 1529832"/>
              <a:gd name="connsiteX3" fmla="*/ 1605128 w 1948028"/>
              <a:gd name="connsiteY3" fmla="*/ 1529832 h 1529832"/>
              <a:gd name="connsiteX4" fmla="*/ 0 w 1948028"/>
              <a:gd name="connsiteY4" fmla="*/ 1377268 h 1529832"/>
              <a:gd name="connsiteX0" fmla="*/ 0 w 1948028"/>
              <a:gd name="connsiteY0" fmla="*/ 1377268 h 1529832"/>
              <a:gd name="connsiteX1" fmla="*/ 1029591 w 1948028"/>
              <a:gd name="connsiteY1" fmla="*/ 816400 h 1529832"/>
              <a:gd name="connsiteX2" fmla="*/ 1948028 w 1948028"/>
              <a:gd name="connsiteY2" fmla="*/ 5832 h 1529832"/>
              <a:gd name="connsiteX0" fmla="*/ 0 w 1948028"/>
              <a:gd name="connsiteY0" fmla="*/ 1377268 h 1529832"/>
              <a:gd name="connsiteX1" fmla="*/ 1029591 w 1948028"/>
              <a:gd name="connsiteY1" fmla="*/ 816400 h 1529832"/>
              <a:gd name="connsiteX2" fmla="*/ 1695625 w 1948028"/>
              <a:gd name="connsiteY2" fmla="*/ 768995 h 1529832"/>
              <a:gd name="connsiteX3" fmla="*/ 1605128 w 1948028"/>
              <a:gd name="connsiteY3" fmla="*/ 1529832 h 1529832"/>
              <a:gd name="connsiteX4" fmla="*/ 0 w 1948028"/>
              <a:gd name="connsiteY4" fmla="*/ 1377268 h 1529832"/>
              <a:gd name="connsiteX0" fmla="*/ 0 w 1948028"/>
              <a:gd name="connsiteY0" fmla="*/ 1377268 h 1529832"/>
              <a:gd name="connsiteX1" fmla="*/ 728828 w 1948028"/>
              <a:gd name="connsiteY1" fmla="*/ 386832 h 1529832"/>
              <a:gd name="connsiteX2" fmla="*/ 1948028 w 1948028"/>
              <a:gd name="connsiteY2" fmla="*/ 5832 h 1529832"/>
              <a:gd name="connsiteX0" fmla="*/ 0 w 1948028"/>
              <a:gd name="connsiteY0" fmla="*/ 1377268 h 1529832"/>
              <a:gd name="connsiteX1" fmla="*/ 1029591 w 1948028"/>
              <a:gd name="connsiteY1" fmla="*/ 816400 h 1529832"/>
              <a:gd name="connsiteX2" fmla="*/ 1695625 w 1948028"/>
              <a:gd name="connsiteY2" fmla="*/ 768995 h 1529832"/>
              <a:gd name="connsiteX3" fmla="*/ 1605128 w 1948028"/>
              <a:gd name="connsiteY3" fmla="*/ 1529832 h 1529832"/>
              <a:gd name="connsiteX4" fmla="*/ 0 w 1948028"/>
              <a:gd name="connsiteY4" fmla="*/ 1377268 h 1529832"/>
              <a:gd name="connsiteX0" fmla="*/ 0 w 1948028"/>
              <a:gd name="connsiteY0" fmla="*/ 1377268 h 1529832"/>
              <a:gd name="connsiteX1" fmla="*/ 728828 w 1948028"/>
              <a:gd name="connsiteY1" fmla="*/ 386832 h 1529832"/>
              <a:gd name="connsiteX2" fmla="*/ 1948028 w 1948028"/>
              <a:gd name="connsiteY2" fmla="*/ 5832 h 1529832"/>
              <a:gd name="connsiteX0" fmla="*/ 0 w 1948028"/>
              <a:gd name="connsiteY0" fmla="*/ 1377268 h 1529832"/>
              <a:gd name="connsiteX1" fmla="*/ 1029591 w 1948028"/>
              <a:gd name="connsiteY1" fmla="*/ 816400 h 1529832"/>
              <a:gd name="connsiteX2" fmla="*/ 1695625 w 1948028"/>
              <a:gd name="connsiteY2" fmla="*/ 768995 h 1529832"/>
              <a:gd name="connsiteX3" fmla="*/ 1605128 w 1948028"/>
              <a:gd name="connsiteY3" fmla="*/ 1529832 h 1529832"/>
              <a:gd name="connsiteX4" fmla="*/ 0 w 1948028"/>
              <a:gd name="connsiteY4" fmla="*/ 1377268 h 1529832"/>
              <a:gd name="connsiteX0" fmla="*/ 0 w 1948028"/>
              <a:gd name="connsiteY0" fmla="*/ 1377268 h 1529832"/>
              <a:gd name="connsiteX1" fmla="*/ 728828 w 1948028"/>
              <a:gd name="connsiteY1" fmla="*/ 386832 h 1529832"/>
              <a:gd name="connsiteX2" fmla="*/ 1948028 w 1948028"/>
              <a:gd name="connsiteY2" fmla="*/ 5832 h 1529832"/>
              <a:gd name="connsiteX0" fmla="*/ 0 w 1948028"/>
              <a:gd name="connsiteY0" fmla="*/ 1377268 h 1529832"/>
              <a:gd name="connsiteX1" fmla="*/ 1029591 w 1948028"/>
              <a:gd name="connsiteY1" fmla="*/ 816400 h 1529832"/>
              <a:gd name="connsiteX2" fmla="*/ 1695625 w 1948028"/>
              <a:gd name="connsiteY2" fmla="*/ 768995 h 1529832"/>
              <a:gd name="connsiteX3" fmla="*/ 1605128 w 1948028"/>
              <a:gd name="connsiteY3" fmla="*/ 1529832 h 1529832"/>
              <a:gd name="connsiteX4" fmla="*/ 0 w 1948028"/>
              <a:gd name="connsiteY4" fmla="*/ 1377268 h 1529832"/>
              <a:gd name="connsiteX0" fmla="*/ 0 w 1948028"/>
              <a:gd name="connsiteY0" fmla="*/ 1377268 h 1529832"/>
              <a:gd name="connsiteX1" fmla="*/ 1143000 w 1948028"/>
              <a:gd name="connsiteY1" fmla="*/ 533400 h 1529832"/>
              <a:gd name="connsiteX2" fmla="*/ 1948028 w 1948028"/>
              <a:gd name="connsiteY2" fmla="*/ 5832 h 1529832"/>
              <a:gd name="connsiteX0" fmla="*/ 0 w 1948028"/>
              <a:gd name="connsiteY0" fmla="*/ 1377268 h 1529832"/>
              <a:gd name="connsiteX1" fmla="*/ 1029591 w 1948028"/>
              <a:gd name="connsiteY1" fmla="*/ 816400 h 1529832"/>
              <a:gd name="connsiteX2" fmla="*/ 1695625 w 1948028"/>
              <a:gd name="connsiteY2" fmla="*/ 768995 h 1529832"/>
              <a:gd name="connsiteX3" fmla="*/ 1605128 w 1948028"/>
              <a:gd name="connsiteY3" fmla="*/ 1529832 h 1529832"/>
              <a:gd name="connsiteX4" fmla="*/ 0 w 1948028"/>
              <a:gd name="connsiteY4" fmla="*/ 1377268 h 1529832"/>
              <a:gd name="connsiteX0" fmla="*/ 0 w 1948028"/>
              <a:gd name="connsiteY0" fmla="*/ 1377268 h 1529832"/>
              <a:gd name="connsiteX1" fmla="*/ 1447800 w 1948028"/>
              <a:gd name="connsiteY1" fmla="*/ 609600 h 1529832"/>
              <a:gd name="connsiteX2" fmla="*/ 1948028 w 1948028"/>
              <a:gd name="connsiteY2" fmla="*/ 5832 h 1529832"/>
              <a:gd name="connsiteX0" fmla="*/ 0 w 1948028"/>
              <a:gd name="connsiteY0" fmla="*/ 1377268 h 1600200"/>
              <a:gd name="connsiteX1" fmla="*/ 1029591 w 1948028"/>
              <a:gd name="connsiteY1" fmla="*/ 816400 h 1600200"/>
              <a:gd name="connsiteX2" fmla="*/ 1695625 w 1948028"/>
              <a:gd name="connsiteY2" fmla="*/ 768995 h 1600200"/>
              <a:gd name="connsiteX3" fmla="*/ 1605128 w 1948028"/>
              <a:gd name="connsiteY3" fmla="*/ 1529832 h 1600200"/>
              <a:gd name="connsiteX4" fmla="*/ 0 w 1948028"/>
              <a:gd name="connsiteY4" fmla="*/ 1377268 h 1600200"/>
              <a:gd name="connsiteX0" fmla="*/ 381000 w 1948028"/>
              <a:gd name="connsiteY0" fmla="*/ 1600200 h 1600200"/>
              <a:gd name="connsiteX1" fmla="*/ 1447800 w 1948028"/>
              <a:gd name="connsiteY1" fmla="*/ 609600 h 1600200"/>
              <a:gd name="connsiteX2" fmla="*/ 1948028 w 1948028"/>
              <a:gd name="connsiteY2" fmla="*/ 5832 h 1600200"/>
              <a:gd name="connsiteX0" fmla="*/ 0 w 1948028"/>
              <a:gd name="connsiteY0" fmla="*/ 1377268 h 1600200"/>
              <a:gd name="connsiteX1" fmla="*/ 1029591 w 1948028"/>
              <a:gd name="connsiteY1" fmla="*/ 816400 h 1600200"/>
              <a:gd name="connsiteX2" fmla="*/ 1695625 w 1948028"/>
              <a:gd name="connsiteY2" fmla="*/ 768995 h 1600200"/>
              <a:gd name="connsiteX3" fmla="*/ 1605128 w 1948028"/>
              <a:gd name="connsiteY3" fmla="*/ 1529832 h 1600200"/>
              <a:gd name="connsiteX4" fmla="*/ 0 w 1948028"/>
              <a:gd name="connsiteY4" fmla="*/ 1377268 h 1600200"/>
              <a:gd name="connsiteX0" fmla="*/ 381000 w 1948028"/>
              <a:gd name="connsiteY0" fmla="*/ 1600200 h 1600200"/>
              <a:gd name="connsiteX1" fmla="*/ 1447800 w 1948028"/>
              <a:gd name="connsiteY1" fmla="*/ 609600 h 1600200"/>
              <a:gd name="connsiteX2" fmla="*/ 1948028 w 1948028"/>
              <a:gd name="connsiteY2" fmla="*/ 5832 h 1600200"/>
              <a:gd name="connsiteX0" fmla="*/ 0 w 1948028"/>
              <a:gd name="connsiteY0" fmla="*/ 1377268 h 1600200"/>
              <a:gd name="connsiteX1" fmla="*/ 1029591 w 1948028"/>
              <a:gd name="connsiteY1" fmla="*/ 816400 h 1600200"/>
              <a:gd name="connsiteX2" fmla="*/ 1695625 w 1948028"/>
              <a:gd name="connsiteY2" fmla="*/ 768995 h 1600200"/>
              <a:gd name="connsiteX3" fmla="*/ 1605128 w 1948028"/>
              <a:gd name="connsiteY3" fmla="*/ 1529832 h 1600200"/>
              <a:gd name="connsiteX4" fmla="*/ 0 w 1948028"/>
              <a:gd name="connsiteY4" fmla="*/ 1377268 h 1600200"/>
              <a:gd name="connsiteX0" fmla="*/ 381000 w 1948028"/>
              <a:gd name="connsiteY0" fmla="*/ 1600200 h 1600200"/>
              <a:gd name="connsiteX1" fmla="*/ 1600200 w 1948028"/>
              <a:gd name="connsiteY1" fmla="*/ 762000 h 1600200"/>
              <a:gd name="connsiteX2" fmla="*/ 1948028 w 1948028"/>
              <a:gd name="connsiteY2" fmla="*/ 5832 h 1600200"/>
              <a:gd name="connsiteX0" fmla="*/ 0 w 1948028"/>
              <a:gd name="connsiteY0" fmla="*/ 1371436 h 1594368"/>
              <a:gd name="connsiteX1" fmla="*/ 1029591 w 1948028"/>
              <a:gd name="connsiteY1" fmla="*/ 810568 h 1594368"/>
              <a:gd name="connsiteX2" fmla="*/ 1695625 w 1948028"/>
              <a:gd name="connsiteY2" fmla="*/ 763163 h 1594368"/>
              <a:gd name="connsiteX3" fmla="*/ 1605128 w 1948028"/>
              <a:gd name="connsiteY3" fmla="*/ 1524000 h 1594368"/>
              <a:gd name="connsiteX4" fmla="*/ 0 w 1948028"/>
              <a:gd name="connsiteY4" fmla="*/ 1371436 h 1594368"/>
              <a:gd name="connsiteX0" fmla="*/ 381000 w 1948028"/>
              <a:gd name="connsiteY0" fmla="*/ 1594368 h 1594368"/>
              <a:gd name="connsiteX1" fmla="*/ 1600200 w 1948028"/>
              <a:gd name="connsiteY1" fmla="*/ 756168 h 1594368"/>
              <a:gd name="connsiteX2" fmla="*/ 1948028 w 1948028"/>
              <a:gd name="connsiteY2" fmla="*/ 0 h 159436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1948028" h="1594368" stroke="0" extrusionOk="0">
                <a:moveTo>
                  <a:pt x="0" y="1371436"/>
                </a:moveTo>
                <a:cubicBezTo>
                  <a:pt x="112869" y="1114540"/>
                  <a:pt x="501782" y="902681"/>
                  <a:pt x="1029591" y="810568"/>
                </a:cubicBezTo>
                <a:cubicBezTo>
                  <a:pt x="1242143" y="773474"/>
                  <a:pt x="1468950" y="757331"/>
                  <a:pt x="1695625" y="763163"/>
                </a:cubicBezTo>
                <a:lnTo>
                  <a:pt x="1605128" y="1524000"/>
                </a:lnTo>
                <a:lnTo>
                  <a:pt x="0" y="1371436"/>
                </a:lnTo>
                <a:close/>
              </a:path>
              <a:path w="1948028" h="1594368" fill="none">
                <a:moveTo>
                  <a:pt x="381000" y="1594368"/>
                </a:moveTo>
                <a:cubicBezTo>
                  <a:pt x="653458" y="851517"/>
                  <a:pt x="1236293" y="1104198"/>
                  <a:pt x="1600200" y="756168"/>
                </a:cubicBezTo>
                <a:cubicBezTo>
                  <a:pt x="1835756" y="593991"/>
                  <a:pt x="1836372" y="458557"/>
                  <a:pt x="1948028" y="0"/>
                </a:cubicBezTo>
              </a:path>
            </a:pathLst>
          </a:cu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6" name="Rectangle 9"/>
          <p:cNvSpPr>
            <a:spLocks noChangeArrowheads="1"/>
          </p:cNvSpPr>
          <p:nvPr>
            <p:custDataLst>
              <p:tags r:id="rId35"/>
            </p:custDataLst>
          </p:nvPr>
        </p:nvSpPr>
        <p:spPr bwMode="auto">
          <a:xfrm>
            <a:off x="4876800" y="2133600"/>
            <a:ext cx="11430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up</a:t>
            </a:r>
            <a:endParaRPr lang="en-US" sz="24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43" name="TextBox 42"/>
          <p:cNvSpPr txBox="1"/>
          <p:nvPr>
            <p:custDataLst>
              <p:tags r:id="rId36"/>
            </p:custDataLst>
          </p:nvPr>
        </p:nvSpPr>
        <p:spPr>
          <a:xfrm>
            <a:off x="228600" y="3733800"/>
            <a:ext cx="3022174" cy="138499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Input: </a:t>
            </a: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up</a:t>
            </a:r>
            <a:r>
              <a:rPr lang="en-US" sz="2800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 </a:t>
            </a:r>
            <a:r>
              <a:rPr lang="en-US" sz="2800" dirty="0" smtClean="0">
                <a:solidFill>
                  <a:schemeClr val="bg1"/>
                </a:solidFill>
              </a:rPr>
              <a:t>or </a:t>
            </a: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down</a:t>
            </a:r>
          </a:p>
          <a:p>
            <a:r>
              <a:rPr lang="en-US" sz="2800" dirty="0" smtClean="0">
                <a:solidFill>
                  <a:schemeClr val="bg1"/>
                </a:solidFill>
              </a:rPr>
              <a:t>Output: </a:t>
            </a:r>
            <a:r>
              <a:rPr lang="en-US" sz="28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on</a:t>
            </a:r>
            <a:r>
              <a:rPr lang="en-US" sz="2800" dirty="0" smtClean="0">
                <a:solidFill>
                  <a:schemeClr val="bg1"/>
                </a:solidFill>
              </a:rPr>
              <a:t> or </a:t>
            </a:r>
            <a:r>
              <a:rPr lang="en-US" sz="28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off</a:t>
            </a:r>
          </a:p>
          <a:p>
            <a:r>
              <a:rPr lang="en-US" sz="2800" dirty="0" smtClean="0">
                <a:solidFill>
                  <a:schemeClr val="bg1"/>
                </a:solidFill>
              </a:rPr>
              <a:t>States: </a:t>
            </a:r>
            <a:r>
              <a:rPr lang="en-US" sz="2800" b="1" dirty="0" smtClean="0">
                <a:solidFill>
                  <a:schemeClr val="accent6"/>
                </a:solidFill>
              </a:rPr>
              <a:t>A</a:t>
            </a:r>
            <a:r>
              <a:rPr lang="en-US" sz="2800" dirty="0" smtClean="0">
                <a:solidFill>
                  <a:schemeClr val="bg1"/>
                </a:solidFill>
              </a:rPr>
              <a:t>, </a:t>
            </a:r>
            <a:r>
              <a:rPr lang="en-US" sz="2800" b="1" dirty="0" smtClean="0">
                <a:solidFill>
                  <a:schemeClr val="accent6"/>
                </a:solidFill>
              </a:rPr>
              <a:t>B</a:t>
            </a:r>
            <a:r>
              <a:rPr lang="en-US" sz="2800" dirty="0" smtClean="0">
                <a:solidFill>
                  <a:schemeClr val="bg1"/>
                </a:solidFill>
              </a:rPr>
              <a:t>, </a:t>
            </a:r>
            <a:r>
              <a:rPr lang="en-US" sz="2800" b="1" dirty="0" smtClean="0">
                <a:solidFill>
                  <a:schemeClr val="accent6"/>
                </a:solidFill>
              </a:rPr>
              <a:t>C</a:t>
            </a:r>
            <a:r>
              <a:rPr lang="en-US" sz="2800" dirty="0" smtClean="0">
                <a:solidFill>
                  <a:schemeClr val="bg1"/>
                </a:solidFill>
              </a:rPr>
              <a:t>, or </a:t>
            </a:r>
            <a:r>
              <a:rPr lang="en-US" sz="2800" b="1" dirty="0" smtClean="0">
                <a:solidFill>
                  <a:schemeClr val="accent6"/>
                </a:solidFill>
              </a:rPr>
              <a:t>D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Digital Door Lock</a:t>
            </a:r>
            <a:endParaRPr lang="en-US" dirty="0"/>
          </a:p>
        </p:txBody>
      </p:sp>
      <p:sp>
        <p:nvSpPr>
          <p:cNvPr id="6" name="Content Placeholder 5"/>
          <p:cNvSpPr>
            <a:spLocks noGrp="1"/>
          </p:cNvSpPr>
          <p:nvPr>
            <p:ph idx="1"/>
            <p:custDataLst>
              <p:tags r:id="rId2"/>
            </p:custDataLst>
          </p:nvPr>
        </p:nvSpPr>
        <p:spPr>
          <a:xfrm>
            <a:off x="2438400" y="304800"/>
            <a:ext cx="6477000" cy="3657600"/>
          </a:xfrm>
        </p:spPr>
        <p:txBody>
          <a:bodyPr>
            <a:normAutofit fontScale="92500" lnSpcReduction="10000"/>
          </a:bodyPr>
          <a:lstStyle/>
          <a:p>
            <a:r>
              <a:rPr lang="en-US" dirty="0" smtClean="0">
                <a:solidFill>
                  <a:schemeClr val="accent1"/>
                </a:solidFill>
              </a:rPr>
              <a:t>Digital Door Lock</a:t>
            </a:r>
          </a:p>
          <a:p>
            <a:r>
              <a:rPr lang="en-US" dirty="0" smtClean="0"/>
              <a:t>Inputs: </a:t>
            </a:r>
          </a:p>
          <a:p>
            <a:pPr>
              <a:buFont typeface="Arial" pitchFamily="34" charset="0"/>
              <a:buChar char="•"/>
            </a:pPr>
            <a:r>
              <a:rPr lang="en-US" dirty="0" err="1" smtClean="0"/>
              <a:t>keycodes</a:t>
            </a:r>
            <a:r>
              <a:rPr lang="en-US" dirty="0" smtClean="0"/>
              <a:t> from keypad</a:t>
            </a:r>
          </a:p>
          <a:p>
            <a:pPr>
              <a:buFont typeface="Arial" pitchFamily="34" charset="0"/>
              <a:buChar char="•"/>
            </a:pPr>
            <a:r>
              <a:rPr lang="en-US" dirty="0" smtClean="0"/>
              <a:t>clock</a:t>
            </a:r>
          </a:p>
          <a:p>
            <a:r>
              <a:rPr lang="en-US" dirty="0" smtClean="0"/>
              <a:t>Outputs: </a:t>
            </a:r>
          </a:p>
          <a:p>
            <a:pPr>
              <a:buFont typeface="Arial" pitchFamily="34" charset="0"/>
              <a:buChar char="•"/>
            </a:pPr>
            <a:r>
              <a:rPr lang="en-US" dirty="0" smtClean="0"/>
              <a:t>“unlock” signal</a:t>
            </a:r>
          </a:p>
          <a:p>
            <a:pPr>
              <a:buFont typeface="Arial" pitchFamily="34" charset="0"/>
              <a:buChar char="•"/>
            </a:pPr>
            <a:r>
              <a:rPr lang="en-US" dirty="0" smtClean="0"/>
              <a:t>display how many keys pressed so far</a:t>
            </a:r>
          </a:p>
        </p:txBody>
      </p:sp>
      <p:pic>
        <p:nvPicPr>
          <p:cNvPr id="15365" name="Picture 5"/>
          <p:cNvPicPr>
            <a:picLocks noChangeAspect="1" noChangeArrowheads="1"/>
          </p:cNvPicPr>
          <p:nvPr>
            <p:custDataLst>
              <p:tags r:id="rId3"/>
            </p:custDataLst>
          </p:nvPr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381000" y="457200"/>
            <a:ext cx="1867441" cy="21193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Door Lock: Inputs</a:t>
            </a:r>
            <a:endParaRPr lang="en-US" dirty="0"/>
          </a:p>
        </p:txBody>
      </p:sp>
      <p:sp>
        <p:nvSpPr>
          <p:cNvPr id="24" name="Content Placeholder 23"/>
          <p:cNvSpPr>
            <a:spLocks noGrp="1"/>
          </p:cNvSpPr>
          <p:nvPr>
            <p:ph idx="1"/>
            <p:custDataLst>
              <p:tags r:id="rId2"/>
            </p:custDataLst>
          </p:nvPr>
        </p:nvSpPr>
        <p:spPr>
          <a:xfrm>
            <a:off x="2971800" y="304800"/>
            <a:ext cx="5943600" cy="2971800"/>
          </a:xfrm>
        </p:spPr>
        <p:txBody>
          <a:bodyPr/>
          <a:lstStyle/>
          <a:p>
            <a:r>
              <a:rPr lang="en-US" dirty="0" smtClean="0"/>
              <a:t>Assumptions:</a:t>
            </a:r>
          </a:p>
          <a:p>
            <a:pPr>
              <a:buFont typeface="Arial" pitchFamily="34" charset="0"/>
              <a:buChar char="•"/>
            </a:pPr>
            <a:r>
              <a:rPr lang="en-US" dirty="0" smtClean="0"/>
              <a:t>signals are synchronized to clock</a:t>
            </a:r>
          </a:p>
          <a:p>
            <a:pPr>
              <a:buFont typeface="Arial" pitchFamily="34" charset="0"/>
              <a:buChar char="•"/>
            </a:pPr>
            <a:r>
              <a:rPr lang="en-US" dirty="0" smtClean="0"/>
              <a:t>Password is B-A-B</a:t>
            </a:r>
          </a:p>
        </p:txBody>
      </p:sp>
      <p:cxnSp>
        <p:nvCxnSpPr>
          <p:cNvPr id="7" name="Straight Connector 6"/>
          <p:cNvCxnSpPr/>
          <p:nvPr>
            <p:custDataLst>
              <p:tags r:id="rId3"/>
            </p:custDataLst>
          </p:nvPr>
        </p:nvCxnSpPr>
        <p:spPr>
          <a:xfrm rot="5400000">
            <a:off x="152400" y="3352800"/>
            <a:ext cx="914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" name="Straight Connector 7"/>
          <p:cNvCxnSpPr/>
          <p:nvPr>
            <p:custDataLst>
              <p:tags r:id="rId4"/>
            </p:custDataLst>
          </p:nvPr>
        </p:nvCxnSpPr>
        <p:spPr>
          <a:xfrm>
            <a:off x="609600" y="3810000"/>
            <a:ext cx="2057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" name="Straight Connector 11"/>
          <p:cNvCxnSpPr/>
          <p:nvPr>
            <p:custDataLst>
              <p:tags r:id="rId5"/>
            </p:custDataLst>
          </p:nvPr>
        </p:nvCxnSpPr>
        <p:spPr>
          <a:xfrm rot="5400000">
            <a:off x="495300" y="3086100"/>
            <a:ext cx="8382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" name="Straight Connector 12"/>
          <p:cNvCxnSpPr/>
          <p:nvPr>
            <p:custDataLst>
              <p:tags r:id="rId6"/>
            </p:custDataLst>
          </p:nvPr>
        </p:nvCxnSpPr>
        <p:spPr>
          <a:xfrm>
            <a:off x="914400" y="3505200"/>
            <a:ext cx="17526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Straight Connector 13"/>
          <p:cNvCxnSpPr/>
          <p:nvPr>
            <p:custDataLst>
              <p:tags r:id="rId7"/>
            </p:custDataLst>
          </p:nvPr>
        </p:nvCxnSpPr>
        <p:spPr>
          <a:xfrm rot="5400000">
            <a:off x="800100" y="2781300"/>
            <a:ext cx="8382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" name="Straight Connector 14"/>
          <p:cNvCxnSpPr/>
          <p:nvPr>
            <p:custDataLst>
              <p:tags r:id="rId8"/>
            </p:custDataLst>
          </p:nvPr>
        </p:nvCxnSpPr>
        <p:spPr>
          <a:xfrm>
            <a:off x="1219200" y="3200400"/>
            <a:ext cx="14478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6" name="Picture 5"/>
          <p:cNvPicPr>
            <a:picLocks noChangeAspect="1" noChangeArrowheads="1"/>
          </p:cNvPicPr>
          <p:nvPr>
            <p:custDataLst>
              <p:tags r:id="rId9"/>
            </p:custDataLst>
          </p:nvPr>
        </p:nvPicPr>
        <p:blipFill>
          <a:blip r:embed="rId15" cstate="print"/>
          <a:srcRect l="12241" t="-1" r="46954" b="46067"/>
          <a:stretch>
            <a:fillRect/>
          </a:stretch>
        </p:blipFill>
        <p:spPr bwMode="auto">
          <a:xfrm>
            <a:off x="381000" y="1295400"/>
            <a:ext cx="1066800" cy="1600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21" name="TextBox 20"/>
          <p:cNvSpPr txBox="1"/>
          <p:nvPr>
            <p:custDataLst>
              <p:tags r:id="rId10"/>
            </p:custDataLst>
          </p:nvPr>
        </p:nvSpPr>
        <p:spPr>
          <a:xfrm>
            <a:off x="2667000" y="2819400"/>
            <a:ext cx="3048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smtClean="0">
                <a:solidFill>
                  <a:schemeClr val="bg1"/>
                </a:solidFill>
              </a:rPr>
              <a:t>K</a:t>
            </a:r>
            <a:endParaRPr lang="en-US" sz="3200" dirty="0">
              <a:solidFill>
                <a:schemeClr val="bg1"/>
              </a:solidFill>
            </a:endParaRPr>
          </a:p>
        </p:txBody>
      </p:sp>
      <p:sp>
        <p:nvSpPr>
          <p:cNvPr id="22" name="TextBox 21"/>
          <p:cNvSpPr txBox="1"/>
          <p:nvPr>
            <p:custDataLst>
              <p:tags r:id="rId11"/>
            </p:custDataLst>
          </p:nvPr>
        </p:nvSpPr>
        <p:spPr>
          <a:xfrm>
            <a:off x="2667000" y="3200400"/>
            <a:ext cx="3048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smtClean="0">
                <a:solidFill>
                  <a:schemeClr val="bg1"/>
                </a:solidFill>
              </a:rPr>
              <a:t>A</a:t>
            </a:r>
            <a:endParaRPr lang="en-US" sz="3200" dirty="0">
              <a:solidFill>
                <a:schemeClr val="bg1"/>
              </a:solidFill>
            </a:endParaRPr>
          </a:p>
        </p:txBody>
      </p:sp>
      <p:sp>
        <p:nvSpPr>
          <p:cNvPr id="23" name="TextBox 22"/>
          <p:cNvSpPr txBox="1"/>
          <p:nvPr>
            <p:custDataLst>
              <p:tags r:id="rId12"/>
            </p:custDataLst>
          </p:nvPr>
        </p:nvSpPr>
        <p:spPr>
          <a:xfrm>
            <a:off x="2667000" y="3581400"/>
            <a:ext cx="3048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smtClean="0">
                <a:solidFill>
                  <a:schemeClr val="bg1"/>
                </a:solidFill>
              </a:rPr>
              <a:t>B</a:t>
            </a:r>
            <a:endParaRPr lang="en-US" sz="3200" dirty="0">
              <a:solidFill>
                <a:schemeClr val="bg1"/>
              </a:solidFill>
            </a:endParaRPr>
          </a:p>
        </p:txBody>
      </p:sp>
      <p:graphicFrame>
        <p:nvGraphicFramePr>
          <p:cNvPr id="25" name="Table 24"/>
          <p:cNvGraphicFramePr>
            <a:graphicFrameLocks noGrp="1"/>
          </p:cNvGraphicFramePr>
          <p:nvPr>
            <p:custDataLst>
              <p:tags r:id="rId13"/>
            </p:custDataLst>
          </p:nvPr>
        </p:nvGraphicFramePr>
        <p:xfrm>
          <a:off x="4800600" y="2362200"/>
          <a:ext cx="3124200" cy="18288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365760"/>
                <a:gridCol w="365760"/>
                <a:gridCol w="365760"/>
                <a:gridCol w="2026920"/>
              </a:tblGrid>
              <a:tr h="365760"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K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A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B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Meaning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</a:tr>
              <a:tr h="365760"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Ø </a:t>
                      </a:r>
                      <a:r>
                        <a:rPr lang="en-US" sz="2400" baseline="0" dirty="0" smtClean="0">
                          <a:solidFill>
                            <a:schemeClr val="bg1"/>
                          </a:solidFill>
                        </a:rPr>
                        <a:t> (</a:t>
                      </a:r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no key)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</a:tr>
              <a:tr h="365760"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‘A’ pressed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</a:tr>
              <a:tr h="365760"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‘B’ pressed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</a:tr>
            </a:tbl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Door Lock: Outputs</a:t>
            </a:r>
            <a:endParaRPr lang="en-US" dirty="0"/>
          </a:p>
        </p:txBody>
      </p:sp>
      <p:sp>
        <p:nvSpPr>
          <p:cNvPr id="24" name="Content Placeholder 23"/>
          <p:cNvSpPr>
            <a:spLocks noGrp="1"/>
          </p:cNvSpPr>
          <p:nvPr>
            <p:ph idx="1"/>
            <p:custDataLst>
              <p:tags r:id="rId2"/>
            </p:custDataLst>
          </p:nvPr>
        </p:nvSpPr>
        <p:spPr>
          <a:xfrm>
            <a:off x="2971800" y="304800"/>
            <a:ext cx="5867400" cy="2819400"/>
          </a:xfrm>
        </p:spPr>
        <p:txBody>
          <a:bodyPr/>
          <a:lstStyle/>
          <a:p>
            <a:r>
              <a:rPr lang="en-US" dirty="0" smtClean="0"/>
              <a:t>Assumptions:</a:t>
            </a:r>
          </a:p>
          <a:p>
            <a:pPr>
              <a:buFont typeface="Arial" pitchFamily="34" charset="0"/>
              <a:buChar char="•"/>
            </a:pPr>
            <a:r>
              <a:rPr lang="en-US" dirty="0" smtClean="0"/>
              <a:t>High pulse on U unlocks door</a:t>
            </a:r>
          </a:p>
        </p:txBody>
      </p:sp>
      <p:cxnSp>
        <p:nvCxnSpPr>
          <p:cNvPr id="7" name="Straight Connector 6"/>
          <p:cNvCxnSpPr/>
          <p:nvPr>
            <p:custDataLst>
              <p:tags r:id="rId3"/>
            </p:custDataLst>
          </p:nvPr>
        </p:nvCxnSpPr>
        <p:spPr>
          <a:xfrm rot="5400000" flipH="1" flipV="1">
            <a:off x="3086100" y="2628900"/>
            <a:ext cx="9906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" name="Straight Connector 7"/>
          <p:cNvCxnSpPr/>
          <p:nvPr>
            <p:custDataLst>
              <p:tags r:id="rId4"/>
            </p:custDataLst>
          </p:nvPr>
        </p:nvCxnSpPr>
        <p:spPr>
          <a:xfrm rot="10800000">
            <a:off x="3124200" y="2133600"/>
            <a:ext cx="4572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" name="Straight Connector 11"/>
          <p:cNvCxnSpPr/>
          <p:nvPr>
            <p:custDataLst>
              <p:tags r:id="rId5"/>
            </p:custDataLst>
          </p:nvPr>
        </p:nvCxnSpPr>
        <p:spPr>
          <a:xfrm rot="16200000">
            <a:off x="2628900" y="2933700"/>
            <a:ext cx="8382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" name="Straight Connector 12"/>
          <p:cNvCxnSpPr/>
          <p:nvPr>
            <p:custDataLst>
              <p:tags r:id="rId6"/>
            </p:custDataLst>
          </p:nvPr>
        </p:nvCxnSpPr>
        <p:spPr>
          <a:xfrm rot="10800000">
            <a:off x="1905000" y="2514600"/>
            <a:ext cx="11430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6" name="Picture 5"/>
          <p:cNvPicPr>
            <a:picLocks noChangeAspect="1" noChangeArrowheads="1"/>
          </p:cNvPicPr>
          <p:nvPr>
            <p:custDataLst>
              <p:tags r:id="rId7"/>
            </p:custDataLst>
          </p:nvPr>
        </p:nvPicPr>
        <p:blipFill>
          <a:blip r:embed="rId17" cstate="print"/>
          <a:srcRect l="5440" t="47941" r="-653" b="4118"/>
          <a:stretch>
            <a:fillRect/>
          </a:stretch>
        </p:blipFill>
        <p:spPr bwMode="auto">
          <a:xfrm>
            <a:off x="2819400" y="3124200"/>
            <a:ext cx="2133600" cy="1219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18" name="TextBox 17"/>
          <p:cNvSpPr txBox="1"/>
          <p:nvPr>
            <p:custDataLst>
              <p:tags r:id="rId8"/>
            </p:custDataLst>
          </p:nvPr>
        </p:nvSpPr>
        <p:spPr>
          <a:xfrm>
            <a:off x="1524000" y="2286000"/>
            <a:ext cx="3048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smtClean="0">
                <a:solidFill>
                  <a:schemeClr val="bg1"/>
                </a:solidFill>
              </a:rPr>
              <a:t>U</a:t>
            </a:r>
            <a:endParaRPr lang="en-US" sz="3200" dirty="0">
              <a:solidFill>
                <a:schemeClr val="bg1"/>
              </a:solidFill>
            </a:endParaRPr>
          </a:p>
        </p:txBody>
      </p:sp>
      <p:sp>
        <p:nvSpPr>
          <p:cNvPr id="19" name="TextBox 18"/>
          <p:cNvSpPr txBox="1"/>
          <p:nvPr>
            <p:custDataLst>
              <p:tags r:id="rId9"/>
            </p:custDataLst>
          </p:nvPr>
        </p:nvSpPr>
        <p:spPr>
          <a:xfrm>
            <a:off x="381000" y="1828800"/>
            <a:ext cx="16764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D</a:t>
            </a:r>
            <a:r>
              <a:rPr lang="en-US" sz="2800" baseline="-25000" dirty="0" smtClean="0">
                <a:solidFill>
                  <a:schemeClr val="bg1"/>
                </a:solidFill>
              </a:rPr>
              <a:t>3</a:t>
            </a:r>
            <a:r>
              <a:rPr lang="en-US" sz="2800" dirty="0" smtClean="0">
                <a:solidFill>
                  <a:schemeClr val="bg1"/>
                </a:solidFill>
              </a:rPr>
              <a:t>D</a:t>
            </a:r>
            <a:r>
              <a:rPr lang="en-US" sz="2800" baseline="-25000" dirty="0" smtClean="0">
                <a:solidFill>
                  <a:schemeClr val="bg1"/>
                </a:solidFill>
              </a:rPr>
              <a:t>2</a:t>
            </a:r>
            <a:r>
              <a:rPr lang="en-US" sz="2800" dirty="0" smtClean="0">
                <a:solidFill>
                  <a:schemeClr val="bg1"/>
                </a:solidFill>
              </a:rPr>
              <a:t>D</a:t>
            </a:r>
            <a:r>
              <a:rPr lang="en-US" sz="2800" baseline="-25000" dirty="0" smtClean="0">
                <a:solidFill>
                  <a:schemeClr val="bg1"/>
                </a:solidFill>
              </a:rPr>
              <a:t>1</a:t>
            </a:r>
            <a:r>
              <a:rPr lang="en-US" sz="2800" dirty="0" smtClean="0">
                <a:solidFill>
                  <a:schemeClr val="bg1"/>
                </a:solidFill>
              </a:rPr>
              <a:t>D</a:t>
            </a:r>
            <a:r>
              <a:rPr lang="en-US" sz="2800" baseline="-25000" dirty="0" smtClean="0">
                <a:solidFill>
                  <a:schemeClr val="bg1"/>
                </a:solidFill>
              </a:rPr>
              <a:t>0</a:t>
            </a:r>
            <a:endParaRPr lang="en-US" sz="2800" baseline="-25000" dirty="0">
              <a:solidFill>
                <a:schemeClr val="bg1"/>
              </a:solidFill>
            </a:endParaRPr>
          </a:p>
        </p:txBody>
      </p:sp>
      <p:cxnSp>
        <p:nvCxnSpPr>
          <p:cNvPr id="29" name="Straight Connector 28"/>
          <p:cNvCxnSpPr/>
          <p:nvPr>
            <p:custDataLst>
              <p:tags r:id="rId10"/>
            </p:custDataLst>
          </p:nvPr>
        </p:nvCxnSpPr>
        <p:spPr>
          <a:xfrm rot="5400000">
            <a:off x="2136342" y="2095500"/>
            <a:ext cx="152400" cy="7620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3" name="TextBox 32"/>
          <p:cNvSpPr txBox="1"/>
          <p:nvPr>
            <p:custDataLst>
              <p:tags r:id="rId11"/>
            </p:custDataLst>
          </p:nvPr>
        </p:nvSpPr>
        <p:spPr>
          <a:xfrm>
            <a:off x="2022042" y="1676400"/>
            <a:ext cx="340158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smtClean="0">
                <a:solidFill>
                  <a:schemeClr val="bg1"/>
                </a:solidFill>
              </a:rPr>
              <a:t>4</a:t>
            </a:r>
          </a:p>
        </p:txBody>
      </p:sp>
      <p:sp>
        <p:nvSpPr>
          <p:cNvPr id="34" name="Rectangle 33"/>
          <p:cNvSpPr/>
          <p:nvPr>
            <p:custDataLst>
              <p:tags r:id="rId12"/>
            </p:custDataLst>
          </p:nvPr>
        </p:nvSpPr>
        <p:spPr>
          <a:xfrm>
            <a:off x="2438400" y="1600200"/>
            <a:ext cx="685800" cy="685800"/>
          </a:xfrm>
          <a:prstGeom prst="rect">
            <a:avLst/>
          </a:prstGeom>
          <a:noFill/>
          <a:ln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smtClean="0"/>
              <a:t>LED</a:t>
            </a:r>
            <a:br>
              <a:rPr lang="en-US" sz="2400" dirty="0" smtClean="0"/>
            </a:br>
            <a:r>
              <a:rPr lang="en-US" sz="2400" dirty="0" err="1" smtClean="0"/>
              <a:t>dec</a:t>
            </a:r>
            <a:endParaRPr lang="en-US" sz="2400" dirty="0"/>
          </a:p>
        </p:txBody>
      </p:sp>
      <p:cxnSp>
        <p:nvCxnSpPr>
          <p:cNvPr id="39" name="Straight Connector 38"/>
          <p:cNvCxnSpPr/>
          <p:nvPr>
            <p:custDataLst>
              <p:tags r:id="rId13"/>
            </p:custDataLst>
          </p:nvPr>
        </p:nvCxnSpPr>
        <p:spPr>
          <a:xfrm rot="10800000">
            <a:off x="1905000" y="2133600"/>
            <a:ext cx="533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4" name="Straight Connector 43"/>
          <p:cNvCxnSpPr/>
          <p:nvPr>
            <p:custDataLst>
              <p:tags r:id="rId14"/>
            </p:custDataLst>
          </p:nvPr>
        </p:nvCxnSpPr>
        <p:spPr>
          <a:xfrm rot="5400000">
            <a:off x="3279342" y="2095500"/>
            <a:ext cx="152400" cy="7620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5" name="TextBox 44"/>
          <p:cNvSpPr txBox="1"/>
          <p:nvPr>
            <p:custDataLst>
              <p:tags r:id="rId15"/>
            </p:custDataLst>
          </p:nvPr>
        </p:nvSpPr>
        <p:spPr>
          <a:xfrm>
            <a:off x="3165042" y="1676400"/>
            <a:ext cx="340158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smtClean="0">
                <a:solidFill>
                  <a:schemeClr val="bg1"/>
                </a:solidFill>
              </a:rPr>
              <a:t>8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04610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>
            <a:noAutofit/>
          </a:bodyPr>
          <a:lstStyle/>
          <a:p>
            <a:r>
              <a:rPr lang="en-US" dirty="0" smtClean="0"/>
              <a:t>Door Lock: Simplified State Diagram</a:t>
            </a:r>
            <a:endParaRPr lang="en-US" dirty="0"/>
          </a:p>
        </p:txBody>
      </p:sp>
      <p:sp>
        <p:nvSpPr>
          <p:cNvPr id="33" name="Oval 6"/>
          <p:cNvSpPr>
            <a:spLocks noChangeArrowheads="1"/>
          </p:cNvSpPr>
          <p:nvPr>
            <p:custDataLst>
              <p:tags r:id="rId2"/>
            </p:custDataLst>
          </p:nvPr>
        </p:nvSpPr>
        <p:spPr bwMode="auto">
          <a:xfrm>
            <a:off x="762000" y="2812208"/>
            <a:ext cx="838200" cy="838200"/>
          </a:xfrm>
          <a:prstGeom prst="ellipse">
            <a:avLst/>
          </a:prstGeom>
          <a:solidFill>
            <a:schemeClr val="accent4">
              <a:lumMod val="50000"/>
              <a:alpha val="50000"/>
            </a:schemeClr>
          </a:solidFill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34" name="Rectangle 8"/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838200" y="2964608"/>
            <a:ext cx="685800" cy="347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 anchor="ctr">
            <a:noAutofit/>
          </a:bodyPr>
          <a:lstStyle/>
          <a:p>
            <a:pPr algn="ctr">
              <a:lnSpc>
                <a:spcPct val="70000"/>
              </a:lnSpc>
            </a:pPr>
            <a:r>
              <a:rPr lang="en-US" sz="2400" b="1" dirty="0" smtClean="0">
                <a:solidFill>
                  <a:srgbClr val="FFC000"/>
                </a:solidFill>
              </a:rPr>
              <a:t>Idle</a:t>
            </a:r>
            <a:endParaRPr lang="en-US" sz="2400" b="1" dirty="0">
              <a:solidFill>
                <a:srgbClr val="FFC000"/>
              </a:solidFill>
            </a:endParaRPr>
          </a:p>
        </p:txBody>
      </p:sp>
      <p:sp>
        <p:nvSpPr>
          <p:cNvPr id="35" name="Oval 34"/>
          <p:cNvSpPr/>
          <p:nvPr>
            <p:custDataLst>
              <p:tags r:id="rId4"/>
            </p:custDataLst>
          </p:nvPr>
        </p:nvSpPr>
        <p:spPr>
          <a:xfrm>
            <a:off x="685800" y="2743200"/>
            <a:ext cx="977900" cy="983408"/>
          </a:xfrm>
          <a:prstGeom prst="ellipse">
            <a:avLst/>
          </a:prstGeom>
          <a:noFill/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38" name="Oval 6"/>
          <p:cNvSpPr>
            <a:spLocks noChangeArrowheads="1"/>
          </p:cNvSpPr>
          <p:nvPr>
            <p:custDataLst>
              <p:tags r:id="rId5"/>
            </p:custDataLst>
          </p:nvPr>
        </p:nvSpPr>
        <p:spPr bwMode="auto">
          <a:xfrm>
            <a:off x="2362200" y="925512"/>
            <a:ext cx="838200" cy="838200"/>
          </a:xfrm>
          <a:prstGeom prst="ellipse">
            <a:avLst/>
          </a:prstGeom>
          <a:solidFill>
            <a:schemeClr val="accent4">
              <a:lumMod val="50000"/>
              <a:alpha val="50000"/>
            </a:schemeClr>
          </a:solidFill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39" name="Rectangle 8"/>
          <p:cNvSpPr>
            <a:spLocks noChangeArrowheads="1"/>
          </p:cNvSpPr>
          <p:nvPr>
            <p:custDataLst>
              <p:tags r:id="rId6"/>
            </p:custDataLst>
          </p:nvPr>
        </p:nvSpPr>
        <p:spPr bwMode="auto">
          <a:xfrm>
            <a:off x="2438400" y="1077912"/>
            <a:ext cx="685800" cy="347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 anchor="ctr">
            <a:noAutofit/>
          </a:bodyPr>
          <a:lstStyle/>
          <a:p>
            <a:pPr algn="ctr">
              <a:lnSpc>
                <a:spcPct val="70000"/>
              </a:lnSpc>
            </a:pPr>
            <a:r>
              <a:rPr lang="en-US" sz="2400" b="1" dirty="0" smtClean="0">
                <a:solidFill>
                  <a:srgbClr val="FFC000"/>
                </a:solidFill>
              </a:rPr>
              <a:t>G1</a:t>
            </a:r>
            <a:endParaRPr lang="en-US" sz="2400" b="1" dirty="0">
              <a:solidFill>
                <a:srgbClr val="FFC000"/>
              </a:solidFill>
            </a:endParaRPr>
          </a:p>
        </p:txBody>
      </p:sp>
      <p:sp>
        <p:nvSpPr>
          <p:cNvPr id="48" name="Rectangle 9"/>
          <p:cNvSpPr>
            <a:spLocks noChangeArrowheads="1"/>
          </p:cNvSpPr>
          <p:nvPr>
            <p:custDataLst>
              <p:tags r:id="rId7"/>
            </p:custDataLst>
          </p:nvPr>
        </p:nvSpPr>
        <p:spPr bwMode="auto">
          <a:xfrm>
            <a:off x="872647" y="3193208"/>
            <a:ext cx="6858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”0”</a:t>
            </a:r>
            <a:endParaRPr lang="en-US" sz="24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49" name="Rectangle 9"/>
          <p:cNvSpPr>
            <a:spLocks noChangeArrowheads="1"/>
          </p:cNvSpPr>
          <p:nvPr>
            <p:custDataLst>
              <p:tags r:id="rId8"/>
            </p:custDataLst>
          </p:nvPr>
        </p:nvSpPr>
        <p:spPr bwMode="auto">
          <a:xfrm>
            <a:off x="228600" y="3657600"/>
            <a:ext cx="3810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Ø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sp>
        <p:nvSpPr>
          <p:cNvPr id="50" name="Arc 49"/>
          <p:cNvSpPr/>
          <p:nvPr>
            <p:custDataLst>
              <p:tags r:id="rId9"/>
            </p:custDataLst>
          </p:nvPr>
        </p:nvSpPr>
        <p:spPr>
          <a:xfrm>
            <a:off x="152400" y="2888408"/>
            <a:ext cx="609600" cy="685800"/>
          </a:xfrm>
          <a:prstGeom prst="arc">
            <a:avLst>
              <a:gd name="adj1" fmla="val 2326044"/>
              <a:gd name="adj2" fmla="val 19355275"/>
            </a:avLst>
          </a:pr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wrap="non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56" name="Oval 6"/>
          <p:cNvSpPr>
            <a:spLocks noChangeArrowheads="1"/>
          </p:cNvSpPr>
          <p:nvPr>
            <p:custDataLst>
              <p:tags r:id="rId10"/>
            </p:custDataLst>
          </p:nvPr>
        </p:nvSpPr>
        <p:spPr bwMode="auto">
          <a:xfrm>
            <a:off x="4381500" y="925512"/>
            <a:ext cx="838200" cy="838200"/>
          </a:xfrm>
          <a:prstGeom prst="ellipse">
            <a:avLst/>
          </a:prstGeom>
          <a:solidFill>
            <a:schemeClr val="accent4">
              <a:lumMod val="50000"/>
              <a:alpha val="50000"/>
            </a:schemeClr>
          </a:solidFill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57" name="Rectangle 8"/>
          <p:cNvSpPr>
            <a:spLocks noChangeArrowheads="1"/>
          </p:cNvSpPr>
          <p:nvPr>
            <p:custDataLst>
              <p:tags r:id="rId11"/>
            </p:custDataLst>
          </p:nvPr>
        </p:nvSpPr>
        <p:spPr bwMode="auto">
          <a:xfrm>
            <a:off x="4457700" y="1077912"/>
            <a:ext cx="685800" cy="347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 anchor="ctr">
            <a:noAutofit/>
          </a:bodyPr>
          <a:lstStyle/>
          <a:p>
            <a:pPr algn="ctr">
              <a:lnSpc>
                <a:spcPct val="70000"/>
              </a:lnSpc>
            </a:pPr>
            <a:r>
              <a:rPr lang="en-US" sz="2400" b="1" dirty="0" smtClean="0">
                <a:solidFill>
                  <a:srgbClr val="FFC000"/>
                </a:solidFill>
              </a:rPr>
              <a:t>G2</a:t>
            </a:r>
            <a:endParaRPr lang="en-US" sz="2400" b="1" dirty="0">
              <a:solidFill>
                <a:srgbClr val="FFC000"/>
              </a:solidFill>
            </a:endParaRPr>
          </a:p>
        </p:txBody>
      </p:sp>
      <p:sp>
        <p:nvSpPr>
          <p:cNvPr id="58" name="Oval 6"/>
          <p:cNvSpPr>
            <a:spLocks noChangeArrowheads="1"/>
          </p:cNvSpPr>
          <p:nvPr>
            <p:custDataLst>
              <p:tags r:id="rId12"/>
            </p:custDataLst>
          </p:nvPr>
        </p:nvSpPr>
        <p:spPr bwMode="auto">
          <a:xfrm>
            <a:off x="6438900" y="925512"/>
            <a:ext cx="914400" cy="838200"/>
          </a:xfrm>
          <a:prstGeom prst="ellipse">
            <a:avLst/>
          </a:prstGeom>
          <a:solidFill>
            <a:schemeClr val="accent4">
              <a:lumMod val="50000"/>
              <a:alpha val="50000"/>
            </a:schemeClr>
          </a:solidFill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59" name="Rectangle 8"/>
          <p:cNvSpPr>
            <a:spLocks noChangeArrowheads="1"/>
          </p:cNvSpPr>
          <p:nvPr>
            <p:custDataLst>
              <p:tags r:id="rId13"/>
            </p:custDataLst>
          </p:nvPr>
        </p:nvSpPr>
        <p:spPr bwMode="auto">
          <a:xfrm>
            <a:off x="6553200" y="1001712"/>
            <a:ext cx="685800" cy="347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 anchor="ctr">
            <a:noAutofit/>
          </a:bodyPr>
          <a:lstStyle/>
          <a:p>
            <a:pPr algn="ctr">
              <a:lnSpc>
                <a:spcPct val="70000"/>
              </a:lnSpc>
            </a:pPr>
            <a:r>
              <a:rPr lang="en-US" sz="2400" b="1" dirty="0" smtClean="0">
                <a:solidFill>
                  <a:srgbClr val="FFC000"/>
                </a:solidFill>
              </a:rPr>
              <a:t>G3</a:t>
            </a:r>
            <a:endParaRPr lang="en-US" sz="2400" b="1" dirty="0">
              <a:solidFill>
                <a:srgbClr val="FFC000"/>
              </a:solidFill>
            </a:endParaRPr>
          </a:p>
        </p:txBody>
      </p:sp>
      <p:sp>
        <p:nvSpPr>
          <p:cNvPr id="60" name="Oval 6"/>
          <p:cNvSpPr>
            <a:spLocks noChangeArrowheads="1"/>
          </p:cNvSpPr>
          <p:nvPr>
            <p:custDataLst>
              <p:tags r:id="rId14"/>
            </p:custDataLst>
          </p:nvPr>
        </p:nvSpPr>
        <p:spPr bwMode="auto">
          <a:xfrm>
            <a:off x="2362200" y="4267200"/>
            <a:ext cx="838200" cy="849312"/>
          </a:xfrm>
          <a:prstGeom prst="ellipse">
            <a:avLst/>
          </a:prstGeom>
          <a:solidFill>
            <a:schemeClr val="accent4">
              <a:lumMod val="50000"/>
              <a:alpha val="50000"/>
            </a:schemeClr>
          </a:solidFill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61" name="Rectangle 8"/>
          <p:cNvSpPr>
            <a:spLocks noChangeArrowheads="1"/>
          </p:cNvSpPr>
          <p:nvPr>
            <p:custDataLst>
              <p:tags r:id="rId15"/>
            </p:custDataLst>
          </p:nvPr>
        </p:nvSpPr>
        <p:spPr bwMode="auto">
          <a:xfrm>
            <a:off x="2438400" y="4419600"/>
            <a:ext cx="685800" cy="347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 anchor="ctr">
            <a:noAutofit/>
          </a:bodyPr>
          <a:lstStyle/>
          <a:p>
            <a:pPr algn="ctr">
              <a:lnSpc>
                <a:spcPct val="70000"/>
              </a:lnSpc>
            </a:pPr>
            <a:r>
              <a:rPr lang="en-US" sz="2400" b="1" dirty="0" smtClean="0">
                <a:solidFill>
                  <a:srgbClr val="FFC000"/>
                </a:solidFill>
              </a:rPr>
              <a:t>B1</a:t>
            </a:r>
            <a:endParaRPr lang="en-US" sz="2400" b="1" dirty="0">
              <a:solidFill>
                <a:srgbClr val="FFC000"/>
              </a:solidFill>
            </a:endParaRPr>
          </a:p>
        </p:txBody>
      </p:sp>
      <p:sp>
        <p:nvSpPr>
          <p:cNvPr id="62" name="Oval 6"/>
          <p:cNvSpPr>
            <a:spLocks noChangeArrowheads="1"/>
          </p:cNvSpPr>
          <p:nvPr>
            <p:custDataLst>
              <p:tags r:id="rId16"/>
            </p:custDataLst>
          </p:nvPr>
        </p:nvSpPr>
        <p:spPr bwMode="auto">
          <a:xfrm>
            <a:off x="4038600" y="4267200"/>
            <a:ext cx="914400" cy="849312"/>
          </a:xfrm>
          <a:prstGeom prst="ellipse">
            <a:avLst/>
          </a:prstGeom>
          <a:solidFill>
            <a:schemeClr val="accent4">
              <a:lumMod val="50000"/>
              <a:alpha val="50000"/>
            </a:schemeClr>
          </a:solidFill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63" name="Rectangle 8"/>
          <p:cNvSpPr>
            <a:spLocks noChangeArrowheads="1"/>
          </p:cNvSpPr>
          <p:nvPr>
            <p:custDataLst>
              <p:tags r:id="rId17"/>
            </p:custDataLst>
          </p:nvPr>
        </p:nvSpPr>
        <p:spPr bwMode="auto">
          <a:xfrm>
            <a:off x="4119352" y="4419600"/>
            <a:ext cx="685800" cy="347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 anchor="ctr">
            <a:noAutofit/>
          </a:bodyPr>
          <a:lstStyle/>
          <a:p>
            <a:pPr algn="ctr">
              <a:lnSpc>
                <a:spcPct val="70000"/>
              </a:lnSpc>
            </a:pPr>
            <a:r>
              <a:rPr lang="en-US" sz="2400" b="1" dirty="0" smtClean="0">
                <a:solidFill>
                  <a:srgbClr val="FFC000"/>
                </a:solidFill>
              </a:rPr>
              <a:t>B2</a:t>
            </a:r>
            <a:endParaRPr lang="en-US" sz="2400" b="1" dirty="0">
              <a:solidFill>
                <a:srgbClr val="FFC000"/>
              </a:solidFill>
            </a:endParaRPr>
          </a:p>
        </p:txBody>
      </p:sp>
      <p:sp>
        <p:nvSpPr>
          <p:cNvPr id="67" name="Rectangle 9"/>
          <p:cNvSpPr>
            <a:spLocks noChangeArrowheads="1"/>
          </p:cNvSpPr>
          <p:nvPr>
            <p:custDataLst>
              <p:tags r:id="rId18"/>
            </p:custDataLst>
          </p:nvPr>
        </p:nvSpPr>
        <p:spPr bwMode="auto">
          <a:xfrm>
            <a:off x="2471948" y="1280634"/>
            <a:ext cx="6096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”1”</a:t>
            </a:r>
            <a:endParaRPr lang="en-US" sz="24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68" name="Rectangle 9"/>
          <p:cNvSpPr>
            <a:spLocks noChangeArrowheads="1"/>
          </p:cNvSpPr>
          <p:nvPr>
            <p:custDataLst>
              <p:tags r:id="rId19"/>
            </p:custDataLst>
          </p:nvPr>
        </p:nvSpPr>
        <p:spPr bwMode="auto">
          <a:xfrm>
            <a:off x="4529348" y="1280634"/>
            <a:ext cx="6096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”2”</a:t>
            </a:r>
            <a:endParaRPr lang="en-US" sz="24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69" name="Rectangle 9"/>
          <p:cNvSpPr>
            <a:spLocks noChangeArrowheads="1"/>
          </p:cNvSpPr>
          <p:nvPr>
            <p:custDataLst>
              <p:tags r:id="rId20"/>
            </p:custDataLst>
          </p:nvPr>
        </p:nvSpPr>
        <p:spPr bwMode="auto">
          <a:xfrm>
            <a:off x="6435304" y="1213959"/>
            <a:ext cx="956096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”3”, U</a:t>
            </a:r>
            <a:endParaRPr lang="en-US" sz="24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73" name="Rectangle 9"/>
          <p:cNvSpPr>
            <a:spLocks noChangeArrowheads="1"/>
          </p:cNvSpPr>
          <p:nvPr>
            <p:custDataLst>
              <p:tags r:id="rId21"/>
            </p:custDataLst>
          </p:nvPr>
        </p:nvSpPr>
        <p:spPr bwMode="auto">
          <a:xfrm>
            <a:off x="2510048" y="4648200"/>
            <a:ext cx="6096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”1”</a:t>
            </a:r>
            <a:endParaRPr lang="en-US" sz="24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74" name="Rectangle 9"/>
          <p:cNvSpPr>
            <a:spLocks noChangeArrowheads="1"/>
          </p:cNvSpPr>
          <p:nvPr>
            <p:custDataLst>
              <p:tags r:id="rId22"/>
            </p:custDataLst>
          </p:nvPr>
        </p:nvSpPr>
        <p:spPr bwMode="auto">
          <a:xfrm>
            <a:off x="4191000" y="4648200"/>
            <a:ext cx="6858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”2”</a:t>
            </a:r>
            <a:endParaRPr lang="en-US" sz="24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85" name="Rectangle 9"/>
          <p:cNvSpPr>
            <a:spLocks noChangeArrowheads="1"/>
          </p:cNvSpPr>
          <p:nvPr>
            <p:custDataLst>
              <p:tags r:id="rId23"/>
            </p:custDataLst>
          </p:nvPr>
        </p:nvSpPr>
        <p:spPr bwMode="auto">
          <a:xfrm>
            <a:off x="2057400" y="399304"/>
            <a:ext cx="3810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Ø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sp>
        <p:nvSpPr>
          <p:cNvPr id="86" name="Arc 85"/>
          <p:cNvSpPr/>
          <p:nvPr>
            <p:custDataLst>
              <p:tags r:id="rId24"/>
            </p:custDataLst>
          </p:nvPr>
        </p:nvSpPr>
        <p:spPr>
          <a:xfrm rot="5400000">
            <a:off x="2476500" y="342900"/>
            <a:ext cx="609600" cy="685800"/>
          </a:xfrm>
          <a:prstGeom prst="arc">
            <a:avLst>
              <a:gd name="adj1" fmla="val 2326044"/>
              <a:gd name="adj2" fmla="val 19355275"/>
            </a:avLst>
          </a:pr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wrap="non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88" name="Rectangle 9"/>
          <p:cNvSpPr>
            <a:spLocks noChangeArrowheads="1"/>
          </p:cNvSpPr>
          <p:nvPr>
            <p:custDataLst>
              <p:tags r:id="rId25"/>
            </p:custDataLst>
          </p:nvPr>
        </p:nvSpPr>
        <p:spPr bwMode="auto">
          <a:xfrm>
            <a:off x="4076700" y="399304"/>
            <a:ext cx="3810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Ø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sp>
        <p:nvSpPr>
          <p:cNvPr id="89" name="Arc 88"/>
          <p:cNvSpPr/>
          <p:nvPr>
            <p:custDataLst>
              <p:tags r:id="rId26"/>
            </p:custDataLst>
          </p:nvPr>
        </p:nvSpPr>
        <p:spPr>
          <a:xfrm rot="5400000">
            <a:off x="4495800" y="342900"/>
            <a:ext cx="609600" cy="685800"/>
          </a:xfrm>
          <a:prstGeom prst="arc">
            <a:avLst>
              <a:gd name="adj1" fmla="val 2326044"/>
              <a:gd name="adj2" fmla="val 19355275"/>
            </a:avLst>
          </a:pr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wrap="non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91" name="Rectangle 9"/>
          <p:cNvSpPr>
            <a:spLocks noChangeArrowheads="1"/>
          </p:cNvSpPr>
          <p:nvPr>
            <p:custDataLst>
              <p:tags r:id="rId27"/>
            </p:custDataLst>
          </p:nvPr>
        </p:nvSpPr>
        <p:spPr bwMode="auto">
          <a:xfrm>
            <a:off x="3200400" y="5192712"/>
            <a:ext cx="3810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Ø</a:t>
            </a:r>
          </a:p>
        </p:txBody>
      </p:sp>
      <p:sp>
        <p:nvSpPr>
          <p:cNvPr id="94" name="Rectangle 9"/>
          <p:cNvSpPr>
            <a:spLocks noChangeArrowheads="1"/>
          </p:cNvSpPr>
          <p:nvPr>
            <p:custDataLst>
              <p:tags r:id="rId28"/>
            </p:custDataLst>
          </p:nvPr>
        </p:nvSpPr>
        <p:spPr bwMode="auto">
          <a:xfrm>
            <a:off x="4876800" y="5192712"/>
            <a:ext cx="3810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Ø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sp>
        <p:nvSpPr>
          <p:cNvPr id="95" name="Arc 94"/>
          <p:cNvSpPr/>
          <p:nvPr>
            <p:custDataLst>
              <p:tags r:id="rId29"/>
            </p:custDataLst>
          </p:nvPr>
        </p:nvSpPr>
        <p:spPr>
          <a:xfrm rot="16200000">
            <a:off x="4152900" y="5002212"/>
            <a:ext cx="609600" cy="685800"/>
          </a:xfrm>
          <a:prstGeom prst="arc">
            <a:avLst>
              <a:gd name="adj1" fmla="val 2326044"/>
              <a:gd name="adj2" fmla="val 19355275"/>
            </a:avLst>
          </a:pr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wrap="non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97" name="Freeform 96"/>
          <p:cNvSpPr/>
          <p:nvPr>
            <p:custDataLst>
              <p:tags r:id="rId30"/>
            </p:custDataLst>
          </p:nvPr>
        </p:nvSpPr>
        <p:spPr>
          <a:xfrm>
            <a:off x="1676400" y="1828800"/>
            <a:ext cx="5181600" cy="1371600"/>
          </a:xfrm>
          <a:custGeom>
            <a:avLst/>
            <a:gdLst>
              <a:gd name="connsiteX0" fmla="*/ 3812876 w 3812876"/>
              <a:gd name="connsiteY0" fmla="*/ 0 h 1007854"/>
              <a:gd name="connsiteX1" fmla="*/ 2993366 w 3812876"/>
              <a:gd name="connsiteY1" fmla="*/ 879895 h 1007854"/>
              <a:gd name="connsiteX2" fmla="*/ 0 w 3812876"/>
              <a:gd name="connsiteY2" fmla="*/ 767751 h 1007854"/>
              <a:gd name="connsiteX0" fmla="*/ 3812876 w 3812876"/>
              <a:gd name="connsiteY0" fmla="*/ 0 h 887802"/>
              <a:gd name="connsiteX1" fmla="*/ 2672751 w 3812876"/>
              <a:gd name="connsiteY1" fmla="*/ 638355 h 887802"/>
              <a:gd name="connsiteX2" fmla="*/ 0 w 3812876"/>
              <a:gd name="connsiteY2" fmla="*/ 767751 h 887802"/>
              <a:gd name="connsiteX0" fmla="*/ 3812876 w 3812876"/>
              <a:gd name="connsiteY0" fmla="*/ 0 h 887802"/>
              <a:gd name="connsiteX1" fmla="*/ 2672751 w 3812876"/>
              <a:gd name="connsiteY1" fmla="*/ 638355 h 887802"/>
              <a:gd name="connsiteX2" fmla="*/ 0 w 3812876"/>
              <a:gd name="connsiteY2" fmla="*/ 767751 h 887802"/>
              <a:gd name="connsiteX0" fmla="*/ 3812876 w 3812876"/>
              <a:gd name="connsiteY0" fmla="*/ 0 h 887802"/>
              <a:gd name="connsiteX1" fmla="*/ 2748951 w 3812876"/>
              <a:gd name="connsiteY1" fmla="*/ 409755 h 887802"/>
              <a:gd name="connsiteX2" fmla="*/ 0 w 3812876"/>
              <a:gd name="connsiteY2" fmla="*/ 767751 h 887802"/>
              <a:gd name="connsiteX0" fmla="*/ 3812876 w 3812876"/>
              <a:gd name="connsiteY0" fmla="*/ 0 h 767751"/>
              <a:gd name="connsiteX1" fmla="*/ 2748951 w 3812876"/>
              <a:gd name="connsiteY1" fmla="*/ 409755 h 767751"/>
              <a:gd name="connsiteX2" fmla="*/ 0 w 3812876"/>
              <a:gd name="connsiteY2" fmla="*/ 767751 h 767751"/>
              <a:gd name="connsiteX0" fmla="*/ 3812876 w 3812876"/>
              <a:gd name="connsiteY0" fmla="*/ 0 h 767751"/>
              <a:gd name="connsiteX1" fmla="*/ 0 w 3812876"/>
              <a:gd name="connsiteY1" fmla="*/ 767751 h 767751"/>
              <a:gd name="connsiteX0" fmla="*/ 3807125 w 3807125"/>
              <a:gd name="connsiteY0" fmla="*/ 0 h 714556"/>
              <a:gd name="connsiteX1" fmla="*/ 0 w 3807125"/>
              <a:gd name="connsiteY1" fmla="*/ 714556 h 714556"/>
              <a:gd name="connsiteX0" fmla="*/ 3807125 w 3807125"/>
              <a:gd name="connsiteY0" fmla="*/ 0 h 714556"/>
              <a:gd name="connsiteX1" fmla="*/ 0 w 3807125"/>
              <a:gd name="connsiteY1" fmla="*/ 714556 h 714556"/>
              <a:gd name="connsiteX0" fmla="*/ 3807125 w 3807125"/>
              <a:gd name="connsiteY0" fmla="*/ 0 h 714556"/>
              <a:gd name="connsiteX1" fmla="*/ 0 w 3807125"/>
              <a:gd name="connsiteY1" fmla="*/ 714556 h 71455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</a:cxnLst>
            <a:rect l="l" t="t" r="r" b="b"/>
            <a:pathLst>
              <a:path w="3807125" h="714556">
                <a:moveTo>
                  <a:pt x="3807125" y="0"/>
                </a:moveTo>
                <a:cubicBezTo>
                  <a:pt x="3796102" y="325887"/>
                  <a:pt x="2184880" y="697782"/>
                  <a:pt x="0" y="714556"/>
                </a:cubicBezTo>
              </a:path>
            </a:pathLst>
          </a:cu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wrap="non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99" name="Freeform 98"/>
          <p:cNvSpPr/>
          <p:nvPr>
            <p:custDataLst>
              <p:tags r:id="rId31"/>
            </p:custDataLst>
          </p:nvPr>
        </p:nvSpPr>
        <p:spPr>
          <a:xfrm flipV="1">
            <a:off x="1676400" y="3429000"/>
            <a:ext cx="4572000" cy="1066800"/>
          </a:xfrm>
          <a:custGeom>
            <a:avLst/>
            <a:gdLst>
              <a:gd name="connsiteX0" fmla="*/ 3812876 w 3812876"/>
              <a:gd name="connsiteY0" fmla="*/ 0 h 1007854"/>
              <a:gd name="connsiteX1" fmla="*/ 2993366 w 3812876"/>
              <a:gd name="connsiteY1" fmla="*/ 879895 h 1007854"/>
              <a:gd name="connsiteX2" fmla="*/ 0 w 3812876"/>
              <a:gd name="connsiteY2" fmla="*/ 767751 h 1007854"/>
              <a:gd name="connsiteX0" fmla="*/ 3812876 w 3812876"/>
              <a:gd name="connsiteY0" fmla="*/ 0 h 887802"/>
              <a:gd name="connsiteX1" fmla="*/ 2672751 w 3812876"/>
              <a:gd name="connsiteY1" fmla="*/ 638355 h 887802"/>
              <a:gd name="connsiteX2" fmla="*/ 0 w 3812876"/>
              <a:gd name="connsiteY2" fmla="*/ 767751 h 887802"/>
              <a:gd name="connsiteX0" fmla="*/ 3812876 w 3812876"/>
              <a:gd name="connsiteY0" fmla="*/ 0 h 887802"/>
              <a:gd name="connsiteX1" fmla="*/ 2672751 w 3812876"/>
              <a:gd name="connsiteY1" fmla="*/ 638355 h 887802"/>
              <a:gd name="connsiteX2" fmla="*/ 0 w 3812876"/>
              <a:gd name="connsiteY2" fmla="*/ 767751 h 887802"/>
              <a:gd name="connsiteX0" fmla="*/ 3812876 w 3812876"/>
              <a:gd name="connsiteY0" fmla="*/ 0 h 887802"/>
              <a:gd name="connsiteX1" fmla="*/ 2748951 w 3812876"/>
              <a:gd name="connsiteY1" fmla="*/ 409755 h 887802"/>
              <a:gd name="connsiteX2" fmla="*/ 0 w 3812876"/>
              <a:gd name="connsiteY2" fmla="*/ 767751 h 887802"/>
              <a:gd name="connsiteX0" fmla="*/ 3812876 w 3812876"/>
              <a:gd name="connsiteY0" fmla="*/ 0 h 767751"/>
              <a:gd name="connsiteX1" fmla="*/ 2748951 w 3812876"/>
              <a:gd name="connsiteY1" fmla="*/ 409755 h 767751"/>
              <a:gd name="connsiteX2" fmla="*/ 0 w 3812876"/>
              <a:gd name="connsiteY2" fmla="*/ 767751 h 767751"/>
              <a:gd name="connsiteX0" fmla="*/ 3812876 w 3812876"/>
              <a:gd name="connsiteY0" fmla="*/ 0 h 767751"/>
              <a:gd name="connsiteX1" fmla="*/ 0 w 3812876"/>
              <a:gd name="connsiteY1" fmla="*/ 767751 h 767751"/>
              <a:gd name="connsiteX0" fmla="*/ 3807125 w 3807125"/>
              <a:gd name="connsiteY0" fmla="*/ 0 h 714556"/>
              <a:gd name="connsiteX1" fmla="*/ 0 w 3807125"/>
              <a:gd name="connsiteY1" fmla="*/ 714556 h 714556"/>
              <a:gd name="connsiteX0" fmla="*/ 3807125 w 3807125"/>
              <a:gd name="connsiteY0" fmla="*/ 0 h 714556"/>
              <a:gd name="connsiteX1" fmla="*/ 0 w 3807125"/>
              <a:gd name="connsiteY1" fmla="*/ 714556 h 714556"/>
              <a:gd name="connsiteX0" fmla="*/ 3807125 w 3807125"/>
              <a:gd name="connsiteY0" fmla="*/ 0 h 714556"/>
              <a:gd name="connsiteX1" fmla="*/ 0 w 3807125"/>
              <a:gd name="connsiteY1" fmla="*/ 714556 h 714556"/>
              <a:gd name="connsiteX0" fmla="*/ 3807125 w 3807125"/>
              <a:gd name="connsiteY0" fmla="*/ 0 h 714556"/>
              <a:gd name="connsiteX1" fmla="*/ 0 w 3807125"/>
              <a:gd name="connsiteY1" fmla="*/ 714556 h 71455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</a:cxnLst>
            <a:rect l="l" t="t" r="r" b="b"/>
            <a:pathLst>
              <a:path w="3807125" h="714556">
                <a:moveTo>
                  <a:pt x="3807125" y="0"/>
                </a:moveTo>
                <a:cubicBezTo>
                  <a:pt x="3716734" y="246812"/>
                  <a:pt x="2184880" y="697782"/>
                  <a:pt x="0" y="714556"/>
                </a:cubicBezTo>
              </a:path>
            </a:pathLst>
          </a:cu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wrap="non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00" name="Arc 99"/>
          <p:cNvSpPr/>
          <p:nvPr>
            <p:custDataLst>
              <p:tags r:id="rId32"/>
            </p:custDataLst>
          </p:nvPr>
        </p:nvSpPr>
        <p:spPr>
          <a:xfrm rot="16200000">
            <a:off x="2476500" y="4991101"/>
            <a:ext cx="609600" cy="685800"/>
          </a:xfrm>
          <a:prstGeom prst="arc">
            <a:avLst>
              <a:gd name="adj1" fmla="val 2326044"/>
              <a:gd name="adj2" fmla="val 19355275"/>
            </a:avLst>
          </a:pr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wrap="none" rtlCol="0" anchor="ctr">
            <a:noAutofit/>
          </a:bodyPr>
          <a:lstStyle/>
          <a:p>
            <a:pPr algn="ctr"/>
            <a:endParaRPr lang="en-US"/>
          </a:p>
        </p:txBody>
      </p:sp>
      <p:cxnSp>
        <p:nvCxnSpPr>
          <p:cNvPr id="102" name="Straight Arrow Connector 101"/>
          <p:cNvCxnSpPr>
            <a:stCxn id="35" idx="7"/>
          </p:cNvCxnSpPr>
          <p:nvPr>
            <p:custDataLst>
              <p:tags r:id="rId33"/>
            </p:custDataLst>
          </p:nvPr>
        </p:nvCxnSpPr>
        <p:spPr>
          <a:xfrm rot="5400000" flipH="1" flipV="1">
            <a:off x="1374038" y="1822853"/>
            <a:ext cx="1210817" cy="917912"/>
          </a:xfrm>
          <a:prstGeom prst="straightConnector1">
            <a:avLst/>
          </a:prstGeom>
          <a:ln w="38100">
            <a:solidFill>
              <a:schemeClr val="accent1"/>
            </a:solidFill>
            <a:prstDash val="soli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3" name="Rectangle 9"/>
          <p:cNvSpPr>
            <a:spLocks noChangeArrowheads="1"/>
          </p:cNvSpPr>
          <p:nvPr>
            <p:custDataLst>
              <p:tags r:id="rId34"/>
            </p:custDataLst>
          </p:nvPr>
        </p:nvSpPr>
        <p:spPr bwMode="auto">
          <a:xfrm>
            <a:off x="1371600" y="1828800"/>
            <a:ext cx="9144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“B”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sp>
        <p:nvSpPr>
          <p:cNvPr id="104" name="Rectangle 9"/>
          <p:cNvSpPr>
            <a:spLocks noChangeArrowheads="1"/>
          </p:cNvSpPr>
          <p:nvPr>
            <p:custDataLst>
              <p:tags r:id="rId35"/>
            </p:custDataLst>
          </p:nvPr>
        </p:nvSpPr>
        <p:spPr bwMode="auto">
          <a:xfrm>
            <a:off x="3429000" y="925512"/>
            <a:ext cx="6096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“A”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sp>
        <p:nvSpPr>
          <p:cNvPr id="105" name="Rectangle 9"/>
          <p:cNvSpPr>
            <a:spLocks noChangeArrowheads="1"/>
          </p:cNvSpPr>
          <p:nvPr>
            <p:custDataLst>
              <p:tags r:id="rId36"/>
            </p:custDataLst>
          </p:nvPr>
        </p:nvSpPr>
        <p:spPr bwMode="auto">
          <a:xfrm>
            <a:off x="5410200" y="925512"/>
            <a:ext cx="7620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“B”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sp>
        <p:nvSpPr>
          <p:cNvPr id="106" name="Rectangle 105"/>
          <p:cNvSpPr/>
          <p:nvPr>
            <p:custDataLst>
              <p:tags r:id="rId37"/>
            </p:custDataLst>
          </p:nvPr>
        </p:nvSpPr>
        <p:spPr>
          <a:xfrm>
            <a:off x="1143000" y="3733800"/>
            <a:ext cx="777777" cy="523220"/>
          </a:xfrm>
          <a:prstGeom prst="rect">
            <a:avLst/>
          </a:prstGeom>
        </p:spPr>
        <p:txBody>
          <a:bodyPr wrap="none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else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cxnSp>
        <p:nvCxnSpPr>
          <p:cNvPr id="107" name="Straight Arrow Connector 106"/>
          <p:cNvCxnSpPr>
            <a:stCxn id="35" idx="5"/>
            <a:endCxn id="60" idx="1"/>
          </p:cNvCxnSpPr>
          <p:nvPr>
            <p:custDataLst>
              <p:tags r:id="rId38"/>
            </p:custDataLst>
          </p:nvPr>
        </p:nvCxnSpPr>
        <p:spPr>
          <a:xfrm rot="16200000" flipH="1">
            <a:off x="1598227" y="3504854"/>
            <a:ext cx="808988" cy="964462"/>
          </a:xfrm>
          <a:prstGeom prst="straightConnector1">
            <a:avLst/>
          </a:prstGeom>
          <a:ln w="38100">
            <a:solidFill>
              <a:schemeClr val="accent1"/>
            </a:solidFill>
            <a:prstDash val="soli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0" name="Straight Arrow Connector 109"/>
          <p:cNvCxnSpPr/>
          <p:nvPr>
            <p:custDataLst>
              <p:tags r:id="rId39"/>
            </p:custDataLst>
          </p:nvPr>
        </p:nvCxnSpPr>
        <p:spPr>
          <a:xfrm>
            <a:off x="3276600" y="4800600"/>
            <a:ext cx="762000" cy="1588"/>
          </a:xfrm>
          <a:prstGeom prst="straightConnector1">
            <a:avLst/>
          </a:prstGeom>
          <a:ln w="38100">
            <a:solidFill>
              <a:schemeClr val="accent1"/>
            </a:solidFill>
            <a:prstDash val="soli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2" name="Rectangle 9"/>
          <p:cNvSpPr>
            <a:spLocks noChangeArrowheads="1"/>
          </p:cNvSpPr>
          <p:nvPr>
            <p:custDataLst>
              <p:tags r:id="rId40"/>
            </p:custDataLst>
          </p:nvPr>
        </p:nvSpPr>
        <p:spPr bwMode="auto">
          <a:xfrm>
            <a:off x="3276600" y="4343400"/>
            <a:ext cx="3810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else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sp>
        <p:nvSpPr>
          <p:cNvPr id="114" name="Rectangle 9"/>
          <p:cNvSpPr>
            <a:spLocks noChangeArrowheads="1"/>
          </p:cNvSpPr>
          <p:nvPr>
            <p:custDataLst>
              <p:tags r:id="rId41"/>
            </p:custDataLst>
          </p:nvPr>
        </p:nvSpPr>
        <p:spPr bwMode="auto">
          <a:xfrm>
            <a:off x="5562600" y="3733800"/>
            <a:ext cx="3810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any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sp>
        <p:nvSpPr>
          <p:cNvPr id="117" name="Rectangle 9"/>
          <p:cNvSpPr>
            <a:spLocks noChangeArrowheads="1"/>
          </p:cNvSpPr>
          <p:nvPr>
            <p:custDataLst>
              <p:tags r:id="rId42"/>
            </p:custDataLst>
          </p:nvPr>
        </p:nvSpPr>
        <p:spPr bwMode="auto">
          <a:xfrm>
            <a:off x="6781800" y="1828800"/>
            <a:ext cx="6858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any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cxnSp>
        <p:nvCxnSpPr>
          <p:cNvPr id="118" name="Straight Arrow Connector 117"/>
          <p:cNvCxnSpPr/>
          <p:nvPr>
            <p:custDataLst>
              <p:tags r:id="rId43"/>
            </p:custDataLst>
          </p:nvPr>
        </p:nvCxnSpPr>
        <p:spPr>
          <a:xfrm>
            <a:off x="3276600" y="1384300"/>
            <a:ext cx="1104900" cy="1588"/>
          </a:xfrm>
          <a:prstGeom prst="straightConnector1">
            <a:avLst/>
          </a:prstGeom>
          <a:ln w="38100">
            <a:solidFill>
              <a:schemeClr val="accent1"/>
            </a:solidFill>
            <a:prstDash val="soli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9" name="Straight Arrow Connector 118"/>
          <p:cNvCxnSpPr/>
          <p:nvPr>
            <p:custDataLst>
              <p:tags r:id="rId44"/>
            </p:custDataLst>
          </p:nvPr>
        </p:nvCxnSpPr>
        <p:spPr>
          <a:xfrm>
            <a:off x="5257800" y="1384300"/>
            <a:ext cx="1181100" cy="1588"/>
          </a:xfrm>
          <a:prstGeom prst="straightConnector1">
            <a:avLst/>
          </a:prstGeom>
          <a:ln w="38100">
            <a:solidFill>
              <a:schemeClr val="accent1"/>
            </a:solidFill>
            <a:prstDash val="soli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0" name="Rectangle 119"/>
          <p:cNvSpPr/>
          <p:nvPr>
            <p:custDataLst>
              <p:tags r:id="rId45"/>
            </p:custDataLst>
          </p:nvPr>
        </p:nvSpPr>
        <p:spPr>
          <a:xfrm>
            <a:off x="3247025" y="1752600"/>
            <a:ext cx="791575" cy="523220"/>
          </a:xfrm>
          <a:prstGeom prst="rect">
            <a:avLst/>
          </a:prstGeom>
        </p:spPr>
        <p:txBody>
          <a:bodyPr wrap="none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else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cxnSp>
        <p:nvCxnSpPr>
          <p:cNvPr id="121" name="Straight Arrow Connector 120"/>
          <p:cNvCxnSpPr>
            <a:endCxn id="62" idx="0"/>
          </p:cNvCxnSpPr>
          <p:nvPr>
            <p:custDataLst>
              <p:tags r:id="rId46"/>
            </p:custDataLst>
          </p:nvPr>
        </p:nvCxnSpPr>
        <p:spPr>
          <a:xfrm rot="16200000" flipH="1">
            <a:off x="2514600" y="2286000"/>
            <a:ext cx="2514600" cy="1447800"/>
          </a:xfrm>
          <a:prstGeom prst="straightConnector1">
            <a:avLst/>
          </a:prstGeom>
          <a:ln w="38100">
            <a:solidFill>
              <a:schemeClr val="accent1"/>
            </a:solidFill>
            <a:prstDash val="soli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3" name="Rectangle 122"/>
          <p:cNvSpPr/>
          <p:nvPr>
            <p:custDataLst>
              <p:tags r:id="rId47"/>
            </p:custDataLst>
          </p:nvPr>
        </p:nvSpPr>
        <p:spPr>
          <a:xfrm>
            <a:off x="5257800" y="1762780"/>
            <a:ext cx="791575" cy="523220"/>
          </a:xfrm>
          <a:prstGeom prst="rect">
            <a:avLst/>
          </a:prstGeom>
        </p:spPr>
        <p:txBody>
          <a:bodyPr wrap="none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else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sp>
        <p:nvSpPr>
          <p:cNvPr id="55" name="Oval 6"/>
          <p:cNvSpPr>
            <a:spLocks noChangeArrowheads="1"/>
          </p:cNvSpPr>
          <p:nvPr>
            <p:custDataLst>
              <p:tags r:id="rId48"/>
            </p:custDataLst>
          </p:nvPr>
        </p:nvSpPr>
        <p:spPr bwMode="auto">
          <a:xfrm>
            <a:off x="6324600" y="4267200"/>
            <a:ext cx="914400" cy="849312"/>
          </a:xfrm>
          <a:prstGeom prst="ellipse">
            <a:avLst/>
          </a:prstGeom>
          <a:solidFill>
            <a:schemeClr val="accent4">
              <a:lumMod val="50000"/>
              <a:alpha val="50000"/>
            </a:schemeClr>
          </a:solidFill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64" name="Rectangle 8"/>
          <p:cNvSpPr>
            <a:spLocks noChangeArrowheads="1"/>
          </p:cNvSpPr>
          <p:nvPr>
            <p:custDataLst>
              <p:tags r:id="rId49"/>
            </p:custDataLst>
          </p:nvPr>
        </p:nvSpPr>
        <p:spPr bwMode="auto">
          <a:xfrm>
            <a:off x="6405352" y="4419600"/>
            <a:ext cx="685800" cy="347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 anchor="ctr">
            <a:noAutofit/>
          </a:bodyPr>
          <a:lstStyle/>
          <a:p>
            <a:pPr algn="ctr">
              <a:lnSpc>
                <a:spcPct val="70000"/>
              </a:lnSpc>
            </a:pPr>
            <a:r>
              <a:rPr lang="en-US" sz="2400" b="1" dirty="0" smtClean="0">
                <a:solidFill>
                  <a:srgbClr val="FFC000"/>
                </a:solidFill>
              </a:rPr>
              <a:t>B3</a:t>
            </a:r>
            <a:endParaRPr lang="en-US" sz="2400" b="1" dirty="0">
              <a:solidFill>
                <a:srgbClr val="FFC000"/>
              </a:solidFill>
            </a:endParaRPr>
          </a:p>
        </p:txBody>
      </p:sp>
      <p:sp>
        <p:nvSpPr>
          <p:cNvPr id="65" name="Rectangle 9"/>
          <p:cNvSpPr>
            <a:spLocks noChangeArrowheads="1"/>
          </p:cNvSpPr>
          <p:nvPr>
            <p:custDataLst>
              <p:tags r:id="rId50"/>
            </p:custDataLst>
          </p:nvPr>
        </p:nvSpPr>
        <p:spPr bwMode="auto">
          <a:xfrm>
            <a:off x="6477000" y="4648200"/>
            <a:ext cx="6858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”3”</a:t>
            </a:r>
            <a:endParaRPr lang="en-US" sz="24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cxnSp>
        <p:nvCxnSpPr>
          <p:cNvPr id="75" name="Straight Arrow Connector 74"/>
          <p:cNvCxnSpPr/>
          <p:nvPr>
            <p:custDataLst>
              <p:tags r:id="rId51"/>
            </p:custDataLst>
          </p:nvPr>
        </p:nvCxnSpPr>
        <p:spPr>
          <a:xfrm rot="16200000" flipH="1">
            <a:off x="4572000" y="2286001"/>
            <a:ext cx="2514600" cy="1447800"/>
          </a:xfrm>
          <a:prstGeom prst="straightConnector1">
            <a:avLst/>
          </a:prstGeom>
          <a:ln w="38100">
            <a:solidFill>
              <a:schemeClr val="accent1"/>
            </a:solidFill>
            <a:prstDash val="soli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6" name="Straight Arrow Connector 75"/>
          <p:cNvCxnSpPr/>
          <p:nvPr>
            <p:custDataLst>
              <p:tags r:id="rId52"/>
            </p:custDataLst>
          </p:nvPr>
        </p:nvCxnSpPr>
        <p:spPr>
          <a:xfrm>
            <a:off x="5029200" y="4800600"/>
            <a:ext cx="1219200" cy="1588"/>
          </a:xfrm>
          <a:prstGeom prst="straightConnector1">
            <a:avLst/>
          </a:prstGeom>
          <a:ln w="38100">
            <a:solidFill>
              <a:schemeClr val="accent1"/>
            </a:solidFill>
            <a:prstDash val="soli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8" name="Rectangle 9"/>
          <p:cNvSpPr>
            <a:spLocks noChangeArrowheads="1"/>
          </p:cNvSpPr>
          <p:nvPr>
            <p:custDataLst>
              <p:tags r:id="rId53"/>
            </p:custDataLst>
          </p:nvPr>
        </p:nvSpPr>
        <p:spPr bwMode="auto">
          <a:xfrm>
            <a:off x="5029200" y="4343400"/>
            <a:ext cx="3810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else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04610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>
            <a:noAutofit/>
          </a:bodyPr>
          <a:lstStyle/>
          <a:p>
            <a:r>
              <a:rPr lang="en-US" dirty="0" smtClean="0"/>
              <a:t>Door Lock: Simplified State Diagram</a:t>
            </a:r>
            <a:endParaRPr lang="en-US" dirty="0"/>
          </a:p>
        </p:txBody>
      </p:sp>
      <p:sp>
        <p:nvSpPr>
          <p:cNvPr id="33" name="Oval 6"/>
          <p:cNvSpPr>
            <a:spLocks noChangeArrowheads="1"/>
          </p:cNvSpPr>
          <p:nvPr>
            <p:custDataLst>
              <p:tags r:id="rId2"/>
            </p:custDataLst>
          </p:nvPr>
        </p:nvSpPr>
        <p:spPr bwMode="auto">
          <a:xfrm>
            <a:off x="762000" y="2812208"/>
            <a:ext cx="838200" cy="838200"/>
          </a:xfrm>
          <a:prstGeom prst="ellipse">
            <a:avLst/>
          </a:prstGeom>
          <a:solidFill>
            <a:schemeClr val="accent4">
              <a:lumMod val="50000"/>
              <a:alpha val="50000"/>
            </a:schemeClr>
          </a:solidFill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34" name="Rectangle 8"/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838200" y="2964608"/>
            <a:ext cx="685800" cy="347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 anchor="ctr">
            <a:noAutofit/>
          </a:bodyPr>
          <a:lstStyle/>
          <a:p>
            <a:pPr algn="ctr">
              <a:lnSpc>
                <a:spcPct val="70000"/>
              </a:lnSpc>
            </a:pPr>
            <a:r>
              <a:rPr lang="en-US" sz="2400" b="1" dirty="0" smtClean="0">
                <a:solidFill>
                  <a:srgbClr val="FFC000"/>
                </a:solidFill>
              </a:rPr>
              <a:t>Idle</a:t>
            </a:r>
            <a:endParaRPr lang="en-US" sz="2400" b="1" dirty="0">
              <a:solidFill>
                <a:srgbClr val="FFC000"/>
              </a:solidFill>
            </a:endParaRPr>
          </a:p>
        </p:txBody>
      </p:sp>
      <p:sp>
        <p:nvSpPr>
          <p:cNvPr id="35" name="Oval 34"/>
          <p:cNvSpPr/>
          <p:nvPr>
            <p:custDataLst>
              <p:tags r:id="rId4"/>
            </p:custDataLst>
          </p:nvPr>
        </p:nvSpPr>
        <p:spPr>
          <a:xfrm>
            <a:off x="685800" y="2743200"/>
            <a:ext cx="977900" cy="983408"/>
          </a:xfrm>
          <a:prstGeom prst="ellipse">
            <a:avLst/>
          </a:prstGeom>
          <a:noFill/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38" name="Oval 6"/>
          <p:cNvSpPr>
            <a:spLocks noChangeArrowheads="1"/>
          </p:cNvSpPr>
          <p:nvPr>
            <p:custDataLst>
              <p:tags r:id="rId5"/>
            </p:custDataLst>
          </p:nvPr>
        </p:nvSpPr>
        <p:spPr bwMode="auto">
          <a:xfrm>
            <a:off x="2362200" y="925512"/>
            <a:ext cx="838200" cy="838200"/>
          </a:xfrm>
          <a:prstGeom prst="ellipse">
            <a:avLst/>
          </a:prstGeom>
          <a:solidFill>
            <a:schemeClr val="accent4">
              <a:lumMod val="50000"/>
              <a:alpha val="50000"/>
            </a:schemeClr>
          </a:solidFill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39" name="Rectangle 8"/>
          <p:cNvSpPr>
            <a:spLocks noChangeArrowheads="1"/>
          </p:cNvSpPr>
          <p:nvPr>
            <p:custDataLst>
              <p:tags r:id="rId6"/>
            </p:custDataLst>
          </p:nvPr>
        </p:nvSpPr>
        <p:spPr bwMode="auto">
          <a:xfrm>
            <a:off x="2438400" y="1077912"/>
            <a:ext cx="685800" cy="347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 anchor="ctr">
            <a:noAutofit/>
          </a:bodyPr>
          <a:lstStyle/>
          <a:p>
            <a:pPr algn="ctr">
              <a:lnSpc>
                <a:spcPct val="70000"/>
              </a:lnSpc>
            </a:pPr>
            <a:r>
              <a:rPr lang="en-US" sz="2400" b="1" dirty="0" smtClean="0">
                <a:solidFill>
                  <a:srgbClr val="FFC000"/>
                </a:solidFill>
              </a:rPr>
              <a:t>G1</a:t>
            </a:r>
            <a:endParaRPr lang="en-US" sz="2400" b="1" dirty="0">
              <a:solidFill>
                <a:srgbClr val="FFC000"/>
              </a:solidFill>
            </a:endParaRPr>
          </a:p>
        </p:txBody>
      </p:sp>
      <p:sp>
        <p:nvSpPr>
          <p:cNvPr id="48" name="Rectangle 9"/>
          <p:cNvSpPr>
            <a:spLocks noChangeArrowheads="1"/>
          </p:cNvSpPr>
          <p:nvPr>
            <p:custDataLst>
              <p:tags r:id="rId7"/>
            </p:custDataLst>
          </p:nvPr>
        </p:nvSpPr>
        <p:spPr bwMode="auto">
          <a:xfrm>
            <a:off x="872647" y="3193208"/>
            <a:ext cx="6858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”0”</a:t>
            </a:r>
            <a:endParaRPr lang="en-US" sz="24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49" name="Rectangle 9"/>
          <p:cNvSpPr>
            <a:spLocks noChangeArrowheads="1"/>
          </p:cNvSpPr>
          <p:nvPr>
            <p:custDataLst>
              <p:tags r:id="rId8"/>
            </p:custDataLst>
          </p:nvPr>
        </p:nvSpPr>
        <p:spPr bwMode="auto">
          <a:xfrm>
            <a:off x="228600" y="3657600"/>
            <a:ext cx="3810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Ø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sp>
        <p:nvSpPr>
          <p:cNvPr id="50" name="Arc 49"/>
          <p:cNvSpPr/>
          <p:nvPr>
            <p:custDataLst>
              <p:tags r:id="rId9"/>
            </p:custDataLst>
          </p:nvPr>
        </p:nvSpPr>
        <p:spPr>
          <a:xfrm>
            <a:off x="152400" y="2888408"/>
            <a:ext cx="609600" cy="685800"/>
          </a:xfrm>
          <a:prstGeom prst="arc">
            <a:avLst>
              <a:gd name="adj1" fmla="val 2326044"/>
              <a:gd name="adj2" fmla="val 19355275"/>
            </a:avLst>
          </a:pr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wrap="non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56" name="Oval 6"/>
          <p:cNvSpPr>
            <a:spLocks noChangeArrowheads="1"/>
          </p:cNvSpPr>
          <p:nvPr>
            <p:custDataLst>
              <p:tags r:id="rId10"/>
            </p:custDataLst>
          </p:nvPr>
        </p:nvSpPr>
        <p:spPr bwMode="auto">
          <a:xfrm>
            <a:off x="4381500" y="925512"/>
            <a:ext cx="838200" cy="838200"/>
          </a:xfrm>
          <a:prstGeom prst="ellipse">
            <a:avLst/>
          </a:prstGeom>
          <a:solidFill>
            <a:schemeClr val="accent4">
              <a:lumMod val="50000"/>
              <a:alpha val="50000"/>
            </a:schemeClr>
          </a:solidFill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57" name="Rectangle 8"/>
          <p:cNvSpPr>
            <a:spLocks noChangeArrowheads="1"/>
          </p:cNvSpPr>
          <p:nvPr>
            <p:custDataLst>
              <p:tags r:id="rId11"/>
            </p:custDataLst>
          </p:nvPr>
        </p:nvSpPr>
        <p:spPr bwMode="auto">
          <a:xfrm>
            <a:off x="4457700" y="1077912"/>
            <a:ext cx="685800" cy="347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 anchor="ctr">
            <a:noAutofit/>
          </a:bodyPr>
          <a:lstStyle/>
          <a:p>
            <a:pPr algn="ctr">
              <a:lnSpc>
                <a:spcPct val="70000"/>
              </a:lnSpc>
            </a:pPr>
            <a:r>
              <a:rPr lang="en-US" sz="2400" b="1" dirty="0" smtClean="0">
                <a:solidFill>
                  <a:srgbClr val="FFC000"/>
                </a:solidFill>
              </a:rPr>
              <a:t>G2</a:t>
            </a:r>
            <a:endParaRPr lang="en-US" sz="2400" b="1" dirty="0">
              <a:solidFill>
                <a:srgbClr val="FFC000"/>
              </a:solidFill>
            </a:endParaRPr>
          </a:p>
        </p:txBody>
      </p:sp>
      <p:sp>
        <p:nvSpPr>
          <p:cNvPr id="58" name="Oval 6"/>
          <p:cNvSpPr>
            <a:spLocks noChangeArrowheads="1"/>
          </p:cNvSpPr>
          <p:nvPr>
            <p:custDataLst>
              <p:tags r:id="rId12"/>
            </p:custDataLst>
          </p:nvPr>
        </p:nvSpPr>
        <p:spPr bwMode="auto">
          <a:xfrm>
            <a:off x="6438900" y="925512"/>
            <a:ext cx="914400" cy="838200"/>
          </a:xfrm>
          <a:prstGeom prst="ellipse">
            <a:avLst/>
          </a:prstGeom>
          <a:solidFill>
            <a:schemeClr val="accent4">
              <a:lumMod val="50000"/>
              <a:alpha val="50000"/>
            </a:schemeClr>
          </a:solidFill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59" name="Rectangle 8"/>
          <p:cNvSpPr>
            <a:spLocks noChangeArrowheads="1"/>
          </p:cNvSpPr>
          <p:nvPr>
            <p:custDataLst>
              <p:tags r:id="rId13"/>
            </p:custDataLst>
          </p:nvPr>
        </p:nvSpPr>
        <p:spPr bwMode="auto">
          <a:xfrm>
            <a:off x="6553200" y="1001712"/>
            <a:ext cx="685800" cy="347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 anchor="ctr">
            <a:noAutofit/>
          </a:bodyPr>
          <a:lstStyle/>
          <a:p>
            <a:pPr algn="ctr">
              <a:lnSpc>
                <a:spcPct val="70000"/>
              </a:lnSpc>
            </a:pPr>
            <a:r>
              <a:rPr lang="en-US" sz="2400" b="1" dirty="0" smtClean="0">
                <a:solidFill>
                  <a:srgbClr val="FFC000"/>
                </a:solidFill>
              </a:rPr>
              <a:t>G3</a:t>
            </a:r>
            <a:endParaRPr lang="en-US" sz="2400" b="1" dirty="0">
              <a:solidFill>
                <a:srgbClr val="FFC000"/>
              </a:solidFill>
            </a:endParaRPr>
          </a:p>
        </p:txBody>
      </p:sp>
      <p:sp>
        <p:nvSpPr>
          <p:cNvPr id="60" name="Oval 6"/>
          <p:cNvSpPr>
            <a:spLocks noChangeArrowheads="1"/>
          </p:cNvSpPr>
          <p:nvPr>
            <p:custDataLst>
              <p:tags r:id="rId14"/>
            </p:custDataLst>
          </p:nvPr>
        </p:nvSpPr>
        <p:spPr bwMode="auto">
          <a:xfrm>
            <a:off x="2362200" y="4267200"/>
            <a:ext cx="838200" cy="849312"/>
          </a:xfrm>
          <a:prstGeom prst="ellipse">
            <a:avLst/>
          </a:prstGeom>
          <a:solidFill>
            <a:schemeClr val="accent4">
              <a:lumMod val="50000"/>
              <a:alpha val="50000"/>
            </a:schemeClr>
          </a:solidFill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61" name="Rectangle 8"/>
          <p:cNvSpPr>
            <a:spLocks noChangeArrowheads="1"/>
          </p:cNvSpPr>
          <p:nvPr>
            <p:custDataLst>
              <p:tags r:id="rId15"/>
            </p:custDataLst>
          </p:nvPr>
        </p:nvSpPr>
        <p:spPr bwMode="auto">
          <a:xfrm>
            <a:off x="2438400" y="4419600"/>
            <a:ext cx="685800" cy="347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 anchor="ctr">
            <a:noAutofit/>
          </a:bodyPr>
          <a:lstStyle/>
          <a:p>
            <a:pPr algn="ctr">
              <a:lnSpc>
                <a:spcPct val="70000"/>
              </a:lnSpc>
            </a:pPr>
            <a:r>
              <a:rPr lang="en-US" sz="2400" b="1" dirty="0" smtClean="0">
                <a:solidFill>
                  <a:srgbClr val="FFC000"/>
                </a:solidFill>
              </a:rPr>
              <a:t>B1</a:t>
            </a:r>
            <a:endParaRPr lang="en-US" sz="2400" b="1" dirty="0">
              <a:solidFill>
                <a:srgbClr val="FFC000"/>
              </a:solidFill>
            </a:endParaRPr>
          </a:p>
        </p:txBody>
      </p:sp>
      <p:sp>
        <p:nvSpPr>
          <p:cNvPr id="62" name="Oval 6"/>
          <p:cNvSpPr>
            <a:spLocks noChangeArrowheads="1"/>
          </p:cNvSpPr>
          <p:nvPr>
            <p:custDataLst>
              <p:tags r:id="rId16"/>
            </p:custDataLst>
          </p:nvPr>
        </p:nvSpPr>
        <p:spPr bwMode="auto">
          <a:xfrm>
            <a:off x="4038600" y="4267200"/>
            <a:ext cx="914400" cy="849312"/>
          </a:xfrm>
          <a:prstGeom prst="ellipse">
            <a:avLst/>
          </a:prstGeom>
          <a:solidFill>
            <a:schemeClr val="accent4">
              <a:lumMod val="50000"/>
              <a:alpha val="50000"/>
            </a:schemeClr>
          </a:solidFill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63" name="Rectangle 8"/>
          <p:cNvSpPr>
            <a:spLocks noChangeArrowheads="1"/>
          </p:cNvSpPr>
          <p:nvPr>
            <p:custDataLst>
              <p:tags r:id="rId17"/>
            </p:custDataLst>
          </p:nvPr>
        </p:nvSpPr>
        <p:spPr bwMode="auto">
          <a:xfrm>
            <a:off x="4119352" y="4419600"/>
            <a:ext cx="685800" cy="347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 anchor="ctr">
            <a:noAutofit/>
          </a:bodyPr>
          <a:lstStyle/>
          <a:p>
            <a:pPr algn="ctr">
              <a:lnSpc>
                <a:spcPct val="70000"/>
              </a:lnSpc>
            </a:pPr>
            <a:r>
              <a:rPr lang="en-US" sz="2400" b="1" dirty="0" smtClean="0">
                <a:solidFill>
                  <a:srgbClr val="FFC000"/>
                </a:solidFill>
              </a:rPr>
              <a:t>B2</a:t>
            </a:r>
            <a:endParaRPr lang="en-US" sz="2400" b="1" dirty="0">
              <a:solidFill>
                <a:srgbClr val="FFC000"/>
              </a:solidFill>
            </a:endParaRPr>
          </a:p>
        </p:txBody>
      </p:sp>
      <p:sp>
        <p:nvSpPr>
          <p:cNvPr id="67" name="Rectangle 9"/>
          <p:cNvSpPr>
            <a:spLocks noChangeArrowheads="1"/>
          </p:cNvSpPr>
          <p:nvPr>
            <p:custDataLst>
              <p:tags r:id="rId18"/>
            </p:custDataLst>
          </p:nvPr>
        </p:nvSpPr>
        <p:spPr bwMode="auto">
          <a:xfrm>
            <a:off x="2471948" y="1280634"/>
            <a:ext cx="6096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”1”</a:t>
            </a:r>
            <a:endParaRPr lang="en-US" sz="24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68" name="Rectangle 9"/>
          <p:cNvSpPr>
            <a:spLocks noChangeArrowheads="1"/>
          </p:cNvSpPr>
          <p:nvPr>
            <p:custDataLst>
              <p:tags r:id="rId19"/>
            </p:custDataLst>
          </p:nvPr>
        </p:nvSpPr>
        <p:spPr bwMode="auto">
          <a:xfrm>
            <a:off x="4529348" y="1280634"/>
            <a:ext cx="6096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”2”</a:t>
            </a:r>
            <a:endParaRPr lang="en-US" sz="24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69" name="Rectangle 9"/>
          <p:cNvSpPr>
            <a:spLocks noChangeArrowheads="1"/>
          </p:cNvSpPr>
          <p:nvPr>
            <p:custDataLst>
              <p:tags r:id="rId20"/>
            </p:custDataLst>
          </p:nvPr>
        </p:nvSpPr>
        <p:spPr bwMode="auto">
          <a:xfrm>
            <a:off x="6435304" y="1213959"/>
            <a:ext cx="956096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”3”, U</a:t>
            </a:r>
            <a:endParaRPr lang="en-US" sz="24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73" name="Rectangle 9"/>
          <p:cNvSpPr>
            <a:spLocks noChangeArrowheads="1"/>
          </p:cNvSpPr>
          <p:nvPr>
            <p:custDataLst>
              <p:tags r:id="rId21"/>
            </p:custDataLst>
          </p:nvPr>
        </p:nvSpPr>
        <p:spPr bwMode="auto">
          <a:xfrm>
            <a:off x="2510048" y="4648200"/>
            <a:ext cx="6096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”1”</a:t>
            </a:r>
            <a:endParaRPr lang="en-US" sz="24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74" name="Rectangle 9"/>
          <p:cNvSpPr>
            <a:spLocks noChangeArrowheads="1"/>
          </p:cNvSpPr>
          <p:nvPr>
            <p:custDataLst>
              <p:tags r:id="rId22"/>
            </p:custDataLst>
          </p:nvPr>
        </p:nvSpPr>
        <p:spPr bwMode="auto">
          <a:xfrm>
            <a:off x="4191000" y="4648200"/>
            <a:ext cx="6858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”2”</a:t>
            </a:r>
            <a:endParaRPr lang="en-US" sz="24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85" name="Rectangle 9"/>
          <p:cNvSpPr>
            <a:spLocks noChangeArrowheads="1"/>
          </p:cNvSpPr>
          <p:nvPr>
            <p:custDataLst>
              <p:tags r:id="rId23"/>
            </p:custDataLst>
          </p:nvPr>
        </p:nvSpPr>
        <p:spPr bwMode="auto">
          <a:xfrm>
            <a:off x="2057400" y="399304"/>
            <a:ext cx="3810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Ø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sp>
        <p:nvSpPr>
          <p:cNvPr id="86" name="Arc 85"/>
          <p:cNvSpPr/>
          <p:nvPr>
            <p:custDataLst>
              <p:tags r:id="rId24"/>
            </p:custDataLst>
          </p:nvPr>
        </p:nvSpPr>
        <p:spPr>
          <a:xfrm rot="5400000">
            <a:off x="2476500" y="342900"/>
            <a:ext cx="609600" cy="685800"/>
          </a:xfrm>
          <a:prstGeom prst="arc">
            <a:avLst>
              <a:gd name="adj1" fmla="val 2326044"/>
              <a:gd name="adj2" fmla="val 19355275"/>
            </a:avLst>
          </a:pr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wrap="non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88" name="Rectangle 9"/>
          <p:cNvSpPr>
            <a:spLocks noChangeArrowheads="1"/>
          </p:cNvSpPr>
          <p:nvPr>
            <p:custDataLst>
              <p:tags r:id="rId25"/>
            </p:custDataLst>
          </p:nvPr>
        </p:nvSpPr>
        <p:spPr bwMode="auto">
          <a:xfrm>
            <a:off x="4076700" y="399304"/>
            <a:ext cx="3810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Ø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sp>
        <p:nvSpPr>
          <p:cNvPr id="89" name="Arc 88"/>
          <p:cNvSpPr/>
          <p:nvPr>
            <p:custDataLst>
              <p:tags r:id="rId26"/>
            </p:custDataLst>
          </p:nvPr>
        </p:nvSpPr>
        <p:spPr>
          <a:xfrm rot="5400000">
            <a:off x="4495800" y="342900"/>
            <a:ext cx="609600" cy="685800"/>
          </a:xfrm>
          <a:prstGeom prst="arc">
            <a:avLst>
              <a:gd name="adj1" fmla="val 2326044"/>
              <a:gd name="adj2" fmla="val 19355275"/>
            </a:avLst>
          </a:pr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wrap="non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91" name="Rectangle 9"/>
          <p:cNvSpPr>
            <a:spLocks noChangeArrowheads="1"/>
          </p:cNvSpPr>
          <p:nvPr>
            <p:custDataLst>
              <p:tags r:id="rId27"/>
            </p:custDataLst>
          </p:nvPr>
        </p:nvSpPr>
        <p:spPr bwMode="auto">
          <a:xfrm>
            <a:off x="3200400" y="5192712"/>
            <a:ext cx="3810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Ø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sp>
        <p:nvSpPr>
          <p:cNvPr id="94" name="Rectangle 9"/>
          <p:cNvSpPr>
            <a:spLocks noChangeArrowheads="1"/>
          </p:cNvSpPr>
          <p:nvPr>
            <p:custDataLst>
              <p:tags r:id="rId28"/>
            </p:custDataLst>
          </p:nvPr>
        </p:nvSpPr>
        <p:spPr bwMode="auto">
          <a:xfrm>
            <a:off x="4876800" y="5192712"/>
            <a:ext cx="3810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Ø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sp>
        <p:nvSpPr>
          <p:cNvPr id="95" name="Arc 94"/>
          <p:cNvSpPr/>
          <p:nvPr>
            <p:custDataLst>
              <p:tags r:id="rId29"/>
            </p:custDataLst>
          </p:nvPr>
        </p:nvSpPr>
        <p:spPr>
          <a:xfrm rot="16200000">
            <a:off x="4152900" y="5002212"/>
            <a:ext cx="609600" cy="685800"/>
          </a:xfrm>
          <a:prstGeom prst="arc">
            <a:avLst>
              <a:gd name="adj1" fmla="val 2326044"/>
              <a:gd name="adj2" fmla="val 19355275"/>
            </a:avLst>
          </a:pr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wrap="non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97" name="Freeform 96"/>
          <p:cNvSpPr/>
          <p:nvPr>
            <p:custDataLst>
              <p:tags r:id="rId30"/>
            </p:custDataLst>
          </p:nvPr>
        </p:nvSpPr>
        <p:spPr>
          <a:xfrm>
            <a:off x="1676400" y="1828800"/>
            <a:ext cx="5181600" cy="1371600"/>
          </a:xfrm>
          <a:custGeom>
            <a:avLst/>
            <a:gdLst>
              <a:gd name="connsiteX0" fmla="*/ 3812876 w 3812876"/>
              <a:gd name="connsiteY0" fmla="*/ 0 h 1007854"/>
              <a:gd name="connsiteX1" fmla="*/ 2993366 w 3812876"/>
              <a:gd name="connsiteY1" fmla="*/ 879895 h 1007854"/>
              <a:gd name="connsiteX2" fmla="*/ 0 w 3812876"/>
              <a:gd name="connsiteY2" fmla="*/ 767751 h 1007854"/>
              <a:gd name="connsiteX0" fmla="*/ 3812876 w 3812876"/>
              <a:gd name="connsiteY0" fmla="*/ 0 h 887802"/>
              <a:gd name="connsiteX1" fmla="*/ 2672751 w 3812876"/>
              <a:gd name="connsiteY1" fmla="*/ 638355 h 887802"/>
              <a:gd name="connsiteX2" fmla="*/ 0 w 3812876"/>
              <a:gd name="connsiteY2" fmla="*/ 767751 h 887802"/>
              <a:gd name="connsiteX0" fmla="*/ 3812876 w 3812876"/>
              <a:gd name="connsiteY0" fmla="*/ 0 h 887802"/>
              <a:gd name="connsiteX1" fmla="*/ 2672751 w 3812876"/>
              <a:gd name="connsiteY1" fmla="*/ 638355 h 887802"/>
              <a:gd name="connsiteX2" fmla="*/ 0 w 3812876"/>
              <a:gd name="connsiteY2" fmla="*/ 767751 h 887802"/>
              <a:gd name="connsiteX0" fmla="*/ 3812876 w 3812876"/>
              <a:gd name="connsiteY0" fmla="*/ 0 h 887802"/>
              <a:gd name="connsiteX1" fmla="*/ 2748951 w 3812876"/>
              <a:gd name="connsiteY1" fmla="*/ 409755 h 887802"/>
              <a:gd name="connsiteX2" fmla="*/ 0 w 3812876"/>
              <a:gd name="connsiteY2" fmla="*/ 767751 h 887802"/>
              <a:gd name="connsiteX0" fmla="*/ 3812876 w 3812876"/>
              <a:gd name="connsiteY0" fmla="*/ 0 h 767751"/>
              <a:gd name="connsiteX1" fmla="*/ 2748951 w 3812876"/>
              <a:gd name="connsiteY1" fmla="*/ 409755 h 767751"/>
              <a:gd name="connsiteX2" fmla="*/ 0 w 3812876"/>
              <a:gd name="connsiteY2" fmla="*/ 767751 h 767751"/>
              <a:gd name="connsiteX0" fmla="*/ 3812876 w 3812876"/>
              <a:gd name="connsiteY0" fmla="*/ 0 h 767751"/>
              <a:gd name="connsiteX1" fmla="*/ 0 w 3812876"/>
              <a:gd name="connsiteY1" fmla="*/ 767751 h 767751"/>
              <a:gd name="connsiteX0" fmla="*/ 3807125 w 3807125"/>
              <a:gd name="connsiteY0" fmla="*/ 0 h 714556"/>
              <a:gd name="connsiteX1" fmla="*/ 0 w 3807125"/>
              <a:gd name="connsiteY1" fmla="*/ 714556 h 714556"/>
              <a:gd name="connsiteX0" fmla="*/ 3807125 w 3807125"/>
              <a:gd name="connsiteY0" fmla="*/ 0 h 714556"/>
              <a:gd name="connsiteX1" fmla="*/ 0 w 3807125"/>
              <a:gd name="connsiteY1" fmla="*/ 714556 h 714556"/>
              <a:gd name="connsiteX0" fmla="*/ 3807125 w 3807125"/>
              <a:gd name="connsiteY0" fmla="*/ 0 h 714556"/>
              <a:gd name="connsiteX1" fmla="*/ 0 w 3807125"/>
              <a:gd name="connsiteY1" fmla="*/ 714556 h 71455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</a:cxnLst>
            <a:rect l="l" t="t" r="r" b="b"/>
            <a:pathLst>
              <a:path w="3807125" h="714556">
                <a:moveTo>
                  <a:pt x="3807125" y="0"/>
                </a:moveTo>
                <a:cubicBezTo>
                  <a:pt x="3796102" y="325887"/>
                  <a:pt x="2184880" y="697782"/>
                  <a:pt x="0" y="714556"/>
                </a:cubicBezTo>
              </a:path>
            </a:pathLst>
          </a:cu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wrap="non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99" name="Freeform 98"/>
          <p:cNvSpPr/>
          <p:nvPr>
            <p:custDataLst>
              <p:tags r:id="rId31"/>
            </p:custDataLst>
          </p:nvPr>
        </p:nvSpPr>
        <p:spPr>
          <a:xfrm flipV="1">
            <a:off x="1676400" y="3429000"/>
            <a:ext cx="2362201" cy="1066800"/>
          </a:xfrm>
          <a:custGeom>
            <a:avLst/>
            <a:gdLst>
              <a:gd name="connsiteX0" fmla="*/ 3812876 w 3812876"/>
              <a:gd name="connsiteY0" fmla="*/ 0 h 1007854"/>
              <a:gd name="connsiteX1" fmla="*/ 2993366 w 3812876"/>
              <a:gd name="connsiteY1" fmla="*/ 879895 h 1007854"/>
              <a:gd name="connsiteX2" fmla="*/ 0 w 3812876"/>
              <a:gd name="connsiteY2" fmla="*/ 767751 h 1007854"/>
              <a:gd name="connsiteX0" fmla="*/ 3812876 w 3812876"/>
              <a:gd name="connsiteY0" fmla="*/ 0 h 887802"/>
              <a:gd name="connsiteX1" fmla="*/ 2672751 w 3812876"/>
              <a:gd name="connsiteY1" fmla="*/ 638355 h 887802"/>
              <a:gd name="connsiteX2" fmla="*/ 0 w 3812876"/>
              <a:gd name="connsiteY2" fmla="*/ 767751 h 887802"/>
              <a:gd name="connsiteX0" fmla="*/ 3812876 w 3812876"/>
              <a:gd name="connsiteY0" fmla="*/ 0 h 887802"/>
              <a:gd name="connsiteX1" fmla="*/ 2672751 w 3812876"/>
              <a:gd name="connsiteY1" fmla="*/ 638355 h 887802"/>
              <a:gd name="connsiteX2" fmla="*/ 0 w 3812876"/>
              <a:gd name="connsiteY2" fmla="*/ 767751 h 887802"/>
              <a:gd name="connsiteX0" fmla="*/ 3812876 w 3812876"/>
              <a:gd name="connsiteY0" fmla="*/ 0 h 887802"/>
              <a:gd name="connsiteX1" fmla="*/ 2748951 w 3812876"/>
              <a:gd name="connsiteY1" fmla="*/ 409755 h 887802"/>
              <a:gd name="connsiteX2" fmla="*/ 0 w 3812876"/>
              <a:gd name="connsiteY2" fmla="*/ 767751 h 887802"/>
              <a:gd name="connsiteX0" fmla="*/ 3812876 w 3812876"/>
              <a:gd name="connsiteY0" fmla="*/ 0 h 767751"/>
              <a:gd name="connsiteX1" fmla="*/ 2748951 w 3812876"/>
              <a:gd name="connsiteY1" fmla="*/ 409755 h 767751"/>
              <a:gd name="connsiteX2" fmla="*/ 0 w 3812876"/>
              <a:gd name="connsiteY2" fmla="*/ 767751 h 767751"/>
              <a:gd name="connsiteX0" fmla="*/ 3812876 w 3812876"/>
              <a:gd name="connsiteY0" fmla="*/ 0 h 767751"/>
              <a:gd name="connsiteX1" fmla="*/ 0 w 3812876"/>
              <a:gd name="connsiteY1" fmla="*/ 767751 h 767751"/>
              <a:gd name="connsiteX0" fmla="*/ 3807125 w 3807125"/>
              <a:gd name="connsiteY0" fmla="*/ 0 h 714556"/>
              <a:gd name="connsiteX1" fmla="*/ 0 w 3807125"/>
              <a:gd name="connsiteY1" fmla="*/ 714556 h 714556"/>
              <a:gd name="connsiteX0" fmla="*/ 3807125 w 3807125"/>
              <a:gd name="connsiteY0" fmla="*/ 0 h 714556"/>
              <a:gd name="connsiteX1" fmla="*/ 0 w 3807125"/>
              <a:gd name="connsiteY1" fmla="*/ 714556 h 714556"/>
              <a:gd name="connsiteX0" fmla="*/ 3807125 w 3807125"/>
              <a:gd name="connsiteY0" fmla="*/ 0 h 714556"/>
              <a:gd name="connsiteX1" fmla="*/ 0 w 3807125"/>
              <a:gd name="connsiteY1" fmla="*/ 714556 h 714556"/>
              <a:gd name="connsiteX0" fmla="*/ 3807125 w 3807125"/>
              <a:gd name="connsiteY0" fmla="*/ 0 h 714556"/>
              <a:gd name="connsiteX1" fmla="*/ 0 w 3807125"/>
              <a:gd name="connsiteY1" fmla="*/ 714556 h 71455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</a:cxnLst>
            <a:rect l="l" t="t" r="r" b="b"/>
            <a:pathLst>
              <a:path w="3807125" h="714556">
                <a:moveTo>
                  <a:pt x="3807125" y="0"/>
                </a:moveTo>
                <a:cubicBezTo>
                  <a:pt x="3716734" y="246812"/>
                  <a:pt x="2184880" y="697782"/>
                  <a:pt x="0" y="714556"/>
                </a:cubicBezTo>
              </a:path>
            </a:pathLst>
          </a:cu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wrap="non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00" name="Arc 99"/>
          <p:cNvSpPr/>
          <p:nvPr>
            <p:custDataLst>
              <p:tags r:id="rId32"/>
            </p:custDataLst>
          </p:nvPr>
        </p:nvSpPr>
        <p:spPr>
          <a:xfrm rot="16200000">
            <a:off x="2476500" y="4991101"/>
            <a:ext cx="609600" cy="685800"/>
          </a:xfrm>
          <a:prstGeom prst="arc">
            <a:avLst>
              <a:gd name="adj1" fmla="val 2326044"/>
              <a:gd name="adj2" fmla="val 19355275"/>
            </a:avLst>
          </a:pr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wrap="none" rtlCol="0" anchor="ctr">
            <a:noAutofit/>
          </a:bodyPr>
          <a:lstStyle/>
          <a:p>
            <a:pPr algn="ctr"/>
            <a:endParaRPr lang="en-US"/>
          </a:p>
        </p:txBody>
      </p:sp>
      <p:cxnSp>
        <p:nvCxnSpPr>
          <p:cNvPr id="102" name="Straight Arrow Connector 101"/>
          <p:cNvCxnSpPr>
            <a:stCxn id="35" idx="7"/>
          </p:cNvCxnSpPr>
          <p:nvPr>
            <p:custDataLst>
              <p:tags r:id="rId33"/>
            </p:custDataLst>
          </p:nvPr>
        </p:nvCxnSpPr>
        <p:spPr>
          <a:xfrm rot="5400000" flipH="1" flipV="1">
            <a:off x="1374038" y="1822853"/>
            <a:ext cx="1210817" cy="917912"/>
          </a:xfrm>
          <a:prstGeom prst="straightConnector1">
            <a:avLst/>
          </a:prstGeom>
          <a:ln w="38100">
            <a:solidFill>
              <a:schemeClr val="accent1"/>
            </a:solidFill>
            <a:prstDash val="soli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3" name="Rectangle 9"/>
          <p:cNvSpPr>
            <a:spLocks noChangeArrowheads="1"/>
          </p:cNvSpPr>
          <p:nvPr>
            <p:custDataLst>
              <p:tags r:id="rId34"/>
            </p:custDataLst>
          </p:nvPr>
        </p:nvSpPr>
        <p:spPr bwMode="auto">
          <a:xfrm>
            <a:off x="1371600" y="1828800"/>
            <a:ext cx="9144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“B”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sp>
        <p:nvSpPr>
          <p:cNvPr id="104" name="Rectangle 9"/>
          <p:cNvSpPr>
            <a:spLocks noChangeArrowheads="1"/>
          </p:cNvSpPr>
          <p:nvPr>
            <p:custDataLst>
              <p:tags r:id="rId35"/>
            </p:custDataLst>
          </p:nvPr>
        </p:nvSpPr>
        <p:spPr bwMode="auto">
          <a:xfrm>
            <a:off x="3429000" y="925512"/>
            <a:ext cx="6096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“A”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sp>
        <p:nvSpPr>
          <p:cNvPr id="105" name="Rectangle 9"/>
          <p:cNvSpPr>
            <a:spLocks noChangeArrowheads="1"/>
          </p:cNvSpPr>
          <p:nvPr>
            <p:custDataLst>
              <p:tags r:id="rId36"/>
            </p:custDataLst>
          </p:nvPr>
        </p:nvSpPr>
        <p:spPr bwMode="auto">
          <a:xfrm>
            <a:off x="5410200" y="925512"/>
            <a:ext cx="7620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“B”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sp>
        <p:nvSpPr>
          <p:cNvPr id="106" name="Rectangle 105"/>
          <p:cNvSpPr/>
          <p:nvPr>
            <p:custDataLst>
              <p:tags r:id="rId37"/>
            </p:custDataLst>
          </p:nvPr>
        </p:nvSpPr>
        <p:spPr>
          <a:xfrm>
            <a:off x="1143000" y="3733800"/>
            <a:ext cx="777777" cy="523220"/>
          </a:xfrm>
          <a:prstGeom prst="rect">
            <a:avLst/>
          </a:prstGeom>
        </p:spPr>
        <p:txBody>
          <a:bodyPr wrap="none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else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cxnSp>
        <p:nvCxnSpPr>
          <p:cNvPr id="107" name="Straight Arrow Connector 106"/>
          <p:cNvCxnSpPr>
            <a:stCxn id="35" idx="5"/>
            <a:endCxn id="60" idx="1"/>
          </p:cNvCxnSpPr>
          <p:nvPr>
            <p:custDataLst>
              <p:tags r:id="rId38"/>
            </p:custDataLst>
          </p:nvPr>
        </p:nvCxnSpPr>
        <p:spPr>
          <a:xfrm rot="16200000" flipH="1">
            <a:off x="1598227" y="3504854"/>
            <a:ext cx="808988" cy="964462"/>
          </a:xfrm>
          <a:prstGeom prst="straightConnector1">
            <a:avLst/>
          </a:prstGeom>
          <a:ln w="38100">
            <a:solidFill>
              <a:schemeClr val="accent1"/>
            </a:solidFill>
            <a:prstDash val="soli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0" name="Straight Arrow Connector 109"/>
          <p:cNvCxnSpPr/>
          <p:nvPr>
            <p:custDataLst>
              <p:tags r:id="rId39"/>
            </p:custDataLst>
          </p:nvPr>
        </p:nvCxnSpPr>
        <p:spPr>
          <a:xfrm>
            <a:off x="3276600" y="4800600"/>
            <a:ext cx="762000" cy="1588"/>
          </a:xfrm>
          <a:prstGeom prst="straightConnector1">
            <a:avLst/>
          </a:prstGeom>
          <a:ln w="38100">
            <a:solidFill>
              <a:schemeClr val="accent1"/>
            </a:solidFill>
            <a:prstDash val="soli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2" name="Rectangle 9"/>
          <p:cNvSpPr>
            <a:spLocks noChangeArrowheads="1"/>
          </p:cNvSpPr>
          <p:nvPr>
            <p:custDataLst>
              <p:tags r:id="rId40"/>
            </p:custDataLst>
          </p:nvPr>
        </p:nvSpPr>
        <p:spPr bwMode="auto">
          <a:xfrm>
            <a:off x="3276600" y="4343400"/>
            <a:ext cx="3810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else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sp>
        <p:nvSpPr>
          <p:cNvPr id="114" name="Rectangle 9"/>
          <p:cNvSpPr>
            <a:spLocks noChangeArrowheads="1"/>
          </p:cNvSpPr>
          <p:nvPr>
            <p:custDataLst>
              <p:tags r:id="rId41"/>
            </p:custDataLst>
          </p:nvPr>
        </p:nvSpPr>
        <p:spPr bwMode="auto">
          <a:xfrm>
            <a:off x="3352800" y="3505200"/>
            <a:ext cx="3810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else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sp>
        <p:nvSpPr>
          <p:cNvPr id="117" name="Rectangle 9"/>
          <p:cNvSpPr>
            <a:spLocks noChangeArrowheads="1"/>
          </p:cNvSpPr>
          <p:nvPr>
            <p:custDataLst>
              <p:tags r:id="rId42"/>
            </p:custDataLst>
          </p:nvPr>
        </p:nvSpPr>
        <p:spPr bwMode="auto">
          <a:xfrm>
            <a:off x="6781800" y="1828800"/>
            <a:ext cx="6858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any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cxnSp>
        <p:nvCxnSpPr>
          <p:cNvPr id="118" name="Straight Arrow Connector 117"/>
          <p:cNvCxnSpPr/>
          <p:nvPr>
            <p:custDataLst>
              <p:tags r:id="rId43"/>
            </p:custDataLst>
          </p:nvPr>
        </p:nvCxnSpPr>
        <p:spPr>
          <a:xfrm>
            <a:off x="3276600" y="1384300"/>
            <a:ext cx="1104900" cy="1588"/>
          </a:xfrm>
          <a:prstGeom prst="straightConnector1">
            <a:avLst/>
          </a:prstGeom>
          <a:ln w="38100">
            <a:solidFill>
              <a:schemeClr val="accent1"/>
            </a:solidFill>
            <a:prstDash val="soli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9" name="Straight Arrow Connector 118"/>
          <p:cNvCxnSpPr/>
          <p:nvPr>
            <p:custDataLst>
              <p:tags r:id="rId44"/>
            </p:custDataLst>
          </p:nvPr>
        </p:nvCxnSpPr>
        <p:spPr>
          <a:xfrm>
            <a:off x="5257800" y="1384300"/>
            <a:ext cx="1181100" cy="1588"/>
          </a:xfrm>
          <a:prstGeom prst="straightConnector1">
            <a:avLst/>
          </a:prstGeom>
          <a:ln w="38100">
            <a:solidFill>
              <a:schemeClr val="accent1"/>
            </a:solidFill>
            <a:prstDash val="soli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0" name="Rectangle 119"/>
          <p:cNvSpPr/>
          <p:nvPr>
            <p:custDataLst>
              <p:tags r:id="rId45"/>
            </p:custDataLst>
          </p:nvPr>
        </p:nvSpPr>
        <p:spPr>
          <a:xfrm>
            <a:off x="3247025" y="1752600"/>
            <a:ext cx="791575" cy="523220"/>
          </a:xfrm>
          <a:prstGeom prst="rect">
            <a:avLst/>
          </a:prstGeom>
        </p:spPr>
        <p:txBody>
          <a:bodyPr wrap="none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else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cxnSp>
        <p:nvCxnSpPr>
          <p:cNvPr id="121" name="Straight Arrow Connector 120"/>
          <p:cNvCxnSpPr>
            <a:endCxn id="62" idx="0"/>
          </p:cNvCxnSpPr>
          <p:nvPr>
            <p:custDataLst>
              <p:tags r:id="rId46"/>
            </p:custDataLst>
          </p:nvPr>
        </p:nvCxnSpPr>
        <p:spPr>
          <a:xfrm rot="16200000" flipH="1">
            <a:off x="2514600" y="2286000"/>
            <a:ext cx="2514600" cy="1447800"/>
          </a:xfrm>
          <a:prstGeom prst="straightConnector1">
            <a:avLst/>
          </a:prstGeom>
          <a:ln w="38100">
            <a:solidFill>
              <a:schemeClr val="accent1"/>
            </a:solidFill>
            <a:prstDash val="soli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3" name="Rectangle 122"/>
          <p:cNvSpPr/>
          <p:nvPr>
            <p:custDataLst>
              <p:tags r:id="rId47"/>
            </p:custDataLst>
          </p:nvPr>
        </p:nvSpPr>
        <p:spPr>
          <a:xfrm>
            <a:off x="4466225" y="1752600"/>
            <a:ext cx="791575" cy="523220"/>
          </a:xfrm>
          <a:prstGeom prst="rect">
            <a:avLst/>
          </a:prstGeom>
        </p:spPr>
        <p:txBody>
          <a:bodyPr wrap="none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else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sp>
        <p:nvSpPr>
          <p:cNvPr id="70" name="Freeform 69"/>
          <p:cNvSpPr/>
          <p:nvPr>
            <p:custDataLst>
              <p:tags r:id="rId48"/>
            </p:custDataLst>
          </p:nvPr>
        </p:nvSpPr>
        <p:spPr>
          <a:xfrm flipV="1">
            <a:off x="1676400" y="1752600"/>
            <a:ext cx="2895600" cy="1219200"/>
          </a:xfrm>
          <a:custGeom>
            <a:avLst/>
            <a:gdLst>
              <a:gd name="connsiteX0" fmla="*/ 3812876 w 3812876"/>
              <a:gd name="connsiteY0" fmla="*/ 0 h 1007854"/>
              <a:gd name="connsiteX1" fmla="*/ 2993366 w 3812876"/>
              <a:gd name="connsiteY1" fmla="*/ 879895 h 1007854"/>
              <a:gd name="connsiteX2" fmla="*/ 0 w 3812876"/>
              <a:gd name="connsiteY2" fmla="*/ 767751 h 1007854"/>
              <a:gd name="connsiteX0" fmla="*/ 3812876 w 3812876"/>
              <a:gd name="connsiteY0" fmla="*/ 0 h 887802"/>
              <a:gd name="connsiteX1" fmla="*/ 2672751 w 3812876"/>
              <a:gd name="connsiteY1" fmla="*/ 638355 h 887802"/>
              <a:gd name="connsiteX2" fmla="*/ 0 w 3812876"/>
              <a:gd name="connsiteY2" fmla="*/ 767751 h 887802"/>
              <a:gd name="connsiteX0" fmla="*/ 3812876 w 3812876"/>
              <a:gd name="connsiteY0" fmla="*/ 0 h 887802"/>
              <a:gd name="connsiteX1" fmla="*/ 2672751 w 3812876"/>
              <a:gd name="connsiteY1" fmla="*/ 638355 h 887802"/>
              <a:gd name="connsiteX2" fmla="*/ 0 w 3812876"/>
              <a:gd name="connsiteY2" fmla="*/ 767751 h 887802"/>
              <a:gd name="connsiteX0" fmla="*/ 3812876 w 3812876"/>
              <a:gd name="connsiteY0" fmla="*/ 0 h 887802"/>
              <a:gd name="connsiteX1" fmla="*/ 2748951 w 3812876"/>
              <a:gd name="connsiteY1" fmla="*/ 409755 h 887802"/>
              <a:gd name="connsiteX2" fmla="*/ 0 w 3812876"/>
              <a:gd name="connsiteY2" fmla="*/ 767751 h 887802"/>
              <a:gd name="connsiteX0" fmla="*/ 3812876 w 3812876"/>
              <a:gd name="connsiteY0" fmla="*/ 0 h 767751"/>
              <a:gd name="connsiteX1" fmla="*/ 2748951 w 3812876"/>
              <a:gd name="connsiteY1" fmla="*/ 409755 h 767751"/>
              <a:gd name="connsiteX2" fmla="*/ 0 w 3812876"/>
              <a:gd name="connsiteY2" fmla="*/ 767751 h 767751"/>
              <a:gd name="connsiteX0" fmla="*/ 3812876 w 3812876"/>
              <a:gd name="connsiteY0" fmla="*/ 0 h 767751"/>
              <a:gd name="connsiteX1" fmla="*/ 0 w 3812876"/>
              <a:gd name="connsiteY1" fmla="*/ 767751 h 767751"/>
              <a:gd name="connsiteX0" fmla="*/ 3807125 w 3807125"/>
              <a:gd name="connsiteY0" fmla="*/ 0 h 714556"/>
              <a:gd name="connsiteX1" fmla="*/ 0 w 3807125"/>
              <a:gd name="connsiteY1" fmla="*/ 714556 h 714556"/>
              <a:gd name="connsiteX0" fmla="*/ 3807125 w 3807125"/>
              <a:gd name="connsiteY0" fmla="*/ 0 h 714556"/>
              <a:gd name="connsiteX1" fmla="*/ 0 w 3807125"/>
              <a:gd name="connsiteY1" fmla="*/ 714556 h 714556"/>
              <a:gd name="connsiteX0" fmla="*/ 3807125 w 3807125"/>
              <a:gd name="connsiteY0" fmla="*/ 0 h 714556"/>
              <a:gd name="connsiteX1" fmla="*/ 0 w 3807125"/>
              <a:gd name="connsiteY1" fmla="*/ 714556 h 714556"/>
              <a:gd name="connsiteX0" fmla="*/ 3807125 w 3807125"/>
              <a:gd name="connsiteY0" fmla="*/ 0 h 714556"/>
              <a:gd name="connsiteX1" fmla="*/ 0 w 3807125"/>
              <a:gd name="connsiteY1" fmla="*/ 714556 h 714556"/>
              <a:gd name="connsiteX0" fmla="*/ 3943536 w 3943536"/>
              <a:gd name="connsiteY0" fmla="*/ 702574 h 949386"/>
              <a:gd name="connsiteX1" fmla="*/ 0 w 3943536"/>
              <a:gd name="connsiteY1" fmla="*/ 16774 h 949386"/>
              <a:gd name="connsiteX0" fmla="*/ 3943536 w 3943536"/>
              <a:gd name="connsiteY0" fmla="*/ 702574 h 702574"/>
              <a:gd name="connsiteX1" fmla="*/ 0 w 3943536"/>
              <a:gd name="connsiteY1" fmla="*/ 16774 h 70257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</a:cxnLst>
            <a:rect l="l" t="t" r="r" b="b"/>
            <a:pathLst>
              <a:path w="3943536" h="702574">
                <a:moveTo>
                  <a:pt x="3943536" y="702574"/>
                </a:moveTo>
                <a:cubicBezTo>
                  <a:pt x="3818423" y="388669"/>
                  <a:pt x="2184880" y="0"/>
                  <a:pt x="0" y="16774"/>
                </a:cubicBezTo>
              </a:path>
            </a:pathLst>
          </a:cu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wrap="none" rtlCol="0" anchor="ctr">
            <a:noAutofit/>
          </a:bodyPr>
          <a:lstStyle/>
          <a:p>
            <a:pPr algn="ctr"/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04610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>
            <a:noAutofit/>
          </a:bodyPr>
          <a:lstStyle/>
          <a:p>
            <a:r>
              <a:rPr lang="en-US" dirty="0" smtClean="0"/>
              <a:t>Door Lock: Simplified State Diagram</a:t>
            </a:r>
            <a:endParaRPr lang="en-US" dirty="0"/>
          </a:p>
        </p:txBody>
      </p:sp>
      <p:sp>
        <p:nvSpPr>
          <p:cNvPr id="64" name="Oval 6"/>
          <p:cNvSpPr>
            <a:spLocks noChangeArrowheads="1"/>
          </p:cNvSpPr>
          <p:nvPr>
            <p:custDataLst>
              <p:tags r:id="rId2"/>
            </p:custDataLst>
          </p:nvPr>
        </p:nvSpPr>
        <p:spPr bwMode="auto">
          <a:xfrm>
            <a:off x="762000" y="2812208"/>
            <a:ext cx="838200" cy="838200"/>
          </a:xfrm>
          <a:prstGeom prst="ellipse">
            <a:avLst/>
          </a:prstGeom>
          <a:solidFill>
            <a:schemeClr val="accent4">
              <a:lumMod val="50000"/>
              <a:alpha val="50000"/>
            </a:schemeClr>
          </a:solidFill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65" name="Rectangle 8"/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838200" y="2964608"/>
            <a:ext cx="685800" cy="347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 anchor="ctr">
            <a:noAutofit/>
          </a:bodyPr>
          <a:lstStyle/>
          <a:p>
            <a:pPr algn="ctr">
              <a:lnSpc>
                <a:spcPct val="70000"/>
              </a:lnSpc>
            </a:pPr>
            <a:r>
              <a:rPr lang="en-US" sz="2400" b="1" dirty="0" smtClean="0">
                <a:solidFill>
                  <a:srgbClr val="FFC000"/>
                </a:solidFill>
              </a:rPr>
              <a:t>Idle</a:t>
            </a:r>
            <a:endParaRPr lang="en-US" sz="2400" b="1" dirty="0">
              <a:solidFill>
                <a:srgbClr val="FFC000"/>
              </a:solidFill>
            </a:endParaRPr>
          </a:p>
        </p:txBody>
      </p:sp>
      <p:sp>
        <p:nvSpPr>
          <p:cNvPr id="66" name="Oval 65"/>
          <p:cNvSpPr/>
          <p:nvPr>
            <p:custDataLst>
              <p:tags r:id="rId4"/>
            </p:custDataLst>
          </p:nvPr>
        </p:nvSpPr>
        <p:spPr>
          <a:xfrm>
            <a:off x="685800" y="2743200"/>
            <a:ext cx="977900" cy="983408"/>
          </a:xfrm>
          <a:prstGeom prst="ellipse">
            <a:avLst/>
          </a:prstGeom>
          <a:noFill/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71" name="Oval 6"/>
          <p:cNvSpPr>
            <a:spLocks noChangeArrowheads="1"/>
          </p:cNvSpPr>
          <p:nvPr>
            <p:custDataLst>
              <p:tags r:id="rId5"/>
            </p:custDataLst>
          </p:nvPr>
        </p:nvSpPr>
        <p:spPr bwMode="auto">
          <a:xfrm>
            <a:off x="2362200" y="925512"/>
            <a:ext cx="838200" cy="838200"/>
          </a:xfrm>
          <a:prstGeom prst="ellipse">
            <a:avLst/>
          </a:prstGeom>
          <a:solidFill>
            <a:schemeClr val="accent4">
              <a:lumMod val="50000"/>
              <a:alpha val="50000"/>
            </a:schemeClr>
          </a:solidFill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72" name="Rectangle 8"/>
          <p:cNvSpPr>
            <a:spLocks noChangeArrowheads="1"/>
          </p:cNvSpPr>
          <p:nvPr>
            <p:custDataLst>
              <p:tags r:id="rId6"/>
            </p:custDataLst>
          </p:nvPr>
        </p:nvSpPr>
        <p:spPr bwMode="auto">
          <a:xfrm>
            <a:off x="2438400" y="1077912"/>
            <a:ext cx="685800" cy="347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 anchor="ctr">
            <a:noAutofit/>
          </a:bodyPr>
          <a:lstStyle/>
          <a:p>
            <a:pPr algn="ctr">
              <a:lnSpc>
                <a:spcPct val="70000"/>
              </a:lnSpc>
            </a:pPr>
            <a:r>
              <a:rPr lang="en-US" sz="2400" b="1" dirty="0" smtClean="0">
                <a:solidFill>
                  <a:srgbClr val="FFC000"/>
                </a:solidFill>
              </a:rPr>
              <a:t>G1</a:t>
            </a:r>
            <a:endParaRPr lang="en-US" sz="2400" b="1" dirty="0">
              <a:solidFill>
                <a:srgbClr val="FFC000"/>
              </a:solidFill>
            </a:endParaRPr>
          </a:p>
        </p:txBody>
      </p:sp>
      <p:sp>
        <p:nvSpPr>
          <p:cNvPr id="75" name="Rectangle 9"/>
          <p:cNvSpPr>
            <a:spLocks noChangeArrowheads="1"/>
          </p:cNvSpPr>
          <p:nvPr>
            <p:custDataLst>
              <p:tags r:id="rId7"/>
            </p:custDataLst>
          </p:nvPr>
        </p:nvSpPr>
        <p:spPr bwMode="auto">
          <a:xfrm>
            <a:off x="872647" y="3193208"/>
            <a:ext cx="6858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”0”</a:t>
            </a:r>
            <a:endParaRPr lang="en-US" sz="24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76" name="Rectangle 9"/>
          <p:cNvSpPr>
            <a:spLocks noChangeArrowheads="1"/>
          </p:cNvSpPr>
          <p:nvPr>
            <p:custDataLst>
              <p:tags r:id="rId8"/>
            </p:custDataLst>
          </p:nvPr>
        </p:nvSpPr>
        <p:spPr bwMode="auto">
          <a:xfrm>
            <a:off x="228600" y="3657600"/>
            <a:ext cx="3810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Ø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sp>
        <p:nvSpPr>
          <p:cNvPr id="78" name="Arc 77"/>
          <p:cNvSpPr/>
          <p:nvPr>
            <p:custDataLst>
              <p:tags r:id="rId9"/>
            </p:custDataLst>
          </p:nvPr>
        </p:nvSpPr>
        <p:spPr>
          <a:xfrm>
            <a:off x="152400" y="2888408"/>
            <a:ext cx="609600" cy="685800"/>
          </a:xfrm>
          <a:prstGeom prst="arc">
            <a:avLst>
              <a:gd name="adj1" fmla="val 2326044"/>
              <a:gd name="adj2" fmla="val 19355275"/>
            </a:avLst>
          </a:pr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wrap="non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79" name="Oval 6"/>
          <p:cNvSpPr>
            <a:spLocks noChangeArrowheads="1"/>
          </p:cNvSpPr>
          <p:nvPr>
            <p:custDataLst>
              <p:tags r:id="rId10"/>
            </p:custDataLst>
          </p:nvPr>
        </p:nvSpPr>
        <p:spPr bwMode="auto">
          <a:xfrm>
            <a:off x="4381500" y="925512"/>
            <a:ext cx="838200" cy="838200"/>
          </a:xfrm>
          <a:prstGeom prst="ellipse">
            <a:avLst/>
          </a:prstGeom>
          <a:solidFill>
            <a:schemeClr val="accent4">
              <a:lumMod val="50000"/>
              <a:alpha val="50000"/>
            </a:schemeClr>
          </a:solidFill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80" name="Rectangle 8"/>
          <p:cNvSpPr>
            <a:spLocks noChangeArrowheads="1"/>
          </p:cNvSpPr>
          <p:nvPr>
            <p:custDataLst>
              <p:tags r:id="rId11"/>
            </p:custDataLst>
          </p:nvPr>
        </p:nvSpPr>
        <p:spPr bwMode="auto">
          <a:xfrm>
            <a:off x="4457700" y="1077912"/>
            <a:ext cx="685800" cy="347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 anchor="ctr">
            <a:noAutofit/>
          </a:bodyPr>
          <a:lstStyle/>
          <a:p>
            <a:pPr algn="ctr">
              <a:lnSpc>
                <a:spcPct val="70000"/>
              </a:lnSpc>
            </a:pPr>
            <a:r>
              <a:rPr lang="en-US" sz="2400" b="1" dirty="0" smtClean="0">
                <a:solidFill>
                  <a:srgbClr val="FFC000"/>
                </a:solidFill>
              </a:rPr>
              <a:t>G2</a:t>
            </a:r>
            <a:endParaRPr lang="en-US" sz="2400" b="1" dirty="0">
              <a:solidFill>
                <a:srgbClr val="FFC000"/>
              </a:solidFill>
            </a:endParaRPr>
          </a:p>
        </p:txBody>
      </p:sp>
      <p:sp>
        <p:nvSpPr>
          <p:cNvPr id="81" name="Oval 6"/>
          <p:cNvSpPr>
            <a:spLocks noChangeArrowheads="1"/>
          </p:cNvSpPr>
          <p:nvPr>
            <p:custDataLst>
              <p:tags r:id="rId12"/>
            </p:custDataLst>
          </p:nvPr>
        </p:nvSpPr>
        <p:spPr bwMode="auto">
          <a:xfrm>
            <a:off x="6438900" y="925512"/>
            <a:ext cx="914400" cy="838200"/>
          </a:xfrm>
          <a:prstGeom prst="ellipse">
            <a:avLst/>
          </a:prstGeom>
          <a:solidFill>
            <a:schemeClr val="accent4">
              <a:lumMod val="50000"/>
              <a:alpha val="50000"/>
            </a:schemeClr>
          </a:solidFill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82" name="Rectangle 8"/>
          <p:cNvSpPr>
            <a:spLocks noChangeArrowheads="1"/>
          </p:cNvSpPr>
          <p:nvPr>
            <p:custDataLst>
              <p:tags r:id="rId13"/>
            </p:custDataLst>
          </p:nvPr>
        </p:nvSpPr>
        <p:spPr bwMode="auto">
          <a:xfrm>
            <a:off x="6553200" y="1001712"/>
            <a:ext cx="685800" cy="347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 anchor="ctr">
            <a:noAutofit/>
          </a:bodyPr>
          <a:lstStyle/>
          <a:p>
            <a:pPr algn="ctr">
              <a:lnSpc>
                <a:spcPct val="70000"/>
              </a:lnSpc>
            </a:pPr>
            <a:r>
              <a:rPr lang="en-US" sz="2400" b="1" dirty="0" smtClean="0">
                <a:solidFill>
                  <a:srgbClr val="FFC000"/>
                </a:solidFill>
              </a:rPr>
              <a:t>G3</a:t>
            </a:r>
            <a:endParaRPr lang="en-US" sz="2400" b="1" dirty="0">
              <a:solidFill>
                <a:srgbClr val="FFC000"/>
              </a:solidFill>
            </a:endParaRPr>
          </a:p>
        </p:txBody>
      </p:sp>
      <p:sp>
        <p:nvSpPr>
          <p:cNvPr id="83" name="Oval 6"/>
          <p:cNvSpPr>
            <a:spLocks noChangeArrowheads="1"/>
          </p:cNvSpPr>
          <p:nvPr>
            <p:custDataLst>
              <p:tags r:id="rId14"/>
            </p:custDataLst>
          </p:nvPr>
        </p:nvSpPr>
        <p:spPr bwMode="auto">
          <a:xfrm>
            <a:off x="2362200" y="4267200"/>
            <a:ext cx="838200" cy="849312"/>
          </a:xfrm>
          <a:prstGeom prst="ellipse">
            <a:avLst/>
          </a:prstGeom>
          <a:solidFill>
            <a:schemeClr val="accent4">
              <a:lumMod val="50000"/>
              <a:alpha val="50000"/>
            </a:schemeClr>
          </a:solidFill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84" name="Rectangle 8"/>
          <p:cNvSpPr>
            <a:spLocks noChangeArrowheads="1"/>
          </p:cNvSpPr>
          <p:nvPr>
            <p:custDataLst>
              <p:tags r:id="rId15"/>
            </p:custDataLst>
          </p:nvPr>
        </p:nvSpPr>
        <p:spPr bwMode="auto">
          <a:xfrm>
            <a:off x="2438400" y="4419600"/>
            <a:ext cx="685800" cy="347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 anchor="ctr">
            <a:noAutofit/>
          </a:bodyPr>
          <a:lstStyle/>
          <a:p>
            <a:pPr algn="ctr">
              <a:lnSpc>
                <a:spcPct val="70000"/>
              </a:lnSpc>
            </a:pPr>
            <a:r>
              <a:rPr lang="en-US" sz="2400" b="1" dirty="0" smtClean="0">
                <a:solidFill>
                  <a:srgbClr val="FFC000"/>
                </a:solidFill>
              </a:rPr>
              <a:t>B1</a:t>
            </a:r>
            <a:endParaRPr lang="en-US" sz="2400" b="1" dirty="0">
              <a:solidFill>
                <a:srgbClr val="FFC000"/>
              </a:solidFill>
            </a:endParaRPr>
          </a:p>
        </p:txBody>
      </p:sp>
      <p:sp>
        <p:nvSpPr>
          <p:cNvPr id="92" name="Oval 6"/>
          <p:cNvSpPr>
            <a:spLocks noChangeArrowheads="1"/>
          </p:cNvSpPr>
          <p:nvPr>
            <p:custDataLst>
              <p:tags r:id="rId16"/>
            </p:custDataLst>
          </p:nvPr>
        </p:nvSpPr>
        <p:spPr bwMode="auto">
          <a:xfrm>
            <a:off x="4038600" y="4267200"/>
            <a:ext cx="914400" cy="849312"/>
          </a:xfrm>
          <a:prstGeom prst="ellipse">
            <a:avLst/>
          </a:prstGeom>
          <a:solidFill>
            <a:schemeClr val="accent4">
              <a:lumMod val="50000"/>
              <a:alpha val="50000"/>
            </a:schemeClr>
          </a:solidFill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98" name="Rectangle 8"/>
          <p:cNvSpPr>
            <a:spLocks noChangeArrowheads="1"/>
          </p:cNvSpPr>
          <p:nvPr>
            <p:custDataLst>
              <p:tags r:id="rId17"/>
            </p:custDataLst>
          </p:nvPr>
        </p:nvSpPr>
        <p:spPr bwMode="auto">
          <a:xfrm>
            <a:off x="4119352" y="4419600"/>
            <a:ext cx="685800" cy="347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 anchor="ctr">
            <a:noAutofit/>
          </a:bodyPr>
          <a:lstStyle/>
          <a:p>
            <a:pPr algn="ctr">
              <a:lnSpc>
                <a:spcPct val="70000"/>
              </a:lnSpc>
            </a:pPr>
            <a:r>
              <a:rPr lang="en-US" sz="2400" b="1" dirty="0" smtClean="0">
                <a:solidFill>
                  <a:srgbClr val="FFC000"/>
                </a:solidFill>
              </a:rPr>
              <a:t>B2</a:t>
            </a:r>
            <a:endParaRPr lang="en-US" sz="2400" b="1" dirty="0">
              <a:solidFill>
                <a:srgbClr val="FFC000"/>
              </a:solidFill>
            </a:endParaRPr>
          </a:p>
        </p:txBody>
      </p:sp>
      <p:sp>
        <p:nvSpPr>
          <p:cNvPr id="101" name="Rectangle 9"/>
          <p:cNvSpPr>
            <a:spLocks noChangeArrowheads="1"/>
          </p:cNvSpPr>
          <p:nvPr>
            <p:custDataLst>
              <p:tags r:id="rId18"/>
            </p:custDataLst>
          </p:nvPr>
        </p:nvSpPr>
        <p:spPr bwMode="auto">
          <a:xfrm>
            <a:off x="2471948" y="1280634"/>
            <a:ext cx="6096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”1”</a:t>
            </a:r>
            <a:endParaRPr lang="en-US" sz="24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108" name="Rectangle 9"/>
          <p:cNvSpPr>
            <a:spLocks noChangeArrowheads="1"/>
          </p:cNvSpPr>
          <p:nvPr>
            <p:custDataLst>
              <p:tags r:id="rId19"/>
            </p:custDataLst>
          </p:nvPr>
        </p:nvSpPr>
        <p:spPr bwMode="auto">
          <a:xfrm>
            <a:off x="4529348" y="1280634"/>
            <a:ext cx="6096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”2”</a:t>
            </a:r>
            <a:endParaRPr lang="en-US" sz="24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109" name="Rectangle 9"/>
          <p:cNvSpPr>
            <a:spLocks noChangeArrowheads="1"/>
          </p:cNvSpPr>
          <p:nvPr>
            <p:custDataLst>
              <p:tags r:id="rId20"/>
            </p:custDataLst>
          </p:nvPr>
        </p:nvSpPr>
        <p:spPr bwMode="auto">
          <a:xfrm>
            <a:off x="6435304" y="1213959"/>
            <a:ext cx="956096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”3”, U</a:t>
            </a:r>
            <a:endParaRPr lang="en-US" sz="24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111" name="Rectangle 9"/>
          <p:cNvSpPr>
            <a:spLocks noChangeArrowheads="1"/>
          </p:cNvSpPr>
          <p:nvPr>
            <p:custDataLst>
              <p:tags r:id="rId21"/>
            </p:custDataLst>
          </p:nvPr>
        </p:nvSpPr>
        <p:spPr bwMode="auto">
          <a:xfrm>
            <a:off x="2510048" y="4648200"/>
            <a:ext cx="6096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”1”</a:t>
            </a:r>
            <a:endParaRPr lang="en-US" sz="24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113" name="Rectangle 9"/>
          <p:cNvSpPr>
            <a:spLocks noChangeArrowheads="1"/>
          </p:cNvSpPr>
          <p:nvPr>
            <p:custDataLst>
              <p:tags r:id="rId22"/>
            </p:custDataLst>
          </p:nvPr>
        </p:nvSpPr>
        <p:spPr bwMode="auto">
          <a:xfrm>
            <a:off x="4191000" y="4648200"/>
            <a:ext cx="6858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”2”</a:t>
            </a:r>
            <a:endParaRPr lang="en-US" sz="24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115" name="Rectangle 9"/>
          <p:cNvSpPr>
            <a:spLocks noChangeArrowheads="1"/>
          </p:cNvSpPr>
          <p:nvPr>
            <p:custDataLst>
              <p:tags r:id="rId23"/>
            </p:custDataLst>
          </p:nvPr>
        </p:nvSpPr>
        <p:spPr bwMode="auto">
          <a:xfrm>
            <a:off x="2057400" y="399304"/>
            <a:ext cx="3810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Ø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sp>
        <p:nvSpPr>
          <p:cNvPr id="116" name="Arc 115"/>
          <p:cNvSpPr/>
          <p:nvPr>
            <p:custDataLst>
              <p:tags r:id="rId24"/>
            </p:custDataLst>
          </p:nvPr>
        </p:nvSpPr>
        <p:spPr>
          <a:xfrm rot="5400000">
            <a:off x="2476500" y="342900"/>
            <a:ext cx="609600" cy="685800"/>
          </a:xfrm>
          <a:prstGeom prst="arc">
            <a:avLst>
              <a:gd name="adj1" fmla="val 2326044"/>
              <a:gd name="adj2" fmla="val 19355275"/>
            </a:avLst>
          </a:pr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wrap="non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22" name="Rectangle 9"/>
          <p:cNvSpPr>
            <a:spLocks noChangeArrowheads="1"/>
          </p:cNvSpPr>
          <p:nvPr>
            <p:custDataLst>
              <p:tags r:id="rId25"/>
            </p:custDataLst>
          </p:nvPr>
        </p:nvSpPr>
        <p:spPr bwMode="auto">
          <a:xfrm>
            <a:off x="4076700" y="399304"/>
            <a:ext cx="3810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Ø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sp>
        <p:nvSpPr>
          <p:cNvPr id="124" name="Arc 123"/>
          <p:cNvSpPr/>
          <p:nvPr>
            <p:custDataLst>
              <p:tags r:id="rId26"/>
            </p:custDataLst>
          </p:nvPr>
        </p:nvSpPr>
        <p:spPr>
          <a:xfrm rot="5400000">
            <a:off x="4495800" y="342900"/>
            <a:ext cx="609600" cy="685800"/>
          </a:xfrm>
          <a:prstGeom prst="arc">
            <a:avLst>
              <a:gd name="adj1" fmla="val 2326044"/>
              <a:gd name="adj2" fmla="val 19355275"/>
            </a:avLst>
          </a:pr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wrap="non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25" name="Rectangle 9"/>
          <p:cNvSpPr>
            <a:spLocks noChangeArrowheads="1"/>
          </p:cNvSpPr>
          <p:nvPr>
            <p:custDataLst>
              <p:tags r:id="rId27"/>
            </p:custDataLst>
          </p:nvPr>
        </p:nvSpPr>
        <p:spPr bwMode="auto">
          <a:xfrm>
            <a:off x="3200400" y="5192712"/>
            <a:ext cx="3810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Ø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sp>
        <p:nvSpPr>
          <p:cNvPr id="126" name="Rectangle 9"/>
          <p:cNvSpPr>
            <a:spLocks noChangeArrowheads="1"/>
          </p:cNvSpPr>
          <p:nvPr>
            <p:custDataLst>
              <p:tags r:id="rId28"/>
            </p:custDataLst>
          </p:nvPr>
        </p:nvSpPr>
        <p:spPr bwMode="auto">
          <a:xfrm>
            <a:off x="4876800" y="5192712"/>
            <a:ext cx="3810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Ø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sp>
        <p:nvSpPr>
          <p:cNvPr id="127" name="Arc 126"/>
          <p:cNvSpPr/>
          <p:nvPr>
            <p:custDataLst>
              <p:tags r:id="rId29"/>
            </p:custDataLst>
          </p:nvPr>
        </p:nvSpPr>
        <p:spPr>
          <a:xfrm rot="16200000">
            <a:off x="4152900" y="5002212"/>
            <a:ext cx="609600" cy="685800"/>
          </a:xfrm>
          <a:prstGeom prst="arc">
            <a:avLst>
              <a:gd name="adj1" fmla="val 2326044"/>
              <a:gd name="adj2" fmla="val 19355275"/>
            </a:avLst>
          </a:pr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wrap="non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28" name="Freeform 127"/>
          <p:cNvSpPr/>
          <p:nvPr>
            <p:custDataLst>
              <p:tags r:id="rId30"/>
            </p:custDataLst>
          </p:nvPr>
        </p:nvSpPr>
        <p:spPr>
          <a:xfrm>
            <a:off x="1676400" y="1828800"/>
            <a:ext cx="5181600" cy="1371600"/>
          </a:xfrm>
          <a:custGeom>
            <a:avLst/>
            <a:gdLst>
              <a:gd name="connsiteX0" fmla="*/ 3812876 w 3812876"/>
              <a:gd name="connsiteY0" fmla="*/ 0 h 1007854"/>
              <a:gd name="connsiteX1" fmla="*/ 2993366 w 3812876"/>
              <a:gd name="connsiteY1" fmla="*/ 879895 h 1007854"/>
              <a:gd name="connsiteX2" fmla="*/ 0 w 3812876"/>
              <a:gd name="connsiteY2" fmla="*/ 767751 h 1007854"/>
              <a:gd name="connsiteX0" fmla="*/ 3812876 w 3812876"/>
              <a:gd name="connsiteY0" fmla="*/ 0 h 887802"/>
              <a:gd name="connsiteX1" fmla="*/ 2672751 w 3812876"/>
              <a:gd name="connsiteY1" fmla="*/ 638355 h 887802"/>
              <a:gd name="connsiteX2" fmla="*/ 0 w 3812876"/>
              <a:gd name="connsiteY2" fmla="*/ 767751 h 887802"/>
              <a:gd name="connsiteX0" fmla="*/ 3812876 w 3812876"/>
              <a:gd name="connsiteY0" fmla="*/ 0 h 887802"/>
              <a:gd name="connsiteX1" fmla="*/ 2672751 w 3812876"/>
              <a:gd name="connsiteY1" fmla="*/ 638355 h 887802"/>
              <a:gd name="connsiteX2" fmla="*/ 0 w 3812876"/>
              <a:gd name="connsiteY2" fmla="*/ 767751 h 887802"/>
              <a:gd name="connsiteX0" fmla="*/ 3812876 w 3812876"/>
              <a:gd name="connsiteY0" fmla="*/ 0 h 887802"/>
              <a:gd name="connsiteX1" fmla="*/ 2748951 w 3812876"/>
              <a:gd name="connsiteY1" fmla="*/ 409755 h 887802"/>
              <a:gd name="connsiteX2" fmla="*/ 0 w 3812876"/>
              <a:gd name="connsiteY2" fmla="*/ 767751 h 887802"/>
              <a:gd name="connsiteX0" fmla="*/ 3812876 w 3812876"/>
              <a:gd name="connsiteY0" fmla="*/ 0 h 767751"/>
              <a:gd name="connsiteX1" fmla="*/ 2748951 w 3812876"/>
              <a:gd name="connsiteY1" fmla="*/ 409755 h 767751"/>
              <a:gd name="connsiteX2" fmla="*/ 0 w 3812876"/>
              <a:gd name="connsiteY2" fmla="*/ 767751 h 767751"/>
              <a:gd name="connsiteX0" fmla="*/ 3812876 w 3812876"/>
              <a:gd name="connsiteY0" fmla="*/ 0 h 767751"/>
              <a:gd name="connsiteX1" fmla="*/ 0 w 3812876"/>
              <a:gd name="connsiteY1" fmla="*/ 767751 h 767751"/>
              <a:gd name="connsiteX0" fmla="*/ 3807125 w 3807125"/>
              <a:gd name="connsiteY0" fmla="*/ 0 h 714556"/>
              <a:gd name="connsiteX1" fmla="*/ 0 w 3807125"/>
              <a:gd name="connsiteY1" fmla="*/ 714556 h 714556"/>
              <a:gd name="connsiteX0" fmla="*/ 3807125 w 3807125"/>
              <a:gd name="connsiteY0" fmla="*/ 0 h 714556"/>
              <a:gd name="connsiteX1" fmla="*/ 0 w 3807125"/>
              <a:gd name="connsiteY1" fmla="*/ 714556 h 714556"/>
              <a:gd name="connsiteX0" fmla="*/ 3807125 w 3807125"/>
              <a:gd name="connsiteY0" fmla="*/ 0 h 714556"/>
              <a:gd name="connsiteX1" fmla="*/ 0 w 3807125"/>
              <a:gd name="connsiteY1" fmla="*/ 714556 h 71455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</a:cxnLst>
            <a:rect l="l" t="t" r="r" b="b"/>
            <a:pathLst>
              <a:path w="3807125" h="714556">
                <a:moveTo>
                  <a:pt x="3807125" y="0"/>
                </a:moveTo>
                <a:cubicBezTo>
                  <a:pt x="3796102" y="325887"/>
                  <a:pt x="2184880" y="697782"/>
                  <a:pt x="0" y="714556"/>
                </a:cubicBezTo>
              </a:path>
            </a:pathLst>
          </a:cu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wrap="non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29" name="Freeform 128"/>
          <p:cNvSpPr/>
          <p:nvPr>
            <p:custDataLst>
              <p:tags r:id="rId31"/>
            </p:custDataLst>
          </p:nvPr>
        </p:nvSpPr>
        <p:spPr>
          <a:xfrm flipV="1">
            <a:off x="1676400" y="3429000"/>
            <a:ext cx="2362201" cy="1066800"/>
          </a:xfrm>
          <a:custGeom>
            <a:avLst/>
            <a:gdLst>
              <a:gd name="connsiteX0" fmla="*/ 3812876 w 3812876"/>
              <a:gd name="connsiteY0" fmla="*/ 0 h 1007854"/>
              <a:gd name="connsiteX1" fmla="*/ 2993366 w 3812876"/>
              <a:gd name="connsiteY1" fmla="*/ 879895 h 1007854"/>
              <a:gd name="connsiteX2" fmla="*/ 0 w 3812876"/>
              <a:gd name="connsiteY2" fmla="*/ 767751 h 1007854"/>
              <a:gd name="connsiteX0" fmla="*/ 3812876 w 3812876"/>
              <a:gd name="connsiteY0" fmla="*/ 0 h 887802"/>
              <a:gd name="connsiteX1" fmla="*/ 2672751 w 3812876"/>
              <a:gd name="connsiteY1" fmla="*/ 638355 h 887802"/>
              <a:gd name="connsiteX2" fmla="*/ 0 w 3812876"/>
              <a:gd name="connsiteY2" fmla="*/ 767751 h 887802"/>
              <a:gd name="connsiteX0" fmla="*/ 3812876 w 3812876"/>
              <a:gd name="connsiteY0" fmla="*/ 0 h 887802"/>
              <a:gd name="connsiteX1" fmla="*/ 2672751 w 3812876"/>
              <a:gd name="connsiteY1" fmla="*/ 638355 h 887802"/>
              <a:gd name="connsiteX2" fmla="*/ 0 w 3812876"/>
              <a:gd name="connsiteY2" fmla="*/ 767751 h 887802"/>
              <a:gd name="connsiteX0" fmla="*/ 3812876 w 3812876"/>
              <a:gd name="connsiteY0" fmla="*/ 0 h 887802"/>
              <a:gd name="connsiteX1" fmla="*/ 2748951 w 3812876"/>
              <a:gd name="connsiteY1" fmla="*/ 409755 h 887802"/>
              <a:gd name="connsiteX2" fmla="*/ 0 w 3812876"/>
              <a:gd name="connsiteY2" fmla="*/ 767751 h 887802"/>
              <a:gd name="connsiteX0" fmla="*/ 3812876 w 3812876"/>
              <a:gd name="connsiteY0" fmla="*/ 0 h 767751"/>
              <a:gd name="connsiteX1" fmla="*/ 2748951 w 3812876"/>
              <a:gd name="connsiteY1" fmla="*/ 409755 h 767751"/>
              <a:gd name="connsiteX2" fmla="*/ 0 w 3812876"/>
              <a:gd name="connsiteY2" fmla="*/ 767751 h 767751"/>
              <a:gd name="connsiteX0" fmla="*/ 3812876 w 3812876"/>
              <a:gd name="connsiteY0" fmla="*/ 0 h 767751"/>
              <a:gd name="connsiteX1" fmla="*/ 0 w 3812876"/>
              <a:gd name="connsiteY1" fmla="*/ 767751 h 767751"/>
              <a:gd name="connsiteX0" fmla="*/ 3807125 w 3807125"/>
              <a:gd name="connsiteY0" fmla="*/ 0 h 714556"/>
              <a:gd name="connsiteX1" fmla="*/ 0 w 3807125"/>
              <a:gd name="connsiteY1" fmla="*/ 714556 h 714556"/>
              <a:gd name="connsiteX0" fmla="*/ 3807125 w 3807125"/>
              <a:gd name="connsiteY0" fmla="*/ 0 h 714556"/>
              <a:gd name="connsiteX1" fmla="*/ 0 w 3807125"/>
              <a:gd name="connsiteY1" fmla="*/ 714556 h 714556"/>
              <a:gd name="connsiteX0" fmla="*/ 3807125 w 3807125"/>
              <a:gd name="connsiteY0" fmla="*/ 0 h 714556"/>
              <a:gd name="connsiteX1" fmla="*/ 0 w 3807125"/>
              <a:gd name="connsiteY1" fmla="*/ 714556 h 714556"/>
              <a:gd name="connsiteX0" fmla="*/ 3807125 w 3807125"/>
              <a:gd name="connsiteY0" fmla="*/ 0 h 714556"/>
              <a:gd name="connsiteX1" fmla="*/ 0 w 3807125"/>
              <a:gd name="connsiteY1" fmla="*/ 714556 h 71455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</a:cxnLst>
            <a:rect l="l" t="t" r="r" b="b"/>
            <a:pathLst>
              <a:path w="3807125" h="714556">
                <a:moveTo>
                  <a:pt x="3807125" y="0"/>
                </a:moveTo>
                <a:cubicBezTo>
                  <a:pt x="3716734" y="246812"/>
                  <a:pt x="2184880" y="697782"/>
                  <a:pt x="0" y="714556"/>
                </a:cubicBezTo>
              </a:path>
            </a:pathLst>
          </a:cu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wrap="non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30" name="Arc 129"/>
          <p:cNvSpPr/>
          <p:nvPr>
            <p:custDataLst>
              <p:tags r:id="rId32"/>
            </p:custDataLst>
          </p:nvPr>
        </p:nvSpPr>
        <p:spPr>
          <a:xfrm rot="16200000">
            <a:off x="2476500" y="4991101"/>
            <a:ext cx="609600" cy="685800"/>
          </a:xfrm>
          <a:prstGeom prst="arc">
            <a:avLst>
              <a:gd name="adj1" fmla="val 2326044"/>
              <a:gd name="adj2" fmla="val 19355275"/>
            </a:avLst>
          </a:pr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wrap="none" rtlCol="0" anchor="ctr">
            <a:noAutofit/>
          </a:bodyPr>
          <a:lstStyle/>
          <a:p>
            <a:pPr algn="ctr"/>
            <a:endParaRPr lang="en-US"/>
          </a:p>
        </p:txBody>
      </p:sp>
      <p:cxnSp>
        <p:nvCxnSpPr>
          <p:cNvPr id="131" name="Straight Arrow Connector 130"/>
          <p:cNvCxnSpPr>
            <a:stCxn id="66" idx="7"/>
          </p:cNvCxnSpPr>
          <p:nvPr>
            <p:custDataLst>
              <p:tags r:id="rId33"/>
            </p:custDataLst>
          </p:nvPr>
        </p:nvCxnSpPr>
        <p:spPr>
          <a:xfrm rot="5400000" flipH="1" flipV="1">
            <a:off x="1374038" y="1822853"/>
            <a:ext cx="1210817" cy="917912"/>
          </a:xfrm>
          <a:prstGeom prst="straightConnector1">
            <a:avLst/>
          </a:prstGeom>
          <a:ln w="38100">
            <a:solidFill>
              <a:schemeClr val="accent1"/>
            </a:solidFill>
            <a:prstDash val="soli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2" name="Rectangle 9"/>
          <p:cNvSpPr>
            <a:spLocks noChangeArrowheads="1"/>
          </p:cNvSpPr>
          <p:nvPr>
            <p:custDataLst>
              <p:tags r:id="rId34"/>
            </p:custDataLst>
          </p:nvPr>
        </p:nvSpPr>
        <p:spPr bwMode="auto">
          <a:xfrm>
            <a:off x="1371600" y="1828800"/>
            <a:ext cx="9144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“B”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sp>
        <p:nvSpPr>
          <p:cNvPr id="133" name="Rectangle 9"/>
          <p:cNvSpPr>
            <a:spLocks noChangeArrowheads="1"/>
          </p:cNvSpPr>
          <p:nvPr>
            <p:custDataLst>
              <p:tags r:id="rId35"/>
            </p:custDataLst>
          </p:nvPr>
        </p:nvSpPr>
        <p:spPr bwMode="auto">
          <a:xfrm>
            <a:off x="3429000" y="925512"/>
            <a:ext cx="6096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“A”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sp>
        <p:nvSpPr>
          <p:cNvPr id="134" name="Rectangle 9"/>
          <p:cNvSpPr>
            <a:spLocks noChangeArrowheads="1"/>
          </p:cNvSpPr>
          <p:nvPr>
            <p:custDataLst>
              <p:tags r:id="rId36"/>
            </p:custDataLst>
          </p:nvPr>
        </p:nvSpPr>
        <p:spPr bwMode="auto">
          <a:xfrm>
            <a:off x="5410200" y="925512"/>
            <a:ext cx="7620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“B”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sp>
        <p:nvSpPr>
          <p:cNvPr id="135" name="Rectangle 134"/>
          <p:cNvSpPr/>
          <p:nvPr>
            <p:custDataLst>
              <p:tags r:id="rId37"/>
            </p:custDataLst>
          </p:nvPr>
        </p:nvSpPr>
        <p:spPr>
          <a:xfrm>
            <a:off x="1143000" y="3733800"/>
            <a:ext cx="777777" cy="523220"/>
          </a:xfrm>
          <a:prstGeom prst="rect">
            <a:avLst/>
          </a:prstGeom>
        </p:spPr>
        <p:txBody>
          <a:bodyPr wrap="none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else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cxnSp>
        <p:nvCxnSpPr>
          <p:cNvPr id="136" name="Straight Arrow Connector 135"/>
          <p:cNvCxnSpPr>
            <a:stCxn id="66" idx="5"/>
            <a:endCxn id="83" idx="1"/>
          </p:cNvCxnSpPr>
          <p:nvPr>
            <p:custDataLst>
              <p:tags r:id="rId38"/>
            </p:custDataLst>
          </p:nvPr>
        </p:nvCxnSpPr>
        <p:spPr>
          <a:xfrm rot="16200000" flipH="1">
            <a:off x="1598227" y="3504854"/>
            <a:ext cx="808988" cy="964462"/>
          </a:xfrm>
          <a:prstGeom prst="straightConnector1">
            <a:avLst/>
          </a:prstGeom>
          <a:ln w="38100">
            <a:solidFill>
              <a:schemeClr val="accent1"/>
            </a:solidFill>
            <a:prstDash val="soli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7" name="Straight Arrow Connector 136"/>
          <p:cNvCxnSpPr/>
          <p:nvPr>
            <p:custDataLst>
              <p:tags r:id="rId39"/>
            </p:custDataLst>
          </p:nvPr>
        </p:nvCxnSpPr>
        <p:spPr>
          <a:xfrm>
            <a:off x="3276600" y="4800600"/>
            <a:ext cx="762000" cy="1588"/>
          </a:xfrm>
          <a:prstGeom prst="straightConnector1">
            <a:avLst/>
          </a:prstGeom>
          <a:ln w="38100">
            <a:solidFill>
              <a:schemeClr val="accent1"/>
            </a:solidFill>
            <a:prstDash val="soli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8" name="Rectangle 9"/>
          <p:cNvSpPr>
            <a:spLocks noChangeArrowheads="1"/>
          </p:cNvSpPr>
          <p:nvPr>
            <p:custDataLst>
              <p:tags r:id="rId40"/>
            </p:custDataLst>
          </p:nvPr>
        </p:nvSpPr>
        <p:spPr bwMode="auto">
          <a:xfrm>
            <a:off x="3276600" y="4343400"/>
            <a:ext cx="3810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else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sp>
        <p:nvSpPr>
          <p:cNvPr id="139" name="Rectangle 9"/>
          <p:cNvSpPr>
            <a:spLocks noChangeArrowheads="1"/>
          </p:cNvSpPr>
          <p:nvPr>
            <p:custDataLst>
              <p:tags r:id="rId41"/>
            </p:custDataLst>
          </p:nvPr>
        </p:nvSpPr>
        <p:spPr bwMode="auto">
          <a:xfrm>
            <a:off x="3352800" y="3505200"/>
            <a:ext cx="3810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else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sp>
        <p:nvSpPr>
          <p:cNvPr id="140" name="Rectangle 9"/>
          <p:cNvSpPr>
            <a:spLocks noChangeArrowheads="1"/>
          </p:cNvSpPr>
          <p:nvPr>
            <p:custDataLst>
              <p:tags r:id="rId42"/>
            </p:custDataLst>
          </p:nvPr>
        </p:nvSpPr>
        <p:spPr bwMode="auto">
          <a:xfrm>
            <a:off x="6781800" y="1828800"/>
            <a:ext cx="6858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any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cxnSp>
        <p:nvCxnSpPr>
          <p:cNvPr id="141" name="Straight Arrow Connector 140"/>
          <p:cNvCxnSpPr/>
          <p:nvPr>
            <p:custDataLst>
              <p:tags r:id="rId43"/>
            </p:custDataLst>
          </p:nvPr>
        </p:nvCxnSpPr>
        <p:spPr>
          <a:xfrm>
            <a:off x="3276600" y="1384300"/>
            <a:ext cx="1104900" cy="1588"/>
          </a:xfrm>
          <a:prstGeom prst="straightConnector1">
            <a:avLst/>
          </a:prstGeom>
          <a:ln w="38100">
            <a:solidFill>
              <a:schemeClr val="accent1"/>
            </a:solidFill>
            <a:prstDash val="soli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2" name="Straight Arrow Connector 141"/>
          <p:cNvCxnSpPr/>
          <p:nvPr>
            <p:custDataLst>
              <p:tags r:id="rId44"/>
            </p:custDataLst>
          </p:nvPr>
        </p:nvCxnSpPr>
        <p:spPr>
          <a:xfrm>
            <a:off x="5257800" y="1384300"/>
            <a:ext cx="1181100" cy="1588"/>
          </a:xfrm>
          <a:prstGeom prst="straightConnector1">
            <a:avLst/>
          </a:prstGeom>
          <a:ln w="38100">
            <a:solidFill>
              <a:schemeClr val="accent1"/>
            </a:solidFill>
            <a:prstDash val="soli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3" name="Rectangle 142"/>
          <p:cNvSpPr/>
          <p:nvPr>
            <p:custDataLst>
              <p:tags r:id="rId45"/>
            </p:custDataLst>
          </p:nvPr>
        </p:nvSpPr>
        <p:spPr>
          <a:xfrm>
            <a:off x="3247025" y="1752600"/>
            <a:ext cx="791575" cy="523220"/>
          </a:xfrm>
          <a:prstGeom prst="rect">
            <a:avLst/>
          </a:prstGeom>
        </p:spPr>
        <p:txBody>
          <a:bodyPr wrap="none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else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cxnSp>
        <p:nvCxnSpPr>
          <p:cNvPr id="144" name="Straight Arrow Connector 143"/>
          <p:cNvCxnSpPr>
            <a:endCxn id="92" idx="0"/>
          </p:cNvCxnSpPr>
          <p:nvPr>
            <p:custDataLst>
              <p:tags r:id="rId46"/>
            </p:custDataLst>
          </p:nvPr>
        </p:nvCxnSpPr>
        <p:spPr>
          <a:xfrm rot="16200000" flipH="1">
            <a:off x="2514600" y="2286000"/>
            <a:ext cx="2514600" cy="1447800"/>
          </a:xfrm>
          <a:prstGeom prst="straightConnector1">
            <a:avLst/>
          </a:prstGeom>
          <a:ln w="38100">
            <a:solidFill>
              <a:schemeClr val="accent1"/>
            </a:solidFill>
            <a:prstDash val="soli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5" name="Rectangle 144"/>
          <p:cNvSpPr/>
          <p:nvPr>
            <p:custDataLst>
              <p:tags r:id="rId47"/>
            </p:custDataLst>
          </p:nvPr>
        </p:nvSpPr>
        <p:spPr>
          <a:xfrm>
            <a:off x="4466225" y="1752600"/>
            <a:ext cx="791575" cy="523220"/>
          </a:xfrm>
          <a:prstGeom prst="rect">
            <a:avLst/>
          </a:prstGeom>
        </p:spPr>
        <p:txBody>
          <a:bodyPr wrap="none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else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sp>
        <p:nvSpPr>
          <p:cNvPr id="146" name="Freeform 145"/>
          <p:cNvSpPr/>
          <p:nvPr>
            <p:custDataLst>
              <p:tags r:id="rId48"/>
            </p:custDataLst>
          </p:nvPr>
        </p:nvSpPr>
        <p:spPr>
          <a:xfrm flipV="1">
            <a:off x="1676400" y="1752600"/>
            <a:ext cx="2895600" cy="1219200"/>
          </a:xfrm>
          <a:custGeom>
            <a:avLst/>
            <a:gdLst>
              <a:gd name="connsiteX0" fmla="*/ 3812876 w 3812876"/>
              <a:gd name="connsiteY0" fmla="*/ 0 h 1007854"/>
              <a:gd name="connsiteX1" fmla="*/ 2993366 w 3812876"/>
              <a:gd name="connsiteY1" fmla="*/ 879895 h 1007854"/>
              <a:gd name="connsiteX2" fmla="*/ 0 w 3812876"/>
              <a:gd name="connsiteY2" fmla="*/ 767751 h 1007854"/>
              <a:gd name="connsiteX0" fmla="*/ 3812876 w 3812876"/>
              <a:gd name="connsiteY0" fmla="*/ 0 h 887802"/>
              <a:gd name="connsiteX1" fmla="*/ 2672751 w 3812876"/>
              <a:gd name="connsiteY1" fmla="*/ 638355 h 887802"/>
              <a:gd name="connsiteX2" fmla="*/ 0 w 3812876"/>
              <a:gd name="connsiteY2" fmla="*/ 767751 h 887802"/>
              <a:gd name="connsiteX0" fmla="*/ 3812876 w 3812876"/>
              <a:gd name="connsiteY0" fmla="*/ 0 h 887802"/>
              <a:gd name="connsiteX1" fmla="*/ 2672751 w 3812876"/>
              <a:gd name="connsiteY1" fmla="*/ 638355 h 887802"/>
              <a:gd name="connsiteX2" fmla="*/ 0 w 3812876"/>
              <a:gd name="connsiteY2" fmla="*/ 767751 h 887802"/>
              <a:gd name="connsiteX0" fmla="*/ 3812876 w 3812876"/>
              <a:gd name="connsiteY0" fmla="*/ 0 h 887802"/>
              <a:gd name="connsiteX1" fmla="*/ 2748951 w 3812876"/>
              <a:gd name="connsiteY1" fmla="*/ 409755 h 887802"/>
              <a:gd name="connsiteX2" fmla="*/ 0 w 3812876"/>
              <a:gd name="connsiteY2" fmla="*/ 767751 h 887802"/>
              <a:gd name="connsiteX0" fmla="*/ 3812876 w 3812876"/>
              <a:gd name="connsiteY0" fmla="*/ 0 h 767751"/>
              <a:gd name="connsiteX1" fmla="*/ 2748951 w 3812876"/>
              <a:gd name="connsiteY1" fmla="*/ 409755 h 767751"/>
              <a:gd name="connsiteX2" fmla="*/ 0 w 3812876"/>
              <a:gd name="connsiteY2" fmla="*/ 767751 h 767751"/>
              <a:gd name="connsiteX0" fmla="*/ 3812876 w 3812876"/>
              <a:gd name="connsiteY0" fmla="*/ 0 h 767751"/>
              <a:gd name="connsiteX1" fmla="*/ 0 w 3812876"/>
              <a:gd name="connsiteY1" fmla="*/ 767751 h 767751"/>
              <a:gd name="connsiteX0" fmla="*/ 3807125 w 3807125"/>
              <a:gd name="connsiteY0" fmla="*/ 0 h 714556"/>
              <a:gd name="connsiteX1" fmla="*/ 0 w 3807125"/>
              <a:gd name="connsiteY1" fmla="*/ 714556 h 714556"/>
              <a:gd name="connsiteX0" fmla="*/ 3807125 w 3807125"/>
              <a:gd name="connsiteY0" fmla="*/ 0 h 714556"/>
              <a:gd name="connsiteX1" fmla="*/ 0 w 3807125"/>
              <a:gd name="connsiteY1" fmla="*/ 714556 h 714556"/>
              <a:gd name="connsiteX0" fmla="*/ 3807125 w 3807125"/>
              <a:gd name="connsiteY0" fmla="*/ 0 h 714556"/>
              <a:gd name="connsiteX1" fmla="*/ 0 w 3807125"/>
              <a:gd name="connsiteY1" fmla="*/ 714556 h 714556"/>
              <a:gd name="connsiteX0" fmla="*/ 3807125 w 3807125"/>
              <a:gd name="connsiteY0" fmla="*/ 0 h 714556"/>
              <a:gd name="connsiteX1" fmla="*/ 0 w 3807125"/>
              <a:gd name="connsiteY1" fmla="*/ 714556 h 714556"/>
              <a:gd name="connsiteX0" fmla="*/ 3943536 w 3943536"/>
              <a:gd name="connsiteY0" fmla="*/ 702574 h 949386"/>
              <a:gd name="connsiteX1" fmla="*/ 0 w 3943536"/>
              <a:gd name="connsiteY1" fmla="*/ 16774 h 949386"/>
              <a:gd name="connsiteX0" fmla="*/ 3943536 w 3943536"/>
              <a:gd name="connsiteY0" fmla="*/ 702574 h 702574"/>
              <a:gd name="connsiteX1" fmla="*/ 0 w 3943536"/>
              <a:gd name="connsiteY1" fmla="*/ 16774 h 70257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</a:cxnLst>
            <a:rect l="l" t="t" r="r" b="b"/>
            <a:pathLst>
              <a:path w="3943536" h="702574">
                <a:moveTo>
                  <a:pt x="3943536" y="702574"/>
                </a:moveTo>
                <a:cubicBezTo>
                  <a:pt x="3818423" y="388669"/>
                  <a:pt x="2184880" y="0"/>
                  <a:pt x="0" y="16774"/>
                </a:cubicBezTo>
              </a:path>
            </a:pathLst>
          </a:cu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wrap="none" rtlCol="0" anchor="ctr">
            <a:noAutofit/>
          </a:bodyPr>
          <a:lstStyle/>
          <a:p>
            <a:pPr algn="ctr"/>
            <a:endParaRPr lang="en-US"/>
          </a:p>
        </p:txBody>
      </p:sp>
      <p:graphicFrame>
        <p:nvGraphicFramePr>
          <p:cNvPr id="55" name="Table 54"/>
          <p:cNvGraphicFramePr>
            <a:graphicFrameLocks noGrp="1"/>
          </p:cNvGraphicFramePr>
          <p:nvPr>
            <p:custDataLst>
              <p:tags r:id="rId49"/>
            </p:custDataLst>
          </p:nvPr>
        </p:nvGraphicFramePr>
        <p:xfrm>
          <a:off x="5486400" y="1981200"/>
          <a:ext cx="2971801" cy="34137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300163"/>
                <a:gridCol w="1671638"/>
              </a:tblGrid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800" b="1" dirty="0" smtClean="0">
                          <a:solidFill>
                            <a:schemeClr val="accent1"/>
                          </a:solidFill>
                        </a:rPr>
                        <a:t>Cur.</a:t>
                      </a:r>
                      <a:r>
                        <a:rPr lang="en-US" sz="2800" b="1" baseline="0" dirty="0" smtClean="0">
                          <a:solidFill>
                            <a:schemeClr val="accent1"/>
                          </a:solidFill>
                        </a:rPr>
                        <a:t> </a:t>
                      </a:r>
                      <a:r>
                        <a:rPr lang="en-US" sz="2800" b="1" dirty="0" smtClean="0">
                          <a:solidFill>
                            <a:schemeClr val="accent1"/>
                          </a:solidFill>
                        </a:rPr>
                        <a:t>State</a:t>
                      </a:r>
                      <a:endParaRPr lang="en-US" sz="2800" b="1" dirty="0">
                        <a:solidFill>
                          <a:schemeClr val="accent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1" dirty="0" smtClean="0">
                          <a:solidFill>
                            <a:schemeClr val="accent1"/>
                          </a:solidFill>
                        </a:rPr>
                        <a:t>Output</a:t>
                      </a:r>
                      <a:endParaRPr lang="en-US" sz="2800" b="1" dirty="0">
                        <a:solidFill>
                          <a:schemeClr val="accent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endParaRPr lang="en-US" sz="28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8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endParaRPr lang="en-US" sz="28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8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endParaRPr lang="en-US" sz="28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8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endParaRPr lang="en-US" sz="28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8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endParaRPr lang="en-US" sz="28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8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endParaRPr lang="en-US" sz="28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8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</a:tr>
            </a:tbl>
          </a:graphicData>
        </a:graphic>
      </p:graphicFrame>
      <p:graphicFrame>
        <p:nvGraphicFramePr>
          <p:cNvPr id="147" name="Table 146"/>
          <p:cNvGraphicFramePr>
            <a:graphicFrameLocks noGrp="1"/>
          </p:cNvGraphicFramePr>
          <p:nvPr>
            <p:custDataLst>
              <p:tags r:id="rId50"/>
            </p:custDataLst>
          </p:nvPr>
        </p:nvGraphicFramePr>
        <p:xfrm>
          <a:off x="5486400" y="1981200"/>
          <a:ext cx="2971801" cy="34137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300163"/>
                <a:gridCol w="1671638"/>
              </a:tblGrid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800" b="1" dirty="0" smtClean="0">
                          <a:solidFill>
                            <a:schemeClr val="accent1"/>
                          </a:solidFill>
                        </a:rPr>
                        <a:t>Cur.</a:t>
                      </a:r>
                      <a:r>
                        <a:rPr lang="en-US" sz="2800" b="1" baseline="0" dirty="0" smtClean="0">
                          <a:solidFill>
                            <a:schemeClr val="accent1"/>
                          </a:solidFill>
                        </a:rPr>
                        <a:t> </a:t>
                      </a:r>
                      <a:r>
                        <a:rPr lang="en-US" sz="2800" b="1" dirty="0" smtClean="0">
                          <a:solidFill>
                            <a:schemeClr val="accent1"/>
                          </a:solidFill>
                        </a:rPr>
                        <a:t>State</a:t>
                      </a:r>
                      <a:endParaRPr lang="en-US" sz="2800" b="1" dirty="0">
                        <a:solidFill>
                          <a:schemeClr val="accent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1" dirty="0" smtClean="0">
                          <a:solidFill>
                            <a:schemeClr val="accent1"/>
                          </a:solidFill>
                        </a:rPr>
                        <a:t>Output</a:t>
                      </a:r>
                      <a:endParaRPr lang="en-US" sz="2800" b="1" dirty="0">
                        <a:solidFill>
                          <a:schemeClr val="accent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800" b="1" dirty="0" smtClean="0">
                          <a:solidFill>
                            <a:schemeClr val="bg1"/>
                          </a:solidFill>
                        </a:rPr>
                        <a:t>Idle</a:t>
                      </a:r>
                      <a:endParaRPr lang="en-US" sz="28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1" dirty="0" smtClean="0">
                          <a:solidFill>
                            <a:schemeClr val="bg1"/>
                          </a:solidFill>
                        </a:rPr>
                        <a:t>“0”</a:t>
                      </a:r>
                      <a:endParaRPr lang="en-US" sz="28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800" b="1" dirty="0" smtClean="0">
                          <a:solidFill>
                            <a:schemeClr val="bg1"/>
                          </a:solidFill>
                        </a:rPr>
                        <a:t>G1</a:t>
                      </a:r>
                      <a:endParaRPr lang="en-US" sz="28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1" dirty="0" smtClean="0">
                          <a:solidFill>
                            <a:schemeClr val="bg1"/>
                          </a:solidFill>
                        </a:rPr>
                        <a:t>“1”</a:t>
                      </a:r>
                      <a:endParaRPr lang="en-US" sz="28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800" b="1" dirty="0" smtClean="0">
                          <a:solidFill>
                            <a:schemeClr val="bg1"/>
                          </a:solidFill>
                        </a:rPr>
                        <a:t>G2</a:t>
                      </a:r>
                      <a:endParaRPr lang="en-US" sz="28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1" dirty="0" smtClean="0">
                          <a:solidFill>
                            <a:schemeClr val="bg1"/>
                          </a:solidFill>
                        </a:rPr>
                        <a:t>“2”</a:t>
                      </a:r>
                      <a:endParaRPr lang="en-US" sz="28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800" b="1" dirty="0" smtClean="0">
                          <a:solidFill>
                            <a:schemeClr val="bg1"/>
                          </a:solidFill>
                        </a:rPr>
                        <a:t>G3</a:t>
                      </a:r>
                      <a:endParaRPr lang="en-US" sz="28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1" dirty="0" smtClean="0">
                          <a:solidFill>
                            <a:schemeClr val="bg1"/>
                          </a:solidFill>
                        </a:rPr>
                        <a:t>“3”, U</a:t>
                      </a:r>
                      <a:endParaRPr lang="en-US" sz="28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800" b="1" dirty="0" smtClean="0">
                          <a:solidFill>
                            <a:schemeClr val="bg1"/>
                          </a:solidFill>
                        </a:rPr>
                        <a:t>B1</a:t>
                      </a:r>
                      <a:endParaRPr lang="en-US" sz="28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1" dirty="0" smtClean="0">
                          <a:solidFill>
                            <a:schemeClr val="bg1"/>
                          </a:solidFill>
                        </a:rPr>
                        <a:t>“1”</a:t>
                      </a:r>
                      <a:endParaRPr lang="en-US" sz="28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800" b="1" dirty="0" smtClean="0">
                          <a:solidFill>
                            <a:schemeClr val="bg1"/>
                          </a:solidFill>
                        </a:rPr>
                        <a:t>B2</a:t>
                      </a:r>
                      <a:endParaRPr lang="en-US" sz="28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1" dirty="0" smtClean="0">
                          <a:solidFill>
                            <a:schemeClr val="bg1"/>
                          </a:solidFill>
                        </a:rPr>
                        <a:t>“2”</a:t>
                      </a:r>
                      <a:endParaRPr lang="en-US" sz="28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</a:tr>
            </a:tbl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04610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>
            <a:noAutofit/>
          </a:bodyPr>
          <a:lstStyle/>
          <a:p>
            <a:r>
              <a:rPr lang="en-US" dirty="0" smtClean="0"/>
              <a:t>Door Lock: Simplified State Diagram</a:t>
            </a:r>
            <a:endParaRPr lang="en-US" dirty="0"/>
          </a:p>
        </p:txBody>
      </p:sp>
      <p:sp>
        <p:nvSpPr>
          <p:cNvPr id="65" name="Oval 6"/>
          <p:cNvSpPr>
            <a:spLocks noChangeArrowheads="1"/>
          </p:cNvSpPr>
          <p:nvPr>
            <p:custDataLst>
              <p:tags r:id="rId2"/>
            </p:custDataLst>
          </p:nvPr>
        </p:nvSpPr>
        <p:spPr bwMode="auto">
          <a:xfrm>
            <a:off x="762000" y="2812208"/>
            <a:ext cx="838200" cy="838200"/>
          </a:xfrm>
          <a:prstGeom prst="ellipse">
            <a:avLst/>
          </a:prstGeom>
          <a:solidFill>
            <a:schemeClr val="accent4">
              <a:lumMod val="50000"/>
              <a:alpha val="50000"/>
            </a:schemeClr>
          </a:solidFill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66" name="Rectangle 8"/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838200" y="2964608"/>
            <a:ext cx="685800" cy="347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 anchor="ctr">
            <a:noAutofit/>
          </a:bodyPr>
          <a:lstStyle/>
          <a:p>
            <a:pPr algn="ctr">
              <a:lnSpc>
                <a:spcPct val="70000"/>
              </a:lnSpc>
            </a:pPr>
            <a:r>
              <a:rPr lang="en-US" sz="2400" b="1" dirty="0" smtClean="0">
                <a:solidFill>
                  <a:srgbClr val="FFC000"/>
                </a:solidFill>
              </a:rPr>
              <a:t>Idle</a:t>
            </a:r>
            <a:endParaRPr lang="en-US" sz="2400" b="1" dirty="0">
              <a:solidFill>
                <a:srgbClr val="FFC000"/>
              </a:solidFill>
            </a:endParaRPr>
          </a:p>
        </p:txBody>
      </p:sp>
      <p:sp>
        <p:nvSpPr>
          <p:cNvPr id="71" name="Oval 70"/>
          <p:cNvSpPr/>
          <p:nvPr>
            <p:custDataLst>
              <p:tags r:id="rId4"/>
            </p:custDataLst>
          </p:nvPr>
        </p:nvSpPr>
        <p:spPr>
          <a:xfrm>
            <a:off x="685800" y="2743200"/>
            <a:ext cx="977900" cy="983408"/>
          </a:xfrm>
          <a:prstGeom prst="ellipse">
            <a:avLst/>
          </a:prstGeom>
          <a:noFill/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72" name="Oval 6"/>
          <p:cNvSpPr>
            <a:spLocks noChangeArrowheads="1"/>
          </p:cNvSpPr>
          <p:nvPr>
            <p:custDataLst>
              <p:tags r:id="rId5"/>
            </p:custDataLst>
          </p:nvPr>
        </p:nvSpPr>
        <p:spPr bwMode="auto">
          <a:xfrm>
            <a:off x="2362200" y="925512"/>
            <a:ext cx="838200" cy="838200"/>
          </a:xfrm>
          <a:prstGeom prst="ellipse">
            <a:avLst/>
          </a:prstGeom>
          <a:solidFill>
            <a:schemeClr val="accent4">
              <a:lumMod val="50000"/>
              <a:alpha val="50000"/>
            </a:schemeClr>
          </a:solidFill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75" name="Rectangle 8"/>
          <p:cNvSpPr>
            <a:spLocks noChangeArrowheads="1"/>
          </p:cNvSpPr>
          <p:nvPr>
            <p:custDataLst>
              <p:tags r:id="rId6"/>
            </p:custDataLst>
          </p:nvPr>
        </p:nvSpPr>
        <p:spPr bwMode="auto">
          <a:xfrm>
            <a:off x="2438400" y="1077912"/>
            <a:ext cx="685800" cy="347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 anchor="ctr">
            <a:noAutofit/>
          </a:bodyPr>
          <a:lstStyle/>
          <a:p>
            <a:pPr algn="ctr">
              <a:lnSpc>
                <a:spcPct val="70000"/>
              </a:lnSpc>
            </a:pPr>
            <a:r>
              <a:rPr lang="en-US" sz="2400" b="1" dirty="0" smtClean="0">
                <a:solidFill>
                  <a:srgbClr val="FFC000"/>
                </a:solidFill>
              </a:rPr>
              <a:t>G1</a:t>
            </a:r>
            <a:endParaRPr lang="en-US" sz="2400" b="1" dirty="0">
              <a:solidFill>
                <a:srgbClr val="FFC000"/>
              </a:solidFill>
            </a:endParaRPr>
          </a:p>
        </p:txBody>
      </p:sp>
      <p:sp>
        <p:nvSpPr>
          <p:cNvPr id="76" name="Rectangle 9"/>
          <p:cNvSpPr>
            <a:spLocks noChangeArrowheads="1"/>
          </p:cNvSpPr>
          <p:nvPr>
            <p:custDataLst>
              <p:tags r:id="rId7"/>
            </p:custDataLst>
          </p:nvPr>
        </p:nvSpPr>
        <p:spPr bwMode="auto">
          <a:xfrm>
            <a:off x="872647" y="3193208"/>
            <a:ext cx="6858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”0”</a:t>
            </a:r>
            <a:endParaRPr lang="en-US" sz="24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78" name="Rectangle 9"/>
          <p:cNvSpPr>
            <a:spLocks noChangeArrowheads="1"/>
          </p:cNvSpPr>
          <p:nvPr>
            <p:custDataLst>
              <p:tags r:id="rId8"/>
            </p:custDataLst>
          </p:nvPr>
        </p:nvSpPr>
        <p:spPr bwMode="auto">
          <a:xfrm>
            <a:off x="228600" y="3657600"/>
            <a:ext cx="3810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Ø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sp>
        <p:nvSpPr>
          <p:cNvPr id="79" name="Arc 78"/>
          <p:cNvSpPr/>
          <p:nvPr>
            <p:custDataLst>
              <p:tags r:id="rId9"/>
            </p:custDataLst>
          </p:nvPr>
        </p:nvSpPr>
        <p:spPr>
          <a:xfrm>
            <a:off x="152400" y="2888408"/>
            <a:ext cx="609600" cy="685800"/>
          </a:xfrm>
          <a:prstGeom prst="arc">
            <a:avLst>
              <a:gd name="adj1" fmla="val 2326044"/>
              <a:gd name="adj2" fmla="val 19355275"/>
            </a:avLst>
          </a:pr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wrap="non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80" name="Oval 6"/>
          <p:cNvSpPr>
            <a:spLocks noChangeArrowheads="1"/>
          </p:cNvSpPr>
          <p:nvPr>
            <p:custDataLst>
              <p:tags r:id="rId10"/>
            </p:custDataLst>
          </p:nvPr>
        </p:nvSpPr>
        <p:spPr bwMode="auto">
          <a:xfrm>
            <a:off x="4381500" y="925512"/>
            <a:ext cx="838200" cy="838200"/>
          </a:xfrm>
          <a:prstGeom prst="ellipse">
            <a:avLst/>
          </a:prstGeom>
          <a:solidFill>
            <a:schemeClr val="accent4">
              <a:lumMod val="50000"/>
              <a:alpha val="50000"/>
            </a:schemeClr>
          </a:solidFill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81" name="Rectangle 8"/>
          <p:cNvSpPr>
            <a:spLocks noChangeArrowheads="1"/>
          </p:cNvSpPr>
          <p:nvPr>
            <p:custDataLst>
              <p:tags r:id="rId11"/>
            </p:custDataLst>
          </p:nvPr>
        </p:nvSpPr>
        <p:spPr bwMode="auto">
          <a:xfrm>
            <a:off x="4457700" y="1077912"/>
            <a:ext cx="685800" cy="347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 anchor="ctr">
            <a:noAutofit/>
          </a:bodyPr>
          <a:lstStyle/>
          <a:p>
            <a:pPr algn="ctr">
              <a:lnSpc>
                <a:spcPct val="70000"/>
              </a:lnSpc>
            </a:pPr>
            <a:r>
              <a:rPr lang="en-US" sz="2400" b="1" dirty="0" smtClean="0">
                <a:solidFill>
                  <a:srgbClr val="FFC000"/>
                </a:solidFill>
              </a:rPr>
              <a:t>G2</a:t>
            </a:r>
            <a:endParaRPr lang="en-US" sz="2400" b="1" dirty="0">
              <a:solidFill>
                <a:srgbClr val="FFC000"/>
              </a:solidFill>
            </a:endParaRPr>
          </a:p>
        </p:txBody>
      </p:sp>
      <p:sp>
        <p:nvSpPr>
          <p:cNvPr id="82" name="Oval 6"/>
          <p:cNvSpPr>
            <a:spLocks noChangeArrowheads="1"/>
          </p:cNvSpPr>
          <p:nvPr>
            <p:custDataLst>
              <p:tags r:id="rId12"/>
            </p:custDataLst>
          </p:nvPr>
        </p:nvSpPr>
        <p:spPr bwMode="auto">
          <a:xfrm>
            <a:off x="6438900" y="925512"/>
            <a:ext cx="914400" cy="838200"/>
          </a:xfrm>
          <a:prstGeom prst="ellipse">
            <a:avLst/>
          </a:prstGeom>
          <a:solidFill>
            <a:schemeClr val="accent4">
              <a:lumMod val="50000"/>
              <a:alpha val="50000"/>
            </a:schemeClr>
          </a:solidFill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83" name="Rectangle 8"/>
          <p:cNvSpPr>
            <a:spLocks noChangeArrowheads="1"/>
          </p:cNvSpPr>
          <p:nvPr>
            <p:custDataLst>
              <p:tags r:id="rId13"/>
            </p:custDataLst>
          </p:nvPr>
        </p:nvSpPr>
        <p:spPr bwMode="auto">
          <a:xfrm>
            <a:off x="6553200" y="1001712"/>
            <a:ext cx="685800" cy="347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 anchor="ctr">
            <a:noAutofit/>
          </a:bodyPr>
          <a:lstStyle/>
          <a:p>
            <a:pPr algn="ctr">
              <a:lnSpc>
                <a:spcPct val="70000"/>
              </a:lnSpc>
            </a:pPr>
            <a:r>
              <a:rPr lang="en-US" sz="2400" b="1" dirty="0" smtClean="0">
                <a:solidFill>
                  <a:srgbClr val="FFC000"/>
                </a:solidFill>
              </a:rPr>
              <a:t>G3</a:t>
            </a:r>
            <a:endParaRPr lang="en-US" sz="2400" b="1" dirty="0">
              <a:solidFill>
                <a:srgbClr val="FFC000"/>
              </a:solidFill>
            </a:endParaRPr>
          </a:p>
        </p:txBody>
      </p:sp>
      <p:sp>
        <p:nvSpPr>
          <p:cNvPr id="84" name="Oval 6"/>
          <p:cNvSpPr>
            <a:spLocks noChangeArrowheads="1"/>
          </p:cNvSpPr>
          <p:nvPr>
            <p:custDataLst>
              <p:tags r:id="rId14"/>
            </p:custDataLst>
          </p:nvPr>
        </p:nvSpPr>
        <p:spPr bwMode="auto">
          <a:xfrm>
            <a:off x="2362200" y="4267200"/>
            <a:ext cx="838200" cy="849312"/>
          </a:xfrm>
          <a:prstGeom prst="ellipse">
            <a:avLst/>
          </a:prstGeom>
          <a:solidFill>
            <a:schemeClr val="accent4">
              <a:lumMod val="50000"/>
              <a:alpha val="50000"/>
            </a:schemeClr>
          </a:solidFill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92" name="Rectangle 8"/>
          <p:cNvSpPr>
            <a:spLocks noChangeArrowheads="1"/>
          </p:cNvSpPr>
          <p:nvPr>
            <p:custDataLst>
              <p:tags r:id="rId15"/>
            </p:custDataLst>
          </p:nvPr>
        </p:nvSpPr>
        <p:spPr bwMode="auto">
          <a:xfrm>
            <a:off x="2438400" y="4419600"/>
            <a:ext cx="685800" cy="347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 anchor="ctr">
            <a:noAutofit/>
          </a:bodyPr>
          <a:lstStyle/>
          <a:p>
            <a:pPr algn="ctr">
              <a:lnSpc>
                <a:spcPct val="70000"/>
              </a:lnSpc>
            </a:pPr>
            <a:r>
              <a:rPr lang="en-US" sz="2400" b="1" dirty="0" smtClean="0">
                <a:solidFill>
                  <a:srgbClr val="FFC000"/>
                </a:solidFill>
              </a:rPr>
              <a:t>B1</a:t>
            </a:r>
            <a:endParaRPr lang="en-US" sz="2400" b="1" dirty="0">
              <a:solidFill>
                <a:srgbClr val="FFC000"/>
              </a:solidFill>
            </a:endParaRPr>
          </a:p>
        </p:txBody>
      </p:sp>
      <p:sp>
        <p:nvSpPr>
          <p:cNvPr id="98" name="Oval 6"/>
          <p:cNvSpPr>
            <a:spLocks noChangeArrowheads="1"/>
          </p:cNvSpPr>
          <p:nvPr>
            <p:custDataLst>
              <p:tags r:id="rId16"/>
            </p:custDataLst>
          </p:nvPr>
        </p:nvSpPr>
        <p:spPr bwMode="auto">
          <a:xfrm>
            <a:off x="4038600" y="4267200"/>
            <a:ext cx="914400" cy="849312"/>
          </a:xfrm>
          <a:prstGeom prst="ellipse">
            <a:avLst/>
          </a:prstGeom>
          <a:solidFill>
            <a:schemeClr val="accent4">
              <a:lumMod val="50000"/>
              <a:alpha val="50000"/>
            </a:schemeClr>
          </a:solidFill>
          <a:ln w="25400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endParaRPr lang="en-US"/>
          </a:p>
        </p:txBody>
      </p:sp>
      <p:sp>
        <p:nvSpPr>
          <p:cNvPr id="101" name="Rectangle 8"/>
          <p:cNvSpPr>
            <a:spLocks noChangeArrowheads="1"/>
          </p:cNvSpPr>
          <p:nvPr>
            <p:custDataLst>
              <p:tags r:id="rId17"/>
            </p:custDataLst>
          </p:nvPr>
        </p:nvSpPr>
        <p:spPr bwMode="auto">
          <a:xfrm>
            <a:off x="4119352" y="4419600"/>
            <a:ext cx="685800" cy="347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 anchor="ctr">
            <a:noAutofit/>
          </a:bodyPr>
          <a:lstStyle/>
          <a:p>
            <a:pPr algn="ctr">
              <a:lnSpc>
                <a:spcPct val="70000"/>
              </a:lnSpc>
            </a:pPr>
            <a:r>
              <a:rPr lang="en-US" sz="2400" b="1" dirty="0" smtClean="0">
                <a:solidFill>
                  <a:srgbClr val="FFC000"/>
                </a:solidFill>
              </a:rPr>
              <a:t>B2</a:t>
            </a:r>
            <a:endParaRPr lang="en-US" sz="2400" b="1" dirty="0">
              <a:solidFill>
                <a:srgbClr val="FFC000"/>
              </a:solidFill>
            </a:endParaRPr>
          </a:p>
        </p:txBody>
      </p:sp>
      <p:sp>
        <p:nvSpPr>
          <p:cNvPr id="108" name="Rectangle 9"/>
          <p:cNvSpPr>
            <a:spLocks noChangeArrowheads="1"/>
          </p:cNvSpPr>
          <p:nvPr>
            <p:custDataLst>
              <p:tags r:id="rId18"/>
            </p:custDataLst>
          </p:nvPr>
        </p:nvSpPr>
        <p:spPr bwMode="auto">
          <a:xfrm>
            <a:off x="2471948" y="1280634"/>
            <a:ext cx="6096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”1”</a:t>
            </a:r>
            <a:endParaRPr lang="en-US" sz="24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109" name="Rectangle 9"/>
          <p:cNvSpPr>
            <a:spLocks noChangeArrowheads="1"/>
          </p:cNvSpPr>
          <p:nvPr>
            <p:custDataLst>
              <p:tags r:id="rId19"/>
            </p:custDataLst>
          </p:nvPr>
        </p:nvSpPr>
        <p:spPr bwMode="auto">
          <a:xfrm>
            <a:off x="4529348" y="1280634"/>
            <a:ext cx="6096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”2”</a:t>
            </a:r>
            <a:endParaRPr lang="en-US" sz="24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111" name="Rectangle 9"/>
          <p:cNvSpPr>
            <a:spLocks noChangeArrowheads="1"/>
          </p:cNvSpPr>
          <p:nvPr>
            <p:custDataLst>
              <p:tags r:id="rId20"/>
            </p:custDataLst>
          </p:nvPr>
        </p:nvSpPr>
        <p:spPr bwMode="auto">
          <a:xfrm>
            <a:off x="6435304" y="1213959"/>
            <a:ext cx="956096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”3”, U</a:t>
            </a:r>
            <a:endParaRPr lang="en-US" sz="24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113" name="Rectangle 9"/>
          <p:cNvSpPr>
            <a:spLocks noChangeArrowheads="1"/>
          </p:cNvSpPr>
          <p:nvPr>
            <p:custDataLst>
              <p:tags r:id="rId21"/>
            </p:custDataLst>
          </p:nvPr>
        </p:nvSpPr>
        <p:spPr bwMode="auto">
          <a:xfrm>
            <a:off x="2510048" y="4648200"/>
            <a:ext cx="6096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”1”</a:t>
            </a:r>
            <a:endParaRPr lang="en-US" sz="24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115" name="Rectangle 9"/>
          <p:cNvSpPr>
            <a:spLocks noChangeArrowheads="1"/>
          </p:cNvSpPr>
          <p:nvPr>
            <p:custDataLst>
              <p:tags r:id="rId22"/>
            </p:custDataLst>
          </p:nvPr>
        </p:nvSpPr>
        <p:spPr bwMode="auto">
          <a:xfrm>
            <a:off x="4191000" y="4648200"/>
            <a:ext cx="6858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400" b="1" dirty="0" smtClean="0">
                <a:solidFill>
                  <a:schemeClr val="accent2">
                    <a:lumMod val="20000"/>
                    <a:lumOff val="80000"/>
                  </a:schemeClr>
                </a:solidFill>
              </a:rPr>
              <a:t>”2”</a:t>
            </a:r>
            <a:endParaRPr lang="en-US" sz="2400" b="1" dirty="0">
              <a:solidFill>
                <a:schemeClr val="accent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116" name="Rectangle 9"/>
          <p:cNvSpPr>
            <a:spLocks noChangeArrowheads="1"/>
          </p:cNvSpPr>
          <p:nvPr>
            <p:custDataLst>
              <p:tags r:id="rId23"/>
            </p:custDataLst>
          </p:nvPr>
        </p:nvSpPr>
        <p:spPr bwMode="auto">
          <a:xfrm>
            <a:off x="2057400" y="399304"/>
            <a:ext cx="3810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Ø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sp>
        <p:nvSpPr>
          <p:cNvPr id="122" name="Arc 121"/>
          <p:cNvSpPr/>
          <p:nvPr>
            <p:custDataLst>
              <p:tags r:id="rId24"/>
            </p:custDataLst>
          </p:nvPr>
        </p:nvSpPr>
        <p:spPr>
          <a:xfrm rot="5400000">
            <a:off x="2476500" y="342900"/>
            <a:ext cx="609600" cy="685800"/>
          </a:xfrm>
          <a:prstGeom prst="arc">
            <a:avLst>
              <a:gd name="adj1" fmla="val 2326044"/>
              <a:gd name="adj2" fmla="val 19355275"/>
            </a:avLst>
          </a:pr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wrap="non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24" name="Rectangle 9"/>
          <p:cNvSpPr>
            <a:spLocks noChangeArrowheads="1"/>
          </p:cNvSpPr>
          <p:nvPr>
            <p:custDataLst>
              <p:tags r:id="rId25"/>
            </p:custDataLst>
          </p:nvPr>
        </p:nvSpPr>
        <p:spPr bwMode="auto">
          <a:xfrm>
            <a:off x="4076700" y="399304"/>
            <a:ext cx="3810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Ø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sp>
        <p:nvSpPr>
          <p:cNvPr id="125" name="Arc 124"/>
          <p:cNvSpPr/>
          <p:nvPr>
            <p:custDataLst>
              <p:tags r:id="rId26"/>
            </p:custDataLst>
          </p:nvPr>
        </p:nvSpPr>
        <p:spPr>
          <a:xfrm rot="5400000">
            <a:off x="4495800" y="342900"/>
            <a:ext cx="609600" cy="685800"/>
          </a:xfrm>
          <a:prstGeom prst="arc">
            <a:avLst>
              <a:gd name="adj1" fmla="val 2326044"/>
              <a:gd name="adj2" fmla="val 19355275"/>
            </a:avLst>
          </a:pr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wrap="non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26" name="Rectangle 9"/>
          <p:cNvSpPr>
            <a:spLocks noChangeArrowheads="1"/>
          </p:cNvSpPr>
          <p:nvPr>
            <p:custDataLst>
              <p:tags r:id="rId27"/>
            </p:custDataLst>
          </p:nvPr>
        </p:nvSpPr>
        <p:spPr bwMode="auto">
          <a:xfrm>
            <a:off x="3200400" y="5192712"/>
            <a:ext cx="3810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Ø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sp>
        <p:nvSpPr>
          <p:cNvPr id="127" name="Rectangle 9"/>
          <p:cNvSpPr>
            <a:spLocks noChangeArrowheads="1"/>
          </p:cNvSpPr>
          <p:nvPr>
            <p:custDataLst>
              <p:tags r:id="rId28"/>
            </p:custDataLst>
          </p:nvPr>
        </p:nvSpPr>
        <p:spPr bwMode="auto">
          <a:xfrm>
            <a:off x="4876800" y="5192712"/>
            <a:ext cx="3810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Ø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sp>
        <p:nvSpPr>
          <p:cNvPr id="128" name="Arc 127"/>
          <p:cNvSpPr/>
          <p:nvPr>
            <p:custDataLst>
              <p:tags r:id="rId29"/>
            </p:custDataLst>
          </p:nvPr>
        </p:nvSpPr>
        <p:spPr>
          <a:xfrm rot="16200000">
            <a:off x="4152900" y="5002212"/>
            <a:ext cx="609600" cy="685800"/>
          </a:xfrm>
          <a:prstGeom prst="arc">
            <a:avLst>
              <a:gd name="adj1" fmla="val 2326044"/>
              <a:gd name="adj2" fmla="val 19355275"/>
            </a:avLst>
          </a:pr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wrap="non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29" name="Freeform 128"/>
          <p:cNvSpPr/>
          <p:nvPr>
            <p:custDataLst>
              <p:tags r:id="rId30"/>
            </p:custDataLst>
          </p:nvPr>
        </p:nvSpPr>
        <p:spPr>
          <a:xfrm>
            <a:off x="1676400" y="1828800"/>
            <a:ext cx="5181600" cy="1371600"/>
          </a:xfrm>
          <a:custGeom>
            <a:avLst/>
            <a:gdLst>
              <a:gd name="connsiteX0" fmla="*/ 3812876 w 3812876"/>
              <a:gd name="connsiteY0" fmla="*/ 0 h 1007854"/>
              <a:gd name="connsiteX1" fmla="*/ 2993366 w 3812876"/>
              <a:gd name="connsiteY1" fmla="*/ 879895 h 1007854"/>
              <a:gd name="connsiteX2" fmla="*/ 0 w 3812876"/>
              <a:gd name="connsiteY2" fmla="*/ 767751 h 1007854"/>
              <a:gd name="connsiteX0" fmla="*/ 3812876 w 3812876"/>
              <a:gd name="connsiteY0" fmla="*/ 0 h 887802"/>
              <a:gd name="connsiteX1" fmla="*/ 2672751 w 3812876"/>
              <a:gd name="connsiteY1" fmla="*/ 638355 h 887802"/>
              <a:gd name="connsiteX2" fmla="*/ 0 w 3812876"/>
              <a:gd name="connsiteY2" fmla="*/ 767751 h 887802"/>
              <a:gd name="connsiteX0" fmla="*/ 3812876 w 3812876"/>
              <a:gd name="connsiteY0" fmla="*/ 0 h 887802"/>
              <a:gd name="connsiteX1" fmla="*/ 2672751 w 3812876"/>
              <a:gd name="connsiteY1" fmla="*/ 638355 h 887802"/>
              <a:gd name="connsiteX2" fmla="*/ 0 w 3812876"/>
              <a:gd name="connsiteY2" fmla="*/ 767751 h 887802"/>
              <a:gd name="connsiteX0" fmla="*/ 3812876 w 3812876"/>
              <a:gd name="connsiteY0" fmla="*/ 0 h 887802"/>
              <a:gd name="connsiteX1" fmla="*/ 2748951 w 3812876"/>
              <a:gd name="connsiteY1" fmla="*/ 409755 h 887802"/>
              <a:gd name="connsiteX2" fmla="*/ 0 w 3812876"/>
              <a:gd name="connsiteY2" fmla="*/ 767751 h 887802"/>
              <a:gd name="connsiteX0" fmla="*/ 3812876 w 3812876"/>
              <a:gd name="connsiteY0" fmla="*/ 0 h 767751"/>
              <a:gd name="connsiteX1" fmla="*/ 2748951 w 3812876"/>
              <a:gd name="connsiteY1" fmla="*/ 409755 h 767751"/>
              <a:gd name="connsiteX2" fmla="*/ 0 w 3812876"/>
              <a:gd name="connsiteY2" fmla="*/ 767751 h 767751"/>
              <a:gd name="connsiteX0" fmla="*/ 3812876 w 3812876"/>
              <a:gd name="connsiteY0" fmla="*/ 0 h 767751"/>
              <a:gd name="connsiteX1" fmla="*/ 0 w 3812876"/>
              <a:gd name="connsiteY1" fmla="*/ 767751 h 767751"/>
              <a:gd name="connsiteX0" fmla="*/ 3807125 w 3807125"/>
              <a:gd name="connsiteY0" fmla="*/ 0 h 714556"/>
              <a:gd name="connsiteX1" fmla="*/ 0 w 3807125"/>
              <a:gd name="connsiteY1" fmla="*/ 714556 h 714556"/>
              <a:gd name="connsiteX0" fmla="*/ 3807125 w 3807125"/>
              <a:gd name="connsiteY0" fmla="*/ 0 h 714556"/>
              <a:gd name="connsiteX1" fmla="*/ 0 w 3807125"/>
              <a:gd name="connsiteY1" fmla="*/ 714556 h 714556"/>
              <a:gd name="connsiteX0" fmla="*/ 3807125 w 3807125"/>
              <a:gd name="connsiteY0" fmla="*/ 0 h 714556"/>
              <a:gd name="connsiteX1" fmla="*/ 0 w 3807125"/>
              <a:gd name="connsiteY1" fmla="*/ 714556 h 71455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</a:cxnLst>
            <a:rect l="l" t="t" r="r" b="b"/>
            <a:pathLst>
              <a:path w="3807125" h="714556">
                <a:moveTo>
                  <a:pt x="3807125" y="0"/>
                </a:moveTo>
                <a:cubicBezTo>
                  <a:pt x="3796102" y="325887"/>
                  <a:pt x="2184880" y="697782"/>
                  <a:pt x="0" y="714556"/>
                </a:cubicBezTo>
              </a:path>
            </a:pathLst>
          </a:cu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wrap="non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30" name="Freeform 129"/>
          <p:cNvSpPr/>
          <p:nvPr>
            <p:custDataLst>
              <p:tags r:id="rId31"/>
            </p:custDataLst>
          </p:nvPr>
        </p:nvSpPr>
        <p:spPr>
          <a:xfrm flipV="1">
            <a:off x="1676400" y="3429000"/>
            <a:ext cx="2362201" cy="1066800"/>
          </a:xfrm>
          <a:custGeom>
            <a:avLst/>
            <a:gdLst>
              <a:gd name="connsiteX0" fmla="*/ 3812876 w 3812876"/>
              <a:gd name="connsiteY0" fmla="*/ 0 h 1007854"/>
              <a:gd name="connsiteX1" fmla="*/ 2993366 w 3812876"/>
              <a:gd name="connsiteY1" fmla="*/ 879895 h 1007854"/>
              <a:gd name="connsiteX2" fmla="*/ 0 w 3812876"/>
              <a:gd name="connsiteY2" fmla="*/ 767751 h 1007854"/>
              <a:gd name="connsiteX0" fmla="*/ 3812876 w 3812876"/>
              <a:gd name="connsiteY0" fmla="*/ 0 h 887802"/>
              <a:gd name="connsiteX1" fmla="*/ 2672751 w 3812876"/>
              <a:gd name="connsiteY1" fmla="*/ 638355 h 887802"/>
              <a:gd name="connsiteX2" fmla="*/ 0 w 3812876"/>
              <a:gd name="connsiteY2" fmla="*/ 767751 h 887802"/>
              <a:gd name="connsiteX0" fmla="*/ 3812876 w 3812876"/>
              <a:gd name="connsiteY0" fmla="*/ 0 h 887802"/>
              <a:gd name="connsiteX1" fmla="*/ 2672751 w 3812876"/>
              <a:gd name="connsiteY1" fmla="*/ 638355 h 887802"/>
              <a:gd name="connsiteX2" fmla="*/ 0 w 3812876"/>
              <a:gd name="connsiteY2" fmla="*/ 767751 h 887802"/>
              <a:gd name="connsiteX0" fmla="*/ 3812876 w 3812876"/>
              <a:gd name="connsiteY0" fmla="*/ 0 h 887802"/>
              <a:gd name="connsiteX1" fmla="*/ 2748951 w 3812876"/>
              <a:gd name="connsiteY1" fmla="*/ 409755 h 887802"/>
              <a:gd name="connsiteX2" fmla="*/ 0 w 3812876"/>
              <a:gd name="connsiteY2" fmla="*/ 767751 h 887802"/>
              <a:gd name="connsiteX0" fmla="*/ 3812876 w 3812876"/>
              <a:gd name="connsiteY0" fmla="*/ 0 h 767751"/>
              <a:gd name="connsiteX1" fmla="*/ 2748951 w 3812876"/>
              <a:gd name="connsiteY1" fmla="*/ 409755 h 767751"/>
              <a:gd name="connsiteX2" fmla="*/ 0 w 3812876"/>
              <a:gd name="connsiteY2" fmla="*/ 767751 h 767751"/>
              <a:gd name="connsiteX0" fmla="*/ 3812876 w 3812876"/>
              <a:gd name="connsiteY0" fmla="*/ 0 h 767751"/>
              <a:gd name="connsiteX1" fmla="*/ 0 w 3812876"/>
              <a:gd name="connsiteY1" fmla="*/ 767751 h 767751"/>
              <a:gd name="connsiteX0" fmla="*/ 3807125 w 3807125"/>
              <a:gd name="connsiteY0" fmla="*/ 0 h 714556"/>
              <a:gd name="connsiteX1" fmla="*/ 0 w 3807125"/>
              <a:gd name="connsiteY1" fmla="*/ 714556 h 714556"/>
              <a:gd name="connsiteX0" fmla="*/ 3807125 w 3807125"/>
              <a:gd name="connsiteY0" fmla="*/ 0 h 714556"/>
              <a:gd name="connsiteX1" fmla="*/ 0 w 3807125"/>
              <a:gd name="connsiteY1" fmla="*/ 714556 h 714556"/>
              <a:gd name="connsiteX0" fmla="*/ 3807125 w 3807125"/>
              <a:gd name="connsiteY0" fmla="*/ 0 h 714556"/>
              <a:gd name="connsiteX1" fmla="*/ 0 w 3807125"/>
              <a:gd name="connsiteY1" fmla="*/ 714556 h 714556"/>
              <a:gd name="connsiteX0" fmla="*/ 3807125 w 3807125"/>
              <a:gd name="connsiteY0" fmla="*/ 0 h 714556"/>
              <a:gd name="connsiteX1" fmla="*/ 0 w 3807125"/>
              <a:gd name="connsiteY1" fmla="*/ 714556 h 71455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</a:cxnLst>
            <a:rect l="l" t="t" r="r" b="b"/>
            <a:pathLst>
              <a:path w="3807125" h="714556">
                <a:moveTo>
                  <a:pt x="3807125" y="0"/>
                </a:moveTo>
                <a:cubicBezTo>
                  <a:pt x="3716734" y="246812"/>
                  <a:pt x="2184880" y="697782"/>
                  <a:pt x="0" y="714556"/>
                </a:cubicBezTo>
              </a:path>
            </a:pathLst>
          </a:cu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wrap="non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31" name="Arc 130"/>
          <p:cNvSpPr/>
          <p:nvPr>
            <p:custDataLst>
              <p:tags r:id="rId32"/>
            </p:custDataLst>
          </p:nvPr>
        </p:nvSpPr>
        <p:spPr>
          <a:xfrm rot="16200000">
            <a:off x="2476500" y="4991101"/>
            <a:ext cx="609600" cy="685800"/>
          </a:xfrm>
          <a:prstGeom prst="arc">
            <a:avLst>
              <a:gd name="adj1" fmla="val 2326044"/>
              <a:gd name="adj2" fmla="val 19355275"/>
            </a:avLst>
          </a:pr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wrap="none" rtlCol="0" anchor="ctr">
            <a:noAutofit/>
          </a:bodyPr>
          <a:lstStyle/>
          <a:p>
            <a:pPr algn="ctr"/>
            <a:endParaRPr lang="en-US"/>
          </a:p>
        </p:txBody>
      </p:sp>
      <p:cxnSp>
        <p:nvCxnSpPr>
          <p:cNvPr id="132" name="Straight Arrow Connector 131"/>
          <p:cNvCxnSpPr>
            <a:stCxn id="71" idx="7"/>
          </p:cNvCxnSpPr>
          <p:nvPr>
            <p:custDataLst>
              <p:tags r:id="rId33"/>
            </p:custDataLst>
          </p:nvPr>
        </p:nvCxnSpPr>
        <p:spPr>
          <a:xfrm rot="5400000" flipH="1" flipV="1">
            <a:off x="1374038" y="1822853"/>
            <a:ext cx="1210817" cy="917912"/>
          </a:xfrm>
          <a:prstGeom prst="straightConnector1">
            <a:avLst/>
          </a:prstGeom>
          <a:ln w="38100">
            <a:solidFill>
              <a:schemeClr val="accent1"/>
            </a:solidFill>
            <a:prstDash val="soli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3" name="Rectangle 9"/>
          <p:cNvSpPr>
            <a:spLocks noChangeArrowheads="1"/>
          </p:cNvSpPr>
          <p:nvPr>
            <p:custDataLst>
              <p:tags r:id="rId34"/>
            </p:custDataLst>
          </p:nvPr>
        </p:nvSpPr>
        <p:spPr bwMode="auto">
          <a:xfrm>
            <a:off x="1371600" y="1828800"/>
            <a:ext cx="9144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“B”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sp>
        <p:nvSpPr>
          <p:cNvPr id="134" name="Rectangle 9"/>
          <p:cNvSpPr>
            <a:spLocks noChangeArrowheads="1"/>
          </p:cNvSpPr>
          <p:nvPr>
            <p:custDataLst>
              <p:tags r:id="rId35"/>
            </p:custDataLst>
          </p:nvPr>
        </p:nvSpPr>
        <p:spPr bwMode="auto">
          <a:xfrm>
            <a:off x="3429000" y="925512"/>
            <a:ext cx="6096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“A”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sp>
        <p:nvSpPr>
          <p:cNvPr id="135" name="Rectangle 9"/>
          <p:cNvSpPr>
            <a:spLocks noChangeArrowheads="1"/>
          </p:cNvSpPr>
          <p:nvPr>
            <p:custDataLst>
              <p:tags r:id="rId36"/>
            </p:custDataLst>
          </p:nvPr>
        </p:nvSpPr>
        <p:spPr bwMode="auto">
          <a:xfrm>
            <a:off x="5410200" y="925512"/>
            <a:ext cx="7620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“B”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sp>
        <p:nvSpPr>
          <p:cNvPr id="136" name="Rectangle 135"/>
          <p:cNvSpPr/>
          <p:nvPr>
            <p:custDataLst>
              <p:tags r:id="rId37"/>
            </p:custDataLst>
          </p:nvPr>
        </p:nvSpPr>
        <p:spPr>
          <a:xfrm>
            <a:off x="1143000" y="3733800"/>
            <a:ext cx="777777" cy="523220"/>
          </a:xfrm>
          <a:prstGeom prst="rect">
            <a:avLst/>
          </a:prstGeom>
        </p:spPr>
        <p:txBody>
          <a:bodyPr wrap="none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else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cxnSp>
        <p:nvCxnSpPr>
          <p:cNvPr id="137" name="Straight Arrow Connector 136"/>
          <p:cNvCxnSpPr>
            <a:stCxn id="71" idx="5"/>
            <a:endCxn id="84" idx="1"/>
          </p:cNvCxnSpPr>
          <p:nvPr>
            <p:custDataLst>
              <p:tags r:id="rId38"/>
            </p:custDataLst>
          </p:nvPr>
        </p:nvCxnSpPr>
        <p:spPr>
          <a:xfrm rot="16200000" flipH="1">
            <a:off x="1598227" y="3504854"/>
            <a:ext cx="808988" cy="964462"/>
          </a:xfrm>
          <a:prstGeom prst="straightConnector1">
            <a:avLst/>
          </a:prstGeom>
          <a:ln w="38100">
            <a:solidFill>
              <a:schemeClr val="accent1"/>
            </a:solidFill>
            <a:prstDash val="soli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8" name="Straight Arrow Connector 137"/>
          <p:cNvCxnSpPr/>
          <p:nvPr>
            <p:custDataLst>
              <p:tags r:id="rId39"/>
            </p:custDataLst>
          </p:nvPr>
        </p:nvCxnSpPr>
        <p:spPr>
          <a:xfrm>
            <a:off x="3276600" y="4800600"/>
            <a:ext cx="762000" cy="1588"/>
          </a:xfrm>
          <a:prstGeom prst="straightConnector1">
            <a:avLst/>
          </a:prstGeom>
          <a:ln w="38100">
            <a:solidFill>
              <a:schemeClr val="accent1"/>
            </a:solidFill>
            <a:prstDash val="soli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9" name="Rectangle 9"/>
          <p:cNvSpPr>
            <a:spLocks noChangeArrowheads="1"/>
          </p:cNvSpPr>
          <p:nvPr>
            <p:custDataLst>
              <p:tags r:id="rId40"/>
            </p:custDataLst>
          </p:nvPr>
        </p:nvSpPr>
        <p:spPr bwMode="auto">
          <a:xfrm>
            <a:off x="3276600" y="4343400"/>
            <a:ext cx="3810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else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sp>
        <p:nvSpPr>
          <p:cNvPr id="140" name="Rectangle 9"/>
          <p:cNvSpPr>
            <a:spLocks noChangeArrowheads="1"/>
          </p:cNvSpPr>
          <p:nvPr>
            <p:custDataLst>
              <p:tags r:id="rId41"/>
            </p:custDataLst>
          </p:nvPr>
        </p:nvSpPr>
        <p:spPr bwMode="auto">
          <a:xfrm>
            <a:off x="3352800" y="3505200"/>
            <a:ext cx="3810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else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sp>
        <p:nvSpPr>
          <p:cNvPr id="141" name="Rectangle 9"/>
          <p:cNvSpPr>
            <a:spLocks noChangeArrowheads="1"/>
          </p:cNvSpPr>
          <p:nvPr>
            <p:custDataLst>
              <p:tags r:id="rId42"/>
            </p:custDataLst>
          </p:nvPr>
        </p:nvSpPr>
        <p:spPr bwMode="auto">
          <a:xfrm>
            <a:off x="6781800" y="1828800"/>
            <a:ext cx="685800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lIns="92075" tIns="46038" rIns="92075" bIns="46038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any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cxnSp>
        <p:nvCxnSpPr>
          <p:cNvPr id="142" name="Straight Arrow Connector 141"/>
          <p:cNvCxnSpPr/>
          <p:nvPr>
            <p:custDataLst>
              <p:tags r:id="rId43"/>
            </p:custDataLst>
          </p:nvPr>
        </p:nvCxnSpPr>
        <p:spPr>
          <a:xfrm>
            <a:off x="3276600" y="1384300"/>
            <a:ext cx="1104900" cy="1588"/>
          </a:xfrm>
          <a:prstGeom prst="straightConnector1">
            <a:avLst/>
          </a:prstGeom>
          <a:ln w="38100">
            <a:solidFill>
              <a:schemeClr val="accent1"/>
            </a:solidFill>
            <a:prstDash val="soli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3" name="Straight Arrow Connector 142"/>
          <p:cNvCxnSpPr/>
          <p:nvPr>
            <p:custDataLst>
              <p:tags r:id="rId44"/>
            </p:custDataLst>
          </p:nvPr>
        </p:nvCxnSpPr>
        <p:spPr>
          <a:xfrm>
            <a:off x="5257800" y="1384300"/>
            <a:ext cx="1181100" cy="1588"/>
          </a:xfrm>
          <a:prstGeom prst="straightConnector1">
            <a:avLst/>
          </a:prstGeom>
          <a:ln w="38100">
            <a:solidFill>
              <a:schemeClr val="accent1"/>
            </a:solidFill>
            <a:prstDash val="soli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4" name="Rectangle 143"/>
          <p:cNvSpPr/>
          <p:nvPr>
            <p:custDataLst>
              <p:tags r:id="rId45"/>
            </p:custDataLst>
          </p:nvPr>
        </p:nvSpPr>
        <p:spPr>
          <a:xfrm>
            <a:off x="3247025" y="1752600"/>
            <a:ext cx="791575" cy="523220"/>
          </a:xfrm>
          <a:prstGeom prst="rect">
            <a:avLst/>
          </a:prstGeom>
        </p:spPr>
        <p:txBody>
          <a:bodyPr wrap="none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else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cxnSp>
        <p:nvCxnSpPr>
          <p:cNvPr id="145" name="Straight Arrow Connector 144"/>
          <p:cNvCxnSpPr>
            <a:endCxn id="98" idx="0"/>
          </p:cNvCxnSpPr>
          <p:nvPr>
            <p:custDataLst>
              <p:tags r:id="rId46"/>
            </p:custDataLst>
          </p:nvPr>
        </p:nvCxnSpPr>
        <p:spPr>
          <a:xfrm rot="16200000" flipH="1">
            <a:off x="2514600" y="2286000"/>
            <a:ext cx="2514600" cy="1447800"/>
          </a:xfrm>
          <a:prstGeom prst="straightConnector1">
            <a:avLst/>
          </a:prstGeom>
          <a:ln w="38100">
            <a:solidFill>
              <a:schemeClr val="accent1"/>
            </a:solidFill>
            <a:prstDash val="soli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6" name="Rectangle 145"/>
          <p:cNvSpPr/>
          <p:nvPr>
            <p:custDataLst>
              <p:tags r:id="rId47"/>
            </p:custDataLst>
          </p:nvPr>
        </p:nvSpPr>
        <p:spPr>
          <a:xfrm>
            <a:off x="4466225" y="1752600"/>
            <a:ext cx="791575" cy="523220"/>
          </a:xfrm>
          <a:prstGeom prst="rect">
            <a:avLst/>
          </a:prstGeom>
        </p:spPr>
        <p:txBody>
          <a:bodyPr wrap="none">
            <a:noAutofit/>
          </a:bodyPr>
          <a:lstStyle/>
          <a:p>
            <a:pPr>
              <a:spcBef>
                <a:spcPct val="50000"/>
              </a:spcBef>
            </a:pPr>
            <a:r>
              <a:rPr lang="en-US" sz="2800" b="1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else</a:t>
            </a:r>
            <a:endParaRPr lang="en-US" sz="2800" b="1" dirty="0">
              <a:solidFill>
                <a:schemeClr val="accent4">
                  <a:lumMod val="40000"/>
                  <a:lumOff val="60000"/>
                </a:schemeClr>
              </a:solidFill>
            </a:endParaRPr>
          </a:p>
        </p:txBody>
      </p:sp>
      <p:sp>
        <p:nvSpPr>
          <p:cNvPr id="147" name="Freeform 146"/>
          <p:cNvSpPr/>
          <p:nvPr>
            <p:custDataLst>
              <p:tags r:id="rId48"/>
            </p:custDataLst>
          </p:nvPr>
        </p:nvSpPr>
        <p:spPr>
          <a:xfrm flipV="1">
            <a:off x="1676400" y="1752600"/>
            <a:ext cx="2895600" cy="1219200"/>
          </a:xfrm>
          <a:custGeom>
            <a:avLst/>
            <a:gdLst>
              <a:gd name="connsiteX0" fmla="*/ 3812876 w 3812876"/>
              <a:gd name="connsiteY0" fmla="*/ 0 h 1007854"/>
              <a:gd name="connsiteX1" fmla="*/ 2993366 w 3812876"/>
              <a:gd name="connsiteY1" fmla="*/ 879895 h 1007854"/>
              <a:gd name="connsiteX2" fmla="*/ 0 w 3812876"/>
              <a:gd name="connsiteY2" fmla="*/ 767751 h 1007854"/>
              <a:gd name="connsiteX0" fmla="*/ 3812876 w 3812876"/>
              <a:gd name="connsiteY0" fmla="*/ 0 h 887802"/>
              <a:gd name="connsiteX1" fmla="*/ 2672751 w 3812876"/>
              <a:gd name="connsiteY1" fmla="*/ 638355 h 887802"/>
              <a:gd name="connsiteX2" fmla="*/ 0 w 3812876"/>
              <a:gd name="connsiteY2" fmla="*/ 767751 h 887802"/>
              <a:gd name="connsiteX0" fmla="*/ 3812876 w 3812876"/>
              <a:gd name="connsiteY0" fmla="*/ 0 h 887802"/>
              <a:gd name="connsiteX1" fmla="*/ 2672751 w 3812876"/>
              <a:gd name="connsiteY1" fmla="*/ 638355 h 887802"/>
              <a:gd name="connsiteX2" fmla="*/ 0 w 3812876"/>
              <a:gd name="connsiteY2" fmla="*/ 767751 h 887802"/>
              <a:gd name="connsiteX0" fmla="*/ 3812876 w 3812876"/>
              <a:gd name="connsiteY0" fmla="*/ 0 h 887802"/>
              <a:gd name="connsiteX1" fmla="*/ 2748951 w 3812876"/>
              <a:gd name="connsiteY1" fmla="*/ 409755 h 887802"/>
              <a:gd name="connsiteX2" fmla="*/ 0 w 3812876"/>
              <a:gd name="connsiteY2" fmla="*/ 767751 h 887802"/>
              <a:gd name="connsiteX0" fmla="*/ 3812876 w 3812876"/>
              <a:gd name="connsiteY0" fmla="*/ 0 h 767751"/>
              <a:gd name="connsiteX1" fmla="*/ 2748951 w 3812876"/>
              <a:gd name="connsiteY1" fmla="*/ 409755 h 767751"/>
              <a:gd name="connsiteX2" fmla="*/ 0 w 3812876"/>
              <a:gd name="connsiteY2" fmla="*/ 767751 h 767751"/>
              <a:gd name="connsiteX0" fmla="*/ 3812876 w 3812876"/>
              <a:gd name="connsiteY0" fmla="*/ 0 h 767751"/>
              <a:gd name="connsiteX1" fmla="*/ 0 w 3812876"/>
              <a:gd name="connsiteY1" fmla="*/ 767751 h 767751"/>
              <a:gd name="connsiteX0" fmla="*/ 3807125 w 3807125"/>
              <a:gd name="connsiteY0" fmla="*/ 0 h 714556"/>
              <a:gd name="connsiteX1" fmla="*/ 0 w 3807125"/>
              <a:gd name="connsiteY1" fmla="*/ 714556 h 714556"/>
              <a:gd name="connsiteX0" fmla="*/ 3807125 w 3807125"/>
              <a:gd name="connsiteY0" fmla="*/ 0 h 714556"/>
              <a:gd name="connsiteX1" fmla="*/ 0 w 3807125"/>
              <a:gd name="connsiteY1" fmla="*/ 714556 h 714556"/>
              <a:gd name="connsiteX0" fmla="*/ 3807125 w 3807125"/>
              <a:gd name="connsiteY0" fmla="*/ 0 h 714556"/>
              <a:gd name="connsiteX1" fmla="*/ 0 w 3807125"/>
              <a:gd name="connsiteY1" fmla="*/ 714556 h 714556"/>
              <a:gd name="connsiteX0" fmla="*/ 3807125 w 3807125"/>
              <a:gd name="connsiteY0" fmla="*/ 0 h 714556"/>
              <a:gd name="connsiteX1" fmla="*/ 0 w 3807125"/>
              <a:gd name="connsiteY1" fmla="*/ 714556 h 714556"/>
              <a:gd name="connsiteX0" fmla="*/ 3943536 w 3943536"/>
              <a:gd name="connsiteY0" fmla="*/ 702574 h 949386"/>
              <a:gd name="connsiteX1" fmla="*/ 0 w 3943536"/>
              <a:gd name="connsiteY1" fmla="*/ 16774 h 949386"/>
              <a:gd name="connsiteX0" fmla="*/ 3943536 w 3943536"/>
              <a:gd name="connsiteY0" fmla="*/ 702574 h 702574"/>
              <a:gd name="connsiteX1" fmla="*/ 0 w 3943536"/>
              <a:gd name="connsiteY1" fmla="*/ 16774 h 70257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</a:cxnLst>
            <a:rect l="l" t="t" r="r" b="b"/>
            <a:pathLst>
              <a:path w="3943536" h="702574">
                <a:moveTo>
                  <a:pt x="3943536" y="702574"/>
                </a:moveTo>
                <a:cubicBezTo>
                  <a:pt x="3818423" y="388669"/>
                  <a:pt x="2184880" y="0"/>
                  <a:pt x="0" y="16774"/>
                </a:cubicBezTo>
              </a:path>
            </a:pathLst>
          </a:custGeom>
          <a:ln w="38100">
            <a:solidFill>
              <a:schemeClr val="accent1"/>
            </a:solidFill>
            <a:prstDash val="solid"/>
            <a:headEnd type="none" w="med" len="med"/>
            <a:tailEnd type="stealth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wrap="none" rtlCol="0" anchor="ctr">
            <a:noAutofit/>
          </a:bodyPr>
          <a:lstStyle/>
          <a:p>
            <a:pPr algn="ctr"/>
            <a:endParaRPr lang="en-US"/>
          </a:p>
        </p:txBody>
      </p:sp>
      <p:graphicFrame>
        <p:nvGraphicFramePr>
          <p:cNvPr id="64" name="Table 63"/>
          <p:cNvGraphicFramePr>
            <a:graphicFrameLocks noGrp="1"/>
          </p:cNvGraphicFramePr>
          <p:nvPr>
            <p:custDataLst>
              <p:tags r:id="rId49"/>
            </p:custDataLst>
          </p:nvPr>
        </p:nvGraphicFramePr>
        <p:xfrm>
          <a:off x="4648200" y="609600"/>
          <a:ext cx="4114800" cy="55626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066800"/>
                <a:gridCol w="1676400"/>
                <a:gridCol w="1371600"/>
              </a:tblGrid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accent1"/>
                          </a:solidFill>
                        </a:rPr>
                        <a:t>Cur. State</a:t>
                      </a:r>
                      <a:endParaRPr lang="en-US" sz="2000" b="1" dirty="0">
                        <a:solidFill>
                          <a:schemeClr val="accent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accent1"/>
                          </a:solidFill>
                        </a:rPr>
                        <a:t>Input</a:t>
                      </a:r>
                      <a:endParaRPr lang="en-US" sz="2000" b="1" dirty="0">
                        <a:solidFill>
                          <a:schemeClr val="accent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accent1"/>
                          </a:solidFill>
                        </a:rPr>
                        <a:t>Next State</a:t>
                      </a:r>
                      <a:endParaRPr lang="en-US" sz="2000" b="1" dirty="0">
                        <a:solidFill>
                          <a:schemeClr val="accent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spcBef>
                          <a:spcPct val="50000"/>
                        </a:spcBef>
                      </a:pP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en-US" sz="2000" b="1" dirty="0" smtClean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en-US" sz="2000" b="1" dirty="0" smtClean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</a:tbl>
          </a:graphicData>
        </a:graphic>
      </p:graphicFrame>
      <p:graphicFrame>
        <p:nvGraphicFramePr>
          <p:cNvPr id="149" name="Table 148"/>
          <p:cNvGraphicFramePr>
            <a:graphicFrameLocks noGrp="1"/>
          </p:cNvGraphicFramePr>
          <p:nvPr>
            <p:custDataLst>
              <p:tags r:id="rId50"/>
            </p:custDataLst>
          </p:nvPr>
        </p:nvGraphicFramePr>
        <p:xfrm>
          <a:off x="4648200" y="609600"/>
          <a:ext cx="4114800" cy="55626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066800"/>
                <a:gridCol w="1676400"/>
                <a:gridCol w="1371600"/>
              </a:tblGrid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accent1"/>
                          </a:solidFill>
                        </a:rPr>
                        <a:t>Cur. State</a:t>
                      </a:r>
                      <a:endParaRPr lang="en-US" sz="2000" b="1" dirty="0">
                        <a:solidFill>
                          <a:schemeClr val="accent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accent1"/>
                          </a:solidFill>
                        </a:rPr>
                        <a:t>Input</a:t>
                      </a:r>
                      <a:endParaRPr lang="en-US" sz="2000" b="1" dirty="0">
                        <a:solidFill>
                          <a:schemeClr val="accent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accent1"/>
                          </a:solidFill>
                        </a:rPr>
                        <a:t>Next State</a:t>
                      </a:r>
                      <a:endParaRPr lang="en-US" sz="2000" b="1" dirty="0">
                        <a:solidFill>
                          <a:schemeClr val="accent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bg1"/>
                          </a:solidFill>
                        </a:rPr>
                        <a:t>Idle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spcBef>
                          <a:spcPct val="50000"/>
                        </a:spcBef>
                      </a:pPr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Ø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bg1"/>
                          </a:solidFill>
                        </a:rPr>
                        <a:t>Idle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bg1"/>
                          </a:solidFill>
                        </a:rPr>
                        <a:t>Idle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“B”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bg1"/>
                          </a:solidFill>
                        </a:rPr>
                        <a:t>G1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bg1"/>
                          </a:solidFill>
                        </a:rPr>
                        <a:t>Idle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“A”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bg1"/>
                          </a:solidFill>
                        </a:rPr>
                        <a:t>B1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G1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Ø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bg1"/>
                          </a:solidFill>
                        </a:rPr>
                        <a:t>G1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G1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“A”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bg1"/>
                          </a:solidFill>
                        </a:rPr>
                        <a:t>G2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bg1"/>
                          </a:solidFill>
                        </a:rPr>
                        <a:t>G1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“B”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bg1"/>
                          </a:solidFill>
                        </a:rPr>
                        <a:t>B2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bg1"/>
                          </a:solidFill>
                        </a:rPr>
                        <a:t>G2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Ø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bg1"/>
                          </a:solidFill>
                        </a:rPr>
                        <a:t>B2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bg1"/>
                          </a:solidFill>
                        </a:rPr>
                        <a:t>G2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“B”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bg1"/>
                          </a:solidFill>
                        </a:rPr>
                        <a:t>G3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bg1"/>
                          </a:solidFill>
                        </a:rPr>
                        <a:t>G2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“A”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bg1"/>
                          </a:solidFill>
                        </a:rPr>
                        <a:t>Idle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bg1"/>
                          </a:solidFill>
                        </a:rPr>
                        <a:t>G3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any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bg1"/>
                          </a:solidFill>
                        </a:rPr>
                        <a:t>Idle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bg1"/>
                          </a:solidFill>
                        </a:rPr>
                        <a:t>B1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Ø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bg1"/>
                          </a:solidFill>
                        </a:rPr>
                        <a:t>B1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bg1"/>
                          </a:solidFill>
                        </a:rPr>
                        <a:t>B1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K</a:t>
                      </a: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bg1"/>
                          </a:solidFill>
                        </a:rPr>
                        <a:t>B2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bg1"/>
                          </a:solidFill>
                        </a:rPr>
                        <a:t>B2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Ø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bg1"/>
                          </a:solidFill>
                        </a:rPr>
                        <a:t>B2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B2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K</a:t>
                      </a: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Idle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</a:tbl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4" name="Table 53"/>
          <p:cNvGraphicFramePr>
            <a:graphicFrameLocks noGrp="1"/>
          </p:cNvGraphicFramePr>
          <p:nvPr>
            <p:custDataLst>
              <p:tags r:id="rId1"/>
            </p:custDataLst>
          </p:nvPr>
        </p:nvGraphicFramePr>
        <p:xfrm>
          <a:off x="4648200" y="609600"/>
          <a:ext cx="4114800" cy="55626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066800"/>
                <a:gridCol w="1676400"/>
                <a:gridCol w="1371600"/>
              </a:tblGrid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accent1"/>
                          </a:solidFill>
                        </a:rPr>
                        <a:t>Cur. State</a:t>
                      </a:r>
                      <a:endParaRPr lang="en-US" sz="2000" b="1" dirty="0">
                        <a:solidFill>
                          <a:schemeClr val="accent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accent1"/>
                          </a:solidFill>
                        </a:rPr>
                        <a:t>Input</a:t>
                      </a:r>
                      <a:endParaRPr lang="en-US" sz="2000" b="1" dirty="0">
                        <a:solidFill>
                          <a:schemeClr val="accent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accent1"/>
                          </a:solidFill>
                        </a:rPr>
                        <a:t>Next State</a:t>
                      </a:r>
                      <a:endParaRPr lang="en-US" sz="2000" b="1" dirty="0">
                        <a:solidFill>
                          <a:schemeClr val="accent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bg1"/>
                          </a:solidFill>
                        </a:rPr>
                        <a:t>Idle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spcBef>
                          <a:spcPct val="50000"/>
                        </a:spcBef>
                      </a:pPr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Ø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bg1"/>
                          </a:solidFill>
                        </a:rPr>
                        <a:t>Idle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bg1"/>
                          </a:solidFill>
                        </a:rPr>
                        <a:t>Idle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“B”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bg1"/>
                          </a:solidFill>
                        </a:rPr>
                        <a:t>G1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bg1"/>
                          </a:solidFill>
                        </a:rPr>
                        <a:t>Idle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“A”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bg1"/>
                          </a:solidFill>
                        </a:rPr>
                        <a:t>B1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G1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Ø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bg1"/>
                          </a:solidFill>
                        </a:rPr>
                        <a:t>G1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G1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“A”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bg1"/>
                          </a:solidFill>
                        </a:rPr>
                        <a:t>G2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bg1"/>
                          </a:solidFill>
                        </a:rPr>
                        <a:t>G1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“B”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bg1"/>
                          </a:solidFill>
                        </a:rPr>
                        <a:t>B2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bg1"/>
                          </a:solidFill>
                        </a:rPr>
                        <a:t>G2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Ø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bg1"/>
                          </a:solidFill>
                        </a:rPr>
                        <a:t>B2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bg1"/>
                          </a:solidFill>
                        </a:rPr>
                        <a:t>G2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“B”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bg1"/>
                          </a:solidFill>
                        </a:rPr>
                        <a:t>G3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bg1"/>
                          </a:solidFill>
                        </a:rPr>
                        <a:t>G2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“A”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bg1"/>
                          </a:solidFill>
                        </a:rPr>
                        <a:t>Idle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bg1"/>
                          </a:solidFill>
                        </a:rPr>
                        <a:t>G3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any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bg1"/>
                          </a:solidFill>
                        </a:rPr>
                        <a:t>Idle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bg1"/>
                          </a:solidFill>
                        </a:rPr>
                        <a:t>B1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Ø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bg1"/>
                          </a:solidFill>
                        </a:rPr>
                        <a:t>B1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bg1"/>
                          </a:solidFill>
                        </a:rPr>
                        <a:t>B1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K</a:t>
                      </a: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bg1"/>
                          </a:solidFill>
                        </a:rPr>
                        <a:t>B2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bg1"/>
                          </a:solidFill>
                        </a:rPr>
                        <a:t>B2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Ø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smtClean="0">
                          <a:solidFill>
                            <a:schemeClr val="bg1"/>
                          </a:solidFill>
                        </a:rPr>
                        <a:t>B2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B2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K</a:t>
                      </a: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Idle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</a:tbl>
          </a:graphicData>
        </a:graphic>
      </p:graphicFrame>
      <p:sp>
        <p:nvSpPr>
          <p:cNvPr id="2" name="Title 1"/>
          <p:cNvSpPr>
            <a:spLocks noGrp="1"/>
          </p:cNvSpPr>
          <p:nvPr>
            <p:ph type="title"/>
            <p:custDataLst>
              <p:tags r:id="rId2"/>
            </p:custDataLst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State Table Encoding</a:t>
            </a:r>
            <a:endParaRPr lang="en-US" dirty="0"/>
          </a:p>
        </p:txBody>
      </p:sp>
      <p:graphicFrame>
        <p:nvGraphicFramePr>
          <p:cNvPr id="4" name="Table 3"/>
          <p:cNvGraphicFramePr>
            <a:graphicFrameLocks noGrp="1"/>
          </p:cNvGraphicFramePr>
          <p:nvPr>
            <p:custDataLst>
              <p:tags r:id="rId3"/>
            </p:custDataLst>
          </p:nvPr>
        </p:nvGraphicFramePr>
        <p:xfrm>
          <a:off x="533400" y="609600"/>
          <a:ext cx="3276600" cy="259588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433513"/>
                <a:gridCol w="1843087"/>
              </a:tblGrid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accent1"/>
                          </a:solidFill>
                        </a:rPr>
                        <a:t>Cur.</a:t>
                      </a:r>
                      <a:r>
                        <a:rPr lang="en-US" sz="2000" b="1" baseline="0" dirty="0" smtClean="0">
                          <a:solidFill>
                            <a:schemeClr val="accent1"/>
                          </a:solidFill>
                        </a:rPr>
                        <a:t> </a:t>
                      </a:r>
                      <a:r>
                        <a:rPr lang="en-US" sz="2000" b="1" dirty="0" smtClean="0">
                          <a:solidFill>
                            <a:schemeClr val="accent1"/>
                          </a:solidFill>
                        </a:rPr>
                        <a:t>State</a:t>
                      </a:r>
                      <a:endParaRPr lang="en-US" sz="2000" b="1" dirty="0">
                        <a:solidFill>
                          <a:schemeClr val="accent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accent1"/>
                          </a:solidFill>
                        </a:rPr>
                        <a:t>Output</a:t>
                      </a:r>
                      <a:endParaRPr lang="en-US" sz="2000" b="1" dirty="0">
                        <a:solidFill>
                          <a:schemeClr val="accent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Idle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“0”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G1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“1”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G2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“2”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G3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“3”, U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B1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“1”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B2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“2”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</a:tr>
            </a:tbl>
          </a:graphicData>
        </a:graphic>
      </p:graphicFrame>
      <p:grpSp>
        <p:nvGrpSpPr>
          <p:cNvPr id="18" name="Group 17"/>
          <p:cNvGrpSpPr/>
          <p:nvPr>
            <p:custDataLst>
              <p:tags r:id="rId4"/>
            </p:custDataLst>
          </p:nvPr>
        </p:nvGrpSpPr>
        <p:grpSpPr>
          <a:xfrm>
            <a:off x="152400" y="3429000"/>
            <a:ext cx="4305300" cy="2438400"/>
            <a:chOff x="152400" y="3429000"/>
            <a:chExt cx="4305300" cy="2438400"/>
          </a:xfrm>
        </p:grpSpPr>
        <p:cxnSp>
          <p:nvCxnSpPr>
            <p:cNvPr id="5" name="Straight Connector 4"/>
            <p:cNvCxnSpPr/>
            <p:nvPr>
              <p:custDataLst>
                <p:tags r:id="rId22"/>
              </p:custDataLst>
            </p:nvPr>
          </p:nvCxnSpPr>
          <p:spPr>
            <a:xfrm rot="5400000" flipH="1" flipV="1">
              <a:off x="2857500" y="4381500"/>
              <a:ext cx="990600" cy="0"/>
            </a:xfrm>
            <a:prstGeom prst="line">
              <a:avLst/>
            </a:prstGeom>
            <a:ln w="28575">
              <a:solidFill>
                <a:schemeClr val="bg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6" name="Straight Connector 5"/>
            <p:cNvCxnSpPr>
              <a:endCxn id="14" idx="3"/>
            </p:cNvCxnSpPr>
            <p:nvPr>
              <p:custDataLst>
                <p:tags r:id="rId23"/>
              </p:custDataLst>
            </p:nvPr>
          </p:nvCxnSpPr>
          <p:spPr>
            <a:xfrm rot="10800000">
              <a:off x="2895600" y="3886200"/>
              <a:ext cx="457200" cy="0"/>
            </a:xfrm>
            <a:prstGeom prst="line">
              <a:avLst/>
            </a:prstGeom>
            <a:ln w="28575">
              <a:solidFill>
                <a:schemeClr val="bg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" name="Straight Connector 6"/>
            <p:cNvCxnSpPr/>
            <p:nvPr>
              <p:custDataLst>
                <p:tags r:id="rId24"/>
              </p:custDataLst>
            </p:nvPr>
          </p:nvCxnSpPr>
          <p:spPr>
            <a:xfrm rot="16200000">
              <a:off x="2400300" y="4686300"/>
              <a:ext cx="838200" cy="0"/>
            </a:xfrm>
            <a:prstGeom prst="line">
              <a:avLst/>
            </a:prstGeom>
            <a:ln w="28575">
              <a:solidFill>
                <a:schemeClr val="bg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" name="Straight Connector 7"/>
            <p:cNvCxnSpPr/>
            <p:nvPr>
              <p:custDataLst>
                <p:tags r:id="rId25"/>
              </p:custDataLst>
            </p:nvPr>
          </p:nvCxnSpPr>
          <p:spPr>
            <a:xfrm rot="10800000">
              <a:off x="1676400" y="4267200"/>
              <a:ext cx="1143000" cy="0"/>
            </a:xfrm>
            <a:prstGeom prst="line">
              <a:avLst/>
            </a:prstGeom>
            <a:ln w="28575">
              <a:solidFill>
                <a:schemeClr val="bg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pic>
          <p:nvPicPr>
            <p:cNvPr id="9" name="Picture 5"/>
            <p:cNvPicPr>
              <a:picLocks noChangeAspect="1" noChangeArrowheads="1"/>
            </p:cNvPicPr>
            <p:nvPr>
              <p:custDataLst>
                <p:tags r:id="rId26"/>
              </p:custDataLst>
            </p:nvPr>
          </p:nvPicPr>
          <p:blipFill>
            <a:blip r:embed="rId36" cstate="print"/>
            <a:srcRect l="5440" t="47941" r="-653" b="4118"/>
            <a:stretch>
              <a:fillRect/>
            </a:stretch>
          </p:blipFill>
          <p:spPr bwMode="auto">
            <a:xfrm>
              <a:off x="2590800" y="4800600"/>
              <a:ext cx="1866900" cy="106680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</p:pic>
        <p:sp>
          <p:nvSpPr>
            <p:cNvPr id="10" name="TextBox 9"/>
            <p:cNvSpPr txBox="1"/>
            <p:nvPr>
              <p:custDataLst>
                <p:tags r:id="rId27"/>
              </p:custDataLst>
            </p:nvPr>
          </p:nvSpPr>
          <p:spPr>
            <a:xfrm>
              <a:off x="1295400" y="4038600"/>
              <a:ext cx="304800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3200" dirty="0" smtClean="0">
                  <a:solidFill>
                    <a:schemeClr val="bg1"/>
                  </a:solidFill>
                </a:rPr>
                <a:t>U</a:t>
              </a:r>
              <a:endParaRPr lang="en-US" sz="3200" dirty="0">
                <a:solidFill>
                  <a:schemeClr val="bg1"/>
                </a:solidFill>
              </a:endParaRPr>
            </a:p>
          </p:txBody>
        </p:sp>
        <p:sp>
          <p:nvSpPr>
            <p:cNvPr id="11" name="TextBox 10"/>
            <p:cNvSpPr txBox="1"/>
            <p:nvPr>
              <p:custDataLst>
                <p:tags r:id="rId28"/>
              </p:custDataLst>
            </p:nvPr>
          </p:nvSpPr>
          <p:spPr>
            <a:xfrm>
              <a:off x="152400" y="3581400"/>
              <a:ext cx="1676400" cy="52322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800" dirty="0" smtClean="0">
                  <a:solidFill>
                    <a:schemeClr val="bg1"/>
                  </a:solidFill>
                </a:rPr>
                <a:t>D</a:t>
              </a:r>
              <a:r>
                <a:rPr lang="en-US" sz="2800" baseline="-25000" dirty="0" smtClean="0">
                  <a:solidFill>
                    <a:schemeClr val="bg1"/>
                  </a:solidFill>
                </a:rPr>
                <a:t>3</a:t>
              </a:r>
              <a:r>
                <a:rPr lang="en-US" sz="2800" dirty="0" smtClean="0">
                  <a:solidFill>
                    <a:schemeClr val="bg1"/>
                  </a:solidFill>
                </a:rPr>
                <a:t>D</a:t>
              </a:r>
              <a:r>
                <a:rPr lang="en-US" sz="2800" baseline="-25000" dirty="0" smtClean="0">
                  <a:solidFill>
                    <a:schemeClr val="bg1"/>
                  </a:solidFill>
                </a:rPr>
                <a:t>2</a:t>
              </a:r>
              <a:r>
                <a:rPr lang="en-US" sz="2800" dirty="0" smtClean="0">
                  <a:solidFill>
                    <a:schemeClr val="bg1"/>
                  </a:solidFill>
                </a:rPr>
                <a:t>D</a:t>
              </a:r>
              <a:r>
                <a:rPr lang="en-US" sz="2800" baseline="-25000" dirty="0" smtClean="0">
                  <a:solidFill>
                    <a:schemeClr val="bg1"/>
                  </a:solidFill>
                </a:rPr>
                <a:t>1</a:t>
              </a:r>
              <a:r>
                <a:rPr lang="en-US" sz="2800" dirty="0" smtClean="0">
                  <a:solidFill>
                    <a:schemeClr val="bg1"/>
                  </a:solidFill>
                </a:rPr>
                <a:t>D</a:t>
              </a:r>
              <a:r>
                <a:rPr lang="en-US" sz="2800" baseline="-25000" dirty="0" smtClean="0">
                  <a:solidFill>
                    <a:schemeClr val="bg1"/>
                  </a:solidFill>
                </a:rPr>
                <a:t>0</a:t>
              </a:r>
              <a:endParaRPr lang="en-US" sz="2800" baseline="-25000" dirty="0">
                <a:solidFill>
                  <a:schemeClr val="bg1"/>
                </a:solidFill>
              </a:endParaRPr>
            </a:p>
          </p:txBody>
        </p:sp>
        <p:cxnSp>
          <p:nvCxnSpPr>
            <p:cNvPr id="12" name="Straight Connector 11"/>
            <p:cNvCxnSpPr/>
            <p:nvPr>
              <p:custDataLst>
                <p:tags r:id="rId29"/>
              </p:custDataLst>
            </p:nvPr>
          </p:nvCxnSpPr>
          <p:spPr>
            <a:xfrm rot="5400000">
              <a:off x="1907742" y="3848100"/>
              <a:ext cx="152400" cy="76200"/>
            </a:xfrm>
            <a:prstGeom prst="line">
              <a:avLst/>
            </a:prstGeom>
            <a:ln w="28575">
              <a:solidFill>
                <a:schemeClr val="bg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3" name="TextBox 12"/>
            <p:cNvSpPr txBox="1"/>
            <p:nvPr>
              <p:custDataLst>
                <p:tags r:id="rId30"/>
              </p:custDataLst>
            </p:nvPr>
          </p:nvSpPr>
          <p:spPr>
            <a:xfrm>
              <a:off x="1793442" y="3429000"/>
              <a:ext cx="340158" cy="4616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2400" dirty="0" smtClean="0">
                  <a:solidFill>
                    <a:schemeClr val="bg1"/>
                  </a:solidFill>
                </a:rPr>
                <a:t>4</a:t>
              </a:r>
            </a:p>
          </p:txBody>
        </p:sp>
        <p:sp>
          <p:nvSpPr>
            <p:cNvPr id="14" name="Rectangle 13"/>
            <p:cNvSpPr/>
            <p:nvPr>
              <p:custDataLst>
                <p:tags r:id="rId31"/>
              </p:custDataLst>
            </p:nvPr>
          </p:nvSpPr>
          <p:spPr>
            <a:xfrm>
              <a:off x="2209800" y="3733800"/>
              <a:ext cx="685800" cy="304800"/>
            </a:xfrm>
            <a:prstGeom prst="rect">
              <a:avLst/>
            </a:prstGeom>
            <a:noFill/>
            <a:ln>
              <a:solidFill>
                <a:schemeClr val="accent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2400" dirty="0" err="1" smtClean="0"/>
                <a:t>dec</a:t>
              </a:r>
              <a:endParaRPr lang="en-US" sz="2400" dirty="0"/>
            </a:p>
          </p:txBody>
        </p:sp>
        <p:cxnSp>
          <p:nvCxnSpPr>
            <p:cNvPr id="15" name="Straight Connector 14"/>
            <p:cNvCxnSpPr>
              <a:stCxn id="14" idx="1"/>
            </p:cNvCxnSpPr>
            <p:nvPr>
              <p:custDataLst>
                <p:tags r:id="rId32"/>
              </p:custDataLst>
            </p:nvPr>
          </p:nvCxnSpPr>
          <p:spPr>
            <a:xfrm rot="10800000">
              <a:off x="1676400" y="3886200"/>
              <a:ext cx="533400" cy="0"/>
            </a:xfrm>
            <a:prstGeom prst="line">
              <a:avLst/>
            </a:prstGeom>
            <a:ln w="28575">
              <a:solidFill>
                <a:schemeClr val="bg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6" name="Straight Connector 15"/>
            <p:cNvCxnSpPr/>
            <p:nvPr>
              <p:custDataLst>
                <p:tags r:id="rId33"/>
              </p:custDataLst>
            </p:nvPr>
          </p:nvCxnSpPr>
          <p:spPr>
            <a:xfrm rot="5400000">
              <a:off x="3050742" y="3848100"/>
              <a:ext cx="152400" cy="76200"/>
            </a:xfrm>
            <a:prstGeom prst="line">
              <a:avLst/>
            </a:prstGeom>
            <a:ln w="28575">
              <a:solidFill>
                <a:schemeClr val="bg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7" name="TextBox 16"/>
            <p:cNvSpPr txBox="1"/>
            <p:nvPr>
              <p:custDataLst>
                <p:tags r:id="rId34"/>
              </p:custDataLst>
            </p:nvPr>
          </p:nvSpPr>
          <p:spPr>
            <a:xfrm>
              <a:off x="2936442" y="3429000"/>
              <a:ext cx="340158" cy="4616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2400" dirty="0" smtClean="0">
                  <a:solidFill>
                    <a:schemeClr val="bg1"/>
                  </a:solidFill>
                </a:rPr>
                <a:t>8</a:t>
              </a:r>
            </a:p>
          </p:txBody>
        </p:sp>
      </p:grpSp>
      <p:graphicFrame>
        <p:nvGraphicFramePr>
          <p:cNvPr id="20" name="Table 19"/>
          <p:cNvGraphicFramePr>
            <a:graphicFrameLocks noGrp="1"/>
          </p:cNvGraphicFramePr>
          <p:nvPr>
            <p:custDataLst>
              <p:tags r:id="rId5"/>
            </p:custDataLst>
          </p:nvPr>
        </p:nvGraphicFramePr>
        <p:xfrm>
          <a:off x="1981200" y="609600"/>
          <a:ext cx="1828800" cy="259588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365760"/>
                <a:gridCol w="365760"/>
                <a:gridCol w="365760"/>
                <a:gridCol w="365760"/>
                <a:gridCol w="365760"/>
              </a:tblGrid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accent1"/>
                          </a:solidFill>
                        </a:rPr>
                        <a:t>D</a:t>
                      </a:r>
                      <a:r>
                        <a:rPr lang="en-US" sz="2000" b="1" baseline="-25000" dirty="0" smtClean="0">
                          <a:solidFill>
                            <a:schemeClr val="accent1"/>
                          </a:solidFill>
                        </a:rPr>
                        <a:t>3</a:t>
                      </a:r>
                      <a:endParaRPr lang="en-US" sz="2000" b="1" baseline="-25000" dirty="0">
                        <a:solidFill>
                          <a:schemeClr val="accent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accent1"/>
                          </a:solidFill>
                        </a:rPr>
                        <a:t>D</a:t>
                      </a:r>
                      <a:r>
                        <a:rPr lang="en-US" sz="2000" b="1" baseline="-25000" dirty="0" smtClean="0">
                          <a:solidFill>
                            <a:schemeClr val="accent1"/>
                          </a:solidFill>
                        </a:rPr>
                        <a:t>2</a:t>
                      </a:r>
                      <a:endParaRPr lang="en-US" sz="2000" b="1" baseline="-25000" dirty="0">
                        <a:solidFill>
                          <a:schemeClr val="accent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accent1"/>
                          </a:solidFill>
                        </a:rPr>
                        <a:t>D</a:t>
                      </a:r>
                      <a:r>
                        <a:rPr lang="en-US" sz="2000" b="1" baseline="-25000" dirty="0" smtClean="0">
                          <a:solidFill>
                            <a:schemeClr val="accent1"/>
                          </a:solidFill>
                        </a:rPr>
                        <a:t>1</a:t>
                      </a:r>
                      <a:endParaRPr lang="en-US" sz="2000" b="1" baseline="-25000" dirty="0">
                        <a:solidFill>
                          <a:schemeClr val="accent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accent1"/>
                          </a:solidFill>
                        </a:rPr>
                        <a:t>D</a:t>
                      </a:r>
                      <a:r>
                        <a:rPr lang="en-US" sz="2000" b="1" baseline="-25000" dirty="0" smtClean="0">
                          <a:solidFill>
                            <a:schemeClr val="accent1"/>
                          </a:solidFill>
                        </a:rPr>
                        <a:t>0</a:t>
                      </a:r>
                      <a:endParaRPr lang="en-US" sz="2000" b="1" baseline="-25000" dirty="0">
                        <a:solidFill>
                          <a:schemeClr val="accent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baseline="0" dirty="0" smtClean="0">
                          <a:solidFill>
                            <a:schemeClr val="accent1"/>
                          </a:solidFill>
                        </a:rPr>
                        <a:t>U</a:t>
                      </a:r>
                      <a:endParaRPr lang="en-US" sz="2000" b="1" baseline="0" dirty="0">
                        <a:solidFill>
                          <a:schemeClr val="accent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</a:tr>
            </a:tbl>
          </a:graphicData>
        </a:graphic>
      </p:graphicFrame>
      <p:grpSp>
        <p:nvGrpSpPr>
          <p:cNvPr id="19" name="Group 30"/>
          <p:cNvGrpSpPr/>
          <p:nvPr>
            <p:custDataLst>
              <p:tags r:id="rId6"/>
            </p:custDataLst>
          </p:nvPr>
        </p:nvGrpSpPr>
        <p:grpSpPr>
          <a:xfrm>
            <a:off x="685800" y="3301425"/>
            <a:ext cx="2514600" cy="2642175"/>
            <a:chOff x="457200" y="1524000"/>
            <a:chExt cx="2514600" cy="2642175"/>
          </a:xfrm>
        </p:grpSpPr>
        <p:cxnSp>
          <p:nvCxnSpPr>
            <p:cNvPr id="21" name="Straight Connector 20"/>
            <p:cNvCxnSpPr/>
            <p:nvPr>
              <p:custDataLst>
                <p:tags r:id="rId12"/>
              </p:custDataLst>
            </p:nvPr>
          </p:nvCxnSpPr>
          <p:spPr>
            <a:xfrm rot="5400000">
              <a:off x="152400" y="3352800"/>
              <a:ext cx="914400" cy="0"/>
            </a:xfrm>
            <a:prstGeom prst="line">
              <a:avLst/>
            </a:prstGeom>
            <a:ln w="28575">
              <a:solidFill>
                <a:schemeClr val="bg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2" name="Straight Connector 21"/>
            <p:cNvCxnSpPr/>
            <p:nvPr>
              <p:custDataLst>
                <p:tags r:id="rId13"/>
              </p:custDataLst>
            </p:nvPr>
          </p:nvCxnSpPr>
          <p:spPr>
            <a:xfrm>
              <a:off x="609600" y="3810000"/>
              <a:ext cx="2057400" cy="0"/>
            </a:xfrm>
            <a:prstGeom prst="line">
              <a:avLst/>
            </a:prstGeom>
            <a:ln w="28575">
              <a:solidFill>
                <a:schemeClr val="bg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3" name="Straight Connector 22"/>
            <p:cNvCxnSpPr/>
            <p:nvPr>
              <p:custDataLst>
                <p:tags r:id="rId14"/>
              </p:custDataLst>
            </p:nvPr>
          </p:nvCxnSpPr>
          <p:spPr>
            <a:xfrm rot="5400000">
              <a:off x="495300" y="3086100"/>
              <a:ext cx="838200" cy="0"/>
            </a:xfrm>
            <a:prstGeom prst="line">
              <a:avLst/>
            </a:prstGeom>
            <a:ln w="28575">
              <a:solidFill>
                <a:schemeClr val="bg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4" name="Straight Connector 23"/>
            <p:cNvCxnSpPr/>
            <p:nvPr>
              <p:custDataLst>
                <p:tags r:id="rId15"/>
              </p:custDataLst>
            </p:nvPr>
          </p:nvCxnSpPr>
          <p:spPr>
            <a:xfrm>
              <a:off x="914400" y="3505200"/>
              <a:ext cx="1752600" cy="0"/>
            </a:xfrm>
            <a:prstGeom prst="line">
              <a:avLst/>
            </a:prstGeom>
            <a:ln w="28575">
              <a:solidFill>
                <a:schemeClr val="bg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5" name="Straight Connector 24"/>
            <p:cNvCxnSpPr/>
            <p:nvPr>
              <p:custDataLst>
                <p:tags r:id="rId16"/>
              </p:custDataLst>
            </p:nvPr>
          </p:nvCxnSpPr>
          <p:spPr>
            <a:xfrm rot="5400000">
              <a:off x="800100" y="2781300"/>
              <a:ext cx="838200" cy="0"/>
            </a:xfrm>
            <a:prstGeom prst="line">
              <a:avLst/>
            </a:prstGeom>
            <a:ln w="28575">
              <a:solidFill>
                <a:schemeClr val="bg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6" name="Straight Connector 25"/>
            <p:cNvCxnSpPr/>
            <p:nvPr>
              <p:custDataLst>
                <p:tags r:id="rId17"/>
              </p:custDataLst>
            </p:nvPr>
          </p:nvCxnSpPr>
          <p:spPr>
            <a:xfrm>
              <a:off x="1219200" y="3200400"/>
              <a:ext cx="1447800" cy="0"/>
            </a:xfrm>
            <a:prstGeom prst="line">
              <a:avLst/>
            </a:prstGeom>
            <a:ln w="28575">
              <a:solidFill>
                <a:schemeClr val="bg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pic>
          <p:nvPicPr>
            <p:cNvPr id="27" name="Picture 5"/>
            <p:cNvPicPr>
              <a:picLocks noChangeAspect="1" noChangeArrowheads="1"/>
            </p:cNvPicPr>
            <p:nvPr>
              <p:custDataLst>
                <p:tags r:id="rId18"/>
              </p:custDataLst>
            </p:nvPr>
          </p:nvPicPr>
          <p:blipFill>
            <a:blip r:embed="rId36" cstate="print"/>
            <a:srcRect l="12241" t="-1" r="46954" b="46067"/>
            <a:stretch>
              <a:fillRect/>
            </a:stretch>
          </p:blipFill>
          <p:spPr bwMode="auto">
            <a:xfrm>
              <a:off x="457200" y="1524000"/>
              <a:ext cx="914400" cy="137160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</p:pic>
        <p:sp>
          <p:nvSpPr>
            <p:cNvPr id="28" name="TextBox 27"/>
            <p:cNvSpPr txBox="1"/>
            <p:nvPr>
              <p:custDataLst>
                <p:tags r:id="rId19"/>
              </p:custDataLst>
            </p:nvPr>
          </p:nvSpPr>
          <p:spPr>
            <a:xfrm>
              <a:off x="2667000" y="2819400"/>
              <a:ext cx="304800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3200" dirty="0" smtClean="0">
                  <a:solidFill>
                    <a:schemeClr val="bg1"/>
                  </a:solidFill>
                </a:rPr>
                <a:t>R</a:t>
              </a:r>
              <a:endParaRPr lang="en-US" sz="3200" dirty="0">
                <a:solidFill>
                  <a:schemeClr val="bg1"/>
                </a:solidFill>
              </a:endParaRPr>
            </a:p>
          </p:txBody>
        </p:sp>
        <p:sp>
          <p:nvSpPr>
            <p:cNvPr id="29" name="TextBox 28"/>
            <p:cNvSpPr txBox="1"/>
            <p:nvPr>
              <p:custDataLst>
                <p:tags r:id="rId20"/>
              </p:custDataLst>
            </p:nvPr>
          </p:nvSpPr>
          <p:spPr>
            <a:xfrm>
              <a:off x="2667000" y="3200400"/>
              <a:ext cx="304800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3200" dirty="0" smtClean="0">
                  <a:solidFill>
                    <a:schemeClr val="bg1"/>
                  </a:solidFill>
                </a:rPr>
                <a:t>P</a:t>
              </a:r>
              <a:endParaRPr lang="en-US" sz="3200" dirty="0">
                <a:solidFill>
                  <a:schemeClr val="bg1"/>
                </a:solidFill>
              </a:endParaRPr>
            </a:p>
          </p:txBody>
        </p:sp>
        <p:sp>
          <p:nvSpPr>
            <p:cNvPr id="30" name="TextBox 29"/>
            <p:cNvSpPr txBox="1"/>
            <p:nvPr>
              <p:custDataLst>
                <p:tags r:id="rId21"/>
              </p:custDataLst>
            </p:nvPr>
          </p:nvSpPr>
          <p:spPr>
            <a:xfrm>
              <a:off x="2667000" y="3581400"/>
              <a:ext cx="304800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3200" dirty="0" smtClean="0">
                  <a:solidFill>
                    <a:schemeClr val="bg1"/>
                  </a:solidFill>
                </a:rPr>
                <a:t>Q</a:t>
              </a:r>
              <a:endParaRPr lang="en-US" sz="3200" dirty="0">
                <a:solidFill>
                  <a:schemeClr val="bg1"/>
                </a:solidFill>
              </a:endParaRPr>
            </a:p>
          </p:txBody>
        </p:sp>
      </p:grpSp>
      <p:graphicFrame>
        <p:nvGraphicFramePr>
          <p:cNvPr id="34" name="Table 33"/>
          <p:cNvGraphicFramePr>
            <a:graphicFrameLocks noGrp="1"/>
          </p:cNvGraphicFramePr>
          <p:nvPr>
            <p:custDataLst>
              <p:tags r:id="rId7"/>
            </p:custDataLst>
          </p:nvPr>
        </p:nvGraphicFramePr>
        <p:xfrm>
          <a:off x="762000" y="3581400"/>
          <a:ext cx="3124200" cy="18288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365760"/>
                <a:gridCol w="365760"/>
                <a:gridCol w="365760"/>
                <a:gridCol w="2026920"/>
              </a:tblGrid>
              <a:tr h="365760"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K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A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lnL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B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lnL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Meaning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lnL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365760"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lnL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lnL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Ø (</a:t>
                      </a:r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no key)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lnL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365760"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lnL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lnL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‘A’ pressed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lnL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365760"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lnL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lnL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‘B’ pressed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>
                    <a:lnL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</a:tbl>
          </a:graphicData>
        </a:graphic>
      </p:graphicFrame>
      <p:graphicFrame>
        <p:nvGraphicFramePr>
          <p:cNvPr id="35" name="Table 34"/>
          <p:cNvGraphicFramePr>
            <a:graphicFrameLocks noGrp="1"/>
          </p:cNvGraphicFramePr>
          <p:nvPr>
            <p:custDataLst>
              <p:tags r:id="rId8"/>
            </p:custDataLst>
          </p:nvPr>
        </p:nvGraphicFramePr>
        <p:xfrm>
          <a:off x="5715000" y="609600"/>
          <a:ext cx="1676400" cy="55626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558800"/>
                <a:gridCol w="558800"/>
                <a:gridCol w="558800"/>
              </a:tblGrid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accent1"/>
                          </a:solidFill>
                        </a:rPr>
                        <a:t>K</a:t>
                      </a:r>
                      <a:endParaRPr lang="en-US" sz="2000" b="1" dirty="0">
                        <a:solidFill>
                          <a:schemeClr val="accent1"/>
                        </a:solidFill>
                      </a:endParaRPr>
                    </a:p>
                  </a:txBody>
                  <a:tcPr marL="0" marR="0" marT="0" marB="0" anchor="ctr">
                    <a:lnT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accent1"/>
                          </a:solidFill>
                        </a:rPr>
                        <a:t>A</a:t>
                      </a:r>
                      <a:endParaRPr lang="en-US" sz="2000" b="1" dirty="0">
                        <a:solidFill>
                          <a:schemeClr val="accent1"/>
                        </a:solidFill>
                      </a:endParaRPr>
                    </a:p>
                  </a:txBody>
                  <a:tcPr marL="0" marR="0" marT="0" marB="0" anchor="ctr">
                    <a:lnT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accent1"/>
                          </a:solidFill>
                        </a:rPr>
                        <a:t>B</a:t>
                      </a:r>
                      <a:endParaRPr lang="en-US" sz="2000" b="1" dirty="0">
                        <a:solidFill>
                          <a:schemeClr val="accent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BlToTr w="190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BlToTr w="190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BlToTr w="190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lToTr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lToTr w="190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lToTr w="190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lToTr w="190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lToTr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BlToTr w="190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BlToTr w="190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BlToTr w="190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lToTr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BlToTr w="190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BlToTr w="190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BlToTr w="190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lToTr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lToTr w="190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lToTr w="190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lToTr w="190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lToTr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BlToTr w="190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BlToTr w="190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BlToTr w="190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lToTr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BlToTr w="190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BlToTr w="190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BlToTr w="1905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lToTr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x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x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x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x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x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x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x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</a:tbl>
          </a:graphicData>
        </a:graphic>
      </p:graphicFrame>
      <p:graphicFrame>
        <p:nvGraphicFramePr>
          <p:cNvPr id="41" name="Table 40"/>
          <p:cNvGraphicFramePr>
            <a:graphicFrameLocks noGrp="1"/>
          </p:cNvGraphicFramePr>
          <p:nvPr>
            <p:custDataLst>
              <p:tags r:id="rId9"/>
            </p:custDataLst>
          </p:nvPr>
        </p:nvGraphicFramePr>
        <p:xfrm>
          <a:off x="547686" y="609600"/>
          <a:ext cx="1433514" cy="259588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477838"/>
                <a:gridCol w="477838"/>
                <a:gridCol w="477838"/>
              </a:tblGrid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accent1"/>
                          </a:solidFill>
                        </a:rPr>
                        <a:t>S</a:t>
                      </a:r>
                      <a:r>
                        <a:rPr lang="en-US" sz="2000" b="1" baseline="-25000" dirty="0" smtClean="0">
                          <a:solidFill>
                            <a:schemeClr val="accent1"/>
                          </a:solidFill>
                        </a:rPr>
                        <a:t>2</a:t>
                      </a:r>
                      <a:endParaRPr lang="en-US" sz="2000" b="1" baseline="-25000" dirty="0">
                        <a:solidFill>
                          <a:schemeClr val="accent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accent1"/>
                          </a:solidFill>
                        </a:rPr>
                        <a:t>S</a:t>
                      </a:r>
                      <a:r>
                        <a:rPr lang="en-US" sz="2000" b="1" baseline="-25000" dirty="0" smtClean="0">
                          <a:solidFill>
                            <a:schemeClr val="accent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accent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accent1"/>
                          </a:solidFill>
                        </a:rPr>
                        <a:t>S</a:t>
                      </a:r>
                      <a:r>
                        <a:rPr lang="en-US" sz="2000" b="1" baseline="-25000" dirty="0" smtClean="0">
                          <a:solidFill>
                            <a:schemeClr val="accent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accent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1"/>
                    </a:solidFill>
                  </a:tcPr>
                </a:tc>
              </a:tr>
            </a:tbl>
          </a:graphicData>
        </a:graphic>
      </p:graphicFrame>
      <p:graphicFrame>
        <p:nvGraphicFramePr>
          <p:cNvPr id="42" name="Table 41"/>
          <p:cNvGraphicFramePr>
            <a:graphicFrameLocks noGrp="1"/>
          </p:cNvGraphicFramePr>
          <p:nvPr>
            <p:custDataLst>
              <p:tags r:id="rId10"/>
            </p:custDataLst>
          </p:nvPr>
        </p:nvGraphicFramePr>
        <p:xfrm>
          <a:off x="685800" y="3429001"/>
          <a:ext cx="3124200" cy="32004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295400"/>
                <a:gridCol w="609600"/>
                <a:gridCol w="609600"/>
                <a:gridCol w="609600"/>
              </a:tblGrid>
              <a:tr h="435428"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State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S</a:t>
                      </a:r>
                      <a:r>
                        <a:rPr lang="en-US" sz="2400" baseline="-25000" dirty="0" smtClean="0">
                          <a:solidFill>
                            <a:schemeClr val="bg1"/>
                          </a:solidFill>
                        </a:rPr>
                        <a:t>2</a:t>
                      </a:r>
                      <a:endParaRPr lang="en-US" sz="2400" baseline="-250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S</a:t>
                      </a:r>
                      <a:r>
                        <a:rPr lang="en-US" sz="2400" baseline="-25000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400" baseline="-250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S</a:t>
                      </a:r>
                      <a:r>
                        <a:rPr lang="en-US" sz="2400" baseline="-25000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400" baseline="-250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435428"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Idle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435428"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G1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435428"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G2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435428"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G3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435428"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B1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435428"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B2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</a:tbl>
          </a:graphicData>
        </a:graphic>
      </p:graphicFrame>
      <p:graphicFrame>
        <p:nvGraphicFramePr>
          <p:cNvPr id="55" name="Table 54"/>
          <p:cNvGraphicFramePr>
            <a:graphicFrameLocks noGrp="1"/>
          </p:cNvGraphicFramePr>
          <p:nvPr>
            <p:custDataLst>
              <p:tags r:id="rId11"/>
            </p:custDataLst>
          </p:nvPr>
        </p:nvGraphicFramePr>
        <p:xfrm>
          <a:off x="4648200" y="609600"/>
          <a:ext cx="4114800" cy="55626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355600"/>
                <a:gridCol w="355600"/>
                <a:gridCol w="355600"/>
                <a:gridCol w="1676400"/>
                <a:gridCol w="457200"/>
                <a:gridCol w="457200"/>
                <a:gridCol w="457200"/>
              </a:tblGrid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accent1"/>
                          </a:solidFill>
                        </a:rPr>
                        <a:t>S</a:t>
                      </a:r>
                      <a:r>
                        <a:rPr lang="en-US" sz="2000" b="1" baseline="-25000" dirty="0" smtClean="0">
                          <a:solidFill>
                            <a:schemeClr val="accent1"/>
                          </a:solidFill>
                        </a:rPr>
                        <a:t>2</a:t>
                      </a:r>
                      <a:endParaRPr lang="en-US" sz="2000" b="1" baseline="-25000" dirty="0">
                        <a:solidFill>
                          <a:schemeClr val="accent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accent1"/>
                          </a:solidFill>
                        </a:rPr>
                        <a:t>S</a:t>
                      </a:r>
                      <a:r>
                        <a:rPr lang="en-US" sz="2000" b="1" baseline="-25000" dirty="0" smtClean="0">
                          <a:solidFill>
                            <a:schemeClr val="accent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accent1"/>
                        </a:solidFill>
                      </a:endParaRPr>
                    </a:p>
                  </a:txBody>
                  <a:tcPr marL="0" marR="0" marT="0" marB="0" anchor="ctr">
                    <a:lnT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accent1"/>
                          </a:solidFill>
                        </a:rPr>
                        <a:t>S</a:t>
                      </a:r>
                      <a:r>
                        <a:rPr lang="en-US" sz="2000" b="1" baseline="-25000" dirty="0" smtClean="0">
                          <a:solidFill>
                            <a:schemeClr val="accent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accent1"/>
                        </a:solidFill>
                      </a:endParaRPr>
                    </a:p>
                  </a:txBody>
                  <a:tcPr marL="0" marR="0" marT="0" marB="0" anchor="ctr">
                    <a:lnT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accent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accent1"/>
                          </a:solidFill>
                        </a:rPr>
                        <a:t>S’</a:t>
                      </a:r>
                      <a:r>
                        <a:rPr lang="en-US" sz="2000" b="1" baseline="-25000" dirty="0" smtClean="0">
                          <a:solidFill>
                            <a:schemeClr val="accent1"/>
                          </a:solidFill>
                        </a:rPr>
                        <a:t>2</a:t>
                      </a:r>
                      <a:endParaRPr lang="en-US" sz="2000" b="1" baseline="-25000" dirty="0">
                        <a:solidFill>
                          <a:schemeClr val="accent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accent1"/>
                          </a:solidFill>
                        </a:rPr>
                        <a:t>S’</a:t>
                      </a:r>
                      <a:r>
                        <a:rPr lang="en-US" sz="2000" b="1" baseline="-25000" dirty="0" smtClean="0">
                          <a:solidFill>
                            <a:schemeClr val="accent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accent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accent1"/>
                          </a:solidFill>
                        </a:rPr>
                        <a:t>S’</a:t>
                      </a:r>
                      <a:r>
                        <a:rPr lang="en-US" sz="2000" b="1" baseline="-25000" dirty="0" smtClean="0">
                          <a:solidFill>
                            <a:schemeClr val="accent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accent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1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0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905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tx1"/>
                    </a:solidFill>
                  </a:tcPr>
                </a:tc>
              </a:tr>
            </a:tbl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10754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>
            <a:noAutofit/>
          </a:bodyPr>
          <a:lstStyle/>
          <a:p>
            <a:r>
              <a:rPr lang="en-US" dirty="0" smtClean="0"/>
              <a:t>Door Lock: Implementation</a:t>
            </a:r>
            <a:endParaRPr lang="en-US" dirty="0"/>
          </a:p>
        </p:txBody>
      </p:sp>
      <p:cxnSp>
        <p:nvCxnSpPr>
          <p:cNvPr id="46" name="Straight Connector 45"/>
          <p:cNvCxnSpPr/>
          <p:nvPr>
            <p:custDataLst>
              <p:tags r:id="rId2"/>
            </p:custDataLst>
          </p:nvPr>
        </p:nvCxnSpPr>
        <p:spPr>
          <a:xfrm rot="10800000">
            <a:off x="6172200" y="609600"/>
            <a:ext cx="3048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8" name="Straight Connector 47"/>
          <p:cNvCxnSpPr/>
          <p:nvPr>
            <p:custDataLst>
              <p:tags r:id="rId3"/>
            </p:custDataLst>
          </p:nvPr>
        </p:nvCxnSpPr>
        <p:spPr>
          <a:xfrm rot="10800000">
            <a:off x="5181600" y="1143000"/>
            <a:ext cx="13716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49" name="Picture 5"/>
          <p:cNvPicPr>
            <a:picLocks noChangeAspect="1" noChangeArrowheads="1"/>
          </p:cNvPicPr>
          <p:nvPr>
            <p:custDataLst>
              <p:tags r:id="rId4"/>
            </p:custDataLst>
          </p:nvPr>
        </p:nvPicPr>
        <p:blipFill>
          <a:blip r:embed="rId40" cstate="print"/>
          <a:srcRect l="5440" t="47941" r="-653" b="4118"/>
          <a:stretch>
            <a:fillRect/>
          </a:stretch>
        </p:blipFill>
        <p:spPr bwMode="auto">
          <a:xfrm>
            <a:off x="6400800" y="457200"/>
            <a:ext cx="2133600" cy="1219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cxnSp>
        <p:nvCxnSpPr>
          <p:cNvPr id="52" name="Straight Connector 51"/>
          <p:cNvCxnSpPr/>
          <p:nvPr>
            <p:custDataLst>
              <p:tags r:id="rId5"/>
            </p:custDataLst>
          </p:nvPr>
        </p:nvCxnSpPr>
        <p:spPr>
          <a:xfrm rot="5400000">
            <a:off x="5412942" y="571500"/>
            <a:ext cx="152400" cy="7620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3" name="TextBox 52"/>
          <p:cNvSpPr txBox="1"/>
          <p:nvPr>
            <p:custDataLst>
              <p:tags r:id="rId6"/>
            </p:custDataLst>
          </p:nvPr>
        </p:nvSpPr>
        <p:spPr>
          <a:xfrm>
            <a:off x="5298642" y="152400"/>
            <a:ext cx="340158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smtClean="0">
                <a:solidFill>
                  <a:schemeClr val="bg1"/>
                </a:solidFill>
              </a:rPr>
              <a:t>4</a:t>
            </a:r>
          </a:p>
        </p:txBody>
      </p:sp>
      <p:sp>
        <p:nvSpPr>
          <p:cNvPr id="54" name="Rectangle 53"/>
          <p:cNvSpPr/>
          <p:nvPr>
            <p:custDataLst>
              <p:tags r:id="rId7"/>
            </p:custDataLst>
          </p:nvPr>
        </p:nvSpPr>
        <p:spPr>
          <a:xfrm rot="16200000">
            <a:off x="5715000" y="457200"/>
            <a:ext cx="609600" cy="304800"/>
          </a:xfrm>
          <a:prstGeom prst="rect">
            <a:avLst/>
          </a:prstGeom>
          <a:noFill/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err="1" smtClean="0"/>
              <a:t>dec</a:t>
            </a:r>
            <a:endParaRPr lang="en-US" dirty="0"/>
          </a:p>
        </p:txBody>
      </p:sp>
      <p:cxnSp>
        <p:nvCxnSpPr>
          <p:cNvPr id="55" name="Straight Connector 54"/>
          <p:cNvCxnSpPr>
            <a:stCxn id="54" idx="0"/>
          </p:cNvCxnSpPr>
          <p:nvPr>
            <p:custDataLst>
              <p:tags r:id="rId8"/>
            </p:custDataLst>
          </p:nvPr>
        </p:nvCxnSpPr>
        <p:spPr>
          <a:xfrm rot="10800000">
            <a:off x="5181600" y="609600"/>
            <a:ext cx="6858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8" name="Rectangle 57"/>
          <p:cNvSpPr/>
          <p:nvPr>
            <p:custDataLst>
              <p:tags r:id="rId9"/>
            </p:custDataLst>
          </p:nvPr>
        </p:nvSpPr>
        <p:spPr>
          <a:xfrm>
            <a:off x="1600200" y="681335"/>
            <a:ext cx="762000" cy="762000"/>
          </a:xfrm>
          <a:prstGeom prst="rect">
            <a:avLst/>
          </a:prstGeom>
          <a:noFill/>
          <a:ln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/>
              <a:t>3bit</a:t>
            </a:r>
            <a:br>
              <a:rPr lang="en-US" dirty="0" smtClean="0"/>
            </a:br>
            <a:r>
              <a:rPr lang="en-US" dirty="0" err="1" smtClean="0"/>
              <a:t>Reg</a:t>
            </a:r>
            <a:endParaRPr lang="en-US" dirty="0"/>
          </a:p>
        </p:txBody>
      </p:sp>
      <p:cxnSp>
        <p:nvCxnSpPr>
          <p:cNvPr id="61" name="Straight Connector 60"/>
          <p:cNvCxnSpPr/>
          <p:nvPr>
            <p:custDataLst>
              <p:tags r:id="rId10"/>
            </p:custDataLst>
          </p:nvPr>
        </p:nvCxnSpPr>
        <p:spPr>
          <a:xfrm rot="5400000" flipH="1" flipV="1">
            <a:off x="1866900" y="1329035"/>
            <a:ext cx="152400" cy="76200"/>
          </a:xfrm>
          <a:prstGeom prst="line">
            <a:avLst/>
          </a:prstGeom>
          <a:ln w="28575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2" name="Straight Connector 61"/>
          <p:cNvCxnSpPr/>
          <p:nvPr>
            <p:custDataLst>
              <p:tags r:id="rId11"/>
            </p:custDataLst>
          </p:nvPr>
        </p:nvCxnSpPr>
        <p:spPr>
          <a:xfrm rot="16200000" flipV="1">
            <a:off x="1943100" y="1329035"/>
            <a:ext cx="152400" cy="76200"/>
          </a:xfrm>
          <a:prstGeom prst="line">
            <a:avLst/>
          </a:prstGeom>
          <a:ln w="28575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5" name="Straight Connector 64"/>
          <p:cNvCxnSpPr>
            <a:stCxn id="58" idx="2"/>
          </p:cNvCxnSpPr>
          <p:nvPr>
            <p:custDataLst>
              <p:tags r:id="rId12"/>
            </p:custDataLst>
          </p:nvPr>
        </p:nvCxnSpPr>
        <p:spPr>
          <a:xfrm rot="5400000">
            <a:off x="1866900" y="1557635"/>
            <a:ext cx="2286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6" name="Straight Connector 65"/>
          <p:cNvCxnSpPr>
            <a:stCxn id="58" idx="1"/>
          </p:cNvCxnSpPr>
          <p:nvPr>
            <p:custDataLst>
              <p:tags r:id="rId13"/>
            </p:custDataLst>
          </p:nvPr>
        </p:nvCxnSpPr>
        <p:spPr>
          <a:xfrm rot="10800000">
            <a:off x="1295400" y="1062335"/>
            <a:ext cx="3048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9" name="Straight Connector 68"/>
          <p:cNvCxnSpPr/>
          <p:nvPr>
            <p:custDataLst>
              <p:tags r:id="rId14"/>
            </p:custDataLst>
          </p:nvPr>
        </p:nvCxnSpPr>
        <p:spPr>
          <a:xfrm rot="5400000" flipH="1" flipV="1">
            <a:off x="-114300" y="2476500"/>
            <a:ext cx="2819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2" name="TextBox 71"/>
          <p:cNvSpPr txBox="1"/>
          <p:nvPr>
            <p:custDataLst>
              <p:tags r:id="rId15"/>
            </p:custDataLst>
          </p:nvPr>
        </p:nvSpPr>
        <p:spPr>
          <a:xfrm>
            <a:off x="1752600" y="1595735"/>
            <a:ext cx="524503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err="1" smtClean="0">
                <a:solidFill>
                  <a:schemeClr val="bg1"/>
                </a:solidFill>
              </a:rPr>
              <a:t>clk</a:t>
            </a:r>
            <a:endParaRPr lang="en-US" sz="2400" dirty="0" smtClean="0">
              <a:solidFill>
                <a:schemeClr val="bg1"/>
              </a:solidFill>
            </a:endParaRPr>
          </a:p>
        </p:txBody>
      </p:sp>
      <p:cxnSp>
        <p:nvCxnSpPr>
          <p:cNvPr id="73" name="Straight Connector 72"/>
          <p:cNvCxnSpPr/>
          <p:nvPr>
            <p:custDataLst>
              <p:tags r:id="rId16"/>
            </p:custDataLst>
          </p:nvPr>
        </p:nvCxnSpPr>
        <p:spPr>
          <a:xfrm rot="10800000">
            <a:off x="1295400" y="3886198"/>
            <a:ext cx="4572000" cy="1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0" name="Straight Connector 79"/>
          <p:cNvCxnSpPr/>
          <p:nvPr>
            <p:custDataLst>
              <p:tags r:id="rId17"/>
            </p:custDataLst>
          </p:nvPr>
        </p:nvCxnSpPr>
        <p:spPr>
          <a:xfrm rot="10800000">
            <a:off x="5486401" y="2895600"/>
            <a:ext cx="3810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1" name="Straight Connector 80"/>
          <p:cNvCxnSpPr/>
          <p:nvPr>
            <p:custDataLst>
              <p:tags r:id="rId18"/>
            </p:custDataLst>
          </p:nvPr>
        </p:nvCxnSpPr>
        <p:spPr>
          <a:xfrm rot="5400000" flipH="1" flipV="1">
            <a:off x="5372100" y="3390900"/>
            <a:ext cx="9906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3" name="Oval 62"/>
          <p:cNvSpPr/>
          <p:nvPr>
            <p:custDataLst>
              <p:tags r:id="rId19"/>
            </p:custDataLst>
          </p:nvPr>
        </p:nvSpPr>
        <p:spPr>
          <a:xfrm>
            <a:off x="3200400" y="76200"/>
            <a:ext cx="2057400" cy="1524000"/>
          </a:xfrm>
          <a:prstGeom prst="ellipse">
            <a:avLst/>
          </a:prstGeom>
          <a:solidFill>
            <a:schemeClr val="tx1"/>
          </a:soli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4" name="TextBox 63"/>
          <p:cNvSpPr txBox="1"/>
          <p:nvPr>
            <p:custDataLst>
              <p:tags r:id="rId20"/>
            </p:custDataLst>
          </p:nvPr>
        </p:nvSpPr>
        <p:spPr>
          <a:xfrm>
            <a:off x="4648200" y="914400"/>
            <a:ext cx="3048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U</a:t>
            </a:r>
            <a:endParaRPr lang="en-US" sz="2800" dirty="0">
              <a:solidFill>
                <a:schemeClr val="bg1"/>
              </a:solidFill>
            </a:endParaRPr>
          </a:p>
        </p:txBody>
      </p:sp>
      <p:sp>
        <p:nvSpPr>
          <p:cNvPr id="67" name="TextBox 66"/>
          <p:cNvSpPr txBox="1"/>
          <p:nvPr>
            <p:custDataLst>
              <p:tags r:id="rId21"/>
            </p:custDataLst>
          </p:nvPr>
        </p:nvSpPr>
        <p:spPr>
          <a:xfrm>
            <a:off x="4495800" y="381000"/>
            <a:ext cx="7620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D</a:t>
            </a:r>
            <a:r>
              <a:rPr lang="en-US" sz="2800" baseline="-25000" dirty="0" smtClean="0">
                <a:solidFill>
                  <a:schemeClr val="bg1"/>
                </a:solidFill>
              </a:rPr>
              <a:t>3-0</a:t>
            </a:r>
            <a:endParaRPr lang="en-US" sz="2800" baseline="-25000" dirty="0">
              <a:solidFill>
                <a:schemeClr val="bg1"/>
              </a:solidFill>
            </a:endParaRPr>
          </a:p>
        </p:txBody>
      </p:sp>
      <p:sp>
        <p:nvSpPr>
          <p:cNvPr id="68" name="TextBox 67"/>
          <p:cNvSpPr txBox="1"/>
          <p:nvPr>
            <p:custDataLst>
              <p:tags r:id="rId22"/>
            </p:custDataLst>
          </p:nvPr>
        </p:nvSpPr>
        <p:spPr>
          <a:xfrm>
            <a:off x="3276600" y="609600"/>
            <a:ext cx="6858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S</a:t>
            </a:r>
            <a:r>
              <a:rPr lang="en-US" sz="2800" baseline="-25000" dirty="0" smtClean="0">
                <a:solidFill>
                  <a:schemeClr val="bg1"/>
                </a:solidFill>
              </a:rPr>
              <a:t>2-0</a:t>
            </a:r>
            <a:endParaRPr lang="en-US" sz="2800" baseline="-25000" dirty="0">
              <a:solidFill>
                <a:schemeClr val="bg1"/>
              </a:solidFill>
            </a:endParaRPr>
          </a:p>
        </p:txBody>
      </p:sp>
      <p:sp>
        <p:nvSpPr>
          <p:cNvPr id="70" name="Line 5"/>
          <p:cNvSpPr>
            <a:spLocks noChangeShapeType="1"/>
          </p:cNvSpPr>
          <p:nvPr>
            <p:custDataLst>
              <p:tags r:id="rId23"/>
            </p:custDataLst>
          </p:nvPr>
        </p:nvSpPr>
        <p:spPr bwMode="auto">
          <a:xfrm>
            <a:off x="2362200" y="2667000"/>
            <a:ext cx="685800" cy="0"/>
          </a:xfrm>
          <a:prstGeom prst="line">
            <a:avLst/>
          </a:prstGeom>
          <a:noFill/>
          <a:ln w="28575">
            <a:solidFill>
              <a:schemeClr val="bg1"/>
            </a:solidFill>
            <a:round/>
            <a:headEnd type="none" w="med" len="med"/>
            <a:tailEnd type="arrow" w="lg" len="lg"/>
          </a:ln>
          <a:effectLst/>
        </p:spPr>
        <p:txBody>
          <a:bodyPr wrap="none" anchor="ctr"/>
          <a:lstStyle/>
          <a:p>
            <a:endParaRPr lang="en-US">
              <a:solidFill>
                <a:schemeClr val="accent4"/>
              </a:solidFill>
            </a:endParaRPr>
          </a:p>
        </p:txBody>
      </p:sp>
      <p:sp>
        <p:nvSpPr>
          <p:cNvPr id="71" name="Line 8"/>
          <p:cNvSpPr>
            <a:spLocks noChangeShapeType="1"/>
          </p:cNvSpPr>
          <p:nvPr>
            <p:custDataLst>
              <p:tags r:id="rId24"/>
            </p:custDataLst>
          </p:nvPr>
        </p:nvSpPr>
        <p:spPr bwMode="auto">
          <a:xfrm>
            <a:off x="2362200" y="1066800"/>
            <a:ext cx="533400" cy="0"/>
          </a:xfrm>
          <a:prstGeom prst="line">
            <a:avLst/>
          </a:prstGeom>
          <a:noFill/>
          <a:ln w="28575">
            <a:solidFill>
              <a:schemeClr val="bg1"/>
            </a:solidFill>
            <a:round/>
            <a:headEnd type="none" w="med" len="med"/>
            <a:tailEnd type="oval" w="med" len="med"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74" name="Line 8"/>
          <p:cNvSpPr>
            <a:spLocks noChangeShapeType="1"/>
          </p:cNvSpPr>
          <p:nvPr>
            <p:custDataLst>
              <p:tags r:id="rId25"/>
            </p:custDataLst>
          </p:nvPr>
        </p:nvSpPr>
        <p:spPr bwMode="auto">
          <a:xfrm>
            <a:off x="2895600" y="2209800"/>
            <a:ext cx="304800" cy="0"/>
          </a:xfrm>
          <a:prstGeom prst="line">
            <a:avLst/>
          </a:prstGeom>
          <a:noFill/>
          <a:ln w="28575">
            <a:solidFill>
              <a:schemeClr val="bg1"/>
            </a:solidFill>
            <a:round/>
            <a:headEnd type="none" w="med" len="med"/>
            <a:tailEnd type="arrow" w="lg" len="lg"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79" name="Line 8"/>
          <p:cNvSpPr>
            <a:spLocks noChangeShapeType="1"/>
          </p:cNvSpPr>
          <p:nvPr>
            <p:custDataLst>
              <p:tags r:id="rId26"/>
            </p:custDataLst>
          </p:nvPr>
        </p:nvSpPr>
        <p:spPr bwMode="auto">
          <a:xfrm>
            <a:off x="2895600" y="838200"/>
            <a:ext cx="304800" cy="0"/>
          </a:xfrm>
          <a:prstGeom prst="line">
            <a:avLst/>
          </a:prstGeom>
          <a:noFill/>
          <a:ln w="28575">
            <a:solidFill>
              <a:schemeClr val="bg1"/>
            </a:solidFill>
            <a:round/>
            <a:headEnd type="none" w="med" len="med"/>
            <a:tailEnd type="arrow" w="lg" len="lg"/>
          </a:ln>
          <a:effectLst/>
        </p:spPr>
        <p:txBody>
          <a:bodyPr wrap="none" anchor="ctr"/>
          <a:lstStyle/>
          <a:p>
            <a:endParaRPr lang="en-US"/>
          </a:p>
        </p:txBody>
      </p:sp>
      <p:cxnSp>
        <p:nvCxnSpPr>
          <p:cNvPr id="82" name="Straight Connector 81"/>
          <p:cNvCxnSpPr>
            <a:stCxn id="79" idx="0"/>
          </p:cNvCxnSpPr>
          <p:nvPr>
            <p:custDataLst>
              <p:tags r:id="rId27"/>
            </p:custDataLst>
          </p:nvPr>
        </p:nvCxnSpPr>
        <p:spPr>
          <a:xfrm rot="5400000">
            <a:off x="2209800" y="1524000"/>
            <a:ext cx="13716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6" name="Oval 85"/>
          <p:cNvSpPr/>
          <p:nvPr>
            <p:custDataLst>
              <p:tags r:id="rId28"/>
            </p:custDataLst>
          </p:nvPr>
        </p:nvSpPr>
        <p:spPr>
          <a:xfrm>
            <a:off x="3124200" y="1828800"/>
            <a:ext cx="2362200" cy="1905000"/>
          </a:xfrm>
          <a:prstGeom prst="ellipse">
            <a:avLst/>
          </a:prstGeom>
          <a:solidFill>
            <a:schemeClr val="tx1"/>
          </a:soli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7" name="TextBox 86"/>
          <p:cNvSpPr txBox="1"/>
          <p:nvPr>
            <p:custDataLst>
              <p:tags r:id="rId29"/>
            </p:custDataLst>
          </p:nvPr>
        </p:nvSpPr>
        <p:spPr>
          <a:xfrm>
            <a:off x="4724400" y="2514601"/>
            <a:ext cx="7620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S’</a:t>
            </a:r>
            <a:r>
              <a:rPr lang="en-US" sz="2800" baseline="-25000" dirty="0" smtClean="0">
                <a:solidFill>
                  <a:schemeClr val="bg1"/>
                </a:solidFill>
              </a:rPr>
              <a:t>2-0</a:t>
            </a:r>
            <a:endParaRPr lang="en-US" sz="2800" baseline="-25000" dirty="0">
              <a:solidFill>
                <a:schemeClr val="bg1"/>
              </a:solidFill>
            </a:endParaRPr>
          </a:p>
        </p:txBody>
      </p:sp>
      <p:sp>
        <p:nvSpPr>
          <p:cNvPr id="88" name="TextBox 87"/>
          <p:cNvSpPr txBox="1"/>
          <p:nvPr>
            <p:custDataLst>
              <p:tags r:id="rId30"/>
            </p:custDataLst>
          </p:nvPr>
        </p:nvSpPr>
        <p:spPr>
          <a:xfrm>
            <a:off x="3352800" y="2057400"/>
            <a:ext cx="6858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S</a:t>
            </a:r>
            <a:r>
              <a:rPr lang="en-US" sz="2800" baseline="-25000" dirty="0" smtClean="0">
                <a:solidFill>
                  <a:schemeClr val="bg1"/>
                </a:solidFill>
              </a:rPr>
              <a:t>2-0</a:t>
            </a:r>
            <a:endParaRPr lang="en-US" sz="2800" baseline="-25000" dirty="0">
              <a:solidFill>
                <a:schemeClr val="bg1"/>
              </a:solidFill>
            </a:endParaRPr>
          </a:p>
        </p:txBody>
      </p:sp>
      <p:sp>
        <p:nvSpPr>
          <p:cNvPr id="90" name="TextBox 89"/>
          <p:cNvSpPr txBox="1"/>
          <p:nvPr>
            <p:custDataLst>
              <p:tags r:id="rId31"/>
            </p:custDataLst>
          </p:nvPr>
        </p:nvSpPr>
        <p:spPr>
          <a:xfrm>
            <a:off x="3124200" y="2514600"/>
            <a:ext cx="3048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A</a:t>
            </a:r>
            <a:endParaRPr lang="en-US" sz="2800" dirty="0">
              <a:solidFill>
                <a:schemeClr val="bg1"/>
              </a:solidFill>
            </a:endParaRPr>
          </a:p>
        </p:txBody>
      </p:sp>
      <p:sp>
        <p:nvSpPr>
          <p:cNvPr id="91" name="TextBox 90"/>
          <p:cNvSpPr txBox="1"/>
          <p:nvPr>
            <p:custDataLst>
              <p:tags r:id="rId32"/>
            </p:custDataLst>
          </p:nvPr>
        </p:nvSpPr>
        <p:spPr>
          <a:xfrm>
            <a:off x="3276600" y="2895600"/>
            <a:ext cx="3048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B</a:t>
            </a:r>
            <a:endParaRPr lang="en-US" sz="2800" dirty="0">
              <a:solidFill>
                <a:schemeClr val="bg1"/>
              </a:solidFill>
            </a:endParaRPr>
          </a:p>
        </p:txBody>
      </p:sp>
      <p:sp>
        <p:nvSpPr>
          <p:cNvPr id="92" name="TextBox 91"/>
          <p:cNvSpPr txBox="1"/>
          <p:nvPr>
            <p:custDataLst>
              <p:tags r:id="rId33"/>
            </p:custDataLst>
          </p:nvPr>
        </p:nvSpPr>
        <p:spPr>
          <a:xfrm>
            <a:off x="3581400" y="3200400"/>
            <a:ext cx="3048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C</a:t>
            </a:r>
            <a:endParaRPr lang="en-US" sz="2800" dirty="0">
              <a:solidFill>
                <a:schemeClr val="bg1"/>
              </a:solidFill>
            </a:endParaRPr>
          </a:p>
        </p:txBody>
      </p:sp>
      <p:sp>
        <p:nvSpPr>
          <p:cNvPr id="93" name="Line 5"/>
          <p:cNvSpPr>
            <a:spLocks noChangeShapeType="1"/>
          </p:cNvSpPr>
          <p:nvPr>
            <p:custDataLst>
              <p:tags r:id="rId34"/>
            </p:custDataLst>
          </p:nvPr>
        </p:nvSpPr>
        <p:spPr bwMode="auto">
          <a:xfrm>
            <a:off x="2438400" y="3048000"/>
            <a:ext cx="685800" cy="0"/>
          </a:xfrm>
          <a:prstGeom prst="line">
            <a:avLst/>
          </a:prstGeom>
          <a:noFill/>
          <a:ln w="28575">
            <a:solidFill>
              <a:schemeClr val="bg1"/>
            </a:solidFill>
            <a:round/>
            <a:headEnd type="none" w="med" len="med"/>
            <a:tailEnd type="arrow" w="lg" len="lg"/>
          </a:ln>
          <a:effectLst/>
        </p:spPr>
        <p:txBody>
          <a:bodyPr wrap="none" anchor="ctr"/>
          <a:lstStyle/>
          <a:p>
            <a:endParaRPr lang="en-US">
              <a:solidFill>
                <a:schemeClr val="accent4"/>
              </a:solidFill>
            </a:endParaRPr>
          </a:p>
        </p:txBody>
      </p:sp>
      <p:sp>
        <p:nvSpPr>
          <p:cNvPr id="94" name="Line 5"/>
          <p:cNvSpPr>
            <a:spLocks noChangeShapeType="1"/>
          </p:cNvSpPr>
          <p:nvPr>
            <p:custDataLst>
              <p:tags r:id="rId35"/>
            </p:custDataLst>
          </p:nvPr>
        </p:nvSpPr>
        <p:spPr bwMode="auto">
          <a:xfrm>
            <a:off x="2362200" y="3429000"/>
            <a:ext cx="990600" cy="0"/>
          </a:xfrm>
          <a:prstGeom prst="line">
            <a:avLst/>
          </a:prstGeom>
          <a:noFill/>
          <a:ln w="28575">
            <a:solidFill>
              <a:schemeClr val="bg1"/>
            </a:solidFill>
            <a:round/>
            <a:headEnd type="none" w="med" len="med"/>
            <a:tailEnd type="arrow" w="lg" len="lg"/>
          </a:ln>
          <a:effectLst/>
        </p:spPr>
        <p:txBody>
          <a:bodyPr wrap="none" anchor="ctr"/>
          <a:lstStyle/>
          <a:p>
            <a:endParaRPr lang="en-US">
              <a:solidFill>
                <a:schemeClr val="accent4"/>
              </a:solidFill>
            </a:endParaRPr>
          </a:p>
        </p:txBody>
      </p:sp>
      <p:pic>
        <p:nvPicPr>
          <p:cNvPr id="100" name="Picture 5"/>
          <p:cNvPicPr>
            <a:picLocks noChangeAspect="1" noChangeArrowheads="1"/>
          </p:cNvPicPr>
          <p:nvPr>
            <p:custDataLst>
              <p:tags r:id="rId36"/>
            </p:custDataLst>
          </p:nvPr>
        </p:nvPicPr>
        <p:blipFill>
          <a:blip r:embed="rId40" cstate="print"/>
          <a:srcRect l="12241" t="-1" r="46954" b="46067"/>
          <a:stretch>
            <a:fillRect/>
          </a:stretch>
        </p:blipFill>
        <p:spPr bwMode="auto">
          <a:xfrm>
            <a:off x="1600200" y="2209800"/>
            <a:ext cx="914400" cy="1371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38" name="Rectangle 37"/>
          <p:cNvSpPr/>
          <p:nvPr>
            <p:custDataLst>
              <p:tags r:id="rId37"/>
            </p:custDataLst>
          </p:nvPr>
        </p:nvSpPr>
        <p:spPr>
          <a:xfrm>
            <a:off x="457200" y="4114800"/>
            <a:ext cx="8305800" cy="224676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800" dirty="0" smtClean="0">
                <a:solidFill>
                  <a:schemeClr val="accent1"/>
                </a:solidFill>
              </a:rPr>
              <a:t>Strategy:</a:t>
            </a:r>
          </a:p>
          <a:p>
            <a:pPr marL="233363" indent="-233363"/>
            <a:r>
              <a:rPr lang="en-US" sz="2800" dirty="0" smtClean="0">
                <a:solidFill>
                  <a:schemeClr val="bg1"/>
                </a:solidFill>
              </a:rPr>
              <a:t>(1) Draw a state diagram (e.g. Moore Machine)</a:t>
            </a:r>
          </a:p>
          <a:p>
            <a:pPr marL="233363" indent="-233363"/>
            <a:r>
              <a:rPr lang="en-US" sz="2800" dirty="0" smtClean="0">
                <a:solidFill>
                  <a:schemeClr val="bg1"/>
                </a:solidFill>
              </a:rPr>
              <a:t>(2) Write output and next-state tables</a:t>
            </a:r>
          </a:p>
          <a:p>
            <a:pPr marL="233363" indent="-233363"/>
            <a:r>
              <a:rPr lang="en-US" sz="2800" dirty="0" smtClean="0">
                <a:solidFill>
                  <a:schemeClr val="bg1"/>
                </a:solidFill>
              </a:rPr>
              <a:t>(3) Encode states, inputs, and outputs as bits</a:t>
            </a:r>
          </a:p>
          <a:p>
            <a:pPr marL="233363" indent="-233363"/>
            <a:r>
              <a:rPr lang="en-US" sz="2800" dirty="0" smtClean="0">
                <a:solidFill>
                  <a:schemeClr val="bg1"/>
                </a:solidFill>
              </a:rPr>
              <a:t>(4) Determine logic equations for next state and outputs</a:t>
            </a:r>
            <a:endParaRPr lang="en-US" sz="2800" dirty="0">
              <a:solidFill>
                <a:schemeClr val="bg1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94370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/>
              <a:t>Summary</a:t>
            </a:r>
          </a:p>
        </p:txBody>
      </p:sp>
      <p:sp>
        <p:nvSpPr>
          <p:cNvPr id="1594371" name="Rectangle 3"/>
          <p:cNvSpPr>
            <a:spLocks noGrp="1" noChangeArrowheads="1"/>
          </p:cNvSpPr>
          <p:nvPr>
            <p:ph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/>
              <a:t>We can now build interesting devices with sensors</a:t>
            </a:r>
          </a:p>
          <a:p>
            <a:pPr lvl="1"/>
            <a:r>
              <a:rPr lang="en-US" dirty="0"/>
              <a:t>Using </a:t>
            </a:r>
            <a:r>
              <a:rPr lang="en-US" dirty="0" smtClean="0"/>
              <a:t>combinational logic</a:t>
            </a:r>
            <a:endParaRPr lang="en-US" dirty="0"/>
          </a:p>
          <a:p>
            <a:endParaRPr lang="en-US" dirty="0"/>
          </a:p>
          <a:p>
            <a:r>
              <a:rPr lang="en-US" dirty="0"/>
              <a:t>We can also store data values</a:t>
            </a:r>
          </a:p>
          <a:p>
            <a:pPr lvl="1"/>
            <a:r>
              <a:rPr lang="en-US" dirty="0" smtClean="0"/>
              <a:t>Stateful circuit elements (D Flip Flops, Registers, …)</a:t>
            </a:r>
            <a:endParaRPr lang="en-US" dirty="0"/>
          </a:p>
          <a:p>
            <a:pPr lvl="1"/>
            <a:r>
              <a:rPr lang="en-US" dirty="0" smtClean="0"/>
              <a:t>Clock to synchronize state changes</a:t>
            </a:r>
          </a:p>
          <a:p>
            <a:pPr lvl="1"/>
            <a:r>
              <a:rPr lang="en-US" dirty="0" smtClean="0"/>
              <a:t>But be wary of asynchronous (un-clocked) inputs</a:t>
            </a:r>
            <a:endParaRPr lang="en-US" dirty="0"/>
          </a:p>
          <a:p>
            <a:pPr lvl="1"/>
            <a:r>
              <a:rPr lang="en-US" dirty="0" smtClean="0"/>
              <a:t>State Machines or Ad-Hoc Circuits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OYUHAOAgAQdBPQGxgMBEI3dNdBef69LhTLMkXTwvj4DCkgQRP//A0UoRigFAzgLZBkgMgkAgIADAXvCHkUzCQCAoAIB4cMeRTgIAP4DAAAAAAAR5ezAPx4KFYWAAF1+i0YUAAqIASWF+Djz4OacHbi5IbqMZgslhMJhKKopKY5cDXfg8TgcPg5aZorLroX4MTvgxbqwUGKkwEk0Mc9dt9+FvwN9tNscVFmAwWCqw0EUsYCE8peCWfh3vGsJoooRhGEYThGEyensxTxgITYRkb4cjbLharcWVqyWtGDZutcuGuZa1bNsbXM0ZN8rPKAKmAEwg/4XMP4XI8878PG6rhWMJmYqO0coznnnw+fO6itY4VUR0vTwAIbtHu1XmIygjJ6OjIZEwsbFxsbIxtPJzc3JwMFITFRRVlFKRkQhYmJkY2PmYubkZeHAhPEWuk+XjyzjFFEhGEZwIwghCEYIopwnHH4FRjUhNhDLJlxNMbPCtx5MTla0cMnK3C4ZZlrBtmYtMbVhmbYWIAqDASKG8VinisRkZGfgZGEhJSYop6glpKCRsjJy8fIxcfBxKJg4OAhghfgzW+DQmLESYqzCYSyRPPfgcPgcLbfTPLJFdRhLLqpoAITyt4RrHh461nCKEYwjGE4TRTjXh8+RgCE2EM2rJjlxMXK3HjxMFrRwyzLcLBs5WucTjFjasWWXI5YgCo8BLIP+C9b+C+drfaU3dZ4VwxwVe98+e7VWscKyztzhrkCG8I43hGhjpSOkIKChYmPl5OVk6WTo5OXi0dJUFRPU01MREZBwEPDw8XDyMPJxsKCF401McGhpjlQiGBChCGKCBBDARoYYZ9jHBHiQITYRiyYXLVliZLcTJg3WtGOXGtwsWzNa2aN8WJk1YuGWVmAKZRWE/BfZ+C/+lN2LhYMVEMdcsM87xiCG8GC3gwllpKOhJ6MjoaCQcPMxM/Nz9DVgheFMShw+Pljhhhhhjrw+RQwYQCE2EYcWZy1b5nK1pkcM1rRgzxLXGbG1Wt3GVnjytceRq0cgCmIRhvCDV4QhaGll6eHiYSGkpiOmpCMigIfwVveCx2aS6eRKSQaDQGDwOJw+PxOJgIXjbWsDha54Z45cnk4I4pghNhDRvizZMTHEtbZmDda0cOMK1wzxZVrJg4w5ceVs2YtcgApjE4bwyceGReXm5WZjZmNi4SCjpaSnJCWhgIbs+uz1iISUgJiIjIKCg42BoZWfl6GF2yKHI3xzwxwxz4fOxSwYACE2ENsmVmzZuGy1g3cM1rRplYrcWJw2Wtmzdo0xZMzdjmbgCl0RhPwr7fhXrxRxQ0QhHLjz5deHKIbsduybsJaigpSChIOHgpOJlZOXhsjW8AuYmDg4OFgY+5gIWEhQITYQxaNsOPNmcLWTJgzWtGuNqtws2rJbhaZMOFviYtmLVoAKhwEfh/CXh4TE4jEYDCYdDo5IpZII1FIRBIXEY/GZHJZPJ5PE4TBIlJJYh+eQ54uURyXRaOQSBw2Lx2RyuYyOUyGRw+Fw6MSKTTyTSaLQqDCF420sLUzxxoYYIUKGOCOAMLoUMGCAITYQ4aNG7PEyZLXLHGxWtGONmtw5WrNbmYscWTE3Y42eRuAKbRiE/FUB+KovBLRj0XzUyYqYIMNeDXHdQIfwXOeDAuIQiSRSbSCSRqNQaCQeIxWNxWYxGRx+Rx2E8EQpnxxx3wxmrGc65dfHlGXCITYRja427DJkzLczVqxWtG2PItctW7JayyuWDbG4yOHLjEAKZRGH8XVni7Tms9m8hisMi0om08oE2k0gjACH8F8Hgv9lU0jUcgyGwuLyOMymRymQgIbMWFUJewcLBwMLC18zAwcBCCE2EZGmNk5ctca3K0YMVrRowYrcTHLjWsWjfKzx4c2LFkbgCmIThPxklfjJjxobp6stcdbzoxaNwIbwOxeB4OEkIymlKaWmIyCgY+No6GlowIbB0XBKmAg4ODg4OFhYnAcKg5shNhDRxhzYcOHMtzMmmRa0xN8q3Dha4VuXI3cssTVi1ZOMIApzIIT8aBH40AdePPKMsGTFmtIvhve85TpKmiK0QIT8D/n4IC5aGS0pGGeHHhy48c4xwQzYsmaULTCF5S4HQ6OmOGEjQQwQwwRwIYUuFzcUsEghNhGLG3Y5WeJgtxssrBa0YMWC1yyZtluVm0w4W2Ns2bMcQApoG4P+NGz+NGHn06+N4fCSE0MTW8cY42CE/BDJ+CGVix8bHgnS8cN8uHDhjOErUwQyAIXfUzS34WuWWGGGGCGFHCjr1IvAITYQ2cs8LFjjcrXGNviWtGuHMtc5M2VbkbZsuLFkxMmjjKAKpwE0hvAI14BR4OHh4mKgIyQmpiglpiKgouPkZednZePhYGGjpicnqKWjIOLn6Wzt6Whk4CGlqqoqqigAhPwc1fg5ZwQyVxXjly68+WM4YMWbNkwUF63wxmkxYMWLFSUb5devj7+DnITw1hhHXyaxnGKIjBGEYIThCIjCKMCCCNcPgmsJ8sAhNhDPLlcssLlytctmTha0yN8i3E5ctFrlu2c5seXIwzZXIApuH4P+BTz+BSPcb1ONYmbnNSxiJbzxc3Cghfg7O+DtObAQYKSSGOO2fA34PB4fAzwxUVYbBYShRCCF5E18cmXxsc6EjAIyW3WoI8eAITYQ3ysmePFhwrWbFmwWtGjjMtw4XLhayYM8WTC3ZM8eLCAKngEth/A7J4HdYFDINFoRGohGIhBEJisflcrlMdhMBhUckkolEei0ChMXkMplcjisAg0SkUej0ajAhfTOemhhjwM1cMqOSKrAYazBXTRSy4GvB2zwwTVWVWSJ58PfkcPja4Tx9y5unwYzRRQRhGBFCMIxlFGUYRhOOXwPFMAhNhDTFjxt3LHCtY5crha0zZGy3FmyOFuZm1cYmTlnmyZGwAprGoP+DlD+DkvprhVbvrx3mI4VwxWccZvAhfS6elbgpmgjgpntwODweJwcsU2AuyWCxEyGzdhlB4FhYFAoGAQJAoGDj7mFgoWIITYQyyY27RszaLWmNm5WtGrXGtwucThblbuWLbKyct2blgAKlwErh/GdB4z34VBo9FpRGItDIBC4rIZTJ43DYPAohHJJJo5EoBBY7JZXMY7E4FBpJJpNKo5HIUCE/CAx+EAFnjcla1sVqQTnWuGMI2lbFKiF431z5O3h11iF5O36LU2xxwwkMBFHFCQRwQoIYIEEMKXJ52FDaCE2EM2DBqzYMsK3G3bYVrRi1yrcOFqzWtMzZjmbs3DNtmZACmgYhPxwsfjhdlupwpSjW+HHeaVslaQpIIT8JYX4Sq2KGKUpzvl069vDz3lO1smghtBYvgIG/i0DAwEHBQohYWtnYGBgooAhNhGbFhbs2mXGtxZHDBa0b5MK3E0cslrNjjyYWzByzYZcgApnHoP+GLj+GK2qcmLvOd3mrkTbXg+AAIP+DIL+DHHjjOswuON8evG+KK4cseBMAIbQWMTAcOg0CgIEEBBwEGhYe9g4BNghNhDFu4ZNsbbGtwtmrVa0atW61wyysluNuxy43GFmyzZG4A=="/>
  <p:tag name="_INSTRUCTOR VIEW19C14C36-AC8E-43BC-9DB6-C2AAF774C7DC|PANE__TAG" val="_"/>
</p:tagLst>
</file>

<file path=ppt/tags/tag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IAyHAOAgAQdBLYKuAQBEI3dNdBef69LhTLMkXTwvj4DCkgQRP//A0UoRigFAzgLZBkgMgkAgIADAXvCHkUzCQCAoAIB4cMeRTgIAP4DAAAAAAAR5ezAPx4MLYLmgBl+C/CAAAAACn0fh+ve7B+PyGCwWKRKQSyUSiMQiAwmOyOVy2Tx2CwKISSRTaYTiQCF8nJ5NHBTWQQQywxRySSSSEcsuBpw9udwuPwtoITx1y4T5fBjOMycZRQQjCa/L5c4xoAhNhDRk5bMsbFotYZcWRa0Z4mS1xiYOFuZswZZWbZkycMWgApjFIT7YD7Xu08WPVhtWdct8cdODHSG5SLlN5iUooiehoxBQcHDy8XOytLMgIbBkDBQ8jMwsPAwcGg4eDs5GAgakCE2ENs2VllyMcS1tjxOVrRqwYrXLFnhW5mLHHhbNGuZuybgCk4NhPtJvtEa5KaMmLYteQCE+fK+fVxZL4I3acOeIIfFVZgKiwWDw2doDAYKITYRmzOWjhllZLcmVi2WtMrlutc5XGRbiZ42jVk2a42TZmAKeSCF+AVz4BhcbLXgJMRhMhgKpoZba7Z1c0010GApkpYMhPnFPm66ZGCeHHry5ceOcbU0OBSEo5ZcHLny74XlLgFBsY4ZYYYY4IYYEEMRBHDPh8zDHFcAITYRkcZXOHJlaLWjFmzWtHLZktws8eNa5bZHDZizxuMWJkAKhQEnhPwEufgJHpfFltWMb3vOVsGa2aUI3259uXLcpowaMGqwhuVg5YmikqSKlEJCwMXGxMzLw8bFoKGkIqOioiAQcXCyMHNyNbI0IITx5y4ujnrWNSMUUUEIQhGUSca8Xqyq0CE2EZGTdnmxNWi1wwaNVrRixcLcTZm5W4nGPM3b48ONviyAClkRg/4FLP4FKZ56zUptvhWPGIbkLOQNooySko6ChIeJjZuZo5mnhsxYPQN/CwMOg4OJv4NAxoAhNhGRkwzMcuNutYMsTda0bM2i1xhauFrTK2cMGbTHictcgAp4IIX4GbPgZhnkpyEtEkUMNd9+BvwMsslWAxGGxWGwGEmqkIXzqHnS5qMPisHLLXTPGgomwGAwFlElBLgY8LTkQIXjzVwxa2eOVChAgIISOXT4OOHJgCE2EZm2XKxc5Gy3DhZNFrTMwbrXLBrmW4cjZozcYWDdg4xgCmoVhfhB4+EI3G4lHhKMZhMBgrLqrJ6q7cOAhfJheSlzGGwU0EdN9+BxNuHpwM9cEICGxlQwEDWx8LCwMDAwMHAwcTgGCg4KCCE2EY2eTI1csWy1q2YuVrRgyaLXLNljWtGTBy1yOHLfG5ZgClAMhfg+O+D6+zGWYjCSYCdhQIP8/N+f363x1V1mOICHwhO4LAqDDYPSYDAYDBQhNhDnC1aY3DBytyOMmRa0x4sa3FhZ5lrjG5wtGLFq2ctXAApHCobwhjeEMeekJqSiopBggv4SE/hIX3U2SIfC1HQOk0lB4BCQITYRhyOcmbFlaLWGbE1WtMjdstcN8bJblbN3OJq1x5HGFgAKjwEphfhVm+FaXDxQyYLFYrGYayZLXfg7cLbTTDDVRgLsBdZZFRBdPFOAhfKkeUrjogoTRy14GvB14GOKTAYLFZDDYayaKG/C4XD4nB5OnAqZgIXlzgeNtY444I4IRBHEgQQxISFDDDDLPrY4IZQhNhDZtjcY8eJutat2rRa0bN2y3FmxZVrdrjwuHDfC1xZGoApQDYP+GHT+GHWdprhXLhw6AIT6GD6GHdjtKNMN8+PWh8hWtAaPBYTDaHB4FBYSITYQ0zM2jnG1arWDTNhWtHDjMtc4XLBbmxt8WJhjwtG+XMAKxAFBhuIC4gMCBgIiJgYCRkKGgKmwiIyEhINA0tdPw6AgYWFi4mLi4WBgIisr65eRMVGR0FCQKBiyKkiH5eLl4wJdL5hMZ5PaNR51OyJx+TwuGwCFQyOTqFzqORCLQ6FQKAweBQ+IxWLxOWyiUoFAIJAEBhMJiMLisVjMdiqE8oeAZ07tarwrKsqhCKMpynKcl8GHFWU5JgnKMCERGOHwbWMOeCE2EZGGTExzMmy1oxZN1rRs5YrXLbI3Ws22Fw3cNsuLDkcACm8dhPwhRfhCfx5q8CVJwnWd0oUtKV4Z4a4oAIT8FXX4Kp70jglKEY1vhy5cunHjMltmjJkohs8YnQN7DoWAgYGAgRAoFAoWDwKgIOlAITYRjYMWTnM5crcTHM1WtHOPGtxM2TZazZYmeFkwaMcjNyAKTwyF+LLL4st6bMbjJ5oIcICE/B6d+D0W8bX0acGGuECHypf4CpMFhNJgMBT0ITYQyxN22Jk4yrcrhtlWtGGHCtxNmbhaza5WzZnmZsMrbMAKSwuE/Be5+C4/NqrKmeNbAIP915+7d6uNRxZyh8QU2BwKgw+lweAwOGghNhDBlmxs2eHKtw4cLha0Zsmy1yzzNlrnE5yOcjFy0x4soAp2G4X4uJvi43w+Flroox2IyWIuoS224XA304VPFICE/C6V+F13Rk1YMUKTjpx49uXPnvOGSmK2KwCGzdhuAgb+DhYGBgYFAwEDAQZAwMXgGBgYClAhNhDlw3yY8LPGtYZcORa0aMGi1xmbt1rXNhbtGrZnhb43IAqMASeF8S94l/A4CmhFGZrN6K+aCGeHA0y4myaayKySGG2OGCagh/ADV4Aa5xOZVK0olJGYxUYREYbBIFDIpIItUIdEIpCoBBYTDYjFYnHYzKZKheVOAY4tHXLKhhRiOCFAkIYIwYXWxwx5UCE2EZWrDK2ZtWS3IzYM1rTDjxLcWbGxW4WWZo3bNMrbI3cgCnceg/0xH6ZXF9I8Dh04Y4TOePPjnec5T0jhHICG7z7vN6aIoIiKhYmPk5ebn5uXmZmRhYaSlJqYqpSUhIqG0NjWCibeFgYVAoMQcBAwIg0HYx8BB24hNhDBi2bM8TVgtbYW2Va0csmi3E4cM1rbFlbtmeNnlauWgAp4IoT7dD7cG06XpWN7xgroxYMEoseW91IcKWjBiIT8AGX4AEaVpGkZ3jh0uLjyq4MWbZsyYJSwz24ducCF5q4Xgj1NccMMcEMJGgIEUEMEcc+xlghzoCE2EN2bhthYZW61o2cs1rRiwyLcLBszWsXDJg0zM8Tdq4aACmwYhvARp4Ce0LKSVBNS0VCRMjLzcrFwsDJR09JSwIX3uXvV8BLNPLTDHBJJVVFBBg5cXg8vg4bQ2MUDgWDgYOBgSDEDCxtrAoGVITYQxasMeRthzLWDdlhWtGjFwtxZWDBaxcsGzlmyauG+RuAKXxKE/AZl+Az+OhqlSN8em+eNZQCG7ULtR5yiipqCioBFxMbQxM7IzICGzFg+BgL2HhYGDg4GHibmBgIOPCE2EZcOHG3Zuci1g4w5FrRxkzLXGTI0WsGjhhjZMXGFszYACkYKg/4DGv4DAa0rRkCD/f0fwAC9OGtXM8yHwdR4Gpc7gUFQECE2EOMrnMzbsMK1llzMVrRzkzLcTNxlWtXOLI5zMWTRi5ygCmsfg/4Eyv4E4+NXw14WuWJnbjdkYxFXjcbAhPvwvvs5aqyjW97454YKYjclGOVjvlwghedOJYJdXLDKhRwwRxQxIhHDi9DElhAhNhDnNhytWmLItZ4cjBa0wsmS3C4atVrLC3asG+Vs1a5HIAqEASaE/AtJ+BZ21dGPJC1F8N8dxqUgx58+e940lspuxZiF9rx7b3JYTMYLEWTQQ1y4HA4WutPBFJJNJFDDHLHg2Jtx94CF5C2aDO3zpYYYI4IYUMEsSCCCKOKOCOW/VywQ4UAhNhDDEwaM2DjEtbZmDZa0zMWi3E0b4lrHGwatceNm0zMMQApeE4P+CHb+CHG+PC8LTc1npXTkhfZfeyhwlGGuokJ7cLbicHi78OCGzZheAgcCwsDBwKBg4WDwLAwEDKghNhDJsww4WrhityZWDZa0yuMi1zjzMFuZizwsG+PNmx5MQAp7IIbwTyeCelAx0RIRkNDQcHIycrNycjCwsRJTk9SUExQRUhERQIT8AAX3+ODHDDO974cN4UwYs2bVotaFYaY5cuvaheauF4odvDLGhRiBAiIIY4cbo5YI4yE2EZcrJm1zMsy3Eyy4lrTE5arXDTK3WuHLBq0ctsbZgzbACtQBToT8VCn4qKcVtFtlMGDJgyZtGrVgyWjOuO+PHjx6a5cM8Nbxxzw1rhQQwKQlCUsGTNwN27VqzQnG+XDXPHXh34SF+D+r4P55YK6U8tdd9+FxODxeFtwdM8ZRFJVVZVdZgsFdgMJgrLMFdZdddhLrsBdZgJqqpoJIIJY6578Lgcfhcjg8Tg8XeITyZ3507uNOVYTjGMJwiQiIRhGARgCERCMIwRhGEIwRgiRirHj9OcFAITYRmYOceNy1brcrVg5WtGjdwtwtGTlbicNsbZhjYZMTNgAKeR+F+O8r47z68PTXDFgsJjMZirqlteHweLtvnpkhukwVgIXzBHmQcdgMdhsJNNAttxOFtweBw9taWiLCXYKrBSCF5c4Rgi2c5DBDCghQoUaGGHE5eMwgITYQ4c5muZhiYLcbNw3WtGLlwtw4WWRa3ctGbDEzZZsOZwAK5wKiAYT8eB348H72aIZK2x30574ZUtm0asloJ3rfHlw5a1lCWbJmwWlCMZ1vhvjx4cKOC2bFqzWwQhW89OXLlx44yliwZs2TBCSFazvhx6ceGMaU0aM2bFaUa1w3x6c+nDnrDBTVu2bsmaUK3w58vB27d+mbFs2cjicLFSdZ7ZYZVIT5lL5mulL2rCco6I7LaqYI1w6dufHpXhTJgwaLZrSjDDfDjw3x4axkpgzasmKVJww5cePDfLjrOkMVtW7FipKNcOXDjxzy45zlS2DZoyYpQYcOW+PDfLhnejJk1cLRmpSdce3Lnx5ceW86SzZuByM2yWCd9OvPfHrnrrnphIP5E92b9fjmLTFxMpq6uJgmJBACYkExMETExMTEhJExMESiYmJi4mLqYETExMTExcJImETEwmJiYuEolAiYlFzfh/A8rsAhNhGNvhZ4cmRytYsGzha0YM8y3DmxsFrjM5b48eFoyaNGQArSAnqG8XcXi7Ll4+ZhZeCiYqIio6YkpSOioCBiYmTj5eVl5OFhYKOkKKgoJaKiIWJlZOdl5eRiYmCgI6UmpqYkIqAg4uVkZOPlY2Jh0FERUxKTElGQUDEx8nKysrHxsKgYyKkpaalpCMgYOLjZWXm4+Ng4CCjpaYnpKggp6KnJYIbwQueCKOEkISkiqKUloiCg4eZk5ubl5OPk4OCipaanpyckISFiZWZn5WRj4WJhIiSkpSWlpCGgImNk5edj5GNiYGEiJCSkpiOkIKAh42Vl5GRi4uDRURJSUxLSEpCQELGzM7NzMjJx8HDSEtOTU5QSkZAxcjIz8bUytDL0IIP4i44vzd8d5zMzEzEiSJggTEkXUpgImJRMSiZiYBCYmEiYlE1JVxFgFwhExKc+X7+TuCE2EZWzFrix48S1owbZlrRhkaLXDBpmWtG7bMywscOFyybgCrMBOYbyVmeSuOFk4eLQEVES01NSUlCQMHLzNDQz8fBwMdOUVNRSkZAQ8bLy83OxsnFwMBETUxKTE1KQUFDwWGyG8EOngiHkIaQho6ChkHCx8bIxcvGxsDCREpJS0hIQkBFxMjHx8bJw8bBQUVISkxKR0Mg5GRh5+Tm5nCiE9LeRZR8D3nDCAAAAAAThOPL6M07AITYQyy4cjNu5wrcOLDhWtMLHMtcuGjJa5yuGWHM0atsmLIAKhgEwhPyWAfkrtrTWx1yznFKlMGauamKk4Xw5cue6NM2huwUlOeuGuNyD/gp0/gqNnlfgdel0qYRG+GWVzMa66qkjvqUcoqEAhPD2eFceXHfDWMYoxkEIRIiKEZRhGMpzv4JTj0QhNhDDMwctMOPGtY5smZa0ZYmK1yzZMlubMzY5m2Jvjw5GoAqOASSH8XcHi8Hi8dgsPg0EjUSkEcj0cjEOiEEgMNisbk8nl8lj8JgcSi0wkUulEkCE/ANV+AcvVm2ZtVMkYVw48uvPn148uOsMGDJoyaKYpxwgheMtLDBqZUMcEaFDDBDBCjghghIYcfl4I4KAITYQwZsWzbGxZrWrBo3WtMTHCtxY8zha5auMWRribtGDlmAKeiWD/kly/klzX248DCI4azi7zvn1iarFVhdqwIT8CWX4Es23ROEY1re+W91LYMmzdo0ZMmBKtNt9OfKAheYOE4JdHTDHDCQkMCCGCGGaOKFDBPi9LDDHSCE2EM2GHM0wt8q1k5csFrTNlwrXLnHiWuMWRrjyt8OPJkbgCmgYg/5KxP5KxefHpOFLtmSnC8ZkhuhQ6FGWipyQnJycko6DjY+Vn6WXpYmZkZuVhsZUMDA2saQcDAQaAgYGDgaejgYGApghNhDBjjZOMWNmtb5mDZa0w5Gi1wzy5VrPI4x4nOJw2Y48wAqQATGE/JGJ+SN0pfRLJgzWxYEp1w455b3LQtSkJzz4+Dn058MWKnAwasSE+mg+mRwVzbcWmuvDnx5c+OODFTRo4XCzWyWhGN51rOsa1jPLTHGsLoTxdwVeHrrWcYxKwjAkglOCcIowiiRK18FxhW4hNhGNs0xs2bJotx4sjZa0ZYWy3EzzYlrdzlxMWTNqyZ5WgAqZAS6H8fk3j93hMFhMWgsYgkUgkKg0GQmEIhFI1KJdMplJpBEIRB4jHZbJ5XKZjLZPCYbB4JAopAiE+ku+kTjK9sMscryrVixsOW+XPjx4bqWlkxYM1sUsE81ZTrgAhPAFIR5s6znKZERRIRICEayrKsKx6O+V5cghNhGJm3aYmuFqtc4cWZa0csWi1w3cYVrDDmb5MObNjascgArnAqQBhPyVafkq5wwzwvGFMGTNmwYoRjlrjx57461jC1sGDNiwZJUGOe/Dt1488b5Lat2zRmxSnG9cOO9758+HLGdsGjVu0ZsEk55b68efPnw3jDBo0atGrBaU445474cd8efHhSpkybtWTNInOufPp158t4YMHE4WzJipWOnDnnpYYIT46T46+FmKVpYCdcN8+fDlw4Y0xZsmzRowUjCt63vhx58OXLdLJi1at2bBZGuO+HDlz5cOvDhpLRq1cLZopaNcOO+PHly48eet8FtWrVwM2iUL3x3w5ceXLnrhhTBq1as2q0K3vhz4dOfLnvXFbVu1btGSrHlx48+fDeccVMVsFoP428s9Hwc7ylJEEk2IRETEkCUxZNXV1MJYmJgZmriUKupiVJiYTNxIhUwQCUyEwmpKmIkkuIlBEqSTM3nj8E3DwSE2ENGrVyxws8i1mzbs1rRiwZrcLbC2WuXDhs3ZM3ONpiwgCoMBJIfx1eeOqGEweFwCFwKFwKEwOHxWPymYzGRyOMxOAwCKRaLRyPSiZS6aSaXSQIP9TF+prY48prrHO+O+d7zm6azquDEVHK8QhdRNFBk4a444UcMMEYhgQoSFHLs4pYJQITYQwyt8rHNmxLcOLJkWtGzTEtwsszZbjxY2eNxla4WWZkAKkgJnhvFsN4tx4uKiZiKmo6gko6MhELGx8zNzM7JysHBwURJT0tNS0tIQ0BDwsnKzs3OzcjFwMRHS1VOU0xKREFFx8nNzM3LzcrGwMBGSE5PUVBKRkFCw8nMzM7QzszGwMNJTVVWVVRJSiGh4cIT4zD4xGlJSjPLPHhx6a58uOcMGDJm43AxYpSrPPhz4cuXLpwylgzat3AyYqK103z48uPLjw1pgyZs2rRogne+W+PLfDWMrWtkpkpCM53hnjeSD+avh25+C5uZTCYmKtMSZxMTSYTCYkTi5iYic6TBMSVkRMXhNSTExcTEiLjPg/AbMQCE2EOMrZgxZ5ci1nlbNlrTIzZLcWHI3WuMLFzicZsLli5ygCnIYhvGbh4zo4eQSUlDTEtTRUlBw0fDytDKw8WgwhuUM5ROHhoCGg46FhIKBhIGCQUTA4Gw/Ew8KhspYDgYG9gYGBgYCRgIGDQEHCyF2gYCHITYQ1a43GHC5wrXLPGxWtMrNktxMcjNa5yN8LZy3zYcrRqAKoQEvhPxuWfjdVzYMmzJija+XTjx3wpwIKSwSwQhC888cKVLUyME5AIfkuOS9jlGqsGgEGgcGjNJqkDQGBkBQGBwOkWOBwuAQGAwSl2qBQ6DQaDQaAwCBQ2Cw2EiF5S4HX6emFDBDZDBBHBGQoY5I4YIooooIIoJ4Y4Y5dbOjy4AhNhDRu4xZGzfItZZcTNa0bM8S3EyY4lrlwzaMmTBrlws2IAphFYX5IPvkh1wuDhwcE8EcUkmAwGGsxU2IhIP8gJ+P55a1jGZze5nOucddeGCF4416HTyo4JYJYIacDn5JZIghNhGJqybtnGVgtZMs2Va0yMXC1zhaOFuFoybZWjDK4wsGoAp2JYT8hPX5Cj4YqUnbDHDWMbZHCwYpJ304cuOUcBohUIT5Sr5S2GLHxsdopwrGeNnlOMkLSWhOprhpmITwtjlDpzwpzTTThONIyjSME4Xrp6aVcQAhNhDNw2x4mDFutauGeZa0cs2a3DhY5FrJg2ZuWjTI0csMIA=="/>
  <p:tag name="_INSTRUCTOR VIEW19C14C36-AC8E-43BC-9DB6-C2AAF774C7DC|PANE__TAG" val="_"/>
</p:tagLst>
</file>

<file path=ppt/tags/tag5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OdDHAOAgAQdBNQJgAYBEI3dNdBef69LhTLMkXTwvj4DCkgQRP//A0UoRigFAzgLZBkgMgkAgIADAXvCHkUzCQCAoAIB4cMeRTgIAP4DAAAAAAAPChEAAIA/EeXswD8eE0GC/K35Vl+r6wDx5AAAADNAAAAKnwE0hPwh8fhEFxYeFhxRXw4csbyhkwZMkJQvWuec5xpOc5wnOFMWSGyOS8MMgIbxN+eJxeYip6CkpCKikJGw8fIzM3W1NHSx6EmJqsrqqglpKQioJBxMnIy9DN4BjalCxURNAITzR4ZQ7+GsYoxBERgjBAAjKYVjPn8etK0AITYQ2a4cORq2YrW2LM4WtMTdmtc43OFaxwtMmJw3aYmeRoAKgQEdh/EC14gk5PFYrCIRJpFRJ5QpNFINFYrN5rQ5nQ4vL4DB41JpkIbxMmeJlmaoI6qhJaDgY+XnaGdo6GZm4uChpqIrpSgiowCG0Bi2Cg72Hg4OBQYAQ8DF3cPCQtCAITYQzwsMeFszYLXDNw0WtHDfKtcOWGJbkbZczJmxy5sbLCAKoAEph/CQh4R7YjKZHKYvDYJBI9HJhLJlJJBEIIh8TjMjksXjsfk8bkMAgkSjUiiU2j0WggCG8ONHhzNlIaskKCSnJCUioRHxcbO09HT0s7Tx8DCTFBQWk5URkhBQsFMwUmCF5Y4Jhg1MscaGGGCOAIYEcEIhgQQwwz6HBwR6kCE2EZWrRuzcuWi1szwsVrTLlzLcTVm1W5cLVtmyNGTNnmbACskBPoX4e0vh7ljwl+Onxlc1s+BttjhkowGAw1kSme+2+uJVRRFBDhZ754ZqsNZhMBDLg8HicLTh6KKLgIfw4XeHFmGRqNRyBR6FQiCQKGwWGxWIxmKyWRy2Uw+GwiDRyVTCYSqORyNRSAwKEweIx2PyWOzGYymLxGCRSOSqaTCTRiGQKDQMhPG3LhTm75zmmnCMUIxgjGUYRlGEEJkqgE5wigiz92cI6yE2EYceTE0yt2i3CwyY1rRg1YLcTPK0W4mjHC0yZMORpiYACpIBL4T8GWn4MwaVxZcjJcqXlOUsVJZMEIQreONjRhK9p8C+6GKwhvCNh4Rz0DDQs4tIykjJqIgYWPl52jm6Gjn5uPgoaUkqyiopqGkICFg4+NVcfTysiITxJvpHg76wunEnGESEUUIwICEU1Y8XoosYITYQ0ct8OZxicrWbFrhWtG+JitcZsjNbkbM3DNpjcs27TMAKcxuG8IeHhElgI+MiJ6OnJKOg0PNxs7GycHFzEFSRk1GAhPwn8fhPV4Eci+fDrx7c+PHGtJWlihPHlxiF5o4Zkn09cMaGGCFChgjgln1ccEONITYQ3Y4mmFnjcrcjDK5WtMrhgtcsm7Bbly5mTHE1asWLXGAKZBKE/CU1+EqHFsYL466a1pLNm3WAh/B9B4Pg4dKIFKIdEoJBIHFYPM4/MY/MQIbPGKYCHtYeBgYOBg4WTs4WCgZcITYQ4Y4mrNplaLWbNvkWtGDbGtctWONa5YM2DZllZOMjfGAKkgEphfhZE+Fi2G/AYHDJEkUtNeBU334OOfA1V4KTBYTGYjFYLDVWI4IQhvBz54OXaaWqIaehIeJi5mdn52jVMnEwcRGSUxJTUhFQUTCxsfMwFfGzcXIghPKngNDr5a3RimRjFCMJJRgQjGcZ8fpzhGYhNhGTG1YtmrLCtxOMuVa0csHK3E0ZZFrhjkbuMbPLmx5MQAp5GYfw61eHfWFwKRS6YTiXRSDRWQzeXzGKw+GQSdSaWSKQAIX4RfPhFZmqhqjnjpQRxVURoMnDlcTmceCG0JjGAg8DwMLAQcBAoGAgYKDgYGvmYGDgIYAhNhDZkxas2uJutx5M2Na0cs261ywcsVrTI4csWrJsyZ48IApeEYT8PoH4fT7YqbrUjnjvpvZcgIbwfneD5uMnIygiIyAhYmfl6OjrZkCGzZhmAgb2LgYOBg4ONvYFByYhNhDdxibN2jVstx5mTJa0Y4cy3C3b41uHC4wsGeJxjYsGwApLCobw+0eH4GKlpaSnIyMiAIP+Emz+EmOqjeeM8YfGFhgEFptFgqBxUCE2ENsLFg3zYcy1zlbslrRtkwrcOJzjW4srlqyaZWGLJlZgCnYehPxGPfiNNymbJo0aMlITw5Z5WXJaVNGHNXBhhfhJ6+ElmGaGiGWe2XB2xzzSYJmooJpY8PXhacWAhtAYvgIHAsHCwIIGAEDAIGBg4u9gIGBjQCE2EMmLXM1xsMy1g1x5lrTM4crXGTFiW5XDXE4Z5WebFkZgCmIRhfiUU+JRWfER5KKaCW/F04+m+ICH8HqHg9Rjk0ikeiECQeIyGIyuKyuKgIbOmIYCDv4eDgYODg5mthYCBgwhNhGNpkbuGLNitaNcrFa0y5MK3C0btVuNw2bMsjZs3x5sQAqaATCF+JUb4lYcRJlKrsEqnnppSwxIY5bb8Hfhb6402AwGKwWOwGAqwEkWAjwUVgCF+EbT4Rp8RHBDFTLPbPKnTTxTyTx0yxQ0WWYLFYzCYCSCe3A4/F5HC53B2oXm7htDs54ZUKFAgiQIEMKEghgiQQwJwl3dMEOnITYRlaZsWVjharcrbM0WtGGHItcMc2VazxtHOVtlyt8LZmAXAQrlAVeD/iMC/iL33cutSqmBSqqTN53m8TSpqFOFcIpO+PPrm7jUco1EVERibzvrxzxjGOXDwFVAh/Aup4GAYZHIlLohFIZBkNh8VisXj8VkMjkcbhcAh0UkEqmEykkYhkMIbE4vE43JZLMZfLY7CYZGphPqFSpxHodBIPF43G5LJ5LNZXM5HC4ZGphQqNTJ5IoVBYjK47K5HL5Og/lD4Fh6/Xmm8xMTEolcBEIItNZqSYuJiYhEJiRJMXExMIgTfk/Acp8UITYQ5yOcmFs3bLXGNthWtMeLEtxM8jVaxZ4nOLEycucjDCAK4wFTg/43Sv43R91x5XK5TFcMUrN7nnTDCptziYxGIRGbmZXV1Oueoil0vE3VCOKruofwx2eGK+EQ6BQxCYTD4jG47H5DHYrDYNDoxKpVLpFHIJBIDC4jE4jF4/E5XJY3E4LColKJlNplKotDIJBYfEYzH5HH5zK5LHYDBIxJpZNJ1IIlBIFC4jFYjJYfLYjGYSCE81eG4w8C3rGJCKCMooQijCMYRjAQnKE4BGMowjFKJGBCMIoIxhGEYxn1ePCctQAhNhGRg4bsszdqtyM22Ra0zOW61y0bsFrTC2cZXDhs1zN24AqHASWF+KZ74ppZ5MLJelikssw12CsqkUz4HE4fE4XC33qsldisRkCF+GGD4YeY7IcNNhLKpqI4bcDgcHfhcDg67YZKsBiMViMFgoWDnIXlLgdgcfTDHCRoRCghgQwoIYI1OtnQ5kAhNhGRi1ZMmDJgtZsGbBa0aYmi1zmY5VuZlhatGbZk3c5WAAqEASKG8bJXjZFgYSNgpmJk4CDjJSampyWkIKFi5uZoZWni49ATUlOTgIX4F8vgYbisZarKUXQSU4HC4fG4XC4fAzwxXVYTCYKaaCWEhdhBFHiYa5Y44Y40MEYQoYII0uzjhY8hNhDBg0YsseFktbt8LRa0at8q1yzaNVrRk2a4mmJhmcN8oAqNASSG8C6ngXrh5OHi4SAjJCamJicnoiIRcfK0NHO08/HxsFHS1NMUk1KAhvDWp4ayZqMlIiMgICFj5WXmZuXl5OViYOCipScnJqWkIaHg5mPk4UCF5M3MMGxljRwhCghhgQxI4CGGnZoYcWAhNhDhrkxucbZity42TZa0YMWC3E0cYVrLE1YuMjDE1b4sgAqEASCG8Hz3g+ri5WNl0HGRU9RV05PRkFBxsnOz8/Ly8fLw8WhowIbw1xeGwOSlqSUno6IgomTn5+fmZWRi42JRMFDQkRMSEtGRwIXijMoNDPPHHDDBDDBCghjgjQo8DpY4IZwhNhDXMyZNWjnEtaNGjBa0cM2C3FkZ4VrFw1yM2GVkyytmAAplEofwHWeA62SwWMw2JweAwCGRqQSKVSaRSACG8M3Hhm5jo6GoIyKhICJkY+nm6GblQIbGlWgLeHg4FCoeHu4SHgIQITYRmctsrZy1zLWrVqzWtGbJytwuGrdbjZY3LTHlw48eXCAKYhCH8DDHgYRlMxjstjMRgEWkE2ok+p08h/DOF4ZsYxEI5DIxCoHCZDG5fJZjJYbHFXAwNXExMLAwsnZwMHBQQCE2EM8rbI5wtGK1u1b5FrRjlaLcLFy3WtMbhowxN8rnEybACl8Ph/BFB4IiZ/PaLK5fA4VLJ1SqRZqYh/DQd4Z/41JIlKIZCITHY7N5TQZahsUTcDA0MjEwsTG3MDBwEEAhNhGPDmaZnLhotZYWjha0ZNWa3CxYtFrjLhzY2jRwzaYXIApVDIfwV6eC2Gby2OwuESCZTShUwIfwz/eGauNRSKQyEw+Pymcy8IfD1TgKiweFzmAoDDAhNhDdtkcYszJqtasmDFa0c4sK1xjaYlrhg2yYWLNhmxYsQApcDofwb3eDauj0mhy+SxOKSKYUKlT4h/DOJ4ZuY1HIdIIRCIFH43LZLKyGyFZwsFbxsLEzdTAQcFQAITYQ1cY8mJtibrXGTKyWtMmHEtwtmDhazbNMLFo1ysHLjMAKVw2H8H5ng+npc/msli8MjEqoFCoQhvDWd4ap5aUjJqEh4mfobGlAhsoYDg4G7g4WHsZFAzohNhDnLibMczDCta4sbNa0xMWK3EwYY1uRhly4mbnNiYssoApVDIfwijeEW2by2IwONSyWTqdTYIbw4peHBmWhIyFi4OZmauTAhs2Ydg5OliYu7jYCDnQhNhDJozctWjTCtbtcbZa0Y42a3C1ZMFrVhjx5W+bG5ZOGwApJCIfwjgeEfedzOOwaBY2Ah/Du14dl5FEoOjNZh8IUeH0WXwmBwoAhNhDFq5bYWjZityt2WZa0ZOGq1zmasFuHLly48uVqwb4cQAqhATiE+Hc+HdSnlyYcEYUqbNpwcUFKUopGsY1tLBgwZISrfLPLe7JlYMMwh/DW94a306nc6ndMptEosymZKJSSeDxuQyGLx2GxOFwVA4bBUBhkOikYjkgjUeh0ShkIhiBwJBILDIXlTgeGHPzzoyEQwQwQwRgAAARwQw06+NDqQCE2EZMWPLmZN2S1k0bM1rTM3arcTPK1WtmeXMycZceFhlzACpIBKIfiSuJLmcySmUJhMaxIUDhcNjMAiMHgcAgEWkMgRuNJbLEzmSLxiAQAh/BKl4JU5RKUolKXy6fxqCQaKQyG0qLwRA4HMaJRU0mqLRdEYgoscgMBhPOHiWDo56zjOZFGSEIwjCMZXhFes9PPhKecITYRkYuWrhxkbLW7Fs0WtM2NmtcMczha3x5sbNjlxN2TjEAKXhGH4jbiN5bLCLxaPR+lRmBQSCwOBofwS8eCXmRyIm03nE5n0jQVBYCAhs8YvgICtj4WDhUXD28LBQtSITYQycuXLBjjxrXDXExWtGLjCtcs2LNa0cucLfNjyZGLVsAKpAEsh+yQ7JuHxeQzGTzmTyeAwaRSiiTyqUyeS6ZR6RRiCQmHyOVymczufzmey+Xx2KwiARiQSICG8CX3gT9gYCUgq6YsJimkJaGgZGNlZ2boaGjn6GZl5GRi4aGkI6coJqcjpSGgoGBAhOxipDi1XmnOMYqowmnGUYCUYCMcPgWMY88hNhDVgzb43LhmtzY8zBa0bt8i3CwcMlrFgzaOHLhu3ZMGwAqLASOG8hH3kJDgoWBn4mZiYmEipymsKycloiBjZWjoaGZl4uNgYeQjpKKAhvB7J4PoYaIlI6akJaMlISBh4eVk5ebm5eRkY2NQkhIS0lNSklDAheKMzDBqYY4Y0cEMKEQwRkJHDHs4UOBAITYQ2cNmLLC5cLWeVkwWtGjNitw5cTFaycOGjDHlbsseRoAKhQEhhvDTV4ac0PCxqDiIyWnKSckoSHj6Gdq5+bjY2BgoqEloyUmAhvC7B4XfZCIoJCekI5Cyc3P0MzLyMbEwkFCR0ZJSUlDQyBhwhsxYPgYC3h4WBhUDAwEGAINAQbA8PAQt2CE2EMnGNi1csmy1hkzZFrRg0YLcTdgyW5MTZswZY8uPEyYgCrIBNIX4kfPiRxgkjoxMuRw+RwuFnksxWOyWGxVFlMNcVMcVdEdFeCWQURTIUs1KmGeG8CsXgWFRUHMKaEmoyMiCJh5mPmZOnkamTl4SFhpaSoJaghJyGkIiOgISChYOJh5uRmZObIXGY6KTExxyzzwywwoY0McOFzqDCYbAVYTQQQYPC2xxxwo0ccuLzMcEFIAhNhDLCzb4WGVwtaMm2Fa0cZsq3E1ZZlrXG0w43DJnlzMcwAp/IIbxC7eIamXj42MiJ6gsKSmmoqCi5OfmZ+Xl4+Th5GCgY6OlqACG73bvg5CehJ6CjoWDj42Xk5eTlZORk4dFRUtMUExKREMAhPI3Zrlz661TjEIpwiRi4PTThmAhNhDLIxxMsbXGtwsGGVa0wuG63DiYOVrFuxY5WzhlkyMWwApqFoX45FPjkhhvmrmnjttvrrjmwmMxGMw2GIbwzIeGZuGhIyCkIyUioyGgkTEzcjPzNLLgheDL4YMLja444YYI44I6dfDHBGAhNhDhq0yMmjJwtyNmzFa0y5nK1xlw5VrVi3ctG7hzlZNWgApeEIbxqueNY2OmpKwlJSChEvBy8LDghfhi4+GLWy6DESYKqSquG+3BgIbK2BYGAv4WDgYOFhcCwcBBxIAhNhDHC5Z4WjTItbsXLVa0zZWK3C0xM1rhkxys8bNrictWoAp+H4bx7SePd+Vi5WKgpaeqKisopiMRMnO09HVy9HIzsKhJSOCG8OZ3hzhlqKWooqQgoOJmZednZ2doZmVi0dHTUhTTUdIQAIXjjTwNXOnI4SEjRoI4Iczi4JYMoCE2EOcrLLmaNMq1izaN1rTLhZrcLHGxWtmzTGzzNGeVm5YACmwYhfjhm+OFWWGlhZcPfgba0112IwkWCwSIhvApR4FN4CGgoqElIqUjoqMgEPEzcbSydfM1IIXhrGwxaGWOWGOGCOGNHDTo7YGRITYQxYssePNhbLWjNziWtMuFytcOGWZbicscebDic48bJqAKWhKD/jYM/jYByzprFUrPC6qF+BPj4FC8VmIsFNNHBLTLgZ8PThyG0VjlJ1cHBwcCg4OFuZGAhbUhNhDJixbNWblwtzN82Va0zOcq3E1a5luTLibsMThszZYswAqTATOD/jjM/jjN49OfLq5zuWo12vs5RF2nN5uLkzEzCaqek6nAhfgDU+ANVhpMNJgJpoZ7a78HhbcTicPh54JKsBisdjsNhqqoooZ677cHbh68WngguITyB02HpznOM04TlNGEyMEFEBEiRRVvn7cJwxAhNhDdizxtWrVstw5cTVa0xtca3E3YtFrPK5bOWbdgzwtswAqWAS6E/FTx+KlmeXDw8fFx5asGbVszZrSjOsiErMEZMErJQvDLO4CG8L7HhfvkIacjpyOjoaEhYuTk5mbl6Wbm5eNgoKKlpSkmpiUmIiOQSJgZOEh4OBCE8neAZ6d+Gs6zhNFOCMZIwlCUIyQqjGM1eTzU5ZghNhGFo3cssLPMtc5cWJa0Z43C1ziYMFrhs1b5suJlhys3AAqMASyD/ioS/ioFnnPNa6iq001ETbN34tTdMYqImOMbgIbw8keHlWqmKyQlISBiY+TnZ2fm6OhpZeViIqSpqqstKqQjoSFi4WTlZOVgZWBh4ECF441MMGrllhjI4CCOCEQIEAQkMKO/VoY5ACE2EOWOXG0x5XK1m0w5VrTHjxLcLluyW42bDI4xNWrbFixACq8BNoX4/0Pj+lhphvYefE34fC4O+FRZhMNjMJhLMBFBJXLbPbRXhMFisFhsBNFTfgcDga6YZZiG8Of3h1LhIaQg56KoJKkmpiWiEXGz8zU0NfQ1szRyMBDT0hXUlZUTkZKREQIGHi42ZhaGVpZchPAGKzh75zjGqKcYozrNJClLSggnGMUZwRRnHf3ZwYAhNhDFuxxNGmVwtY4cmNa0xsGK3E2atlrfGxY5nDFvicNGwAqoATSE/Iip+RFHDTh7KylObHeaNMmjFqyUhHDl05cd5yhSRGeGVaUzQtK0QIbxBneIQmMqoqwkJyQhoaDj4uPnZebn6Ofp5mTgoyOoKasqqSWlpKIgoeHi5OVmZeTl4Ghg4OAiAITxhvjLo68M4xTgjBOEYoRhBKMowiRhOCMYTjXj9OE4cAAhNhDRyzy48WHKtYZW7Va0yuMK1w3ZZFuRlhb4WTFs1ZtsIAqdASyF+I674jm8Lg8bLh7b6YLKsFgMBiLKo5J4Y40tUeYgwFk00MeBpxNeDnrAhu3M7e+Wpo6glJKSiIOJj5eTn5upn6Wdo4GEhpyWsKqmmJKKiEHEx8XLx8zMy4CE8veD2Pp4Y1RnCMYVTnGCGCVJSQrOFYxnPH4DnKuMITYQ1xM2eVy0xrXDLE3WtHLXCtwtczhaxbZm2bI5ct3GJsAKigErg/4iBP4h9es+HXWprGuHDFTc7vdzFTVUVcTM6zitAIbovui3hpyIooiOgoCNl5mbm5uZnZuRg4SMjJagpqaakIqIgIGHl42djZ2Rl4mE8seC4R6uWtZkREIRgggRgmmr0ePGMOIAITYQ4ZYmOJiwxrWLRo3WtMbHCtcOcLZa5yOGDhi0aZnGFyAKZBGH54bnyYnI47H4LAIVEo1KKpBKlJo4h/DLN4ZPYpDIxCoYQmKxWlyalxWQgIfElTQGewCCwOBwOBweewuAQGegITYQwYZWjjM5YLWTJg1WtMTZqtxZGONa1cOXOXM4w4WOVmAKYhCH7JjtDZrMYvE4NGoxMJxQppMJVGiH8Mp3hj5j0KiUOgcFh8VlMdlslksZh8cWeAQGhwWAwOAwOD0GAwFKwCE2EOcLRk4ctsa1gxc4lrTC4ZrXDVm4WtG7nEycuWbJs0xgCmAQh++g79Ggzudy2PwmKSScUSrVKrUoh/DMh4ZS45FI9DodAUTksfnM3n8phswYPgYK/hYWBgYedqYOBg4sITYQxZtsWNpiyLWzTJlWtMuZotxZW2Na2yuWTHNhyYm+LEAKXw+H8C8HgW5otHn8/ksLiUil1Mp1UqyH8MqXhkdjkSjUMikBhMNkclmMtlqGxxTwcBVycPAwcPgWBgYOVCE2EZm7Bw5YMcq3M3cs1rTEzYrcOJswWtGOVk3bucOPJiYAClwQhPwP5fgfzVlDNm1YMEL48+GG8Ps3h+PprCcmpaQiISNgJONk5cCGyhdwcFfxMTAwMPN1cDBwVEAhNhDNhhxZWjJotyuG7Ba0xYXC3Czb41rTK2zYnONg0YZsQApsFoT8Fm34LSc+PXGuDJsxaMlp3w775Z3Ah/Erx4lv4xNpNOpBIINCoHD4bGYrEYLGYbGYfHyGyBZoK9g4dAoOBQMDDxdzBQcBECE2EOMbPDiy4XC1nhwtlrRm1wrXDJi1W4crjJmxMWWZtkZgClQOhPwQdfggttkpmwW0MV45wIP+Kzz+K3vHRWM654jVAIbLWCYOAwDDxMLSz8FBwFIAITYQ2zN2eFpicrcjduzWtGbPMtcuGWJa3xOcubDlzZcLJyAKqAE2hPwYAfgw3rSfAzbNGTBKuGeu+ec7YMVNE8la1y214s9pwnDHKdrWpTAwXlhAhPxThfil/hSc8eXPt058OOMaWwUxQyYcmPJGWKuzHmx0w1vjx48uet4QpTVixTCF5U4Bji2s8cMMcEaGJAIZa8DLZgqqJqsJJXhZ5YYYUMEJClz+JNKAITYQ5xtnGFs4YLcbZmyWtMLLKtwuWTRbmaNsbfC3b4nDJoAKfiKF+D4T4PraqMNRdIjnpplhkqssqijrvxOBwtMeCkxFGECF+J0L4nK5JcIsmmkglpvweDxd9tMV1GEwmAsUy4G+PBiF5G2sMWvpSwRoYUIgWwRIYIYaNbDCwAAhNhGHFmbMnLjEtaZnLVa0bZGi1yyxN1ubCzxuWjFjlxOMwAo/BoL+i3P6LNecAIP+KUz+KT+M54iGzpneAr5OCCE2EN22PJmxuci3M5cZlrTI4ZLcOTC4WsnLJixyNMuFs2YACoABJoT8KUn4UpZVxQxRonO8Y3le+HLhw40sWTgbN2jJghO8wIT8SkH4k6ckbUjKta4749OfPhuhm1aNWDErjz59d9N8+ECF5O3cMGzlSoUJChQQwQIEEMEMKO3WxoawITYRjxtXLfK4xrcLdg2WtG7bCtwtM2JawbYW2HDjZNMrDMAKeyaD/hcC/hcN2npjpjXCWc878PjnJOqqsa4a8Ku0YyCE/Ehp+JC/VqpstakLsuXTnz58eOalNGLJgoZ4b8OeeECF5K25r60KGMhRkCCGKBDAjRz4nMxRwZAhNhDJjmZtHDJutYYmjJa0Y5GK3EwYOFuFvhYMsOVg1yN8YAp3IIT8MP34Ya2SWKUZ4ceXPnx45qWzZMmLJDFWV4RAhPxPNfiejx3vWt4RlTBk0atGbJgpWOXHnrw77cfDheWuCYYtzHDDCRxBBBDBHBHDLh9DBHFcITYQ2ZMWDdm3xLWmXDjWtGORktxY3GJa4yNGObM0ZYnGVwAKdB6E/DbZ+G2++FCVFsFMGLBghCuPLt25ceLLKMCF+JRr4lB8VNUgnrrweDwuBvjgmqw2Gw2CmgUz4GuGzpiGCg8DwcDAwKBgQEAIOHwLAwEHJiE2EMHLlzmy5mC1pictlrRtiZrcTJxhWs8bZqybM2eLNkZgCkcJg/4RgP4Rga5ajhcgg/4nfP4nc64T2hKHxVWYFDcFwmAwOIghNhDTLmZZcONutbssbZa0bNmK3E2a4VrTGyxMmrdo4ys2QArFAUCH64DrYYBAIaisBicBhsDh8PishkcrlcZhMDgEOkU4oU2mE0mE6m0gikWhUKgkRjMbk8nk8pksnj8nkMficVg8BhUOkkQj0Qh0MIT8KQn4UsYxjirknKMIwpTFk2cDVsxaMUp3y49Onbt05c+HLfHhved5xpbFiyZMmTFLMxQpQIP4a44n1ZvO5uMxdTUwmsxNXSNhmUKmCJgJL34fu1ccQCE2EMGeVw0yNHK3CxZtVrTI0aLcLfHhWs3DBnlZOGjNuyaACt8CeIfsMuwZgECgkPgEhh8plsnmsllsZgcGjUmnEwoU+ok+m0ej0WikChMXi8ZisZjcXkMfkMlmMvmshksTiMBgUKi0ajEakUil0yoVAo08nUkj0Gisnms/o9HpdJps3n8fj8BhkSmEonkynE2nUymEojUQgUDkMfmczns7os/pM1l8bh8MkUmm02nUuIbwMqeBp2BhYaDkoCWjJiUjpKWjpCGhIKCg4uTmY+Xl5uXk5GRiZGNiYNARUFFSkdJSElOSUtKS0tKRkNBQ8XKzdDQ09HPy8fKxcDBxUFDQkpKSU1NTkxKSEdEQMLEx8jKzM7L0MjIyMbAwURLS0xQUE5LR0pDSEPCwsOCD+FuOO/e73lmYlUpixKRaLpKJhCalE1M0lFwTFpi0TCJggVIiYzBMxKCExEquM+T7MzfigCE2EYWDVgwat8y1k0csFrTGwxLXLjEwW5GeFlmatWLVw3cg"/>
  <p:tag name="_INSTRUCTOR VIEW19C14C36-AC8E-43BC-9DB6-C2AAF774C7DC|PANE__TAG" val="_"/>
</p:tagLst>
</file>

<file path=ppt/tags/tag1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LkIHAOAgAQdBMYI9AIBEI3dNdBef69LhTLMkXTwvj4DCkgQRP//A0UoRigFAzgLZBkgMgkAgIADAXvCHkUzCQCAoAIB4cMeRTgIAP4DAAAAAAAR5ezAPx4FCILx0AAKsQE8g/4z7P4z7a5+DrOLxHKETVVrGou89efPZFIqDhPTVVec8+fO61w4cvA6AIbwYreDFeKlIKShoyAg4WJi4+Rj52VlZWPg4SMkpyepJqSjIiGg4eHiY+RlZGxkZWHg4CMmKCenJCMjoGHi4+NAhPNnh2Ofm44xjFGMBOEQhCBCJEjCKKKKEYQgT4PXnCeEITYQzcOWblq0YLWeVhhWtM2FstxN8TFazaOM2Fy4Z5mLZqAKgwEghvHe947y4+Pn42fgYOKlKKipqCUikPKyM3My8rKw8TCJCGCG8F6HgwLgpaIqoqYjIyEhIuNl5OVlZudk42AhoqQkpqYioaEAheGsfBXbgbY4Y4yOCOCGEQksuxhhhxIhNhGPNlxOG7FgtyMWmFa0cNmq3FjcN1uXJjxMWTByyaY24Ap/IYbkRuRpi4mAi4aDhIqSipaUno6OgIWVj52ln5WJiYiQuJPA1MCF83t5yGqTDQZibBSQR024nC4PC3200pqsBgMNMx2BjITwlXBPh5cN4xnNMhFFKcZXlr7dTWAhNhDHI5y5WbfMtY43GVa0ZZsK1zlyt1rlviYtMzjHlbtWwAp/IIbwPeeB5uNh5ePnYePgIiSnqqgnpKChZGbqaOhk4+AiJiUpJgCF9NR6gWWqTKXZy7HUQQ24XC4e22+OFDNJgKLJsJcAhdJgIGVlnjhlhjghhQwQiNDDTr4IYKAhNhDPKxcuW7Nktxs8zNa0Z5ci3Cwx5lrRqwy422RtlZZcQApQDoP+ClD+Cl9euOlxMwCG8BkHgNfnpiijpiMSELDwsSCGx9XlnFxMHQ1sBBoQITYRjxZMrDEwxrWLRhhWtM2JstcNMmRa3x5GLhsyw5WrDEAKRgmE/GrV+NV+NlcG3ICE/Arh+BYW+SbJLGCGnpCBg72Vh4CWITYRkb5XDBxhYLWTDIxWtMOHEtcM2Lla4c4nGbJkctsONmAKhgEphPxrqfjXbjKdr2zsuHLjnHFk1cDdyMmSVa4cefHfHW+WWGUsgIT8Cf34FC0byw4p5paLarZLURw48uXTt15dOPHOWLRm3atlswCEpztVp68uO85hGEUUYoRITRTjj8AzQzghNhDVu5Z5mLTItZ5smFa0bMMi3C4xY1rdy3yY2WXG1zNW4Ap8I4P+PKz+PMXWY6zxZ1w5cu2tQN7vPGd5isVjkIX4D7vgPZuowUWAkhjppvtweHwuFxd+Dgiuw2KxmQxGIkmljIXkLYwtTHLHDDHBDDBCQgghkhhw+hhjghAhNhDho0w5nDNwtxt82Za0cYWq1y3ZNFrlxhyM8TJrmcMnIA=="/>
  <p:tag name="_INSTRUCTOR VIEW19C14C36-AC8E-43BC-9DB6-C2AAF774C7DC|PANE__TAG" val="_"/>
</p:tagLst>
</file>

<file path=ppt/tags/tag13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15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15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15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16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16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16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16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16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16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16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16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16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16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LVDHAOAgAQdBPAJsgYBEI3dNdBef69LhTLMkXTwvj4CFwpIEET//wNFKEYoC0gQRK2xmwdFKEYoBQM4C2QZIDIJAICAAwF7wh5FMwkAgKACAeHDHkU4CAD+AwAAAAAAEeXswD8eEESC/CX4RPXsAAAAAAAAlAAKgQEng/4COv4CO+3griSMxcRiMRU8eXg3BFUxxjnQhfgkQ+CRGi7AUVIJbab8DhcDg50U2AyFGSsmiT234OHF4HD4HBiF5k4Tgj188KWKOKWKGOKGCGCAgQkMKfF5uNDCITYQ0zOGeTNhwrc2ZvjWtMrPMtcscrZbibOcTVjly5mrfMAKfSqD/gFk/gFv1nTd1YpiOExMXd5mVUqlTrnF0IX2Xns14mEZKCqiSGWuu/A14e2uOCSy7FYLCUSRRy102z4Ou2eE8OYZT4ee+Gc0yJGKEYIJRhGCMKsPgusK7yE2ENmDBhlYNsS3MxxZlrRrmYLXDdrmWuGeLHlYssbZvmYgCpYBLYbwIreBGOEjoSYipaIkIGBiYWTjZOVl6Gbn5OZh4qSoqi2qqyckoRGzMnPydLIz8iCF9Xh6t+KamSVHEmQEtN+FweFtvhsuxmIyGGw0kEsdt89q+S+UhPNnh+O3n1ijAnCKMYxhFCCiKlYRiRrn8AwmzCE2EZsjdo4asnK3G0YMVrTJkaLcTJyyW48jHC0aYsuRkxyACsIBQobwJgeBLuMiJaIlIqGgIOJjYuVk5mRoZ2dj4mAiJKgpKCinpKOhoSHh42Pk5OXn5ull5OFgo6apqamnJKQgkHHwcnIycaCE/Aph+BSW08UZRkSnOtc9defLWcrZsmbgYqUhGl41nG9c+XXlxwhTJs4GjNZK+HPHPOtwhPNXhueXq1rKpGBEihOECBKcpwiiEUJoRggSnKcqxy+A4xjhITYQ0cuHGLJjxrWmRu4WtGmbMtct3DlbmyssuXDjb5WrPCAKrgFEhup06o2Fg4aHjIOMiEpDREVHS0lLSk1NTk1LT0pNTE1KTElKSEVGRkRDRURBQ0BBo2Pm5Wbl6Gdn52dm6enobGbqZWZkQIP+Lbr+La9nXXlutuG5i0zNbm12upiMTqLSXSoqpoZq0xMTjNZghPBUKR5O2acYowThFEjKKAIwIhEgjAICJGdcvfISITYQ2ZNsOVq4YrWjhhiWtHDhitcMWrJblc5HLLE2ytMOPEAKnAE1hPyMJfkYVhsluyZqZITz6eHwd+nTjrK1smC2CVkoKp1w3vVLBgwYNl6TqIT8VMH4qV8OrLkjglCUIxhNGCU6sN8OXHtw7cN7WzatnK3cDBSiueuvHlzghPKHgGLwHeacJwjCMIRhGEYk4RjAQQkQjCcIxnfwbFOIITYQ4asXLZvjzLWrZo2WtMTNstxN2LZbmxYcubFhyZWDXIAKYhKG8VbXisdiYaBkpKYlpaUiI6Jh5mPnQIT8XXn4ubWrLkw48OnHhjrnhjjAhs7YlgZmrg4GBg0DAx93BQ8JJCE2ENcOLK3a5ma1thatVrTHhxrXDXFhWtsThi2YuWLXG5cAClEOhfijs+KQOjEVYiiyKOSme0CD/jDY/jDR25xMt1xxYIfCE9gaiwVBYTQ4BA0IITYQyy5czHG4arWWbG5WtMbTMtcM8TZa3ZMmjFrlwuGrluAKSAqE/FjJ+LGGV66sNliE/GFF+MHml7yx5ctwh8PUuCwOp0NAUIAhNhGFzmY5mjDCtYOWONa0zYsy1w2cuFuFphctG+FswatGgApCB4T8Wf34tCWDNLAAg/4u6v4uz5ueIIevSWSxWbwWGCE2EYWeLMxys2i3HkaZlrTK1ZrXGXEyWsGDBzkbuG7bMzyACpUBNYP+Ler+LedxxeFTW+l41wil3148bI1isREXm+cXcY4awxmNgIT8X534vqc2XBGdcN8OHXl04UcGLZu4GLIjPLnz5dOGcbYNFuJays898t8tcICE8zeF44+vecSMYwjCMEIyiEYTgjCKAIRRnh8EqyoAITYQ0YOGDZw1arczhy4WtGblitcMszJawYMsTjFiytcmJgAKex+F+MOL4w48NPgo5oEdtuHvvpnhuwWKxGQxWKwSyKSghfjAU+MBWbAyzywxzwQzTYCzCYLCWSI5778Xg8Xi8mCGydewLAcSgYCBIJACAQMDAoOFwbBoOBAhNhDfI0xs2zJstcucjNa0a4cS1yzxMFrTLjZuG+LE5b4moAp0HYXzeXnB2JorkkowWAxWEqglpweJw+HrlkiwGAxGAIT8Ls34XYczdLBCF8uXg3248NYUtK2KELyxgIXlTgdTl554Y4UsEMEJBDDDDg9HBCwIITYQ1aNmDPE2bLcLDK1WtMbTCtcN8zBa5zM2zNo1y42DFsAKUw+D/Nnfm2azWcXVOjGghPwlQfhK9yW2S0YMFKTw4caGyJbwMBTxsTBw8TgOBgYOrCE2EZMLXE4a4sy1kyaOFrTK1xLXOJmzW5GuJxmauHOHM0yACnAdhPmKvmH8McbLHDC2LBi0YqQrhx58uOE6U1CE/ELR+IZeOKXGycLJay+PXn058OGsZRhJGACF4gzMDK0wzwxxoUaOCGCGOCnUxxS58CE2EYXOLI2ctMa1tjas1rTKzxrXDTE4W5GObG1Y5MjJjlzACkwLg/zCX5i+r6Yx04YghPw2rfhsz3S0UlHPjziHyFc4BAaPB6LB4DA5iCE2ENmrZqwaucq1y5y5lrRq5YLXGRrjWtceLJiatMONtmwgCmUXhPl4vmD5QtmyZtVpRvhz488cuKFsgIT8TyH4na81LRx5c+vPjujSVIxw4dKGz5iuBgcCwaDQMAgUBAoW/g4CDsQhNhGRi4xZsuZwta48Lha0ZMMK3E4bMFuJjkZs8zJs1b5mwApNDIP80l+afnF6u+U66IT8RpX4jT7aobMVKRw4wIfClHQGXxGD0WDwOBx0ITYQywsHDHKxbrcTLE2WtMuFwtc4nLRa1ZOHOZvlx5G+ZgAKlwErh/BaV4LMYTC4zE5XFZHC4mgcOiEaj0kk0umkulUgjkGgcTkMrlcxls3kcjhsRgUKikckAIT8JXX4S2YyjmjojopmpowUlKs8eXTpz6c+/PjrW0M2DZbZalMAg/gbVc+e885ta0pImJnGauJRmLz5PoycACE2EMGTdo0zMmq3EybNlrRkxYLXLHLhWsmLNoxYuGGNlmbgCp4BLofw7WeHa2LxWFyOAxWDwWAwCFQiJRSUSSXSqZSaRRKGInHZPK5nM5bKZDE4XAoFEIRHopFIpFCE/CR9+El+UcUczVLRixYLIVrfDny4c+fPn04Y4YSyZNGbFqZpWSCD+SPfvr358Zu5uJi4JiYmYlNZqYRKePk+rW8QITYQ3bsGmXE5cLXDZs0WtGGJwtwuXOJaycuGrXGxbN8uTEAKgwEmhvGd14z55uVoYuRgktKUVFSUE9KSEZGRUFAIuLlZ2dpZufi4eEjJCmCE/CSB+EldmbKZsWClEMMcM8t8eG+nDrrhhO0tWTJmxYCE8ids7NapxJkYRIwijFOE5Rv3UFQhNhDTG1ZtmuFwtatHLZa0bNHC3FizMluFwxytWmHIzbNWIAqNASaH8lBXknrhMPi8NlsXmcTjMBgsOjUul0wlkokkmiEYgUAhMVi8nkM5lctisZgMEIT8KA34UO4wYq6IbsG7RkxQgvnx48efPrx6cMZs0smbJiCE6WiTfOd61mrCspxkjBGNJkY1x9uqeUAhNhDhmwxtm2TKtcNWmFa0yOGa3FlZt1rFsxaZsrly2a4cIAqjATSG8FnHgs5goGBgoCNScXNxszExMHAw0dJRklISUxNS09NUUdIRUXFyM7QzdPS0MzOxMPIQktOTQIT8Ns34bZ9uDFvyY8GG06QowQtDJLFGkYzvjw4cePDlvGqOC1sGBmkQhOZso35bzRmjERRhFGEYRhERQjCckJwhW/gec4ZQITYRmaNm7bM4yLW7Bo5WtGDlotxY2bZa4YtmWVwxcN3OHCAKlwEmhvD8R4fxaGZm4mLhoqQmKCcrqCclpSGhIKHiZGNlZmfn5+Rj0FKT09VAh/DTN4aT4hHINJIZEIdBIBBYbE47H5DK5PJ5LJYvEYHDIpIpFLJRJo5CIJAYTCSE8fdOMOrjnWMU0IwjGUYwRhGCMpx19uMYXCE2EYWrNm0zOMy1wxYtFrTHlYLXLJplWtWDFxmZN2eRw5YACocBIofxrFeNZuQyOVzGOxeAwqTSidT6mTybSCJQGHxuUy2YyeTxWIwaBwyIRQCF+H/74gLapsNRkqsBRFFTPg78DXg6ba7ZZZJKIrLLogCE8Vb4YeHlw1inGMIkYThGKMIr+AyFgCE2EZWTVlkxYcS3I4b5VrTI0xLcTbC3W48jXNhctXGHNlbACowBJYfyVaeSqmKyOUy2TyWHweJRaaTSkUifTaSRKBQ2PyGXy2Xy2MxGDwGBwyHRSHCE/EId+IUGjNDdi1YMlMEoxre+XPn17dOXHGGDJuxas2CwhPGHFjHj573ThGcIwRQhNGJVKd/AcpwAITYRhytMjDE1YLWmZpjWtMWXCtctmzVbjbZWbJy4aNsjTCAK3gFuhfgbu+Bv+OGWSuqmpNVPNgoqqLLLLqpEcM9+BvtprrptlppnnpnnnnjjRyRUTUWWXXYTAYrBYCy6pLXXhacPbfg2FnrvvwNddMEVWCuwmCxlWIxGCxWGwFEsGBvxIIL+yqv7KtXfG+Nzc3NbyyZMvGzWuu58vjYySRG4BVuxcckw3PLWdlhy5bjdN1s3l8dag/a8ap83nPObWTCYJJhMTEokIlMJiUEwETNSmAIkiYlMEwmAAF5+E7XkITYQyzMWeRqyxLXGVrkWtMeFwtcY3Dha5xZcOHG5bMMrPEAK5gGIAYP+Gr7+GsGOPDxfE8npvV9uvRrfiZqMYxwxqoLznec5vjPPp1OHHW9XbdpVFaiYzedyuqxiKgmQAHDj0mtYrhRc7ubiqxMznfhnWL7OGOSD/iiG/iiR4eH4XHhiM4u8ZXVwiCbXaYRU4hEsZDjw71FzG7znjvjmdwxWtVrGlREREcu/YAJipIvFxKLiYFiJgvXPTwWwg/O8q9eTd3m7uJklFxITExIAiQCJCJmrgmARdSEwAJgAAAAiRElz5vu2vgAhNhGJo4ZNWrFqtxuXDBa0zZnK3E5ctVrXK1a4nDRphYOGYAqoAUyE/F3Z+LxGWyOIyRhTFiyasmbJCFcMcc8MY1y1z5dptglOeHDlz7c+es4SxaM2zFqyaJbKZtGTRg0RhhrMg/4pDP4pDd43w69OOlXEpiYIqRJJBAWuSMRFIzGWajjqUE8u8cd5g/lL4LnwfPubTJMomYkAiQJq4CYAiUSBFwnPi/Aq48ohNhGZw0Z5WTBqtctsWVa0aMGC3CxzOVrVtlZY2bTHicOHAArjAW6F+SQb5I8YJK5MHVhZFNMtteDtwc8MkFmAwWGwVWSswl2IswECfB24nB4euutNOplnppwdtdsKWKiyjBVYDDYbDYjBYa6RfTh8DicLh1Nsccc8ttddM8cFV2CyF2OswkSD/ikA/ikHY3w59uukoARJMXXPRRUxMxMTEuHFrcxKppBMxczXEiaUpEpcs1MDNWtbeNxmKIPl63fFRO+Oc3aUiQmJIkEBMJTBFkJiakTESESnFwTCRIRMBN3n4PuZsCE2EZWLViwzOWa1nkc41rTJjxrcTJhlWtMWVviyN2jNgzYACQEKfCWD/gSA/gR7Vz7deGYqIRM7znMXpqKle68NxgCG8KB3hRJhIaAoIakkJyYnpycmpiUlpKUjIQhZGRn5ufnaOVr5uloQhPBiDix1zrEiiRTRQjARYfBcJxgAITYQyctW7JpiwrXGHI3WtG7lktxMcbNa3bM8rRqycssTNoAKdR+D/Q9foe+MXycMYUzuOMWiBmtxuofwi1eEWuJRqJSKLSCOSaSSCORqLRKDQKDwmJxOKx+QzGMzmVz2aoXkbdyxaeWNDDBDBGCOCGNLkcmjgyQhNhDhnjcM2jTEtxY8bJa0ysXC1xmZ4lrNu3yssrnI2wuGYApXDobt9O5RmZ2Xh4mIlJCmpKKkh/CIZ4Qf49KItIoAh8llM3m9BIbGlXAwNbEwcPF3MDApMCE2EMW+Js3wscq3Fmy4lrRrlwrcOFkwW5mmZzlc5MzVm4cgCl8Qh/AFp4AcZzOZ3NZbE4jAIREJNLpdIofwk1eEm2XTSWTCUR6NQaAQuPymZzWGxhToGti4WDg0TZwcKnwhNhDPHlxuMjJqtbN2zVa0aNHC1y3asFrRw3bOWrZziZZmQApjEYfwDheATmh0ugzOYxmLwmAQCIRKPRiQAIfwr2eFgWZTqWTiPSKIRCHQVE4/GZWAhsTTqDsYOBhYVCyNfAoGCCE2EY8eHC2yZWq1k2YsFrTI3yLXOXM3W42mJvjyMczZk0YACmQRh/AQF4BkZ3SaHLZ3JZHD4BEpRKpdNJcAh/Dfx4b/5dPpNSJFMo9DoVG4zM53RaGAheCMDFh74a7Y557dDFGwwCE2EMWGXG0ysGS3EwzNFrRtmarcOTDkW5m2Zq2wsM2HHjcgClcNh/AUd4Ch5/O5nE4rA4ZDo9JJUIfxCSeIM2aTiPSiAQKAxmRzeaiGwVAoGlhZGNu4WFQIITYQ3cuc2HIwYrcrRjlWtGrZytcNHDFbhYs8uFu1yMcbBkAKWg6H8BangJ9nc/oMtl8JgEOikilEyIfxKveJUWaUSXTiLQiCxuQzed0MhsAQ0BC1KLh5G9g4FMAhNhDZgzZtWbVitxtnLha0a4my3C4bsVrTLjYsmbBrhcsmgAp3IIP+DVr+DWHU8Mdeng663K4IqaisX03TAIfwjZeEemKR6RSaKTSMSiQSaQRiJRyJQxB4bG4rLZTLZPL5HK5HJ4TtYqa7xre9azhMIREZz29VOHAAITYQ3bOGWZhjyrWjJrlWtMTbEtxNGLhawYMnOHE1yZcuJoAKfCKD/hko/hklX4Hi8udXVxCJmbXCmKvXFxmH8Hu3g+fh0Wi0ak0il0mlEckEahkOgUIhEDQeGw2MyGUx+byGZyGUx0CF4w1cDOx0iNDHBCQwQiOFHXrY4o4gITYQ4zOMrHC2brWTlvjWtMzFotcucOFa3cs2jfFlZtmuJkAKXxCG8IeHhDxk5GNmY2Ri4KKjpiSpp4CH8IAXg/Vi0imUalkciSJxmYzOgz+GxlVwarhYWHgYGPuYCFgoICE2EOXDVzixsmq3FmaNlrTDiarcLZxkWsm2JhlzM2zlpibgCmIRh/Cr54VE5rMZjL47I4XDUGgkOiEWjgCH8IT3hDHmU0nkgnEak0UhECicNj8nmICF0l0UeHlltplnv1cEcUIhNhDnC1bMXGHMtwtseVa0yuGK3EwxM1rZg5ZY2OZxhws8wAphEIfws0eFl2Yy2WyeNxGBwyERyOSCTSKH8LIXhXnmkumUej0Sg0BisZl8zntDhsdWMCrY2Fg4ODh7uAhYCIAhNhGJvhYsGTRwtaMMeZa0YM8q1y0a5FrPMxYuHLdg2Zt8IApiEYfwsmeFeeazOYzmOymDw2CRKIRyPRyRAIfw5YeHLeYSigSicRyPQyBwGUymazmggIXRXSYedHfLXPjc2hYgITYQ3xYm7BjhwrcznC2WtMbJgtc482Fa3w4s2ZwzY4XDhiAKXg+H8LTXhZhmcvjsjgcPhEKh0gjkejiH8RTHiJnmUml0EjEHhsVj8tlsplKGrJqBi4+Ak42Li71AwEEAITYRjZ48TfNhyrWzhszWtMeLItwuWrha3as2rPG4c42jVgAKUwuH8LDXhXFkMpkspj8Tg8EiQIfxPceJ8uXSaUSKMQqFxGPgh7NH4CmsNn8FgcBhwCE2EN2bJq5xM2K3E0aYlrTHjxrcOZrlWtMbbJkc5m7Fk4yACn8lg/4h+P4h++NVfa+08s1xjeczK4mInDGOl9mphvCF94Q25KSpIiglKSSopiklp6SipSEgINGx8PMzMvO0NHN1MnUy8+CE8Laaad8IXjOcYxmEYRhFMRnXwTCcoCE2EMMTFjmYMmq1k2bYlrRizxrXDdm0Wt2mPK2c5crPGzxgCoIBJIP+LsT+LsXUz4G+HPXWOM5uV0jNUqqa3rrHEIfwg1eELOIQiHRyGSqJSqPSyQSqTRyORSGQpBIbC4fEY3FZDI5LNZHOZTMQhdNBFJk44UKWOONHCEMBDBDDDPs0K0AhNhDJhlc4cmXGtZ5GzBa0xN2a1w4c5FrXI0x4srBiwyZMgApeEYT8TCX4mMddb1phlVDBTVm5AIfwd3eDquORKMRKMQqIQKCwCKyWTy+YgIbDk2gK+BQcHAwsrYwKBgQhNhDfI5cZXOFktcscWJa0xNHK1zmZOFuJgwbNWjjFjxY8YApsFIfxU1eKe+YzOVzOKymFxODwGCQiBRaPRqQSgIfwgaeEH+XSyXRybRiURSMQaAQGNxWXzGdzcIXVURR42OOumGGWGnC5uCOKYCE2EZXLdmycsMi3DlYZVrRk4brXOVk0W5MLlk5cMcWNswbACnUYh/FaV4qnZPJZbLY/MZHK4vFYXB4DBIVGIxIJFHpVIIfwnWeFBmRSKYRydR6bSaYSKOQ6EQWJxudy2kz+m0eFzmCigycsFMsM6NLDHLh8qSZAITYQ4aMmuVw2yLWDnE5WtMOPGtcZWmRa2yNmTNpkYtWuHGAKcxeH8VLHimJl8pkc1kMzj8tjMfiMJgcKiUkjUwlk0lSH8NenhuFkUenUanUknkknEqkEYgMHkMfodHo9JpKFx2Imw6CmWeG1GjhjwebghgwgITYRiw4cjbExbrcORw2WtMTlwtcZGbla0bZc2JxlxtWbFwAKaBKH8Wc3iybm81m8rlsVhcCiESj0kkkojkgAh/EG94gy5RNJNNo5FoJA4fGY/N5vOZLMwIbEErAwE7OwcHBwqDi7lBwEICE2EZGOVqyYY2a1iwyMlrRtmarcLdzkWsGOXDicN2jhtmxgCmcSh/Fmt4sYZfO5vM5PI4rBYBEIhGpJHI9JAIfxLOeJY+aSqZSSURaIQKCxWRxudzOgzMCGxtUwMBewcGhYNCyNig4CaCE2EM3DFmxwtsq3LmbuVrRrjaLXDjKyWt2GNpibY27hi5zACnceg/42qv42t5zw30aamNzeVVrGtOk1HICH8IM3hBHkUYlEYl0Ul0WkUUikQg0CgEHgsXisZj8fm8jnMvns1IXfVyM2hljljjQoYUCGGOHG52CODMAhNhDNu1x5GTbGtYsmLNa0ZNXK3Dky4lubFixM2bDE4ZZWAAp7IIT8hhX5C+YXzs+LPqw6JyjKsSjBKEYZ4Y44QIfwjbeEb2ERKCSCFSaFSyNTCUSqNSKLQyCQeJw+LxuLx2OyuRy+VzuE5GquFRHDWt6k0SCcI1w+CZwjQCE2ENmzFthyuWi3G3ZZlrRllarXLhgwWsseRu5atMzPCycgCmgTh/IDl5AW5bK5HIYjGYPC4HAoREoVIoxIJMCH8I5XhHPlksmUqm0wlkaiUBhsXmc7odHp4IbHFeWcLAwsHAwaDh72BIAhNhGbE5YZcLRutYN3DFa0bsMi1zlZOFrfK3aZWjbJkcsmAAplEYfyFeeQq+hz2bx+Tw+DwaHRiRRyUSKRAIfwsoeFhGcUKUUSWSqPQqEyOPzmh0+lgIbGVSlYmPjYlCwsjZwEDAUQITYRlYtMzRhjbrcLNhhWtGrJytw4WrVa5Zs8jnK2aNm+ZiAKYxGH8g5HkFZos9ms9kMlh8LhEQiEWk0imgCH8O+Hh3xm04m0umUgj0EgsTkszn9PpYCGxVRwK5QMDAwsDL2KBVghNhGLNlbYWjXItZZMjRa0cM2q3FjbMFrFnlZtGrPMwas3AApdD4fyDVeQUOXzOXyeJx2CwFGItGowh/Ea94jRZNLJVGJBCIhAYTG5PLZ2hsHRMFB1cXAQcHE4HQcBECE2ENWeNi2ZYWK3I1Y5lrTG5brcLZsxWuWTRm5Y5WuJm3zAClEKh/ITN5CGZTMZfFYjC4PAwIfxPseJ72gS6PSSFQWEx0CHwhRYHAajP4BBYBIAITYQ4xMWWXJkbLWjjLhWtHLHGtcYWOVazyNsuFi5xtW7FyAJAArpAaABg/0q36WOOHg+ABx4Cr6de3fwOOlVURaZtCIi4m7IVEJm5sqoqJm5zM0wwTNyRFRFTaUxFRBNxM1VYF5vOZicRUVcZLRCJu758uble/M764ctAIL+5HP7kbWUDnR69gblFzUXKShYXKyyiqzZFktlXNglipZubBNzcUXKuaEsRcsKLANx78R8Pffv5YP4s8+Ofk5uMxdrTETEwkmJRMAkJgiYkIupIlEgATEwmpAiUxEhMJgABEoki4AiQRITGb9H2Vx7ACE2EOWOLCxbMW61zixNVrTLjaLcORxiW4W2bHiZYcbdwycACrcBbIP+DDL+DD3g1w68ueOPLn4E1jVYjSCqmJi7m5ymUbq4QYlNzMkEM5bDCotNpVFRFJmdrUReMgCD/iN8/iN127+B15c+TOJVIlEpqUiJgRMouCIiaWWq6KWWhMIVKJTUpgTat4mIxutzxIP4W8trd7znczaYkIlMTCYmEokiYmJiUSARIAIkTABNTMCJmLZ38HymQCE2EOWbdkycsWa1zmcsVrRi2aLXDZw2W48LjC2zY82NhlyACp0BVoP+ILT+ILXnycOE8GJiaisaqoTc5uEKiMBM5vOUoqsVCc5vMzEYqjN8c5zz8DjwvlxibIL+zVP7NVsWaN8JiytBuRVLESWbdm2RMCqIgtlyzx55u99gg/jz1W/R57SuJmJSiQiUTEolEgiREpiJTAABEpi15+E4uAAhNhDdiww5XGNutY4cWNa0yM8S1yyYNlrdlkzY2WXNiZMswAqnAVOD/jcu/jdN3wqPE58uGL5Y7cuXTtrSbnK6pq18ePHnxzaoqpnN8cpitRiLnjmbtVRM5zzePjdSgv7kU/uQvzk+HM3XnNsXJUW2dxcTNhEYzLLTUm4RqbiK3NfD47lAhOZsU66EIo1nGKcABGCMIoBCIiBCMIwihERhCIEYwrHwXWVcICE2ENGjPHjzZsK1q3ZuVrRjmbLXDnKwW42eNm1Yt3LXE0ZgCmMVhPxcwfi5NYYa4TtK2CWSMNdc+POAhvEdJ4j3ZKGnoyakpSSkIZBw8FNxs7Iy4IXjbTo87XLHGQxpcbnUcGGAITYRmyN8zhmxbrcLRs3WtMTPGtw4cTVblxsMTjNlxuWOJqAKZReD/hiS/hiN1jfic+G1zmMMY6bnfMCF+Iz74jVaKmElwjBSYCyqiCOmXD4HA4mF2UEUGTlplhlhhhjhjhj2ccEMoCE2EMm2Rg2x5mC1llwtFrRi1xrXDJvlWtHLDFhYNmrRk5YgClYQg/4GSv4GS3XXWrVXLVcghfiOA+I4FhMJZiMBNNTDTLbKhsjW6LrYeFgYOFqaGBg4CwAhNhGLDiZYW7nItcOWrRa0zN8S3C5aMluFm2aM8rlqzaYmoA=="/>
  <p:tag name="_INSTRUCTOR VIEW19C14C36-AC8E-43BC-9DB6-C2AAF774C7DC|PANE__TAG" val="_"/>
</p:tagLst>
</file>

<file path=ppt/tags/tag17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2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2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2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2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2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2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2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2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2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2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2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2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JEPHAOAgAQdBNYDngIBEI3dNdBef69LhTLMkXTwvj4DCkgQRP//A0UoRigFAzgLZBkgMgkAgIADAXvCHkUzCQCAoAIB4cMeRTgIAP4DAAAAAAAR5ezAPwqRATOD/gec/genq+XHlxxxqVVSEzaWETXFnczhw1w1hdZm40CF+HeT4eA4q7KbJLIMJVgKLJoIEtts+DwOFw+LxdMs1VmKxWYwmAqoikhriwteDwORhPInXjfm4apxRijCMSEQIoRgIRhERrt7s4TkITYQxzN2mLK1brXGTG0WtGGPItcscmJbhctmuJq1bZWGXIAKiQEqg/4ULv4UM6PE3q2c3NoQIZXPDnjVcKR3c+PUhvDsJ4dj4gpoKOiI6EhICJj4mZlZ+loaOHgYqOlKiopJiQhoSBQMrExsbHiF5S4BgaueVGjghQkMEcEMEMUMEAgjgjhv1ssEeLAhNhGbC3bt2DFwtYsMeZa0zZma3FjcNVuJu1bMmTls0bMcwAqYAS2D/gtM/gtLxWL1ccc883mJ1rWtYvCaQTfHr1489cda7eEAh/ES14iaYxFI5DohBoNBoLC4XE4jGZPJZjL5TCYHDItHJxMJhHIpEIVCEFg8Li8Nl8dlMTiohPI3TjDv45zjOE0EYwnAgggijCKME69Hkwi4wCE2EOWuJo2w4XK1swxtlrRpmbLcOZthWsWORzmZ42rlu3xACnkhhPwZhfgyzxUyRtOeXHj03x3vBgtmxZtVLSy0yw1ghPxE4fiJLnlvnvnvlrOFMWbVo4GLNaMb3zz31130gIXljgmCHYywwo4I4o4IYAQQoYZ9jLFHgyE2EZMLRhizY2y1u0yYlrTCxzLXDRplWuMjVrmyZszDMxaACmwbg/4PJP4PFc1xxtLrwvFYiIqFbrOghPxE0fiJRjaadc7Hvz58sWDFm1ZN0qVwAIbNWGYKBwDBwsHAoEgYCBgYKBQsLfwcBBzoITYQwatmrDGzcrWTZxjWtGLdqtw48OZbjZs8bFqxYuGzbMAKVBCD/hBS/hBLmufCZi5xKaCE/ELp+IVVTDad63w5ce3HlIbKWA0BZyMHDwMHF3qAg4shNhGFkybNsWZotzMmLFa0YOMa1w4cZlrdiyZ4cONu0b48wApsHYT8Iq34RP5a7b8GXFPBbBSE648OO80oaqYpAIP+IPj+IOfpnwM9ucbnrvnvneSIzjM7cYXdWxwQz1y1xyywwhCQxz7GGGDHgCE2EMcbNiycuWC1jkYNFrRlmxLcORnlW5GWNi5cNXLLMyZACn4mg/4Ssv4StdO1ckL3xzz573mWeFa5cOHDliHDwW5AhPw/Cfh91wSyUwQlGOHDpx48tUbWxYNEpRrW+HPXXp24QIXmrhmSXWzxwwwwwQwgQQQwBChhn19cEebAITYRicsG2LNhyrcjBliWtMLJstcs2LVa1btsuVmwYNWOHCAKdCCG8E5Hgn1goSAjoGQRkJHSUxPUVJQTUdCw8vQ1dTS08PIwcKCD/h8w/h8fy58OtIuZTEQiImVxmcxYhd1HBBl5a0cMKGOCOCEQwwpZ9iQYcCE2ENcbdywxNMq1hlwsFrTG3bLcWNjhW5mTJjmysHOVk2bgCnAfhPwlqfhLrpHFTZk0WhDHfg69+e84Stito04sNMKD/h4s/h415RqqmqnJEIRmd5414s8akIXjrUwxZvDxxxoUMEKAhghRy4PTwQwXgCE2EOHLRq5zZmK1xlzOVrTNmyrXOFo5Wt2GZvkyMcWZxhcACkIHhPwkKfhIVyVyZbCD/h7I/h7J5xHHgIemTGNpbB5cITYQ5aMMbBjmcLceJniWtGDBktc48zFazYZXONjjcN2zTIAKWxOD/hJM/hJbit+Jz5bxmM3rrFwAg/4eSP4eS3TPhZ5TBm8cYyCGwpGwEBRxMPCwMDBwMHE4FhSjITYRlZNHGTHiyrcbTG2WtMeXCtw4WDNazzZWjhy5c5cmLCAKnwE9g/4KKP4KI7jjjxc9d3mMV4GOXK9VqOGtYic3zzx4rxNXGc74znhHLhy4Tw43coP+Hjj+Hk2IduXThyiGePHnnfOE4RUTGYszHG+c2xjp4HhduGoqc846z35ghPIHRjDu4ZxmjCcIxgnCMCMIwCME4VCSkJCKca18FziqITYQ1ZOczhtmzLXGJi5WtGGHEtxNsjJa5YtmuJm5ZYWeFgAKmgEph/D7p4fhYnJYrJYfG0BhUSkUekUmk0kkUij0WikCgsTjMpk8tmcrlMbi8HgcUi0ikgCF+GxL4bObI8RFhLsFVVNMjppvwN+Lvw9+BtthhoouuwmEw1GAjklAheSN3HLmZZY4Y0JDBCghgjgQkMAQQy6+WGHOgCE2EZcmZg2aNWi1qyxtVrRm2arcWRgzWs3DFwxZNMLNqyZgCokBIYfxKjeJZuLxeMwaCxKKS6WTyaSiRRSAQmMyWTyuWy2RyGHwuGQ6OSSPAIX4UWPhRnswEmOiuikllwN+Fw+Bw9+DrngiquwlWKwFE0SF5G2scWlnllhhhhjkjghEEKCGCXH5mBHaITYQ4xtHGXFkxLczlw5WtGzFqtcYcmVbkysszhmywsG2ZsA="/>
  <p:tag name="_INSTRUCTOR VIEW19C14C36-AC8E-43BC-9DB6-C2AAF774C7DC|PANE__TAG" val="_"/>
</p:tagLst>
</file>

<file path=ppt/tags/tag24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30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30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30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3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3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3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3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3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3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3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3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3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3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3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3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3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3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3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3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3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3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JFNHAOAgAQdBJIKvgQBEI3dNdBef69LhTLMkXTwvj4CIwpIEET//wNFKEYoC0gQRJDdwwRFKEYoC0gQRP+BrwZFKEYoBQM4C2QZIDIJAICAAwF7wh5FMwkAgKACAeHDHkU4CAD+AwAAAAAAEeXswD8eCzOCygAAnPICUAAACpcBKYfwXeeC5eLx2PzWUy+LxGFQqQSihUCgSiTRiMQqDIfE43H5TIZvN5vF4jBoJGJZNqIAhPwgIfhAznDBPRLNLRgyUwShOOW+XXl169eHHGFMmrNwMWClsQCE8VcOLi6azmnKspwnKKE4JwiihMnzeLCdMgAhNhGFo3bscWVutzOGLNa0ZtGC1xhy5lrjMyxtGDfK5bt8wAqWASeH8QGniCjkMfg8dgUAikYkkqm00m0yl0mjUWg0Hisjk8xm8/ns3ksVgcQikwn1GpiE/B9t+D9/BHiS2YNEskYxnhvjvjx6dOPPjnGOLFo0cC2bBioAhPK3gtj4+HDDDK8pymhOU4RjCE4RlOV3B6MK0wghNhDfC1ZYmGZqtasmDBa0ZY2y3Fib5FuRrhy4WrBw1a5WIAqHASOH8bqHje9i8ViMnhcXgMCikemU8qFKo06mEkh0Fjcpm87os7nsbiMEikmnAIT8H0X4Pz8FNEd0NVMksEV73z6c+vXhyzrCGq2jFk0AhPDGGU+HjxzrCcYxRIoxRQRcHnwrLEAhNhGZhhauW7JmtzNGmJa0aOWS1w4a4lrbKzcNcbBnkbucIAqEASKH8lUXkqXhsXj8zkcvh8Ng0Qkksnk8nEslkqjUSQuSyegz+o0Wkz2ZysCE/B+l+D+uDJPFTNi1YMFrRjhy59OnTrz5cNa5IxpYhPFXLpPbnrWasIxihOEZVgim7euc4aAhNhDfMzbOGDTMtas2GVa0aMsy1zlYs1uTC3yYWjZg2y4WoAqNASiG8FZngrNq5GVlZmLjYiEmJakqqyemJSUgoKBh4GLh5WTnaOloaeNj4yOnqICE/DQx+GhnHatq2pgtmpipKd8efLp058eeM6StmxZNFM0LSITxpyZy6uGsYzRRTgEYRQRhGEYxw+B5VRAhNhDfLlwtcWRqty43ORa0zZMK3FjysVrBq3wuGjDFmbM8wAqpATyE/EGB+IL+cZ3Ya48OPHlwznWM4UpbBq0bt27gaMmDNK1K0ne98OfDtw58uXPXLiYKYoX4aUvhpflgTyR0JIqIrJrrMJgMBgMBEnrw+FxuNxeHweDvwMdcMcdMaGaay7FYbDXTWQQTgIP4Ump8nvx4zJMTBCZRMiJCJEJVaJiZm/D9+09wITYRkY4mjfC1crcTBuxWtGbFstwsMjhblYMmDlpkY5GzZiAKhwElh/GnJ404YvHY7M43J4bBYhEpRLp1OJ5LJFGoZA4bF5HIZPH5DD4jAUCgkKiQhPxAYfiBHlDZHVbRCkoVnfDhvh03y58+WsYWpuxbMWLEhPCVZZ9OHHOM0YzhEBGJFGOfsjiAITYQ5xts2NsyYLWrRwzWtGjVytxMWzda5ytHDDJlaZsjhkAKdRuH8k4Hkm3hM7i8zjsZgcGj0onk+oU2l0UhUFisVl8lmsjlIIT8P6H4f38kNkNEsCla1rWs63vfPj24cICF5U4XS4O+eOGOCWJDAIYZ9jHBLjQhNhDjC5y5WeXGtzZm+Fa0x48y1wwZtluZliwtWWJm2xN2YArPAVqG8E1HgmLj4GfgZmFj4eHg4EhoaMio6YmJ6anJaSiICJlZmfp6GrmZGLh4OAjIyUioyQjpqMkoySjIYi42PkZGXj5mTmZWZk4lDSUxPVFVVUk9NS0hEwUjGxaC/srD+yq/PwfH685ZYs2WrkknLm3d3Pp8ERlxHImFNvR2G4kWG5cni82ag/jz4BvPHjxzmZJiYmLiUSImJRIIkRcRImpIlEgmAAmLm/hO12AhNhDFm5yOGTZytbYszFa0YMGS3FmZM1rdw3ys8LHM5b48gArZAWWE/DXB+Gv+E7YcE7QtgbpYsmTBa0Lzz48eeuW+LHa8IxhOU0bUSRjHDOs4JUUgnGcYpRwDFjzMGTRo1YqMuPbt258tuDwJZsSD/im2/im3q63Srxl043glEzHHFzOuPDny58ufLv26xN7vjxzxzxZnExiOGMarWMVVcBV8srTM3MWmpjh37eDyAITyh4Dg8A3jOcJwiIRRhGERCMEUIoRIRAjAAIRCE4IRjAEYAhEIp4e/lT4oITYRlcMm7PM0zLW7hqxWtGuZwtxN2rFbkatmzXJhx5GTDEAKrgFAhvGlV40fYmHgZGIk4mVkZWZkZOJg4aOkJiUopionJyalo6Eg4+bo6Onq5+flZWHh4GGkpSWoqqirqKgkoCDl4+voauXAg/4phv4pk63y58ONXUp1OlREr2mYhVQusXhUVZd3cTE1NXjjHGyE62q0+XedaxmiIwRERGCMARlEQIwjCMYRRVr4HjFgITYRkyOXGVu0bLWjdphWtHGbKtxYmjdaycN8bLLicMMLnCAKrwE/hvJc95LuYuXh5eJj4OHgIaSlJyenKKonJqQhkXM09DW09LOzMXDwMdGTUlQTVhMS0dCQUbH0c3Tz8/MyMPFwkRGSAIP+KOr+KPFlNXUVVVVTEIQted3c3KYhTg1qqq5vjnNzfDniVoTzJ4TjHwHWNYowjCcokZRhGEYIwnKKEUZRCAigmTjwe3CcqCE2EOMLNm4xtsK1gxyOFrRi5crcOXMwW5cmRk4aMceVi1bACooBQoP9OB+nT1PLv2M46Y1rhqsRThGMaYzbM1U4Xnfg9evHd04RSc78M58ufJ2Agv7nk/ueFrz4Pl+TspNRGGBbNhCNmzaliENwaIPzvM3jwd7znLNXExKQTEwmJgmJhMACYCWfZ8eY2CE2EYcjPCzbNMi1kwx5VrRm1brXLZs0WuXDlljxOGrDJkxgCocBNoT8GNX4Ma8eLPmDJOGClsWbJqzYMlpSIUITw3z8Hfr168eGNmK0cCEQgv7NY/s1nvPfoOVNVXZVpZqJsS98byeE+LfBQITuYIR596zhEjBOEYRgjCMIhGEYRIRgRhNPD18cUyE2ENWGRg1cMXK1jkYNlrRxkyLXGRq2W48uJk5zY8jBlmxACo4BPYT8Qwn4hhdeDBjxYcADNeUpStDBS1smLNizYMVKShGU4p1x6du3g8Xbh4dksWbMgv7RA/tEHzOd5uANiWVTZsbKlsBCU5l+LfW8gISnYprVnetVUUSIhGCMIhGAEIoynKMJynGfD5cZy6QhNhDVs2aM2OXCtbsHLda0ZN2C3C5zNlrbLja5WrbHmYMGAAp7JIbxrfeNdeEhIGQg5KCiIqWkpqcnp6imJaOikFBwsTGyc3N0c/S0NKCD/ijS/ijHtnhz7c9WvF4uFXExdXFxdt5khdlDA0MsaFAhQwQwQoIQRo49nBLDOCE2EM3ObExY4cK1m1Yt1rRllcLcTdu4W422Fg4xZnOFm3ygCoEBKoP+GYL+GYXUtXHEceCohOeXGEVUYtd3M89XFoX4jxPiPtSQ0RVUCmi+KWQqjwV2AwGAw2AqkTz34XB43B5fB42F4o08M+jjiggkjgQwxwiAgQwQwoI0EsMe3hQ2gCE2EMGzNw2cOMK1w2aMVrRuzbLXLXKyW48jdwxbNmjZy5YAClwRg/4GVP4GXdc8b4ZxcRnputiG8RsHiN3lIKclpyWmI6AhI+Pk5GRAhsZUJZx8LBwKFg8EwELAQgAhNhGJozcMGrfItzOGGVa0Z4nC1w2Y4VuLM0bOMmJi1wsWoApmGIP+Lw7+LxdV9L1dTNzMI1NXHECG8Rv3iOdgYSFioCYkKCWopSUiIGNlY2lk5+PjwIXhDDo8rXHCjI44UcOB1aOKYCE2ENMjhq4bNMq3G4zZFrRlkarcWRq3WuGzVsxyOG7fG5xgCskBWIX4FTPgVRprvlrXqZb47aa6aZZ46YYyai7AYDBYizAYCy6y7BYDCYTCYbAYC6iqiKiKCVXXicLj8Xj8TjcThb8HbfXgZ6544oqmCowVAIP+KNT+KOtjOs8OOs4uiqVGIqtRFURcTNTETLbeds3Vxac3d3O5ibqLqoqKqNTynU8Jg/E86eudym5u4uSJRMJIEwldSXSRNSRKJiJhMSBMCU31+A0vKCE2EYmDBvias2a1m3bNlrRoxxLcWFo5Ws8uFjmys27TNmxACQEKuwFLhfgOi+A7OWW+rAy2324GeueOOGO+OudNgrMVhsRiMJVZhsBgsVjsVkMZgLrIZZbb8Dg78Pg8Th8PicThcDXTOSQS0YGGuMCD/hWS/hWdmuPLnwzU1TVRrEYqsRUTFsyubnNzN3d3xvjmczNXMxKqrXB0vkiAg/kT22fX43NrjNSkImJhCYmFzCQgmBKJgRJKU3z+CYmOICE2ENcrHFmzNnC1y0bsVrRwxZrcTNjmW4seFs1YZm7dk4xgCqQBVoP9Kp+lrrGt8gYz2RGq1jWtcuWuGKTebla83nrz68d5zO/AyuuetnPk69DrE7mM1VVydNwAg/4xZP4xWcseLwcuZrfCcwkXFkCLjJmYhUMTESATBMLolCUWrenWLIP3u2u/j7uZzdxJExMSSRcTAImJImJAESAJgCYmZv4Ru48QITYQybt8WVi5yLcWVzlWtGWFmtwt8jdbicM2jbHkbMcTlyAKrQE2h/C8x4Xl4HBYNFYFE4TH4nH4/IY7FYbAINEI9IJdLJxMppOJVKpBFoVAIPD4jHY/I5TLZjK5bH4zBYDDIZEo5FCE/Cxx+FkeMMm/Vjte05SxWzZMEsEozwzvO9bzvfPPPes6owpSWCGTBTBQhO9glDi1w3rGMZwihOU4RQiQARRIIoQu09usJ4QhNhDJw2bs2+NitZtcrBa0ZYci1xjZ4lrHI0atHDbCwcuWoAqxAUCG8Lv3hdfgIuAgYmEjYGTi5mZn5mZkYuDh4SBjIqQlJ6gqK6sqqaanI6OhkJBo2Nl5mjpbGjp5mZi4uAgIqCiIiEkAg/4iSP4iZcZnhvU6nV4VOqjWI4cK1ERN7zx4543vOc8ZzMkYrGK1HJqdYITgcZTk1nOcEZxiEYTlWU4EJyjACIEYBGEY34vJRdIhNhDZricscWJotxYW7Ja0aNWK1y1wuFuVg3ZZG+VozxNXAArSAW6E/B45+D1XHTBWV8WHJfFHMxZm7Jm0atmbNoxYsFKI1w59OnTv07c+XDfCx3vhrhvhhhVrW+PHW8ZylTBgta2DFixYM2puwasWjFkwWtKUJTjDLHLh04yC/uxj+7Efh8W578fD8Hnm5uG1pMkwqtzuWILGoXIULjEiVlJbXl49iTeaG5nn4NaAg/C8qa9GcIhm5ymYmBImARJMSAESAmAmACYACYTCYCbnx/dS9AAhNhGNq0cZcTRqtctMWFa0a4mq3CzYuFuJw1cNMTBg3aMmAAqmATGH8VvXitzhcXkMVlcfk8ViMHgcKiEcjEokEumU2m00k0mi0SgULh8bjsljsrkcnkMnjsfjMTgEJh0QjQCE/Cvh+FhOEK4mSmbBowaKWQrWd8M71x3vjx4b6a3VlK2LFbVkwYsQhPHXVjXrwiijCcYohGMpwihGE5RIRhFOOHwCnLGAITYRhyssmRzkxrWmRy3WtMzXMtc4sONaww5m+PG2bN2WZsAKmQEuh/IQt5CI4bFYnKYvL47H4rE4BBoxHJhLJpLptKJhJo9HI5HotDIFA4vIZbOZzN5vJZXCYzA4PACE/CtN+Fb+UME8k8jNTNTBSiEb1nlnhw6cOPDe84lKShqpipiAg/e7VPm5zOZXMrSEwExMXi4XOd+z1jPMITYQzZMGLdy0zLWuXFkWtGzNytwtmTBbkc4mzNtiaNMuViAKqgE9hvFmV4s24eAgINGwsrGzcrMyMfCwMBCRUNHRkRGSkxOT1JTUlNRS0xEQ0JDwMbDyMfIzMrQ0NLQy83Fy6Bggg/4jBP4jHcqnheLqIiI1isYxWKq6ld5nN23d3ve95zaIxwrtXDHLgIP4g8ePH8kAuEriYmauJiYlF1dWgmJqZqyZ5+/mY4AhNhGZq0x5GzbGtYN2WVa0w5Mi3Dla5lrRzibYWbLM4yNnAArQAWyF+Irj4i45oIqILq6gmggkqqqwFl1l0lFE01EUEct+FwuPxOHwttdss889td9NdsscccJDBHDNBZNgrMJgsBgLMJZdRgLsFgsJgMFgKJoZZ78DhcDhcHh8LicXXh8Kgv7u2/u7eXcssC5LGtbm5ubg01okMhlyGQzcbJVWW74aSrCVVKTLZuiD9jwpj0+8oETcyCBIkRJEkSAmAESIkIkCYTAmEwmAXO/g2svCITYRhasmzRtizLcrNmzWtG7Vqtc5M2Zaza5HLRlhYsGjJwAKsAE+hvIal5DO4KJhYWNiZOLl4eVkZGTkZWNh4GIjJCYmpyamJacmJ6epKCmnpKIhoeJl5eZm5Gbm5ulo6mlp5ehQMBEAg/4oPP4oS6zdZ1cXq9NVpyng4NQiJu85zxzxve7yzczcTDDtHTh05ITwFJPk6UCCqcUowjKInCKE5TgjJGUYyiijBGKM6+A4mwAhNhDVqwzN8jhqtaYszFa0c5ma1zlysFuJlkyucrbI5yZcwAriAVuG8cG3jhXQUHGIaIiIqQiI6OkoyUkpCakJCMgoCFkZOZl5uZmZWRkZuLn5GdlZeTkYmDiYNEwcXAxMDCRUpMT1BSUVJSTk9OUExRTUpFRkDDxcvNzM3LzcXRy87OiC/wAD/f4AB913mzvjq1NkQLLLCWa02LxIxbNWalrnx87my8nEzJWzued9+YTwgi7eFhlO1UpymilWk0pyrS9ITlOMEK0rSJGE6TpWSMJ0rKtIwnCE5TgBCcpo5fAMYx5QITYRmzMsTbDkaLWrJgwWtMWVwtxZHDFa3xM8zbLjaYcjRwAKpAFPg/4Fmv4Fm+quNXwvpx4DWy6Nb8TnVuPbucOLGXLn0uIxjGuHDXDhjExN5nd8b4731nwc5qCD/jF2/jF3rerjOLiYAdOprcxJEwa26dWtgRLNXFzGjTELxucxfGYkg/c6O/fnmZmIIJWuJiUJiYTEolCUAEokiREzCZnj8I43jsAhNhGFjkcMWGRwtaY2Tha0Y5sK3DlxM1rZkyYZGTfDmcMsgAppHYX4a/PhsJjijuwOAYSSyzAUYayyaySGPAz43C4XCoL+7dv7t12efFj1TNWlk748y0CF11EEOFxs8MMMKFCQoUMtOrhLACE2EMnLRg0csMS1uxyMlrTC2ZrcOZlkWuGjls0Z5cuTK4cgCnUhhfi/e+L/OWCe6OqaWTDRVVYTAYDBVTSRz24fA4uXF21zgIP+K0L+Kz3Lny46jnymoiIiF1mZmOOLmbCF4ApgZueWOGGGEhEJCgjSy7OKWLEAITYRlyNMjXG4zLWubK4WtG+ZytxYmuVaybYszdu1xMGDLIAKkwSpA4P82R+bR116BvWYmGIrERicRGsctViqiZKVU1NxmSoxVSFwxSJm763xzm7SmZud3c3KYmV5mZVLCVzMyuJuM3eZu5tEyu7zmZzianCZmblCKqIrNZi4iMVWoiE4mqqkDIhhSouiYFTbMXJhSIUVNVNTExMImImUyhdDGeCNa5Y4cKxExFNVqkJlZURFQq7zMrRMs899eO93M1i6mc5vr279EVEXd8453MYrGo1bOc7nNTGFK4rmcze+PHn35+Dx553cKTRnO1xVa4a4Yxx7cXyIgv8ABPH+AAm/3zofBWE3U2M3mrq7SEubLEXNloiJbN1uViQbm2VNw853XRIaUuSXLLFhIksAxcsKoMZuFTc3EFWrm4iVbubkkzO5dmhhAtlQioXjxzx45kmXbM7PNvd93r4fHkfB8PwWq7VYmMoVC23rVIzU0XJkjKVaETvPMoi+Phu93dus8blTvlJOc9fJ79RLbqGMzZbutuGZjKrdfB8PiqCC/GHy/Lfl1tu3aLEqxZSWUAsWLJSUJUoBKAlAAl3m5suVNyhNygluUAlASrLmwAsszYLNzc2SksqULLmxLKiy5soWLBYLFllzuSksUSkoCUCywFlikEWUAsCwAShKFgslFllzZLLKSkqUlAsFixYCWFlO/L+H7b8wITYQ0yZG+RlhaLcblgxWtG7TGtxNmTVbjx5WrLM4YYXDhmAKbBuD/gu4/guvuddYrO9REUiZZxcXwIbxWeeK22ASUHORU9HTUtNRkVCQsTGyMvG0MjQyM6CF10ETJzxywxo4I4YUKOHF5uGGDMAhNhDVy5a4sePGtbY8mFa0aMWy1zjYtFrhqxcYWuHJjxOXIAp2IIP+Nbz+NcnEb8Dv0vbU6nETGZkp03W4yIX4sWPiyHjmtw0uKoxVWGwGIoujqjprwOBtwOLlw9N8dICF1U0WJrhjlngjhQo4IyFDDHHm8ehg2QAhNhGHCzzN2LFgtc5GbVa0x5MS1w3a41rJpkwuGbFrlwuXIAqpAmyF+DAT4MB4uAeCKaKYY4t5v4IEUIhI0ccEMEcSKSWKGKAhhIYY55I5IIYJJoYo4iBDClhgjigIUcMqGSCCaCCQlI5Y54WQiuoxwIfxXjeK9OAwmEQWKQGMQyKRaKQyGQSAQWFxOKx2SyOSy2XxWHwKERCPSSYSSLRaMRaKQ6EQJCYXGYrZtHy+SwaPwKCW3RE2l0ImkOhUAgcHisTjchmMZi+LYhAIZFJZMIxjxCoBB4XF5DJZfLZvDqPFo9KJtOp5E5ZKaLSwhNHSph31vXCviqRRhGARgQjAQnKcIhEZryjDPaOO050wRihWUYRhkz1tCeCuXNbDFGEU5RhOUooyeC7o9AAhNhDnCyxNXLJstcMsbha0cNGa3Fjb41rZs0xsXLdm2Ys24AqXAneD/jTM/jS9vG+mcbXN3E0hLJKCpXMwpVVaczc5glcQxrGMUtvO7tNFClVVQNzmbW2kjhXKtYV4e+Ngh/Ffp4r9YDBIBEIRFolGIlFIEhMRiMdi8ji8hk8nj8bhMKhkWlU4m06k0eiUIgENh8hisnjshlMtkspiaHRSQTieUKXR6IQqAwmIxuNx+RyGSyuVyOLwWGRCWTagUabSaKQ6Bw+KyeRymUy+Wy+SxWBRCRTSeUqkTiLQqAROLyuUzmQyeSyeJoP448u6+BeZMyuLIkESFXUxMSSmJJiYQKkJiUxKJImCCJJi4mJBBETEkl34PwTmY8QhNhDFzmwt2ORitxN3LJa0xt8q3ExyMluRmxzZmmRgwY42gAkCCooCcIL+cqP5yrnL43x2eXnNMsNa3xqRIkli3zfOKvh6qTJKlt3dty8FXZvJngxNvas+XxI8ec3Kh/CKx4Rc4HCIPDkMhUUiUQiUQg0CgEHg8NiMRicbkMtlshisDgcMjEklUqjUei0aiUOhEEgsHicTjshk8tlcriMNgUKi0gk0sjkcjkYjkOhkCgcNisdkctlc7mcpicJhESjEwm0wlkai0WhkEgcHh8XisfkcZkcXgsLhUEjEejUmg/kD01eX6M5TMpmUolEomE1NXAmJiRMSmpQiYmpIsAupRNXCriLAAuE35PwDKfHAITYRkaMHLLIzZLWuZqxWtGTFmtwtWrFaxbM2WJsybtmGNiAK5gLAAYT8FuH4LlcEsTYyQxQE6znGcpRkrCN6xqaaXnjw4b1Upgtstg1QwYLShCtcOHHhx471w3reEZWto3ZNmzNghHHfXr1489a3jEhKFsGLJkzZMlEcOHPn04ccapMEtRqxWtKE54cOPThw1uQlghS0pUpCUkqpqzrHTfDhmpg1cTgcbFwMVI1Ag/4WKP4Wce2PGx4mvA5a4TV748/B5898d5YjFcI1wZ6VwqpjNzvOWdeHEznF4xjGqqjLN5hNVWLzO7uZrGOVVEzvjxu6Y6cuEGd7zlMxc3NxNV2cvC4cIi88effj18Hjzyxw7eJ4HgdMJ3z79evHM3WNa6a1wikcePPrnxXPNoP5O92a9fw93Npi01YAAAAAALqYCJFXdBMAAARcBMAACYAiUJqwupi6mAiSJEXUpgiYmrF57+r5NXXnACE2EOHLZs4yYnK1o1YN1rRnhcLXDbK4W5GDdw0Z5GmRhjbgCp0CfIP+NY7+NZlHLfTjy58uOJqIWnM5Si4i4meXPhiIxMZZnMC4TKMRiKQ3MzasxnBNYmohMzMpmbSVVYqETc3Ljx1vF4CH8IhHhErgcDhULiEDiEIk0YkEajEMhUDicXjcdkMdkcdlsjj8PgEMi0im00nUqjUOhUChsTisXjcfj8nmspl8TQyNSqhUCmS6NQ6EQOKxmPx+QyWSymXxmHwCFRqYTKfTCTRCEQCFxWKxuQyeKy+WyOIoREpNLp9NJVEIZBIPE4vFYzF4vHY7AIHDoFFgg/kT357+DxtaZZlJdXAkTCERMCUWBcSiJoitgAAAAAAAB4Pm+nnF8SE2EOcbVjjwt8a3Dlc4VrRq3bLcLFplWs2WVo4xsczdhlaACtUBaYT8ac340+VK6KZpYpUJ3w1nWKEpIFaznjjhvjvhmSyZNGrRmyYMCdcuPLtcOt51hCWK2DJkyZMGDAnfHr169+fDhhLJixZsWDNHVGWTwGCE/CyF+FmGeC/Gw8i2CkI3rlnjx78t5xSxZs2ClIQQgmrGMaxnNAhCEkBmvNVMlK1kKzrjvWcZWtitbFGU65cOHDnZcePwgIP5k+F437N5nM3GwAAAAAAAAAAAAAHX0fZEACE2EM2zdy4yY261uzyNlrRuybLcLFsxWuMbBuzauGOFpiagCtEBV4P+Suj+Ste+MZNbImLi5zW5iMa1GEze9xdVFKnPGc5qOnTlqqufB48eMzVYwqJvnExqcXy4sobwkqeEpGIgpSAlFJITklGRkFCxcfKy8jIzMnMy9DJysfCRUpNVlRVUE9JRkFAxMTIyMfLyM3Pz9HTx8bER0tXWFpWT0tHQkPExsrJy8rMzczMx8HIQktJTVQCE80eE0eT0USKYAFaUw2mAAAAAAAAnw+7CtOqAITYQ4bZMuRriarXLBy1WtMuHCtcuMrFblxYmblrhYNcOXCAKrwFUhPyUdfko7QYKUghOcY3lKlJQTrHDjbaRvOs8MYmC2bVo0YMFkceXPrvnzwvSWLVi2UzUYb7dOHPhphlKVIP+FYr+FYt4GO0dLid8ePPrz65zdYjhyrCsymInSi5nM3cQhiuSMJTfO93cTWODhfLnO74ghPSHj+WHwLOImmAAAAAAAAAAJ4ejw6wngCE2ENnGTJjxtmq3I0as1rRwyYLXLbM5WuGDLM3w48uFizcgCv0BZYP+H4b+H4HtaONccd+WarpHCV5zz3aKxhWZu7uKqsKTd3MpxVaurnOdzM01pQzcrolc3LVY5Ti5h/CPx4SJYRCYDAYPCILEoLGIVGItIIxGodCkDhcPjMbjMhkMlk8li8JgUIjEck0qkUai0QhkCgSCweHw2GxuJyWTyuSx2JwCGR6UTSZTiWSaKRCBQWGxONyOMyuRyeSy2LoREpJMJxPJNFIZBYHEYnH4eIPyukeHqROLznMZrK4uJi6JlMTWcRETVxkAFzi4VdVcXVgAZxKExefH9/NT44AhNhDJixYYmDTGtyNmTVa0zOMy3E4Zs1rXCzx4XDVg1csmoArRAWSE/EA1+ICOUsWDBK01cM8JCiSUaxnjyZaVYV8Ncs8M5SwZMGbFoxWwUhCc8d75ceu+XDesaWwZs2zVm1WwI59evg79unCwYtnGyaM2YIP+FjL+Fi/HH0M4xEXu+fHj347tGq7a1fLnw4uImNXGJteZlEVWIgLwmEQi8W453d7xetcuHLFUvwZ8fv4PUIT1h5dhr7c5zhOV5EpgAAAAAATklMAACciUwOD1c8Y9kCE2EM8ORm0xtHK1uwZ5VrTCwarXDjLjWssjPJhzY2uTM2YgCo0CfYX4GjvgZbrlrirmgRRwy0z2z21111122101zzzpZZUMMUMUVFElUmCswF2EwGKwmCxV2Gsw1GEuuqwGAimgkligpihUz1334XC4fB4HE4PD4HG4PF4fD4G++meeGOBBBJFRZVgMFisBksNjMRkgg/4wWv4wS9zz5c8bjM5XWaUhUxMVFViq1HCcRUqIXSZSJXjNSLzPHjx48+e95SSnK2cTWIrERqMTqq6TyitEVz5bZoCD+AvEi/R8G95EIRMSmUxcCJghIRKYmJTETCYTF1JEkSTFwTUwi4Jgi4TARdTMErZ8v34zj4AAITYRka5WrfCzZLcTZqyWtG2TItxY2jBa0ZY2+XG3yM8jlgAK2gFYhvDxp4eCYWHi4CLR8HLx87LzcvNy8fDxqFg4WEhYiGjIyUmpqYlpiamJqYmpqcmJaQkIqQhoqKhohAwcfIzs3Oz83Qy87KyszKzMvJx8bDoCMjKCQpJimoiD/itO/it5xM8txNZxdTU1OorWOWOVaxURERSalmZm7m53vO99eO+t8c8ZmZIxGMY4a1y4Y8S+UYiD+GN4n3bnMkzFwkkTCYuATCJESTCJQmJAEJiUSWvfl+uR5QAhNhDJvkx4W+Vmty4sTNa0atWq1w4YsVuLJjZuWmNu0Z4WIAr0AVyG8VQXimBkZGRl5mblaGXn5Gjh5+PlY2TlZONjZGLiYOBQEJGSEhJT09RVFNUVlBTUUxNR0lLR0VAREDCxMbLycvL0M3P0NDTztDP0M3MzMTGxcCgIqIiIyKkpKikJ4IP+LDD+LC/q7uM3uOOuPLeJhhwcscuHTHLGNYrE4mJu83ebZzu+PHPHjnjeeOczNlRWMY1wxyxqtcL8h04cAITwZjYe6laFoWlG9axjGMokIoRgRhFGEYTgRgjBGACMIwjBCKEYRQjCKMJo14PVlOHAITYRjYOHLDExyLWzBi2WtMThktcOWrlayYuW2ZqwwtWDBqAK0AFGh/JMB5Jg4nE4rE5HG43HYvGYnDYbA4HAoVDopGo1KJBKpNKJNJpBIo9II9Ho1EIpCIJBYPE4/H5LJZTK5bKZPJ5LIZDG4vD4fBUBgiIQaFQwhPxizfjGfjC+iFoYIWpSmCmLBK1qQtWUYEoTpVlw59Ovbr24b3jOcIQmjgloloxZNVs0rSCE8PZ4OrlrGE5TBGESMEYIRQjCcEYEK0VQjGEJ0nARRVw+CU4cQCE2EYmDnHia5WC3E5Z4lrTGyarXLLFmWuMmRhixN8TZhlbg"/>
  <p:tag name="_INSTRUCTOR VIEW19C14C36-AC8E-43BC-9DB6-C2AAF774C7DC|PANE__TAG" val="_"/>
</p:tagLst>
</file>

<file path=ppt/tags/tag33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MgDHAOAgAQdA9gBJAEQjd010F5/r0uFMsyRdPC+PgMKSBBE//8DRShGKAUDOAtkGSAyCQCAgAMBe8IeRTMJAICgAgHhwx5FOAgA/gMAAAAAABHl7MA/CqABU4P9VN+q74q3034GewBfZwnEcLjWK4cKwucwxrhy7VylnPPwc998d5uc5yuUFRNu/Tr0sIL+toP62dzc8+POaAPl9WxEbb5UyT04jau4zM8ZkRtqzS7bWy90g/graPFnc5m5BJImJiSauAImCJiUSlMTExMRJMJE3v4PTEAhNhGJyybY2OJktYMGDRa0bNMy1y5ZOVuTGzZtc2ZnkcuMIArOAViE/A9F+B8FWNq2w4MOBgtotswYII1y5cufDlw44zla2jJs1aMGBPDlz7c+nLfHFLFgzaN2TFiJ5cenLrw58MY4qat2bVgpIIP+HOr+HOvUzyvs8KeEs779e/PnvrCscOHDly1iIbnjx3vM3aYiscMctcNUu874553xm4xrhw4cOFRGb4zsg/c6Yz5+7tExlK4XBKYBAmriRF1KYRIiYupBEgmJRM9fg2LjACE2EMMjXDmxt2y3DiytlrRgzyLcLDHmW5GTPDmyNmbbG3aA"/>
  <p:tag name="_INSTRUCTOR VIEW19C14C36-AC8E-43BC-9DB6-C2AAF774C7DC|PANE__TAG" val="_"/>
</p:tagLst>
</file>

<file path=ppt/tags/tag4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NAYHAOAgAQdBNoHxAIBEI3dNdBef69LhTLMkXTwvj4DCkgQRP//A0UoRigFAzgLZBkgMgkAgIADAXvCHkUzCQCAoAIB4cMeRTgIAP4DAAAAAAAR5ezAPx4GGILKAAAACoMBHofxJAeJLWQxeNweBRqPSyaTaWSCHQKFxWQymVyOOxuFw+HQyLRQhvBPp4J/5KgkJyKhoOHj5eZnaOZl5uRjYeKjJiamJiUiogCF5M28cGZxqVChhghIYYEMKfXyocyAITYQ5ZMWWNhhbLWuFg3WtG+bCtcNcTBawcOG+VqzyssrBoAKeh+G8arXjVvoZuZJSUpKSinJKIg4uJl5WVl5WLhY+ERURECF+D1L4PR6sRVhJqkdN+Dw+Fw+Jw9tMEFFmAquqQCF5Y4Hhg1dMaOCMI4CGCOKGXM5GCWKQCE2EMWDLLkctsi3FlZY1rRk1brcLJhlW5GzBk5aZmLFi3ygCnoghfkS6+RNe/AwW2XYjCYjBWTQyz322121z0zRWWYSzDCF+ByL4HQ8FgsNdhJpIa778LgcPgcDfHDFNZZhJsNFIjCF5K28bV0wwoyGCFBDCI4I4bdPATghNhGTI4wtWbTGtxsWrZa0YuWq1w4ZuVrRxjyt3DXG0bsm4ApgEoP+RzL+RyvMZjMXMzw4+Bd8gIbwMueBkmIkoOYhIiCg4GPTsfL1MqCGyRawMBUzsDCwcHBwsvVwUHBQgCE2EYW+VjlyZGS1gxxs1rRjlarXDJliWssOTHmcMWznLjbgCmIXg/5ISv5IN+PDj2aqJu973c3x6eDwg/4F1v4Fz76Xyiohbd5ddcY6wIbOmIUHcxMHBwKDgIFAoOFv4OAg6MAhNhDbGzcZcjBmtc4c2Fa0Z4nC1xjYtVubE0zMs2Zo0yOW4ApXD4byOJeRxeQlJ6ImoKEgY2PlZOTAg/4GYP4Gac5jeIqqq6iGyFawcBWx8HCwMTdw8FC04CE2EYcebMzy5Wa1tmwsVrRq0yLXDJw0WtmOVsxy48ObJhYAClAOhfkc6+RzvGWTYqaKKtiWDIP+B7T+B7XvrZGMpoCG0FjOAk62Hg4WZsUHAxYhNhDTG2atnOFktYZG+Ra0ZOGy1zjxZFuTK0yOXGRpkbN3AApaEYP+TFL+TGHhcZzu8zi+XDpwhfgYO+BfvBSYKSxBPSwN+FtxoIbOWIUHewcDBwMLBxdzCwEHSiE2EMmDRrlbMGy3FjyMVrTK3wrXGFiwW42+ZriwsG2NvmygClgQh/Jch5LkYNGIhFIdBoJC4TF5zMpmgv5YY/ljHMetyby5KIbQWMYKHuYmDg4OBib+FgIGvCE2EYszBm1cs8q3EzyuVrRqzarXLTKwWsWuJi1cY27bExxgCk8Nhfkws+TEfEYDHUXWVTTz1oP+B1D+BzXn1vcrmZiHxxZUBnMHhMJpcFQGYiE2EZW7BoybYnK1uwbZVrRoybLXGFyxW5crHLjYNcThhmbACn0ghvBuN4N05GPm4CLjIaYnp6gnIyGg4mXmZ2TmYuFhYxFREZCAhfg7O+Du+7BVZCbATQy4G3B4HB332yxwwQUSYKaiSbBAhPIHXQ5uudYoxCMJwjCMVdvVRhMhNhGZs1bOGznMtctcjFa0bZcS3Fjx5VrBiwbuGWJm1yYmwAqMASuD/hrc/hrrq4z0zUxdXUVrDUpzvO83doiIxmpghfg94+D3WqTBQ3QUIYbYcDXgcXg8Dg55YqsBjsJkMNiMFRZBHHHXgcLg8SCF4OxMjJ03wxo44BDBCglijijihgkjgQRwR26ueCPMgCE2EMszljhzOca1u1YOVrRgzxrXDLI2WtHDZw4aYWDJvmzACrYBOIX4l7viXdmgonkwOFx+RyuPwNsVWMxGMyGCqmjmnkjhgULpMJVZNJOrttrpnhpSxTxAhvBMx4Jw4CHkICYjqKanJiOioGFl5OdoZ2dpZenh5GCioaWkKaMmIqSjJqOkIiIgIWFmZGfl62VqZGRgQITyx4NR7sZoxnBFFGWGE8MccqUpTBTAneMYpwJhj4vPw0rjITYQ1bZGTBq0ZLczDKzWtMLJwtcMMLJbkYt2DJo3bsmWVkAKwgFDg/4gbv4gaZV31vXfV1MXMxOMY4apLje8lXBNxOOVcMTG+fHrvMYxrhfK88iH8ECXghHhcJhkHjEOjEojUQiEKgUDhsRhsbjsdlMjj8Lg8GiEYlkukUgjEKg0AhcJisRjMdkshlMXhcAhkSlUymkwk0OhSDw2NxuSyWHghPIHVnTr1rOMU4k4RQREYRQIQRhEhMCcpyRkTlGeHwei7YAhNhGRqzbt2uJutYN2Lda0Z4sa1xkyslrDC5ZZHLVy1aMcgAqXASyE/Gut+NfPHjrOeGd0sGbRu1bMGCrDetaUxYsmKyePDr4s8sYyhvCHp4Q3Y6CioiKhIBCw8bIzs3UztTJwsBHSlBQV1FQSkZFQUDByMrFzcXLxcPAgheguL4o9yjhQxSpYI44UUEySKJDDHDGBrcTHBDIAITYQ2aNm7RviYrXLhvlWtHLBgtw4WjdbhZZGTfJhw4m+XMAKlgEug/41vv41q+Mc99Z5wYrVcs6xwo43vnu1VjEF453yiICH8K4nhYFhUih1Chkch0QgUFh8VjcjlMbl8lkcHg0Ii0olEyl0ehUIgULiMRicZicLisHgcFgEBIXkLXwxZ2+eOOGGMEaKFBDBAQIwCufYwwsiITYRmxMMbZy0brWrXHhWtMzhktw5G7Rbha42Lhw3zMGLhgAKlgEohPwbhfg2vrlvpy4cKUKamBa+JHAxQzRpK0owrTXHLECG8Hi3g8FloiWhIyBQsbEysbTz9DK08LBQc1LUk1bSklFSEVDQUTBSMTJxIIbMWDSxlYOBhUHBwtDSwMBAYAioiipoCAg7uJgYNCoOHwLBwK9AITYQ1yMGLFmwwrWzjEyWtMubKtcOHLJazw5HDZxlZs2ORgAKgAEng/4M2P4M38uepRcQqo1iiM5vPGDVVfS4uobwrCeFZecnJaYiIokYuVoZuhn5+Rg4iQnKimrJ6WiELHx8/Iz87PzIheauF4IdrHLBGhEEIhgQwBBDBPDo8PDCxAAhNhDHKxzY2OHMtyMsWZa0w4mK3DiyZVrPHjx4XDBw3zYcQAqfASmF+HM74dAcbj8Lh54bMFjshlMphsEmpgtlljhimjshmlgjllnRwwCG8HrHg9HmJScko6ARcfO0c7UytPLzcNCx0xGU05USFBHSENEICDjYePi4cIbQWL0DgGDg4NBwEKhZerh4SDrpSImq6IgYKplYGFg4GBg5G/hUDaghNhDJtkw4crdstaMnDFa0YM2i3C0xZVrBvjxOcjJhmbZG4Ap/HYbwzEeGYmNk42PgoSKkqCanpCKgIuNm5uXlZ+Hk4ZERQIbwszeFoeYlKKSmoiGhZOboZ2dnZWVi4CKjpaYkp6OioQCGzhiGEg7eHhYOBQKDAg0DAw+AYOAg6sAhNhGHJmyOMuJqtxY3LNa0Y43C3Eyb5FuNpjauG2TM1bZWYApxFofya5eTWOSx+TxuQx+LxGDwqJRqRSiSRyPQCFQAhvAhZ4EK46YhJ6UkJCKhEHFx83K1NDY1NaCGzFg+Dgq+bgYNAQsBAoGDhcAwcAmwITYRjc4WmNsyYLW+Zg2WtHLHItxOMzJblbMs2PKzc4mbDKAKYxOG8iP3kStiIaioKienpKQgZORpZWnlZkCF+BRr4FH8lRdRdFVJRBPBPDg6cGCGyxgNA3sPBwMDBoVD4BhUHPghNhGPJjx5cTLGtZ5muFa0YsGy1yzasFuJw0xt2mNmyzNGgAp9HobyMteRm+djZmIhJKaoKSimIiBiZWXm52Xl4mFhISamJyYAhfg5q+DoHCYqzFUWQw34O/E4PB4nA32wQTVYC7CUXRCF5o4VR6+dDHAjijI0KGCNDp64IciAITYQ0cMcmVljxrWjPI4WtGzPMtwuMrBbjxsczXLlxMcrbEAKpQE2g/5KAP5KIW+DhiNXZrXblHDd9evHirlrwOHLlUTNzz3x6+DxzM8I6cIAhvBwp4N7ZSIjJaGg4eNj5WdnaOXn5WRRUlLTlNSUkhERSHj5mTnZubn5+Xi4GGlpaipp6ikI6EhAhPRXjeU/B800USMYwjBCEiEJwjGlwAVjPr8OVYZAITYQyas22NljarcOVk5WtMrHCtcuGbhblytnLLMzZssTdyA="/>
  <p:tag name="_INSTRUCTOR VIEW19C14C36-AC8E-43BC-9DB6-C2AAF774C7DC|PANE__TAG" val="_"/>
</p:tagLst>
</file>

<file path=ppt/tags/tag44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PgpHAOAgAQdBMYHxAYBEI3dNdBef69LhTLMkXTwvj4DCkgQRP//A0UoRigFAzgLZBkgMgkAgIADAXvCHkUzCQCAoAIB4cMeRTgIAP4DAAAAAAAR5ezAPx4IJILi1FAAAAAKlAEmhvEbZ4jSYCBi4OXj6ORl4WDjJakoqykmIyEhZGVoZufnZeXj4KCmJakngIbwV4eCyuDh4GQgKKMppagkIqBgZOPm5eZlZeXj5GFhYSKlJKeipiKioACFzlUU2PlhhjjhnQoYI0IjI4oUcFOZwqHUgCE2EM8bfKzbN2q3CzxsFrTK3aLcOXFhW4WWVm5YZmLJxhbgCp8CeIbw5jeHMeTj5eHiYJCSEtMTElGQiFi5eXm4+NgUJGTU5LSUNBQcTNzs7IyKBipCWloyGgoGHj5GPiYNCRkdHRkBAQMXJwsjEwSIjJKQhIRCxsXLx8LBwURHSUtFQCJlZmbk4eAhJSeopqOhIONm6WhoZWVkcgCE+Wm+WnnkaFIsM9N8N4xlTBg3QpRDDlvlnUtmtotKE548OWc0pYpWlCdb54Y16UpolSUL1x58eHHWKFqUSirOMJYMGTBilCuHHlrdDNq5GTNkt4pAg/kb2T2fBzmM1cXMTEwVJF1YJgIlEhMJhEokTAETFwEwImJiUwBEkxIJ8H4LuM4AITYQycNW2LJkcrcuPGyWtMOPGtxNWLFblyNWLLG1yNseZmAKgQEehvBeN4L85OPnYhISVFOVkpLQUBCycrMy83My8LDx0lOTgIbwM9eBoWUmoyihIyBgZOPm5udm6GXj4WCipCUnpqUjoaEAheLM7DJo650aWCOBDBHFHBCjl098EeZAITYQzascWJlhYLW+Vi5WtGGbItxMMzVbjyuGDFwwb4WjfCAKgQEjhfhmS+GXmKOTBxYeXCwz1UYLBYjDUQQ24PB4nB32z1RWYDBYQIX4LovgvJLqcJFiLrqpIoab8DgcDhcLg5UFFV2MmugkgITqbpR4ca3vO8JxhNGEYRiE58nl1giAITYQyYsGmVvkarcTJyxWtGzNgtxZsmRa0ZNGuRkxw4mTLEAKiwEyg/4R1v4R4eCK58OdXKphgwikzGbjMJqyriHDOs1AhPwdOfg6nwMmSuKFpwrO8b5WvLjx3YIYtG7hZMGKkp1x3w5dbPpjWVCE8ddfPPPO8axnGE4RhOCcEUEYQjAhGEUYRjPT3Yo6QCE2EYsWJy4Y5XK1u0zZlrTG0arcONqzW5mTXMzy5W2RnhxgCrABNIbsBuwrg5GPhY2Bg4qElIySkpCKioiMio6OlJiYloiGgYGVmZ+dmZ2bmZmXmZmXl5OAhYKMkpSG8KlHhVDjpKImoyUipaQmJCSgoaBh5eVmZmfm5eZk5eZk5WVkZmPkYeBhIqWnqKgoJyYjoyEhoQCD+HPBx4vgzdXmbmWYIAXBJEpqYmJufH9mLjoAITYQwYY2GXM1yLXDnLlWtMbZqtcY2TZawyMsmTM1ZMWrFsAKkAEyg/4baP4bdeThyvhOLXfG+OczMRVNd4uZREY1GajGtVyQhPwe5fg91gy5q2ShCEJKFEYxrPPTPlvlrOzBi4GLVkpSlY58+ECF4Qw8sWVrljlQwiGKWSOKWKGGCEQwQxRyRzRwSSwQx7WWOHRgITYQ5zMcbhg5crWONi5WtGbJktcNWTRbiyMWjFiwyZMLfCAKuwE7hvCyt4WgYOLgIuERENFRUVDTkNIREhDQiJiZOZn5+dmZOLgYiYnKKmrKSYjoGLmZ+zq62hkYCOmKiqrKisCF+Dx74PCZJ7JZI4IY466bbbba5ZZqLLsRhMFZZQhrtwOFwOFwNccUGEsw2EwVUkVLH34nC4mE87eJ0PBMZqwrKKIRhGCEYRgjKMIwmTlOUUCEYL6/AMUeWCE2EMGjNjlxuWi3LjxNVrRszxLXLjM5W43GJo5asWLNzhaACpQBLYT8NxX4bgcOnLvw6apZM2jZmxQUnO81MTBC0ZVnOtaznecghfgqe+Cr/HRZzAYKqaWm3C4PC25OfC2yxSVXXYzCYCKaRDDHXHTPbgcPTeCF5i4VV5mmOFClihhRwwwQxQwRRQEMUaGCGFHPs5YI86AhNhDLM3aOWjhgtZOGLFa0ws2a3FmasVrlm2Ys8WJxlx4WwAqNAS6D/hmq/hmX4x4euNzKKqsTyvFQuOLO5urjBUsXquHQhfgfu+CAmTDSZC7ASSRz134W23C4PD4OuGCa7EYrHYiy6SKOOumnAy24/E4PDoXkreq8nXOlgjQwIUIQoIEEMSCOCFCjT7ONBlQhNhDFhkxY8zNitZ4WTda0ZNWy1w1ZZlrRzkyuGbVxjbOMgAqQASuE/Eqt+JWnPhy3wznambBmyYrRheGFCGaHAtmjgvPPly5aZbZ8AIX4JrPgmHmxEdyCeW2nA214enE24lHFgJshgsVVgIKISNfFgcDXhYXnbieLF5eWGWCMRpYY0UE0EkUiGGNGjglW62OCHIghNhGJwxyss2bMtcMGrha0atmi1xjb5luZvmc5mzdjlyM2YAqLASeD/iJy/iJ56541nFY4cI5RiMTFuN8c8dzNNR5F6xyAhvAxZ4GEZCWhpaEhoeNlZWVm5eblZuLQkZJUlFTTkhHREDFxcrFzcnOy4IXmjhuCfRzywwoSCFCghghggQQwQwRwwz7ONDlQITYQ2bNG+VjhZrXLXCxWtGbRitwtMORbiZYcLBtkbYW2PIAK/AGYAYP+AwL+AwOr5t1nhPTnydu/LMxGta4ctaQlOoqomp2tE1FEzmSq1hF55553nOLpE3fPObmYqMRKb2WKmVyummMYhdslVGITec8+HE8TjynWYmaAg/4aZv4af9S4TqdW1t068rqs1M53a4hVaVEQiVwsmJJmc5vMznEEJZnObmU1ETiYtKLpNImKKRFxmVonURSIu6tpGK1z5G2ufK8sgIPwPKeKm0i0i5mQiLq6LmC4TQAARdTEkTCYmJiZqYupmpIul1IQmJiasAmpAEwIuJmZtvfrxOPEITYQzyNGbPJmyrXDPJkWtGTVitw5HLda5cuWDNlkxsnDZgAKcSaD/hhO/hgprlXiT0iuOefPne7hVuPHnvne6nhhyiCD/g9a/g9nuMxZFGIRE1NUX24zcc8ZzKSD+Jvbhx3x3MzEpRKYlKUTc8evk5rHlCE2EN3GZoyysmi1vixslrRkxZrcLnCyWs8zNzlyssbRkxbACpEBOIP+HKL+HKMzrj4G+VVESzO85zm5TERpCMlq5I5YiL48fB4+DfGD/g3k/g33iLrfC9a1rXCqxuM3txze74524xMYrhjo8jHTWOFxnPPnxITB1qQrtw4b1jCMIwCIRhOERGRCESMJynKa/gWE28AhNhDBuxZZcblqtaMWDda0ZZMi3E0aMVuVwxc5MrlwycZWIAqbAS6F+AkD4CMb5paZLWFpwMtckmEwWMxGQwU0UMtd+DwdtctMUk11VVWCgkhihvETh4idYKXiJGCg4aMlpigjpSEgo2Zmaebm52ZjUZHTE9TVE9JRUNCxsnRytbM2NGCE8BWOfWMYozJpxgrAjAhBCBNGc8vgmE4aACE2EM3LnFjassS1piYsVrRgzYrcLJwxW42TNhlyNWGJiwcgCnkchvAzV4Gn4uAhI6KkpaYjo6AhZWZoZ+Xh4GKopamnJaKAhfiDs+IL+CSCSCCCWdCkmqkQz4XD5XJ5fI5EhsvYNMDwcDAkDAQKAg4KDgIFDydrAQcFMCE2ENmOFs3xucS1zlyYVrTCybLcOLM4WsWuRk1yNczVxkZACo4BJ4P+CJD+CJfPCvG6duFRGevHnlvObnnnjcTrFcnSaiiH8QY3iCRhEUgMOgcFhMLiMXjcfjMfisHgEKi0klkmmEiiUWgEBh8bi8rjsxk8pjKE8jdGLn8W8ayjGM4TgopCkYTinGaenwDOCgAhNhGHMyY4XDBytZtWzla0at2K3CxbOFrhnjbNGzHG1cs2AAp0IIP+DNz+DMuZ3U4pisC553zinDXgR2qphfiEu+ITPAYqCopnvwd+BwN6KzBYqjIYSSCDC34u/HiF4qyscGdxqOGGGBGQIEEMUMcuRysEcGIAITYQxwsmDVwxwrXDhm0WtHLRmtwuWDVbjYNGbfCwxssWHEAKVQ2F+EL74Q54Y8BZiMNVgIILQIX4gUPiAbwUUC+vG4HC4PDgh8bWOAqLB4LBaPA4BAYuITYQ5YtcjDMzwrWWXM2WtHDFqtwtG7Nayb5MjNvibZnLjIAKggElg/4RlP4Ro8XyjprFRnd7xnURCt7uFYamNsiG8PWXh6dnJCcgoiCgYWNk5ubp5ujiYeEipKknqSMkIGAiZGHn4+fjZECF5a4Hij1tMcaOEhQwxQIIIkCOFLHi8/ChACE2EMM2Nk4a4W63Nkyt1rRiybrXLFplWuXDVpkx4mLJjlwgCmgcg/4UOv4UNb1eJpO7JiMY1VcpqdSAhPxB5fiCvrC+HHn06de3TPDS1tGrRbZhpVOF5u4ZQ7WWOGEhghgIYEMeVysMMEAhNhDJrhcY2+XGtbOWzJa0auMa1w5atlrZo1a5GjlvhxMHIApkGIT8Li34XP4RzZNGbFgQz49ePPGeKmzBsIP+IHj+IE3HON749eO+O7iHLfSVyIbRmNUDgWJg0CgSBIGDi70gY0AhNhGRqwyZMWLCtw5WbRa0ytcK3DlZMFrJnmzZsLJkzzNmwApsIIP+GMT+GNOnB0iWLmoxEW47uWHka8LWAIT8P0X4fe6TVnO9cuHHepipk2aLWgz4d+fh54Xl7g2SPR4WNGRwQgQCGeXYxwQ4UCE2ENMLBpiaZGq3E4Y4VrTM5yLcTVq2W5cLJs5y4mDRm1YgCmoZhPw3ffhvnnoybMmi0q3z58+OtcENWDNTAIT8PmH4e+VMM8eXLnz48NTBDJHFC07AhtDYxMDwsHAwMDAQJAQKBhZ2rQEHACE2EN3OZzjxtcK1lhytVrRlhZrcOFviWs2mRo1Y5MLZo2bgCmMYg/4dAP4c/Z1HgVwqY6553xZxvwI4QIP+Hyr+HwWI643x5768eO7RHCejWYbP2KS9jYOBgUCQKBQcLgWBgIGlITYRiZYcmXG3cLcrHG3WtGzBmtxNmeRbhZsWWNyzaYsuLEAKbBmG8PpHh9hgoeWgpKQjoaAiZmXnZeTg4KOkqCEmoACE/Duh+HcfJGSkYQUlSUoTvHg68OnOhtDYxQOA4WFgSBAgYWjp4OAhYIAhNhDds4zZmzfKtw4XLFa0c5cy3FmYtVuJwzY4mjbLhxsWQApWD4P+DpL+Dnuucc0VwaVYhvE0R4ml6CQnJiMgoeBmZOZmZsCGy9geBgb+LhYOHl7FAwUcITYQzxtMLlm4bLWuFrkWtGrXKtxZnLBbjzOMLJtmyOGLZwAKlgE2g/4QHP4QE8XqKpjNc8cWZTrOt6543GekY4VwhnOee92hXRqKhPxNLfiaNswKSUq1wz1vVHJHJHFGUZ5ba8t8dVMGLZqwaKQjPLXbfXhAhPLXgdHt8GcaxnOMJUpgpKSM4znGE4wijBGEYQiIzx+CZwnlITYQyYY8zRnhbrWrbI1WtG2HMtcuMmNbkyMm7PIwZNHDlwAKlwEthPwsifhZLysOa1KSTrXDWK1sGrRkyRjPDlz59da1hGTJTJbAhvE2N4mf0VAw0GgYGBQ8DFxsvOz9XT18rHw0hMUlRZVlFMR0VDQULG0MXRztXOiF5i4Lhh2sqONBDDBDBCQwECCCFBDBDCghhlx+bjhgoCE2EOMzlm1btMy1vmZNVrTFjzLcTZxlW48eVm4cts2Vq5bgCmsYg/4YHv4YH546rlw6Vqd748eLr0vhXACF+JIL4kXcVRRAtvwOFwuFwuHrnghmgsmmhsyYLgYO1k4GFQMBAwKBQMLD38DAIkAhNhDNqwcYWjVqtbuHORa0y5WK3C3a41rFi1cZszVs5buWIAqKASSF+Gkr4aO56p7IUc8+BnwcFtC6q7FVY6zFYC6ySSenE4vIgIbxDSeIXmgooaSikPFyszG08fUyczHwMXEQEpCSEJCQkFEQqBgIsIXmzheFs544Y40tMKKCSaiyAhlnhlnx+ZRxYAAhNhDDDiwuXLZotasMzJa0yt3C1zlYsVubIxxY8jNxhYtGIAqJASWH8E8XgtjkUsiUgiksjkql04nVEnE8nk0nUslkij0WiEEh8dls9o9XqtXptDm4hPxIpfiP9nXPiy1w48+XffLXHOs53jGUJYslMlNlMmCwhPGHHQ7d6wrCZGEYQigiiRjG+3rzLCE2EOG+LM2yMsq1nhyN1rTM5zLXDhhjWuWmPCyxscjDMyZACn8fh/CPR4SsY9DoxFoxFpBJplNJ9PJtLJFDkPj8vmc5nctnsnlsbjaE/FGB+KHfDrvO9cePPly4YzWpitaWBmjmlmsAhsxYRgYLBoEDAEDAQMDAwKDgYOJvYOAQ4CE2EZGrBw4yOWS3Hhx4VrRgyYrcLFs4WsWOLC3aMcjRnhygCr0BP4T8ROX4ij8kNmTgaOBq3bNmLVmxWpOOO/Bx79uvflw5a1RlCMZRhSlLUshW+Gt6xywwsoCG8W83i3HioWBh42Tj5eXnZWblZuRkZOFiYBER0hJSEpJSklHRktJTUxQUVBPTEtGQ0DAwcPCwsbFx8nLydTP0tHVghPHXPi8CxRQmijGEUIoBGESEYQiQnCKBGEYIxjGuPwOQzCE2EOXGVnhbOGa1rjYYVrTK5yrcOXE2W4cOPDlw5MWFnjYgCqoCgQGF+NFb40Z56WDogowWCw2GwFEM9eFwuLw99MsElWCuwl11UkMNM9eBtvnpljgjoiqqiwElklEEMMddtt9tM8ssUlFF1mCwWAoignrwOFwuDvpnlikowFmAuwGCkkTy34PC4HB20zpLLsFgsJjoKkMohPw1ZfhrPzW40tlLTnfPlx4cN5zw0nKksVsloQTjO8a1jedbzlTBizYs1JRw1w58OPHlrXLKWLNm4GrZkpG+XTr16ct64YQtk0aNHA1YrTnpz6duvPhy4Y0xatWzhbtlox0x4d9uHCCD+YvhGc+v1zlaUgTATABEwmJiQETATEolMIuAiYmIsAAAAALqZvfo+nc14AAhNhGRy1a4WjnEtYsXDBa0ZsWa1y3xNFuVw2yssLZy5ct8YA=="/>
  <p:tag name="_INSTRUCTOR VIEW19C14C36-AC8E-43BC-9DB6-C2AAF774C7DC|PANE__TAG" val="_"/>
</p:tagLst>
</file>

<file path=ppt/tags/tag49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0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0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0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0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0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0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0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0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0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0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PUWHAOAgAQdBOIDmgMBEI3dNdBef69LhTLMkXTwvj4DCkgQRP//A0UoRigFAzgLZBkgMgkAgIADAXvCHkUzCQCAoAIB4cMeRTgIAP4DAAAAAAAR5ezAPx4IGoSADkckAAAK8AFnhPxOvfiddVkBNOtYowlKVoWUhKVMWLRozZsVlceXPlz5cN8N41jaeCFJVhWdZzI0jGE4zrXDfPn37eHweDnhLgbuN0uZzsHCtk1AhPrnPrz9mLNws2jVq0ZsmCFIzvhw5cuvPn06cePDeNYLUlixQxSlKaN8OXXweDweLt156p0xWzYtmTNqyYLUtSGC2CWDBS0oQnO98OHDOd61mITyt4DnTwPjjGKIQnCCKMCIAIwjBGAAjKZGEZTlGEYEZTgCMAQjCJCaOPwTWEYAITYQycY8rVi0brcTZozWtG2Nwtct8TZbma48jZk5aN8bTMAKbx2D/ile/ilpjc1iqrlWMYrhNy3zeLreNoT7RT7RfVbdixYE8OnLr26ctZ0piyZJUiyghsyYRQGCYGBgYGBQMBAoCBEDAwsPfwcBBwohNhDnMxZssLFitYNGrBa0btsS1xkxtFuRtiwuGbRzhbY8wAp/MIP+K3j+K3nFcfCiEZnc7tMi7ZkrWuWNaxFxeXh441mD/bXftr96c03JcShEYxrtrpjhGOLje873nO+Md42kheYuD0O3lRkEcUcAEBBDAQoYIYISGCOGnXyocOAhNhDhuzYM2jPGtZYW7da0ZMWq3FkZuVuZo2aOWDfC2bNWwAqDASqE/Fmd+LNutp5sGbBa0Z3x4dNc+GsZwlgxYMGDFSEoxtpleVSE+q8+rBxbpaKUlWeWeeuWuecZUpgxWwKYa1vW9ZZ14VCF5k4Rij2ssaGEghIISGBDAIISCNTmcehY4CE2EMGDZozcNmK3LmctFrRi0brcWVy0WtMrTI2aNMLTK3ZgCoABJ4T8Uh34pFVJYJYpUhCtcetwcOWMY4MGTNkxZMEE45Y6wIT8AjH4BR9m7garWjK+WefDjVmhS2KWSEJ1veulnnjqheRNiaW+VGjgjghIYBBBBDFHBDBPHfqZYIaQITYQ4c5nLNy4bLWmRziWtGuNstctmrNblYYsWNszzZsWPGAKcB+D/ipE/iotnWdRec555573nVcOXTty5XjLjICE/AQ9+AhW8tatcMrwpixZsWjBSF65cfBjtrnmhePNPDBmcingjghQwAIY48jl0MVQITYRmbs2uXE4YLW7Rq5WtHGHItxNnLhbjZY2TNi4zYceTGAKVhCE/Fil+LF+N8TBbBoYsqsQhPwAGff47KYIr68PBvrvjuCGz9ilA4Jg4OBg4WPt4OAQoCE2EM27Vzkwsca1zla4lrRliZLXOJs5W5sTTJibZMuXK1zAClsRhPxa+fi2VlPBknLNGMMuTKxghPv9Pv6ZXlj1a8k5wvWNtYCGztiWAg8DwcDAwMDAwd7EwEHJgCE2EY2znLkcsMq1iyzY1rRjicrcTFlmW5WbZjkcOMjZlixgCm8Zh/FIB4pNYFCITDIDDolFJROJpNJRIoNAIfJZLN5PKY+Ag/4LJP4LJzfDOp47zzvjSuWPAjEyheJNCwOJhlhlgjglghgjhhv06NKAITYRhbtGTPExwrWeFswWtGTRstxN2eRa5YsGWJq4zMmjNwAKZhOH8c5njn9kcbjsMh0ekU0mEejUAgUThsfiYIX4JDPgj7wmEkwEUMuBwOBtwduFTxCGzVhsv4WBhYCDQcDE3sHAJkAhNhGVs0zNGuPGtxM2OJa0YtWi1y1yM1rfM0zN8zLJjy5GIApuIIP+Oxb+Ov/dcZu83cNctcPAxwu8897jjyaAhPwVsfgq5jadE61w48+fLvx54sGTJwNWzVSkU4Xljgk18scMJDBCBDAhR062FDhwITYQyZYcjTM5YLcbNk2WtGuXCtcNsWZa2yYXLjMya4XGVyAKSg2D/j5S/j5TcuZyi8Rgg/4KZP4KZWMmm28gh8YWMn8JgcLnsDQOLiE2EMM2NxkyuWS1i3bYVrTMycrcObG0W5W2Vjkw5sjZkyxACl0UhPx/dfj/ThipqhaMY565647SpoCD/gqm/gp9zW+2MYplxnnvrx2AhsoYBg1zFwMDAoGBQsPbkDBAITYQ5bt27RzlbrXDJplWtMORotcsMrdbjc48bTK3xYmmZwAKWhGE/Hw1+Ph/Ffhb8WeFUK4loIT8FQn4Kk4YpS4EMkpS0114eCCGwBCQ0HLxcXEw8LCw+AYNA0IhNhDLIzw4WrNktxYs2Ra0ZYcK1yyZZFrjCyzOczRvlassYApMC4T8fcH4+8TFmyYpUmCE/BE5+CMniaMmSUYKgIfCVHgcAn8pkcDgaJAhNhGFg0buMWNmtxsMbBa0Ytcy1y0bsVrNm2wt8eRo1y424ApXEIP+QHL+QHO+dbi088dWKIbwQpeCEWkjJiQkopAx8POydHMghsyYRg17DwMLBwcPWycCpyE2ENGWZq3xNmy3HmwtFrRg2ZrXLDKzW5mOJw2b4WWFkxZgCkcKg/4/XP4/O6xw4XjIg/4KuP4K3/A1ywWAh8YWOAqTQ4SgsbAhNhDZq4yY8eRytbN2zJa0btGS3C1wuFrhowzMnDjHkcNmYApODIP+Qdr+Qe2cR2quF1mE/BZp+Cv2ccsK58unDwSHxZW4CnsNh8/gcAgcbCE2EOMOPIxZtnK1tlwt1rTE2YrXLdyyWtsLNhlaZWjjK5ygClwRhfkPY+RBOefDMJisRhJrK4Z654T8FQ34KcbXwQhKLHbfPLW4hs7YngoPAcHCwMHBw8nVwEDAQwAhNhDNpjcZnDfItbYXGFa0yt261wyzZVuXI3atGzHMzbOG4ApqHIT8ik35FTb5bQ0at2rFSMct997wlambJglAg/4LIP4LI8RVamrzObk8LOornPfn4PGF5w4dQ7OWGWGFCIECCGPA6GGCO0AhNhGFoyYs2jVotxOGrla0ZZmq1ywaN1rBwxwtG2bM4ZsGgApaEIT8jeX5G488stL0nOOOGmNwhvBC94IeZi2jpyEioaFg5eNlY2XAhswYRQF3DwMPBwsfcoGDjSE2EZsbdo0zMGC1vjbs1rRzhcLcObNjWsG7bI1aZm+Rg4xgCqABLYX46VPjptqqiw09ks0cUdM9d9M8aTAWYjGYKyKOnB5PF4mulJNjLsJVhIfwmjeE0GKwKKxiDxqFRaEQyCQKCwWJw+Lx2QyuOzGMxGDRiRSiWT6XSaHQJB4XFYfI4rIYuITwtWmPbjjjvOcYkRCMYxjIhKEoIoo38A50+uAhNhGFixxZsbdqtxt2+Va0cMMS3CxzZVrFk2b5s2ZwxzYmwApsGoT8fuH4/p9aOrNwtW61F548N1MUdFMVAIT8INX4QQUqyvfHjw3MFsWTBaOO+3Pths2YbgIO9h4WBg4GAgYGAQCAQMLfwcCnwCE2EMsTjK5bN2K3JibZFrTIybrcLTC3WuMuZzjZ5MeHIwagCloPg/5Bzv5BxePHheJp1xzvYIbwbseDbmmkJKIhoGLiZWVm5WjAhsyYRg4DAMHCwsHD4Bg4CBmQITYQyYNHLFs0aLcjjMzWtG7dwtcNcLhayyuGzlnlYOXDfKAKUg6F+QDj5AR7LLsdZRVDTbXgwIP+EDb+EDmI41ma552shs5YjhIW/h4eFj7eDQcOITYQ2YYcLNkxarWGXHmWtGLdytwscLVbkxsWrJo1yM27fMAKhwEihPyIMfkQNx2yo3jWcFLatWbJgjHPr05ZqOFi0aCG8HB3g4llKaIpJKMgIOPk5GZn5mViYWBhpCYmpiUiISCjY+bk5sCGzBg2DgMAwcGgUGgIOBgYCBIKBgIBBQcDF3sTCQ9SITYQ3b5G7lmzzLWTJk0WtMTNwtwssrBa3YOWWFtkyNmrliA="/>
  <p:tag name="_INSTRUCTOR VIEW19C14C36-AC8E-43BC-9DB6-C2AAF774C7DC|PANE__TAG" val="_"/>
</p:tagLst>
</file>

<file path=ppt/tags/tag5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3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3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3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3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3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3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3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4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4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4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4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4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4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4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4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4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4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5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NcHHAOAgAQdA/gCRgEQjd010F5/r0uFMsyRdPC+PgMKSBBE//8DRShGKAUDOAtkGSAyCQCAgAMBe8IeRTMJAICgAgHhwx5FOAgA/gMAAAAAABHl7MA/CloSg/4E6v4E145zveRF8o6Y6IX4CpPgLXumw0GOouoqkrYPA4nDgIXiDHocLl54ZYZZcflUMGCAITYRkbsczFvjxLWjTDjWtGjLKtxYs2FaxYuWeXE3yY8rlwAKdRuF+BuL4HIbZ6psVisJiLokdduHvwMs80GCqzEwhfgIq+Ae/AQTJbcDgcTgcThb5UllV2Gsglinhs2YXQOBYGHQcCgUBBwEDBQMDAQ+A4KBgYshNhGTCxxt3GNstyuMmNa0aNcq1y4bNFrLJib5WzBuyy43AApsHIT8ECX4IPU8Es2TNizSkx3z58uO6OTBk3YghPwFBfgJlwQoojfDl149ufHeEMGaWzBK0oXj7VwNDh5UcEqBCQwRwx4fPxIcECE2EOMeVu1ZNmC1zlY5VrTEyyLXLjJkW4cuFzmb4mDnKwZACnglg/4JKP4JH458tu6045T07a0vOb52RU43qdUAhPwGxfgNxyOFLBSUZ48+nHty1nK2TRo0UpSc8MdOHDfCheRNnHFr5YY0aGCGCFBCQAQwx16+OCO0ITYQ1b5GLDI2xLXONqyWtGjBitcNmbJa4xNc2Ji1btGjRgAKYhiF+DNj4NE5YaKMNZipKFdeHvwM8NVWCw2Kg/4Cdv4CYeE4iDM3UImJvrz68YbNmGYCBwSg0GQIIOJwHBoGRCE2EOMLlnlZ42i3MxbOFrRoyxrcLJs5W5GeRlhbuWjhrmZACn8nhfhiu+GMGCS2qnCYPBW2QWSWURRQ214XB4GuFNhMBhsFRZLBTKCD/gFW/gFTnHHXXW9b114XSmscMcKwtz48d7nrfGSE62Ktb1VrWcYxiijBFKKEROdfBNYT1iE2EOGzbKzZNHC1y2zYVrTEwyrcTfMwWtsOFjlwuHLDHmzACncmg/4bcv4be9Lqs3MuDpw5Yic75753MIqI7Z4Z7IT8Apn4BSaYeBWkEY3zt+HDEwYtWTNayUbzxz14dcyF5i4Phh2csKGGCEBAIYoUMEaGfU3wQ5khNhGZqzyt27Bota4crFa0bZmy3E3bMFrHIxws8jTK5cNMYApoG4X4eKvh5LjjKJMFNhJpo6cDh8LhZ46qMZgM1hCD/gB4/gB3pwvUE3BWKiJrvx59eICF4y0aHN3zxo0MEIIY8Xn4JYogITYRmas8zlo0yLcOXGwWtMWRstcY3OJbizNG7JmxctmjRmA="/>
  <p:tag name="_INSTRUCTOR VIEW19C14C36-AC8E-43BC-9DB6-C2AAF774C7DC|PANE__TAG" val="_"/>
</p:tagLst>
</file>

<file path=ppt/tags/tag55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5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5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5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5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5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5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5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5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6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6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6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6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6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6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6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6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6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6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7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7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7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7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7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7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7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7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7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7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8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8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8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8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8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8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8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8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8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8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9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9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9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9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9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9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9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9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9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9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0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0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0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0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0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0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0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0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0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0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3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3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3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LYYHAOAgAQdBMwI8AUBEI3dNdBef69LhTLMkXTwvj4DCkgQRP//A0UoRigFAzgLZBkgMgkAgIADAXvCHkUzCQCAoAIB4cMeRTgIAP4DAAAAAAAR5ezAPx4HGoKAAOdAAAp5JIT8ATX4Ak7pJ44ppQtkyYsUY3z79+XHGVtWTVS0wIT8IXX4Qv5MOzHxK2gTrO84yhalKUjOuOfBx7cOEITxx1Yz1471nOcJkYRQjCKEYThh19mcI4QhNhGXHiYYmGTGtcN8OFa0ZZMS1yyytlrhjixZsrli5xuWYApODIT8AJn4AMc2i2CGeGeukIP+EWb+EXPrfFURFIfFVbgMAnsLhNHgMBgMfCE2EOW7bE0a48a3E5cYVrRpizLcTRw0Ws3OPG5YtmWXExcACnEghPwNgfgbBNF82DFSSePDr15cd4KYsmKGDPkz1IT8IHH4QOceKaUysoStizZMVkL1y4drHfHMhPJndjDq56zjOE4RhFCKEYThh4fRimAhNhDTHmxNGmTEtYNmLJa0wt2K3FkbM1uVyxzZczfFjxsmgApLC4T8Dp34HP8ksFraJZJAgv6Fu/oXN7Z1t0CHyZe4BAaTEaHA4BBZOCE2ENXLVzlxZWy1pmytlrTE5ZLcONo4W5sLZqwYsmTHKzwgCnUfhfgx0+DJmCiLBYTBUUTSz34PF4HAxwyUYDCYKrBRzRiD/hCc/hCbiNwu6mNcOHbWKOfHvvwb73z2heHsiizNs8ccMaEQwQwQwQwx26uWCHKgITYRkZZWDRvlzLczlpmWtGrDItwt8rlblys2rBoxaY3LBwAKZBiE/B2J+Dt209Es2CFJzx3z3x3hSdmAg/4QuP4Qo63WYuTDEaVxx1314obSGO4CDwHEoNAwECgYCBQMPdxsFC34ITYQya5sbhwzZLXOTM5WtMTJmtxMcbNbiy5WzTK5ZM2jTKAKRwqD/g5I/g4Tx0iccbmC/oOr+g/e52loh8nX+BQWk0mEwGAzUCE2ENGLNqwYYnC3Cza5FrRvjzLXOZqyWsmbLFjwt3GHG5yAClsRhPwxRfhiVjjxa8V7JUvKdciF+EFr4Qf8JZkpMJFJNTBhbcHgaYbK2B4GCsY2DhYGHhamdgUFEiE2EYXOPK4Y4261jkYMlrTNjyrXGVk4WsWeJozxMsLRmwYACowBJobwy+eGX1HQ0tDQkJBxcrKysrFwqKkpaamIqAhY2hmaGTjUBLTE1MCD/hBe/hBfY8XhZwjhjlWoTnN5marGNRUbz349wIbP2L4SFt42BhYGAgSCg4KBgIEgSBgEBBwkLBReA4eAhcBgITYRlzNsTdi1ZLWzFuxWtMzTEtwtMrFa2b5HOZyyctsjnGAK+wFwhfibU+JvGiKCqCEwtFMUVjBYCyqSCGWeumemGOlgab7cDXLHJRdgMBjKMJdZNRVClpntvwd+XrwOBplgkuwGCw2EwGGuwmCqogjwNOLyOXyOTxdtazBYjIZbIZLCYbARRTwygIP9MB+mNxG+XPl37d+V1R4U4rFXE3nc3eUbm88S4qNds9McKipXObvOW7zd5mFa4a4cNYirluc3m8zPFmGMY4V4F1d2g/ew8O5uxd5TMomJhMSiYmJiYkRKYJgCJIkRdSRcExMImBMEokmLiUz4/vxMeEAhNhDJywYucbJstZZmbVa0Y5mK1w5zZluTIybOcjFi0x5soAqSATGH8Wv3i1NhcFisJgsJiMHh8PiMThsDg0Mikmlk2mEukEYhkHjMhmM3mtPl8liKGR6YUCiT6ZRiIQiAgIP9gJ+wNVvlz4ZwiIJqbJjISqt6VpCRxvjYhNXSk345zwzmmRhEAhEhEhGESKNe7jnLCCE2ENmuJphZ5cq1xibOFrRo3xLcTPI4W5mzPMxyucLZzibACo8BI4fw5AeHMmTyeJxWGQSRSKXS6aSyQSCIQhCY/I5XK5XHZDDYbEINHI9Ho4CG8LMXhaLop6gkJiEhoWDjYuNk5eRkZWVkY2TQcJGSUpNRUlDQ0ACF5S38LXxxxwRxwIYIYEJChhIYcfl4o4oAITYQ0bMmWFg4ZLcbHDmWtMLNgtc5GOJbka42LVm2xZmDLGAKgwEhh/Dld4cs4FFohFo9HJBII5GI5GItGotDoZBoHBYnHZDK5TKZjK5fHY2AhPww1fhh5yYNFtFsmDNa1MGKUJSjGeOuXPXg5duPeIXlDgVBr5SUhhgjggEEcBKx+diliyQhNhGJzma5mGTKtctcORa0w4WC1w4xY1uVnkZ5MLJvkY43AAqeATSD/jpI/jojvceTPXPWK4a5ctaYUqYuc53MXU6xCqme9947zvSG8Se3iVliIiairCOrpKaQUTFxsfMy8vMxsPAwEVISE5IRUFAQsbLyczMy8zLxcFFSkhQTVBISAITlcijl1jetYzRmhFGEYRgQQjCMIhOE0VcfgNGGACE2EZXOHJhaOMa1uxbZVrRi5YLXGTCxW5smXDkbN2WTJjwgCnkkhPx/Bfj+Lni17seSZCaMFLUlKk08M2PZWzJEhPxK5fiWDlinoZI4Cc8OlwcunDONLZNGjFHjaZRnMIXhLEwYfBx0ywxwo4IYIUEcCEghQy5XGwodICE2ENsrdyycYnK1gzy4VrRllYLXORviWssLBhiatsrRzkYgCk0Ng/5Bsv5BtUXwXw5+BuCE/EpN+JP8jGeOedtygIbGlSgb+Fh4+xgYFOAhNhGXI3cscLPKtxsmrha0aZW61y2cYlrLLmZtsrDExcMGQAqhATiE/IXd+Qu+U8UcBHGyy02w0SxTyRzTxQhKSFZ3jhx573nO0tWjZsxcC8sOEIT8Rf34iz80szArHTXTfh34eO9aTzR4DVOEYzrHDGMVrYM2TJbBFfLfHlw4wITw5hhHn67xvO8Yzgha2ClIQL1nGKMJpVlGCEpwIzv4JvCcQCE2EMMLLC1zZGy3FmxOFrRvlZLXOFi5WssrjHjZsnObDlygCmQUhfj1A+PTO2utXZFZgLsBZZLFga8OhfioQ+KinDYLCY6KaOW2/B3z4Ge2GUCGwYgoGpjYmBhYOAg4NG38BBwEgCE2EYsebFkx4263I1xsFrRm4ZLcOPNmWtWzlo4ZOXDPMywgCkwLhfjzi+PPm7CYDFYpNTOAg/4rOP4rPePPvtmmgIfBE3gKkw+fwGAoMCE2ENcrNu5xNnK1m5aNlrRy2cLcThvkWuW+Vw0xOGzZk5ygCkAGhfj3W+PdfCTYgIT8UpX4pS9sJzCHnkZkMDmcICE2EMWjRu2bZGS3M4bsVrRs2arcONg2WtWGLJjxZsrRm3YgCm8hg/5ACP5ACaxPDMTERqsRExvfHimsa8LXSoCE/FT1+Kju8axre98+fPrrWjRq2bNVpRacenHtwoXjLQxwbOGOFChhISCGIEs+rQpgITYRkxMnLDK0wrW+TMxWtG2TEtxN2+VazwtMzRywbZmblmAKbR2E/Ibx+Q6mE8UNWLRixYpRrXLfDe6FJSliqIT8VFH4qDclcGOePDhw1nCGTFiyUkwt+Pbh1oXhjDwwY3LxxoyEBBHLbp4pYsAAITYRmytmLbGxcrWeHEzWtGDZytw5G7FbiY4cTdi2y42DnGAKeyWE/Im1+RMuML5LxVjFLFgxYqWnfPr279uWaluJi3bNgIT8UCn4oA9mquROuHDjvXGnCVJWlKSMZ4Z58OvPt1iF481McGvjjjjIUICCGKGCCFDHPsZYpZQhNhDNi2a5MuRstws8jha0aN2a3C1cslrBs1cuG+LGzYtHAApWEIP+R6D+R53jrfadSZ3x7ZCF+J2b4nM6MRBVFAnnwteJtxqGzRhuAiblDoODjb1CwkCAITYRicZWrFk2ZLWmLCxWtG2LMtcNWLBa1yt3OZyxxM2WTGAKfSOE/JHR+SNtPJS2C0GHTnz5deGM6U1ZNWjRktC+Hfj4oIT8VFn4qLbVllTrG85wla2DFmyWtKUYYb1249+PeIXijJyxY3OxxxRwQoUEKBBBBHBHBDHbr4Uc4CE2EN8LnK0Ysca1xka4lrRswxrXORljWsHLVyyyMGbdo0ygClUPhfj2U+PaW6+5VJZRNhqsBYCE/FNJ+KaeGPFplfCzx0zqhsWTsBA1cfBwcPC4Ng4FHiE2EY8LJq3aY2K1tiZuVrRq4xrcTjHmWs2jhuzbOHLlkzwg"/>
  <p:tag name="_INSTRUCTOR VIEW19C14C36-AC8E-43BC-9DB6-C2AAF774C7DC|PANE__TAG" val="_"/>
</p:tagLst>
</file>

<file path=ppt/tags/tag63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3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3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3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4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4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4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4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4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4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4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4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4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4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5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5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5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5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5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5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5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5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5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5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6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6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6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6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6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6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6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6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6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6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7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7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7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7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7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7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7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7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7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7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8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8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8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8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8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8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8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8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8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8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9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9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9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9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9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9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9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9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9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9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0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0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0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0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0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0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0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0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0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0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P9GHAOAgAQdBLwGpgYBEI3dNdBef69LhTLMkXTwvj4DCkgQRP//A0UoRigFAzgLZBkgMgkAgIADAXvCHkUzCQCAoAIB4cMeRTgIAP4DAAAAAAAR5ezAPx4NR4L15AAAAAAAAAAAAApfE4P+GCb+GBdtvHGpqGs6VICG8OKnhxpmpKYkpaIhoCBh5GJmYmXk5cCGyxgWBX8HDoFAwMDD4Fg4CDmQITYQwatGLbG0brWOXIwWtHDfMtws3Dda4bOHDRg2ctWeRgAKeiKD/hpC/hpFvG+EauJxEYxFXec72mq5T2YshPw9Dfh5hladqzrfHlx58d6wtgybNGjBacK6778O0IbO2IYFguBgUHAQKBQEHBQMAgCAgYFBxd/CwEDKgCE2EMczZgyYZMy3FlYNlrRzkcLXLbC0W5WLZw1yMW7bJhxgCk0MhPw6nfh1bjkN2OkYVIT8QDH4f98M9ammeWuch8iW+BQWjwuC0mCoDIwhNhDHIwbOMjZytzNWeJa0ZYWi1wzxM1rjNhcNsTXIyZsmgApMC4T8OmH4dTWC2LZg1WxAg/4d+P4eAc1ziN5zYIfFFTQOXyWjweAQOTghNhDXLly4szlqty5HLRa0cNMa1w1yY1rVmyxtnLhu5ctsoAqmATiF+I4T4jiYo6q6o4oYEEqCOGCGGSGKWBChiisuuwF1EU9+HxuVyeNwtKq7JYzIYi6F+HUD4dS6KcIxFGCkuikpntrvweDwd+LwOLrhiqowWIxWGwV2AsomgQRp45558HXibcLKhPEWWcOXlrWM4xiRRhFEJRpOQiiCAhGM7+C5xjvAITYQ0ysGjJjhyrWmJu2WtMzbCtxYsTBbiaN8mVllyuWjdsAKbx+E/FW1+KvudrcTNxMmiUb59OfLljMlWE6EpIX4d9vh3dsukwEEUtuBvweHvxdttccklFmGqxSiiICF4408LR2yxoQIQhQw162OCGUhNhDBw4buXGbEtyOG7Ra0ytcy1w5ZsVrHEyw5GDNxiw4WAAqVATGE/GUx+MpmU66rWpOt89c9ZywWxWxTlWcoUtiwJ327du3Pjjg0Zt2zQIX4dTvh1Pyl0FVCOOu2muu+/B4XC20wxXVYjEYLDYKrAUUQRRxz1114GvA13yiF5Q3qHayo0IQwQgRQwIEcEIhggEKvao4LwCE2ENXDLG0x5ci1yzw5FrTHlyrXGbFiWuWzPJjYYWjXHhZgCpoBMoT8cG344M6VzYbXTrGasoyhJC0JUpbFgtKc8uvfv36a3pixcLJoxZiF+HSb4dOcJFkpsFJUjptvvwOBwuFwuHtlhomwGIw2Iw1mIowEkUEM9NODtwduFprjhPLHgeOPo45xmijKcYRRhGBBBCJCIIozz+A5wjMhNhGXI2YscLdwtbsmLZa0cMWi1zhzM1uXHiassjnJmbM2AApyHYT8fWX4+xaQyW2YM2CEb114cM4zEcNMMpiF+HUb4dN8Mx0FSWvB4PD4HD4nA0yxRWVYyzBQWQCF5s4ZYXPxwwwoYIY4o4IUMEcFOzhQ3iE2EM2bDGwaM261y3xMVrRtmZrcTVq4WtsOPDmYMmmbHhbgCp8E3QGG8PXHh6rQMXERsFBwEGg4GDg4eBiUCECg4ODgSAgoKAiISGiIqGjISOhoZCISIgoaEgoKDh4eLiYeHg0HBwcPExcfHxsXGw8bEw8PBxKFhISUiJSMkpCUjIyOjoiKioaIQBCw8XGxMjJx83Jzc3MyMfBwsFERkhKSkpNTVJOUUxIRkIi4mTl5OVl5Ofm5mdn5WVj4WIipKioKasqqCklo6Ego2PmZ2foZ2jm52Vl5GJhIqSmqCosqieopKKhIGHjZOZk5mVkZWZlZ2XmYGDjpycCG6lLqa4WCi46JiEAgkEgoCAQiAgIaChoSKhoKGhkJAwRAoGCgIGAg4GFg4eJiYuFiYOJhYeDhYONi4uPj5GHg4CCiIiIiIiCiIKKjoyQkpqQkJKSjIaBgYWFjZGRj4mPj4+Pj4+Rk5GXk4eLi0NES0tKTFBLSU1KSUtOSElIQcLGy9DP0NLPz87M0MnMxsXARklQTlNSVFJQTU5MS0dDQMjHz9LT1dXT0c7OxsbFwEpNU1dWUVdRUEZEQEAjZWVnZ+lq62jq5+hj4GSnqq2urS4lISHkwg/hzafN58csxImJiQmJiYTV1dXCYmJiSEoTEzVxMJBF1MBEhMRJBMJhMJRcTMTAITUhCYCYTCUkk1MFTATCYQupJSAhCYCYExZK4kmfH9mZegCE2EOHOFpjaNmy3KxcNFrRo3brXGNliW5HGHIyc5WDhs4wgCr4CigGG8P4Xh/Di4pAQMREwkLCwk3GRMNAISGIKCgoqGjpCKioiEQsTFx8XHx8fHyMTHxMSg4RCQkJEQkJFQUkoo6UipCEgoOLk5GPjZOJn4+Rk5mNh4COkJacqpCkmJCMhoaHh5ORmZuhoZ2XlYmCjJCYppy4lpqQjICFkZGXm5uVn5GHRyWkJoIT6Db6De9mHBp0adGPFDBe04TqYZ3w48M1ZSwYpYoYJUpKkoUkglGcKxvPDdx445q4JYsFLSlHZXBDBaE08eHTj01rWcoUxSyWtgwYLIzrjx34bDGcaWlalLZkIWwzy54PzL3O7xjVQL45m0wIkTE3BMXRExMTFoJgAAi4RIiQi6mYAAESiYmJCYlF1MDfwTzjfUCE2EMMOTHkxMMS3Hha4VrTCzZLXOPMzWuG2Jzmb5W2NrkxACrQBRIT8SjX4lJcEsejDBGMSCMsMqFpYISlKMLzrjrjzzvBam7BqyZJJ5d+3ft11jTJi4mbRgIT8SAH4kDcWiHAlmpSMcuG+fHl4+XLtz44ywaMm7ZwsmbFTFCcL1w4c+mWmcGLBiyYKWjC977Y574yE8SZ5y5uutYzhNCIRgiIQjBCMIoThERBGEECBGFY93bOPRCE2EMHDFk1bMmC1u3yY1rRy5xrcLXE1WsGLLI1w5m7nI0ZACnIbhfhhg+GKG2KPDWYLDYayyCGvB4fE4O2WbAYDEYbCAIT8Ron4jF5QnS+Gd4qYMWC1jDrx8fXx9oCGytgODgL+JQqBgIGBgAEPgeBgIORAITYQyxMsONiyxrc2HGwWtHGFmtxZWuZaycs2jJyxZMm+TGAKVRCD/hk8/hlFqNIpHOMs7IT8RqX4jLcU+BDFCEMsc+PXpIbO2JUjXwcPAwcPS0sFAwE4ITYQxZsMTZkwcLWuTNjWtG+VstcsmbNaxYtcLXKzbOMTbMAKRgmD/hjc/hjHrGOkRkCD/iUA/iUV6ZxiIIfA09gcVtcHgqKAITYQxb48uXIyxLWLXI5WtG7JmtwtHLVawcssWNlhcY2DJyAKaR2D/hpE/hppjEeFjh01U3vfWd3VY4OUROSE/Eo9+JQucs+LPK904SpLdS2Kk4aY68uvGIXjTRwtPXHLDDBCEBBCjv1KGCIhNhDBu2cOG2bCtbucjBa0wsHC3C2Ys1rNplxOGDFqxcs3IApaEYP+G0D+G0er8LjqkcXffGcghPxGHfiLr3R2RtGsMstt9eHOhsnXsHCXcTEwMHBwcjawEDASACE2ENMmRg5yOWq3Jia5FrRq1YLcOJrhWtGbVs0xM8mPKyYACnQig/4a5P4a1eUct8out5zvfPre2ajhy4dOWvCRWIP+Jcr+JevU9uOrpGSKjWuHDXLE1u+ufD49+oCF4qzZoa544YYRDFHBAIo4oYY5dvPFLgQhNhDdxjZY2rBktyNGLha0xucK1y1cNVuXK2Y5GGbJmbtmoAqAASKG8RzHiOZk4mbSMJDR0pRTkxHQkHFysvMzMjEwCOkJqQloaIgQhfiqE+Kq2LFXZDAYSCSOu/F4O++2uueOKKSiijARTQyQgITxZtjDn661ijEiIowiRYcfZRhwACE2EMMjLM0cY2K1xibZFrRoycrcWLM0WsMTXM2zZmLBnkxACpwBN4P+JSD+JR+rxOJi7zc5ieDUYmJzfJjWuSJ3ve+O4rFbW8OuPCCF+Klj4qS6pqpJoIVstdddeDtwNsMM1GAw2AyVFkUkMNdN999+JwuDwMskVWCxGCxUVUCE8veDYvA904wnCIjOUUIygghGESJFCcIxgRX8EzjO4CE2ENmrhs5YY8a3LmZZFrRs4wrXLZkwW5G7HGyyt2zTHiwgCnshhfhgC+GCW2+CmqzCYLFYbCUQS4G/E4XB11wJqMFRRZgJgIT8VAn4qGeFq4GDFKM8uvLrx48eXDPDGFqarbJZkgCF5E2Zr5444IUMEKCEhQQoUtOrRxSAITYRhbNmOXLkcLWDlk0WtMmRitc4WzVbhzZMzlzkwtcuRqAKYxeD/hl6/hmBdq5VWZznO1RPhc+DAIP+KxT+KvO8XWbveePHnvvPGJqKhsxYPg4DA8HAwJAwECgYGDh8AwEHAQAhNhDhhmaNGuZutx42DZa0YNsi3E2zMFrbDkaY2GNiwbuWQApSD4P+G1T+G1eL4XVRjrji5oT8UjH4o9dEMkqRTvXbhziGzJhGBgMCwsLAwsXfiFAhNhGNgzxMMLZutaN27Fa0atcS1zmx5VrDM0Y5WDVu2Z5WwApLC4T8NTX4ap9ls2KkpQuAg/4q9v4rK/CdOFwxYIfDFJQGhyuUwGBo8CE2EZsjfC5ctcy1tmzOVrRtlcrcLluyWuMWRuwc48eHC0ZgCkwMg/4eKP4eOZ4TwOma4oP+LE7+LDvjPGC+M8yHwJMYLBJbJYTRYBAUJCE2EZWzjIwZN261m3y5lrRyzxrcOFnjWsm7FwwysmbjKzbgCkUJg/4drv4dvWHDhw4Agv7mw/ucnwS6h7ZG4LDazKYPAYIAITYQ5zZmGZmzbLcTBhkWtMmHCtwtMuNbhxOXDFxib5MrhmAKTQyE/D29+Ht/XGJmtbJihPxNTfianywtDLbPPDWHyBcYFF5rC5LJYBAUgCE2EZGLLK4Z4XC1wwcY1rRo1YrXLbNkWssWPMxzNnLRuxxACkwLhfh6U+HsmKLEYCDEXXUAg/4kCv4kK+FdK7xmJIfAUxgaax+fwOCoMCE2EY2DDJlbOMy1hkzOFrRtlwrXLVxjWtsuVviZMWrdljYACtACeYbxuGeNwdDwUPBQsHFxcbHxsbDwcBBQkZHSEdIR0lJSEdGRUNCQELAwcPFxMfGxsnKy8nLyMvIyMPDwENES0lOT1RRUVBMSUZBQMTExsjFx8XHyczPzdHRzs3FwEJGTE5RU09QUVBMTEZDIWNlZWbl5+fnZmZh4+MgJSSCG6nDqmYCHiImGgIiCgoCGhIqGlpCQkJKIiIKHg4uHk5GRlZGTk5GTj5GJh4ODgICOkI6SjpSUmIqSkJqMjIaGgYOPm4+bl5mbk5WRkY+TiYWBhYKKkpKalqagoJ6kmpiMQcXKz9DS0s/P0MzNx8XBw0RKSElNSEhBQkGAg/jz1Yv2edzcXEpCalExIki4kJgRMRM1cARKJiYlEzEkxMRKpQRcQkIslMXExLPwTm3ggCE2ENMbZg4Yt2a3CwxMFrTHhbLXOPI5WuWTdhmZMMjRw3xACj8Hg/4xYP4xYXLnVoP9vZ+3tb1x4IaAoI2No4OWITYQ5xNsbfE2YLXLhvlWtMjVstctGuVawbZWrjK5b4cThmAKowTwAYbxiyeMWVERKLiiNgImJh42JgYGAgENCQUJFQkZISkhKQ0QgImPiZGFj4GJg0rBxMjHxcfDwaIkpKOnpaclJCOhoCJi5GTm5+XmYeLh4KGipCQjpqSkpCKhoSFjY+PmZOnk4+Ph4GEkJaWnJaejoyEgIWLk5Obo5eXkYuLgYyWlp6eoJ6ajISAiZWXmaOdn5eRiYWCkJKcmqCenJKIhIGJkZ2foaGbl5GJgIySoKCgopyWhoCDj5WZn52bmZWRjYmAkJCYpJ6upJqUgoCTk52fo5+bjY+JgYKQkJqYnpaaiIBExMnJysXMolBCE+1q+1rSmDBOVIUhCUJJJVjhnpw675Z1glghihinmMVrZKZJSXjlx59OnPrw3nK2LBwMWbNitghGt668+nHnw3jCmK2jRg0YLWhGuHHwYcPDjrWVMGLNqzarZLRY8efPv168eecLZMWzZuyaqYIzvlz6+Dpz5ctVtGbVwOBu1ZJRvj08Hfwde3LjjbBo0cDdsxaJQnhw698+DjwzUtgwZMWDFitaid8uXPpw48c4xxU0S0SwSg/gjEd+vHnNzMzETBMXEpTK5hERiMTSUzK6uJImakmrq4ImphJFgETMBE1cTEgmJiUIlV1cTEomYJRMTSYJiRMTCQgq6mYJBIRdRMShIJRMSgRMSiSYSiUrz8HpigCE2EOcLFiwYNMy1gxZYlrRvibrcThy2W42WRzkasMmJo5cACqgBMobxALeIBuDhYuCj0rGzMrMycPARk1QU1daUVBLTUJGIGNj4+Xk5mToY+Rl4+Rh0BDSEhPCG8HWXg7VgICLiIeOSkZMSktKS0lGR0FBxMXNyc7Q0NHMzczJycjEwKKjJaYopiakoyAg4MITwIhfDjres4ohCMYTjCKEUIwmRBCM8/flONyE2EMMmVq3Z4cS3E1cYVrRzkaLcWFzlWsWbLC3cNnObE1aACmkYhfiy++LL2HA04lTFRgsFjMRjLppqYL564YX4j0PiQBuqw12QqqqglrpwdNs+BgrhpnCF4Ww8DI4emGOFDGghhhv18aOEITYQzcscrPHmYrWWFkxWtMzlwtc5mGNa5Yt8bFmxaYcWNiAKYBSG8R8niP5go6KnpKekoyGg4eTm6GPm4KJAg/4KwP4KuczvG4m4KormhsgWcLCWMXCwMHAkHAw+AYCBgZMhNhDXGzcZXLPItaY2+Ra0zNWK1zlw5VrFizbY8mTJjbtHAAp2HoX4rqPiu7vprogwWCxWGwlEk9uHwuFwtscMVl2GuwFAhPxS8fil5topspgnPHlx58+XDhnWEJSwRlGlQIXh7HwwaWmGdGhghghEJHHg9DBCwwAhNhDVrhy4sjBotcOWjFa0b5Wq3Czx5VubDiy4mDfCzaMMQApTEIP+LZz+LaXHDPYu451dWIT8Unn4pFY0jgngghhrlvvAhskW8Cu4tDoePt4CDgooITYQzYuWuVzhaLXDPHmWtGLRktcY8WVblcOczdu4xtm7FyAKUQ6E/FrR+LUvFkjiTnrjnvjAg/4pHP4pNd1x6TrhfBrIhscVMHBW8bBwcXgFAoMhNhGXIzxNMrJgtwtMWRa0YNmS1yzwsFuRxhy4nLltmwtMgApNC4T8W8X4t49mrFgyVjjxgIP+Kf7+Kf/O+fGrRQCHwVO4LAaHL4zBYCmgITYQ4ZZmbXHlxLW7Zg4WtG7Vktcs2zla0Y4cuVhizY2zVgAKTQ2C/wABVf4AAp2Z3M3fO6CD/ijK/iihxGra5zxzzIbHVWXMbFzNfAQagCE2EMc2Vm4cMWK1w1YYVrRjjYLcOVzkWtcjJu5x4cbFvmygClEOhfjBO+MEGTBVXSRSX24fGoP+KKr+KMW8cah0vUaAhstYJgWBYWDhZWzQMBLAITYRiyt3LBxjyrcrTE2WtHDLItcMGTdawZOcuNvmwuc2LGAKTQyE/GGN+MMfRqyZKThlvlCE/FH5+KP3fTPKEcEpQIfEFNgajwOD0sgsBCE2ENGrhrjxOHK1oyYslrRljzLXDVvkWt8uHIzYuWrRgyzACt8BcIP+ICz+IDOIrfDjrnw69OvQ3oAq1KRWIrXDHDlrlWKMTFcOmMcIxd3a6nBffn4vi+H4Ph8dmLqZ2Hh8HDwfA3VXXHh16degg/4UjP4UndzW+E8s9ufLOAOHHhx6de3ftlhFREVcRMKqYgyzOZmU3Ezu7vOVpmjBFRVMHPlmFc+XfHDwfA8PwuPDjwCD+MPRrv347jKZmZkSImJgmExMTEgTCYmrgBMTCamEwkRITEpgETEkzO/L9Os14wAhNhDNllZOGrFstyZGjNa0a5W63E0xsluNrhbsmzJhlb5coAqjASmH8bgHjc/j8RhsVg0JikIj0ekkelEkkkgj0QhCCxORx+ZyOWyeUyGNw2AwqHRiQSKTAIfwcueDouJRSQRCURCSQyPQaBQeBxeMyOWyORyOOyWNxOJweAQqKR6QSCRSqIQ6HQqDAIToZqS4uGaMZzjNEnCMZRmRhGEYJ7+nKsrAITYRkc5cLXNmyLWjFvhWtMrnCtxZWmVa4Y5nLTLmcuWWPIAKlgEzhPxmWfjM5YseyeJKCcaxrNNFGUoUpiwZqYIRvl18Hh79N0NluFo1AIX4iSPiJThqYaS6iiSFPTga8KyuBwt+BiSYLAYjCYqy6q6SqAhrpnxLD11ygITxpx748+XHOsU4ThGCKMBAhAEYThGEUWHt60eCITYQzx5XLbK4bLcjHDlWtHLFktcZWzdbkbs8OHK4wtM2JoAKdx6F+NR741EcHPiVckmCwWEwVUkdNtuDtriWQ4aqaQCF+J8D4n2aMVJlpMBDBLXg8HbXbTTXTLDBRFRJdICF4YxMNeRpnjjhhhghEEcEZLLsYIYMECE2ENczPE0Y4XC3JkwsFrRqzcrXDnE3W5GDlqwzM8TjE3xgClURgv8ADS3+ABpeRmYV5vu6hPxQHfif/xUySpRGrHXLj1iGyRawK/iYOBg0LD4BgIOAkiE2EZm+XIyyt2y3IzxZFrRkxarcTVzkWsGuVziZMsWLGzzACkwMg/422v42y45OGN448eKD/if2/igVYvVREawAh8JUGBqLCYTQ4BAUQCE2EN3Ddpmb4XC3G1Z5VrRi2yrXDVu0WtGLhq2Y5srdizagCkwLhPxtffja/cLFgpFlqIT8Udn4o7XBreEaSwCHvkvgcAo8VmsBgcAkQCE2EYseRu5aY2y1mwaY1rTGycrXLhxlW42DlwybZczhpmxgClkRg/45Cv45C81NETHPWcRxhfifQ+J7GK6bARVQwy3z4e/B5ECGyFYwMBgODg4VBwsvXwEHCVQhNhGVoxZNWbVutbNWDRa0bt2S3ExcNFrlgyxMXDlq4bs8YApVD4T8ce34478UMmClpwy325SD/if4/igBm5KnpvlM+ECHwlP4HAKLBYLA4LH5KgcClwAhNhDds3Ys2bRstaOHLFa0csmK3E4xsVuLI1c5WDls3yN2wApSDYT8ctn45haasGzFgwXhhwiE/FJN+KQPLh0seOmGE7CHwVN4HAqHCYPGZnAUBjwhNhGRnkZsWGHGtzZcjBa0yMGS3C3cOVuHHizYm7HE2bMsIArrAV2E/HMh+OZ2cseTHivo06Be2PFe0sVsGDFbBLBa1JYFrzvjx4ceG8qYZXhrjwc98uPDfDjx3x1rBgjixWyWwW3StipspilohksAhPwdbfg6/lgw4r4LxpUTle2mEcMbznNKcpRsxUwYsWDJgwUrxrSpHFPdx0YK1wxvhx4cda3xzrON4TpKFLTyYKyrDCCF20sVts9MsMcMMMMEKGCEQwQwQhDFDAhQQwRwQQ47HitDwHwtHDFHBCEMAhqihgQwJ5RHLg9LHBHWITYQwyYcubK1YLWzVviWtHGNgtwt8eNa0YOGGXKwxNnDTIAKoAExhfjre+Ou+6uqGqGBDDDGEcEMMcMMUUlF11WCiilvzuRw+JppYbLYjHYQhfiJC+IkuaaxhJJoopZa6a8Gx9eBwNccslFGIsw2CussrxGclirhtwGP0tsODIemQGBQGOxmDwWAwFAxAICAgMAIBAYBABQqXBoGIHe7BN0BACE2EMmjXFhZNsS1gwzMlrRpkcrXLjLmWs8bVqxwsMuVrmyACngfhfj4q+PkeO+GuyLAYDBYS6SKWm+/C3z0zQYarEYDBVCE/E+R+J83RLiQxQXy5c+XPhw3nOMoYoZFJygAheBr4oczbDPBKhIYIYI4IUcMuVw8MMmmITYRkyN22Vy5brXLLM3WtGLfKtxN8zZa4bNGLFu0bNWrbMAKVhKD/j9u/j+B5RyjTM8Y48t4SIT8TrH4nRbRxMkJWjDDbbXTpIbHlXBruJQsDBwMHI2IpCE2EY2DjG2cs2i3I0aMlrTI1crXDDKyWsMeXLmyY2rRzjZAClIOhPx/Mfj+NwYqZqIZcOXHlIP+J4L+J5u73qa4VrhqgIbHVbAruHg4WFuYWDgIkCE2EYsTXGzyY3C1wybNVrTE2zLXOFkyW5Wzdwyat2bnCzZACksLhPx/cfj/DwcLJmzRXqCE/FEJ+KHfLffKaSiGxROwcDYy97AwcBCAITYRmYNMbbDlbrWLJo5WtHLRytxOWzNa5zNmbjLlZ48bnIAKUw+D/kJw/kJ1jEYmW68Gs4CE/E6Z+Jx1mlSEWVpw6cqGypgODgMAw8HCwcbboGAjACE2EOHGRswbOXK1tmaNFrTDkYrcThwxWtcOFtlcNMLdgxcAClUQhPyENfkIlwatVNFIzyz031iD/ics/ic34eHrMoxvpOiGxpSwcBbw8LAwsHJ2aDgIwCE2EZGWLC4cYsK3NjYtlrRhiZLXGLI1W48rHMzyOGDdrmcgClQOhfkKc+Qq+zDTYyiqKmC+XAiE/FBB+KAXPXbGt6YbRpCGyFYwcFZycHCxOA4GFgoEITYQyyt2zByyarXLVswWtGTRytwtG+Va3x42bBthc5mTjKAKrgFPg/417v417wnGampTFxuMzc5nebu83nO73fHOZve7vN5Z01WNa5Yxw4duXTpy8K/ArtfJ2IP+DuL+DuM8fxvH7XGY3F2uZud547c973Oc3uE2vBVcK4NaxqsY4Y1jFcEYiJ5Vnhmd2IP5E9ue/fvvK4uCSUkSETEiLiYkiYTAETMEwRJM34PwPms6ITYQza5W7RnmbLW7huxWtMrhitctMrBbkZt2jhg4xMmLVgAKeiWE/E0V+JpG+mudjrOdYLUzZMnAwbMmCyOG+HDWCmTQhPsovsu7QzRySwUpCUY42GuXBhpTFiyYMVksuPLryoXg7Bo83XLGhgjgQwQkKBCQEcNutglggCE2EZWOVljcZmq1gzw4VrRjkbrcLZpiWsGTjJkzMW+Nu2ygCoUBLIP+QML+QNHp4fSeE8lLu7uq1w4cOFTe+eec2irrLrvrsIT8SG34kQ8S0bZdGOc6znhrnx47zjLFk3bOBm3YMlEcddsduHXlhPDmOU+LtvOMSKJFFGBCBKMYRmnPH4DRhAAhNhGFu1yY82JmtcN8Tda0Yt8y3EwYMFrTK1ys8uZm2Z5MgApNDIP+QVb+QUnlrwI1prNAg/4i2v4i6e1xO8by4ofDVHgcAocLl8hQWASgITYRlxuWrjI3yLW+XDlWtMbnKtwsmmRbha4nDTI1Y5XOHGAKeyKF+SCr5IO658DFPZRisBjMFgqIY8Dh8ThcHbOkwFmIkxFE0YCE/E8R+J4mmZwo4ozrjx59OPLjnes4SxWyYtFsyUSE8dc9Dp56xmjCYRhGKKaMa9+M5TAhNhGVs2YOWjhotxMWbVa0yZMq1zma4Vrhs3zZnDNjkbtGIApXEoP+Sib+ShvW9cavM2zi4qyE/E1p+Jq3VbRDQlOdcrg3z7SGxtVwC1h4ODhULBxNLKoGNCE2EOMrdi2YtMa1hjYt1rTDiZrXLPE5WtMTdu0a4WLBo0yACk4Ng/5Kqv5Kl8OG+2Zjd9SE/E7l+J8fRLUyWYmKgIbF0/AwFXJxMTgdAwcSITYQzb4WmRuyyLXGPEyWtMjLEtcuGLBbiZYnOFw3xt2TnKAKTAuE/JTZ+Sn/RozWxYEZgIP+J/D+J+fjnjnK0IfBU9gMAnsNoMJgMBiYITYQzcNmuVoxbLXGLDjWtHORytxM8bZa1xZWDfI2cY8uLCAKUQ6D/kyy/kyvvGeQb5tghPxOCfibZYJ4IRtljjvrhsoYBg4DAMPBwcnawULBRwAhNhDbHjZZMTFqtYZMTRa0YsHK3Cwc4VrXJjysWLHIzcuGQApaEobyZ3eTQWCgoaEtEhCQEHCydiCE/ExB+JiVTPk4NpjNPACGxJIwcBP0cHBwcDAwcjcwEHBQwCE2EZMrjM5Yt2a3E3bNVrRs1xrXOPKyW5WmRnjb5WGJi4agCkkKhvJnx5M+bSBhJSBhYWJAg/4nhv4nh+e7mVCHwtQ4Kp9HQOAwMCE2EOcrVtjZsGy3EyZZlrRk1YLXLHCyW5sLPG5Z43DPK2YA"/>
  <p:tag name="_INSTRUCTOR VIEW19C14C36-AC8E-43BC-9DB6-C2AAF774C7DC|PANE__TAG" val="_"/>
</p:tagLst>
</file>

<file path=ppt/tags/tag7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3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3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3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3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3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3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3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4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4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4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4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4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4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4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4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4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4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5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5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5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5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5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5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5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5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5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5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6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6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6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6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6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6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6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6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6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6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7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7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7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7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7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7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7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7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7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7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8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8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8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8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8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8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8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8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8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8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9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9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9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9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9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9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9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9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9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9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0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0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0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0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0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0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0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0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0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0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3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3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3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3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3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3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3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4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4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4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4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4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4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4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4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4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4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5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5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5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5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5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5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5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5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5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5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6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6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6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6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6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6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6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6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6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6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7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7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7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7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7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7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7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7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7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7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8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8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8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8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8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8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8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8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8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8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9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9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9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9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9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9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9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9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9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9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0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0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0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0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0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0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0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0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0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0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3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3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3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3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3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3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3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4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4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4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4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4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4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4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4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4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4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5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5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5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5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5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5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5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5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5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5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6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6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6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6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6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6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6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6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6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6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7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7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7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7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7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7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7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7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7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7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8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8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8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8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8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8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8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8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8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8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9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9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9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9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9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9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9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9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9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9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0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0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0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0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0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0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0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0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0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0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3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3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3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3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3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3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3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4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4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4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4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4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4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4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4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4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4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5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5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5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5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5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5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5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5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5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5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6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6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6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6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6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6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6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6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6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6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7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7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7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7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7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7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7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7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7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7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8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8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8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8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8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8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8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8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8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8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9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9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9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9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9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9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9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9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9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9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0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0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0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0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0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0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0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0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0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0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heme/theme1.xml><?xml version="1.0" encoding="utf-8"?>
<a:theme xmlns:a="http://schemas.openxmlformats.org/drawingml/2006/main" name="Dark 3410">
  <a:themeElements>
    <a:clrScheme name="Dark 3410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FFFF00"/>
      </a:accent1>
      <a:accent2>
        <a:srgbClr val="FF0000"/>
      </a:accent2>
      <a:accent3>
        <a:srgbClr val="7030A0"/>
      </a:accent3>
      <a:accent4>
        <a:srgbClr val="00B0F0"/>
      </a:accent4>
      <a:accent5>
        <a:srgbClr val="AAE2CA"/>
      </a:accent5>
      <a:accent6>
        <a:srgbClr val="FFC000"/>
      </a:accent6>
      <a:hlink>
        <a:srgbClr val="CCCCFF"/>
      </a:hlink>
      <a:folHlink>
        <a:srgbClr val="B2B2B2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noFill/>
        <a:ln w="28575">
          <a:solidFill>
            <a:schemeClr val="bg1"/>
          </a:solidFill>
        </a:ln>
      </a:spPr>
      <a:bodyPr rtlCol="0" anchor="ctr"/>
      <a:lstStyle>
        <a:defPPr algn="ctr">
          <a:defRPr/>
        </a:defPPr>
      </a:lstStyle>
      <a:style>
        <a:lnRef idx="2">
          <a:schemeClr val="accent1">
            <a:shade val="50000"/>
          </a:schemeClr>
        </a:lnRef>
        <a:fillRef idx="1">
          <a:schemeClr val="accent1"/>
        </a:fillRef>
        <a:effectRef idx="0">
          <a:schemeClr val="accent1"/>
        </a:effectRef>
        <a:fontRef idx="minor">
          <a:schemeClr val="lt1"/>
        </a:fontRef>
      </a:style>
    </a:spDef>
    <a:lnDef>
      <a:spPr>
        <a:ln w="28575">
          <a:solidFill>
            <a:schemeClr val="bg1"/>
          </a:solidFill>
        </a:ln>
      </a:spPr>
      <a:bodyPr/>
      <a:lstStyle/>
      <a:style>
        <a:lnRef idx="1">
          <a:schemeClr val="accent1"/>
        </a:lnRef>
        <a:fillRef idx="0">
          <a:schemeClr val="accent1"/>
        </a:fillRef>
        <a:effectRef idx="0">
          <a:schemeClr val="accent1"/>
        </a:effectRef>
        <a:fontRef idx="minor">
          <a:schemeClr val="tx1"/>
        </a:fontRef>
      </a:style>
    </a:lnDef>
    <a:txDef>
      <a:spPr>
        <a:noFill/>
      </a:spPr>
      <a:bodyPr wrap="square" rtlCol="0">
        <a:spAutoFit/>
      </a:bodyPr>
      <a:lstStyle>
        <a:defPPr>
          <a:defRPr sz="2800" dirty="0" err="1" smtClean="0">
            <a:solidFill>
              <a:schemeClr val="bg1"/>
            </a:solidFill>
          </a:defRPr>
        </a:defPPr>
      </a:lstStyle>
    </a:tx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Dark 3410</Template>
  <TotalTime>1973</TotalTime>
  <Words>1483</Words>
  <Application>Microsoft Office PowerPoint</Application>
  <PresentationFormat>On-screen Show (4:3)</PresentationFormat>
  <Paragraphs>862</Paragraphs>
  <Slides>33</Slides>
  <Notes>24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33</vt:i4>
      </vt:variant>
    </vt:vector>
  </HeadingPairs>
  <TitlesOfParts>
    <vt:vector size="34" baseType="lpstr">
      <vt:lpstr>Dark 3410</vt:lpstr>
      <vt:lpstr>State &amp; Finite State Machines</vt:lpstr>
      <vt:lpstr>Slide 2</vt:lpstr>
      <vt:lpstr>Unstable Devices</vt:lpstr>
      <vt:lpstr>Bistable Devices</vt:lpstr>
      <vt:lpstr>Summary</vt:lpstr>
      <vt:lpstr>SR Latch</vt:lpstr>
      <vt:lpstr>Unclocked D Latch</vt:lpstr>
      <vt:lpstr>D Latch with Clock</vt:lpstr>
      <vt:lpstr>Clocks</vt:lpstr>
      <vt:lpstr>Edge-Triggered D Flip-Flop</vt:lpstr>
      <vt:lpstr>Clock Disciplines</vt:lpstr>
      <vt:lpstr>Registers</vt:lpstr>
      <vt:lpstr>Metastability and Asynchronous Inputs</vt:lpstr>
      <vt:lpstr>Metastability and Asynchronous Inputs</vt:lpstr>
      <vt:lpstr>An Example</vt:lpstr>
      <vt:lpstr>Clock Methodology</vt:lpstr>
      <vt:lpstr>Voting Machine</vt:lpstr>
      <vt:lpstr>Automata Model</vt:lpstr>
      <vt:lpstr>FSM Example</vt:lpstr>
      <vt:lpstr>FSM Example Details</vt:lpstr>
      <vt:lpstr>Mealy Machine</vt:lpstr>
      <vt:lpstr>Moore Machine</vt:lpstr>
      <vt:lpstr>Moore Machine Example</vt:lpstr>
      <vt:lpstr>Digital Door Lock</vt:lpstr>
      <vt:lpstr>Door Lock: Inputs</vt:lpstr>
      <vt:lpstr>Door Lock: Outputs</vt:lpstr>
      <vt:lpstr>Door Lock: Simplified State Diagram</vt:lpstr>
      <vt:lpstr>Door Lock: Simplified State Diagram</vt:lpstr>
      <vt:lpstr>Door Lock: Simplified State Diagram</vt:lpstr>
      <vt:lpstr>Door Lock: Simplified State Diagram</vt:lpstr>
      <vt:lpstr>State Table Encoding</vt:lpstr>
      <vt:lpstr>Door Lock: Implementation</vt:lpstr>
      <vt:lpstr>Summary</vt:lpstr>
    </vt:vector>
  </TitlesOfParts>
  <Company>Cornell University</Company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Kevin Walsh</dc:creator>
  <cp:lastModifiedBy>Kevin Walsh</cp:lastModifiedBy>
  <cp:revision>378</cp:revision>
  <dcterms:created xsi:type="dcterms:W3CDTF">2009-12-06T03:47:15Z</dcterms:created>
  <dcterms:modified xsi:type="dcterms:W3CDTF">2010-02-09T22:20:30Z</dcterms:modified>
</cp:coreProperties>
</file>