
<file path=[Content_Types].xml><?xml version="1.0" encoding="utf-8"?>
<Types xmlns="http://schemas.openxmlformats.org/package/2006/content-types">
  <Override PartName="/ppt/tags/tag8.xml" ContentType="application/vnd.openxmlformats-officedocument.presentationml.tags+xml"/>
  <Override PartName="/ppt/tags/tag140.xml" ContentType="application/vnd.openxmlformats-officedocument.presentationml.tags+xml"/>
  <Override PartName="/ppt/tags/tag238.xml" ContentType="application/vnd.openxmlformats-officedocument.presentationml.tags+xml"/>
  <Override PartName="/ppt/tags/tag285.xml" ContentType="application/vnd.openxmlformats-officedocument.presentationml.tags+xml"/>
  <Override PartName="/ppt/tags/tag424.xml" ContentType="application/vnd.openxmlformats-officedocument.presentationml.tags+xml"/>
  <Override PartName="/ppt/slideLayouts/slideLayout2.xml" ContentType="application/vnd.openxmlformats-officedocument.presentationml.slideLayout+xml"/>
  <Override PartName="/ppt/tags/tag216.xml" ContentType="application/vnd.openxmlformats-officedocument.presentationml.tags+xml"/>
  <Override PartName="/ppt/tags/tag263.xml" ContentType="application/vnd.openxmlformats-officedocument.presentationml.tags+xml"/>
  <Override PartName="/ppt/tags/tag402.xml" ContentType="application/vnd.openxmlformats-officedocument.presentationml.tags+xml"/>
  <Default Extension="xml" ContentType="application/xml"/>
  <Override PartName="/ppt/tags/tag38.xml" ContentType="application/vnd.openxmlformats-officedocument.presentationml.tags+xml"/>
  <Override PartName="/ppt/tags/tag85.xml" ContentType="application/vnd.openxmlformats-officedocument.presentationml.tags+xml"/>
  <Override PartName="/ppt/tags/tag241.xml" ContentType="application/vnd.openxmlformats-officedocument.presentationml.tags+xml"/>
  <Override PartName="/ppt/tags/tag339.xml" ContentType="application/vnd.openxmlformats-officedocument.presentationml.tags+xml"/>
  <Override PartName="/ppt/tags/tag386.xml" ContentType="application/vnd.openxmlformats-officedocument.presentationml.tags+xml"/>
  <Override PartName="/ppt/tags/tag16.xml" ContentType="application/vnd.openxmlformats-officedocument.presentationml.tags+xml"/>
  <Override PartName="/ppt/tags/tag63.xml" ContentType="application/vnd.openxmlformats-officedocument.presentationml.tags+xml"/>
  <Override PartName="/ppt/tags/tag178.xml" ContentType="application/vnd.openxmlformats-officedocument.presentationml.tags+xml"/>
  <Override PartName="/ppt/tags/tag317.xml" ContentType="application/vnd.openxmlformats-officedocument.presentationml.tags+xml"/>
  <Override PartName="/ppt/tags/tag364.xml" ContentType="application/vnd.openxmlformats-officedocument.presentationml.tags+xml"/>
  <Override PartName="/ppt/tags/tag109.xml" ContentType="application/vnd.openxmlformats-officedocument.presentationml.tags+xml"/>
  <Override PartName="/ppt/tags/tag156.xml" ContentType="application/vnd.openxmlformats-officedocument.presentationml.tags+xml"/>
  <Override PartName="/ppt/tags/tag41.xml" ContentType="application/vnd.openxmlformats-officedocument.presentationml.tags+xml"/>
  <Override PartName="/ppt/tags/tag279.xml" ContentType="application/vnd.openxmlformats-officedocument.presentationml.tags+xml"/>
  <Override PartName="/ppt/tags/tag342.xml" ContentType="application/vnd.openxmlformats-officedocument.presentationml.tags+xml"/>
  <Override PartName="/ppt/tags/tag134.xml" ContentType="application/vnd.openxmlformats-officedocument.presentationml.tags+xml"/>
  <Override PartName="/ppt/tags/tag181.xml" ContentType="application/vnd.openxmlformats-officedocument.presentationml.tags+xml"/>
  <Override PartName="/ppt/tags/tag320.xml" ContentType="application/vnd.openxmlformats-officedocument.presentationml.tags+xml"/>
  <Override PartName="/ppt/tags/tag418.xml" ContentType="application/vnd.openxmlformats-officedocument.presentationml.tags+xml"/>
  <Override PartName="/ppt/tags/tag112.xml" ContentType="application/vnd.openxmlformats-officedocument.presentationml.tags+xml"/>
  <Override PartName="/ppt/tags/tag257.xml" ContentType="application/vnd.openxmlformats-officedocument.presentationml.tags+xml"/>
  <Override PartName="/ppt/tags/tag5.xml" ContentType="application/vnd.openxmlformats-officedocument.presentationml.tags+xml"/>
  <Override PartName="/ppt/theme/theme2.xml" ContentType="application/vnd.openxmlformats-officedocument.theme+xml"/>
  <Override PartName="/ppt/tags/tag79.xml" ContentType="application/vnd.openxmlformats-officedocument.presentationml.tags+xml"/>
  <Override PartName="/ppt/tags/tag235.xml" ContentType="application/vnd.openxmlformats-officedocument.presentationml.tags+xml"/>
  <Override PartName="/ppt/tags/tag282.xml" ContentType="application/vnd.openxmlformats-officedocument.presentationml.tags+xml"/>
  <Override PartName="/ppt/tags/tag421.xml" ContentType="application/vnd.openxmlformats-officedocument.presentationml.tags+xml"/>
  <Override PartName="/ppt/tags/tag57.xml" ContentType="application/vnd.openxmlformats-officedocument.presentationml.tags+xml"/>
  <Override PartName="/ppt/tags/tag213.xml" ContentType="application/vnd.openxmlformats-officedocument.presentationml.tags+xml"/>
  <Override PartName="/ppt/tags/tag260.xml" ContentType="application/vnd.openxmlformats-officedocument.presentationml.tags+xml"/>
  <Override PartName="/ppt/tags/tag358.xml" ContentType="application/vnd.openxmlformats-officedocument.presentationml.tags+xml"/>
  <Override PartName="/ppt/tags/tag35.xml" ContentType="application/vnd.openxmlformats-officedocument.presentationml.tags+xml"/>
  <Override PartName="/ppt/tags/tag82.xml" ContentType="application/vnd.openxmlformats-officedocument.presentationml.tags+xml"/>
  <Override PartName="/ppt/tags/tag197.xml" ContentType="application/vnd.openxmlformats-officedocument.presentationml.tags+xml"/>
  <Override PartName="/ppt/tags/tag336.xml" ContentType="application/vnd.openxmlformats-officedocument.presentationml.tags+xml"/>
  <Override PartName="/ppt/tags/tag383.xml" ContentType="application/vnd.openxmlformats-officedocument.presentationml.tags+xml"/>
  <Override PartName="/ppt/tags/tag128.xml" ContentType="application/vnd.openxmlformats-officedocument.presentationml.tags+xml"/>
  <Override PartName="/ppt/tags/tag175.xml" ContentType="application/vnd.openxmlformats-officedocument.presentationml.tags+xml"/>
  <Override PartName="/ppt/tags/tag13.xml" ContentType="application/vnd.openxmlformats-officedocument.presentationml.tags+xml"/>
  <Override PartName="/ppt/tags/tag60.xml" ContentType="application/vnd.openxmlformats-officedocument.presentationml.tags+xml"/>
  <Override PartName="/ppt/tags/tag298.xml" ContentType="application/vnd.openxmlformats-officedocument.presentationml.tags+xml"/>
  <Override PartName="/ppt/tags/tag314.xml" ContentType="application/vnd.openxmlformats-officedocument.presentationml.tags+xml"/>
  <Override PartName="/ppt/tags/tag361.xml" ContentType="application/vnd.openxmlformats-officedocument.presentationml.tags+xml"/>
  <Override PartName="/ppt/notesSlides/notesSlide4.xml" ContentType="application/vnd.openxmlformats-officedocument.presentationml.notesSlide+xml"/>
  <Override PartName="/ppt/tags/tag106.xml" ContentType="application/vnd.openxmlformats-officedocument.presentationml.tags+xml"/>
  <Override PartName="/ppt/tags/tag153.xml" ContentType="application/vnd.openxmlformats-officedocument.presentationml.tags+xml"/>
  <Override PartName="/ppt/tags/tag131.xml" ContentType="application/vnd.openxmlformats-officedocument.presentationml.tags+xml"/>
  <Override PartName="/ppt/tags/tag229.xml" ContentType="application/vnd.openxmlformats-officedocument.presentationml.tags+xml"/>
  <Override PartName="/ppt/tags/tag276.xml" ContentType="application/vnd.openxmlformats-officedocument.presentationml.tags+xml"/>
  <Override PartName="/ppt/tags/tag415.xml" ContentType="application/vnd.openxmlformats-officedocument.presentationml.tags+xml"/>
  <Override PartName="/ppt/tags/tag426.xml" ContentType="application/vnd.openxmlformats-officedocument.presentationml.tags+xml"/>
  <Override PartName="/ppt/slideLayouts/slideLayout4.xml" ContentType="application/vnd.openxmlformats-officedocument.presentationml.slideLayout+xml"/>
  <Override PartName="/ppt/tags/tag98.xml" ContentType="application/vnd.openxmlformats-officedocument.presentationml.tags+xml"/>
  <Override PartName="/ppt/tags/tag120.xml" ContentType="application/vnd.openxmlformats-officedocument.presentationml.tags+xml"/>
  <Override PartName="/ppt/tags/tag207.xml" ContentType="application/vnd.openxmlformats-officedocument.presentationml.tags+xml"/>
  <Override PartName="/ppt/tags/tag218.xml" ContentType="application/vnd.openxmlformats-officedocument.presentationml.tags+xml"/>
  <Override PartName="/ppt/tags/tag254.xml" ContentType="application/vnd.openxmlformats-officedocument.presentationml.tags+xml"/>
  <Override PartName="/ppt/tags/tag265.xml" ContentType="application/vnd.openxmlformats-officedocument.presentationml.tags+xml"/>
  <Override PartName="/ppt/tags/tag399.xml" ContentType="application/vnd.openxmlformats-officedocument.presentationml.tags+xml"/>
  <Override PartName="/ppt/tags/tag404.xml" ContentType="application/vnd.openxmlformats-officedocument.presentationml.tags+xml"/>
  <Override PartName="/ppt/slides/slide2.xml" ContentType="application/vnd.openxmlformats-officedocument.presentationml.slide+xml"/>
  <Override PartName="/ppt/tags/tag2.xml" ContentType="application/vnd.openxmlformats-officedocument.presentationml.tags+xml"/>
  <Override PartName="/ppt/tags/tag87.xml" ContentType="application/vnd.openxmlformats-officedocument.presentationml.tags+xml"/>
  <Override PartName="/ppt/tags/tag243.xml" ContentType="application/vnd.openxmlformats-officedocument.presentationml.tags+xml"/>
  <Override PartName="/ppt/tags/tag290.xml" ContentType="application/vnd.openxmlformats-officedocument.presentationml.tags+xml"/>
  <Override PartName="/ppt/tags/tag388.xml" ContentType="application/vnd.openxmlformats-officedocument.presentationml.tags+xml"/>
  <Override PartName="/ppt/tags/tag29.xml" ContentType="application/vnd.openxmlformats-officedocument.presentationml.tags+xml"/>
  <Override PartName="/ppt/tags/tag76.xml" ContentType="application/vnd.openxmlformats-officedocument.presentationml.tags+xml"/>
  <Override PartName="/ppt/tags/tag232.xml" ContentType="application/vnd.openxmlformats-officedocument.presentationml.tags+xml"/>
  <Override PartName="/ppt/tags/tag319.xml" ContentType="application/vnd.openxmlformats-officedocument.presentationml.tags+xml"/>
  <Override PartName="/ppt/tags/tag366.xml" ContentType="application/vnd.openxmlformats-officedocument.presentationml.tags+xml"/>
  <Override PartName="/ppt/tags/tag377.xml" ContentType="application/vnd.openxmlformats-officedocument.presentationml.tags+xml"/>
  <Override PartName="/ppt/tags/tag18.xml" ContentType="application/vnd.openxmlformats-officedocument.presentationml.tags+xml"/>
  <Override PartName="/ppt/tags/tag54.xml" ContentType="application/vnd.openxmlformats-officedocument.presentationml.tags+xml"/>
  <Override PartName="/ppt/tags/tag65.xml" ContentType="application/vnd.openxmlformats-officedocument.presentationml.tags+xml"/>
  <Override PartName="/ppt/tags/tag158.xml" ContentType="application/vnd.openxmlformats-officedocument.presentationml.tags+xml"/>
  <Override PartName="/ppt/tags/tag169.xml" ContentType="application/vnd.openxmlformats-officedocument.presentationml.tags+xml"/>
  <Override PartName="/ppt/tags/tag210.xml" ContentType="application/vnd.openxmlformats-officedocument.presentationml.tags+xml"/>
  <Override PartName="/ppt/tags/tag221.xml" ContentType="application/vnd.openxmlformats-officedocument.presentationml.tags+xml"/>
  <Override PartName="/ppt/tags/tag308.xml" ContentType="application/vnd.openxmlformats-officedocument.presentationml.tags+xml"/>
  <Override PartName="/ppt/tags/tag355.xml" ContentType="application/vnd.openxmlformats-officedocument.presentationml.tags+xml"/>
  <Override PartName="/ppt/tags/tag43.xml" ContentType="application/vnd.openxmlformats-officedocument.presentationml.tags+xml"/>
  <Override PartName="/ppt/tags/tag90.xml" ContentType="application/vnd.openxmlformats-officedocument.presentationml.tags+xml"/>
  <Override PartName="/ppt/tags/tag147.xml" ContentType="application/vnd.openxmlformats-officedocument.presentationml.tags+xml"/>
  <Override PartName="/ppt/tags/tag194.xml" ContentType="application/vnd.openxmlformats-officedocument.presentationml.tags+xml"/>
  <Override PartName="/ppt/tags/tag344.xml" ContentType="application/vnd.openxmlformats-officedocument.presentationml.tags+xml"/>
  <Override PartName="/ppt/tags/tag391.xml" ContentType="application/vnd.openxmlformats-officedocument.presentationml.tags+xml"/>
  <Override PartName="/ppt/tags/tag32.xml" ContentType="application/vnd.openxmlformats-officedocument.presentationml.tags+xml"/>
  <Override PartName="/ppt/tags/tag136.xml" ContentType="application/vnd.openxmlformats-officedocument.presentationml.tags+xml"/>
  <Override PartName="/ppt/tags/tag183.xml" ContentType="application/vnd.openxmlformats-officedocument.presentationml.tags+xml"/>
  <Override PartName="/ppt/tags/tag322.xml" ContentType="application/vnd.openxmlformats-officedocument.presentationml.tags+xml"/>
  <Override PartName="/ppt/tags/tag333.xml" ContentType="application/vnd.openxmlformats-officedocument.presentationml.tags+xml"/>
  <Override PartName="/ppt/tags/tag380.xml" ContentType="application/vnd.openxmlformats-officedocument.presentationml.tags+xml"/>
  <Override PartName="/ppt/slides/slide7.xml" ContentType="application/vnd.openxmlformats-officedocument.presentationml.slide+xml"/>
  <Override PartName="/ppt/slideLayouts/slideLayout9.xml" ContentType="application/vnd.openxmlformats-officedocument.presentationml.slideLayout+xml"/>
  <Override PartName="/ppt/tags/tag10.xml" ContentType="application/vnd.openxmlformats-officedocument.presentationml.tags+xml"/>
  <Override PartName="/ppt/tags/tag21.xml" ContentType="application/vnd.openxmlformats-officedocument.presentationml.tags+xml"/>
  <Override PartName="/ppt/tags/tag114.xml" ContentType="application/vnd.openxmlformats-officedocument.presentationml.tags+xml"/>
  <Override PartName="/ppt/tags/tag125.xml" ContentType="application/vnd.openxmlformats-officedocument.presentationml.tags+xml"/>
  <Override PartName="/ppt/tags/tag161.xml" ContentType="application/vnd.openxmlformats-officedocument.presentationml.tags+xml"/>
  <Override PartName="/ppt/tags/tag172.xml" ContentType="application/vnd.openxmlformats-officedocument.presentationml.tags+xml"/>
  <Override PartName="/ppt/tags/tag259.xml" ContentType="application/vnd.openxmlformats-officedocument.presentationml.tags+xml"/>
  <Override PartName="/ppt/tags/tag311.xml" ContentType="application/vnd.openxmlformats-officedocument.presentationml.tags+xml"/>
  <Override PartName="/ppt/tags/tag409.xml" ContentType="application/vnd.openxmlformats-officedocument.presentationml.tags+xml"/>
  <Override PartName="/ppt/tags/tag7.xml" ContentType="application/vnd.openxmlformats-officedocument.presentationml.tags+xml"/>
  <Override PartName="/ppt/notesSlides/notesSlide1.xml" ContentType="application/vnd.openxmlformats-officedocument.presentationml.notesSlide+xml"/>
  <Override PartName="/ppt/tags/tag103.xml" ContentType="application/vnd.openxmlformats-officedocument.presentationml.tags+xml"/>
  <Override PartName="/ppt/tags/tag150.xml" ContentType="application/vnd.openxmlformats-officedocument.presentationml.tags+xml"/>
  <Override PartName="/ppt/tags/tag248.xml" ContentType="application/vnd.openxmlformats-officedocument.presentationml.tags+xml"/>
  <Override PartName="/ppt/tags/tag295.xml" ContentType="application/vnd.openxmlformats-officedocument.presentationml.tags+xml"/>
  <Override PartName="/ppt/tags/tag300.xml" ContentType="application/vnd.openxmlformats-officedocument.presentationml.tags+xml"/>
  <Override PartName="/ppt/tags/tag226.xml" ContentType="application/vnd.openxmlformats-officedocument.presentationml.tags+xml"/>
  <Override PartName="/ppt/tags/tag237.xml" ContentType="application/vnd.openxmlformats-officedocument.presentationml.tags+xml"/>
  <Override PartName="/ppt/tags/tag273.xml" ContentType="application/vnd.openxmlformats-officedocument.presentationml.tags+xml"/>
  <Override PartName="/ppt/tags/tag284.xml" ContentType="application/vnd.openxmlformats-officedocument.presentationml.tags+xml"/>
  <Override PartName="/ppt/tags/tag423.xml" ContentType="application/vnd.openxmlformats-officedocument.presentationml.tags+xml"/>
  <Override PartName="/ppt/tags/tag59.xml" ContentType="application/vnd.openxmlformats-officedocument.presentationml.tags+xml"/>
  <Override PartName="/ppt/tags/tag215.xml" ContentType="application/vnd.openxmlformats-officedocument.presentationml.tags+xml"/>
  <Override PartName="/ppt/tags/tag262.xml" ContentType="application/vnd.openxmlformats-officedocument.presentationml.tags+xml"/>
  <Override PartName="/ppt/tags/tag412.xml" ContentType="application/vnd.openxmlformats-officedocument.presentationml.tags+xml"/>
  <Override PartName="/ppt/slides/slide13.xml" ContentType="application/vnd.openxmlformats-officedocument.presentationml.slide+xml"/>
  <Override PartName="/ppt/slideLayouts/slideLayout1.xml" ContentType="application/vnd.openxmlformats-officedocument.presentationml.slideLayout+xml"/>
  <Override PartName="/ppt/tags/tag37.xml" ContentType="application/vnd.openxmlformats-officedocument.presentationml.tags+xml"/>
  <Override PartName="/ppt/tags/tag48.xml" ContentType="application/vnd.openxmlformats-officedocument.presentationml.tags+xml"/>
  <Override PartName="/ppt/tags/tag84.xml" ContentType="application/vnd.openxmlformats-officedocument.presentationml.tags+xml"/>
  <Override PartName="/ppt/tags/tag95.xml" ContentType="application/vnd.openxmlformats-officedocument.presentationml.tags+xml"/>
  <Override PartName="/ppt/tags/tag188.xml" ContentType="application/vnd.openxmlformats-officedocument.presentationml.tags+xml"/>
  <Override PartName="/ppt/tags/tag199.xml" ContentType="application/vnd.openxmlformats-officedocument.presentationml.tags+xml"/>
  <Override PartName="/ppt/tags/tag204.xml" ContentType="application/vnd.openxmlformats-officedocument.presentationml.tags+xml"/>
  <Override PartName="/ppt/tags/tag251.xml" ContentType="application/vnd.openxmlformats-officedocument.presentationml.tags+xml"/>
  <Override PartName="/ppt/tags/tag338.xml" ContentType="application/vnd.openxmlformats-officedocument.presentationml.tags+xml"/>
  <Override PartName="/ppt/tags/tag349.xml" ContentType="application/vnd.openxmlformats-officedocument.presentationml.tags+xml"/>
  <Override PartName="/ppt/tags/tag385.xml" ContentType="application/vnd.openxmlformats-officedocument.presentationml.tags+xml"/>
  <Override PartName="/ppt/tags/tag396.xml" ContentType="application/vnd.openxmlformats-officedocument.presentationml.tags+xml"/>
  <Override PartName="/ppt/tags/tag401.xml" ContentType="application/vnd.openxmlformats-officedocument.presentationml.tags+xml"/>
  <Override PartName="/ppt/slideLayouts/slideLayout12.xml" ContentType="application/vnd.openxmlformats-officedocument.presentationml.slideLayout+xml"/>
  <Override PartName="/ppt/tags/tag26.xml" ContentType="application/vnd.openxmlformats-officedocument.presentationml.tags+xml"/>
  <Override PartName="/ppt/tags/tag73.xml" ContentType="application/vnd.openxmlformats-officedocument.presentationml.tags+xml"/>
  <Override PartName="/ppt/tags/tag177.xml" ContentType="application/vnd.openxmlformats-officedocument.presentationml.tags+xml"/>
  <Override PartName="/ppt/tags/tag240.xml" ContentType="application/vnd.openxmlformats-officedocument.presentationml.tags+xml"/>
  <Override PartName="/ppt/tags/tag327.xml" ContentType="application/vnd.openxmlformats-officedocument.presentationml.tags+xml"/>
  <Override PartName="/ppt/tags/tag374.xml" ContentType="application/vnd.openxmlformats-officedocument.presentationml.tags+xml"/>
  <Override PartName="/ppt/tags/tag15.xml" ContentType="application/vnd.openxmlformats-officedocument.presentationml.tags+xml"/>
  <Override PartName="/ppt/tags/tag62.xml" ContentType="application/vnd.openxmlformats-officedocument.presentationml.tags+xml"/>
  <Override PartName="/ppt/tags/tag119.xml" ContentType="application/vnd.openxmlformats-officedocument.presentationml.tags+xml"/>
  <Override PartName="/ppt/tags/tag166.xml" ContentType="application/vnd.openxmlformats-officedocument.presentationml.tags+xml"/>
  <Override PartName="/ppt/tags/tag316.xml" ContentType="application/vnd.openxmlformats-officedocument.presentationml.tags+xml"/>
  <Override PartName="/ppt/tags/tag363.xml" ContentType="application/vnd.openxmlformats-officedocument.presentationml.tags+xml"/>
  <Override PartName="/ppt/tags/tag40.xml" ContentType="application/vnd.openxmlformats-officedocument.presentationml.tags+xml"/>
  <Override PartName="/ppt/tags/tag51.xml" ContentType="application/vnd.openxmlformats-officedocument.presentationml.tags+xml"/>
  <Override PartName="/ppt/tags/tag108.xml" ContentType="application/vnd.openxmlformats-officedocument.presentationml.tags+xml"/>
  <Override PartName="/ppt/tags/tag155.xml" ContentType="application/vnd.openxmlformats-officedocument.presentationml.tags+xml"/>
  <Override PartName="/ppt/notesSlides/notesSlide6.xml" ContentType="application/vnd.openxmlformats-officedocument.presentationml.notesSlide+xml"/>
  <Override PartName="/ppt/tags/tag289.xml" ContentType="application/vnd.openxmlformats-officedocument.presentationml.tags+xml"/>
  <Override PartName="/ppt/tags/tag305.xml" ContentType="application/vnd.openxmlformats-officedocument.presentationml.tags+xml"/>
  <Override PartName="/ppt/tags/tag341.xml" ContentType="application/vnd.openxmlformats-officedocument.presentationml.tags+xml"/>
  <Override PartName="/ppt/tags/tag352.xml" ContentType="application/vnd.openxmlformats-officedocument.presentationml.tags+xml"/>
  <Override PartName="/ppt/tags/tag133.xml" ContentType="application/vnd.openxmlformats-officedocument.presentationml.tags+xml"/>
  <Override PartName="/ppt/tags/tag144.xml" ContentType="application/vnd.openxmlformats-officedocument.presentationml.tags+xml"/>
  <Override PartName="/ppt/tags/tag180.xml" ContentType="application/vnd.openxmlformats-officedocument.presentationml.tags+xml"/>
  <Override PartName="/ppt/tags/tag191.xml" ContentType="application/vnd.openxmlformats-officedocument.presentationml.tags+xml"/>
  <Override PartName="/ppt/tags/tag278.xml" ContentType="application/vnd.openxmlformats-officedocument.presentationml.tags+xml"/>
  <Override PartName="/ppt/tags/tag330.xml" ContentType="application/vnd.openxmlformats-officedocument.presentationml.tags+xml"/>
  <Override PartName="/ppt/tags/tag417.xml" ContentType="application/vnd.openxmlformats-officedocument.presentationml.tags+xml"/>
  <Override PartName="/ppt/tags/tag428.xml" ContentType="application/vnd.openxmlformats-officedocument.presentationml.tags+xml"/>
  <Override PartName="/ppt/tags/tag122.xml" ContentType="application/vnd.openxmlformats-officedocument.presentationml.tags+xml"/>
  <Override PartName="/ppt/tags/tag209.xml" ContentType="application/vnd.openxmlformats-officedocument.presentationml.tags+xml"/>
  <Override PartName="/ppt/tags/tag256.xml" ContentType="application/vnd.openxmlformats-officedocument.presentationml.tags+xml"/>
  <Override PartName="/ppt/tags/tag267.xml" ContentType="application/vnd.openxmlformats-officedocument.presentationml.tags+xml"/>
  <Override PartName="/ppt/tags/tag406.xml" ContentType="application/vnd.openxmlformats-officedocument.presentationml.tags+xml"/>
  <Override PartName="/ppt/slides/slide4.xml" ContentType="application/vnd.openxmlformats-officedocument.presentationml.slide+xml"/>
  <Override PartName="/ppt/slideLayouts/slideLayout6.xml" ContentType="application/vnd.openxmlformats-officedocument.presentationml.slideLayout+xml"/>
  <Override PartName="/ppt/tags/tag4.xml" ContentType="application/vnd.openxmlformats-officedocument.presentationml.tags+xml"/>
  <Override PartName="/ppt/tags/tag89.xml" ContentType="application/vnd.openxmlformats-officedocument.presentationml.tags+xml"/>
  <Override PartName="/ppt/tags/tag111.xml" ContentType="application/vnd.openxmlformats-officedocument.presentationml.tags+xml"/>
  <Override PartName="/ppt/tags/tag245.xml" ContentType="application/vnd.openxmlformats-officedocument.presentationml.tags+xml"/>
  <Override PartName="/ppt/tags/tag292.xml" ContentType="application/vnd.openxmlformats-officedocument.presentationml.tags+xml"/>
  <Override PartName="/ppt/theme/theme1.xml" ContentType="application/vnd.openxmlformats-officedocument.theme+xml"/>
  <Override PartName="/ppt/tags/tag78.xml" ContentType="application/vnd.openxmlformats-officedocument.presentationml.tags+xml"/>
  <Override PartName="/ppt/tags/tag100.xml" ContentType="application/vnd.openxmlformats-officedocument.presentationml.tags+xml"/>
  <Override PartName="/ppt/tags/tag234.xml" ContentType="application/vnd.openxmlformats-officedocument.presentationml.tags+xml"/>
  <Override PartName="/ppt/tags/tag281.xml" ContentType="application/vnd.openxmlformats-officedocument.presentationml.tags+xml"/>
  <Override PartName="/ppt/tags/tag368.xml" ContentType="application/vnd.openxmlformats-officedocument.presentationml.tags+xml"/>
  <Override PartName="/ppt/tags/tag379.xml" ContentType="application/vnd.openxmlformats-officedocument.presentationml.tags+xml"/>
  <Override PartName="/ppt/tags/tag431.xml" ContentType="application/vnd.openxmlformats-officedocument.presentationml.tags+xml"/>
  <Override PartName="/ppt/tags/tag56.xml" ContentType="application/vnd.openxmlformats-officedocument.presentationml.tags+xml"/>
  <Override PartName="/ppt/tags/tag67.xml" ContentType="application/vnd.openxmlformats-officedocument.presentationml.tags+xml"/>
  <Override PartName="/ppt/tags/tag223.xml" ContentType="application/vnd.openxmlformats-officedocument.presentationml.tags+xml"/>
  <Override PartName="/ppt/tags/tag270.xml" ContentType="application/vnd.openxmlformats-officedocument.presentationml.tags+xml"/>
  <Override PartName="/ppt/tags/tag357.xml" ContentType="application/vnd.openxmlformats-officedocument.presentationml.tags+xml"/>
  <Override PartName="/ppt/tags/tag420.xml" ContentType="application/vnd.openxmlformats-officedocument.presentationml.tags+xml"/>
  <Override PartName="/ppt/slides/slide10.xml" ContentType="application/vnd.openxmlformats-officedocument.presentationml.slide+xml"/>
  <Override PartName="/ppt/tags/tag45.xml" ContentType="application/vnd.openxmlformats-officedocument.presentationml.tags+xml"/>
  <Override PartName="/ppt/tags/tag92.xml" ContentType="application/vnd.openxmlformats-officedocument.presentationml.tags+xml"/>
  <Override PartName="/ppt/tags/tag149.xml" ContentType="application/vnd.openxmlformats-officedocument.presentationml.tags+xml"/>
  <Override PartName="/ppt/tags/tag196.xml" ContentType="application/vnd.openxmlformats-officedocument.presentationml.tags+xml"/>
  <Override PartName="/ppt/tags/tag201.xml" ContentType="application/vnd.openxmlformats-officedocument.presentationml.tags+xml"/>
  <Override PartName="/ppt/tags/tag212.xml" ContentType="application/vnd.openxmlformats-officedocument.presentationml.tags+xml"/>
  <Override PartName="/ppt/tags/tag346.xml" ContentType="application/vnd.openxmlformats-officedocument.presentationml.tags+xml"/>
  <Override PartName="/ppt/tags/tag393.xml" ContentType="application/vnd.openxmlformats-officedocument.presentationml.tags+xml"/>
  <Override PartName="/ppt/tags/tag34.xml" ContentType="application/vnd.openxmlformats-officedocument.presentationml.tags+xml"/>
  <Override PartName="/ppt/tags/tag81.xml" ContentType="application/vnd.openxmlformats-officedocument.presentationml.tags+xml"/>
  <Override PartName="/ppt/tags/tag138.xml" ContentType="application/vnd.openxmlformats-officedocument.presentationml.tags+xml"/>
  <Override PartName="/ppt/tags/tag185.xml" ContentType="application/vnd.openxmlformats-officedocument.presentationml.tags+xml"/>
  <Override PartName="/ppt/tags/tag324.xml" ContentType="application/vnd.openxmlformats-officedocument.presentationml.tags+xml"/>
  <Override PartName="/ppt/tags/tag335.xml" ContentType="application/vnd.openxmlformats-officedocument.presentationml.tags+xml"/>
  <Override PartName="/ppt/tags/tag371.xml" ContentType="application/vnd.openxmlformats-officedocument.presentationml.tags+xml"/>
  <Override PartName="/ppt/tags/tag382.xml" ContentType="application/vnd.openxmlformats-officedocument.presentationml.tags+xml"/>
  <Override PartName="/ppt/tags/tag12.xml" ContentType="application/vnd.openxmlformats-officedocument.presentationml.tags+xml"/>
  <Override PartName="/ppt/tags/tag23.xml" ContentType="application/vnd.openxmlformats-officedocument.presentationml.tags+xml"/>
  <Override PartName="/ppt/tags/tag70.xml" ContentType="application/vnd.openxmlformats-officedocument.presentationml.tags+xml"/>
  <Override PartName="/ppt/tags/tag116.xml" ContentType="application/vnd.openxmlformats-officedocument.presentationml.tags+xml"/>
  <Override PartName="/ppt/tags/tag127.xml" ContentType="application/vnd.openxmlformats-officedocument.presentationml.tags+xml"/>
  <Override PartName="/ppt/tags/tag163.xml" ContentType="application/vnd.openxmlformats-officedocument.presentationml.tags+xml"/>
  <Override PartName="/ppt/tags/tag174.xml" ContentType="application/vnd.openxmlformats-officedocument.presentationml.tags+xml"/>
  <Override PartName="/ppt/tags/tag313.xml" ContentType="application/vnd.openxmlformats-officedocument.presentationml.tags+xml"/>
  <Override PartName="/ppt/tags/tag360.xml" ContentType="application/vnd.openxmlformats-officedocument.presentationml.tags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tags/tag9.xml" ContentType="application/vnd.openxmlformats-officedocument.presentationml.tags+xml"/>
  <Override PartName="/ppt/tags/tag105.xml" ContentType="application/vnd.openxmlformats-officedocument.presentationml.tags+xml"/>
  <Override PartName="/ppt/tags/tag152.xml" ContentType="application/vnd.openxmlformats-officedocument.presentationml.tags+xml"/>
  <Override PartName="/ppt/tags/tag297.xml" ContentType="application/vnd.openxmlformats-officedocument.presentationml.tags+xml"/>
  <Override PartName="/ppt/tags/tag302.xml" ContentType="application/vnd.openxmlformats-officedocument.presentationml.tags+xml"/>
  <Override PartName="/ppt/notesSlides/notesSlide3.xml" ContentType="application/vnd.openxmlformats-officedocument.presentationml.notesSlide+xml"/>
  <Override PartName="/ppt/tags/tag141.xml" ContentType="application/vnd.openxmlformats-officedocument.presentationml.tags+xml"/>
  <Override PartName="/ppt/tags/tag228.xml" ContentType="application/vnd.openxmlformats-officedocument.presentationml.tags+xml"/>
  <Override PartName="/ppt/tags/tag239.xml" ContentType="application/vnd.openxmlformats-officedocument.presentationml.tags+xml"/>
  <Override PartName="/ppt/tags/tag275.xml" ContentType="application/vnd.openxmlformats-officedocument.presentationml.tags+xml"/>
  <Override PartName="/ppt/tags/tag286.xml" ContentType="application/vnd.openxmlformats-officedocument.presentationml.tags+xml"/>
  <Override PartName="/ppt/tags/tag425.xml" ContentType="application/vnd.openxmlformats-officedocument.presentationml.tags+xml"/>
  <Override PartName="/ppt/presProps.xml" ContentType="application/vnd.openxmlformats-officedocument.presentationml.presProps+xml"/>
  <Override PartName="/ppt/tags/tag130.xml" ContentType="application/vnd.openxmlformats-officedocument.presentationml.tags+xml"/>
  <Override PartName="/ppt/tags/tag217.xml" ContentType="application/vnd.openxmlformats-officedocument.presentationml.tags+xml"/>
  <Override PartName="/ppt/tags/tag264.xml" ContentType="application/vnd.openxmlformats-officedocument.presentationml.tags+xml"/>
  <Override PartName="/ppt/tags/tag414.xml" ContentType="application/vnd.openxmlformats-officedocument.presentationml.tags+xml"/>
  <Override PartName="/ppt/slides/slide1.xml" ContentType="application/vnd.openxmlformats-officedocument.presentationml.slide+xml"/>
  <Override PartName="/ppt/slideLayouts/slideLayout3.xml" ContentType="application/vnd.openxmlformats-officedocument.presentationml.slideLayout+xml"/>
  <Override PartName="/ppt/tags/tag39.xml" ContentType="application/vnd.openxmlformats-officedocument.presentationml.tags+xml"/>
  <Override PartName="/ppt/tags/tag86.xml" ContentType="application/vnd.openxmlformats-officedocument.presentationml.tags+xml"/>
  <Override PartName="/ppt/tags/tag97.xml" ContentType="application/vnd.openxmlformats-officedocument.presentationml.tags+xml"/>
  <Override PartName="/ppt/tags/tag206.xml" ContentType="application/vnd.openxmlformats-officedocument.presentationml.tags+xml"/>
  <Override PartName="/ppt/tags/tag253.xml" ContentType="application/vnd.openxmlformats-officedocument.presentationml.tags+xml"/>
  <Override PartName="/ppt/tags/tag387.xml" ContentType="application/vnd.openxmlformats-officedocument.presentationml.tags+xml"/>
  <Override PartName="/ppt/tags/tag398.xml" ContentType="application/vnd.openxmlformats-officedocument.presentationml.tags+xml"/>
  <Override PartName="/ppt/tags/tag403.xml" ContentType="application/vnd.openxmlformats-officedocument.presentationml.tags+xml"/>
  <Override PartName="/ppt/tags/tag1.xml" ContentType="application/vnd.openxmlformats-officedocument.presentationml.tags+xml"/>
  <Override PartName="/ppt/tags/tag28.xml" ContentType="application/vnd.openxmlformats-officedocument.presentationml.tags+xml"/>
  <Override PartName="/ppt/tags/tag75.xml" ContentType="application/vnd.openxmlformats-officedocument.presentationml.tags+xml"/>
  <Override PartName="/ppt/tags/tag179.xml" ContentType="application/vnd.openxmlformats-officedocument.presentationml.tags+xml"/>
  <Override PartName="/ppt/tags/tag231.xml" ContentType="application/vnd.openxmlformats-officedocument.presentationml.tags+xml"/>
  <Override PartName="/ppt/tags/tag242.xml" ContentType="application/vnd.openxmlformats-officedocument.presentationml.tags+xml"/>
  <Override PartName="/ppt/tags/tag329.xml" ContentType="application/vnd.openxmlformats-officedocument.presentationml.tags+xml"/>
  <Override PartName="/ppt/tags/tag376.xml" ContentType="application/vnd.openxmlformats-officedocument.presentationml.tags+xml"/>
  <Override PartName="/ppt/tags/tag17.xml" ContentType="application/vnd.openxmlformats-officedocument.presentationml.tags+xml"/>
  <Override PartName="/ppt/tags/tag64.xml" ContentType="application/vnd.openxmlformats-officedocument.presentationml.tags+xml"/>
  <Override PartName="/ppt/tags/tag168.xml" ContentType="application/vnd.openxmlformats-officedocument.presentationml.tags+xml"/>
  <Override PartName="/ppt/tags/tag220.xml" ContentType="application/vnd.openxmlformats-officedocument.presentationml.tags+xml"/>
  <Override PartName="/ppt/tags/tag318.xml" ContentType="application/vnd.openxmlformats-officedocument.presentationml.tags+xml"/>
  <Override PartName="/ppt/tags/tag365.xml" ContentType="application/vnd.openxmlformats-officedocument.presentationml.tags+xml"/>
  <Override PartName="/ppt/tags/tag53.xml" ContentType="application/vnd.openxmlformats-officedocument.presentationml.tags+xml"/>
  <Override PartName="/ppt/tags/tag157.xml" ContentType="application/vnd.openxmlformats-officedocument.presentationml.tags+xml"/>
  <Override PartName="/ppt/tags/tag307.xml" ContentType="application/vnd.openxmlformats-officedocument.presentationml.tags+xml"/>
  <Override PartName="/ppt/tags/tag343.xml" ContentType="application/vnd.openxmlformats-officedocument.presentationml.tags+xml"/>
  <Override PartName="/ppt/tags/tag354.xml" ContentType="application/vnd.openxmlformats-officedocument.presentationml.tags+xml"/>
  <Override PartName="/ppt/tags/tag390.xml" ContentType="application/vnd.openxmlformats-officedocument.presentationml.tags+xml"/>
  <Override PartName="/ppt/tags/tag31.xml" ContentType="application/vnd.openxmlformats-officedocument.presentationml.tags+xml"/>
  <Override PartName="/ppt/tags/tag42.xml" ContentType="application/vnd.openxmlformats-officedocument.presentationml.tags+xml"/>
  <Override PartName="/ppt/tags/tag135.xml" ContentType="application/vnd.openxmlformats-officedocument.presentationml.tags+xml"/>
  <Override PartName="/ppt/tags/tag146.xml" ContentType="application/vnd.openxmlformats-officedocument.presentationml.tags+xml"/>
  <Override PartName="/ppt/tags/tag182.xml" ContentType="application/vnd.openxmlformats-officedocument.presentationml.tags+xml"/>
  <Override PartName="/ppt/tags/tag193.xml" ContentType="application/vnd.openxmlformats-officedocument.presentationml.tags+xml"/>
  <Override PartName="/ppt/tags/tag332.xml" ContentType="application/vnd.openxmlformats-officedocument.presentationml.tags+xml"/>
  <Override PartName="/ppt/tags/tag20.xml" ContentType="application/vnd.openxmlformats-officedocument.presentationml.tags+xml"/>
  <Override PartName="/ppt/tags/tag124.xml" ContentType="application/vnd.openxmlformats-officedocument.presentationml.tags+xml"/>
  <Override PartName="/ppt/tags/tag171.xml" ContentType="application/vnd.openxmlformats-officedocument.presentationml.tags+xml"/>
  <Override PartName="/ppt/tags/tag269.xml" ContentType="application/vnd.openxmlformats-officedocument.presentationml.tags+xml"/>
  <Override PartName="/ppt/tags/tag321.xml" ContentType="application/vnd.openxmlformats-officedocument.presentationml.tags+xml"/>
  <Override PartName="/ppt/tags/tag408.xml" ContentType="application/vnd.openxmlformats-officedocument.presentationml.tags+xml"/>
  <Override PartName="/ppt/tags/tag419.xml" ContentType="application/vnd.openxmlformats-officedocument.presentationml.tags+xml"/>
  <Override PartName="/docProps/core.xml" ContentType="application/vnd.openxmlformats-package.core-properties+xml"/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tags/tag6.xml" ContentType="application/vnd.openxmlformats-officedocument.presentationml.tags+xml"/>
  <Override PartName="/ppt/tags/tag113.xml" ContentType="application/vnd.openxmlformats-officedocument.presentationml.tags+xml"/>
  <Override PartName="/ppt/tags/tag160.xml" ContentType="application/vnd.openxmlformats-officedocument.presentationml.tags+xml"/>
  <Override PartName="/ppt/tags/tag247.xml" ContentType="application/vnd.openxmlformats-officedocument.presentationml.tags+xml"/>
  <Override PartName="/ppt/tags/tag258.xml" ContentType="application/vnd.openxmlformats-officedocument.presentationml.tags+xml"/>
  <Override PartName="/ppt/tags/tag294.xml" ContentType="application/vnd.openxmlformats-officedocument.presentationml.tags+xml"/>
  <Override PartName="/ppt/tags/tag310.xml" ContentType="application/vnd.openxmlformats-officedocument.presentationml.tags+xml"/>
  <Override PartName="/ppt/slideMasters/slideMaster1.xml" ContentType="application/vnd.openxmlformats-officedocument.presentationml.slideMaster+xml"/>
  <Override PartName="/ppt/tags/tag102.xml" ContentType="application/vnd.openxmlformats-officedocument.presentationml.tags+xml"/>
  <Override PartName="/ppt/tags/tag236.xml" ContentType="application/vnd.openxmlformats-officedocument.presentationml.tags+xml"/>
  <Override PartName="/ppt/tags/tag283.xml" ContentType="application/vnd.openxmlformats-officedocument.presentationml.tags+xml"/>
  <Override PartName="/ppt/tags/tag58.xml" ContentType="application/vnd.openxmlformats-officedocument.presentationml.tags+xml"/>
  <Override PartName="/ppt/tags/tag69.xml" ContentType="application/vnd.openxmlformats-officedocument.presentationml.tags+xml"/>
  <Override PartName="/ppt/tags/tag225.xml" ContentType="application/vnd.openxmlformats-officedocument.presentationml.tags+xml"/>
  <Override PartName="/ppt/tags/tag272.xml" ContentType="application/vnd.openxmlformats-officedocument.presentationml.tags+xml"/>
  <Override PartName="/ppt/tags/tag359.xml" ContentType="application/vnd.openxmlformats-officedocument.presentationml.tags+xml"/>
  <Override PartName="/ppt/tags/tag411.xml" ContentType="application/vnd.openxmlformats-officedocument.presentationml.tags+xml"/>
  <Override PartName="/ppt/tags/tag422.xml" ContentType="application/vnd.openxmlformats-officedocument.presentationml.tags+xml"/>
  <Default Extension="rels" ContentType="application/vnd.openxmlformats-package.relationships+xml"/>
  <Override PartName="/ppt/tags/tag47.xml" ContentType="application/vnd.openxmlformats-officedocument.presentationml.tags+xml"/>
  <Override PartName="/ppt/tags/tag94.xml" ContentType="application/vnd.openxmlformats-officedocument.presentationml.tags+xml"/>
  <Override PartName="/ppt/tags/tag198.xml" ContentType="application/vnd.openxmlformats-officedocument.presentationml.tags+xml"/>
  <Override PartName="/ppt/tags/tag203.xml" ContentType="application/vnd.openxmlformats-officedocument.presentationml.tags+xml"/>
  <Override PartName="/ppt/tags/tag214.xml" ContentType="application/vnd.openxmlformats-officedocument.presentationml.tags+xml"/>
  <Override PartName="/ppt/tags/tag250.xml" ContentType="application/vnd.openxmlformats-officedocument.presentationml.tags+xml"/>
  <Override PartName="/ppt/tags/tag261.xml" ContentType="application/vnd.openxmlformats-officedocument.presentationml.tags+xml"/>
  <Override PartName="/ppt/tags/tag348.xml" ContentType="application/vnd.openxmlformats-officedocument.presentationml.tags+xml"/>
  <Override PartName="/ppt/tags/tag395.xml" ContentType="application/vnd.openxmlformats-officedocument.presentationml.tags+xml"/>
  <Override PartName="/ppt/tags/tag400.xml" ContentType="application/vnd.openxmlformats-officedocument.presentationml.tags+xml"/>
  <Override PartName="/ppt/slides/slide12.xml" ContentType="application/vnd.openxmlformats-officedocument.presentationml.slide+xml"/>
  <Override PartName="/ppt/slideLayouts/slideLayout11.xml" ContentType="application/vnd.openxmlformats-officedocument.presentationml.slideLayout+xml"/>
  <Override PartName="/ppt/tags/tag36.xml" ContentType="application/vnd.openxmlformats-officedocument.presentationml.tags+xml"/>
  <Override PartName="/ppt/tags/tag83.xml" ContentType="application/vnd.openxmlformats-officedocument.presentationml.tags+xml"/>
  <Override PartName="/ppt/tags/tag187.xml" ContentType="application/vnd.openxmlformats-officedocument.presentationml.tags+xml"/>
  <Override PartName="/ppt/tags/tag337.xml" ContentType="application/vnd.openxmlformats-officedocument.presentationml.tags+xml"/>
  <Override PartName="/ppt/tags/tag384.xml" ContentType="application/vnd.openxmlformats-officedocument.presentationml.tags+xml"/>
  <Override PartName="/ppt/tags/tag14.xml" ContentType="application/vnd.openxmlformats-officedocument.presentationml.tags+xml"/>
  <Override PartName="/ppt/tags/tag25.xml" ContentType="application/vnd.openxmlformats-officedocument.presentationml.tags+xml"/>
  <Override PartName="/ppt/tags/tag61.xml" ContentType="application/vnd.openxmlformats-officedocument.presentationml.tags+xml"/>
  <Override PartName="/ppt/tags/tag72.xml" ContentType="application/vnd.openxmlformats-officedocument.presentationml.tags+xml"/>
  <Override PartName="/ppt/tags/tag118.xml" ContentType="application/vnd.openxmlformats-officedocument.presentationml.tags+xml"/>
  <Override PartName="/ppt/tags/tag129.xml" ContentType="application/vnd.openxmlformats-officedocument.presentationml.tags+xml"/>
  <Override PartName="/ppt/tags/tag165.xml" ContentType="application/vnd.openxmlformats-officedocument.presentationml.tags+xml"/>
  <Override PartName="/ppt/tags/tag176.xml" ContentType="application/vnd.openxmlformats-officedocument.presentationml.tags+xml"/>
  <Override PartName="/ppt/tags/tag315.xml" ContentType="application/vnd.openxmlformats-officedocument.presentationml.tags+xml"/>
  <Override PartName="/ppt/tags/tag326.xml" ContentType="application/vnd.openxmlformats-officedocument.presentationml.tags+xml"/>
  <Override PartName="/ppt/tags/tag362.xml" ContentType="application/vnd.openxmlformats-officedocument.presentationml.tags+xml"/>
  <Override PartName="/ppt/tags/tag373.xml" ContentType="application/vnd.openxmlformats-officedocument.presentationml.tags+xml"/>
  <Override PartName="/ppt/tags/tag50.xml" ContentType="application/vnd.openxmlformats-officedocument.presentationml.tags+xml"/>
  <Override PartName="/ppt/tags/tag107.xml" ContentType="application/vnd.openxmlformats-officedocument.presentationml.tags+xml"/>
  <Override PartName="/ppt/tags/tag154.xml" ContentType="application/vnd.openxmlformats-officedocument.presentationml.tags+xml"/>
  <Override PartName="/ppt/tags/tag299.xml" ContentType="application/vnd.openxmlformats-officedocument.presentationml.tags+xml"/>
  <Override PartName="/ppt/tags/tag304.xml" ContentType="application/vnd.openxmlformats-officedocument.presentationml.tags+xml"/>
  <Override PartName="/ppt/tags/tag351.xml" ContentType="application/vnd.openxmlformats-officedocument.presentationml.tags+xml"/>
  <Override PartName="/ppt/notesSlides/notesSlide5.xml" ContentType="application/vnd.openxmlformats-officedocument.presentationml.notesSlide+xml"/>
  <Override PartName="/ppt/tags/tag143.xml" ContentType="application/vnd.openxmlformats-officedocument.presentationml.tags+xml"/>
  <Override PartName="/ppt/tags/tag190.xml" ContentType="application/vnd.openxmlformats-officedocument.presentationml.tags+xml"/>
  <Override PartName="/ppt/tags/tag277.xml" ContentType="application/vnd.openxmlformats-officedocument.presentationml.tags+xml"/>
  <Override PartName="/ppt/tags/tag288.xml" ContentType="application/vnd.openxmlformats-officedocument.presentationml.tags+xml"/>
  <Override PartName="/ppt/tags/tag340.xml" ContentType="application/vnd.openxmlformats-officedocument.presentationml.tags+xml"/>
  <Override PartName="/ppt/tags/tag427.xml" ContentType="application/vnd.openxmlformats-officedocument.presentationml.tags+xml"/>
  <Override PartName="/ppt/tags/tag132.xml" ContentType="application/vnd.openxmlformats-officedocument.presentationml.tags+xml"/>
  <Override PartName="/ppt/tags/tag219.xml" ContentType="application/vnd.openxmlformats-officedocument.presentationml.tags+xml"/>
  <Override PartName="/ppt/tags/tag266.xml" ContentType="application/vnd.openxmlformats-officedocument.presentationml.tags+xml"/>
  <Override PartName="/ppt/tags/tag416.xml" ContentType="application/vnd.openxmlformats-officedocument.presentationml.tags+xml"/>
  <Override PartName="/ppt/slides/slide3.xml" ContentType="application/vnd.openxmlformats-officedocument.presentationml.slide+xml"/>
  <Override PartName="/ppt/slideLayouts/slideLayout5.xml" ContentType="application/vnd.openxmlformats-officedocument.presentationml.slideLayout+xml"/>
  <Override PartName="/ppt/tags/tag99.xml" ContentType="application/vnd.openxmlformats-officedocument.presentationml.tags+xml"/>
  <Override PartName="/ppt/tags/tag110.xml" ContentType="application/vnd.openxmlformats-officedocument.presentationml.tags+xml"/>
  <Override PartName="/ppt/tags/tag121.xml" ContentType="application/vnd.openxmlformats-officedocument.presentationml.tags+xml"/>
  <Override PartName="/ppt/tags/tag208.xml" ContentType="application/vnd.openxmlformats-officedocument.presentationml.tags+xml"/>
  <Override PartName="/ppt/tags/tag255.xml" ContentType="application/vnd.openxmlformats-officedocument.presentationml.tags+xml"/>
  <Override PartName="/ppt/tags/tag389.xml" ContentType="application/vnd.openxmlformats-officedocument.presentationml.tags+xml"/>
  <Override PartName="/ppt/tags/tag405.xml" ContentType="application/vnd.openxmlformats-officedocument.presentationml.tags+xml"/>
  <Override PartName="/ppt/tags/tag3.xml" ContentType="application/vnd.openxmlformats-officedocument.presentationml.tags+xml"/>
  <Override PartName="/ppt/tags/tag77.xml" ContentType="application/vnd.openxmlformats-officedocument.presentationml.tags+xml"/>
  <Override PartName="/ppt/tags/tag88.xml" ContentType="application/vnd.openxmlformats-officedocument.presentationml.tags+xml"/>
  <Override PartName="/ppt/tags/tag233.xml" ContentType="application/vnd.openxmlformats-officedocument.presentationml.tags+xml"/>
  <Override PartName="/ppt/tags/tag244.xml" ContentType="application/vnd.openxmlformats-officedocument.presentationml.tags+xml"/>
  <Override PartName="/ppt/tags/tag280.xml" ContentType="application/vnd.openxmlformats-officedocument.presentationml.tags+xml"/>
  <Override PartName="/ppt/tags/tag291.xml" ContentType="application/vnd.openxmlformats-officedocument.presentationml.tags+xml"/>
  <Override PartName="/ppt/tags/tag378.xml" ContentType="application/vnd.openxmlformats-officedocument.presentationml.tags+xml"/>
  <Override PartName="/ppt/tags/tag430.xml" ContentType="application/vnd.openxmlformats-officedocument.presentationml.tags+xml"/>
  <Default Extension="jpeg" ContentType="image/jpeg"/>
  <Override PartName="/ppt/tags/tag19.xml" ContentType="application/vnd.openxmlformats-officedocument.presentationml.tags+xml"/>
  <Override PartName="/ppt/tags/tag66.xml" ContentType="application/vnd.openxmlformats-officedocument.presentationml.tags+xml"/>
  <Override PartName="/ppt/tags/tag222.xml" ContentType="application/vnd.openxmlformats-officedocument.presentationml.tags+xml"/>
  <Override PartName="/ppt/tags/tag367.xml" ContentType="application/vnd.openxmlformats-officedocument.presentationml.tags+xml"/>
  <Override PartName="/ppt/tags/tag55.xml" ContentType="application/vnd.openxmlformats-officedocument.presentationml.tags+xml"/>
  <Override PartName="/ppt/tags/tag159.xml" ContentType="application/vnd.openxmlformats-officedocument.presentationml.tags+xml"/>
  <Override PartName="/ppt/tags/tag211.xml" ContentType="application/vnd.openxmlformats-officedocument.presentationml.tags+xml"/>
  <Override PartName="/ppt/tags/tag309.xml" ContentType="application/vnd.openxmlformats-officedocument.presentationml.tags+xml"/>
  <Override PartName="/ppt/tags/tag345.xml" ContentType="application/vnd.openxmlformats-officedocument.presentationml.tags+xml"/>
  <Override PartName="/ppt/tags/tag356.xml" ContentType="application/vnd.openxmlformats-officedocument.presentationml.tags+xml"/>
  <Override PartName="/ppt/tags/tag392.xml" ContentType="application/vnd.openxmlformats-officedocument.presentationml.tags+xml"/>
  <Override PartName="/ppt/tags/tag33.xml" ContentType="application/vnd.openxmlformats-officedocument.presentationml.tags+xml"/>
  <Override PartName="/ppt/tags/tag44.xml" ContentType="application/vnd.openxmlformats-officedocument.presentationml.tags+xml"/>
  <Override PartName="/ppt/tags/tag80.xml" ContentType="application/vnd.openxmlformats-officedocument.presentationml.tags+xml"/>
  <Override PartName="/ppt/tags/tag91.xml" ContentType="application/vnd.openxmlformats-officedocument.presentationml.tags+xml"/>
  <Override PartName="/ppt/tags/tag137.xml" ContentType="application/vnd.openxmlformats-officedocument.presentationml.tags+xml"/>
  <Override PartName="/ppt/tags/tag148.xml" ContentType="application/vnd.openxmlformats-officedocument.presentationml.tags+xml"/>
  <Override PartName="/ppt/tags/tag184.xml" ContentType="application/vnd.openxmlformats-officedocument.presentationml.tags+xml"/>
  <Override PartName="/ppt/tags/tag195.xml" ContentType="application/vnd.openxmlformats-officedocument.presentationml.tags+xml"/>
  <Override PartName="/ppt/tags/tag200.xml" ContentType="application/vnd.openxmlformats-officedocument.presentationml.tags+xml"/>
  <Override PartName="/ppt/tags/tag334.xml" ContentType="application/vnd.openxmlformats-officedocument.presentationml.tags+xml"/>
  <Override PartName="/ppt/tags/tag381.xml" ContentType="application/vnd.openxmlformats-officedocument.presentationml.tags+xml"/>
  <Override PartName="/ppt/tags/tag22.xml" ContentType="application/vnd.openxmlformats-officedocument.presentationml.tags+xml"/>
  <Override PartName="/ppt/tags/tag126.xml" ContentType="application/vnd.openxmlformats-officedocument.presentationml.tags+xml"/>
  <Override PartName="/ppt/tags/tag173.xml" ContentType="application/vnd.openxmlformats-officedocument.presentationml.tags+xml"/>
  <Override PartName="/ppt/tags/tag323.xml" ContentType="application/vnd.openxmlformats-officedocument.presentationml.tags+xml"/>
  <Override PartName="/ppt/tags/tag370.xml" ContentType="application/vnd.openxmlformats-officedocument.presentationml.tags+xml"/>
  <Override PartName="/ppt/slides/slide8.xml" ContentType="application/vnd.openxmlformats-officedocument.presentationml.slide+xml"/>
  <Override PartName="/ppt/tags/tag11.xml" ContentType="application/vnd.openxmlformats-officedocument.presentationml.tags+xml"/>
  <Override PartName="/ppt/tags/tag115.xml" ContentType="application/vnd.openxmlformats-officedocument.presentationml.tags+xml"/>
  <Override PartName="/ppt/tags/tag162.xml" ContentType="application/vnd.openxmlformats-officedocument.presentationml.tags+xml"/>
  <Override PartName="/ppt/tags/tag249.xml" ContentType="application/vnd.openxmlformats-officedocument.presentationml.tags+xml"/>
  <Override PartName="/ppt/tags/tag296.xml" ContentType="application/vnd.openxmlformats-officedocument.presentationml.tags+xml"/>
  <Override PartName="/ppt/tags/tag301.xml" ContentType="application/vnd.openxmlformats-officedocument.presentationml.tags+xml"/>
  <Override PartName="/ppt/tags/tag312.xml" ContentType="application/vnd.openxmlformats-officedocument.presentationml.tags+xml"/>
  <Override PartName="/ppt/notesSlides/notesSlide2.xml" ContentType="application/vnd.openxmlformats-officedocument.presentationml.notesSlide+xml"/>
  <Override PartName="/ppt/tags/tag104.xml" ContentType="application/vnd.openxmlformats-officedocument.presentationml.tags+xml"/>
  <Override PartName="/ppt/tags/tag151.xml" ContentType="application/vnd.openxmlformats-officedocument.presentationml.tags+xml"/>
  <Override PartName="/ppt/tags/tag227.xml" ContentType="application/vnd.openxmlformats-officedocument.presentationml.tags+xml"/>
  <Override PartName="/ppt/tags/tag274.xml" ContentType="application/vnd.openxmlformats-officedocument.presentationml.tags+xml"/>
  <Override PartName="/ppt/tags/tag413.xml" ContentType="application/vnd.openxmlformats-officedocument.presentationml.tags+xml"/>
  <Override PartName="/ppt/tags/tag49.xml" ContentType="application/vnd.openxmlformats-officedocument.presentationml.tags+xml"/>
  <Override PartName="/ppt/tags/tag96.xml" ContentType="application/vnd.openxmlformats-officedocument.presentationml.tags+xml"/>
  <Override PartName="/ppt/tags/tag205.xml" ContentType="application/vnd.openxmlformats-officedocument.presentationml.tags+xml"/>
  <Override PartName="/ppt/tags/tag252.xml" ContentType="application/vnd.openxmlformats-officedocument.presentationml.tags+xml"/>
  <Override PartName="/ppt/tags/tag397.xml" ContentType="application/vnd.openxmlformats-officedocument.presentationml.tags+xml"/>
  <Override PartName="/ppt/notesMasters/notesMaster1.xml" ContentType="application/vnd.openxmlformats-officedocument.presentationml.notesMaster+xml"/>
  <Override PartName="/ppt/tags/tag189.xml" ContentType="application/vnd.openxmlformats-officedocument.presentationml.tags+xml"/>
  <Override PartName="/ppt/tableStyles.xml" ContentType="application/vnd.openxmlformats-officedocument.presentationml.tableStyles+xml"/>
  <Override PartName="/ppt/tags/tag27.xml" ContentType="application/vnd.openxmlformats-officedocument.presentationml.tags+xml"/>
  <Override PartName="/ppt/tags/tag74.xml" ContentType="application/vnd.openxmlformats-officedocument.presentationml.tags+xml"/>
  <Override PartName="/ppt/tags/tag230.xml" ContentType="application/vnd.openxmlformats-officedocument.presentationml.tags+xml"/>
  <Override PartName="/ppt/tags/tag328.xml" ContentType="application/vnd.openxmlformats-officedocument.presentationml.tags+xml"/>
  <Override PartName="/ppt/tags/tag375.xml" ContentType="application/vnd.openxmlformats-officedocument.presentationml.tags+xml"/>
  <Override PartName="/ppt/tags/tag52.xml" ContentType="application/vnd.openxmlformats-officedocument.presentationml.tags+xml"/>
  <Override PartName="/ppt/tags/tag167.xml" ContentType="application/vnd.openxmlformats-officedocument.presentationml.tags+xml"/>
  <Override PartName="/ppt/tags/tag306.xml" ContentType="application/vnd.openxmlformats-officedocument.presentationml.tags+xml"/>
  <Override PartName="/ppt/tags/tag353.xml" ContentType="application/vnd.openxmlformats-officedocument.presentationml.tags+xml"/>
  <Override PartName="/ppt/tags/tag145.xml" ContentType="application/vnd.openxmlformats-officedocument.presentationml.tags+xml"/>
  <Override PartName="/ppt/tags/tag192.xml" ContentType="application/vnd.openxmlformats-officedocument.presentationml.tags+xml"/>
  <Override PartName="/ppt/tags/tag429.xml" ContentType="application/vnd.openxmlformats-officedocument.presentationml.tags+xml"/>
  <Override PartName="/ppt/tags/tag30.xml" ContentType="application/vnd.openxmlformats-officedocument.presentationml.tags+xml"/>
  <Override PartName="/ppt/tags/tag268.xml" ContentType="application/vnd.openxmlformats-officedocument.presentationml.tags+xml"/>
  <Override PartName="/ppt/tags/tag331.xml" ContentType="application/vnd.openxmlformats-officedocument.presentationml.tags+xml"/>
  <Override PartName="/ppt/slides/slide5.xml" ContentType="application/vnd.openxmlformats-officedocument.presentationml.slide+xml"/>
  <Override PartName="/ppt/slideLayouts/slideLayout7.xml" ContentType="application/vnd.openxmlformats-officedocument.presentationml.slideLayout+xml"/>
  <Override PartName="/ppt/tags/tag123.xml" ContentType="application/vnd.openxmlformats-officedocument.presentationml.tags+xml"/>
  <Override PartName="/ppt/tags/tag170.xml" ContentType="application/vnd.openxmlformats-officedocument.presentationml.tags+xml"/>
  <Override PartName="/ppt/tags/tag407.xml" ContentType="application/vnd.openxmlformats-officedocument.presentationml.tags+xml"/>
  <Override PartName="/ppt/tags/tag101.xml" ContentType="application/vnd.openxmlformats-officedocument.presentationml.tags+xml"/>
  <Override PartName="/ppt/tags/tag246.xml" ContentType="application/vnd.openxmlformats-officedocument.presentationml.tags+xml"/>
  <Override PartName="/ppt/tags/tag293.xml" ContentType="application/vnd.openxmlformats-officedocument.presentationml.tags+xml"/>
  <Override PartName="/ppt/tags/tag432.xml" ContentType="application/vnd.openxmlformats-officedocument.presentationml.tags+xml"/>
  <Override PartName="/ppt/tags/tag68.xml" ContentType="application/vnd.openxmlformats-officedocument.presentationml.tags+xml"/>
  <Override PartName="/ppt/tags/tag224.xml" ContentType="application/vnd.openxmlformats-officedocument.presentationml.tags+xml"/>
  <Override PartName="/ppt/tags/tag271.xml" ContentType="application/vnd.openxmlformats-officedocument.presentationml.tags+xml"/>
  <Override PartName="/ppt/tags/tag369.xml" ContentType="application/vnd.openxmlformats-officedocument.presentationml.tags+xml"/>
  <Override PartName="/ppt/presentation.xml" ContentType="application/vnd.openxmlformats-officedocument.presentationml.presentation.main+xml"/>
  <Override PartName="/ppt/tags/tag347.xml" ContentType="application/vnd.openxmlformats-officedocument.presentationml.tags+xml"/>
  <Override PartName="/ppt/tags/tag394.xml" ContentType="application/vnd.openxmlformats-officedocument.presentationml.tags+xml"/>
  <Override PartName="/ppt/tags/tag410.xml" ContentType="application/vnd.openxmlformats-officedocument.presentationml.tags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tags/tag46.xml" ContentType="application/vnd.openxmlformats-officedocument.presentationml.tags+xml"/>
  <Override PartName="/ppt/tags/tag93.xml" ContentType="application/vnd.openxmlformats-officedocument.presentationml.tags+xml"/>
  <Override PartName="/ppt/tags/tag139.xml" ContentType="application/vnd.openxmlformats-officedocument.presentationml.tags+xml"/>
  <Override PartName="/ppt/tags/tag186.xml" ContentType="application/vnd.openxmlformats-officedocument.presentationml.tags+xml"/>
  <Override PartName="/ppt/tags/tag202.xml" ContentType="application/vnd.openxmlformats-officedocument.presentationml.tags+xml"/>
  <Override PartName="/ppt/slideLayouts/slideLayout10.xml" ContentType="application/vnd.openxmlformats-officedocument.presentationml.slideLayout+xml"/>
  <Override PartName="/ppt/tags/tag24.xml" ContentType="application/vnd.openxmlformats-officedocument.presentationml.tags+xml"/>
  <Override PartName="/ppt/tags/tag71.xml" ContentType="application/vnd.openxmlformats-officedocument.presentationml.tags+xml"/>
  <Override PartName="/ppt/tags/tag325.xml" ContentType="application/vnd.openxmlformats-officedocument.presentationml.tags+xml"/>
  <Override PartName="/ppt/tags/tag372.xml" ContentType="application/vnd.openxmlformats-officedocument.presentationml.tags+xml"/>
  <Override PartName="/ppt/tags/tag117.xml" ContentType="application/vnd.openxmlformats-officedocument.presentationml.tags+xml"/>
  <Override PartName="/ppt/tags/tag164.xml" ContentType="application/vnd.openxmlformats-officedocument.presentationml.tags+xml"/>
  <Override PartName="/ppt/tags/tag142.xml" ContentType="application/vnd.openxmlformats-officedocument.presentationml.tags+xml"/>
  <Override PartName="/ppt/tags/tag287.xml" ContentType="application/vnd.openxmlformats-officedocument.presentationml.tags+xml"/>
  <Override PartName="/ppt/tags/tag303.xml" ContentType="application/vnd.openxmlformats-officedocument.presentationml.tags+xml"/>
  <Override PartName="/ppt/tags/tag350.xml" ContentType="application/vnd.openxmlformats-officedocument.presentationml.tag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73" r:id="rId1"/>
  </p:sldMasterIdLst>
  <p:notesMasterIdLst>
    <p:notesMasterId r:id="rId15"/>
  </p:notesMasterIdLst>
  <p:sldIdLst>
    <p:sldId id="256" r:id="rId2"/>
    <p:sldId id="310" r:id="rId3"/>
    <p:sldId id="290" r:id="rId4"/>
    <p:sldId id="291" r:id="rId5"/>
    <p:sldId id="292" r:id="rId6"/>
    <p:sldId id="293" r:id="rId7"/>
    <p:sldId id="294" r:id="rId8"/>
    <p:sldId id="305" r:id="rId9"/>
    <p:sldId id="300" r:id="rId10"/>
    <p:sldId id="301" r:id="rId11"/>
    <p:sldId id="309" r:id="rId12"/>
    <p:sldId id="312" r:id="rId13"/>
    <p:sldId id="311" r:id="rId14"/>
  </p:sldIdLst>
  <p:sldSz cx="9144000" cy="6858000" type="screen4x3"/>
  <p:notesSz cx="6858000" cy="9144000"/>
  <p:custDataLst>
    <p:tags r:id="rId16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86007" autoAdjust="0"/>
  </p:normalViewPr>
  <p:slideViewPr>
    <p:cSldViewPr>
      <p:cViewPr>
        <p:scale>
          <a:sx n="100" d="100"/>
          <a:sy n="100" d="100"/>
        </p:scale>
        <p:origin x="-504" y="3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tags" Target="tags/tag1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98A5D7D-D096-475B-89A5-00F602A8543F}" type="datetimeFigureOut">
              <a:rPr lang="en-US" smtClean="0"/>
              <a:pPr/>
              <a:t>2/15/2010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138EA58-C6FB-42EB-AD9F-48A3EC3E5963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2582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1258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1431" tIns="45716" rIns="91431" bIns="4571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278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12787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1431" tIns="45716" rIns="91431" bIns="4571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2992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12992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1431" tIns="45716" rIns="91431" bIns="4571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3197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13197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1431" tIns="45716" rIns="91431" bIns="4571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3401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13401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1431" tIns="45716" rIns="91431" bIns="45716"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zh-TW" sz="1200" dirty="0" smtClean="0">
                <a:solidFill>
                  <a:srgbClr val="FF6600"/>
                </a:solidFill>
                <a:latin typeface="+mn-lt"/>
                <a:ea typeface="新細明體" charset="-120"/>
              </a:rPr>
              <a:t>Given A,B’s, all </a:t>
            </a:r>
            <a:r>
              <a:rPr kumimoji="1" lang="en-US" altLang="zh-TW" sz="1200" dirty="0" err="1" smtClean="0">
                <a:solidFill>
                  <a:srgbClr val="FF6600"/>
                </a:solidFill>
                <a:latin typeface="+mn-lt"/>
                <a:ea typeface="新細明體" charset="-120"/>
              </a:rPr>
              <a:t>p,g’s</a:t>
            </a:r>
            <a:r>
              <a:rPr kumimoji="1" lang="en-US" altLang="zh-TW" sz="1200" dirty="0" smtClean="0">
                <a:solidFill>
                  <a:srgbClr val="FF6600"/>
                </a:solidFill>
                <a:latin typeface="+mn-lt"/>
                <a:ea typeface="新細明體" charset="-120"/>
              </a:rPr>
              <a:t> are generated in 1 gate delay in parallel.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zh-TW" sz="1200" dirty="0" smtClean="0">
                <a:solidFill>
                  <a:srgbClr val="66FF33"/>
                </a:solidFill>
                <a:latin typeface="+mn-lt"/>
                <a:ea typeface="新細明體" charset="-120"/>
              </a:rPr>
              <a:t>Given all </a:t>
            </a:r>
            <a:r>
              <a:rPr kumimoji="1" lang="en-US" altLang="zh-TW" sz="1200" dirty="0" err="1" smtClean="0">
                <a:solidFill>
                  <a:srgbClr val="66FF33"/>
                </a:solidFill>
                <a:latin typeface="+mn-lt"/>
                <a:ea typeface="新細明體" charset="-120"/>
              </a:rPr>
              <a:t>p,g’s</a:t>
            </a:r>
            <a:r>
              <a:rPr kumimoji="1" lang="en-US" altLang="zh-TW" sz="1200" dirty="0" smtClean="0">
                <a:solidFill>
                  <a:srgbClr val="66FF33"/>
                </a:solidFill>
                <a:latin typeface="+mn-lt"/>
                <a:ea typeface="新細明體" charset="-120"/>
              </a:rPr>
              <a:t>, all C’s are generated in 2 gate delay in parallel.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zh-TW" sz="1200" dirty="0" smtClean="0">
                <a:solidFill>
                  <a:srgbClr val="0066FF"/>
                </a:solidFill>
                <a:latin typeface="+mn-lt"/>
                <a:ea typeface="新細明體" charset="-120"/>
              </a:rPr>
              <a:t>Given all C’s, all R’s are generated in 2 gate delay in parallel.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zh-TW" sz="1200" dirty="0" smtClean="0">
                <a:solidFill>
                  <a:srgbClr val="FF0000"/>
                </a:solidFill>
                <a:latin typeface="+mn-lt"/>
                <a:ea typeface="新細明體" charset="-120"/>
              </a:rPr>
              <a:t>Sequential operation in RCA is made into parallel operation!!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en-US" altLang="zh-TW" sz="1200" dirty="0" smtClean="0">
              <a:solidFill>
                <a:srgbClr val="FF6600"/>
              </a:solidFill>
              <a:latin typeface="+mn-lt"/>
              <a:ea typeface="新細明體" charset="-120"/>
            </a:endParaRPr>
          </a:p>
          <a:p>
            <a:endParaRPr lang="en-US" dirty="0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3401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13401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1431" tIns="45716" rIns="91431" bIns="45716"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zh-TW" sz="1200" dirty="0" smtClean="0">
                <a:solidFill>
                  <a:srgbClr val="FF6600"/>
                </a:solidFill>
                <a:latin typeface="+mn-lt"/>
                <a:ea typeface="新細明體" charset="-120"/>
              </a:rPr>
              <a:t>Given A,B’s, all </a:t>
            </a:r>
            <a:r>
              <a:rPr kumimoji="1" lang="en-US" altLang="zh-TW" sz="1200" dirty="0" err="1" smtClean="0">
                <a:solidFill>
                  <a:srgbClr val="FF6600"/>
                </a:solidFill>
                <a:latin typeface="+mn-lt"/>
                <a:ea typeface="新細明體" charset="-120"/>
              </a:rPr>
              <a:t>p,g’s</a:t>
            </a:r>
            <a:r>
              <a:rPr kumimoji="1" lang="en-US" altLang="zh-TW" sz="1200" dirty="0" smtClean="0">
                <a:solidFill>
                  <a:srgbClr val="FF6600"/>
                </a:solidFill>
                <a:latin typeface="+mn-lt"/>
                <a:ea typeface="新細明體" charset="-120"/>
              </a:rPr>
              <a:t> are generated in 1 gate delay in parallel.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zh-TW" sz="1200" dirty="0" smtClean="0">
                <a:solidFill>
                  <a:srgbClr val="66FF33"/>
                </a:solidFill>
                <a:latin typeface="+mn-lt"/>
                <a:ea typeface="新細明體" charset="-120"/>
              </a:rPr>
              <a:t>Given all </a:t>
            </a:r>
            <a:r>
              <a:rPr kumimoji="1" lang="en-US" altLang="zh-TW" sz="1200" dirty="0" err="1" smtClean="0">
                <a:solidFill>
                  <a:srgbClr val="66FF33"/>
                </a:solidFill>
                <a:latin typeface="+mn-lt"/>
                <a:ea typeface="新細明體" charset="-120"/>
              </a:rPr>
              <a:t>p,g’s</a:t>
            </a:r>
            <a:r>
              <a:rPr kumimoji="1" lang="en-US" altLang="zh-TW" sz="1200" dirty="0" smtClean="0">
                <a:solidFill>
                  <a:srgbClr val="66FF33"/>
                </a:solidFill>
                <a:latin typeface="+mn-lt"/>
                <a:ea typeface="新細明體" charset="-120"/>
              </a:rPr>
              <a:t>, all C’s are generated in 2 gate delay in parallel.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zh-TW" sz="1200" dirty="0" smtClean="0">
                <a:solidFill>
                  <a:srgbClr val="0066FF"/>
                </a:solidFill>
                <a:latin typeface="+mn-lt"/>
                <a:ea typeface="新細明體" charset="-120"/>
              </a:rPr>
              <a:t>Given all C’s, all R’s are generated in 2 gate delay in parallel.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zh-TW" sz="1200" dirty="0" smtClean="0">
                <a:solidFill>
                  <a:srgbClr val="FF0000"/>
                </a:solidFill>
                <a:latin typeface="+mn-lt"/>
                <a:ea typeface="新細明體" charset="-120"/>
              </a:rPr>
              <a:t>Sequential operation in RCA is made into parallel operation!!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en-US" altLang="zh-TW" sz="1200" dirty="0" smtClean="0">
              <a:solidFill>
                <a:srgbClr val="FF6600"/>
              </a:solidFill>
              <a:latin typeface="+mn-lt"/>
              <a:ea typeface="新細明體" charset="-120"/>
            </a:endParaRPr>
          </a:p>
          <a:p>
            <a:endParaRPr lang="en-US" dirty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slideMaster" Target="../slideMasters/slideMaster1.xml"/><Relationship Id="rId2" Type="http://schemas.openxmlformats.org/officeDocument/2006/relationships/tags" Target="../tags/tag3.xml"/><Relationship Id="rId1" Type="http://schemas.openxmlformats.org/officeDocument/2006/relationships/tags" Target="../tags/tag2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4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5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6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7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8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9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0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2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3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5800" y="2130425"/>
            <a:ext cx="7772400" cy="1470025"/>
          </a:xfrm>
        </p:spPr>
        <p:txBody>
          <a:bodyPr>
            <a:normAutofit/>
          </a:bodyPr>
          <a:lstStyle>
            <a:lvl1pPr algn="ctr">
              <a:defRPr sz="4400" baseline="0">
                <a:solidFill>
                  <a:schemeClr val="accent1"/>
                </a:solidFill>
              </a:defRPr>
            </a:lvl1pPr>
          </a:lstStyle>
          <a:p>
            <a:r>
              <a:rPr lang="en-US" dirty="0" err="1" smtClean="0"/>
              <a:t>Lec</a:t>
            </a:r>
            <a:r>
              <a:rPr lang="en-US" dirty="0" smtClean="0"/>
              <a:t> 0: Topic</a:t>
            </a:r>
            <a:endParaRPr lang="en-US" dirty="0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10"/>
            <p:custDataLst>
              <p:tags r:id="rId1"/>
            </p:custDataLst>
          </p:nvPr>
        </p:nvSpPr>
        <p:spPr/>
        <p:txBody>
          <a:bodyPr/>
          <a:lstStyle/>
          <a:p>
            <a:fld id="{A7A1A45A-22D0-43BD-BA37-985D3CF6377B}" type="datetime1">
              <a:rPr lang="en-US" smtClean="0"/>
              <a:pPr/>
              <a:t>2/15/2010</a:t>
            </a:fld>
            <a:endParaRPr lang="en-US"/>
          </a:p>
        </p:txBody>
      </p:sp>
      <p:sp>
        <p:nvSpPr>
          <p:cNvPr id="16" name="Footer Placeholder 15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13" hasCustomPrompt="1"/>
            <p:custDataLst>
              <p:tags r:id="rId2"/>
            </p:custDataLst>
          </p:nvPr>
        </p:nvSpPr>
        <p:spPr>
          <a:xfrm>
            <a:off x="228600" y="6096000"/>
            <a:ext cx="3886200" cy="381000"/>
          </a:xfrm>
        </p:spPr>
        <p:txBody>
          <a:bodyPr>
            <a:normAutofit/>
          </a:bodyPr>
          <a:lstStyle>
            <a:lvl1pPr algn="r">
              <a:defRPr lang="en-US" sz="1800" dirty="0">
                <a:solidFill>
                  <a:srgbClr val="FFFF66"/>
                </a:solidFill>
              </a:defRPr>
            </a:lvl1pPr>
          </a:lstStyle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dirty="0" smtClean="0">
                <a:solidFill>
                  <a:srgbClr val="FFFF66"/>
                </a:solidFill>
                <a:latin typeface="+mn-lt"/>
              </a:rPr>
              <a:t>See: P&amp;H Appendix C.0, C.1,</a:t>
            </a:r>
            <a:r>
              <a:rPr lang="en-US" baseline="0" dirty="0" smtClean="0">
                <a:solidFill>
                  <a:srgbClr val="FFFF66"/>
                </a:solidFill>
                <a:latin typeface="+mn-lt"/>
              </a:rPr>
              <a:t> C.2</a:t>
            </a:r>
            <a:endParaRPr lang="en-US" dirty="0">
              <a:solidFill>
                <a:srgbClr val="FFFF66"/>
              </a:solidFill>
              <a:latin typeface="+mn-lt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8B8DF84-553D-4170-B441-E476BC4838F2}" type="datetime1">
              <a:rPr lang="en-US" smtClean="0"/>
              <a:pPr/>
              <a:t>2/15/2010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AB25236-9608-4777-9E55-F0D6DFEE29E9}" type="datetime1">
              <a:rPr lang="en-US" smtClean="0"/>
              <a:pPr/>
              <a:t>2/15/2010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5A6F440-541B-45FB-A54F-9B92C1F86EBB}" type="datetime1">
              <a:rPr lang="en-US" smtClean="0"/>
              <a:pPr/>
              <a:t>2/15/2010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427196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28600" y="914400"/>
            <a:ext cx="4268788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304800"/>
            <a:ext cx="434340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914400"/>
            <a:ext cx="4346575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ED9234-7691-4341-96D4-A4FDB7EB8664}" type="datetime1">
              <a:rPr lang="en-US" smtClean="0"/>
              <a:pPr/>
              <a:t>2/15/2010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DC49-F8B4-45AD-AFC1-4EB98A81D6EF}" type="datetime1">
              <a:rPr lang="en-US" smtClean="0"/>
              <a:pPr/>
              <a:t>2/15/2010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28811DF-92F4-41C8-89E5-F05FF9BD5AE3}" type="datetime1">
              <a:rPr lang="en-US" smtClean="0"/>
              <a:pPr/>
              <a:t>2/15/2010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273050"/>
            <a:ext cx="32369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340350" cy="620395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28600" y="1435100"/>
            <a:ext cx="3236913" cy="504190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53A29A6-50BA-4808-9D67-E43DEE94C6C6}" type="datetime1">
              <a:rPr lang="en-US" smtClean="0"/>
              <a:pPr/>
              <a:t>2/15/2010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F9DF03A-8F3D-4737-A62F-9176CEABFCCA}" type="datetime1">
              <a:rPr lang="en-US" smtClean="0"/>
              <a:pPr/>
              <a:t>2/15/2010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05F6A0E-827A-4C68-94E7-82530713AACE}" type="datetime1">
              <a:rPr lang="en-US" smtClean="0"/>
              <a:pPr/>
              <a:t>2/15/2010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16B2EC-00C1-405D-A6B6-C23175896E7E}" type="datetime1">
              <a:rPr lang="en-US" smtClean="0"/>
              <a:pPr/>
              <a:t>2/15/2010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FE583B-02F5-4F60-9EA9-17434B0B854A}" type="datetime1">
              <a:rPr lang="en-US" smtClean="0"/>
              <a:pPr/>
              <a:t>2/15/2010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A94399-120C-4522-91B6-55C101511F5A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  <p:hf hdr="0" ftr="0" dt="0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638800" y="0"/>
            <a:ext cx="3505200" cy="3048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8686800" cy="6172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286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67FE583B-02F5-4F60-9EA9-17434B0B854A}" type="datetime1">
              <a:rPr lang="en-US" smtClean="0"/>
              <a:pPr/>
              <a:t>2/15/2010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40080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7818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BAA94399-120C-4522-91B6-55C101511F5A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4" r:id="rId1"/>
    <p:sldLayoutId id="2147483675" r:id="rId2"/>
    <p:sldLayoutId id="2147483676" r:id="rId3"/>
    <p:sldLayoutId id="2147483677" r:id="rId4"/>
    <p:sldLayoutId id="2147483678" r:id="rId5"/>
    <p:sldLayoutId id="2147483679" r:id="rId6"/>
    <p:sldLayoutId id="2147483680" r:id="rId7"/>
    <p:sldLayoutId id="2147483681" r:id="rId8"/>
    <p:sldLayoutId id="2147483682" r:id="rId9"/>
    <p:sldLayoutId id="2147483683" r:id="rId10"/>
    <p:sldLayoutId id="2147483684" r:id="rId11"/>
    <p:sldLayoutId id="2147483685" r:id="rId12"/>
  </p:sldLayoutIdLst>
  <p:hf hdr="0" ftr="0" dt="0"/>
  <p:txStyles>
    <p:titleStyle>
      <a:lvl1pPr algn="r" defTabSz="914400" rtl="0" eaLnBrk="1" latinLnBrk="0" hangingPunct="1">
        <a:spcBef>
          <a:spcPct val="0"/>
        </a:spcBef>
        <a:buNone/>
        <a:defRPr sz="900" kern="1200">
          <a:solidFill>
            <a:schemeClr val="bg1"/>
          </a:solidFill>
          <a:latin typeface="Calibri" pitchFamily="34" charset="0"/>
          <a:ea typeface="+mj-ea"/>
          <a:cs typeface="Arial" pitchFamily="34" charset="0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SzPct val="80000"/>
        <a:buFontTx/>
        <a:buNone/>
        <a:defRPr sz="32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1pPr>
      <a:lvl2pPr marL="458788" indent="-28575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8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2pPr>
      <a:lvl3pPr marL="917575" indent="-228600" algn="l" defTabSz="914400" rtl="0" eaLnBrk="1" latinLnBrk="0" hangingPunct="1">
        <a:spcBef>
          <a:spcPct val="20000"/>
        </a:spcBef>
        <a:buClr>
          <a:schemeClr val="accent1"/>
        </a:buClr>
        <a:buFont typeface="Calibri" pitchFamily="34" charset="0"/>
        <a:buChar char="–"/>
        <a:defRPr sz="24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3pPr>
      <a:lvl4pPr marL="13747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4pPr>
      <a:lvl5pPr marL="18319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»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tags" Target="../tags/tag15.xml"/><Relationship Id="rId1" Type="http://schemas.openxmlformats.org/officeDocument/2006/relationships/tags" Target="../tags/tag14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17.xml"/><Relationship Id="rId1" Type="http://schemas.openxmlformats.org/officeDocument/2006/relationships/tags" Target="../tags/tag16.xml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tags" Target="../tags/tag25.xml"/><Relationship Id="rId13" Type="http://schemas.openxmlformats.org/officeDocument/2006/relationships/tags" Target="../tags/tag30.xml"/><Relationship Id="rId18" Type="http://schemas.openxmlformats.org/officeDocument/2006/relationships/tags" Target="../tags/tag35.xml"/><Relationship Id="rId26" Type="http://schemas.openxmlformats.org/officeDocument/2006/relationships/tags" Target="../tags/tag43.xml"/><Relationship Id="rId39" Type="http://schemas.openxmlformats.org/officeDocument/2006/relationships/tags" Target="../tags/tag56.xml"/><Relationship Id="rId3" Type="http://schemas.openxmlformats.org/officeDocument/2006/relationships/tags" Target="../tags/tag20.xml"/><Relationship Id="rId21" Type="http://schemas.openxmlformats.org/officeDocument/2006/relationships/tags" Target="../tags/tag38.xml"/><Relationship Id="rId34" Type="http://schemas.openxmlformats.org/officeDocument/2006/relationships/tags" Target="../tags/tag51.xml"/><Relationship Id="rId42" Type="http://schemas.openxmlformats.org/officeDocument/2006/relationships/tags" Target="../tags/tag59.xml"/><Relationship Id="rId7" Type="http://schemas.openxmlformats.org/officeDocument/2006/relationships/tags" Target="../tags/tag24.xml"/><Relationship Id="rId12" Type="http://schemas.openxmlformats.org/officeDocument/2006/relationships/tags" Target="../tags/tag29.xml"/><Relationship Id="rId17" Type="http://schemas.openxmlformats.org/officeDocument/2006/relationships/tags" Target="../tags/tag34.xml"/><Relationship Id="rId25" Type="http://schemas.openxmlformats.org/officeDocument/2006/relationships/tags" Target="../tags/tag42.xml"/><Relationship Id="rId33" Type="http://schemas.openxmlformats.org/officeDocument/2006/relationships/tags" Target="../tags/tag50.xml"/><Relationship Id="rId38" Type="http://schemas.openxmlformats.org/officeDocument/2006/relationships/tags" Target="../tags/tag55.xml"/><Relationship Id="rId2" Type="http://schemas.openxmlformats.org/officeDocument/2006/relationships/tags" Target="../tags/tag19.xml"/><Relationship Id="rId16" Type="http://schemas.openxmlformats.org/officeDocument/2006/relationships/tags" Target="../tags/tag33.xml"/><Relationship Id="rId20" Type="http://schemas.openxmlformats.org/officeDocument/2006/relationships/tags" Target="../tags/tag37.xml"/><Relationship Id="rId29" Type="http://schemas.openxmlformats.org/officeDocument/2006/relationships/tags" Target="../tags/tag46.xml"/><Relationship Id="rId41" Type="http://schemas.openxmlformats.org/officeDocument/2006/relationships/tags" Target="../tags/tag58.xml"/><Relationship Id="rId1" Type="http://schemas.openxmlformats.org/officeDocument/2006/relationships/tags" Target="../tags/tag18.xml"/><Relationship Id="rId6" Type="http://schemas.openxmlformats.org/officeDocument/2006/relationships/tags" Target="../tags/tag23.xml"/><Relationship Id="rId11" Type="http://schemas.openxmlformats.org/officeDocument/2006/relationships/tags" Target="../tags/tag28.xml"/><Relationship Id="rId24" Type="http://schemas.openxmlformats.org/officeDocument/2006/relationships/tags" Target="../tags/tag41.xml"/><Relationship Id="rId32" Type="http://schemas.openxmlformats.org/officeDocument/2006/relationships/tags" Target="../tags/tag49.xml"/><Relationship Id="rId37" Type="http://schemas.openxmlformats.org/officeDocument/2006/relationships/tags" Target="../tags/tag54.xml"/><Relationship Id="rId40" Type="http://schemas.openxmlformats.org/officeDocument/2006/relationships/tags" Target="../tags/tag57.xml"/><Relationship Id="rId45" Type="http://schemas.openxmlformats.org/officeDocument/2006/relationships/notesSlide" Target="../notesSlides/notesSlide1.xml"/><Relationship Id="rId5" Type="http://schemas.openxmlformats.org/officeDocument/2006/relationships/tags" Target="../tags/tag22.xml"/><Relationship Id="rId15" Type="http://schemas.openxmlformats.org/officeDocument/2006/relationships/tags" Target="../tags/tag32.xml"/><Relationship Id="rId23" Type="http://schemas.openxmlformats.org/officeDocument/2006/relationships/tags" Target="../tags/tag40.xml"/><Relationship Id="rId28" Type="http://schemas.openxmlformats.org/officeDocument/2006/relationships/tags" Target="../tags/tag45.xml"/><Relationship Id="rId36" Type="http://schemas.openxmlformats.org/officeDocument/2006/relationships/tags" Target="../tags/tag53.xml"/><Relationship Id="rId10" Type="http://schemas.openxmlformats.org/officeDocument/2006/relationships/tags" Target="../tags/tag27.xml"/><Relationship Id="rId19" Type="http://schemas.openxmlformats.org/officeDocument/2006/relationships/tags" Target="../tags/tag36.xml"/><Relationship Id="rId31" Type="http://schemas.openxmlformats.org/officeDocument/2006/relationships/tags" Target="../tags/tag48.xml"/><Relationship Id="rId44" Type="http://schemas.openxmlformats.org/officeDocument/2006/relationships/slideLayout" Target="../slideLayouts/slideLayout2.xml"/><Relationship Id="rId4" Type="http://schemas.openxmlformats.org/officeDocument/2006/relationships/tags" Target="../tags/tag21.xml"/><Relationship Id="rId9" Type="http://schemas.openxmlformats.org/officeDocument/2006/relationships/tags" Target="../tags/tag26.xml"/><Relationship Id="rId14" Type="http://schemas.openxmlformats.org/officeDocument/2006/relationships/tags" Target="../tags/tag31.xml"/><Relationship Id="rId22" Type="http://schemas.openxmlformats.org/officeDocument/2006/relationships/tags" Target="../tags/tag39.xml"/><Relationship Id="rId27" Type="http://schemas.openxmlformats.org/officeDocument/2006/relationships/tags" Target="../tags/tag44.xml"/><Relationship Id="rId30" Type="http://schemas.openxmlformats.org/officeDocument/2006/relationships/tags" Target="../tags/tag47.xml"/><Relationship Id="rId35" Type="http://schemas.openxmlformats.org/officeDocument/2006/relationships/tags" Target="../tags/tag52.xml"/><Relationship Id="rId43" Type="http://schemas.openxmlformats.org/officeDocument/2006/relationships/tags" Target="../tags/tag60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62.xml"/><Relationship Id="rId1" Type="http://schemas.openxmlformats.org/officeDocument/2006/relationships/tags" Target="../tags/tag61.xml"/><Relationship Id="rId4" Type="http://schemas.openxmlformats.org/officeDocument/2006/relationships/notesSlide" Target="../notesSlides/notesSlide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64.xml"/><Relationship Id="rId1" Type="http://schemas.openxmlformats.org/officeDocument/2006/relationships/tags" Target="../tags/tag63.xml"/><Relationship Id="rId4" Type="http://schemas.openxmlformats.org/officeDocument/2006/relationships/notesSlide" Target="../notesSlides/notesSlide3.xml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tags" Target="../tags/tag72.xml"/><Relationship Id="rId13" Type="http://schemas.openxmlformats.org/officeDocument/2006/relationships/tags" Target="../tags/tag77.xml"/><Relationship Id="rId18" Type="http://schemas.openxmlformats.org/officeDocument/2006/relationships/tags" Target="../tags/tag82.xml"/><Relationship Id="rId3" Type="http://schemas.openxmlformats.org/officeDocument/2006/relationships/tags" Target="../tags/tag67.xml"/><Relationship Id="rId21" Type="http://schemas.openxmlformats.org/officeDocument/2006/relationships/slideLayout" Target="../slideLayouts/slideLayout2.xml"/><Relationship Id="rId7" Type="http://schemas.openxmlformats.org/officeDocument/2006/relationships/tags" Target="../tags/tag71.xml"/><Relationship Id="rId12" Type="http://schemas.openxmlformats.org/officeDocument/2006/relationships/tags" Target="../tags/tag76.xml"/><Relationship Id="rId17" Type="http://schemas.openxmlformats.org/officeDocument/2006/relationships/tags" Target="../tags/tag81.xml"/><Relationship Id="rId2" Type="http://schemas.openxmlformats.org/officeDocument/2006/relationships/tags" Target="../tags/tag66.xml"/><Relationship Id="rId16" Type="http://schemas.openxmlformats.org/officeDocument/2006/relationships/tags" Target="../tags/tag80.xml"/><Relationship Id="rId20" Type="http://schemas.openxmlformats.org/officeDocument/2006/relationships/tags" Target="../tags/tag84.xml"/><Relationship Id="rId1" Type="http://schemas.openxmlformats.org/officeDocument/2006/relationships/tags" Target="../tags/tag65.xml"/><Relationship Id="rId6" Type="http://schemas.openxmlformats.org/officeDocument/2006/relationships/tags" Target="../tags/tag70.xml"/><Relationship Id="rId11" Type="http://schemas.openxmlformats.org/officeDocument/2006/relationships/tags" Target="../tags/tag75.xml"/><Relationship Id="rId5" Type="http://schemas.openxmlformats.org/officeDocument/2006/relationships/tags" Target="../tags/tag69.xml"/><Relationship Id="rId15" Type="http://schemas.openxmlformats.org/officeDocument/2006/relationships/tags" Target="../tags/tag79.xml"/><Relationship Id="rId10" Type="http://schemas.openxmlformats.org/officeDocument/2006/relationships/tags" Target="../tags/tag74.xml"/><Relationship Id="rId19" Type="http://schemas.openxmlformats.org/officeDocument/2006/relationships/tags" Target="../tags/tag83.xml"/><Relationship Id="rId4" Type="http://schemas.openxmlformats.org/officeDocument/2006/relationships/tags" Target="../tags/tag68.xml"/><Relationship Id="rId9" Type="http://schemas.openxmlformats.org/officeDocument/2006/relationships/tags" Target="../tags/tag73.xml"/><Relationship Id="rId14" Type="http://schemas.openxmlformats.org/officeDocument/2006/relationships/tags" Target="../tags/tag78.xml"/><Relationship Id="rId22" Type="http://schemas.openxmlformats.org/officeDocument/2006/relationships/notesSlide" Target="../notesSlides/notesSlide4.xml"/></Relationships>
</file>

<file path=ppt/slides/_rels/slide7.xml.rels><?xml version="1.0" encoding="UTF-8" standalone="yes"?>
<Relationships xmlns="http://schemas.openxmlformats.org/package/2006/relationships"><Relationship Id="rId13" Type="http://schemas.openxmlformats.org/officeDocument/2006/relationships/tags" Target="../tags/tag97.xml"/><Relationship Id="rId18" Type="http://schemas.openxmlformats.org/officeDocument/2006/relationships/tags" Target="../tags/tag102.xml"/><Relationship Id="rId26" Type="http://schemas.openxmlformats.org/officeDocument/2006/relationships/tags" Target="../tags/tag110.xml"/><Relationship Id="rId39" Type="http://schemas.openxmlformats.org/officeDocument/2006/relationships/tags" Target="../tags/tag123.xml"/><Relationship Id="rId21" Type="http://schemas.openxmlformats.org/officeDocument/2006/relationships/tags" Target="../tags/tag105.xml"/><Relationship Id="rId34" Type="http://schemas.openxmlformats.org/officeDocument/2006/relationships/tags" Target="../tags/tag118.xml"/><Relationship Id="rId42" Type="http://schemas.openxmlformats.org/officeDocument/2006/relationships/tags" Target="../tags/tag126.xml"/><Relationship Id="rId47" Type="http://schemas.openxmlformats.org/officeDocument/2006/relationships/tags" Target="../tags/tag131.xml"/><Relationship Id="rId50" Type="http://schemas.openxmlformats.org/officeDocument/2006/relationships/tags" Target="../tags/tag134.xml"/><Relationship Id="rId55" Type="http://schemas.openxmlformats.org/officeDocument/2006/relationships/tags" Target="../tags/tag139.xml"/><Relationship Id="rId7" Type="http://schemas.openxmlformats.org/officeDocument/2006/relationships/tags" Target="../tags/tag91.xml"/><Relationship Id="rId12" Type="http://schemas.openxmlformats.org/officeDocument/2006/relationships/tags" Target="../tags/tag96.xml"/><Relationship Id="rId17" Type="http://schemas.openxmlformats.org/officeDocument/2006/relationships/tags" Target="../tags/tag101.xml"/><Relationship Id="rId25" Type="http://schemas.openxmlformats.org/officeDocument/2006/relationships/tags" Target="../tags/tag109.xml"/><Relationship Id="rId33" Type="http://schemas.openxmlformats.org/officeDocument/2006/relationships/tags" Target="../tags/tag117.xml"/><Relationship Id="rId38" Type="http://schemas.openxmlformats.org/officeDocument/2006/relationships/tags" Target="../tags/tag122.xml"/><Relationship Id="rId46" Type="http://schemas.openxmlformats.org/officeDocument/2006/relationships/tags" Target="../tags/tag130.xml"/><Relationship Id="rId2" Type="http://schemas.openxmlformats.org/officeDocument/2006/relationships/tags" Target="../tags/tag86.xml"/><Relationship Id="rId16" Type="http://schemas.openxmlformats.org/officeDocument/2006/relationships/tags" Target="../tags/tag100.xml"/><Relationship Id="rId20" Type="http://schemas.openxmlformats.org/officeDocument/2006/relationships/tags" Target="../tags/tag104.xml"/><Relationship Id="rId29" Type="http://schemas.openxmlformats.org/officeDocument/2006/relationships/tags" Target="../tags/tag113.xml"/><Relationship Id="rId41" Type="http://schemas.openxmlformats.org/officeDocument/2006/relationships/tags" Target="../tags/tag125.xml"/><Relationship Id="rId54" Type="http://schemas.openxmlformats.org/officeDocument/2006/relationships/tags" Target="../tags/tag138.xml"/><Relationship Id="rId1" Type="http://schemas.openxmlformats.org/officeDocument/2006/relationships/tags" Target="../tags/tag85.xml"/><Relationship Id="rId6" Type="http://schemas.openxmlformats.org/officeDocument/2006/relationships/tags" Target="../tags/tag90.xml"/><Relationship Id="rId11" Type="http://schemas.openxmlformats.org/officeDocument/2006/relationships/tags" Target="../tags/tag95.xml"/><Relationship Id="rId24" Type="http://schemas.openxmlformats.org/officeDocument/2006/relationships/tags" Target="../tags/tag108.xml"/><Relationship Id="rId32" Type="http://schemas.openxmlformats.org/officeDocument/2006/relationships/tags" Target="../tags/tag116.xml"/><Relationship Id="rId37" Type="http://schemas.openxmlformats.org/officeDocument/2006/relationships/tags" Target="../tags/tag121.xml"/><Relationship Id="rId40" Type="http://schemas.openxmlformats.org/officeDocument/2006/relationships/tags" Target="../tags/tag124.xml"/><Relationship Id="rId45" Type="http://schemas.openxmlformats.org/officeDocument/2006/relationships/tags" Target="../tags/tag129.xml"/><Relationship Id="rId53" Type="http://schemas.openxmlformats.org/officeDocument/2006/relationships/tags" Target="../tags/tag137.xml"/><Relationship Id="rId5" Type="http://schemas.openxmlformats.org/officeDocument/2006/relationships/tags" Target="../tags/tag89.xml"/><Relationship Id="rId15" Type="http://schemas.openxmlformats.org/officeDocument/2006/relationships/tags" Target="../tags/tag99.xml"/><Relationship Id="rId23" Type="http://schemas.openxmlformats.org/officeDocument/2006/relationships/tags" Target="../tags/tag107.xml"/><Relationship Id="rId28" Type="http://schemas.openxmlformats.org/officeDocument/2006/relationships/tags" Target="../tags/tag112.xml"/><Relationship Id="rId36" Type="http://schemas.openxmlformats.org/officeDocument/2006/relationships/tags" Target="../tags/tag120.xml"/><Relationship Id="rId49" Type="http://schemas.openxmlformats.org/officeDocument/2006/relationships/tags" Target="../tags/tag133.xml"/><Relationship Id="rId57" Type="http://schemas.openxmlformats.org/officeDocument/2006/relationships/notesSlide" Target="../notesSlides/notesSlide5.xml"/><Relationship Id="rId10" Type="http://schemas.openxmlformats.org/officeDocument/2006/relationships/tags" Target="../tags/tag94.xml"/><Relationship Id="rId19" Type="http://schemas.openxmlformats.org/officeDocument/2006/relationships/tags" Target="../tags/tag103.xml"/><Relationship Id="rId31" Type="http://schemas.openxmlformats.org/officeDocument/2006/relationships/tags" Target="../tags/tag115.xml"/><Relationship Id="rId44" Type="http://schemas.openxmlformats.org/officeDocument/2006/relationships/tags" Target="../tags/tag128.xml"/><Relationship Id="rId52" Type="http://schemas.openxmlformats.org/officeDocument/2006/relationships/tags" Target="../tags/tag136.xml"/><Relationship Id="rId4" Type="http://schemas.openxmlformats.org/officeDocument/2006/relationships/tags" Target="../tags/tag88.xml"/><Relationship Id="rId9" Type="http://schemas.openxmlformats.org/officeDocument/2006/relationships/tags" Target="../tags/tag93.xml"/><Relationship Id="rId14" Type="http://schemas.openxmlformats.org/officeDocument/2006/relationships/tags" Target="../tags/tag98.xml"/><Relationship Id="rId22" Type="http://schemas.openxmlformats.org/officeDocument/2006/relationships/tags" Target="../tags/tag106.xml"/><Relationship Id="rId27" Type="http://schemas.openxmlformats.org/officeDocument/2006/relationships/tags" Target="../tags/tag111.xml"/><Relationship Id="rId30" Type="http://schemas.openxmlformats.org/officeDocument/2006/relationships/tags" Target="../tags/tag114.xml"/><Relationship Id="rId35" Type="http://schemas.openxmlformats.org/officeDocument/2006/relationships/tags" Target="../tags/tag119.xml"/><Relationship Id="rId43" Type="http://schemas.openxmlformats.org/officeDocument/2006/relationships/tags" Target="../tags/tag127.xml"/><Relationship Id="rId48" Type="http://schemas.openxmlformats.org/officeDocument/2006/relationships/tags" Target="../tags/tag132.xml"/><Relationship Id="rId56" Type="http://schemas.openxmlformats.org/officeDocument/2006/relationships/slideLayout" Target="../slideLayouts/slideLayout2.xml"/><Relationship Id="rId8" Type="http://schemas.openxmlformats.org/officeDocument/2006/relationships/tags" Target="../tags/tag92.xml"/><Relationship Id="rId51" Type="http://schemas.openxmlformats.org/officeDocument/2006/relationships/tags" Target="../tags/tag135.xml"/><Relationship Id="rId3" Type="http://schemas.openxmlformats.org/officeDocument/2006/relationships/tags" Target="../tags/tag87.xml"/></Relationships>
</file>

<file path=ppt/slides/_rels/slide8.xml.rels><?xml version="1.0" encoding="UTF-8" standalone="yes"?>
<Relationships xmlns="http://schemas.openxmlformats.org/package/2006/relationships"><Relationship Id="rId13" Type="http://schemas.openxmlformats.org/officeDocument/2006/relationships/tags" Target="../tags/tag152.xml"/><Relationship Id="rId18" Type="http://schemas.openxmlformats.org/officeDocument/2006/relationships/tags" Target="../tags/tag157.xml"/><Relationship Id="rId26" Type="http://schemas.openxmlformats.org/officeDocument/2006/relationships/tags" Target="../tags/tag165.xml"/><Relationship Id="rId39" Type="http://schemas.openxmlformats.org/officeDocument/2006/relationships/tags" Target="../tags/tag178.xml"/><Relationship Id="rId21" Type="http://schemas.openxmlformats.org/officeDocument/2006/relationships/tags" Target="../tags/tag160.xml"/><Relationship Id="rId34" Type="http://schemas.openxmlformats.org/officeDocument/2006/relationships/tags" Target="../tags/tag173.xml"/><Relationship Id="rId42" Type="http://schemas.openxmlformats.org/officeDocument/2006/relationships/tags" Target="../tags/tag181.xml"/><Relationship Id="rId47" Type="http://schemas.openxmlformats.org/officeDocument/2006/relationships/tags" Target="../tags/tag186.xml"/><Relationship Id="rId50" Type="http://schemas.openxmlformats.org/officeDocument/2006/relationships/tags" Target="../tags/tag189.xml"/><Relationship Id="rId55" Type="http://schemas.openxmlformats.org/officeDocument/2006/relationships/tags" Target="../tags/tag194.xml"/><Relationship Id="rId63" Type="http://schemas.openxmlformats.org/officeDocument/2006/relationships/tags" Target="../tags/tag202.xml"/><Relationship Id="rId68" Type="http://schemas.openxmlformats.org/officeDocument/2006/relationships/tags" Target="../tags/tag207.xml"/><Relationship Id="rId7" Type="http://schemas.openxmlformats.org/officeDocument/2006/relationships/tags" Target="../tags/tag146.xml"/><Relationship Id="rId71" Type="http://schemas.openxmlformats.org/officeDocument/2006/relationships/slideLayout" Target="../slideLayouts/slideLayout2.xml"/><Relationship Id="rId2" Type="http://schemas.openxmlformats.org/officeDocument/2006/relationships/tags" Target="../tags/tag141.xml"/><Relationship Id="rId16" Type="http://schemas.openxmlformats.org/officeDocument/2006/relationships/tags" Target="../tags/tag155.xml"/><Relationship Id="rId29" Type="http://schemas.openxmlformats.org/officeDocument/2006/relationships/tags" Target="../tags/tag168.xml"/><Relationship Id="rId1" Type="http://schemas.openxmlformats.org/officeDocument/2006/relationships/tags" Target="../tags/tag140.xml"/><Relationship Id="rId6" Type="http://schemas.openxmlformats.org/officeDocument/2006/relationships/tags" Target="../tags/tag145.xml"/><Relationship Id="rId11" Type="http://schemas.openxmlformats.org/officeDocument/2006/relationships/tags" Target="../tags/tag150.xml"/><Relationship Id="rId24" Type="http://schemas.openxmlformats.org/officeDocument/2006/relationships/tags" Target="../tags/tag163.xml"/><Relationship Id="rId32" Type="http://schemas.openxmlformats.org/officeDocument/2006/relationships/tags" Target="../tags/tag171.xml"/><Relationship Id="rId37" Type="http://schemas.openxmlformats.org/officeDocument/2006/relationships/tags" Target="../tags/tag176.xml"/><Relationship Id="rId40" Type="http://schemas.openxmlformats.org/officeDocument/2006/relationships/tags" Target="../tags/tag179.xml"/><Relationship Id="rId45" Type="http://schemas.openxmlformats.org/officeDocument/2006/relationships/tags" Target="../tags/tag184.xml"/><Relationship Id="rId53" Type="http://schemas.openxmlformats.org/officeDocument/2006/relationships/tags" Target="../tags/tag192.xml"/><Relationship Id="rId58" Type="http://schemas.openxmlformats.org/officeDocument/2006/relationships/tags" Target="../tags/tag197.xml"/><Relationship Id="rId66" Type="http://schemas.openxmlformats.org/officeDocument/2006/relationships/tags" Target="../tags/tag205.xml"/><Relationship Id="rId5" Type="http://schemas.openxmlformats.org/officeDocument/2006/relationships/tags" Target="../tags/tag144.xml"/><Relationship Id="rId15" Type="http://schemas.openxmlformats.org/officeDocument/2006/relationships/tags" Target="../tags/tag154.xml"/><Relationship Id="rId23" Type="http://schemas.openxmlformats.org/officeDocument/2006/relationships/tags" Target="../tags/tag162.xml"/><Relationship Id="rId28" Type="http://schemas.openxmlformats.org/officeDocument/2006/relationships/tags" Target="../tags/tag167.xml"/><Relationship Id="rId36" Type="http://schemas.openxmlformats.org/officeDocument/2006/relationships/tags" Target="../tags/tag175.xml"/><Relationship Id="rId49" Type="http://schemas.openxmlformats.org/officeDocument/2006/relationships/tags" Target="../tags/tag188.xml"/><Relationship Id="rId57" Type="http://schemas.openxmlformats.org/officeDocument/2006/relationships/tags" Target="../tags/tag196.xml"/><Relationship Id="rId61" Type="http://schemas.openxmlformats.org/officeDocument/2006/relationships/tags" Target="../tags/tag200.xml"/><Relationship Id="rId10" Type="http://schemas.openxmlformats.org/officeDocument/2006/relationships/tags" Target="../tags/tag149.xml"/><Relationship Id="rId19" Type="http://schemas.openxmlformats.org/officeDocument/2006/relationships/tags" Target="../tags/tag158.xml"/><Relationship Id="rId31" Type="http://schemas.openxmlformats.org/officeDocument/2006/relationships/tags" Target="../tags/tag170.xml"/><Relationship Id="rId44" Type="http://schemas.openxmlformats.org/officeDocument/2006/relationships/tags" Target="../tags/tag183.xml"/><Relationship Id="rId52" Type="http://schemas.openxmlformats.org/officeDocument/2006/relationships/tags" Target="../tags/tag191.xml"/><Relationship Id="rId60" Type="http://schemas.openxmlformats.org/officeDocument/2006/relationships/tags" Target="../tags/tag199.xml"/><Relationship Id="rId65" Type="http://schemas.openxmlformats.org/officeDocument/2006/relationships/tags" Target="../tags/tag204.xml"/><Relationship Id="rId4" Type="http://schemas.openxmlformats.org/officeDocument/2006/relationships/tags" Target="../tags/tag143.xml"/><Relationship Id="rId9" Type="http://schemas.openxmlformats.org/officeDocument/2006/relationships/tags" Target="../tags/tag148.xml"/><Relationship Id="rId14" Type="http://schemas.openxmlformats.org/officeDocument/2006/relationships/tags" Target="../tags/tag153.xml"/><Relationship Id="rId22" Type="http://schemas.openxmlformats.org/officeDocument/2006/relationships/tags" Target="../tags/tag161.xml"/><Relationship Id="rId27" Type="http://schemas.openxmlformats.org/officeDocument/2006/relationships/tags" Target="../tags/tag166.xml"/><Relationship Id="rId30" Type="http://schemas.openxmlformats.org/officeDocument/2006/relationships/tags" Target="../tags/tag169.xml"/><Relationship Id="rId35" Type="http://schemas.openxmlformats.org/officeDocument/2006/relationships/tags" Target="../tags/tag174.xml"/><Relationship Id="rId43" Type="http://schemas.openxmlformats.org/officeDocument/2006/relationships/tags" Target="../tags/tag182.xml"/><Relationship Id="rId48" Type="http://schemas.openxmlformats.org/officeDocument/2006/relationships/tags" Target="../tags/tag187.xml"/><Relationship Id="rId56" Type="http://schemas.openxmlformats.org/officeDocument/2006/relationships/tags" Target="../tags/tag195.xml"/><Relationship Id="rId64" Type="http://schemas.openxmlformats.org/officeDocument/2006/relationships/tags" Target="../tags/tag203.xml"/><Relationship Id="rId69" Type="http://schemas.openxmlformats.org/officeDocument/2006/relationships/tags" Target="../tags/tag208.xml"/><Relationship Id="rId8" Type="http://schemas.openxmlformats.org/officeDocument/2006/relationships/tags" Target="../tags/tag147.xml"/><Relationship Id="rId51" Type="http://schemas.openxmlformats.org/officeDocument/2006/relationships/tags" Target="../tags/tag190.xml"/><Relationship Id="rId72" Type="http://schemas.openxmlformats.org/officeDocument/2006/relationships/notesSlide" Target="../notesSlides/notesSlide6.xml"/><Relationship Id="rId3" Type="http://schemas.openxmlformats.org/officeDocument/2006/relationships/tags" Target="../tags/tag142.xml"/><Relationship Id="rId12" Type="http://schemas.openxmlformats.org/officeDocument/2006/relationships/tags" Target="../tags/tag151.xml"/><Relationship Id="rId17" Type="http://schemas.openxmlformats.org/officeDocument/2006/relationships/tags" Target="../tags/tag156.xml"/><Relationship Id="rId25" Type="http://schemas.openxmlformats.org/officeDocument/2006/relationships/tags" Target="../tags/tag164.xml"/><Relationship Id="rId33" Type="http://schemas.openxmlformats.org/officeDocument/2006/relationships/tags" Target="../tags/tag172.xml"/><Relationship Id="rId38" Type="http://schemas.openxmlformats.org/officeDocument/2006/relationships/tags" Target="../tags/tag177.xml"/><Relationship Id="rId46" Type="http://schemas.openxmlformats.org/officeDocument/2006/relationships/tags" Target="../tags/tag185.xml"/><Relationship Id="rId59" Type="http://schemas.openxmlformats.org/officeDocument/2006/relationships/tags" Target="../tags/tag198.xml"/><Relationship Id="rId67" Type="http://schemas.openxmlformats.org/officeDocument/2006/relationships/tags" Target="../tags/tag206.xml"/><Relationship Id="rId20" Type="http://schemas.openxmlformats.org/officeDocument/2006/relationships/tags" Target="../tags/tag159.xml"/><Relationship Id="rId41" Type="http://schemas.openxmlformats.org/officeDocument/2006/relationships/tags" Target="../tags/tag180.xml"/><Relationship Id="rId54" Type="http://schemas.openxmlformats.org/officeDocument/2006/relationships/tags" Target="../tags/tag193.xml"/><Relationship Id="rId62" Type="http://schemas.openxmlformats.org/officeDocument/2006/relationships/tags" Target="../tags/tag201.xml"/><Relationship Id="rId70" Type="http://schemas.openxmlformats.org/officeDocument/2006/relationships/tags" Target="../tags/tag209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tags" Target="../tags/tag212.xml"/><Relationship Id="rId2" Type="http://schemas.openxmlformats.org/officeDocument/2006/relationships/tags" Target="../tags/tag211.xml"/><Relationship Id="rId1" Type="http://schemas.openxmlformats.org/officeDocument/2006/relationships/tags" Target="../tags/tag210.xml"/><Relationship Id="rId6" Type="http://schemas.openxmlformats.org/officeDocument/2006/relationships/slideLayout" Target="../slideLayouts/slideLayout6.xml"/><Relationship Id="rId5" Type="http://schemas.openxmlformats.org/officeDocument/2006/relationships/tags" Target="../tags/tag214.xml"/><Relationship Id="rId4" Type="http://schemas.openxmlformats.org/officeDocument/2006/relationships/tags" Target="../tags/tag213.xml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tags" Target="../tags/tag222.xml"/><Relationship Id="rId13" Type="http://schemas.openxmlformats.org/officeDocument/2006/relationships/tags" Target="../tags/tag227.xml"/><Relationship Id="rId18" Type="http://schemas.openxmlformats.org/officeDocument/2006/relationships/tags" Target="../tags/tag232.xml"/><Relationship Id="rId26" Type="http://schemas.openxmlformats.org/officeDocument/2006/relationships/tags" Target="../tags/tag240.xml"/><Relationship Id="rId3" Type="http://schemas.openxmlformats.org/officeDocument/2006/relationships/tags" Target="../tags/tag217.xml"/><Relationship Id="rId21" Type="http://schemas.openxmlformats.org/officeDocument/2006/relationships/tags" Target="../tags/tag235.xml"/><Relationship Id="rId34" Type="http://schemas.openxmlformats.org/officeDocument/2006/relationships/tags" Target="../tags/tag248.xml"/><Relationship Id="rId7" Type="http://schemas.openxmlformats.org/officeDocument/2006/relationships/tags" Target="../tags/tag221.xml"/><Relationship Id="rId12" Type="http://schemas.openxmlformats.org/officeDocument/2006/relationships/tags" Target="../tags/tag226.xml"/><Relationship Id="rId17" Type="http://schemas.openxmlformats.org/officeDocument/2006/relationships/tags" Target="../tags/tag231.xml"/><Relationship Id="rId25" Type="http://schemas.openxmlformats.org/officeDocument/2006/relationships/tags" Target="../tags/tag239.xml"/><Relationship Id="rId33" Type="http://schemas.openxmlformats.org/officeDocument/2006/relationships/tags" Target="../tags/tag247.xml"/><Relationship Id="rId38" Type="http://schemas.openxmlformats.org/officeDocument/2006/relationships/slideLayout" Target="../slideLayouts/slideLayout2.xml"/><Relationship Id="rId2" Type="http://schemas.openxmlformats.org/officeDocument/2006/relationships/tags" Target="../tags/tag216.xml"/><Relationship Id="rId16" Type="http://schemas.openxmlformats.org/officeDocument/2006/relationships/tags" Target="../tags/tag230.xml"/><Relationship Id="rId20" Type="http://schemas.openxmlformats.org/officeDocument/2006/relationships/tags" Target="../tags/tag234.xml"/><Relationship Id="rId29" Type="http://schemas.openxmlformats.org/officeDocument/2006/relationships/tags" Target="../tags/tag243.xml"/><Relationship Id="rId1" Type="http://schemas.openxmlformats.org/officeDocument/2006/relationships/tags" Target="../tags/tag215.xml"/><Relationship Id="rId6" Type="http://schemas.openxmlformats.org/officeDocument/2006/relationships/tags" Target="../tags/tag220.xml"/><Relationship Id="rId11" Type="http://schemas.openxmlformats.org/officeDocument/2006/relationships/tags" Target="../tags/tag225.xml"/><Relationship Id="rId24" Type="http://schemas.openxmlformats.org/officeDocument/2006/relationships/tags" Target="../tags/tag238.xml"/><Relationship Id="rId32" Type="http://schemas.openxmlformats.org/officeDocument/2006/relationships/tags" Target="../tags/tag246.xml"/><Relationship Id="rId37" Type="http://schemas.openxmlformats.org/officeDocument/2006/relationships/tags" Target="../tags/tag251.xml"/><Relationship Id="rId5" Type="http://schemas.openxmlformats.org/officeDocument/2006/relationships/tags" Target="../tags/tag219.xml"/><Relationship Id="rId15" Type="http://schemas.openxmlformats.org/officeDocument/2006/relationships/tags" Target="../tags/tag229.xml"/><Relationship Id="rId23" Type="http://schemas.openxmlformats.org/officeDocument/2006/relationships/tags" Target="../tags/tag237.xml"/><Relationship Id="rId28" Type="http://schemas.openxmlformats.org/officeDocument/2006/relationships/tags" Target="../tags/tag242.xml"/><Relationship Id="rId36" Type="http://schemas.openxmlformats.org/officeDocument/2006/relationships/tags" Target="../tags/tag250.xml"/><Relationship Id="rId10" Type="http://schemas.openxmlformats.org/officeDocument/2006/relationships/tags" Target="../tags/tag224.xml"/><Relationship Id="rId19" Type="http://schemas.openxmlformats.org/officeDocument/2006/relationships/tags" Target="../tags/tag233.xml"/><Relationship Id="rId31" Type="http://schemas.openxmlformats.org/officeDocument/2006/relationships/tags" Target="../tags/tag245.xml"/><Relationship Id="rId4" Type="http://schemas.openxmlformats.org/officeDocument/2006/relationships/tags" Target="../tags/tag218.xml"/><Relationship Id="rId9" Type="http://schemas.openxmlformats.org/officeDocument/2006/relationships/tags" Target="../tags/tag223.xml"/><Relationship Id="rId14" Type="http://schemas.openxmlformats.org/officeDocument/2006/relationships/tags" Target="../tags/tag228.xml"/><Relationship Id="rId22" Type="http://schemas.openxmlformats.org/officeDocument/2006/relationships/tags" Target="../tags/tag236.xml"/><Relationship Id="rId27" Type="http://schemas.openxmlformats.org/officeDocument/2006/relationships/tags" Target="../tags/tag241.xml"/><Relationship Id="rId30" Type="http://schemas.openxmlformats.org/officeDocument/2006/relationships/tags" Target="../tags/tag244.xml"/><Relationship Id="rId35" Type="http://schemas.openxmlformats.org/officeDocument/2006/relationships/tags" Target="../tags/tag249.xml"/></Relationships>
</file>

<file path=ppt/slides/_rels/slide11.xml.rels><?xml version="1.0" encoding="UTF-8" standalone="yes"?>
<Relationships xmlns="http://schemas.openxmlformats.org/package/2006/relationships"><Relationship Id="rId13" Type="http://schemas.openxmlformats.org/officeDocument/2006/relationships/tags" Target="../tags/tag264.xml"/><Relationship Id="rId18" Type="http://schemas.openxmlformats.org/officeDocument/2006/relationships/tags" Target="../tags/tag269.xml"/><Relationship Id="rId26" Type="http://schemas.openxmlformats.org/officeDocument/2006/relationships/tags" Target="../tags/tag277.xml"/><Relationship Id="rId39" Type="http://schemas.openxmlformats.org/officeDocument/2006/relationships/tags" Target="../tags/tag290.xml"/><Relationship Id="rId21" Type="http://schemas.openxmlformats.org/officeDocument/2006/relationships/tags" Target="../tags/tag272.xml"/><Relationship Id="rId34" Type="http://schemas.openxmlformats.org/officeDocument/2006/relationships/tags" Target="../tags/tag285.xml"/><Relationship Id="rId42" Type="http://schemas.openxmlformats.org/officeDocument/2006/relationships/tags" Target="../tags/tag293.xml"/><Relationship Id="rId47" Type="http://schemas.openxmlformats.org/officeDocument/2006/relationships/tags" Target="../tags/tag298.xml"/><Relationship Id="rId50" Type="http://schemas.openxmlformats.org/officeDocument/2006/relationships/tags" Target="../tags/tag301.xml"/><Relationship Id="rId55" Type="http://schemas.openxmlformats.org/officeDocument/2006/relationships/tags" Target="../tags/tag306.xml"/><Relationship Id="rId63" Type="http://schemas.openxmlformats.org/officeDocument/2006/relationships/tags" Target="../tags/tag314.xml"/><Relationship Id="rId68" Type="http://schemas.openxmlformats.org/officeDocument/2006/relationships/slideLayout" Target="../slideLayouts/slideLayout2.xml"/><Relationship Id="rId7" Type="http://schemas.openxmlformats.org/officeDocument/2006/relationships/tags" Target="../tags/tag258.xml"/><Relationship Id="rId2" Type="http://schemas.openxmlformats.org/officeDocument/2006/relationships/tags" Target="../tags/tag253.xml"/><Relationship Id="rId16" Type="http://schemas.openxmlformats.org/officeDocument/2006/relationships/tags" Target="../tags/tag267.xml"/><Relationship Id="rId29" Type="http://schemas.openxmlformats.org/officeDocument/2006/relationships/tags" Target="../tags/tag280.xml"/><Relationship Id="rId1" Type="http://schemas.openxmlformats.org/officeDocument/2006/relationships/tags" Target="../tags/tag252.xml"/><Relationship Id="rId6" Type="http://schemas.openxmlformats.org/officeDocument/2006/relationships/tags" Target="../tags/tag257.xml"/><Relationship Id="rId11" Type="http://schemas.openxmlformats.org/officeDocument/2006/relationships/tags" Target="../tags/tag262.xml"/><Relationship Id="rId24" Type="http://schemas.openxmlformats.org/officeDocument/2006/relationships/tags" Target="../tags/tag275.xml"/><Relationship Id="rId32" Type="http://schemas.openxmlformats.org/officeDocument/2006/relationships/tags" Target="../tags/tag283.xml"/><Relationship Id="rId37" Type="http://schemas.openxmlformats.org/officeDocument/2006/relationships/tags" Target="../tags/tag288.xml"/><Relationship Id="rId40" Type="http://schemas.openxmlformats.org/officeDocument/2006/relationships/tags" Target="../tags/tag291.xml"/><Relationship Id="rId45" Type="http://schemas.openxmlformats.org/officeDocument/2006/relationships/tags" Target="../tags/tag296.xml"/><Relationship Id="rId53" Type="http://schemas.openxmlformats.org/officeDocument/2006/relationships/tags" Target="../tags/tag304.xml"/><Relationship Id="rId58" Type="http://schemas.openxmlformats.org/officeDocument/2006/relationships/tags" Target="../tags/tag309.xml"/><Relationship Id="rId66" Type="http://schemas.openxmlformats.org/officeDocument/2006/relationships/tags" Target="../tags/tag317.xml"/><Relationship Id="rId5" Type="http://schemas.openxmlformats.org/officeDocument/2006/relationships/tags" Target="../tags/tag256.xml"/><Relationship Id="rId15" Type="http://schemas.openxmlformats.org/officeDocument/2006/relationships/tags" Target="../tags/tag266.xml"/><Relationship Id="rId23" Type="http://schemas.openxmlformats.org/officeDocument/2006/relationships/tags" Target="../tags/tag274.xml"/><Relationship Id="rId28" Type="http://schemas.openxmlformats.org/officeDocument/2006/relationships/tags" Target="../tags/tag279.xml"/><Relationship Id="rId36" Type="http://schemas.openxmlformats.org/officeDocument/2006/relationships/tags" Target="../tags/tag287.xml"/><Relationship Id="rId49" Type="http://schemas.openxmlformats.org/officeDocument/2006/relationships/tags" Target="../tags/tag300.xml"/><Relationship Id="rId57" Type="http://schemas.openxmlformats.org/officeDocument/2006/relationships/tags" Target="../tags/tag308.xml"/><Relationship Id="rId61" Type="http://schemas.openxmlformats.org/officeDocument/2006/relationships/tags" Target="../tags/tag312.xml"/><Relationship Id="rId10" Type="http://schemas.openxmlformats.org/officeDocument/2006/relationships/tags" Target="../tags/tag261.xml"/><Relationship Id="rId19" Type="http://schemas.openxmlformats.org/officeDocument/2006/relationships/tags" Target="../tags/tag270.xml"/><Relationship Id="rId31" Type="http://schemas.openxmlformats.org/officeDocument/2006/relationships/tags" Target="../tags/tag282.xml"/><Relationship Id="rId44" Type="http://schemas.openxmlformats.org/officeDocument/2006/relationships/tags" Target="../tags/tag295.xml"/><Relationship Id="rId52" Type="http://schemas.openxmlformats.org/officeDocument/2006/relationships/tags" Target="../tags/tag303.xml"/><Relationship Id="rId60" Type="http://schemas.openxmlformats.org/officeDocument/2006/relationships/tags" Target="../tags/tag311.xml"/><Relationship Id="rId65" Type="http://schemas.openxmlformats.org/officeDocument/2006/relationships/tags" Target="../tags/tag316.xml"/><Relationship Id="rId4" Type="http://schemas.openxmlformats.org/officeDocument/2006/relationships/tags" Target="../tags/tag255.xml"/><Relationship Id="rId9" Type="http://schemas.openxmlformats.org/officeDocument/2006/relationships/tags" Target="../tags/tag260.xml"/><Relationship Id="rId14" Type="http://schemas.openxmlformats.org/officeDocument/2006/relationships/tags" Target="../tags/tag265.xml"/><Relationship Id="rId22" Type="http://schemas.openxmlformats.org/officeDocument/2006/relationships/tags" Target="../tags/tag273.xml"/><Relationship Id="rId27" Type="http://schemas.openxmlformats.org/officeDocument/2006/relationships/tags" Target="../tags/tag278.xml"/><Relationship Id="rId30" Type="http://schemas.openxmlformats.org/officeDocument/2006/relationships/tags" Target="../tags/tag281.xml"/><Relationship Id="rId35" Type="http://schemas.openxmlformats.org/officeDocument/2006/relationships/tags" Target="../tags/tag286.xml"/><Relationship Id="rId43" Type="http://schemas.openxmlformats.org/officeDocument/2006/relationships/tags" Target="../tags/tag294.xml"/><Relationship Id="rId48" Type="http://schemas.openxmlformats.org/officeDocument/2006/relationships/tags" Target="../tags/tag299.xml"/><Relationship Id="rId56" Type="http://schemas.openxmlformats.org/officeDocument/2006/relationships/tags" Target="../tags/tag307.xml"/><Relationship Id="rId64" Type="http://schemas.openxmlformats.org/officeDocument/2006/relationships/tags" Target="../tags/tag315.xml"/><Relationship Id="rId8" Type="http://schemas.openxmlformats.org/officeDocument/2006/relationships/tags" Target="../tags/tag259.xml"/><Relationship Id="rId51" Type="http://schemas.openxmlformats.org/officeDocument/2006/relationships/tags" Target="../tags/tag302.xml"/><Relationship Id="rId3" Type="http://schemas.openxmlformats.org/officeDocument/2006/relationships/tags" Target="../tags/tag254.xml"/><Relationship Id="rId12" Type="http://schemas.openxmlformats.org/officeDocument/2006/relationships/tags" Target="../tags/tag263.xml"/><Relationship Id="rId17" Type="http://schemas.openxmlformats.org/officeDocument/2006/relationships/tags" Target="../tags/tag268.xml"/><Relationship Id="rId25" Type="http://schemas.openxmlformats.org/officeDocument/2006/relationships/tags" Target="../tags/tag276.xml"/><Relationship Id="rId33" Type="http://schemas.openxmlformats.org/officeDocument/2006/relationships/tags" Target="../tags/tag284.xml"/><Relationship Id="rId38" Type="http://schemas.openxmlformats.org/officeDocument/2006/relationships/tags" Target="../tags/tag289.xml"/><Relationship Id="rId46" Type="http://schemas.openxmlformats.org/officeDocument/2006/relationships/tags" Target="../tags/tag297.xml"/><Relationship Id="rId59" Type="http://schemas.openxmlformats.org/officeDocument/2006/relationships/tags" Target="../tags/tag310.xml"/><Relationship Id="rId67" Type="http://schemas.openxmlformats.org/officeDocument/2006/relationships/tags" Target="../tags/tag318.xml"/><Relationship Id="rId20" Type="http://schemas.openxmlformats.org/officeDocument/2006/relationships/tags" Target="../tags/tag271.xml"/><Relationship Id="rId41" Type="http://schemas.openxmlformats.org/officeDocument/2006/relationships/tags" Target="../tags/tag292.xml"/><Relationship Id="rId54" Type="http://schemas.openxmlformats.org/officeDocument/2006/relationships/tags" Target="../tags/tag305.xml"/><Relationship Id="rId62" Type="http://schemas.openxmlformats.org/officeDocument/2006/relationships/tags" Target="../tags/tag313.xml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tags" Target="../tags/tag326.xml"/><Relationship Id="rId13" Type="http://schemas.openxmlformats.org/officeDocument/2006/relationships/tags" Target="../tags/tag331.xml"/><Relationship Id="rId18" Type="http://schemas.openxmlformats.org/officeDocument/2006/relationships/tags" Target="../tags/tag336.xml"/><Relationship Id="rId26" Type="http://schemas.openxmlformats.org/officeDocument/2006/relationships/tags" Target="../tags/tag344.xml"/><Relationship Id="rId39" Type="http://schemas.openxmlformats.org/officeDocument/2006/relationships/tags" Target="../tags/tag357.xml"/><Relationship Id="rId3" Type="http://schemas.openxmlformats.org/officeDocument/2006/relationships/tags" Target="../tags/tag321.xml"/><Relationship Id="rId21" Type="http://schemas.openxmlformats.org/officeDocument/2006/relationships/tags" Target="../tags/tag339.xml"/><Relationship Id="rId34" Type="http://schemas.openxmlformats.org/officeDocument/2006/relationships/tags" Target="../tags/tag352.xml"/><Relationship Id="rId42" Type="http://schemas.openxmlformats.org/officeDocument/2006/relationships/tags" Target="../tags/tag360.xml"/><Relationship Id="rId7" Type="http://schemas.openxmlformats.org/officeDocument/2006/relationships/tags" Target="../tags/tag325.xml"/><Relationship Id="rId12" Type="http://schemas.openxmlformats.org/officeDocument/2006/relationships/tags" Target="../tags/tag330.xml"/><Relationship Id="rId17" Type="http://schemas.openxmlformats.org/officeDocument/2006/relationships/tags" Target="../tags/tag335.xml"/><Relationship Id="rId25" Type="http://schemas.openxmlformats.org/officeDocument/2006/relationships/tags" Target="../tags/tag343.xml"/><Relationship Id="rId33" Type="http://schemas.openxmlformats.org/officeDocument/2006/relationships/tags" Target="../tags/tag351.xml"/><Relationship Id="rId38" Type="http://schemas.openxmlformats.org/officeDocument/2006/relationships/tags" Target="../tags/tag356.xml"/><Relationship Id="rId2" Type="http://schemas.openxmlformats.org/officeDocument/2006/relationships/tags" Target="../tags/tag320.xml"/><Relationship Id="rId16" Type="http://schemas.openxmlformats.org/officeDocument/2006/relationships/tags" Target="../tags/tag334.xml"/><Relationship Id="rId20" Type="http://schemas.openxmlformats.org/officeDocument/2006/relationships/tags" Target="../tags/tag338.xml"/><Relationship Id="rId29" Type="http://schemas.openxmlformats.org/officeDocument/2006/relationships/tags" Target="../tags/tag347.xml"/><Relationship Id="rId41" Type="http://schemas.openxmlformats.org/officeDocument/2006/relationships/tags" Target="../tags/tag359.xml"/><Relationship Id="rId1" Type="http://schemas.openxmlformats.org/officeDocument/2006/relationships/tags" Target="../tags/tag319.xml"/><Relationship Id="rId6" Type="http://schemas.openxmlformats.org/officeDocument/2006/relationships/tags" Target="../tags/tag324.xml"/><Relationship Id="rId11" Type="http://schemas.openxmlformats.org/officeDocument/2006/relationships/tags" Target="../tags/tag329.xml"/><Relationship Id="rId24" Type="http://schemas.openxmlformats.org/officeDocument/2006/relationships/tags" Target="../tags/tag342.xml"/><Relationship Id="rId32" Type="http://schemas.openxmlformats.org/officeDocument/2006/relationships/tags" Target="../tags/tag350.xml"/><Relationship Id="rId37" Type="http://schemas.openxmlformats.org/officeDocument/2006/relationships/tags" Target="../tags/tag355.xml"/><Relationship Id="rId40" Type="http://schemas.openxmlformats.org/officeDocument/2006/relationships/tags" Target="../tags/tag358.xml"/><Relationship Id="rId5" Type="http://schemas.openxmlformats.org/officeDocument/2006/relationships/tags" Target="../tags/tag323.xml"/><Relationship Id="rId15" Type="http://schemas.openxmlformats.org/officeDocument/2006/relationships/tags" Target="../tags/tag333.xml"/><Relationship Id="rId23" Type="http://schemas.openxmlformats.org/officeDocument/2006/relationships/tags" Target="../tags/tag341.xml"/><Relationship Id="rId28" Type="http://schemas.openxmlformats.org/officeDocument/2006/relationships/tags" Target="../tags/tag346.xml"/><Relationship Id="rId36" Type="http://schemas.openxmlformats.org/officeDocument/2006/relationships/tags" Target="../tags/tag354.xml"/><Relationship Id="rId10" Type="http://schemas.openxmlformats.org/officeDocument/2006/relationships/tags" Target="../tags/tag328.xml"/><Relationship Id="rId19" Type="http://schemas.openxmlformats.org/officeDocument/2006/relationships/tags" Target="../tags/tag337.xml"/><Relationship Id="rId31" Type="http://schemas.openxmlformats.org/officeDocument/2006/relationships/tags" Target="../tags/tag349.xml"/><Relationship Id="rId44" Type="http://schemas.openxmlformats.org/officeDocument/2006/relationships/slideLayout" Target="../slideLayouts/slideLayout2.xml"/><Relationship Id="rId4" Type="http://schemas.openxmlformats.org/officeDocument/2006/relationships/tags" Target="../tags/tag322.xml"/><Relationship Id="rId9" Type="http://schemas.openxmlformats.org/officeDocument/2006/relationships/tags" Target="../tags/tag327.xml"/><Relationship Id="rId14" Type="http://schemas.openxmlformats.org/officeDocument/2006/relationships/tags" Target="../tags/tag332.xml"/><Relationship Id="rId22" Type="http://schemas.openxmlformats.org/officeDocument/2006/relationships/tags" Target="../tags/tag340.xml"/><Relationship Id="rId27" Type="http://schemas.openxmlformats.org/officeDocument/2006/relationships/tags" Target="../tags/tag345.xml"/><Relationship Id="rId30" Type="http://schemas.openxmlformats.org/officeDocument/2006/relationships/tags" Target="../tags/tag348.xml"/><Relationship Id="rId35" Type="http://schemas.openxmlformats.org/officeDocument/2006/relationships/tags" Target="../tags/tag353.xml"/><Relationship Id="rId43" Type="http://schemas.openxmlformats.org/officeDocument/2006/relationships/tags" Target="../tags/tag361.xml"/></Relationships>
</file>

<file path=ppt/slides/_rels/slide13.xml.rels><?xml version="1.0" encoding="UTF-8" standalone="yes"?>
<Relationships xmlns="http://schemas.openxmlformats.org/package/2006/relationships"><Relationship Id="rId13" Type="http://schemas.openxmlformats.org/officeDocument/2006/relationships/tags" Target="../tags/tag374.xml"/><Relationship Id="rId18" Type="http://schemas.openxmlformats.org/officeDocument/2006/relationships/tags" Target="../tags/tag379.xml"/><Relationship Id="rId26" Type="http://schemas.openxmlformats.org/officeDocument/2006/relationships/tags" Target="../tags/tag387.xml"/><Relationship Id="rId39" Type="http://schemas.openxmlformats.org/officeDocument/2006/relationships/tags" Target="../tags/tag400.xml"/><Relationship Id="rId21" Type="http://schemas.openxmlformats.org/officeDocument/2006/relationships/tags" Target="../tags/tag382.xml"/><Relationship Id="rId34" Type="http://schemas.openxmlformats.org/officeDocument/2006/relationships/tags" Target="../tags/tag395.xml"/><Relationship Id="rId42" Type="http://schemas.openxmlformats.org/officeDocument/2006/relationships/tags" Target="../tags/tag403.xml"/><Relationship Id="rId47" Type="http://schemas.openxmlformats.org/officeDocument/2006/relationships/tags" Target="../tags/tag408.xml"/><Relationship Id="rId50" Type="http://schemas.openxmlformats.org/officeDocument/2006/relationships/tags" Target="../tags/tag411.xml"/><Relationship Id="rId55" Type="http://schemas.openxmlformats.org/officeDocument/2006/relationships/tags" Target="../tags/tag416.xml"/><Relationship Id="rId63" Type="http://schemas.openxmlformats.org/officeDocument/2006/relationships/tags" Target="../tags/tag424.xml"/><Relationship Id="rId68" Type="http://schemas.openxmlformats.org/officeDocument/2006/relationships/tags" Target="../tags/tag429.xml"/><Relationship Id="rId7" Type="http://schemas.openxmlformats.org/officeDocument/2006/relationships/tags" Target="../tags/tag368.xml"/><Relationship Id="rId71" Type="http://schemas.openxmlformats.org/officeDocument/2006/relationships/tags" Target="../tags/tag432.xml"/><Relationship Id="rId2" Type="http://schemas.openxmlformats.org/officeDocument/2006/relationships/tags" Target="../tags/tag363.xml"/><Relationship Id="rId16" Type="http://schemas.openxmlformats.org/officeDocument/2006/relationships/tags" Target="../tags/tag377.xml"/><Relationship Id="rId29" Type="http://schemas.openxmlformats.org/officeDocument/2006/relationships/tags" Target="../tags/tag390.xml"/><Relationship Id="rId1" Type="http://schemas.openxmlformats.org/officeDocument/2006/relationships/tags" Target="../tags/tag362.xml"/><Relationship Id="rId6" Type="http://schemas.openxmlformats.org/officeDocument/2006/relationships/tags" Target="../tags/tag367.xml"/><Relationship Id="rId11" Type="http://schemas.openxmlformats.org/officeDocument/2006/relationships/tags" Target="../tags/tag372.xml"/><Relationship Id="rId24" Type="http://schemas.openxmlformats.org/officeDocument/2006/relationships/tags" Target="../tags/tag385.xml"/><Relationship Id="rId32" Type="http://schemas.openxmlformats.org/officeDocument/2006/relationships/tags" Target="../tags/tag393.xml"/><Relationship Id="rId37" Type="http://schemas.openxmlformats.org/officeDocument/2006/relationships/tags" Target="../tags/tag398.xml"/><Relationship Id="rId40" Type="http://schemas.openxmlformats.org/officeDocument/2006/relationships/tags" Target="../tags/tag401.xml"/><Relationship Id="rId45" Type="http://schemas.openxmlformats.org/officeDocument/2006/relationships/tags" Target="../tags/tag406.xml"/><Relationship Id="rId53" Type="http://schemas.openxmlformats.org/officeDocument/2006/relationships/tags" Target="../tags/tag414.xml"/><Relationship Id="rId58" Type="http://schemas.openxmlformats.org/officeDocument/2006/relationships/tags" Target="../tags/tag419.xml"/><Relationship Id="rId66" Type="http://schemas.openxmlformats.org/officeDocument/2006/relationships/tags" Target="../tags/tag427.xml"/><Relationship Id="rId5" Type="http://schemas.openxmlformats.org/officeDocument/2006/relationships/tags" Target="../tags/tag366.xml"/><Relationship Id="rId15" Type="http://schemas.openxmlformats.org/officeDocument/2006/relationships/tags" Target="../tags/tag376.xml"/><Relationship Id="rId23" Type="http://schemas.openxmlformats.org/officeDocument/2006/relationships/tags" Target="../tags/tag384.xml"/><Relationship Id="rId28" Type="http://schemas.openxmlformats.org/officeDocument/2006/relationships/tags" Target="../tags/tag389.xml"/><Relationship Id="rId36" Type="http://schemas.openxmlformats.org/officeDocument/2006/relationships/tags" Target="../tags/tag397.xml"/><Relationship Id="rId49" Type="http://schemas.openxmlformats.org/officeDocument/2006/relationships/tags" Target="../tags/tag410.xml"/><Relationship Id="rId57" Type="http://schemas.openxmlformats.org/officeDocument/2006/relationships/tags" Target="../tags/tag418.xml"/><Relationship Id="rId61" Type="http://schemas.openxmlformats.org/officeDocument/2006/relationships/tags" Target="../tags/tag422.xml"/><Relationship Id="rId10" Type="http://schemas.openxmlformats.org/officeDocument/2006/relationships/tags" Target="../tags/tag371.xml"/><Relationship Id="rId19" Type="http://schemas.openxmlformats.org/officeDocument/2006/relationships/tags" Target="../tags/tag380.xml"/><Relationship Id="rId31" Type="http://schemas.openxmlformats.org/officeDocument/2006/relationships/tags" Target="../tags/tag392.xml"/><Relationship Id="rId44" Type="http://schemas.openxmlformats.org/officeDocument/2006/relationships/tags" Target="../tags/tag405.xml"/><Relationship Id="rId52" Type="http://schemas.openxmlformats.org/officeDocument/2006/relationships/tags" Target="../tags/tag413.xml"/><Relationship Id="rId60" Type="http://schemas.openxmlformats.org/officeDocument/2006/relationships/tags" Target="../tags/tag421.xml"/><Relationship Id="rId65" Type="http://schemas.openxmlformats.org/officeDocument/2006/relationships/tags" Target="../tags/tag426.xml"/><Relationship Id="rId4" Type="http://schemas.openxmlformats.org/officeDocument/2006/relationships/tags" Target="../tags/tag365.xml"/><Relationship Id="rId9" Type="http://schemas.openxmlformats.org/officeDocument/2006/relationships/tags" Target="../tags/tag370.xml"/><Relationship Id="rId14" Type="http://schemas.openxmlformats.org/officeDocument/2006/relationships/tags" Target="../tags/tag375.xml"/><Relationship Id="rId22" Type="http://schemas.openxmlformats.org/officeDocument/2006/relationships/tags" Target="../tags/tag383.xml"/><Relationship Id="rId27" Type="http://schemas.openxmlformats.org/officeDocument/2006/relationships/tags" Target="../tags/tag388.xml"/><Relationship Id="rId30" Type="http://schemas.openxmlformats.org/officeDocument/2006/relationships/tags" Target="../tags/tag391.xml"/><Relationship Id="rId35" Type="http://schemas.openxmlformats.org/officeDocument/2006/relationships/tags" Target="../tags/tag396.xml"/><Relationship Id="rId43" Type="http://schemas.openxmlformats.org/officeDocument/2006/relationships/tags" Target="../tags/tag404.xml"/><Relationship Id="rId48" Type="http://schemas.openxmlformats.org/officeDocument/2006/relationships/tags" Target="../tags/tag409.xml"/><Relationship Id="rId56" Type="http://schemas.openxmlformats.org/officeDocument/2006/relationships/tags" Target="../tags/tag417.xml"/><Relationship Id="rId64" Type="http://schemas.openxmlformats.org/officeDocument/2006/relationships/tags" Target="../tags/tag425.xml"/><Relationship Id="rId69" Type="http://schemas.openxmlformats.org/officeDocument/2006/relationships/tags" Target="../tags/tag430.xml"/><Relationship Id="rId8" Type="http://schemas.openxmlformats.org/officeDocument/2006/relationships/tags" Target="../tags/tag369.xml"/><Relationship Id="rId51" Type="http://schemas.openxmlformats.org/officeDocument/2006/relationships/tags" Target="../tags/tag412.xml"/><Relationship Id="rId72" Type="http://schemas.openxmlformats.org/officeDocument/2006/relationships/slideLayout" Target="../slideLayouts/slideLayout2.xml"/><Relationship Id="rId3" Type="http://schemas.openxmlformats.org/officeDocument/2006/relationships/tags" Target="../tags/tag364.xml"/><Relationship Id="rId12" Type="http://schemas.openxmlformats.org/officeDocument/2006/relationships/tags" Target="../tags/tag373.xml"/><Relationship Id="rId17" Type="http://schemas.openxmlformats.org/officeDocument/2006/relationships/tags" Target="../tags/tag378.xml"/><Relationship Id="rId25" Type="http://schemas.openxmlformats.org/officeDocument/2006/relationships/tags" Target="../tags/tag386.xml"/><Relationship Id="rId33" Type="http://schemas.openxmlformats.org/officeDocument/2006/relationships/tags" Target="../tags/tag394.xml"/><Relationship Id="rId38" Type="http://schemas.openxmlformats.org/officeDocument/2006/relationships/tags" Target="../tags/tag399.xml"/><Relationship Id="rId46" Type="http://schemas.openxmlformats.org/officeDocument/2006/relationships/tags" Target="../tags/tag407.xml"/><Relationship Id="rId59" Type="http://schemas.openxmlformats.org/officeDocument/2006/relationships/tags" Target="../tags/tag420.xml"/><Relationship Id="rId67" Type="http://schemas.openxmlformats.org/officeDocument/2006/relationships/tags" Target="../tags/tag428.xml"/><Relationship Id="rId20" Type="http://schemas.openxmlformats.org/officeDocument/2006/relationships/tags" Target="../tags/tag381.xml"/><Relationship Id="rId41" Type="http://schemas.openxmlformats.org/officeDocument/2006/relationships/tags" Target="../tags/tag402.xml"/><Relationship Id="rId54" Type="http://schemas.openxmlformats.org/officeDocument/2006/relationships/tags" Target="../tags/tag415.xml"/><Relationship Id="rId62" Type="http://schemas.openxmlformats.org/officeDocument/2006/relationships/tags" Target="../tags/tag423.xml"/><Relationship Id="rId70" Type="http://schemas.openxmlformats.org/officeDocument/2006/relationships/tags" Target="../tags/tag43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Fast Adders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3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See: P&amp;H Chapter 3.1-3, C.5-6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Goals:</a:t>
            </a:r>
          </a:p>
          <a:p>
            <a:r>
              <a:rPr lang="en-US" dirty="0" smtClean="0"/>
              <a:t>	</a:t>
            </a:r>
            <a:r>
              <a:rPr lang="en-US" dirty="0" smtClean="0"/>
              <a:t>serial </a:t>
            </a:r>
            <a:r>
              <a:rPr lang="en-US" dirty="0" smtClean="0">
                <a:sym typeface="Wingdings" pitchFamily="2" charset="2"/>
              </a:rPr>
              <a:t>to parallel conversion</a:t>
            </a:r>
          </a:p>
          <a:p>
            <a:r>
              <a:rPr lang="en-US" dirty="0" smtClean="0">
                <a:sym typeface="Wingdings" pitchFamily="2" charset="2"/>
              </a:rPr>
              <a:t>	</a:t>
            </a:r>
            <a:r>
              <a:rPr lang="en-US" dirty="0" smtClean="0">
                <a:sym typeface="Wingdings" pitchFamily="2" charset="2"/>
              </a:rPr>
              <a:t>time vs. space tradeoffs</a:t>
            </a:r>
          </a:p>
          <a:p>
            <a:r>
              <a:rPr lang="en-US" dirty="0" smtClean="0">
                <a:sym typeface="Wingdings" pitchFamily="2" charset="2"/>
              </a:rPr>
              <a:t>	</a:t>
            </a:r>
            <a:r>
              <a:rPr lang="en-US" dirty="0" smtClean="0">
                <a:sym typeface="Wingdings" pitchFamily="2" charset="2"/>
              </a:rPr>
              <a:t>design choices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24802" name="Rectangle 2"/>
          <p:cNvSpPr>
            <a:spLocks noChangeArrowheads="1"/>
          </p:cNvSpPr>
          <p:nvPr>
            <p:custDataLst>
              <p:tags r:id="rId1"/>
            </p:custDataLst>
          </p:nvPr>
        </p:nvSpPr>
        <p:spPr bwMode="auto">
          <a:xfrm>
            <a:off x="3348038" y="1301750"/>
            <a:ext cx="936625" cy="1152525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2000">
              <a:latin typeface="Arial" charset="0"/>
              <a:ea typeface="新細明體" charset="-120"/>
            </a:endParaRPr>
          </a:p>
        </p:txBody>
      </p:sp>
      <p:sp>
        <p:nvSpPr>
          <p:cNvPr id="2124803" name="Rectangle 3"/>
          <p:cNvSpPr>
            <a:spLocks noGrp="1" noChangeArrowheads="1"/>
          </p:cNvSpPr>
          <p:nvPr>
            <p:ph type="title"/>
            <p:custDataLst>
              <p:tags r:id="rId2"/>
            </p:custDataLst>
          </p:nvPr>
        </p:nvSpPr>
        <p:spPr/>
        <p:txBody>
          <a:bodyPr>
            <a:noAutofit/>
          </a:bodyPr>
          <a:lstStyle/>
          <a:p>
            <a:r>
              <a:rPr lang="en-US" altLang="zh-TW">
                <a:ea typeface="新細明體" charset="-120"/>
              </a:rPr>
              <a:t>4-bit Ripple Carry Adder</a:t>
            </a:r>
          </a:p>
        </p:txBody>
      </p:sp>
      <p:sp>
        <p:nvSpPr>
          <p:cNvPr id="2124804" name="Rectangle 4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1820777" y="1301750"/>
            <a:ext cx="936625" cy="1152525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2000">
              <a:latin typeface="Arial" charset="0"/>
              <a:ea typeface="新細明體" charset="-120"/>
            </a:endParaRPr>
          </a:p>
        </p:txBody>
      </p:sp>
      <p:sp>
        <p:nvSpPr>
          <p:cNvPr id="2124805" name="Line 5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>
            <a:off x="2127164" y="869950"/>
            <a:ext cx="0" cy="431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2124806" name="Line 6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>
            <a:off x="2539914" y="869950"/>
            <a:ext cx="0" cy="431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2124807" name="Line 7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>
            <a:off x="2324014" y="2454275"/>
            <a:ext cx="0" cy="5048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2124808" name="Line 8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 flipH="1">
            <a:off x="1388977" y="1951038"/>
            <a:ext cx="4318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2124809" name="Text Box 9"/>
          <p:cNvSpPr txBox="1"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1822364" y="457200"/>
            <a:ext cx="575799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>
                <a:solidFill>
                  <a:srgbClr val="FFFFFF"/>
                </a:solidFill>
                <a:latin typeface="Calibri"/>
                <a:ea typeface="新細明體" charset="-120"/>
              </a:rPr>
              <a:t>A3</a:t>
            </a:r>
          </a:p>
        </p:txBody>
      </p:sp>
      <p:sp>
        <p:nvSpPr>
          <p:cNvPr id="2124810" name="Text Box 10"/>
          <p:cNvSpPr txBox="1"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2362200" y="457200"/>
            <a:ext cx="562975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>
                <a:solidFill>
                  <a:srgbClr val="FFFFFF"/>
                </a:solidFill>
                <a:latin typeface="Calibri"/>
                <a:ea typeface="新細明體" charset="-120"/>
              </a:rPr>
              <a:t>B3</a:t>
            </a:r>
          </a:p>
        </p:txBody>
      </p:sp>
      <p:sp>
        <p:nvSpPr>
          <p:cNvPr id="2124811" name="Text Box 11"/>
          <p:cNvSpPr txBox="1"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2127164" y="2906713"/>
            <a:ext cx="562975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>
                <a:solidFill>
                  <a:srgbClr val="FFFFFF"/>
                </a:solidFill>
                <a:latin typeface="Calibri"/>
                <a:ea typeface="新細明體" charset="-120"/>
              </a:rPr>
              <a:t>R3</a:t>
            </a:r>
          </a:p>
        </p:txBody>
      </p:sp>
      <p:sp>
        <p:nvSpPr>
          <p:cNvPr id="2124812" name="Text Box 12"/>
          <p:cNvSpPr txBox="1"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838200" y="1676400"/>
            <a:ext cx="558166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>
                <a:solidFill>
                  <a:srgbClr val="FFFFFF"/>
                </a:solidFill>
                <a:latin typeface="Calibri"/>
                <a:ea typeface="新細明體" charset="-120"/>
              </a:rPr>
              <a:t>C4</a:t>
            </a:r>
          </a:p>
        </p:txBody>
      </p:sp>
      <p:sp>
        <p:nvSpPr>
          <p:cNvPr id="2124813" name="Rectangle 13"/>
          <p:cNvSpPr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4883784" y="1301750"/>
            <a:ext cx="936625" cy="1152525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2000">
              <a:latin typeface="Arial" charset="0"/>
              <a:ea typeface="新細明體" charset="-120"/>
            </a:endParaRPr>
          </a:p>
        </p:txBody>
      </p:sp>
      <p:sp>
        <p:nvSpPr>
          <p:cNvPr id="2124814" name="Line 14"/>
          <p:cNvSpPr>
            <a:spLocks noChangeShapeType="1"/>
          </p:cNvSpPr>
          <p:nvPr>
            <p:custDataLst>
              <p:tags r:id="rId13"/>
            </p:custDataLst>
          </p:nvPr>
        </p:nvSpPr>
        <p:spPr bwMode="auto">
          <a:xfrm>
            <a:off x="5200950" y="869950"/>
            <a:ext cx="0" cy="431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2124815" name="Line 15"/>
          <p:cNvSpPr>
            <a:spLocks noChangeShapeType="1"/>
          </p:cNvSpPr>
          <p:nvPr>
            <p:custDataLst>
              <p:tags r:id="rId14"/>
            </p:custDataLst>
          </p:nvPr>
        </p:nvSpPr>
        <p:spPr bwMode="auto">
          <a:xfrm>
            <a:off x="5602921" y="869950"/>
            <a:ext cx="0" cy="431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2124816" name="Line 16"/>
          <p:cNvSpPr>
            <a:spLocks noChangeShapeType="1"/>
          </p:cNvSpPr>
          <p:nvPr>
            <p:custDataLst>
              <p:tags r:id="rId15"/>
            </p:custDataLst>
          </p:nvPr>
        </p:nvSpPr>
        <p:spPr bwMode="auto">
          <a:xfrm>
            <a:off x="5387021" y="2454275"/>
            <a:ext cx="0" cy="5048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2124817" name="Line 17"/>
          <p:cNvSpPr>
            <a:spLocks noChangeShapeType="1"/>
          </p:cNvSpPr>
          <p:nvPr>
            <p:custDataLst>
              <p:tags r:id="rId16"/>
            </p:custDataLst>
          </p:nvPr>
        </p:nvSpPr>
        <p:spPr bwMode="auto">
          <a:xfrm flipH="1">
            <a:off x="4284663" y="1951038"/>
            <a:ext cx="4318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2124818" name="Text Box 18"/>
          <p:cNvSpPr txBox="1"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4896150" y="457200"/>
            <a:ext cx="575799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>
                <a:solidFill>
                  <a:srgbClr val="FFFFFF"/>
                </a:solidFill>
                <a:latin typeface="Calibri"/>
                <a:ea typeface="新細明體" charset="-120"/>
              </a:rPr>
              <a:t>A1</a:t>
            </a:r>
          </a:p>
        </p:txBody>
      </p:sp>
      <p:sp>
        <p:nvSpPr>
          <p:cNvPr id="2124819" name="Text Box 19"/>
          <p:cNvSpPr txBox="1"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5458459" y="457200"/>
            <a:ext cx="562975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>
                <a:solidFill>
                  <a:srgbClr val="FFFFFF"/>
                </a:solidFill>
                <a:latin typeface="Calibri"/>
                <a:ea typeface="新細明體" charset="-120"/>
              </a:rPr>
              <a:t>B1</a:t>
            </a:r>
          </a:p>
        </p:txBody>
      </p:sp>
      <p:sp>
        <p:nvSpPr>
          <p:cNvPr id="2124820" name="Text Box 20"/>
          <p:cNvSpPr txBox="1"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5151738" y="2906713"/>
            <a:ext cx="562975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>
                <a:solidFill>
                  <a:srgbClr val="FFFFFF"/>
                </a:solidFill>
                <a:latin typeface="Calibri"/>
                <a:ea typeface="新細明體" charset="-120"/>
              </a:rPr>
              <a:t>R1</a:t>
            </a:r>
          </a:p>
        </p:txBody>
      </p:sp>
      <p:sp>
        <p:nvSpPr>
          <p:cNvPr id="2124821" name="Line 21"/>
          <p:cNvSpPr>
            <a:spLocks noChangeShapeType="1"/>
          </p:cNvSpPr>
          <p:nvPr>
            <p:custDataLst>
              <p:tags r:id="rId20"/>
            </p:custDataLst>
          </p:nvPr>
        </p:nvSpPr>
        <p:spPr bwMode="auto">
          <a:xfrm>
            <a:off x="3657600" y="869950"/>
            <a:ext cx="0" cy="431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2124822" name="Line 22"/>
          <p:cNvSpPr>
            <a:spLocks noChangeShapeType="1"/>
          </p:cNvSpPr>
          <p:nvPr>
            <p:custDataLst>
              <p:tags r:id="rId21"/>
            </p:custDataLst>
          </p:nvPr>
        </p:nvSpPr>
        <p:spPr bwMode="auto">
          <a:xfrm>
            <a:off x="4067175" y="869950"/>
            <a:ext cx="0" cy="431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2124823" name="Line 23"/>
          <p:cNvSpPr>
            <a:spLocks noChangeShapeType="1"/>
          </p:cNvSpPr>
          <p:nvPr>
            <p:custDataLst>
              <p:tags r:id="rId22"/>
            </p:custDataLst>
          </p:nvPr>
        </p:nvSpPr>
        <p:spPr bwMode="auto">
          <a:xfrm>
            <a:off x="3851275" y="2454275"/>
            <a:ext cx="0" cy="5048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2124824" name="Line 24"/>
          <p:cNvSpPr>
            <a:spLocks noChangeShapeType="1"/>
          </p:cNvSpPr>
          <p:nvPr>
            <p:custDataLst>
              <p:tags r:id="rId23"/>
            </p:custDataLst>
          </p:nvPr>
        </p:nvSpPr>
        <p:spPr bwMode="auto">
          <a:xfrm flipH="1">
            <a:off x="4284662" y="1951038"/>
            <a:ext cx="592137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2124825" name="Line 25"/>
          <p:cNvSpPr>
            <a:spLocks noChangeShapeType="1"/>
          </p:cNvSpPr>
          <p:nvPr>
            <p:custDataLst>
              <p:tags r:id="rId24"/>
            </p:custDataLst>
          </p:nvPr>
        </p:nvSpPr>
        <p:spPr bwMode="auto">
          <a:xfrm flipH="1">
            <a:off x="2743200" y="1943100"/>
            <a:ext cx="6096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2124826" name="Text Box 26"/>
          <p:cNvSpPr txBox="1">
            <a:spLocks noChangeArrowheads="1"/>
          </p:cNvSpPr>
          <p:nvPr>
            <p:custDataLst>
              <p:tags r:id="rId25"/>
            </p:custDataLst>
          </p:nvPr>
        </p:nvSpPr>
        <p:spPr bwMode="auto">
          <a:xfrm>
            <a:off x="3352800" y="457200"/>
            <a:ext cx="575799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>
                <a:solidFill>
                  <a:srgbClr val="FFFFFF"/>
                </a:solidFill>
                <a:latin typeface="Calibri"/>
                <a:ea typeface="新細明體" charset="-120"/>
              </a:rPr>
              <a:t>A2</a:t>
            </a:r>
          </a:p>
        </p:txBody>
      </p:sp>
      <p:sp>
        <p:nvSpPr>
          <p:cNvPr id="2124827" name="Text Box 27"/>
          <p:cNvSpPr txBox="1">
            <a:spLocks noChangeArrowheads="1"/>
          </p:cNvSpPr>
          <p:nvPr>
            <p:custDataLst>
              <p:tags r:id="rId26"/>
            </p:custDataLst>
          </p:nvPr>
        </p:nvSpPr>
        <p:spPr bwMode="auto">
          <a:xfrm>
            <a:off x="3922713" y="457200"/>
            <a:ext cx="562975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>
                <a:solidFill>
                  <a:srgbClr val="FFFFFF"/>
                </a:solidFill>
                <a:latin typeface="Calibri"/>
                <a:ea typeface="新細明體" charset="-120"/>
              </a:rPr>
              <a:t>B2</a:t>
            </a:r>
          </a:p>
        </p:txBody>
      </p:sp>
      <p:sp>
        <p:nvSpPr>
          <p:cNvPr id="2124828" name="Text Box 28"/>
          <p:cNvSpPr txBox="1">
            <a:spLocks noChangeArrowheads="1"/>
          </p:cNvSpPr>
          <p:nvPr>
            <p:custDataLst>
              <p:tags r:id="rId27"/>
            </p:custDataLst>
          </p:nvPr>
        </p:nvSpPr>
        <p:spPr bwMode="auto">
          <a:xfrm>
            <a:off x="3657600" y="2906713"/>
            <a:ext cx="562975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>
                <a:solidFill>
                  <a:srgbClr val="FFFFFF"/>
                </a:solidFill>
                <a:latin typeface="Calibri"/>
                <a:ea typeface="新細明體" charset="-120"/>
              </a:rPr>
              <a:t>R2</a:t>
            </a:r>
          </a:p>
        </p:txBody>
      </p:sp>
      <p:sp>
        <p:nvSpPr>
          <p:cNvPr id="2124829" name="Rectangle 29"/>
          <p:cNvSpPr>
            <a:spLocks noChangeArrowheads="1"/>
          </p:cNvSpPr>
          <p:nvPr>
            <p:custDataLst>
              <p:tags r:id="rId28"/>
            </p:custDataLst>
          </p:nvPr>
        </p:nvSpPr>
        <p:spPr bwMode="auto">
          <a:xfrm>
            <a:off x="6404609" y="1301750"/>
            <a:ext cx="936625" cy="1152525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2000">
              <a:latin typeface="Arial" charset="0"/>
              <a:ea typeface="新細明體" charset="-120"/>
            </a:endParaRPr>
          </a:p>
        </p:txBody>
      </p:sp>
      <p:sp>
        <p:nvSpPr>
          <p:cNvPr id="2124830" name="Line 30"/>
          <p:cNvSpPr>
            <a:spLocks noChangeShapeType="1"/>
          </p:cNvSpPr>
          <p:nvPr>
            <p:custDataLst>
              <p:tags r:id="rId29"/>
            </p:custDataLst>
          </p:nvPr>
        </p:nvSpPr>
        <p:spPr bwMode="auto">
          <a:xfrm>
            <a:off x="6724950" y="869950"/>
            <a:ext cx="0" cy="431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2124831" name="Line 31"/>
          <p:cNvSpPr>
            <a:spLocks noChangeShapeType="1"/>
          </p:cNvSpPr>
          <p:nvPr>
            <p:custDataLst>
              <p:tags r:id="rId30"/>
            </p:custDataLst>
          </p:nvPr>
        </p:nvSpPr>
        <p:spPr bwMode="auto">
          <a:xfrm>
            <a:off x="7123746" y="869950"/>
            <a:ext cx="0" cy="431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2124832" name="Line 32"/>
          <p:cNvSpPr>
            <a:spLocks noChangeShapeType="1"/>
          </p:cNvSpPr>
          <p:nvPr>
            <p:custDataLst>
              <p:tags r:id="rId31"/>
            </p:custDataLst>
          </p:nvPr>
        </p:nvSpPr>
        <p:spPr bwMode="auto">
          <a:xfrm>
            <a:off x="6907846" y="2454275"/>
            <a:ext cx="0" cy="5048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2124833" name="Line 33"/>
          <p:cNvSpPr>
            <a:spLocks noChangeShapeType="1"/>
          </p:cNvSpPr>
          <p:nvPr>
            <p:custDataLst>
              <p:tags r:id="rId32"/>
            </p:custDataLst>
          </p:nvPr>
        </p:nvSpPr>
        <p:spPr bwMode="auto">
          <a:xfrm flipH="1">
            <a:off x="7341234" y="1951038"/>
            <a:ext cx="503237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2124834" name="Line 34"/>
          <p:cNvSpPr>
            <a:spLocks noChangeShapeType="1"/>
          </p:cNvSpPr>
          <p:nvPr>
            <p:custDataLst>
              <p:tags r:id="rId33"/>
            </p:custDataLst>
          </p:nvPr>
        </p:nvSpPr>
        <p:spPr bwMode="auto">
          <a:xfrm flipH="1">
            <a:off x="5867400" y="1951038"/>
            <a:ext cx="537209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2124835" name="Text Box 35"/>
          <p:cNvSpPr txBox="1">
            <a:spLocks noChangeArrowheads="1"/>
          </p:cNvSpPr>
          <p:nvPr>
            <p:custDataLst>
              <p:tags r:id="rId34"/>
            </p:custDataLst>
          </p:nvPr>
        </p:nvSpPr>
        <p:spPr bwMode="auto">
          <a:xfrm>
            <a:off x="6420150" y="457200"/>
            <a:ext cx="575799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>
                <a:solidFill>
                  <a:srgbClr val="FFFFFF"/>
                </a:solidFill>
                <a:latin typeface="Calibri"/>
                <a:ea typeface="新細明體" charset="-120"/>
              </a:rPr>
              <a:t>A0</a:t>
            </a:r>
          </a:p>
        </p:txBody>
      </p:sp>
      <p:sp>
        <p:nvSpPr>
          <p:cNvPr id="2124836" name="Text Box 36"/>
          <p:cNvSpPr txBox="1">
            <a:spLocks noChangeArrowheads="1"/>
          </p:cNvSpPr>
          <p:nvPr>
            <p:custDataLst>
              <p:tags r:id="rId35"/>
            </p:custDataLst>
          </p:nvPr>
        </p:nvSpPr>
        <p:spPr bwMode="auto">
          <a:xfrm>
            <a:off x="6979284" y="457200"/>
            <a:ext cx="562975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>
                <a:solidFill>
                  <a:srgbClr val="FFFFFF"/>
                </a:solidFill>
                <a:latin typeface="Calibri"/>
                <a:ea typeface="新細明體" charset="-120"/>
              </a:rPr>
              <a:t>B0</a:t>
            </a:r>
          </a:p>
        </p:txBody>
      </p:sp>
      <p:sp>
        <p:nvSpPr>
          <p:cNvPr id="2124837" name="Text Box 37"/>
          <p:cNvSpPr txBox="1">
            <a:spLocks noChangeArrowheads="1"/>
          </p:cNvSpPr>
          <p:nvPr>
            <p:custDataLst>
              <p:tags r:id="rId36"/>
            </p:custDataLst>
          </p:nvPr>
        </p:nvSpPr>
        <p:spPr bwMode="auto">
          <a:xfrm>
            <a:off x="7823834" y="1676400"/>
            <a:ext cx="558166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>
                <a:solidFill>
                  <a:srgbClr val="FFFFFF"/>
                </a:solidFill>
                <a:latin typeface="Calibri"/>
                <a:ea typeface="新細明體" charset="-120"/>
              </a:rPr>
              <a:t>C0</a:t>
            </a:r>
          </a:p>
        </p:txBody>
      </p:sp>
      <p:sp>
        <p:nvSpPr>
          <p:cNvPr id="2124838" name="Text Box 38"/>
          <p:cNvSpPr txBox="1">
            <a:spLocks noChangeArrowheads="1"/>
          </p:cNvSpPr>
          <p:nvPr>
            <p:custDataLst>
              <p:tags r:id="rId37"/>
            </p:custDataLst>
          </p:nvPr>
        </p:nvSpPr>
        <p:spPr bwMode="auto">
          <a:xfrm>
            <a:off x="6672563" y="2906713"/>
            <a:ext cx="562975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>
                <a:solidFill>
                  <a:srgbClr val="FFFFFF"/>
                </a:solidFill>
                <a:latin typeface="Calibri"/>
                <a:ea typeface="新細明體" charset="-120"/>
              </a:rPr>
              <a:t>R0</a:t>
            </a:r>
          </a:p>
        </p:txBody>
      </p:sp>
      <p:sp>
        <p:nvSpPr>
          <p:cNvPr id="2124839" name="Text Box 39"/>
          <p:cNvSpPr txBox="1">
            <a:spLocks noChangeArrowheads="1"/>
          </p:cNvSpPr>
          <p:nvPr>
            <p:custDataLst>
              <p:tags r:id="rId38"/>
            </p:custDataLst>
          </p:nvPr>
        </p:nvSpPr>
        <p:spPr bwMode="auto">
          <a:xfrm>
            <a:off x="5867400" y="1447800"/>
            <a:ext cx="558166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>
                <a:solidFill>
                  <a:srgbClr val="FFFFFF"/>
                </a:solidFill>
                <a:latin typeface="Calibri"/>
                <a:ea typeface="新細明體" charset="-120"/>
              </a:rPr>
              <a:t>C1</a:t>
            </a:r>
          </a:p>
        </p:txBody>
      </p:sp>
      <p:sp>
        <p:nvSpPr>
          <p:cNvPr id="2124840" name="Text Box 40"/>
          <p:cNvSpPr txBox="1">
            <a:spLocks noChangeArrowheads="1"/>
          </p:cNvSpPr>
          <p:nvPr>
            <p:custDataLst>
              <p:tags r:id="rId39"/>
            </p:custDataLst>
          </p:nvPr>
        </p:nvSpPr>
        <p:spPr bwMode="auto">
          <a:xfrm>
            <a:off x="4335463" y="1447800"/>
            <a:ext cx="558166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>
                <a:solidFill>
                  <a:srgbClr val="FFFFFF"/>
                </a:solidFill>
                <a:latin typeface="Calibri"/>
                <a:ea typeface="新細明體" charset="-120"/>
              </a:rPr>
              <a:t>C2</a:t>
            </a:r>
          </a:p>
        </p:txBody>
      </p:sp>
      <p:sp>
        <p:nvSpPr>
          <p:cNvPr id="2124841" name="Text Box 41"/>
          <p:cNvSpPr txBox="1">
            <a:spLocks noChangeArrowheads="1"/>
          </p:cNvSpPr>
          <p:nvPr>
            <p:custDataLst>
              <p:tags r:id="rId40"/>
            </p:custDataLst>
          </p:nvPr>
        </p:nvSpPr>
        <p:spPr bwMode="auto">
          <a:xfrm>
            <a:off x="2819400" y="1447800"/>
            <a:ext cx="558166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>
                <a:solidFill>
                  <a:srgbClr val="FFFFFF"/>
                </a:solidFill>
                <a:latin typeface="Calibri"/>
                <a:ea typeface="新細明體" charset="-120"/>
              </a:rPr>
              <a:t>C3</a:t>
            </a:r>
          </a:p>
        </p:txBody>
      </p:sp>
      <p:sp>
        <p:nvSpPr>
          <p:cNvPr id="2124842" name="Text Box 42"/>
          <p:cNvSpPr txBox="1">
            <a:spLocks noChangeArrowheads="1"/>
          </p:cNvSpPr>
          <p:nvPr>
            <p:custDataLst>
              <p:tags r:id="rId41"/>
            </p:custDataLst>
          </p:nvPr>
        </p:nvSpPr>
        <p:spPr bwMode="auto">
          <a:xfrm>
            <a:off x="519113" y="4508500"/>
            <a:ext cx="7570787" cy="138499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marL="285750" indent="-285750" eaLnBrk="1" hangingPunct="1">
              <a:buClr>
                <a:schemeClr val="accent1"/>
              </a:buClr>
              <a:buSzPct val="80000"/>
              <a:buFontTx/>
              <a:buChar char="•"/>
            </a:pPr>
            <a:r>
              <a:rPr lang="en-US" altLang="zh-TW" sz="28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First full adder</a:t>
            </a:r>
            <a:r>
              <a:rPr lang="en-US" altLang="zh-TW" sz="2800" dirty="0">
                <a:solidFill>
                  <a:srgbClr val="FFFFFF"/>
                </a:solidFill>
                <a:latin typeface="Calibri"/>
                <a:ea typeface="新細明體" charset="-120"/>
              </a:rPr>
              <a:t>, </a:t>
            </a:r>
            <a:r>
              <a:rPr lang="en-US" altLang="zh-TW" sz="28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2 </a:t>
            </a:r>
            <a:r>
              <a:rPr lang="en-US" altLang="zh-TW" sz="2800" dirty="0">
                <a:solidFill>
                  <a:srgbClr val="FFFFFF"/>
                </a:solidFill>
                <a:latin typeface="Calibri"/>
                <a:ea typeface="新細明體" charset="-120"/>
              </a:rPr>
              <a:t>gate </a:t>
            </a:r>
            <a:r>
              <a:rPr lang="en-US" altLang="zh-TW" sz="28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delay</a:t>
            </a:r>
          </a:p>
          <a:p>
            <a:pPr marL="285750" indent="-285750" eaLnBrk="1" hangingPunct="1">
              <a:buClr>
                <a:schemeClr val="accent1"/>
              </a:buClr>
              <a:buSzPct val="80000"/>
              <a:buFontTx/>
              <a:buChar char="•"/>
            </a:pPr>
            <a:r>
              <a:rPr lang="en-US" altLang="zh-TW" sz="28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Second full adder</a:t>
            </a:r>
            <a:r>
              <a:rPr lang="en-US" altLang="zh-TW" sz="2800" dirty="0">
                <a:solidFill>
                  <a:srgbClr val="FFFFFF"/>
                </a:solidFill>
                <a:latin typeface="Calibri"/>
                <a:ea typeface="新細明體" charset="-120"/>
              </a:rPr>
              <a:t>, 2 gate </a:t>
            </a:r>
            <a:r>
              <a:rPr lang="en-US" altLang="zh-TW" sz="28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delay</a:t>
            </a:r>
          </a:p>
          <a:p>
            <a:pPr marL="285750" indent="-285750" eaLnBrk="1" hangingPunct="1">
              <a:buClr>
                <a:schemeClr val="accent1"/>
              </a:buClr>
              <a:buSzPct val="80000"/>
              <a:buFontTx/>
              <a:buChar char="•"/>
            </a:pPr>
            <a:r>
              <a:rPr lang="en-US" altLang="zh-TW" sz="28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…</a:t>
            </a:r>
            <a:endParaRPr lang="en-US" altLang="zh-TW" sz="28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2124843" name="Line 43"/>
          <p:cNvSpPr>
            <a:spLocks noChangeShapeType="1"/>
          </p:cNvSpPr>
          <p:nvPr>
            <p:custDataLst>
              <p:tags r:id="rId42"/>
            </p:custDataLst>
          </p:nvPr>
        </p:nvSpPr>
        <p:spPr bwMode="auto">
          <a:xfrm flipH="1">
            <a:off x="1600199" y="3505200"/>
            <a:ext cx="5751513" cy="0"/>
          </a:xfrm>
          <a:prstGeom prst="line">
            <a:avLst/>
          </a:prstGeom>
          <a:noFill/>
          <a:ln w="76200">
            <a:solidFill>
              <a:srgbClr val="FF6600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2124844" name="Text Box 44"/>
          <p:cNvSpPr txBox="1">
            <a:spLocks noChangeArrowheads="1"/>
          </p:cNvSpPr>
          <p:nvPr>
            <p:custDataLst>
              <p:tags r:id="rId43"/>
            </p:custDataLst>
          </p:nvPr>
        </p:nvSpPr>
        <p:spPr bwMode="auto">
          <a:xfrm>
            <a:off x="2803525" y="3498850"/>
            <a:ext cx="3788153" cy="461665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  <p:txBody>
          <a:bodyPr wrap="none">
            <a:spAutoFit/>
          </a:bodyPr>
          <a:lstStyle/>
          <a:p>
            <a:r>
              <a:rPr lang="en-US" sz="2400" dirty="0">
                <a:solidFill>
                  <a:srgbClr val="FFFFFF"/>
                </a:solidFill>
              </a:rPr>
              <a:t>Carry ripples from </a:t>
            </a:r>
            <a:r>
              <a:rPr lang="en-US" sz="2400" dirty="0" err="1" smtClean="0">
                <a:solidFill>
                  <a:srgbClr val="FFFFFF"/>
                </a:solidFill>
              </a:rPr>
              <a:t>lsb</a:t>
            </a:r>
            <a:r>
              <a:rPr lang="en-US" sz="2400" dirty="0" smtClean="0">
                <a:solidFill>
                  <a:srgbClr val="FFFFFF"/>
                </a:solidFill>
              </a:rPr>
              <a:t> to </a:t>
            </a:r>
            <a:r>
              <a:rPr lang="en-US" sz="2400" dirty="0" err="1" smtClean="0">
                <a:solidFill>
                  <a:srgbClr val="FFFFFF"/>
                </a:solidFill>
              </a:rPr>
              <a:t>msb</a:t>
            </a:r>
            <a:endParaRPr lang="en-US" sz="2400" dirty="0">
              <a:solidFill>
                <a:srgbClr val="FFFFFF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2685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altLang="zh-TW">
                <a:ea typeface="新細明體" charset="-120"/>
              </a:rPr>
              <a:t>Observations</a:t>
            </a:r>
          </a:p>
        </p:txBody>
      </p:sp>
      <p:sp>
        <p:nvSpPr>
          <p:cNvPr id="2126851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>
            <a:noAutofit/>
          </a:bodyPr>
          <a:lstStyle/>
          <a:p>
            <a:r>
              <a:rPr lang="en-US" altLang="zh-TW" dirty="0" smtClean="0">
                <a:ea typeface="新細明體" charset="-120"/>
              </a:rPr>
              <a:t>Every bit needs to wait for carry in.</a:t>
            </a:r>
            <a:endParaRPr lang="en-US" altLang="zh-TW" dirty="0">
              <a:ea typeface="新細明體" charset="-120"/>
            </a:endParaRPr>
          </a:p>
          <a:p>
            <a:endParaRPr lang="en-US" altLang="zh-TW" dirty="0">
              <a:ea typeface="新細明體" charset="-120"/>
            </a:endParaRPr>
          </a:p>
          <a:p>
            <a:r>
              <a:rPr lang="en-US" altLang="zh-TW" dirty="0" smtClean="0">
                <a:ea typeface="新細明體" charset="-120"/>
              </a:rPr>
              <a:t>Q: Can </a:t>
            </a:r>
            <a:r>
              <a:rPr lang="en-US" altLang="zh-TW" dirty="0">
                <a:ea typeface="新細明體" charset="-120"/>
              </a:rPr>
              <a:t>we compute </a:t>
            </a:r>
            <a:r>
              <a:rPr lang="en-US" altLang="zh-TW" dirty="0" err="1" smtClean="0">
                <a:ea typeface="新細明體" charset="-120"/>
              </a:rPr>
              <a:t>Cin</a:t>
            </a:r>
            <a:r>
              <a:rPr lang="en-US" altLang="zh-TW" dirty="0" smtClean="0">
                <a:ea typeface="新細明體" charset="-120"/>
              </a:rPr>
              <a:t> earlier?</a:t>
            </a:r>
            <a:endParaRPr lang="en-US" altLang="zh-TW" dirty="0">
              <a:ea typeface="新細明體" charset="-120"/>
            </a:endParaRPr>
          </a:p>
          <a:p>
            <a:endParaRPr lang="en-US" altLang="zh-TW" dirty="0">
              <a:ea typeface="新細明體" charset="-120"/>
            </a:endParaRPr>
          </a:p>
          <a:p>
            <a:r>
              <a:rPr lang="en-US" altLang="zh-TW" dirty="0" smtClean="0">
                <a:ea typeface="新細明體" charset="-120"/>
              </a:rPr>
              <a:t>A: carry </a:t>
            </a:r>
            <a:r>
              <a:rPr lang="en-US" altLang="zh-TW" dirty="0">
                <a:ea typeface="新細明體" charset="-120"/>
              </a:rPr>
              <a:t>look-ahead </a:t>
            </a:r>
            <a:r>
              <a:rPr lang="en-US" altLang="zh-TW" dirty="0" smtClean="0">
                <a:ea typeface="新細明體" charset="-120"/>
              </a:rPr>
              <a:t>adder (CLA)</a:t>
            </a:r>
            <a:endParaRPr lang="en-US" altLang="zh-TW" dirty="0">
              <a:ea typeface="新細明體" charset="-12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2685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28898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altLang="zh-TW" dirty="0" smtClean="0">
                <a:ea typeface="新細明體" charset="-120"/>
              </a:rPr>
              <a:t>Reasoning About Carries</a:t>
            </a:r>
            <a:endParaRPr lang="en-US" altLang="zh-TW" dirty="0">
              <a:ea typeface="新細明體" charset="-120"/>
            </a:endParaRPr>
          </a:p>
        </p:txBody>
      </p:sp>
      <p:sp>
        <p:nvSpPr>
          <p:cNvPr id="2128899" name="Rectangle 3"/>
          <p:cNvSpPr>
            <a:spLocks noGrp="1" noChangeArrowheads="1"/>
          </p:cNvSpPr>
          <p:nvPr>
            <p:ph type="body" idx="1"/>
            <p:custDataLst>
              <p:tags r:id="rId2"/>
            </p:custDataLst>
          </p:nvPr>
        </p:nvSpPr>
        <p:spPr/>
        <p:txBody>
          <a:bodyPr>
            <a:noAutofit/>
          </a:bodyPr>
          <a:lstStyle/>
          <a:p>
            <a:r>
              <a:rPr lang="en-US" altLang="zh-TW" dirty="0" smtClean="0">
                <a:ea typeface="新細明體" charset="-120"/>
              </a:rPr>
              <a:t>For each bit, analyze situation independent </a:t>
            </a:r>
            <a:r>
              <a:rPr lang="en-US" altLang="zh-TW" dirty="0">
                <a:ea typeface="新細明體" charset="-120"/>
              </a:rPr>
              <a:t>of </a:t>
            </a:r>
            <a:r>
              <a:rPr lang="en-US" altLang="zh-TW" dirty="0" err="1" smtClean="0">
                <a:ea typeface="新細明體" charset="-120"/>
              </a:rPr>
              <a:t>Cin</a:t>
            </a:r>
            <a:endParaRPr lang="en-US" altLang="zh-TW" dirty="0">
              <a:ea typeface="新細明體" charset="-120"/>
            </a:endParaRPr>
          </a:p>
          <a:p>
            <a:pPr lvl="1"/>
            <a:r>
              <a:rPr lang="en-US" altLang="zh-TW" dirty="0">
                <a:ea typeface="新細明體" charset="-120"/>
              </a:rPr>
              <a:t>Just based on (A,B) only</a:t>
            </a:r>
          </a:p>
          <a:p>
            <a:pPr lvl="1"/>
            <a:endParaRPr lang="en-US" altLang="zh-TW" dirty="0">
              <a:ea typeface="新細明體" charset="-120"/>
            </a:endParaRPr>
          </a:p>
          <a:p>
            <a:r>
              <a:rPr lang="en-US" altLang="zh-TW" dirty="0" smtClean="0">
                <a:ea typeface="新細明體" charset="-120"/>
              </a:rPr>
              <a:t>Q: When </a:t>
            </a:r>
            <a:r>
              <a:rPr lang="en-US" altLang="zh-TW" dirty="0">
                <a:ea typeface="新細明體" charset="-120"/>
              </a:rPr>
              <a:t>is </a:t>
            </a:r>
            <a:r>
              <a:rPr lang="en-US" altLang="zh-TW" dirty="0" err="1">
                <a:ea typeface="新細明體" charset="-120"/>
              </a:rPr>
              <a:t>Cout</a:t>
            </a:r>
            <a:r>
              <a:rPr lang="en-US" altLang="zh-TW" dirty="0">
                <a:ea typeface="新細明體" charset="-120"/>
              </a:rPr>
              <a:t> == 1, irrespective of </a:t>
            </a:r>
            <a:r>
              <a:rPr lang="en-US" altLang="zh-TW" dirty="0" err="1" smtClean="0">
                <a:ea typeface="新細明體" charset="-120"/>
              </a:rPr>
              <a:t>Cin</a:t>
            </a:r>
            <a:r>
              <a:rPr lang="en-US" altLang="zh-TW" dirty="0" smtClean="0">
                <a:ea typeface="新細明體" charset="-120"/>
              </a:rPr>
              <a:t>?</a:t>
            </a:r>
          </a:p>
          <a:p>
            <a:r>
              <a:rPr lang="en-US" altLang="zh-TW" dirty="0" smtClean="0">
                <a:ea typeface="新細明體" charset="-120"/>
              </a:rPr>
              <a:t>A: When A == 1 and B == 1</a:t>
            </a:r>
            <a:br>
              <a:rPr lang="en-US" altLang="zh-TW" dirty="0" smtClean="0">
                <a:ea typeface="新細明體" charset="-120"/>
              </a:rPr>
            </a:br>
            <a:r>
              <a:rPr lang="en-US" altLang="zh-TW" dirty="0" smtClean="0">
                <a:ea typeface="新細明體" charset="-120"/>
              </a:rPr>
              <a:t>(this bit </a:t>
            </a:r>
            <a:r>
              <a:rPr lang="en-US" altLang="zh-TW" i="1" dirty="0" smtClean="0">
                <a:ea typeface="新細明體" charset="-120"/>
              </a:rPr>
              <a:t>generates</a:t>
            </a:r>
            <a:r>
              <a:rPr lang="en-US" altLang="zh-TW" dirty="0" smtClean="0">
                <a:ea typeface="新細明體" charset="-120"/>
              </a:rPr>
              <a:t> a carry, irrespective of </a:t>
            </a:r>
            <a:r>
              <a:rPr lang="en-US" altLang="zh-TW" dirty="0" err="1" smtClean="0">
                <a:ea typeface="新細明體" charset="-120"/>
              </a:rPr>
              <a:t>Cin</a:t>
            </a:r>
            <a:r>
              <a:rPr lang="en-US" altLang="zh-TW" dirty="0" smtClean="0">
                <a:ea typeface="新細明體" charset="-120"/>
              </a:rPr>
              <a:t>)</a:t>
            </a:r>
            <a:endParaRPr lang="en-US" altLang="zh-TW" dirty="0">
              <a:ea typeface="新細明體" charset="-120"/>
            </a:endParaRPr>
          </a:p>
          <a:p>
            <a:endParaRPr lang="en-US" altLang="zh-TW" dirty="0">
              <a:ea typeface="新細明體" charset="-120"/>
            </a:endParaRPr>
          </a:p>
          <a:p>
            <a:r>
              <a:rPr lang="en-US" altLang="zh-TW" dirty="0" smtClean="0">
                <a:ea typeface="新細明體" charset="-120"/>
              </a:rPr>
              <a:t>Q: When else might </a:t>
            </a:r>
            <a:r>
              <a:rPr lang="en-US" altLang="zh-TW" dirty="0" err="1" smtClean="0">
                <a:ea typeface="新細明體" charset="-120"/>
              </a:rPr>
              <a:t>Cout</a:t>
            </a:r>
            <a:r>
              <a:rPr lang="en-US" altLang="zh-TW" dirty="0" smtClean="0">
                <a:ea typeface="新細明體" charset="-120"/>
              </a:rPr>
              <a:t> </a:t>
            </a:r>
            <a:r>
              <a:rPr lang="en-US" altLang="zh-TW" dirty="0">
                <a:ea typeface="新細明體" charset="-120"/>
              </a:rPr>
              <a:t>== </a:t>
            </a:r>
            <a:r>
              <a:rPr lang="en-US" altLang="zh-TW" dirty="0" smtClean="0">
                <a:ea typeface="新細明體" charset="-120"/>
              </a:rPr>
              <a:t>1?</a:t>
            </a:r>
          </a:p>
          <a:p>
            <a:r>
              <a:rPr lang="en-US" altLang="zh-TW" dirty="0" smtClean="0">
                <a:ea typeface="新細明體" charset="-120"/>
              </a:rPr>
              <a:t>A: When A == 1 or B == 1, and </a:t>
            </a:r>
            <a:r>
              <a:rPr lang="en-US" altLang="zh-TW" dirty="0" err="1" smtClean="0">
                <a:ea typeface="新細明體" charset="-120"/>
              </a:rPr>
              <a:t>Cin</a:t>
            </a:r>
            <a:r>
              <a:rPr lang="en-US" altLang="zh-TW" dirty="0" smtClean="0">
                <a:ea typeface="新細明體" charset="-120"/>
              </a:rPr>
              <a:t> == 1</a:t>
            </a:r>
            <a:br>
              <a:rPr lang="en-US" altLang="zh-TW" dirty="0" smtClean="0">
                <a:ea typeface="新細明體" charset="-120"/>
              </a:rPr>
            </a:br>
            <a:r>
              <a:rPr lang="en-US" altLang="zh-TW" dirty="0" smtClean="0">
                <a:ea typeface="新細明體" charset="-120"/>
              </a:rPr>
              <a:t>(this bit </a:t>
            </a:r>
            <a:r>
              <a:rPr lang="en-US" altLang="zh-TW" i="1" dirty="0" smtClean="0">
                <a:ea typeface="新細明體" charset="-120"/>
              </a:rPr>
              <a:t>propagates</a:t>
            </a:r>
            <a:r>
              <a:rPr lang="en-US" altLang="zh-TW" dirty="0" smtClean="0">
                <a:ea typeface="新細明體" charset="-120"/>
              </a:rPr>
              <a:t> carry from </a:t>
            </a:r>
            <a:r>
              <a:rPr lang="en-US" altLang="zh-TW" dirty="0" err="1" smtClean="0">
                <a:ea typeface="新細明體" charset="-120"/>
              </a:rPr>
              <a:t>Cin</a:t>
            </a:r>
            <a:r>
              <a:rPr lang="en-US" altLang="zh-TW" dirty="0" smtClean="0">
                <a:ea typeface="新細明體" charset="-120"/>
              </a:rPr>
              <a:t> to </a:t>
            </a:r>
            <a:r>
              <a:rPr lang="en-US" altLang="zh-TW" dirty="0" err="1" smtClean="0">
                <a:ea typeface="新細明體" charset="-120"/>
              </a:rPr>
              <a:t>Cout</a:t>
            </a:r>
            <a:r>
              <a:rPr lang="en-US" altLang="zh-TW" dirty="0" smtClean="0">
                <a:ea typeface="新細明體" charset="-120"/>
              </a:rPr>
              <a:t>)</a:t>
            </a:r>
            <a:endParaRPr lang="en-US" altLang="zh-TW" dirty="0">
              <a:ea typeface="新細明體" charset="-12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2889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2889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28899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3094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altLang="zh-TW" dirty="0" smtClean="0">
                <a:ea typeface="新細明體" charset="-120"/>
              </a:rPr>
              <a:t>Carry Logic</a:t>
            </a:r>
            <a:endParaRPr lang="en-US" altLang="zh-TW" dirty="0">
              <a:ea typeface="新細明體" charset="-120"/>
            </a:endParaRPr>
          </a:p>
        </p:txBody>
      </p:sp>
      <p:sp>
        <p:nvSpPr>
          <p:cNvPr id="2130947" name="Rectangle 3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4635400" y="1143001"/>
            <a:ext cx="936625" cy="3810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4800">
              <a:latin typeface="Arial" charset="0"/>
              <a:ea typeface="新細明體" charset="-120"/>
            </a:endParaRPr>
          </a:p>
        </p:txBody>
      </p:sp>
      <p:sp>
        <p:nvSpPr>
          <p:cNvPr id="2130948" name="Line 4"/>
          <p:cNvSpPr>
            <a:spLocks noChangeShapeType="1"/>
          </p:cNvSpPr>
          <p:nvPr>
            <p:custDataLst>
              <p:tags r:id="rId3"/>
            </p:custDataLst>
          </p:nvPr>
        </p:nvSpPr>
        <p:spPr bwMode="auto">
          <a:xfrm>
            <a:off x="5334000" y="685800"/>
            <a:ext cx="0" cy="457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2130950" name="Line 6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>
            <a:off x="4953000" y="1524000"/>
            <a:ext cx="0" cy="5048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2130953" name="Text Box 9"/>
          <p:cNvSpPr txBox="1"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2362200" y="0"/>
            <a:ext cx="484428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A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i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2130954" name="Text Box 10"/>
          <p:cNvSpPr txBox="1"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2895600" y="0"/>
            <a:ext cx="470000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B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i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2130957" name="Line 13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>
            <a:off x="5257800" y="1524000"/>
            <a:ext cx="0" cy="5048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2130958" name="Text Box 14"/>
          <p:cNvSpPr txBox="1">
            <a:spLocks noChangeArrowheads="1"/>
          </p:cNvSpPr>
          <p:nvPr>
            <p:custDataLst>
              <p:tags r:id="rId8"/>
            </p:custDataLst>
          </p:nvPr>
        </p:nvSpPr>
        <p:spPr bwMode="auto">
          <a:xfrm>
            <a:off x="4530230" y="1524000"/>
            <a:ext cx="375424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400" dirty="0" err="1" smtClean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  <a:r>
              <a:rPr kumimoji="1" lang="en-US" altLang="zh-TW" sz="2400" baseline="-25000" dirty="0" err="1" smtClean="0">
                <a:solidFill>
                  <a:srgbClr val="FFFFFF"/>
                </a:solidFill>
                <a:latin typeface="Calibri"/>
                <a:ea typeface="新細明體" charset="-120"/>
              </a:rPr>
              <a:t>i</a:t>
            </a:r>
            <a:endParaRPr kumimoji="1" lang="en-US" altLang="zh-TW" sz="24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2130959" name="Text Box 15"/>
          <p:cNvSpPr txBox="1"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5334000" y="1524000"/>
            <a:ext cx="533400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i</a:t>
            </a:r>
            <a:endParaRPr kumimoji="1" lang="en-US" altLang="zh-TW" sz="24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2130960" name="Rectangle 16"/>
          <p:cNvSpPr>
            <a:spLocks noGrp="1" noChangeArrowheads="1"/>
          </p:cNvSpPr>
          <p:nvPr>
            <p:ph type="body" idx="1"/>
            <p:custDataLst>
              <p:tags r:id="rId10"/>
            </p:custDataLst>
          </p:nvPr>
        </p:nvSpPr>
        <p:spPr>
          <a:xfrm>
            <a:off x="479425" y="2895600"/>
            <a:ext cx="8283575" cy="3622675"/>
          </a:xfrm>
          <a:noFill/>
          <a:ln/>
        </p:spPr>
        <p:txBody>
          <a:bodyPr>
            <a:noAutofit/>
          </a:bodyPr>
          <a:lstStyle/>
          <a:p>
            <a:pPr>
              <a:spcBef>
                <a:spcPts val="0"/>
              </a:spcBef>
            </a:pPr>
            <a:r>
              <a:rPr lang="en-US" altLang="zh-TW" sz="2800" dirty="0" smtClean="0">
                <a:ea typeface="新細明體" charset="-120"/>
              </a:rPr>
              <a:t>Invent two new terms</a:t>
            </a:r>
            <a:r>
              <a:rPr lang="en-US" altLang="zh-TW" sz="2800" dirty="0">
                <a:ea typeface="新細明體" charset="-120"/>
              </a:rPr>
              <a:t>: propagator, generator</a:t>
            </a:r>
          </a:p>
          <a:p>
            <a:pPr lvl="1">
              <a:spcBef>
                <a:spcPts val="0"/>
              </a:spcBef>
            </a:pPr>
            <a:r>
              <a:rPr lang="en-US" altLang="zh-TW" sz="2400" dirty="0">
                <a:ea typeface="新細明體" charset="-120"/>
              </a:rPr>
              <a:t>g </a:t>
            </a:r>
            <a:r>
              <a:rPr lang="en-US" altLang="zh-TW" sz="2400" dirty="0" smtClean="0">
                <a:ea typeface="新細明體" charset="-120"/>
              </a:rPr>
              <a:t>== 1 means this bit </a:t>
            </a:r>
            <a:r>
              <a:rPr lang="en-US" altLang="zh-TW" sz="2400" dirty="0">
                <a:ea typeface="新細明體" charset="-120"/>
              </a:rPr>
              <a:t>generates </a:t>
            </a:r>
            <a:r>
              <a:rPr lang="en-US" altLang="zh-TW" sz="2400" dirty="0" smtClean="0">
                <a:ea typeface="新細明體" charset="-120"/>
              </a:rPr>
              <a:t>carry, irrespective of </a:t>
            </a:r>
            <a:r>
              <a:rPr lang="en-US" altLang="zh-TW" sz="2400" dirty="0" err="1" smtClean="0">
                <a:ea typeface="新細明體" charset="-120"/>
              </a:rPr>
              <a:t>Cin</a:t>
            </a:r>
            <a:endParaRPr lang="en-US" altLang="zh-TW" sz="2400" dirty="0" smtClean="0">
              <a:ea typeface="新細明體" charset="-120"/>
            </a:endParaRPr>
          </a:p>
          <a:p>
            <a:pPr lvl="2">
              <a:spcBef>
                <a:spcPts val="0"/>
              </a:spcBef>
            </a:pPr>
            <a:r>
              <a:rPr lang="en-US" altLang="zh-TW" sz="2000" dirty="0" smtClean="0">
                <a:ea typeface="新細明體" charset="-120"/>
              </a:rPr>
              <a:t>g </a:t>
            </a:r>
            <a:r>
              <a:rPr lang="en-US" altLang="zh-TW" sz="2000" dirty="0">
                <a:ea typeface="新細明體" charset="-120"/>
              </a:rPr>
              <a:t>= </a:t>
            </a:r>
            <a:r>
              <a:rPr lang="en-US" altLang="zh-TW" sz="2000" dirty="0" smtClean="0">
                <a:ea typeface="新細明體" charset="-120"/>
              </a:rPr>
              <a:t>AB</a:t>
            </a:r>
          </a:p>
          <a:p>
            <a:pPr lvl="1">
              <a:spcBef>
                <a:spcPts val="0"/>
              </a:spcBef>
            </a:pPr>
            <a:r>
              <a:rPr lang="en-US" altLang="zh-TW" sz="2400" dirty="0" smtClean="0">
                <a:ea typeface="新細明體" charset="-120"/>
              </a:rPr>
              <a:t>p == 1 means this bit </a:t>
            </a:r>
            <a:r>
              <a:rPr lang="en-US" altLang="zh-TW" sz="2400" dirty="0">
                <a:ea typeface="新細明體" charset="-120"/>
              </a:rPr>
              <a:t>propagates </a:t>
            </a:r>
            <a:r>
              <a:rPr lang="en-US" altLang="zh-TW" sz="2400" dirty="0" err="1">
                <a:ea typeface="新細明體" charset="-120"/>
              </a:rPr>
              <a:t>Cin</a:t>
            </a:r>
            <a:r>
              <a:rPr lang="en-US" altLang="zh-TW" sz="2400" dirty="0">
                <a:ea typeface="新細明體" charset="-120"/>
              </a:rPr>
              <a:t> to </a:t>
            </a:r>
            <a:r>
              <a:rPr lang="en-US" altLang="zh-TW" sz="2400" dirty="0" err="1" smtClean="0">
                <a:ea typeface="新細明體" charset="-120"/>
              </a:rPr>
              <a:t>Cout</a:t>
            </a:r>
            <a:r>
              <a:rPr lang="en-US" altLang="zh-TW" sz="2400" dirty="0" smtClean="0">
                <a:ea typeface="新細明體" charset="-120"/>
              </a:rPr>
              <a:t>, but doesn’t generate carry</a:t>
            </a:r>
          </a:p>
          <a:p>
            <a:pPr lvl="2">
              <a:spcBef>
                <a:spcPts val="0"/>
              </a:spcBef>
            </a:pPr>
            <a:r>
              <a:rPr lang="en-US" altLang="zh-TW" sz="2000" dirty="0" smtClean="0">
                <a:ea typeface="新細明體" charset="-120"/>
              </a:rPr>
              <a:t>p </a:t>
            </a:r>
            <a:r>
              <a:rPr lang="en-US" altLang="zh-TW" sz="2000" dirty="0">
                <a:ea typeface="新細明體" charset="-120"/>
              </a:rPr>
              <a:t>= A </a:t>
            </a:r>
            <a:r>
              <a:rPr lang="en-US" altLang="zh-TW" sz="2000" dirty="0" err="1">
                <a:ea typeface="新細明體" charset="-120"/>
              </a:rPr>
              <a:t>xor</a:t>
            </a:r>
            <a:r>
              <a:rPr lang="en-US" altLang="zh-TW" sz="2000" dirty="0">
                <a:ea typeface="新細明體" charset="-120"/>
              </a:rPr>
              <a:t> B</a:t>
            </a:r>
          </a:p>
          <a:p>
            <a:pPr>
              <a:spcBef>
                <a:spcPts val="0"/>
              </a:spcBef>
            </a:pPr>
            <a:r>
              <a:rPr lang="en-US" altLang="zh-TW" sz="2800" dirty="0" smtClean="0">
                <a:ea typeface="新細明體" charset="-120"/>
              </a:rPr>
              <a:t>Performance?</a:t>
            </a:r>
          </a:p>
          <a:p>
            <a:pPr lvl="1">
              <a:spcBef>
                <a:spcPts val="0"/>
              </a:spcBef>
            </a:pPr>
            <a:r>
              <a:rPr lang="en-US" altLang="zh-TW" dirty="0" smtClean="0">
                <a:ea typeface="新細明體" charset="-120"/>
              </a:rPr>
              <a:t>p and g generated in 1 gate delay after A and B arrive</a:t>
            </a:r>
          </a:p>
          <a:p>
            <a:pPr lvl="1">
              <a:spcBef>
                <a:spcPts val="0"/>
              </a:spcBef>
            </a:pPr>
            <a:r>
              <a:rPr lang="en-US" altLang="zh-TW" sz="2800" dirty="0" smtClean="0">
                <a:ea typeface="新細明體" charset="-120"/>
              </a:rPr>
              <a:t>R </a:t>
            </a:r>
            <a:r>
              <a:rPr lang="en-US" altLang="zh-TW" sz="2800" dirty="0">
                <a:ea typeface="新細明體" charset="-120"/>
              </a:rPr>
              <a:t>is 2 </a:t>
            </a:r>
            <a:r>
              <a:rPr lang="en-US" altLang="zh-TW" sz="2800" dirty="0" smtClean="0">
                <a:ea typeface="新細明體" charset="-120"/>
              </a:rPr>
              <a:t>gate </a:t>
            </a:r>
            <a:r>
              <a:rPr lang="en-US" altLang="zh-TW" sz="2800" dirty="0">
                <a:ea typeface="新細明體" charset="-120"/>
              </a:rPr>
              <a:t>delay after </a:t>
            </a:r>
            <a:r>
              <a:rPr lang="en-US" altLang="zh-TW" sz="2800" dirty="0" err="1" smtClean="0">
                <a:ea typeface="新細明體" charset="-120"/>
              </a:rPr>
              <a:t>Cin</a:t>
            </a:r>
            <a:r>
              <a:rPr lang="en-US" altLang="zh-TW" sz="2800" dirty="0" smtClean="0">
                <a:ea typeface="新細明體" charset="-120"/>
              </a:rPr>
              <a:t> arrives</a:t>
            </a:r>
            <a:endParaRPr lang="en-US" altLang="zh-TW" sz="2800" dirty="0">
              <a:ea typeface="新細明體" charset="-120"/>
            </a:endParaRPr>
          </a:p>
        </p:txBody>
      </p:sp>
      <p:sp>
        <p:nvSpPr>
          <p:cNvPr id="17" name="Rectangle 4"/>
          <p:cNvSpPr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2362200" y="1143001"/>
            <a:ext cx="914400" cy="838200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2000">
              <a:latin typeface="Arial" charset="0"/>
              <a:ea typeface="新細明體" charset="-120"/>
            </a:endParaRPr>
          </a:p>
        </p:txBody>
      </p:sp>
      <p:sp>
        <p:nvSpPr>
          <p:cNvPr id="18" name="Line 5"/>
          <p:cNvSpPr>
            <a:spLocks noChangeShapeType="1"/>
          </p:cNvSpPr>
          <p:nvPr>
            <p:custDataLst>
              <p:tags r:id="rId12"/>
            </p:custDataLst>
          </p:nvPr>
        </p:nvSpPr>
        <p:spPr bwMode="auto">
          <a:xfrm flipH="1">
            <a:off x="2590800" y="533400"/>
            <a:ext cx="0" cy="584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19" name="Line 6"/>
          <p:cNvSpPr>
            <a:spLocks noChangeShapeType="1"/>
          </p:cNvSpPr>
          <p:nvPr>
            <p:custDataLst>
              <p:tags r:id="rId13"/>
            </p:custDataLst>
          </p:nvPr>
        </p:nvSpPr>
        <p:spPr bwMode="auto">
          <a:xfrm flipH="1">
            <a:off x="3048000" y="533400"/>
            <a:ext cx="0" cy="5842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20" name="Line 7"/>
          <p:cNvSpPr>
            <a:spLocks noChangeShapeType="1"/>
          </p:cNvSpPr>
          <p:nvPr>
            <p:custDataLst>
              <p:tags r:id="rId14"/>
            </p:custDataLst>
          </p:nvPr>
        </p:nvSpPr>
        <p:spPr bwMode="auto">
          <a:xfrm flipH="1">
            <a:off x="2819400" y="1981200"/>
            <a:ext cx="0" cy="44767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24" name="Text Box 11"/>
          <p:cNvSpPr txBox="1"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2590800" y="2362200"/>
            <a:ext cx="434734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 err="1" smtClean="0">
                <a:solidFill>
                  <a:srgbClr val="FFFFFF"/>
                </a:solidFill>
                <a:latin typeface="Calibri"/>
                <a:ea typeface="新細明體" charset="-120"/>
              </a:rPr>
              <a:t>R</a:t>
            </a:r>
            <a:r>
              <a:rPr kumimoji="1" lang="en-US" altLang="zh-TW" sz="2800" baseline="-25000" dirty="0" err="1" smtClean="0">
                <a:solidFill>
                  <a:srgbClr val="FFFFFF"/>
                </a:solidFill>
                <a:latin typeface="Calibri"/>
                <a:ea typeface="新細明體" charset="-120"/>
              </a:rPr>
              <a:t>i</a:t>
            </a:r>
            <a:endParaRPr kumimoji="1" lang="en-US" altLang="zh-TW" sz="28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25" name="Line 25"/>
          <p:cNvSpPr>
            <a:spLocks noChangeShapeType="1"/>
          </p:cNvSpPr>
          <p:nvPr>
            <p:custDataLst>
              <p:tags r:id="rId16"/>
            </p:custDataLst>
          </p:nvPr>
        </p:nvSpPr>
        <p:spPr bwMode="auto">
          <a:xfrm flipH="1">
            <a:off x="3276600" y="1447800"/>
            <a:ext cx="4572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26" name="Text Box 41"/>
          <p:cNvSpPr txBox="1"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3657600" y="1143000"/>
            <a:ext cx="646331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 err="1" smtClean="0">
                <a:solidFill>
                  <a:srgbClr val="FFFFFF"/>
                </a:solidFill>
                <a:latin typeface="Calibri"/>
                <a:ea typeface="新細明體" charset="-120"/>
              </a:rPr>
              <a:t>Cin</a:t>
            </a:r>
            <a:endParaRPr kumimoji="1" lang="en-US" altLang="zh-TW" sz="28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27" name="Line 4"/>
          <p:cNvSpPr>
            <a:spLocks noChangeShapeType="1"/>
          </p:cNvSpPr>
          <p:nvPr>
            <p:custDataLst>
              <p:tags r:id="rId18"/>
            </p:custDataLst>
          </p:nvPr>
        </p:nvSpPr>
        <p:spPr bwMode="auto">
          <a:xfrm>
            <a:off x="4876800" y="838200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cxnSp>
        <p:nvCxnSpPr>
          <p:cNvPr id="29" name="Straight Connector 28"/>
          <p:cNvCxnSpPr/>
          <p:nvPr>
            <p:custDataLst>
              <p:tags r:id="rId19"/>
            </p:custDataLst>
          </p:nvPr>
        </p:nvCxnSpPr>
        <p:spPr>
          <a:xfrm flipH="1">
            <a:off x="3048000" y="685800"/>
            <a:ext cx="2286000" cy="0"/>
          </a:xfrm>
          <a:prstGeom prst="line">
            <a:avLst/>
          </a:prstGeom>
          <a:ln w="28575" cap="sq">
            <a:solidFill>
              <a:schemeClr val="bg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Straight Connector 30"/>
          <p:cNvCxnSpPr/>
          <p:nvPr>
            <p:custDataLst>
              <p:tags r:id="rId20"/>
            </p:custDataLst>
          </p:nvPr>
        </p:nvCxnSpPr>
        <p:spPr>
          <a:xfrm flipH="1">
            <a:off x="2590800" y="838200"/>
            <a:ext cx="2286000" cy="0"/>
          </a:xfrm>
          <a:prstGeom prst="line">
            <a:avLst/>
          </a:prstGeom>
          <a:ln w="28575" cap="sq">
            <a:solidFill>
              <a:schemeClr val="bg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0960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0960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3299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altLang="zh-TW" dirty="0" smtClean="0">
                <a:ea typeface="新細明體" charset="-120"/>
              </a:rPr>
              <a:t>Carry Look-Ahead Logic</a:t>
            </a:r>
            <a:endParaRPr lang="en-US" altLang="zh-TW" dirty="0">
              <a:ea typeface="新細明體" charset="-120"/>
            </a:endParaRPr>
          </a:p>
        </p:txBody>
      </p:sp>
      <p:sp>
        <p:nvSpPr>
          <p:cNvPr id="2133047" name="Text Box 55"/>
          <p:cNvSpPr txBox="1"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269875" y="3505200"/>
            <a:ext cx="8435975" cy="243143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eaLnBrk="1" hangingPunct="1"/>
            <a:r>
              <a:rPr kumimoji="1" lang="en-US" altLang="zh-TW" sz="2800" dirty="0">
                <a:solidFill>
                  <a:srgbClr val="FFFFFF"/>
                </a:solidFill>
                <a:latin typeface="Calibri"/>
                <a:ea typeface="新細明體" charset="-120"/>
              </a:rPr>
              <a:t>CLL </a:t>
            </a:r>
            <a:r>
              <a:rPr kumimoji="1" lang="en-US" altLang="zh-TW" sz="28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inputs: </a:t>
            </a:r>
            <a:r>
              <a:rPr kumimoji="1" lang="en-US" altLang="zh-TW" sz="2800" dirty="0" err="1" smtClean="0">
                <a:solidFill>
                  <a:srgbClr val="FFFFFF"/>
                </a:solidFill>
                <a:latin typeface="Calibri"/>
                <a:ea typeface="新細明體" charset="-120"/>
              </a:rPr>
              <a:t>p,g</a:t>
            </a:r>
            <a:r>
              <a:rPr kumimoji="1" lang="en-US" altLang="zh-TW" sz="28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 </a:t>
            </a:r>
            <a:r>
              <a:rPr kumimoji="1" lang="en-US" altLang="zh-TW" sz="2800" dirty="0">
                <a:solidFill>
                  <a:srgbClr val="FFFFFF"/>
                </a:solidFill>
                <a:latin typeface="Calibri"/>
                <a:ea typeface="新細明體" charset="-120"/>
              </a:rPr>
              <a:t>from all 4 bits, </a:t>
            </a:r>
            <a:r>
              <a:rPr kumimoji="1" lang="en-US" altLang="zh-TW" sz="28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28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r>
              <a:rPr kumimoji="1" lang="en-US" altLang="zh-TW" sz="28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/>
            </a:r>
            <a:br>
              <a:rPr kumimoji="1" lang="en-US" altLang="zh-TW" sz="2800" dirty="0" smtClean="0">
                <a:solidFill>
                  <a:srgbClr val="FFFFFF"/>
                </a:solidFill>
                <a:latin typeface="Calibri"/>
                <a:ea typeface="新細明體" charset="-120"/>
              </a:rPr>
            </a:br>
            <a:r>
              <a:rPr kumimoji="1" lang="en-US" altLang="zh-TW" sz="28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CLL outputs: all carry bits (using just 2 gate delays)</a:t>
            </a:r>
            <a:endParaRPr kumimoji="1" lang="en-US" altLang="zh-TW" sz="2800" dirty="0">
              <a:solidFill>
                <a:srgbClr val="FFFFFF"/>
              </a:solidFill>
              <a:latin typeface="Calibri"/>
              <a:ea typeface="新細明體" charset="-120"/>
            </a:endParaRPr>
          </a:p>
          <a:p>
            <a:pPr eaLnBrk="1" hangingPunct="1"/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 = g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 + 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endParaRPr kumimoji="1" lang="en-US" altLang="zh-TW" sz="24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  <a:p>
            <a:pPr eaLnBrk="1" hangingPunct="1"/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2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 = g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 + 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 = g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 + 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(g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 + 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) = g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 + 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 + 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</a:p>
          <a:p>
            <a:pPr eaLnBrk="1" hangingPunct="1"/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 = g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ea typeface="新細明體" charset="-120"/>
              </a:rPr>
              <a:t>2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 + 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ea typeface="新細明體" charset="-120"/>
              </a:rPr>
              <a:t>2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C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ea typeface="新細明體" charset="-120"/>
              </a:rPr>
              <a:t>2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 = g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2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 + 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2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 + 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2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 + 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2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 </a:t>
            </a:r>
          </a:p>
          <a:p>
            <a:pPr eaLnBrk="1" hangingPunct="1"/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4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 = 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g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ea typeface="新細明體" charset="-120"/>
              </a:rPr>
              <a:t>3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 + 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ea typeface="新細明體" charset="-120"/>
              </a:rPr>
              <a:t>3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C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ea typeface="新細明體" charset="-120"/>
              </a:rPr>
              <a:t>3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 = g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 + 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2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 + 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2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 + 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2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r>
              <a:rPr kumimoji="1" lang="en-US" altLang="zh-TW" sz="2400" dirty="0" smtClean="0">
                <a:solidFill>
                  <a:srgbClr val="FFFFFF"/>
                </a:solidFill>
                <a:ea typeface="新細明體" charset="-120"/>
              </a:rPr>
              <a:t> + 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2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24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endParaRPr kumimoji="1" lang="en-US" altLang="zh-TW" sz="24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124" name="Text Box 60"/>
          <p:cNvSpPr txBox="1"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1981200" y="2819401"/>
            <a:ext cx="543739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133" name="Text Box 60"/>
          <p:cNvSpPr txBox="1"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3690164" y="2819401"/>
            <a:ext cx="543739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2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136" name="Text Box 60"/>
          <p:cNvSpPr txBox="1"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5442764" y="2819401"/>
            <a:ext cx="543739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139" name="Text Box 60"/>
          <p:cNvSpPr txBox="1"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7010400" y="2819401"/>
            <a:ext cx="543739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283" name="Rectangle 46"/>
          <p:cNvSpPr>
            <a:spLocks noChangeArrowheads="1"/>
          </p:cNvSpPr>
          <p:nvPr>
            <p:custDataLst>
              <p:tags r:id="rId7"/>
            </p:custDataLst>
          </p:nvPr>
        </p:nvSpPr>
        <p:spPr bwMode="auto">
          <a:xfrm>
            <a:off x="1251765" y="1752601"/>
            <a:ext cx="6248400" cy="685800"/>
          </a:xfrm>
          <a:prstGeom prst="rect">
            <a:avLst/>
          </a:prstGeom>
          <a:noFill/>
          <a:ln w="28575">
            <a:solidFill>
              <a:srgbClr val="92D050"/>
            </a:solidFill>
            <a:miter lim="800000"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pPr algn="ctr" eaLnBrk="1" hangingPunct="1"/>
            <a:r>
              <a:rPr kumimoji="1" lang="en-US" altLang="zh-TW" sz="2400">
                <a:solidFill>
                  <a:srgbClr val="FFFFFF"/>
                </a:solidFill>
                <a:latin typeface="Calibri"/>
                <a:ea typeface="新細明體" charset="-120"/>
              </a:rPr>
              <a:t>CLL (carry look-ahead logic)</a:t>
            </a:r>
          </a:p>
        </p:txBody>
      </p:sp>
      <p:sp>
        <p:nvSpPr>
          <p:cNvPr id="284" name="Line 59"/>
          <p:cNvSpPr>
            <a:spLocks noChangeShapeType="1"/>
          </p:cNvSpPr>
          <p:nvPr>
            <p:custDataLst>
              <p:tags r:id="rId8"/>
            </p:custDataLst>
          </p:nvPr>
        </p:nvSpPr>
        <p:spPr bwMode="auto">
          <a:xfrm flipH="1">
            <a:off x="870764" y="2133601"/>
            <a:ext cx="358775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285" name="Text Box 60"/>
          <p:cNvSpPr txBox="1"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381000" y="1801239"/>
            <a:ext cx="543739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3200" baseline="-25000" dirty="0">
                <a:solidFill>
                  <a:srgbClr val="FFFFFF"/>
                </a:solidFill>
                <a:latin typeface="Calibri"/>
                <a:ea typeface="新細明體" charset="-120"/>
              </a:rPr>
              <a:t>4</a:t>
            </a:r>
          </a:p>
        </p:txBody>
      </p:sp>
      <p:sp>
        <p:nvSpPr>
          <p:cNvPr id="286" name="Rectangle 3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4876801" y="990602"/>
            <a:ext cx="914399" cy="3810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4800">
              <a:latin typeface="Arial" charset="0"/>
              <a:ea typeface="新細明體" charset="-120"/>
            </a:endParaRPr>
          </a:p>
        </p:txBody>
      </p:sp>
      <p:sp>
        <p:nvSpPr>
          <p:cNvPr id="287" name="Line 4"/>
          <p:cNvSpPr>
            <a:spLocks noChangeShapeType="1"/>
          </p:cNvSpPr>
          <p:nvPr>
            <p:custDataLst>
              <p:tags r:id="rId11"/>
            </p:custDataLst>
          </p:nvPr>
        </p:nvSpPr>
        <p:spPr bwMode="auto">
          <a:xfrm>
            <a:off x="5581619" y="685801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288" name="Line 6"/>
          <p:cNvSpPr>
            <a:spLocks noChangeShapeType="1"/>
          </p:cNvSpPr>
          <p:nvPr>
            <p:custDataLst>
              <p:tags r:id="rId12"/>
            </p:custDataLst>
          </p:nvPr>
        </p:nvSpPr>
        <p:spPr bwMode="auto">
          <a:xfrm>
            <a:off x="5200619" y="1371601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289" name="Line 13"/>
          <p:cNvSpPr>
            <a:spLocks noChangeShapeType="1"/>
          </p:cNvSpPr>
          <p:nvPr>
            <p:custDataLst>
              <p:tags r:id="rId13"/>
            </p:custDataLst>
          </p:nvPr>
        </p:nvSpPr>
        <p:spPr bwMode="auto">
          <a:xfrm>
            <a:off x="5505419" y="1371601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290" name="Text Box 14"/>
          <p:cNvSpPr txBox="1"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4777849" y="1290936"/>
            <a:ext cx="328936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</a:p>
        </p:txBody>
      </p:sp>
      <p:sp>
        <p:nvSpPr>
          <p:cNvPr id="291" name="Text Box 15"/>
          <p:cNvSpPr txBox="1"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5581619" y="1290936"/>
            <a:ext cx="288925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</a:p>
        </p:txBody>
      </p:sp>
      <p:sp>
        <p:nvSpPr>
          <p:cNvPr id="292" name="Line 4"/>
          <p:cNvSpPr>
            <a:spLocks noChangeShapeType="1"/>
          </p:cNvSpPr>
          <p:nvPr>
            <p:custDataLst>
              <p:tags r:id="rId16"/>
            </p:custDataLst>
          </p:nvPr>
        </p:nvSpPr>
        <p:spPr bwMode="auto">
          <a:xfrm>
            <a:off x="5124419" y="685801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293" name="Text Box 9"/>
          <p:cNvSpPr txBox="1"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4895819" y="152401"/>
            <a:ext cx="561372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A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294" name="Text Box 10"/>
          <p:cNvSpPr txBox="1"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5429219" y="152401"/>
            <a:ext cx="546945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B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295" name="Rectangle 3"/>
          <p:cNvSpPr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1524000" y="990601"/>
            <a:ext cx="910806" cy="3810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4800">
              <a:latin typeface="Arial" charset="0"/>
              <a:ea typeface="新細明體" charset="-120"/>
            </a:endParaRPr>
          </a:p>
        </p:txBody>
      </p:sp>
      <p:sp>
        <p:nvSpPr>
          <p:cNvPr id="296" name="Line 4"/>
          <p:cNvSpPr>
            <a:spLocks noChangeShapeType="1"/>
          </p:cNvSpPr>
          <p:nvPr>
            <p:custDataLst>
              <p:tags r:id="rId20"/>
            </p:custDataLst>
          </p:nvPr>
        </p:nvSpPr>
        <p:spPr bwMode="auto">
          <a:xfrm>
            <a:off x="2175370" y="685800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297" name="Line 6"/>
          <p:cNvSpPr>
            <a:spLocks noChangeShapeType="1"/>
          </p:cNvSpPr>
          <p:nvPr>
            <p:custDataLst>
              <p:tags r:id="rId21"/>
            </p:custDataLst>
          </p:nvPr>
        </p:nvSpPr>
        <p:spPr bwMode="auto">
          <a:xfrm>
            <a:off x="1794370" y="1371600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298" name="Line 13"/>
          <p:cNvSpPr>
            <a:spLocks noChangeShapeType="1"/>
          </p:cNvSpPr>
          <p:nvPr>
            <p:custDataLst>
              <p:tags r:id="rId22"/>
            </p:custDataLst>
          </p:nvPr>
        </p:nvSpPr>
        <p:spPr bwMode="auto">
          <a:xfrm>
            <a:off x="2099170" y="1371600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299" name="Text Box 14"/>
          <p:cNvSpPr txBox="1">
            <a:spLocks noChangeArrowheads="1"/>
          </p:cNvSpPr>
          <p:nvPr>
            <p:custDataLst>
              <p:tags r:id="rId23"/>
            </p:custDataLst>
          </p:nvPr>
        </p:nvSpPr>
        <p:spPr bwMode="auto">
          <a:xfrm>
            <a:off x="1371600" y="1290935"/>
            <a:ext cx="328936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</a:p>
        </p:txBody>
      </p:sp>
      <p:sp>
        <p:nvSpPr>
          <p:cNvPr id="300" name="Text Box 15"/>
          <p:cNvSpPr txBox="1">
            <a:spLocks noChangeArrowheads="1"/>
          </p:cNvSpPr>
          <p:nvPr>
            <p:custDataLst>
              <p:tags r:id="rId24"/>
            </p:custDataLst>
          </p:nvPr>
        </p:nvSpPr>
        <p:spPr bwMode="auto">
          <a:xfrm>
            <a:off x="2175370" y="1290935"/>
            <a:ext cx="288925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</a:p>
        </p:txBody>
      </p:sp>
      <p:sp>
        <p:nvSpPr>
          <p:cNvPr id="301" name="Line 4"/>
          <p:cNvSpPr>
            <a:spLocks noChangeShapeType="1"/>
          </p:cNvSpPr>
          <p:nvPr>
            <p:custDataLst>
              <p:tags r:id="rId25"/>
            </p:custDataLst>
          </p:nvPr>
        </p:nvSpPr>
        <p:spPr bwMode="auto">
          <a:xfrm>
            <a:off x="1718170" y="685800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302" name="Text Box 9"/>
          <p:cNvSpPr txBox="1">
            <a:spLocks noChangeArrowheads="1"/>
          </p:cNvSpPr>
          <p:nvPr>
            <p:custDataLst>
              <p:tags r:id="rId26"/>
            </p:custDataLst>
          </p:nvPr>
        </p:nvSpPr>
        <p:spPr bwMode="auto">
          <a:xfrm>
            <a:off x="1489570" y="152400"/>
            <a:ext cx="561372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A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303" name="Text Box 10"/>
          <p:cNvSpPr txBox="1">
            <a:spLocks noChangeArrowheads="1"/>
          </p:cNvSpPr>
          <p:nvPr>
            <p:custDataLst>
              <p:tags r:id="rId27"/>
            </p:custDataLst>
          </p:nvPr>
        </p:nvSpPr>
        <p:spPr bwMode="auto">
          <a:xfrm>
            <a:off x="2022970" y="152400"/>
            <a:ext cx="546945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B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304" name="Rectangle 3"/>
          <p:cNvSpPr>
            <a:spLocks noChangeArrowheads="1"/>
          </p:cNvSpPr>
          <p:nvPr>
            <p:custDataLst>
              <p:tags r:id="rId28"/>
            </p:custDataLst>
          </p:nvPr>
        </p:nvSpPr>
        <p:spPr bwMode="auto">
          <a:xfrm>
            <a:off x="3200399" y="990601"/>
            <a:ext cx="914401" cy="3810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4800">
              <a:latin typeface="Arial" charset="0"/>
              <a:ea typeface="新細明體" charset="-120"/>
            </a:endParaRPr>
          </a:p>
        </p:txBody>
      </p:sp>
      <p:sp>
        <p:nvSpPr>
          <p:cNvPr id="305" name="Line 4"/>
          <p:cNvSpPr>
            <a:spLocks noChangeShapeType="1"/>
          </p:cNvSpPr>
          <p:nvPr>
            <p:custDataLst>
              <p:tags r:id="rId29"/>
            </p:custDataLst>
          </p:nvPr>
        </p:nvSpPr>
        <p:spPr bwMode="auto">
          <a:xfrm>
            <a:off x="3884334" y="685800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306" name="Line 6"/>
          <p:cNvSpPr>
            <a:spLocks noChangeShapeType="1"/>
          </p:cNvSpPr>
          <p:nvPr>
            <p:custDataLst>
              <p:tags r:id="rId30"/>
            </p:custDataLst>
          </p:nvPr>
        </p:nvSpPr>
        <p:spPr bwMode="auto">
          <a:xfrm>
            <a:off x="3503334" y="1371600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307" name="Line 13"/>
          <p:cNvSpPr>
            <a:spLocks noChangeShapeType="1"/>
          </p:cNvSpPr>
          <p:nvPr>
            <p:custDataLst>
              <p:tags r:id="rId31"/>
            </p:custDataLst>
          </p:nvPr>
        </p:nvSpPr>
        <p:spPr bwMode="auto">
          <a:xfrm>
            <a:off x="3808134" y="1371600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308" name="Text Box 14"/>
          <p:cNvSpPr txBox="1">
            <a:spLocks noChangeArrowheads="1"/>
          </p:cNvSpPr>
          <p:nvPr>
            <p:custDataLst>
              <p:tags r:id="rId32"/>
            </p:custDataLst>
          </p:nvPr>
        </p:nvSpPr>
        <p:spPr bwMode="auto">
          <a:xfrm>
            <a:off x="3080564" y="1290935"/>
            <a:ext cx="328936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</a:p>
        </p:txBody>
      </p:sp>
      <p:sp>
        <p:nvSpPr>
          <p:cNvPr id="309" name="Text Box 15"/>
          <p:cNvSpPr txBox="1">
            <a:spLocks noChangeArrowheads="1"/>
          </p:cNvSpPr>
          <p:nvPr>
            <p:custDataLst>
              <p:tags r:id="rId33"/>
            </p:custDataLst>
          </p:nvPr>
        </p:nvSpPr>
        <p:spPr bwMode="auto">
          <a:xfrm>
            <a:off x="3884334" y="1290935"/>
            <a:ext cx="288925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</a:p>
        </p:txBody>
      </p:sp>
      <p:sp>
        <p:nvSpPr>
          <p:cNvPr id="310" name="Line 4"/>
          <p:cNvSpPr>
            <a:spLocks noChangeShapeType="1"/>
          </p:cNvSpPr>
          <p:nvPr>
            <p:custDataLst>
              <p:tags r:id="rId34"/>
            </p:custDataLst>
          </p:nvPr>
        </p:nvSpPr>
        <p:spPr bwMode="auto">
          <a:xfrm>
            <a:off x="3427134" y="685800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311" name="Text Box 9"/>
          <p:cNvSpPr txBox="1">
            <a:spLocks noChangeArrowheads="1"/>
          </p:cNvSpPr>
          <p:nvPr>
            <p:custDataLst>
              <p:tags r:id="rId35"/>
            </p:custDataLst>
          </p:nvPr>
        </p:nvSpPr>
        <p:spPr bwMode="auto">
          <a:xfrm>
            <a:off x="3198534" y="152400"/>
            <a:ext cx="561372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A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2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312" name="Text Box 10"/>
          <p:cNvSpPr txBox="1">
            <a:spLocks noChangeArrowheads="1"/>
          </p:cNvSpPr>
          <p:nvPr>
            <p:custDataLst>
              <p:tags r:id="rId36"/>
            </p:custDataLst>
          </p:nvPr>
        </p:nvSpPr>
        <p:spPr bwMode="auto">
          <a:xfrm>
            <a:off x="3731934" y="152400"/>
            <a:ext cx="546945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B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2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313" name="Rectangle 3"/>
          <p:cNvSpPr>
            <a:spLocks noChangeArrowheads="1"/>
          </p:cNvSpPr>
          <p:nvPr>
            <p:custDataLst>
              <p:tags r:id="rId37"/>
            </p:custDataLst>
          </p:nvPr>
        </p:nvSpPr>
        <p:spPr bwMode="auto">
          <a:xfrm>
            <a:off x="6553200" y="990600"/>
            <a:ext cx="914400" cy="381002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4800">
              <a:latin typeface="Arial" charset="0"/>
              <a:ea typeface="新細明體" charset="-120"/>
            </a:endParaRPr>
          </a:p>
        </p:txBody>
      </p:sp>
      <p:sp>
        <p:nvSpPr>
          <p:cNvPr id="314" name="Line 4"/>
          <p:cNvSpPr>
            <a:spLocks noChangeShapeType="1"/>
          </p:cNvSpPr>
          <p:nvPr>
            <p:custDataLst>
              <p:tags r:id="rId38"/>
            </p:custDataLst>
          </p:nvPr>
        </p:nvSpPr>
        <p:spPr bwMode="auto">
          <a:xfrm>
            <a:off x="7280770" y="685801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315" name="Line 6"/>
          <p:cNvSpPr>
            <a:spLocks noChangeShapeType="1"/>
          </p:cNvSpPr>
          <p:nvPr>
            <p:custDataLst>
              <p:tags r:id="rId39"/>
            </p:custDataLst>
          </p:nvPr>
        </p:nvSpPr>
        <p:spPr bwMode="auto">
          <a:xfrm>
            <a:off x="6899770" y="1371601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316" name="Line 13"/>
          <p:cNvSpPr>
            <a:spLocks noChangeShapeType="1"/>
          </p:cNvSpPr>
          <p:nvPr>
            <p:custDataLst>
              <p:tags r:id="rId40"/>
            </p:custDataLst>
          </p:nvPr>
        </p:nvSpPr>
        <p:spPr bwMode="auto">
          <a:xfrm>
            <a:off x="7204570" y="1371601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317" name="Text Box 14"/>
          <p:cNvSpPr txBox="1">
            <a:spLocks noChangeArrowheads="1"/>
          </p:cNvSpPr>
          <p:nvPr>
            <p:custDataLst>
              <p:tags r:id="rId41"/>
            </p:custDataLst>
          </p:nvPr>
        </p:nvSpPr>
        <p:spPr bwMode="auto">
          <a:xfrm>
            <a:off x="6477000" y="1290936"/>
            <a:ext cx="328936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</a:p>
        </p:txBody>
      </p:sp>
      <p:sp>
        <p:nvSpPr>
          <p:cNvPr id="318" name="Text Box 15"/>
          <p:cNvSpPr txBox="1">
            <a:spLocks noChangeArrowheads="1"/>
          </p:cNvSpPr>
          <p:nvPr>
            <p:custDataLst>
              <p:tags r:id="rId42"/>
            </p:custDataLst>
          </p:nvPr>
        </p:nvSpPr>
        <p:spPr bwMode="auto">
          <a:xfrm>
            <a:off x="7280770" y="1290936"/>
            <a:ext cx="288925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</a:p>
        </p:txBody>
      </p:sp>
      <p:sp>
        <p:nvSpPr>
          <p:cNvPr id="319" name="Line 4"/>
          <p:cNvSpPr>
            <a:spLocks noChangeShapeType="1"/>
          </p:cNvSpPr>
          <p:nvPr>
            <p:custDataLst>
              <p:tags r:id="rId43"/>
            </p:custDataLst>
          </p:nvPr>
        </p:nvSpPr>
        <p:spPr bwMode="auto">
          <a:xfrm>
            <a:off x="6823570" y="685801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320" name="Text Box 9"/>
          <p:cNvSpPr txBox="1">
            <a:spLocks noChangeArrowheads="1"/>
          </p:cNvSpPr>
          <p:nvPr>
            <p:custDataLst>
              <p:tags r:id="rId44"/>
            </p:custDataLst>
          </p:nvPr>
        </p:nvSpPr>
        <p:spPr bwMode="auto">
          <a:xfrm>
            <a:off x="6565550" y="152401"/>
            <a:ext cx="561372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A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321" name="Text Box 10"/>
          <p:cNvSpPr txBox="1">
            <a:spLocks noChangeArrowheads="1"/>
          </p:cNvSpPr>
          <p:nvPr>
            <p:custDataLst>
              <p:tags r:id="rId45"/>
            </p:custDataLst>
          </p:nvPr>
        </p:nvSpPr>
        <p:spPr bwMode="auto">
          <a:xfrm>
            <a:off x="7098950" y="152401"/>
            <a:ext cx="546945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B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322" name="Line 59"/>
          <p:cNvSpPr>
            <a:spLocks noChangeShapeType="1"/>
          </p:cNvSpPr>
          <p:nvPr>
            <p:custDataLst>
              <p:tags r:id="rId46"/>
            </p:custDataLst>
          </p:nvPr>
        </p:nvSpPr>
        <p:spPr bwMode="auto">
          <a:xfrm flipH="1">
            <a:off x="2470963" y="3124201"/>
            <a:ext cx="381001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cxnSp>
        <p:nvCxnSpPr>
          <p:cNvPr id="323" name="Straight Connector 322"/>
          <p:cNvCxnSpPr>
            <a:stCxn id="322" idx="0"/>
          </p:cNvCxnSpPr>
          <p:nvPr>
            <p:custDataLst>
              <p:tags r:id="rId47"/>
            </p:custDataLst>
          </p:nvPr>
        </p:nvCxnSpPr>
        <p:spPr>
          <a:xfrm rot="5400000" flipH="1">
            <a:off x="2509064" y="2781301"/>
            <a:ext cx="685800" cy="0"/>
          </a:xfrm>
          <a:prstGeom prst="line">
            <a:avLst/>
          </a:prstGeom>
          <a:ln w="28575" cap="sq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4" name="Line 59"/>
          <p:cNvSpPr>
            <a:spLocks noChangeShapeType="1"/>
          </p:cNvSpPr>
          <p:nvPr>
            <p:custDataLst>
              <p:tags r:id="rId48"/>
            </p:custDataLst>
          </p:nvPr>
        </p:nvSpPr>
        <p:spPr bwMode="auto">
          <a:xfrm flipH="1">
            <a:off x="4147363" y="3124201"/>
            <a:ext cx="381001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cxnSp>
        <p:nvCxnSpPr>
          <p:cNvPr id="325" name="Straight Connector 324"/>
          <p:cNvCxnSpPr>
            <a:stCxn id="324" idx="0"/>
          </p:cNvCxnSpPr>
          <p:nvPr>
            <p:custDataLst>
              <p:tags r:id="rId49"/>
            </p:custDataLst>
          </p:nvPr>
        </p:nvCxnSpPr>
        <p:spPr>
          <a:xfrm rot="5400000" flipH="1">
            <a:off x="4185464" y="2781301"/>
            <a:ext cx="685800" cy="0"/>
          </a:xfrm>
          <a:prstGeom prst="line">
            <a:avLst/>
          </a:prstGeom>
          <a:ln w="28575" cap="sq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6" name="Line 59"/>
          <p:cNvSpPr>
            <a:spLocks noChangeShapeType="1"/>
          </p:cNvSpPr>
          <p:nvPr>
            <p:custDataLst>
              <p:tags r:id="rId50"/>
            </p:custDataLst>
          </p:nvPr>
        </p:nvSpPr>
        <p:spPr bwMode="auto">
          <a:xfrm flipH="1">
            <a:off x="5823763" y="3124201"/>
            <a:ext cx="381001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cxnSp>
        <p:nvCxnSpPr>
          <p:cNvPr id="327" name="Straight Connector 326"/>
          <p:cNvCxnSpPr>
            <a:stCxn id="326" idx="0"/>
          </p:cNvCxnSpPr>
          <p:nvPr>
            <p:custDataLst>
              <p:tags r:id="rId51"/>
            </p:custDataLst>
          </p:nvPr>
        </p:nvCxnSpPr>
        <p:spPr>
          <a:xfrm rot="5400000" flipH="1">
            <a:off x="5861864" y="2781301"/>
            <a:ext cx="685800" cy="0"/>
          </a:xfrm>
          <a:prstGeom prst="line">
            <a:avLst/>
          </a:prstGeom>
          <a:ln w="28575" cap="sq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8" name="Line 59"/>
          <p:cNvSpPr>
            <a:spLocks noChangeShapeType="1"/>
          </p:cNvSpPr>
          <p:nvPr>
            <p:custDataLst>
              <p:tags r:id="rId52"/>
            </p:custDataLst>
          </p:nvPr>
        </p:nvSpPr>
        <p:spPr bwMode="auto">
          <a:xfrm flipH="1">
            <a:off x="7500162" y="3124200"/>
            <a:ext cx="500837" cy="1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cxnSp>
        <p:nvCxnSpPr>
          <p:cNvPr id="329" name="Straight Connector 328"/>
          <p:cNvCxnSpPr/>
          <p:nvPr>
            <p:custDataLst>
              <p:tags r:id="rId53"/>
            </p:custDataLst>
          </p:nvPr>
        </p:nvCxnSpPr>
        <p:spPr>
          <a:xfrm rot="16200000" flipH="1" flipV="1">
            <a:off x="7467600" y="2590801"/>
            <a:ext cx="1066800" cy="0"/>
          </a:xfrm>
          <a:prstGeom prst="line">
            <a:avLst/>
          </a:prstGeom>
          <a:ln w="28575" cap="sq">
            <a:solidFill>
              <a:schemeClr val="bg1"/>
            </a:solidFill>
            <a:head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30" name="Line 59"/>
          <p:cNvSpPr>
            <a:spLocks noChangeShapeType="1"/>
          </p:cNvSpPr>
          <p:nvPr>
            <p:custDataLst>
              <p:tags r:id="rId54"/>
            </p:custDataLst>
          </p:nvPr>
        </p:nvSpPr>
        <p:spPr bwMode="auto">
          <a:xfrm flipH="1">
            <a:off x="7500163" y="2057401"/>
            <a:ext cx="8382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331" name="Text Box 60"/>
          <p:cNvSpPr txBox="1">
            <a:spLocks noChangeArrowheads="1"/>
          </p:cNvSpPr>
          <p:nvPr>
            <p:custDataLst>
              <p:tags r:id="rId55"/>
            </p:custDataLst>
          </p:nvPr>
        </p:nvSpPr>
        <p:spPr bwMode="auto">
          <a:xfrm>
            <a:off x="8328025" y="1752601"/>
            <a:ext cx="543739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304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304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304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304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3304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3299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altLang="zh-TW">
                <a:ea typeface="新細明體" charset="-120"/>
              </a:rPr>
              <a:t>4-bit CLA</a:t>
            </a:r>
          </a:p>
        </p:txBody>
      </p:sp>
      <p:sp>
        <p:nvSpPr>
          <p:cNvPr id="2133038" name="Rectangle 46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1251765" y="1752601"/>
            <a:ext cx="6248400" cy="685800"/>
          </a:xfrm>
          <a:prstGeom prst="rect">
            <a:avLst/>
          </a:prstGeom>
          <a:noFill/>
          <a:ln w="28575">
            <a:solidFill>
              <a:srgbClr val="92D050"/>
            </a:solidFill>
            <a:miter lim="800000"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pPr algn="ctr" eaLnBrk="1" hangingPunct="1"/>
            <a:r>
              <a:rPr kumimoji="1" lang="en-US" altLang="zh-TW" sz="2400">
                <a:solidFill>
                  <a:srgbClr val="FFFFFF"/>
                </a:solidFill>
                <a:latin typeface="Calibri"/>
                <a:ea typeface="新細明體" charset="-120"/>
              </a:rPr>
              <a:t>CLL (carry look-ahead logic)</a:t>
            </a:r>
          </a:p>
        </p:txBody>
      </p:sp>
      <p:sp>
        <p:nvSpPr>
          <p:cNvPr id="2133051" name="Line 59"/>
          <p:cNvSpPr>
            <a:spLocks noChangeShapeType="1"/>
          </p:cNvSpPr>
          <p:nvPr>
            <p:custDataLst>
              <p:tags r:id="rId3"/>
            </p:custDataLst>
          </p:nvPr>
        </p:nvSpPr>
        <p:spPr bwMode="auto">
          <a:xfrm flipH="1">
            <a:off x="870764" y="2133601"/>
            <a:ext cx="358775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2133052" name="Text Box 60"/>
          <p:cNvSpPr txBox="1"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381000" y="1801239"/>
            <a:ext cx="543739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3200" baseline="-25000" dirty="0">
                <a:solidFill>
                  <a:srgbClr val="FFFFFF"/>
                </a:solidFill>
                <a:latin typeface="Calibri"/>
                <a:ea typeface="新細明體" charset="-120"/>
              </a:rPr>
              <a:t>4</a:t>
            </a:r>
          </a:p>
        </p:txBody>
      </p:sp>
      <p:sp>
        <p:nvSpPr>
          <p:cNvPr id="78" name="Rectangle 3"/>
          <p:cNvSpPr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4876801" y="990602"/>
            <a:ext cx="914399" cy="3810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4800">
              <a:latin typeface="Arial" charset="0"/>
              <a:ea typeface="新細明體" charset="-120"/>
            </a:endParaRPr>
          </a:p>
        </p:txBody>
      </p:sp>
      <p:sp>
        <p:nvSpPr>
          <p:cNvPr id="79" name="Line 4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>
            <a:off x="5581619" y="685801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80" name="Line 6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>
            <a:off x="5200619" y="1371601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81" name="Line 13"/>
          <p:cNvSpPr>
            <a:spLocks noChangeShapeType="1"/>
          </p:cNvSpPr>
          <p:nvPr>
            <p:custDataLst>
              <p:tags r:id="rId8"/>
            </p:custDataLst>
          </p:nvPr>
        </p:nvSpPr>
        <p:spPr bwMode="auto">
          <a:xfrm>
            <a:off x="5505419" y="1371601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82" name="Text Box 14"/>
          <p:cNvSpPr txBox="1"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4777849" y="1290936"/>
            <a:ext cx="328936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</a:p>
        </p:txBody>
      </p:sp>
      <p:sp>
        <p:nvSpPr>
          <p:cNvPr id="83" name="Text Box 15"/>
          <p:cNvSpPr txBox="1"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5581619" y="1290936"/>
            <a:ext cx="288925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  <a:endParaRPr kumimoji="1" lang="en-US" altLang="zh-TW" sz="24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91" name="Line 4"/>
          <p:cNvSpPr>
            <a:spLocks noChangeShapeType="1"/>
          </p:cNvSpPr>
          <p:nvPr>
            <p:custDataLst>
              <p:tags r:id="rId11"/>
            </p:custDataLst>
          </p:nvPr>
        </p:nvSpPr>
        <p:spPr bwMode="auto">
          <a:xfrm>
            <a:off x="5124419" y="685801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94" name="Text Box 9"/>
          <p:cNvSpPr txBox="1">
            <a:spLocks noChangeArrowheads="1"/>
          </p:cNvSpPr>
          <p:nvPr>
            <p:custDataLst>
              <p:tags r:id="rId12"/>
            </p:custDataLst>
          </p:nvPr>
        </p:nvSpPr>
        <p:spPr bwMode="auto">
          <a:xfrm>
            <a:off x="4895819" y="152401"/>
            <a:ext cx="561372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A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95" name="Text Box 10"/>
          <p:cNvSpPr txBox="1"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5429219" y="152401"/>
            <a:ext cx="546945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B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96" name="Rectangle 3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1524000" y="990601"/>
            <a:ext cx="910806" cy="3810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4800">
              <a:latin typeface="Arial" charset="0"/>
              <a:ea typeface="新細明體" charset="-120"/>
            </a:endParaRPr>
          </a:p>
        </p:txBody>
      </p:sp>
      <p:sp>
        <p:nvSpPr>
          <p:cNvPr id="97" name="Line 4"/>
          <p:cNvSpPr>
            <a:spLocks noChangeShapeType="1"/>
          </p:cNvSpPr>
          <p:nvPr>
            <p:custDataLst>
              <p:tags r:id="rId15"/>
            </p:custDataLst>
          </p:nvPr>
        </p:nvSpPr>
        <p:spPr bwMode="auto">
          <a:xfrm>
            <a:off x="2175370" y="685800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98" name="Line 6"/>
          <p:cNvSpPr>
            <a:spLocks noChangeShapeType="1"/>
          </p:cNvSpPr>
          <p:nvPr>
            <p:custDataLst>
              <p:tags r:id="rId16"/>
            </p:custDataLst>
          </p:nvPr>
        </p:nvSpPr>
        <p:spPr bwMode="auto">
          <a:xfrm>
            <a:off x="1794370" y="1371600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99" name="Line 13"/>
          <p:cNvSpPr>
            <a:spLocks noChangeShapeType="1"/>
          </p:cNvSpPr>
          <p:nvPr>
            <p:custDataLst>
              <p:tags r:id="rId17"/>
            </p:custDataLst>
          </p:nvPr>
        </p:nvSpPr>
        <p:spPr bwMode="auto">
          <a:xfrm>
            <a:off x="2099170" y="1371600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100" name="Text Box 14"/>
          <p:cNvSpPr txBox="1"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1371600" y="1290935"/>
            <a:ext cx="328936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</a:p>
        </p:txBody>
      </p:sp>
      <p:sp>
        <p:nvSpPr>
          <p:cNvPr id="101" name="Text Box 15"/>
          <p:cNvSpPr txBox="1"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2175370" y="1290935"/>
            <a:ext cx="288925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</a:p>
        </p:txBody>
      </p:sp>
      <p:sp>
        <p:nvSpPr>
          <p:cNvPr id="102" name="Line 4"/>
          <p:cNvSpPr>
            <a:spLocks noChangeShapeType="1"/>
          </p:cNvSpPr>
          <p:nvPr>
            <p:custDataLst>
              <p:tags r:id="rId20"/>
            </p:custDataLst>
          </p:nvPr>
        </p:nvSpPr>
        <p:spPr bwMode="auto">
          <a:xfrm>
            <a:off x="1718170" y="685800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103" name="Text Box 9"/>
          <p:cNvSpPr txBox="1">
            <a:spLocks noChangeArrowheads="1"/>
          </p:cNvSpPr>
          <p:nvPr>
            <p:custDataLst>
              <p:tags r:id="rId21"/>
            </p:custDataLst>
          </p:nvPr>
        </p:nvSpPr>
        <p:spPr bwMode="auto">
          <a:xfrm>
            <a:off x="1489570" y="152400"/>
            <a:ext cx="561372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A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104" name="Text Box 10"/>
          <p:cNvSpPr txBox="1">
            <a:spLocks noChangeArrowheads="1"/>
          </p:cNvSpPr>
          <p:nvPr>
            <p:custDataLst>
              <p:tags r:id="rId22"/>
            </p:custDataLst>
          </p:nvPr>
        </p:nvSpPr>
        <p:spPr bwMode="auto">
          <a:xfrm>
            <a:off x="2022970" y="152400"/>
            <a:ext cx="546945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B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105" name="Rectangle 3"/>
          <p:cNvSpPr>
            <a:spLocks noChangeArrowheads="1"/>
          </p:cNvSpPr>
          <p:nvPr>
            <p:custDataLst>
              <p:tags r:id="rId23"/>
            </p:custDataLst>
          </p:nvPr>
        </p:nvSpPr>
        <p:spPr bwMode="auto">
          <a:xfrm>
            <a:off x="3200399" y="990601"/>
            <a:ext cx="914401" cy="3810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4800">
              <a:latin typeface="Arial" charset="0"/>
              <a:ea typeface="新細明體" charset="-120"/>
            </a:endParaRPr>
          </a:p>
        </p:txBody>
      </p:sp>
      <p:sp>
        <p:nvSpPr>
          <p:cNvPr id="106" name="Line 4"/>
          <p:cNvSpPr>
            <a:spLocks noChangeShapeType="1"/>
          </p:cNvSpPr>
          <p:nvPr>
            <p:custDataLst>
              <p:tags r:id="rId24"/>
            </p:custDataLst>
          </p:nvPr>
        </p:nvSpPr>
        <p:spPr bwMode="auto">
          <a:xfrm>
            <a:off x="3884334" y="685800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107" name="Line 6"/>
          <p:cNvSpPr>
            <a:spLocks noChangeShapeType="1"/>
          </p:cNvSpPr>
          <p:nvPr>
            <p:custDataLst>
              <p:tags r:id="rId25"/>
            </p:custDataLst>
          </p:nvPr>
        </p:nvSpPr>
        <p:spPr bwMode="auto">
          <a:xfrm>
            <a:off x="3503334" y="1371600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108" name="Line 13"/>
          <p:cNvSpPr>
            <a:spLocks noChangeShapeType="1"/>
          </p:cNvSpPr>
          <p:nvPr>
            <p:custDataLst>
              <p:tags r:id="rId26"/>
            </p:custDataLst>
          </p:nvPr>
        </p:nvSpPr>
        <p:spPr bwMode="auto">
          <a:xfrm>
            <a:off x="3808134" y="1371600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109" name="Text Box 14"/>
          <p:cNvSpPr txBox="1">
            <a:spLocks noChangeArrowheads="1"/>
          </p:cNvSpPr>
          <p:nvPr>
            <p:custDataLst>
              <p:tags r:id="rId27"/>
            </p:custDataLst>
          </p:nvPr>
        </p:nvSpPr>
        <p:spPr bwMode="auto">
          <a:xfrm>
            <a:off x="3080564" y="1290935"/>
            <a:ext cx="328936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</a:p>
        </p:txBody>
      </p:sp>
      <p:sp>
        <p:nvSpPr>
          <p:cNvPr id="110" name="Text Box 15"/>
          <p:cNvSpPr txBox="1">
            <a:spLocks noChangeArrowheads="1"/>
          </p:cNvSpPr>
          <p:nvPr>
            <p:custDataLst>
              <p:tags r:id="rId28"/>
            </p:custDataLst>
          </p:nvPr>
        </p:nvSpPr>
        <p:spPr bwMode="auto">
          <a:xfrm>
            <a:off x="3884334" y="1290935"/>
            <a:ext cx="288925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</a:p>
        </p:txBody>
      </p:sp>
      <p:sp>
        <p:nvSpPr>
          <p:cNvPr id="111" name="Line 4"/>
          <p:cNvSpPr>
            <a:spLocks noChangeShapeType="1"/>
          </p:cNvSpPr>
          <p:nvPr>
            <p:custDataLst>
              <p:tags r:id="rId29"/>
            </p:custDataLst>
          </p:nvPr>
        </p:nvSpPr>
        <p:spPr bwMode="auto">
          <a:xfrm>
            <a:off x="3427134" y="685800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112" name="Text Box 9"/>
          <p:cNvSpPr txBox="1">
            <a:spLocks noChangeArrowheads="1"/>
          </p:cNvSpPr>
          <p:nvPr>
            <p:custDataLst>
              <p:tags r:id="rId30"/>
            </p:custDataLst>
          </p:nvPr>
        </p:nvSpPr>
        <p:spPr bwMode="auto">
          <a:xfrm>
            <a:off x="3198534" y="152400"/>
            <a:ext cx="561372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A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2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113" name="Text Box 10"/>
          <p:cNvSpPr txBox="1">
            <a:spLocks noChangeArrowheads="1"/>
          </p:cNvSpPr>
          <p:nvPr>
            <p:custDataLst>
              <p:tags r:id="rId31"/>
            </p:custDataLst>
          </p:nvPr>
        </p:nvSpPr>
        <p:spPr bwMode="auto">
          <a:xfrm>
            <a:off x="3731934" y="152400"/>
            <a:ext cx="546945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B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2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114" name="Rectangle 3"/>
          <p:cNvSpPr>
            <a:spLocks noChangeArrowheads="1"/>
          </p:cNvSpPr>
          <p:nvPr>
            <p:custDataLst>
              <p:tags r:id="rId32"/>
            </p:custDataLst>
          </p:nvPr>
        </p:nvSpPr>
        <p:spPr bwMode="auto">
          <a:xfrm>
            <a:off x="6553200" y="990600"/>
            <a:ext cx="914400" cy="381002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4800">
              <a:latin typeface="Arial" charset="0"/>
              <a:ea typeface="新細明體" charset="-120"/>
            </a:endParaRPr>
          </a:p>
        </p:txBody>
      </p:sp>
      <p:sp>
        <p:nvSpPr>
          <p:cNvPr id="115" name="Line 4"/>
          <p:cNvSpPr>
            <a:spLocks noChangeShapeType="1"/>
          </p:cNvSpPr>
          <p:nvPr>
            <p:custDataLst>
              <p:tags r:id="rId33"/>
            </p:custDataLst>
          </p:nvPr>
        </p:nvSpPr>
        <p:spPr bwMode="auto">
          <a:xfrm>
            <a:off x="7280770" y="685801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116" name="Line 6"/>
          <p:cNvSpPr>
            <a:spLocks noChangeShapeType="1"/>
          </p:cNvSpPr>
          <p:nvPr>
            <p:custDataLst>
              <p:tags r:id="rId34"/>
            </p:custDataLst>
          </p:nvPr>
        </p:nvSpPr>
        <p:spPr bwMode="auto">
          <a:xfrm>
            <a:off x="6899770" y="1371601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117" name="Line 13"/>
          <p:cNvSpPr>
            <a:spLocks noChangeShapeType="1"/>
          </p:cNvSpPr>
          <p:nvPr>
            <p:custDataLst>
              <p:tags r:id="rId35"/>
            </p:custDataLst>
          </p:nvPr>
        </p:nvSpPr>
        <p:spPr bwMode="auto">
          <a:xfrm>
            <a:off x="7204570" y="1371601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118" name="Text Box 14"/>
          <p:cNvSpPr txBox="1">
            <a:spLocks noChangeArrowheads="1"/>
          </p:cNvSpPr>
          <p:nvPr>
            <p:custDataLst>
              <p:tags r:id="rId36"/>
            </p:custDataLst>
          </p:nvPr>
        </p:nvSpPr>
        <p:spPr bwMode="auto">
          <a:xfrm>
            <a:off x="6477000" y="1290936"/>
            <a:ext cx="328936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</a:p>
        </p:txBody>
      </p:sp>
      <p:sp>
        <p:nvSpPr>
          <p:cNvPr id="119" name="Text Box 15"/>
          <p:cNvSpPr txBox="1">
            <a:spLocks noChangeArrowheads="1"/>
          </p:cNvSpPr>
          <p:nvPr>
            <p:custDataLst>
              <p:tags r:id="rId37"/>
            </p:custDataLst>
          </p:nvPr>
        </p:nvSpPr>
        <p:spPr bwMode="auto">
          <a:xfrm>
            <a:off x="7280770" y="1290936"/>
            <a:ext cx="288925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</a:p>
        </p:txBody>
      </p:sp>
      <p:sp>
        <p:nvSpPr>
          <p:cNvPr id="120" name="Line 4"/>
          <p:cNvSpPr>
            <a:spLocks noChangeShapeType="1"/>
          </p:cNvSpPr>
          <p:nvPr>
            <p:custDataLst>
              <p:tags r:id="rId38"/>
            </p:custDataLst>
          </p:nvPr>
        </p:nvSpPr>
        <p:spPr bwMode="auto">
          <a:xfrm>
            <a:off x="6823570" y="685801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121" name="Text Box 9"/>
          <p:cNvSpPr txBox="1">
            <a:spLocks noChangeArrowheads="1"/>
          </p:cNvSpPr>
          <p:nvPr>
            <p:custDataLst>
              <p:tags r:id="rId39"/>
            </p:custDataLst>
          </p:nvPr>
        </p:nvSpPr>
        <p:spPr bwMode="auto">
          <a:xfrm>
            <a:off x="6565550" y="152401"/>
            <a:ext cx="561372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A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122" name="Text Box 10"/>
          <p:cNvSpPr txBox="1">
            <a:spLocks noChangeArrowheads="1"/>
          </p:cNvSpPr>
          <p:nvPr>
            <p:custDataLst>
              <p:tags r:id="rId40"/>
            </p:custDataLst>
          </p:nvPr>
        </p:nvSpPr>
        <p:spPr bwMode="auto">
          <a:xfrm>
            <a:off x="7098950" y="152401"/>
            <a:ext cx="546945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B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123" name="Line 59"/>
          <p:cNvSpPr>
            <a:spLocks noChangeShapeType="1"/>
          </p:cNvSpPr>
          <p:nvPr>
            <p:custDataLst>
              <p:tags r:id="rId41"/>
            </p:custDataLst>
          </p:nvPr>
        </p:nvSpPr>
        <p:spPr bwMode="auto">
          <a:xfrm flipH="1">
            <a:off x="2470963" y="3124201"/>
            <a:ext cx="381001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cxnSp>
        <p:nvCxnSpPr>
          <p:cNvPr id="126" name="Straight Connector 125"/>
          <p:cNvCxnSpPr>
            <a:stCxn id="123" idx="0"/>
          </p:cNvCxnSpPr>
          <p:nvPr>
            <p:custDataLst>
              <p:tags r:id="rId42"/>
            </p:custDataLst>
          </p:nvPr>
        </p:nvCxnSpPr>
        <p:spPr>
          <a:xfrm rot="5400000" flipH="1">
            <a:off x="2509064" y="2781301"/>
            <a:ext cx="685800" cy="0"/>
          </a:xfrm>
          <a:prstGeom prst="line">
            <a:avLst/>
          </a:prstGeom>
          <a:ln w="28575" cap="sq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2" name="Line 59"/>
          <p:cNvSpPr>
            <a:spLocks noChangeShapeType="1"/>
          </p:cNvSpPr>
          <p:nvPr>
            <p:custDataLst>
              <p:tags r:id="rId43"/>
            </p:custDataLst>
          </p:nvPr>
        </p:nvSpPr>
        <p:spPr bwMode="auto">
          <a:xfrm flipH="1">
            <a:off x="4147363" y="3124201"/>
            <a:ext cx="381001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cxnSp>
        <p:nvCxnSpPr>
          <p:cNvPr id="134" name="Straight Connector 133"/>
          <p:cNvCxnSpPr>
            <a:stCxn id="132" idx="0"/>
          </p:cNvCxnSpPr>
          <p:nvPr>
            <p:custDataLst>
              <p:tags r:id="rId44"/>
            </p:custDataLst>
          </p:nvPr>
        </p:nvCxnSpPr>
        <p:spPr>
          <a:xfrm rot="5400000" flipH="1">
            <a:off x="4185464" y="2781301"/>
            <a:ext cx="685800" cy="0"/>
          </a:xfrm>
          <a:prstGeom prst="line">
            <a:avLst/>
          </a:prstGeom>
          <a:ln w="28575" cap="sq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5" name="Line 59"/>
          <p:cNvSpPr>
            <a:spLocks noChangeShapeType="1"/>
          </p:cNvSpPr>
          <p:nvPr>
            <p:custDataLst>
              <p:tags r:id="rId45"/>
            </p:custDataLst>
          </p:nvPr>
        </p:nvSpPr>
        <p:spPr bwMode="auto">
          <a:xfrm flipH="1">
            <a:off x="5823763" y="3124201"/>
            <a:ext cx="381001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cxnSp>
        <p:nvCxnSpPr>
          <p:cNvPr id="137" name="Straight Connector 136"/>
          <p:cNvCxnSpPr>
            <a:stCxn id="135" idx="0"/>
          </p:cNvCxnSpPr>
          <p:nvPr>
            <p:custDataLst>
              <p:tags r:id="rId46"/>
            </p:custDataLst>
          </p:nvPr>
        </p:nvCxnSpPr>
        <p:spPr>
          <a:xfrm rot="5400000" flipH="1">
            <a:off x="5861864" y="2781301"/>
            <a:ext cx="685800" cy="0"/>
          </a:xfrm>
          <a:prstGeom prst="line">
            <a:avLst/>
          </a:prstGeom>
          <a:ln w="28575" cap="sq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8" name="Line 59"/>
          <p:cNvSpPr>
            <a:spLocks noChangeShapeType="1"/>
          </p:cNvSpPr>
          <p:nvPr>
            <p:custDataLst>
              <p:tags r:id="rId47"/>
            </p:custDataLst>
          </p:nvPr>
        </p:nvSpPr>
        <p:spPr bwMode="auto">
          <a:xfrm flipH="1">
            <a:off x="7500162" y="3124200"/>
            <a:ext cx="500837" cy="1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cxnSp>
        <p:nvCxnSpPr>
          <p:cNvPr id="140" name="Straight Connector 139"/>
          <p:cNvCxnSpPr/>
          <p:nvPr>
            <p:custDataLst>
              <p:tags r:id="rId48"/>
            </p:custDataLst>
          </p:nvPr>
        </p:nvCxnSpPr>
        <p:spPr>
          <a:xfrm rot="16200000" flipH="1" flipV="1">
            <a:off x="7467600" y="2590801"/>
            <a:ext cx="1066800" cy="0"/>
          </a:xfrm>
          <a:prstGeom prst="line">
            <a:avLst/>
          </a:prstGeom>
          <a:ln w="28575" cap="sq">
            <a:solidFill>
              <a:schemeClr val="bg1"/>
            </a:solidFill>
            <a:head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3" name="Line 59"/>
          <p:cNvSpPr>
            <a:spLocks noChangeShapeType="1"/>
          </p:cNvSpPr>
          <p:nvPr>
            <p:custDataLst>
              <p:tags r:id="rId49"/>
            </p:custDataLst>
          </p:nvPr>
        </p:nvSpPr>
        <p:spPr bwMode="auto">
          <a:xfrm flipH="1">
            <a:off x="7500163" y="2057401"/>
            <a:ext cx="8382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144" name="Text Box 60"/>
          <p:cNvSpPr txBox="1">
            <a:spLocks noChangeArrowheads="1"/>
          </p:cNvSpPr>
          <p:nvPr>
            <p:custDataLst>
              <p:tags r:id="rId50"/>
            </p:custDataLst>
          </p:nvPr>
        </p:nvSpPr>
        <p:spPr bwMode="auto">
          <a:xfrm>
            <a:off x="8328025" y="1752601"/>
            <a:ext cx="543739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58" name="Rectangle 4"/>
          <p:cNvSpPr>
            <a:spLocks noChangeArrowheads="1"/>
          </p:cNvSpPr>
          <p:nvPr>
            <p:custDataLst>
              <p:tags r:id="rId51"/>
            </p:custDataLst>
          </p:nvPr>
        </p:nvSpPr>
        <p:spPr bwMode="auto">
          <a:xfrm>
            <a:off x="1524000" y="2971800"/>
            <a:ext cx="914400" cy="838200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2000">
              <a:latin typeface="Arial" charset="0"/>
              <a:ea typeface="新細明體" charset="-120"/>
            </a:endParaRPr>
          </a:p>
        </p:txBody>
      </p:sp>
      <p:sp>
        <p:nvSpPr>
          <p:cNvPr id="59" name="Line 5"/>
          <p:cNvSpPr>
            <a:spLocks noChangeShapeType="1"/>
          </p:cNvSpPr>
          <p:nvPr>
            <p:custDataLst>
              <p:tags r:id="rId52"/>
            </p:custDataLst>
          </p:nvPr>
        </p:nvSpPr>
        <p:spPr bwMode="auto">
          <a:xfrm flipH="1">
            <a:off x="1752600" y="2666999"/>
            <a:ext cx="0" cy="279399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60" name="Line 6"/>
          <p:cNvSpPr>
            <a:spLocks noChangeShapeType="1"/>
          </p:cNvSpPr>
          <p:nvPr>
            <p:custDataLst>
              <p:tags r:id="rId53"/>
            </p:custDataLst>
          </p:nvPr>
        </p:nvSpPr>
        <p:spPr bwMode="auto">
          <a:xfrm flipH="1">
            <a:off x="2209800" y="2666999"/>
            <a:ext cx="0" cy="279399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61" name="Line 7"/>
          <p:cNvSpPr>
            <a:spLocks noChangeShapeType="1"/>
          </p:cNvSpPr>
          <p:nvPr>
            <p:custDataLst>
              <p:tags r:id="rId54"/>
            </p:custDataLst>
          </p:nvPr>
        </p:nvSpPr>
        <p:spPr bwMode="auto">
          <a:xfrm flipH="1">
            <a:off x="1981200" y="3809999"/>
            <a:ext cx="0" cy="44767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62" name="Text Box 11"/>
          <p:cNvSpPr txBox="1">
            <a:spLocks noChangeArrowheads="1"/>
          </p:cNvSpPr>
          <p:nvPr>
            <p:custDataLst>
              <p:tags r:id="rId55"/>
            </p:custDataLst>
          </p:nvPr>
        </p:nvSpPr>
        <p:spPr bwMode="auto">
          <a:xfrm>
            <a:off x="1752600" y="4190999"/>
            <a:ext cx="546945" cy="584775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R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63" name="Rectangle 4"/>
          <p:cNvSpPr>
            <a:spLocks noChangeArrowheads="1"/>
          </p:cNvSpPr>
          <p:nvPr>
            <p:custDataLst>
              <p:tags r:id="rId56"/>
            </p:custDataLst>
          </p:nvPr>
        </p:nvSpPr>
        <p:spPr bwMode="auto">
          <a:xfrm>
            <a:off x="3200400" y="2971801"/>
            <a:ext cx="914400" cy="838200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2000">
              <a:latin typeface="Arial" charset="0"/>
              <a:ea typeface="新細明體" charset="-120"/>
            </a:endParaRPr>
          </a:p>
        </p:txBody>
      </p:sp>
      <p:sp>
        <p:nvSpPr>
          <p:cNvPr id="64" name="Line 5"/>
          <p:cNvSpPr>
            <a:spLocks noChangeShapeType="1"/>
          </p:cNvSpPr>
          <p:nvPr>
            <p:custDataLst>
              <p:tags r:id="rId57"/>
            </p:custDataLst>
          </p:nvPr>
        </p:nvSpPr>
        <p:spPr bwMode="auto">
          <a:xfrm flipH="1">
            <a:off x="3429000" y="2667000"/>
            <a:ext cx="0" cy="279399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65" name="Line 6"/>
          <p:cNvSpPr>
            <a:spLocks noChangeShapeType="1"/>
          </p:cNvSpPr>
          <p:nvPr>
            <p:custDataLst>
              <p:tags r:id="rId58"/>
            </p:custDataLst>
          </p:nvPr>
        </p:nvSpPr>
        <p:spPr bwMode="auto">
          <a:xfrm flipH="1">
            <a:off x="3886200" y="2667000"/>
            <a:ext cx="0" cy="279399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66" name="Line 7"/>
          <p:cNvSpPr>
            <a:spLocks noChangeShapeType="1"/>
          </p:cNvSpPr>
          <p:nvPr>
            <p:custDataLst>
              <p:tags r:id="rId59"/>
            </p:custDataLst>
          </p:nvPr>
        </p:nvSpPr>
        <p:spPr bwMode="auto">
          <a:xfrm flipH="1">
            <a:off x="3657600" y="3810000"/>
            <a:ext cx="0" cy="44767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3200"/>
          </a:p>
        </p:txBody>
      </p:sp>
      <p:sp>
        <p:nvSpPr>
          <p:cNvPr id="67" name="Text Box 11"/>
          <p:cNvSpPr txBox="1">
            <a:spLocks noChangeArrowheads="1"/>
          </p:cNvSpPr>
          <p:nvPr>
            <p:custDataLst>
              <p:tags r:id="rId60"/>
            </p:custDataLst>
          </p:nvPr>
        </p:nvSpPr>
        <p:spPr bwMode="auto">
          <a:xfrm>
            <a:off x="3429000" y="4191000"/>
            <a:ext cx="546945" cy="584775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R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2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68" name="Rectangle 4"/>
          <p:cNvSpPr>
            <a:spLocks noChangeArrowheads="1"/>
          </p:cNvSpPr>
          <p:nvPr>
            <p:custDataLst>
              <p:tags r:id="rId61"/>
            </p:custDataLst>
          </p:nvPr>
        </p:nvSpPr>
        <p:spPr bwMode="auto">
          <a:xfrm>
            <a:off x="4876800" y="2971800"/>
            <a:ext cx="914400" cy="838200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2000">
              <a:latin typeface="Arial" charset="0"/>
              <a:ea typeface="新細明體" charset="-120"/>
            </a:endParaRPr>
          </a:p>
        </p:txBody>
      </p:sp>
      <p:sp>
        <p:nvSpPr>
          <p:cNvPr id="69" name="Line 5"/>
          <p:cNvSpPr>
            <a:spLocks noChangeShapeType="1"/>
          </p:cNvSpPr>
          <p:nvPr>
            <p:custDataLst>
              <p:tags r:id="rId62"/>
            </p:custDataLst>
          </p:nvPr>
        </p:nvSpPr>
        <p:spPr bwMode="auto">
          <a:xfrm flipH="1">
            <a:off x="5105400" y="2666999"/>
            <a:ext cx="0" cy="279399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70" name="Line 6"/>
          <p:cNvSpPr>
            <a:spLocks noChangeShapeType="1"/>
          </p:cNvSpPr>
          <p:nvPr>
            <p:custDataLst>
              <p:tags r:id="rId63"/>
            </p:custDataLst>
          </p:nvPr>
        </p:nvSpPr>
        <p:spPr bwMode="auto">
          <a:xfrm flipH="1">
            <a:off x="5562600" y="2666999"/>
            <a:ext cx="0" cy="279399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71" name="Line 7"/>
          <p:cNvSpPr>
            <a:spLocks noChangeShapeType="1"/>
          </p:cNvSpPr>
          <p:nvPr>
            <p:custDataLst>
              <p:tags r:id="rId64"/>
            </p:custDataLst>
          </p:nvPr>
        </p:nvSpPr>
        <p:spPr bwMode="auto">
          <a:xfrm flipH="1">
            <a:off x="5334000" y="3809999"/>
            <a:ext cx="0" cy="44767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72" name="Text Box 11"/>
          <p:cNvSpPr txBox="1">
            <a:spLocks noChangeArrowheads="1"/>
          </p:cNvSpPr>
          <p:nvPr>
            <p:custDataLst>
              <p:tags r:id="rId65"/>
            </p:custDataLst>
          </p:nvPr>
        </p:nvSpPr>
        <p:spPr bwMode="auto">
          <a:xfrm>
            <a:off x="5105400" y="4190999"/>
            <a:ext cx="546945" cy="584775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R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73" name="Rectangle 4"/>
          <p:cNvSpPr>
            <a:spLocks noChangeArrowheads="1"/>
          </p:cNvSpPr>
          <p:nvPr>
            <p:custDataLst>
              <p:tags r:id="rId66"/>
            </p:custDataLst>
          </p:nvPr>
        </p:nvSpPr>
        <p:spPr bwMode="auto">
          <a:xfrm>
            <a:off x="6553200" y="2971800"/>
            <a:ext cx="914400" cy="838200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endParaRPr kumimoji="1" lang="en-US" altLang="zh-TW" sz="2000">
              <a:latin typeface="Arial" charset="0"/>
              <a:ea typeface="新細明體" charset="-120"/>
            </a:endParaRPr>
          </a:p>
        </p:txBody>
      </p:sp>
      <p:sp>
        <p:nvSpPr>
          <p:cNvPr id="74" name="Line 5"/>
          <p:cNvSpPr>
            <a:spLocks noChangeShapeType="1"/>
          </p:cNvSpPr>
          <p:nvPr>
            <p:custDataLst>
              <p:tags r:id="rId67"/>
            </p:custDataLst>
          </p:nvPr>
        </p:nvSpPr>
        <p:spPr bwMode="auto">
          <a:xfrm flipH="1">
            <a:off x="6781800" y="2666999"/>
            <a:ext cx="0" cy="279399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75" name="Line 6"/>
          <p:cNvSpPr>
            <a:spLocks noChangeShapeType="1"/>
          </p:cNvSpPr>
          <p:nvPr>
            <p:custDataLst>
              <p:tags r:id="rId68"/>
            </p:custDataLst>
          </p:nvPr>
        </p:nvSpPr>
        <p:spPr bwMode="auto">
          <a:xfrm flipH="1">
            <a:off x="7239000" y="2666999"/>
            <a:ext cx="0" cy="279399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76" name="Line 7"/>
          <p:cNvSpPr>
            <a:spLocks noChangeShapeType="1"/>
          </p:cNvSpPr>
          <p:nvPr>
            <p:custDataLst>
              <p:tags r:id="rId69"/>
            </p:custDataLst>
          </p:nvPr>
        </p:nvSpPr>
        <p:spPr bwMode="auto">
          <a:xfrm flipH="1">
            <a:off x="7010400" y="3809999"/>
            <a:ext cx="0" cy="44767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77" name="Text Box 11"/>
          <p:cNvSpPr txBox="1">
            <a:spLocks noChangeArrowheads="1"/>
          </p:cNvSpPr>
          <p:nvPr>
            <p:custDataLst>
              <p:tags r:id="rId70"/>
            </p:custDataLst>
          </p:nvPr>
        </p:nvSpPr>
        <p:spPr bwMode="auto">
          <a:xfrm>
            <a:off x="6781800" y="4190999"/>
            <a:ext cx="546945" cy="584775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R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Space Time Tradeoff</a:t>
            </a:r>
            <a:endParaRPr lang="en-US" dirty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custDataLst>
              <p:tags r:id="rId2"/>
            </p:custDataLst>
          </p:nvPr>
        </p:nvGraphicFramePr>
        <p:xfrm>
          <a:off x="76200" y="609598"/>
          <a:ext cx="8991600" cy="1992087"/>
        </p:xfrm>
        <a:graphic>
          <a:graphicData uri="http://schemas.openxmlformats.org/drawingml/2006/table">
            <a:tbl>
              <a:tblPr firstRow="1" bandRow="1">
                <a:tableStyleId>{073A0DAA-6AF3-43AB-8588-CEC1D06C72B9}</a:tableStyleId>
              </a:tblPr>
              <a:tblGrid>
                <a:gridCol w="2167617"/>
                <a:gridCol w="4156983"/>
                <a:gridCol w="2667000"/>
              </a:tblGrid>
              <a:tr h="664029">
                <a:tc>
                  <a:txBody>
                    <a:bodyPr/>
                    <a:lstStyle/>
                    <a:p>
                      <a:endParaRPr lang="en-US" sz="20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381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Space</a:t>
                      </a: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381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Time</a:t>
                      </a:r>
                      <a:endParaRPr lang="en-US" sz="20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381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  <a:tr h="664029"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4</a:t>
                      </a:r>
                      <a:r>
                        <a:rPr lang="en-US" sz="2000" baseline="0" dirty="0" smtClean="0">
                          <a:solidFill>
                            <a:schemeClr val="bg1"/>
                          </a:solidFill>
                        </a:rPr>
                        <a:t> Bit Ripple</a:t>
                      </a:r>
                      <a:endParaRPr lang="en-US" sz="20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381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2">
                        <a:lumMod val="75000"/>
                        <a:lumOff val="2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4 x 9 =</a:t>
                      </a:r>
                      <a:r>
                        <a:rPr lang="en-US" sz="2000" baseline="0" dirty="0" smtClean="0">
                          <a:solidFill>
                            <a:schemeClr val="bg1"/>
                          </a:solidFill>
                        </a:rPr>
                        <a:t> </a:t>
                      </a:r>
                      <a:r>
                        <a:rPr lang="en-US" sz="2000" b="1" baseline="0" dirty="0" smtClean="0">
                          <a:solidFill>
                            <a:schemeClr val="bg1"/>
                          </a:solidFill>
                        </a:rPr>
                        <a:t>36 </a:t>
                      </a:r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gates</a:t>
                      </a: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 (4 input)</a:t>
                      </a:r>
                      <a:endParaRPr lang="en-US" sz="20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381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2">
                        <a:lumMod val="75000"/>
                        <a:lumOff val="2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4 x 2 = </a:t>
                      </a:r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8 gate delays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381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2">
                        <a:lumMod val="75000"/>
                        <a:lumOff val="25000"/>
                      </a:schemeClr>
                    </a:solidFill>
                  </a:tcPr>
                </a:tc>
              </a:tr>
              <a:tr h="664029"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4 Bit  </a:t>
                      </a:r>
                      <a:r>
                        <a:rPr lang="en-US" sz="2000" baseline="0" dirty="0" smtClean="0">
                          <a:solidFill>
                            <a:schemeClr val="bg1"/>
                          </a:solidFill>
                        </a:rPr>
                        <a:t>Look-Ahead</a:t>
                      </a:r>
                      <a:endParaRPr lang="en-US" sz="20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4 x 11 + 14 = </a:t>
                      </a:r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58 gates </a:t>
                      </a: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(5 input)</a:t>
                      </a:r>
                      <a:endParaRPr lang="en-US" sz="20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5 gate delays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</a:tbl>
          </a:graphicData>
        </a:graphic>
      </p:graphicFrame>
      <p:graphicFrame>
        <p:nvGraphicFramePr>
          <p:cNvPr id="5" name="Table 4"/>
          <p:cNvGraphicFramePr>
            <a:graphicFrameLocks noGrp="1"/>
          </p:cNvGraphicFramePr>
          <p:nvPr>
            <p:custDataLst>
              <p:tags r:id="rId3"/>
            </p:custDataLst>
          </p:nvPr>
        </p:nvGraphicFramePr>
        <p:xfrm>
          <a:off x="76200" y="2601684"/>
          <a:ext cx="8991600" cy="1328058"/>
        </p:xfrm>
        <a:graphic>
          <a:graphicData uri="http://schemas.openxmlformats.org/drawingml/2006/table">
            <a:tbl>
              <a:tblPr firstRow="1" bandRow="1">
                <a:tableStyleId>{073A0DAA-6AF3-43AB-8588-CEC1D06C72B9}</a:tableStyleId>
              </a:tblPr>
              <a:tblGrid>
                <a:gridCol w="2167617"/>
                <a:gridCol w="4156983"/>
                <a:gridCol w="2667000"/>
              </a:tblGrid>
              <a:tr h="664029"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16 Bit</a:t>
                      </a:r>
                      <a:r>
                        <a:rPr lang="en-US" sz="2000" baseline="0" dirty="0" smtClean="0">
                          <a:solidFill>
                            <a:schemeClr val="bg1"/>
                          </a:solidFill>
                        </a:rPr>
                        <a:t> Ripple</a:t>
                      </a:r>
                      <a:endParaRPr lang="en-US" sz="20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2">
                        <a:lumMod val="75000"/>
                        <a:lumOff val="2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endParaRPr lang="en-US" sz="20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2">
                        <a:lumMod val="75000"/>
                        <a:lumOff val="2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2">
                        <a:lumMod val="75000"/>
                        <a:lumOff val="25000"/>
                      </a:schemeClr>
                    </a:solidFill>
                  </a:tcPr>
                </a:tc>
              </a:tr>
              <a:tr h="664029"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16 Bit Look-Ahead</a:t>
                      </a:r>
                      <a:endParaRPr lang="en-US" sz="20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2000" dirty="0" smtClean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/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</a:tbl>
          </a:graphicData>
        </a:graphic>
      </p:graphicFrame>
      <p:graphicFrame>
        <p:nvGraphicFramePr>
          <p:cNvPr id="6" name="Table 5"/>
          <p:cNvGraphicFramePr>
            <a:graphicFrameLocks noGrp="1"/>
          </p:cNvGraphicFramePr>
          <p:nvPr>
            <p:custDataLst>
              <p:tags r:id="rId4"/>
            </p:custDataLst>
          </p:nvPr>
        </p:nvGraphicFramePr>
        <p:xfrm>
          <a:off x="76200" y="3962400"/>
          <a:ext cx="8991600" cy="1328058"/>
        </p:xfrm>
        <a:graphic>
          <a:graphicData uri="http://schemas.openxmlformats.org/drawingml/2006/table">
            <a:tbl>
              <a:tblPr firstRow="1" bandRow="1">
                <a:tableStyleId>{073A0DAA-6AF3-43AB-8588-CEC1D06C72B9}</a:tableStyleId>
              </a:tblPr>
              <a:tblGrid>
                <a:gridCol w="2167617"/>
                <a:gridCol w="4156983"/>
                <a:gridCol w="2667000"/>
              </a:tblGrid>
              <a:tr h="664029"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64 Bit Ripple</a:t>
                      </a:r>
                      <a:endParaRPr lang="en-US" sz="20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2">
                        <a:lumMod val="75000"/>
                        <a:lumOff val="2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64</a:t>
                      </a:r>
                      <a:r>
                        <a:rPr lang="en-US" sz="2000" baseline="0" dirty="0" smtClean="0">
                          <a:solidFill>
                            <a:schemeClr val="bg1"/>
                          </a:solidFill>
                        </a:rPr>
                        <a:t> x 9 = </a:t>
                      </a:r>
                      <a:r>
                        <a:rPr lang="en-US" sz="2000" b="1" baseline="0" dirty="0" smtClean="0">
                          <a:solidFill>
                            <a:schemeClr val="bg1"/>
                          </a:solidFill>
                        </a:rPr>
                        <a:t>576 gates </a:t>
                      </a:r>
                      <a:r>
                        <a:rPr lang="en-US" sz="2000" baseline="0" dirty="0" smtClean="0">
                          <a:solidFill>
                            <a:schemeClr val="bg1"/>
                          </a:solidFill>
                        </a:rPr>
                        <a:t>(4 input)</a:t>
                      </a:r>
                      <a:endParaRPr lang="en-US" sz="20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2">
                        <a:lumMod val="75000"/>
                        <a:lumOff val="2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64</a:t>
                      </a:r>
                      <a:r>
                        <a:rPr lang="en-US" sz="2000" baseline="0" dirty="0" smtClean="0">
                          <a:solidFill>
                            <a:schemeClr val="bg1"/>
                          </a:solidFill>
                        </a:rPr>
                        <a:t> x 2 = </a:t>
                      </a:r>
                      <a:r>
                        <a:rPr lang="en-US" sz="2000" b="1" baseline="0" dirty="0" smtClean="0">
                          <a:solidFill>
                            <a:schemeClr val="bg1"/>
                          </a:solidFill>
                        </a:rPr>
                        <a:t>128 gate delays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2">
                        <a:lumMod val="75000"/>
                        <a:lumOff val="25000"/>
                      </a:schemeClr>
                    </a:solidFill>
                  </a:tcPr>
                </a:tc>
              </a:tr>
              <a:tr h="664029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64 Bit Look-Ahead</a:t>
                      </a: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64 x 11 + 2144</a:t>
                      </a:r>
                      <a:r>
                        <a:rPr lang="en-US" sz="2000" baseline="0" dirty="0" smtClean="0">
                          <a:solidFill>
                            <a:schemeClr val="bg1"/>
                          </a:solidFill>
                        </a:rPr>
                        <a:t> </a:t>
                      </a: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= </a:t>
                      </a:r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2848 gates </a:t>
                      </a: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(65 input)</a:t>
                      </a: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5 gate delays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</a:tbl>
          </a:graphicData>
        </a:graphic>
      </p:graphicFrame>
      <p:graphicFrame>
        <p:nvGraphicFramePr>
          <p:cNvPr id="7" name="Table 6"/>
          <p:cNvGraphicFramePr>
            <a:graphicFrameLocks noGrp="1"/>
          </p:cNvGraphicFramePr>
          <p:nvPr>
            <p:custDataLst>
              <p:tags r:id="rId5"/>
            </p:custDataLst>
          </p:nvPr>
        </p:nvGraphicFramePr>
        <p:xfrm>
          <a:off x="76200" y="2600325"/>
          <a:ext cx="8991600" cy="1328058"/>
        </p:xfrm>
        <a:graphic>
          <a:graphicData uri="http://schemas.openxmlformats.org/drawingml/2006/table">
            <a:tbl>
              <a:tblPr firstRow="1" bandRow="1">
                <a:tableStyleId>{073A0DAA-6AF3-43AB-8588-CEC1D06C72B9}</a:tableStyleId>
              </a:tblPr>
              <a:tblGrid>
                <a:gridCol w="2167617"/>
                <a:gridCol w="4156983"/>
                <a:gridCol w="2667000"/>
              </a:tblGrid>
              <a:tr h="664029">
                <a:tc>
                  <a:txBody>
                    <a:bodyPr/>
                    <a:lstStyle/>
                    <a:p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16 Bit Ripple</a:t>
                      </a:r>
                      <a:endParaRPr lang="en-US" sz="20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2">
                        <a:lumMod val="75000"/>
                        <a:lumOff val="2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16</a:t>
                      </a:r>
                      <a:r>
                        <a:rPr lang="en-US" sz="2000" baseline="0" dirty="0" smtClean="0">
                          <a:solidFill>
                            <a:schemeClr val="bg1"/>
                          </a:solidFill>
                        </a:rPr>
                        <a:t> x 9 = </a:t>
                      </a:r>
                      <a:r>
                        <a:rPr lang="en-US" sz="2000" b="1" baseline="0" dirty="0" smtClean="0">
                          <a:solidFill>
                            <a:schemeClr val="bg1"/>
                          </a:solidFill>
                        </a:rPr>
                        <a:t>144 ga</a:t>
                      </a:r>
                      <a:r>
                        <a:rPr lang="en-US" sz="2000" baseline="0" dirty="0" smtClean="0">
                          <a:solidFill>
                            <a:schemeClr val="bg1"/>
                          </a:solidFill>
                        </a:rPr>
                        <a:t>tes (4 input)</a:t>
                      </a:r>
                      <a:endParaRPr lang="en-US" sz="20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2">
                        <a:lumMod val="75000"/>
                        <a:lumOff val="2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16</a:t>
                      </a:r>
                      <a:r>
                        <a:rPr lang="en-US" sz="2000" baseline="0" dirty="0" smtClean="0">
                          <a:solidFill>
                            <a:schemeClr val="bg1"/>
                          </a:solidFill>
                        </a:rPr>
                        <a:t> x 2 = </a:t>
                      </a:r>
                      <a:r>
                        <a:rPr lang="en-US" sz="2000" b="1" baseline="0" dirty="0" smtClean="0">
                          <a:solidFill>
                            <a:schemeClr val="bg1"/>
                          </a:solidFill>
                        </a:rPr>
                        <a:t>32 gate delays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tx2">
                        <a:lumMod val="75000"/>
                        <a:lumOff val="25000"/>
                      </a:schemeClr>
                    </a:solidFill>
                  </a:tcPr>
                </a:tc>
              </a:tr>
              <a:tr h="664029">
                <a:tc>
                  <a:txBody>
                    <a:bodyPr/>
                    <a:lstStyle/>
                    <a:p>
                      <a:endParaRPr lang="en-US" sz="2000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indent="0" algn="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16 x 11 + 152 = </a:t>
                      </a:r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328 gates </a:t>
                      </a:r>
                      <a:r>
                        <a:rPr lang="en-US" sz="2000" dirty="0" smtClean="0">
                          <a:solidFill>
                            <a:schemeClr val="bg1"/>
                          </a:solidFill>
                        </a:rPr>
                        <a:t>(17 input)</a:t>
                      </a: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algn="r"/>
                      <a:r>
                        <a:rPr lang="en-US" sz="2000" b="1" dirty="0" smtClean="0">
                          <a:solidFill>
                            <a:schemeClr val="bg1"/>
                          </a:solidFill>
                        </a:rPr>
                        <a:t>5 gate delays</a:t>
                      </a:r>
                      <a:endParaRPr lang="en-US" sz="2000" b="1" dirty="0">
                        <a:solidFill>
                          <a:schemeClr val="bg1"/>
                        </a:solidFill>
                      </a:endParaRPr>
                    </a:p>
                  </a:txBody>
                  <a:tcPr anchor="ctr">
                    <a:lnL w="12700" cmpd="sng">
                      <a:noFill/>
                    </a:lnL>
                    <a:lnR w="12700" cmpd="sng">
                      <a:noFill/>
                    </a:lnR>
                    <a:lnT w="12700" cmpd="sng">
                      <a:noFill/>
                    </a:lnT>
                    <a:lnB w="12700" cmpd="sng">
                      <a:noFill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Carry-Skip Adders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1295400"/>
          </a:xfrm>
        </p:spPr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Only compute some fast carry signals</a:t>
            </a:r>
            <a:endParaRPr lang="en-US" dirty="0"/>
          </a:p>
        </p:txBody>
      </p:sp>
      <p:sp>
        <p:nvSpPr>
          <p:cNvPr id="4" name="Rectangle 3"/>
          <p:cNvSpPr/>
          <p:nvPr>
            <p:custDataLst>
              <p:tags r:id="rId3"/>
            </p:custDataLst>
          </p:nvPr>
        </p:nvSpPr>
        <p:spPr>
          <a:xfrm>
            <a:off x="92388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Rectangle 4"/>
          <p:cNvSpPr/>
          <p:nvPr>
            <p:custDataLst>
              <p:tags r:id="rId4"/>
            </p:custDataLst>
          </p:nvPr>
        </p:nvSpPr>
        <p:spPr>
          <a:xfrm>
            <a:off x="13716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>
            <p:custDataLst>
              <p:tags r:id="rId5"/>
            </p:custDataLst>
          </p:nvPr>
        </p:nvSpPr>
        <p:spPr>
          <a:xfrm>
            <a:off x="18288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>
            <p:custDataLst>
              <p:tags r:id="rId6"/>
            </p:custDataLst>
          </p:nvPr>
        </p:nvSpPr>
        <p:spPr>
          <a:xfrm>
            <a:off x="22860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>
            <p:custDataLst>
              <p:tags r:id="rId7"/>
            </p:custDataLst>
          </p:nvPr>
        </p:nvSpPr>
        <p:spPr>
          <a:xfrm>
            <a:off x="27432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/>
          <p:cNvSpPr/>
          <p:nvPr>
            <p:custDataLst>
              <p:tags r:id="rId8"/>
            </p:custDataLst>
          </p:nvPr>
        </p:nvSpPr>
        <p:spPr>
          <a:xfrm>
            <a:off x="32004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>
            <p:custDataLst>
              <p:tags r:id="rId9"/>
            </p:custDataLst>
          </p:nvPr>
        </p:nvSpPr>
        <p:spPr>
          <a:xfrm>
            <a:off x="36576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>
            <p:custDataLst>
              <p:tags r:id="rId10"/>
            </p:custDataLst>
          </p:nvPr>
        </p:nvSpPr>
        <p:spPr>
          <a:xfrm>
            <a:off x="41148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1" name="Straight Arrow Connector 20"/>
          <p:cNvCxnSpPr>
            <a:endCxn id="90" idx="3"/>
          </p:cNvCxnSpPr>
          <p:nvPr>
            <p:custDataLst>
              <p:tags r:id="rId11"/>
            </p:custDataLst>
          </p:nvPr>
        </p:nvCxnSpPr>
        <p:spPr>
          <a:xfrm rot="10800000">
            <a:off x="8077200" y="3505200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TextBox 21"/>
          <p:cNvSpPr txBox="1"/>
          <p:nvPr>
            <p:custDataLst>
              <p:tags r:id="rId12"/>
            </p:custDataLst>
          </p:nvPr>
        </p:nvSpPr>
        <p:spPr>
          <a:xfrm>
            <a:off x="8418148" y="3210580"/>
            <a:ext cx="497252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C</a:t>
            </a:r>
            <a:r>
              <a:rPr lang="en-US" sz="2800" baseline="-25000" dirty="0" smtClean="0">
                <a:solidFill>
                  <a:schemeClr val="bg1"/>
                </a:solidFill>
              </a:rPr>
              <a:t>0</a:t>
            </a:r>
          </a:p>
        </p:txBody>
      </p:sp>
      <p:cxnSp>
        <p:nvCxnSpPr>
          <p:cNvPr id="33" name="Straight Connector 32"/>
          <p:cNvCxnSpPr>
            <a:stCxn id="9" idx="1"/>
          </p:cNvCxnSpPr>
          <p:nvPr>
            <p:custDataLst>
              <p:tags r:id="rId13"/>
            </p:custDataLst>
          </p:nvPr>
        </p:nvCxnSpPr>
        <p:spPr>
          <a:xfrm rot="10800000">
            <a:off x="30480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Straight Connector 33"/>
          <p:cNvCxnSpPr>
            <a:stCxn id="10" idx="1"/>
          </p:cNvCxnSpPr>
          <p:nvPr>
            <p:custDataLst>
              <p:tags r:id="rId14"/>
            </p:custDataLst>
          </p:nvPr>
        </p:nvCxnSpPr>
        <p:spPr>
          <a:xfrm rot="10800000">
            <a:off x="35052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" name="Straight Connector 34"/>
          <p:cNvCxnSpPr>
            <a:endCxn id="10" idx="3"/>
          </p:cNvCxnSpPr>
          <p:nvPr>
            <p:custDataLst>
              <p:tags r:id="rId15"/>
            </p:custDataLst>
          </p:nvPr>
        </p:nvCxnSpPr>
        <p:spPr>
          <a:xfrm rot="10800000">
            <a:off x="39624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/>
          <p:cNvCxnSpPr>
            <a:stCxn id="6" idx="1"/>
          </p:cNvCxnSpPr>
          <p:nvPr>
            <p:custDataLst>
              <p:tags r:id="rId16"/>
            </p:custDataLst>
          </p:nvPr>
        </p:nvCxnSpPr>
        <p:spPr>
          <a:xfrm rot="10800000">
            <a:off x="16764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" name="Straight Connector 36"/>
          <p:cNvCxnSpPr>
            <a:stCxn id="7" idx="1"/>
          </p:cNvCxnSpPr>
          <p:nvPr>
            <p:custDataLst>
              <p:tags r:id="rId17"/>
            </p:custDataLst>
          </p:nvPr>
        </p:nvCxnSpPr>
        <p:spPr>
          <a:xfrm rot="10800000">
            <a:off x="21336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" name="Straight Connector 37"/>
          <p:cNvCxnSpPr>
            <a:endCxn id="7" idx="3"/>
          </p:cNvCxnSpPr>
          <p:nvPr>
            <p:custDataLst>
              <p:tags r:id="rId18"/>
            </p:custDataLst>
          </p:nvPr>
        </p:nvCxnSpPr>
        <p:spPr>
          <a:xfrm rot="10800000">
            <a:off x="25908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Straight Connector 38"/>
          <p:cNvCxnSpPr>
            <a:stCxn id="5" idx="1"/>
          </p:cNvCxnSpPr>
          <p:nvPr>
            <p:custDataLst>
              <p:tags r:id="rId19"/>
            </p:custDataLst>
          </p:nvPr>
        </p:nvCxnSpPr>
        <p:spPr>
          <a:xfrm rot="10800000">
            <a:off x="1228680" y="3505200"/>
            <a:ext cx="14292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Straight Arrow Connector 39"/>
          <p:cNvCxnSpPr/>
          <p:nvPr>
            <p:custDataLst>
              <p:tags r:id="rId20"/>
            </p:custDataLst>
          </p:nvPr>
        </p:nvCxnSpPr>
        <p:spPr>
          <a:xfrm rot="10800000">
            <a:off x="619080" y="3505200"/>
            <a:ext cx="3048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1" name="TextBox 40"/>
          <p:cNvSpPr txBox="1"/>
          <p:nvPr>
            <p:custDataLst>
              <p:tags r:id="rId21"/>
            </p:custDataLst>
          </p:nvPr>
        </p:nvSpPr>
        <p:spPr>
          <a:xfrm>
            <a:off x="76200" y="3200400"/>
            <a:ext cx="61908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C</a:t>
            </a:r>
            <a:r>
              <a:rPr lang="en-US" sz="2800" baseline="-25000" dirty="0" smtClean="0">
                <a:solidFill>
                  <a:schemeClr val="bg1"/>
                </a:solidFill>
              </a:rPr>
              <a:t>16</a:t>
            </a:r>
          </a:p>
        </p:txBody>
      </p:sp>
      <p:sp>
        <p:nvSpPr>
          <p:cNvPr id="83" name="Rectangle 82"/>
          <p:cNvSpPr/>
          <p:nvPr>
            <p:custDataLst>
              <p:tags r:id="rId22"/>
            </p:custDataLst>
          </p:nvPr>
        </p:nvSpPr>
        <p:spPr>
          <a:xfrm>
            <a:off x="458148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4" name="Rectangle 83"/>
          <p:cNvSpPr/>
          <p:nvPr>
            <p:custDataLst>
              <p:tags r:id="rId23"/>
            </p:custDataLst>
          </p:nvPr>
        </p:nvSpPr>
        <p:spPr>
          <a:xfrm>
            <a:off x="50292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5" name="Rectangle 84"/>
          <p:cNvSpPr/>
          <p:nvPr>
            <p:custDataLst>
              <p:tags r:id="rId24"/>
            </p:custDataLst>
          </p:nvPr>
        </p:nvSpPr>
        <p:spPr>
          <a:xfrm>
            <a:off x="54864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6" name="Rectangle 85"/>
          <p:cNvSpPr/>
          <p:nvPr>
            <p:custDataLst>
              <p:tags r:id="rId25"/>
            </p:custDataLst>
          </p:nvPr>
        </p:nvSpPr>
        <p:spPr>
          <a:xfrm>
            <a:off x="59436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7" name="Rectangle 86"/>
          <p:cNvSpPr/>
          <p:nvPr>
            <p:custDataLst>
              <p:tags r:id="rId26"/>
            </p:custDataLst>
          </p:nvPr>
        </p:nvSpPr>
        <p:spPr>
          <a:xfrm>
            <a:off x="64008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8" name="Rectangle 87"/>
          <p:cNvSpPr/>
          <p:nvPr>
            <p:custDataLst>
              <p:tags r:id="rId27"/>
            </p:custDataLst>
          </p:nvPr>
        </p:nvSpPr>
        <p:spPr>
          <a:xfrm>
            <a:off x="68580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9" name="Rectangle 88"/>
          <p:cNvSpPr/>
          <p:nvPr>
            <p:custDataLst>
              <p:tags r:id="rId28"/>
            </p:custDataLst>
          </p:nvPr>
        </p:nvSpPr>
        <p:spPr>
          <a:xfrm>
            <a:off x="73152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0" name="Rectangle 89"/>
          <p:cNvSpPr/>
          <p:nvPr>
            <p:custDataLst>
              <p:tags r:id="rId29"/>
            </p:custDataLst>
          </p:nvPr>
        </p:nvSpPr>
        <p:spPr>
          <a:xfrm>
            <a:off x="77724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91" name="Straight Connector 90"/>
          <p:cNvCxnSpPr>
            <a:stCxn id="88" idx="1"/>
          </p:cNvCxnSpPr>
          <p:nvPr>
            <p:custDataLst>
              <p:tags r:id="rId30"/>
            </p:custDataLst>
          </p:nvPr>
        </p:nvCxnSpPr>
        <p:spPr>
          <a:xfrm rot="10800000">
            <a:off x="67056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2" name="Straight Connector 91"/>
          <p:cNvCxnSpPr>
            <a:stCxn id="89" idx="1"/>
          </p:cNvCxnSpPr>
          <p:nvPr>
            <p:custDataLst>
              <p:tags r:id="rId31"/>
            </p:custDataLst>
          </p:nvPr>
        </p:nvCxnSpPr>
        <p:spPr>
          <a:xfrm rot="10800000">
            <a:off x="71628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3" name="Straight Connector 92"/>
          <p:cNvCxnSpPr>
            <a:endCxn id="89" idx="3"/>
          </p:cNvCxnSpPr>
          <p:nvPr>
            <p:custDataLst>
              <p:tags r:id="rId32"/>
            </p:custDataLst>
          </p:nvPr>
        </p:nvCxnSpPr>
        <p:spPr>
          <a:xfrm rot="10800000">
            <a:off x="76200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4" name="Straight Connector 93"/>
          <p:cNvCxnSpPr>
            <a:stCxn id="85" idx="1"/>
          </p:cNvCxnSpPr>
          <p:nvPr>
            <p:custDataLst>
              <p:tags r:id="rId33"/>
            </p:custDataLst>
          </p:nvPr>
        </p:nvCxnSpPr>
        <p:spPr>
          <a:xfrm rot="10800000">
            <a:off x="53340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5" name="Straight Connector 94"/>
          <p:cNvCxnSpPr>
            <a:stCxn id="86" idx="1"/>
          </p:cNvCxnSpPr>
          <p:nvPr>
            <p:custDataLst>
              <p:tags r:id="rId34"/>
            </p:custDataLst>
          </p:nvPr>
        </p:nvCxnSpPr>
        <p:spPr>
          <a:xfrm rot="10800000">
            <a:off x="57912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6" name="Straight Connector 95"/>
          <p:cNvCxnSpPr>
            <a:endCxn id="86" idx="3"/>
          </p:cNvCxnSpPr>
          <p:nvPr>
            <p:custDataLst>
              <p:tags r:id="rId35"/>
            </p:custDataLst>
          </p:nvPr>
        </p:nvCxnSpPr>
        <p:spPr>
          <a:xfrm rot="10800000">
            <a:off x="62484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7" name="Straight Connector 96"/>
          <p:cNvCxnSpPr>
            <a:stCxn id="84" idx="1"/>
          </p:cNvCxnSpPr>
          <p:nvPr>
            <p:custDataLst>
              <p:tags r:id="rId36"/>
            </p:custDataLst>
          </p:nvPr>
        </p:nvCxnSpPr>
        <p:spPr>
          <a:xfrm rot="10800000">
            <a:off x="4886280" y="3505200"/>
            <a:ext cx="14292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8" name="Straight Connector 97"/>
          <p:cNvCxnSpPr/>
          <p:nvPr>
            <p:custDataLst>
              <p:tags r:id="rId37"/>
            </p:custDataLst>
          </p:nvPr>
        </p:nvCxnSpPr>
        <p:spPr>
          <a:xfrm rot="10800000">
            <a:off x="4419600" y="3505200"/>
            <a:ext cx="14292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Carry-Skip Adders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1295400"/>
          </a:xfrm>
        </p:spPr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Carry-Skip Adder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Only compute some fast carry signals</a:t>
            </a:r>
            <a:endParaRPr lang="en-US" dirty="0"/>
          </a:p>
        </p:txBody>
      </p:sp>
      <p:sp>
        <p:nvSpPr>
          <p:cNvPr id="4" name="Rectangle 3"/>
          <p:cNvSpPr/>
          <p:nvPr>
            <p:custDataLst>
              <p:tags r:id="rId3"/>
            </p:custDataLst>
          </p:nvPr>
        </p:nvSpPr>
        <p:spPr>
          <a:xfrm>
            <a:off x="92388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Rectangle 4"/>
          <p:cNvSpPr/>
          <p:nvPr>
            <p:custDataLst>
              <p:tags r:id="rId4"/>
            </p:custDataLst>
          </p:nvPr>
        </p:nvSpPr>
        <p:spPr>
          <a:xfrm>
            <a:off x="13716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>
            <p:custDataLst>
              <p:tags r:id="rId5"/>
            </p:custDataLst>
          </p:nvPr>
        </p:nvSpPr>
        <p:spPr>
          <a:xfrm>
            <a:off x="18288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>
            <p:custDataLst>
              <p:tags r:id="rId6"/>
            </p:custDataLst>
          </p:nvPr>
        </p:nvSpPr>
        <p:spPr>
          <a:xfrm>
            <a:off x="22860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>
            <p:custDataLst>
              <p:tags r:id="rId7"/>
            </p:custDataLst>
          </p:nvPr>
        </p:nvSpPr>
        <p:spPr>
          <a:xfrm>
            <a:off x="27432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/>
          <p:cNvSpPr/>
          <p:nvPr>
            <p:custDataLst>
              <p:tags r:id="rId8"/>
            </p:custDataLst>
          </p:nvPr>
        </p:nvSpPr>
        <p:spPr>
          <a:xfrm>
            <a:off x="32004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>
            <p:custDataLst>
              <p:tags r:id="rId9"/>
            </p:custDataLst>
          </p:nvPr>
        </p:nvSpPr>
        <p:spPr>
          <a:xfrm>
            <a:off x="36576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>
            <p:custDataLst>
              <p:tags r:id="rId10"/>
            </p:custDataLst>
          </p:nvPr>
        </p:nvSpPr>
        <p:spPr>
          <a:xfrm>
            <a:off x="41148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1" name="Straight Arrow Connector 20"/>
          <p:cNvCxnSpPr>
            <a:endCxn id="90" idx="3"/>
          </p:cNvCxnSpPr>
          <p:nvPr>
            <p:custDataLst>
              <p:tags r:id="rId11"/>
            </p:custDataLst>
          </p:nvPr>
        </p:nvCxnSpPr>
        <p:spPr>
          <a:xfrm rot="10800000" flipV="1">
            <a:off x="8229600" y="3503612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2" name="TextBox 21"/>
          <p:cNvSpPr txBox="1"/>
          <p:nvPr>
            <p:custDataLst>
              <p:tags r:id="rId12"/>
            </p:custDataLst>
          </p:nvPr>
        </p:nvSpPr>
        <p:spPr>
          <a:xfrm>
            <a:off x="8570548" y="3210580"/>
            <a:ext cx="497252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C</a:t>
            </a:r>
            <a:r>
              <a:rPr lang="en-US" sz="2800" baseline="-25000" dirty="0" smtClean="0">
                <a:solidFill>
                  <a:schemeClr val="bg1"/>
                </a:solidFill>
              </a:rPr>
              <a:t>0</a:t>
            </a:r>
          </a:p>
        </p:txBody>
      </p:sp>
      <p:cxnSp>
        <p:nvCxnSpPr>
          <p:cNvPr id="33" name="Straight Connector 32"/>
          <p:cNvCxnSpPr>
            <a:stCxn id="9" idx="1"/>
          </p:cNvCxnSpPr>
          <p:nvPr>
            <p:custDataLst>
              <p:tags r:id="rId13"/>
            </p:custDataLst>
          </p:nvPr>
        </p:nvCxnSpPr>
        <p:spPr>
          <a:xfrm rot="10800000">
            <a:off x="30480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4" name="Straight Connector 33"/>
          <p:cNvCxnSpPr>
            <a:stCxn id="10" idx="1"/>
          </p:cNvCxnSpPr>
          <p:nvPr>
            <p:custDataLst>
              <p:tags r:id="rId14"/>
            </p:custDataLst>
          </p:nvPr>
        </p:nvCxnSpPr>
        <p:spPr>
          <a:xfrm rot="10800000">
            <a:off x="35052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" name="Straight Connector 34"/>
          <p:cNvCxnSpPr>
            <a:endCxn id="10" idx="3"/>
          </p:cNvCxnSpPr>
          <p:nvPr>
            <p:custDataLst>
              <p:tags r:id="rId15"/>
            </p:custDataLst>
          </p:nvPr>
        </p:nvCxnSpPr>
        <p:spPr>
          <a:xfrm rot="10800000">
            <a:off x="39624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Straight Connector 35"/>
          <p:cNvCxnSpPr>
            <a:stCxn id="6" idx="1"/>
          </p:cNvCxnSpPr>
          <p:nvPr>
            <p:custDataLst>
              <p:tags r:id="rId16"/>
            </p:custDataLst>
          </p:nvPr>
        </p:nvCxnSpPr>
        <p:spPr>
          <a:xfrm rot="10800000">
            <a:off x="16764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7" name="Straight Connector 36"/>
          <p:cNvCxnSpPr>
            <a:stCxn id="7" idx="1"/>
          </p:cNvCxnSpPr>
          <p:nvPr>
            <p:custDataLst>
              <p:tags r:id="rId17"/>
            </p:custDataLst>
          </p:nvPr>
        </p:nvCxnSpPr>
        <p:spPr>
          <a:xfrm rot="10800000">
            <a:off x="21336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" name="Straight Connector 37"/>
          <p:cNvCxnSpPr>
            <a:endCxn id="7" idx="3"/>
          </p:cNvCxnSpPr>
          <p:nvPr>
            <p:custDataLst>
              <p:tags r:id="rId18"/>
            </p:custDataLst>
          </p:nvPr>
        </p:nvCxnSpPr>
        <p:spPr>
          <a:xfrm rot="10800000">
            <a:off x="25908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9" name="Straight Connector 38"/>
          <p:cNvCxnSpPr>
            <a:stCxn id="5" idx="1"/>
          </p:cNvCxnSpPr>
          <p:nvPr>
            <p:custDataLst>
              <p:tags r:id="rId19"/>
            </p:custDataLst>
          </p:nvPr>
        </p:nvCxnSpPr>
        <p:spPr>
          <a:xfrm rot="10800000">
            <a:off x="1228680" y="3505200"/>
            <a:ext cx="14292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0" name="Straight Arrow Connector 39"/>
          <p:cNvCxnSpPr/>
          <p:nvPr>
            <p:custDataLst>
              <p:tags r:id="rId20"/>
            </p:custDataLst>
          </p:nvPr>
        </p:nvCxnSpPr>
        <p:spPr>
          <a:xfrm rot="10800000">
            <a:off x="619080" y="3505200"/>
            <a:ext cx="3048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1" name="TextBox 40"/>
          <p:cNvSpPr txBox="1"/>
          <p:nvPr>
            <p:custDataLst>
              <p:tags r:id="rId21"/>
            </p:custDataLst>
          </p:nvPr>
        </p:nvSpPr>
        <p:spPr>
          <a:xfrm>
            <a:off x="76200" y="3200400"/>
            <a:ext cx="619080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C</a:t>
            </a:r>
            <a:r>
              <a:rPr lang="en-US" sz="2800" baseline="-25000" dirty="0" smtClean="0">
                <a:solidFill>
                  <a:schemeClr val="bg1"/>
                </a:solidFill>
              </a:rPr>
              <a:t>16</a:t>
            </a:r>
          </a:p>
        </p:txBody>
      </p:sp>
      <p:sp>
        <p:nvSpPr>
          <p:cNvPr id="42" name="Rectangle 41"/>
          <p:cNvSpPr/>
          <p:nvPr>
            <p:custDataLst>
              <p:tags r:id="rId22"/>
            </p:custDataLst>
          </p:nvPr>
        </p:nvSpPr>
        <p:spPr>
          <a:xfrm>
            <a:off x="4724400" y="2590800"/>
            <a:ext cx="3505200" cy="381000"/>
          </a:xfrm>
          <a:prstGeom prst="rect">
            <a:avLst/>
          </a:prstGeom>
          <a:noFill/>
          <a:ln w="28575">
            <a:solidFill>
              <a:srgbClr val="92D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2400" dirty="0" smtClean="0"/>
              <a:t>compute C</a:t>
            </a:r>
            <a:r>
              <a:rPr lang="en-US" sz="2400" baseline="-25000" dirty="0" smtClean="0"/>
              <a:t>8</a:t>
            </a:r>
            <a:endParaRPr lang="en-US" sz="2400" baseline="-25000" dirty="0"/>
          </a:p>
        </p:txBody>
      </p:sp>
      <p:cxnSp>
        <p:nvCxnSpPr>
          <p:cNvPr id="44" name="Straight Arrow Connector 43"/>
          <p:cNvCxnSpPr/>
          <p:nvPr>
            <p:custDataLst>
              <p:tags r:id="rId23"/>
            </p:custDataLst>
          </p:nvPr>
        </p:nvCxnSpPr>
        <p:spPr>
          <a:xfrm rot="5400000">
            <a:off x="4610894" y="2400300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Straight Arrow Connector 44"/>
          <p:cNvCxnSpPr/>
          <p:nvPr>
            <p:custDataLst>
              <p:tags r:id="rId24"/>
            </p:custDataLst>
          </p:nvPr>
        </p:nvCxnSpPr>
        <p:spPr>
          <a:xfrm rot="5400000">
            <a:off x="4763294" y="2399506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6" name="Straight Arrow Connector 45"/>
          <p:cNvCxnSpPr/>
          <p:nvPr>
            <p:custDataLst>
              <p:tags r:id="rId25"/>
            </p:custDataLst>
          </p:nvPr>
        </p:nvCxnSpPr>
        <p:spPr>
          <a:xfrm rot="5400000">
            <a:off x="5066506" y="2400300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7" name="Straight Arrow Connector 46"/>
          <p:cNvCxnSpPr/>
          <p:nvPr>
            <p:custDataLst>
              <p:tags r:id="rId26"/>
            </p:custDataLst>
          </p:nvPr>
        </p:nvCxnSpPr>
        <p:spPr>
          <a:xfrm rot="5400000">
            <a:off x="5218906" y="2399506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8" name="Straight Arrow Connector 47"/>
          <p:cNvCxnSpPr/>
          <p:nvPr>
            <p:custDataLst>
              <p:tags r:id="rId27"/>
            </p:custDataLst>
          </p:nvPr>
        </p:nvCxnSpPr>
        <p:spPr>
          <a:xfrm rot="5400000">
            <a:off x="5523706" y="2400300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9" name="Straight Arrow Connector 48"/>
          <p:cNvCxnSpPr/>
          <p:nvPr>
            <p:custDataLst>
              <p:tags r:id="rId28"/>
            </p:custDataLst>
          </p:nvPr>
        </p:nvCxnSpPr>
        <p:spPr>
          <a:xfrm rot="5400000">
            <a:off x="5676106" y="2399506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Straight Arrow Connector 49"/>
          <p:cNvCxnSpPr/>
          <p:nvPr>
            <p:custDataLst>
              <p:tags r:id="rId29"/>
            </p:custDataLst>
          </p:nvPr>
        </p:nvCxnSpPr>
        <p:spPr>
          <a:xfrm rot="5400000">
            <a:off x="5980906" y="2400300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Arrow Connector 50"/>
          <p:cNvCxnSpPr/>
          <p:nvPr>
            <p:custDataLst>
              <p:tags r:id="rId30"/>
            </p:custDataLst>
          </p:nvPr>
        </p:nvCxnSpPr>
        <p:spPr>
          <a:xfrm rot="5400000">
            <a:off x="6133306" y="2399506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2" name="Straight Arrow Connector 51"/>
          <p:cNvCxnSpPr/>
          <p:nvPr>
            <p:custDataLst>
              <p:tags r:id="rId31"/>
            </p:custDataLst>
          </p:nvPr>
        </p:nvCxnSpPr>
        <p:spPr>
          <a:xfrm rot="5400000">
            <a:off x="6439694" y="2400300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3" name="Straight Arrow Connector 52"/>
          <p:cNvCxnSpPr/>
          <p:nvPr>
            <p:custDataLst>
              <p:tags r:id="rId32"/>
            </p:custDataLst>
          </p:nvPr>
        </p:nvCxnSpPr>
        <p:spPr>
          <a:xfrm rot="5400000">
            <a:off x="6592094" y="2399506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4" name="Straight Arrow Connector 53"/>
          <p:cNvCxnSpPr/>
          <p:nvPr>
            <p:custDataLst>
              <p:tags r:id="rId33"/>
            </p:custDataLst>
          </p:nvPr>
        </p:nvCxnSpPr>
        <p:spPr>
          <a:xfrm rot="5400000">
            <a:off x="6895306" y="2400300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5" name="Straight Arrow Connector 54"/>
          <p:cNvCxnSpPr/>
          <p:nvPr>
            <p:custDataLst>
              <p:tags r:id="rId34"/>
            </p:custDataLst>
          </p:nvPr>
        </p:nvCxnSpPr>
        <p:spPr>
          <a:xfrm rot="5400000">
            <a:off x="7047706" y="2399506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" name="Straight Arrow Connector 55"/>
          <p:cNvCxnSpPr/>
          <p:nvPr>
            <p:custDataLst>
              <p:tags r:id="rId35"/>
            </p:custDataLst>
          </p:nvPr>
        </p:nvCxnSpPr>
        <p:spPr>
          <a:xfrm rot="5400000">
            <a:off x="7352506" y="2400300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7" name="Straight Arrow Connector 56"/>
          <p:cNvCxnSpPr/>
          <p:nvPr>
            <p:custDataLst>
              <p:tags r:id="rId36"/>
            </p:custDataLst>
          </p:nvPr>
        </p:nvCxnSpPr>
        <p:spPr>
          <a:xfrm rot="5400000">
            <a:off x="7504906" y="2399506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Straight Arrow Connector 57"/>
          <p:cNvCxnSpPr/>
          <p:nvPr>
            <p:custDataLst>
              <p:tags r:id="rId37"/>
            </p:custDataLst>
          </p:nvPr>
        </p:nvCxnSpPr>
        <p:spPr>
          <a:xfrm rot="5400000">
            <a:off x="7809706" y="2400300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9" name="Straight Arrow Connector 58"/>
          <p:cNvCxnSpPr/>
          <p:nvPr>
            <p:custDataLst>
              <p:tags r:id="rId38"/>
            </p:custDataLst>
          </p:nvPr>
        </p:nvCxnSpPr>
        <p:spPr>
          <a:xfrm rot="5400000">
            <a:off x="7962106" y="2399506"/>
            <a:ext cx="3810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0" name="Straight Arrow Connector 59"/>
          <p:cNvCxnSpPr/>
          <p:nvPr>
            <p:custDataLst>
              <p:tags r:id="rId39"/>
            </p:custDataLst>
          </p:nvPr>
        </p:nvCxnSpPr>
        <p:spPr>
          <a:xfrm rot="10800000">
            <a:off x="8229600" y="2743200"/>
            <a:ext cx="2286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3" name="Straight Connector 62"/>
          <p:cNvCxnSpPr/>
          <p:nvPr>
            <p:custDataLst>
              <p:tags r:id="rId40"/>
            </p:custDataLst>
          </p:nvPr>
        </p:nvCxnSpPr>
        <p:spPr>
          <a:xfrm rot="16200000" flipH="1">
            <a:off x="8077200" y="3114020"/>
            <a:ext cx="762000" cy="0"/>
          </a:xfrm>
          <a:prstGeom prst="line">
            <a:avLst/>
          </a:prstGeom>
          <a:ln w="28575">
            <a:solidFill>
              <a:schemeClr val="bg1"/>
            </a:solidFill>
            <a:tail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4" name="Straight Arrow Connector 63"/>
          <p:cNvCxnSpPr/>
          <p:nvPr>
            <p:custDataLst>
              <p:tags r:id="rId41"/>
            </p:custDataLst>
          </p:nvPr>
        </p:nvCxnSpPr>
        <p:spPr>
          <a:xfrm rot="10800000">
            <a:off x="4419600" y="3505200"/>
            <a:ext cx="152400" cy="1588"/>
          </a:xfrm>
          <a:prstGeom prst="straightConnector1">
            <a:avLst/>
          </a:prstGeom>
          <a:ln w="28575">
            <a:solidFill>
              <a:schemeClr val="bg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6" name="Straight Connector 65"/>
          <p:cNvCxnSpPr/>
          <p:nvPr>
            <p:custDataLst>
              <p:tags r:id="rId42"/>
            </p:custDataLst>
          </p:nvPr>
        </p:nvCxnSpPr>
        <p:spPr>
          <a:xfrm rot="5400000" flipH="1" flipV="1">
            <a:off x="4191000" y="3124200"/>
            <a:ext cx="7620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7" name="Straight Connector 66"/>
          <p:cNvCxnSpPr/>
          <p:nvPr>
            <p:custDataLst>
              <p:tags r:id="rId43"/>
            </p:custDataLst>
          </p:nvPr>
        </p:nvCxnSpPr>
        <p:spPr>
          <a:xfrm rot="10800000">
            <a:off x="4572000" y="2743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2" name="TextBox 71"/>
          <p:cNvSpPr txBox="1"/>
          <p:nvPr>
            <p:custDataLst>
              <p:tags r:id="rId44"/>
            </p:custDataLst>
          </p:nvPr>
        </p:nvSpPr>
        <p:spPr>
          <a:xfrm>
            <a:off x="1066800" y="4267200"/>
            <a:ext cx="65532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</a:rPr>
              <a:t>Time: ~ 2x faster than ripple</a:t>
            </a:r>
          </a:p>
          <a:p>
            <a:r>
              <a:rPr lang="en-US" sz="2800" dirty="0" smtClean="0">
                <a:solidFill>
                  <a:schemeClr val="bg1"/>
                </a:solidFill>
              </a:rPr>
              <a:t>Space: O(N) extra gates, O(N) gate inputs</a:t>
            </a:r>
          </a:p>
        </p:txBody>
      </p:sp>
      <p:sp>
        <p:nvSpPr>
          <p:cNvPr id="62" name="Rectangle 61"/>
          <p:cNvSpPr/>
          <p:nvPr>
            <p:custDataLst>
              <p:tags r:id="rId45"/>
            </p:custDataLst>
          </p:nvPr>
        </p:nvSpPr>
        <p:spPr>
          <a:xfrm>
            <a:off x="4724400" y="1981200"/>
            <a:ext cx="304800" cy="2286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5" name="Rectangle 64"/>
          <p:cNvSpPr/>
          <p:nvPr>
            <p:custDataLst>
              <p:tags r:id="rId46"/>
            </p:custDataLst>
          </p:nvPr>
        </p:nvSpPr>
        <p:spPr>
          <a:xfrm>
            <a:off x="5181600" y="1981200"/>
            <a:ext cx="304800" cy="2286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8" name="Rectangle 67"/>
          <p:cNvSpPr/>
          <p:nvPr>
            <p:custDataLst>
              <p:tags r:id="rId47"/>
            </p:custDataLst>
          </p:nvPr>
        </p:nvSpPr>
        <p:spPr>
          <a:xfrm>
            <a:off x="5638800" y="1981200"/>
            <a:ext cx="304800" cy="2286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9" name="Rectangle 68"/>
          <p:cNvSpPr/>
          <p:nvPr>
            <p:custDataLst>
              <p:tags r:id="rId48"/>
            </p:custDataLst>
          </p:nvPr>
        </p:nvSpPr>
        <p:spPr>
          <a:xfrm>
            <a:off x="6096000" y="1981200"/>
            <a:ext cx="304800" cy="2286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0" name="Rectangle 69"/>
          <p:cNvSpPr/>
          <p:nvPr>
            <p:custDataLst>
              <p:tags r:id="rId49"/>
            </p:custDataLst>
          </p:nvPr>
        </p:nvSpPr>
        <p:spPr>
          <a:xfrm>
            <a:off x="6553200" y="1981200"/>
            <a:ext cx="304800" cy="2286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1" name="Rectangle 70"/>
          <p:cNvSpPr/>
          <p:nvPr>
            <p:custDataLst>
              <p:tags r:id="rId50"/>
            </p:custDataLst>
          </p:nvPr>
        </p:nvSpPr>
        <p:spPr>
          <a:xfrm>
            <a:off x="7010400" y="1981200"/>
            <a:ext cx="304800" cy="2286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3" name="Rectangle 72"/>
          <p:cNvSpPr/>
          <p:nvPr>
            <p:custDataLst>
              <p:tags r:id="rId51"/>
            </p:custDataLst>
          </p:nvPr>
        </p:nvSpPr>
        <p:spPr>
          <a:xfrm>
            <a:off x="7467600" y="1981200"/>
            <a:ext cx="304800" cy="2286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4" name="Rectangle 73"/>
          <p:cNvSpPr/>
          <p:nvPr>
            <p:custDataLst>
              <p:tags r:id="rId52"/>
            </p:custDataLst>
          </p:nvPr>
        </p:nvSpPr>
        <p:spPr>
          <a:xfrm>
            <a:off x="7924800" y="1981200"/>
            <a:ext cx="304800" cy="2286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3" name="Rectangle 82"/>
          <p:cNvSpPr/>
          <p:nvPr>
            <p:custDataLst>
              <p:tags r:id="rId53"/>
            </p:custDataLst>
          </p:nvPr>
        </p:nvSpPr>
        <p:spPr>
          <a:xfrm>
            <a:off x="473388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4" name="Rectangle 83"/>
          <p:cNvSpPr/>
          <p:nvPr>
            <p:custDataLst>
              <p:tags r:id="rId54"/>
            </p:custDataLst>
          </p:nvPr>
        </p:nvSpPr>
        <p:spPr>
          <a:xfrm>
            <a:off x="51816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5" name="Rectangle 84"/>
          <p:cNvSpPr/>
          <p:nvPr>
            <p:custDataLst>
              <p:tags r:id="rId55"/>
            </p:custDataLst>
          </p:nvPr>
        </p:nvSpPr>
        <p:spPr>
          <a:xfrm>
            <a:off x="56388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6" name="Rectangle 85"/>
          <p:cNvSpPr/>
          <p:nvPr>
            <p:custDataLst>
              <p:tags r:id="rId56"/>
            </p:custDataLst>
          </p:nvPr>
        </p:nvSpPr>
        <p:spPr>
          <a:xfrm>
            <a:off x="60960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7" name="Rectangle 86"/>
          <p:cNvSpPr/>
          <p:nvPr>
            <p:custDataLst>
              <p:tags r:id="rId57"/>
            </p:custDataLst>
          </p:nvPr>
        </p:nvSpPr>
        <p:spPr>
          <a:xfrm>
            <a:off x="65532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8" name="Rectangle 87"/>
          <p:cNvSpPr/>
          <p:nvPr>
            <p:custDataLst>
              <p:tags r:id="rId58"/>
            </p:custDataLst>
          </p:nvPr>
        </p:nvSpPr>
        <p:spPr>
          <a:xfrm>
            <a:off x="70104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9" name="Rectangle 88"/>
          <p:cNvSpPr/>
          <p:nvPr>
            <p:custDataLst>
              <p:tags r:id="rId59"/>
            </p:custDataLst>
          </p:nvPr>
        </p:nvSpPr>
        <p:spPr>
          <a:xfrm>
            <a:off x="74676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0" name="Rectangle 89"/>
          <p:cNvSpPr/>
          <p:nvPr>
            <p:custDataLst>
              <p:tags r:id="rId60"/>
            </p:custDataLst>
          </p:nvPr>
        </p:nvSpPr>
        <p:spPr>
          <a:xfrm>
            <a:off x="7924800" y="3276600"/>
            <a:ext cx="304800" cy="4572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91" name="Straight Connector 90"/>
          <p:cNvCxnSpPr>
            <a:stCxn id="88" idx="1"/>
          </p:cNvCxnSpPr>
          <p:nvPr>
            <p:custDataLst>
              <p:tags r:id="rId61"/>
            </p:custDataLst>
          </p:nvPr>
        </p:nvCxnSpPr>
        <p:spPr>
          <a:xfrm rot="10800000">
            <a:off x="68580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2" name="Straight Connector 91"/>
          <p:cNvCxnSpPr>
            <a:stCxn id="89" idx="1"/>
          </p:cNvCxnSpPr>
          <p:nvPr>
            <p:custDataLst>
              <p:tags r:id="rId62"/>
            </p:custDataLst>
          </p:nvPr>
        </p:nvCxnSpPr>
        <p:spPr>
          <a:xfrm rot="10800000">
            <a:off x="73152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3" name="Straight Connector 92"/>
          <p:cNvCxnSpPr>
            <a:endCxn id="89" idx="3"/>
          </p:cNvCxnSpPr>
          <p:nvPr>
            <p:custDataLst>
              <p:tags r:id="rId63"/>
            </p:custDataLst>
          </p:nvPr>
        </p:nvCxnSpPr>
        <p:spPr>
          <a:xfrm rot="10800000">
            <a:off x="77724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4" name="Straight Connector 93"/>
          <p:cNvCxnSpPr>
            <a:stCxn id="85" idx="1"/>
          </p:cNvCxnSpPr>
          <p:nvPr>
            <p:custDataLst>
              <p:tags r:id="rId64"/>
            </p:custDataLst>
          </p:nvPr>
        </p:nvCxnSpPr>
        <p:spPr>
          <a:xfrm rot="10800000">
            <a:off x="54864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5" name="Straight Connector 94"/>
          <p:cNvCxnSpPr>
            <a:stCxn id="86" idx="1"/>
          </p:cNvCxnSpPr>
          <p:nvPr>
            <p:custDataLst>
              <p:tags r:id="rId65"/>
            </p:custDataLst>
          </p:nvPr>
        </p:nvCxnSpPr>
        <p:spPr>
          <a:xfrm rot="10800000">
            <a:off x="59436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6" name="Straight Connector 95"/>
          <p:cNvCxnSpPr>
            <a:endCxn id="86" idx="3"/>
          </p:cNvCxnSpPr>
          <p:nvPr>
            <p:custDataLst>
              <p:tags r:id="rId66"/>
            </p:custDataLst>
          </p:nvPr>
        </p:nvCxnSpPr>
        <p:spPr>
          <a:xfrm rot="10800000">
            <a:off x="6400800" y="3505200"/>
            <a:ext cx="152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7" name="Straight Connector 96"/>
          <p:cNvCxnSpPr>
            <a:stCxn id="84" idx="1"/>
          </p:cNvCxnSpPr>
          <p:nvPr>
            <p:custDataLst>
              <p:tags r:id="rId67"/>
            </p:custDataLst>
          </p:nvPr>
        </p:nvCxnSpPr>
        <p:spPr>
          <a:xfrm rot="10800000">
            <a:off x="5038680" y="3505200"/>
            <a:ext cx="14292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Hybrid Adders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838200"/>
          </a:xfrm>
        </p:spPr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Hybrid Approach</a:t>
            </a:r>
            <a:endParaRPr lang="en-US" dirty="0">
              <a:solidFill>
                <a:schemeClr val="accent1"/>
              </a:solidFill>
            </a:endParaRPr>
          </a:p>
        </p:txBody>
      </p:sp>
      <p:sp>
        <p:nvSpPr>
          <p:cNvPr id="4" name="Rectangle 2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3170324" y="1905000"/>
            <a:ext cx="936625" cy="1152525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4-bit</a:t>
            </a:r>
          </a:p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CLA</a:t>
            </a:r>
            <a:endParaRPr kumimoji="1" lang="en-US" altLang="zh-TW" sz="2000" dirty="0">
              <a:solidFill>
                <a:schemeClr val="bg1"/>
              </a:solidFill>
              <a:latin typeface="Arial" charset="0"/>
              <a:ea typeface="新細明體" charset="-120"/>
            </a:endParaRPr>
          </a:p>
        </p:txBody>
      </p:sp>
      <p:sp>
        <p:nvSpPr>
          <p:cNvPr id="5" name="Rectangle 4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1512168" y="1905000"/>
            <a:ext cx="936625" cy="1152525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4-bit</a:t>
            </a:r>
          </a:p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CLA</a:t>
            </a:r>
            <a:endParaRPr kumimoji="1" lang="en-US" altLang="zh-TW" sz="2000" dirty="0">
              <a:solidFill>
                <a:schemeClr val="bg1"/>
              </a:solidFill>
              <a:latin typeface="Arial" charset="0"/>
              <a:ea typeface="新細明體" charset="-120"/>
            </a:endParaRPr>
          </a:p>
        </p:txBody>
      </p:sp>
      <p:sp>
        <p:nvSpPr>
          <p:cNvPr id="6" name="Line 5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>
            <a:off x="1818555" y="1473200"/>
            <a:ext cx="0" cy="431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7" name="Line 6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>
            <a:off x="2057400" y="1473200"/>
            <a:ext cx="0" cy="431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8" name="Line 7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>
            <a:off x="2015405" y="3057525"/>
            <a:ext cx="0" cy="5048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9" name="Line 8"/>
          <p:cNvSpPr>
            <a:spLocks noChangeShapeType="1"/>
          </p:cNvSpPr>
          <p:nvPr>
            <p:custDataLst>
              <p:tags r:id="rId8"/>
            </p:custDataLst>
          </p:nvPr>
        </p:nvSpPr>
        <p:spPr bwMode="auto">
          <a:xfrm flipH="1">
            <a:off x="1080368" y="2554288"/>
            <a:ext cx="4318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13" name="Text Box 12"/>
          <p:cNvSpPr txBox="1"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381000" y="2279650"/>
            <a:ext cx="740908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C16</a:t>
            </a:r>
            <a:endParaRPr kumimoji="1" lang="en-US" altLang="zh-TW" sz="28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14" name="Rectangle 13"/>
          <p:cNvSpPr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4879975" y="1905000"/>
            <a:ext cx="936625" cy="1152525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4-bit</a:t>
            </a:r>
            <a:b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</a:br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CLA</a:t>
            </a:r>
            <a:endParaRPr kumimoji="1" lang="en-US" altLang="zh-TW" sz="2000" dirty="0">
              <a:solidFill>
                <a:schemeClr val="bg1"/>
              </a:solidFill>
              <a:latin typeface="Arial" charset="0"/>
              <a:ea typeface="新細明體" charset="-120"/>
            </a:endParaRPr>
          </a:p>
        </p:txBody>
      </p:sp>
      <p:sp>
        <p:nvSpPr>
          <p:cNvPr id="15" name="Line 14"/>
          <p:cNvSpPr>
            <a:spLocks noChangeShapeType="1"/>
          </p:cNvSpPr>
          <p:nvPr>
            <p:custDataLst>
              <p:tags r:id="rId11"/>
            </p:custDataLst>
          </p:nvPr>
        </p:nvSpPr>
        <p:spPr bwMode="auto">
          <a:xfrm>
            <a:off x="5197141" y="1473200"/>
            <a:ext cx="0" cy="431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16" name="Line 15"/>
          <p:cNvSpPr>
            <a:spLocks noChangeShapeType="1"/>
          </p:cNvSpPr>
          <p:nvPr>
            <p:custDataLst>
              <p:tags r:id="rId12"/>
            </p:custDataLst>
          </p:nvPr>
        </p:nvSpPr>
        <p:spPr bwMode="auto">
          <a:xfrm>
            <a:off x="5599112" y="1473200"/>
            <a:ext cx="0" cy="431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17" name="Line 16"/>
          <p:cNvSpPr>
            <a:spLocks noChangeShapeType="1"/>
          </p:cNvSpPr>
          <p:nvPr>
            <p:custDataLst>
              <p:tags r:id="rId13"/>
            </p:custDataLst>
          </p:nvPr>
        </p:nvSpPr>
        <p:spPr bwMode="auto">
          <a:xfrm>
            <a:off x="5383212" y="3057525"/>
            <a:ext cx="0" cy="5048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18" name="Line 17"/>
          <p:cNvSpPr>
            <a:spLocks noChangeShapeType="1"/>
          </p:cNvSpPr>
          <p:nvPr>
            <p:custDataLst>
              <p:tags r:id="rId14"/>
            </p:custDataLst>
          </p:nvPr>
        </p:nvSpPr>
        <p:spPr bwMode="auto">
          <a:xfrm flipH="1">
            <a:off x="4106949" y="2554288"/>
            <a:ext cx="4318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22" name="Line 21"/>
          <p:cNvSpPr>
            <a:spLocks noChangeShapeType="1"/>
          </p:cNvSpPr>
          <p:nvPr>
            <p:custDataLst>
              <p:tags r:id="rId15"/>
            </p:custDataLst>
          </p:nvPr>
        </p:nvSpPr>
        <p:spPr bwMode="auto">
          <a:xfrm>
            <a:off x="3479886" y="1473200"/>
            <a:ext cx="0" cy="431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23" name="Line 22"/>
          <p:cNvSpPr>
            <a:spLocks noChangeShapeType="1"/>
          </p:cNvSpPr>
          <p:nvPr>
            <p:custDataLst>
              <p:tags r:id="rId16"/>
            </p:custDataLst>
          </p:nvPr>
        </p:nvSpPr>
        <p:spPr bwMode="auto">
          <a:xfrm>
            <a:off x="3889461" y="1473200"/>
            <a:ext cx="0" cy="431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24" name="Line 23"/>
          <p:cNvSpPr>
            <a:spLocks noChangeShapeType="1"/>
          </p:cNvSpPr>
          <p:nvPr>
            <p:custDataLst>
              <p:tags r:id="rId17"/>
            </p:custDataLst>
          </p:nvPr>
        </p:nvSpPr>
        <p:spPr bwMode="auto">
          <a:xfrm>
            <a:off x="3673561" y="3057525"/>
            <a:ext cx="0" cy="5048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25" name="Line 24"/>
          <p:cNvSpPr>
            <a:spLocks noChangeShapeType="1"/>
          </p:cNvSpPr>
          <p:nvPr>
            <p:custDataLst>
              <p:tags r:id="rId18"/>
            </p:custDataLst>
          </p:nvPr>
        </p:nvSpPr>
        <p:spPr bwMode="auto">
          <a:xfrm flipH="1">
            <a:off x="4106948" y="2554288"/>
            <a:ext cx="592137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26" name="Line 25"/>
          <p:cNvSpPr>
            <a:spLocks noChangeShapeType="1"/>
          </p:cNvSpPr>
          <p:nvPr>
            <p:custDataLst>
              <p:tags r:id="rId19"/>
            </p:custDataLst>
          </p:nvPr>
        </p:nvSpPr>
        <p:spPr bwMode="auto">
          <a:xfrm flipH="1">
            <a:off x="2565486" y="2546350"/>
            <a:ext cx="6096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30" name="Rectangle 29"/>
          <p:cNvSpPr>
            <a:spLocks noChangeArrowheads="1"/>
          </p:cNvSpPr>
          <p:nvPr>
            <p:custDataLst>
              <p:tags r:id="rId20"/>
            </p:custDataLst>
          </p:nvPr>
        </p:nvSpPr>
        <p:spPr bwMode="auto">
          <a:xfrm>
            <a:off x="6557009" y="1905000"/>
            <a:ext cx="936625" cy="1152525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4-bit</a:t>
            </a:r>
          </a:p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CLA</a:t>
            </a:r>
            <a:endParaRPr kumimoji="1" lang="en-US" altLang="zh-TW" sz="2000" dirty="0">
              <a:solidFill>
                <a:schemeClr val="bg1"/>
              </a:solidFill>
              <a:latin typeface="Arial" charset="0"/>
              <a:ea typeface="新細明體" charset="-120"/>
            </a:endParaRPr>
          </a:p>
        </p:txBody>
      </p:sp>
      <p:sp>
        <p:nvSpPr>
          <p:cNvPr id="31" name="Line 30"/>
          <p:cNvSpPr>
            <a:spLocks noChangeShapeType="1"/>
          </p:cNvSpPr>
          <p:nvPr>
            <p:custDataLst>
              <p:tags r:id="rId21"/>
            </p:custDataLst>
          </p:nvPr>
        </p:nvSpPr>
        <p:spPr bwMode="auto">
          <a:xfrm>
            <a:off x="6877350" y="1473200"/>
            <a:ext cx="0" cy="431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32" name="Line 31"/>
          <p:cNvSpPr>
            <a:spLocks noChangeShapeType="1"/>
          </p:cNvSpPr>
          <p:nvPr>
            <p:custDataLst>
              <p:tags r:id="rId22"/>
            </p:custDataLst>
          </p:nvPr>
        </p:nvSpPr>
        <p:spPr bwMode="auto">
          <a:xfrm>
            <a:off x="7276146" y="1473200"/>
            <a:ext cx="0" cy="431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33" name="Line 32"/>
          <p:cNvSpPr>
            <a:spLocks noChangeShapeType="1"/>
          </p:cNvSpPr>
          <p:nvPr>
            <p:custDataLst>
              <p:tags r:id="rId23"/>
            </p:custDataLst>
          </p:nvPr>
        </p:nvSpPr>
        <p:spPr bwMode="auto">
          <a:xfrm>
            <a:off x="7060246" y="3057525"/>
            <a:ext cx="0" cy="5048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34" name="Line 33"/>
          <p:cNvSpPr>
            <a:spLocks noChangeShapeType="1"/>
          </p:cNvSpPr>
          <p:nvPr>
            <p:custDataLst>
              <p:tags r:id="rId24"/>
            </p:custDataLst>
          </p:nvPr>
        </p:nvSpPr>
        <p:spPr bwMode="auto">
          <a:xfrm flipH="1">
            <a:off x="7493634" y="2554288"/>
            <a:ext cx="503237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35" name="Line 34"/>
          <p:cNvSpPr>
            <a:spLocks noChangeShapeType="1"/>
          </p:cNvSpPr>
          <p:nvPr>
            <p:custDataLst>
              <p:tags r:id="rId25"/>
            </p:custDataLst>
          </p:nvPr>
        </p:nvSpPr>
        <p:spPr bwMode="auto">
          <a:xfrm flipH="1">
            <a:off x="5863591" y="2554288"/>
            <a:ext cx="537209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38" name="Text Box 37"/>
          <p:cNvSpPr txBox="1">
            <a:spLocks noChangeArrowheads="1"/>
          </p:cNvSpPr>
          <p:nvPr>
            <p:custDataLst>
              <p:tags r:id="rId26"/>
            </p:custDataLst>
          </p:nvPr>
        </p:nvSpPr>
        <p:spPr bwMode="auto">
          <a:xfrm>
            <a:off x="7976234" y="2279650"/>
            <a:ext cx="558166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>
                <a:solidFill>
                  <a:srgbClr val="FFFFFF"/>
                </a:solidFill>
                <a:latin typeface="Calibri"/>
                <a:ea typeface="新細明體" charset="-120"/>
              </a:rPr>
              <a:t>C0</a:t>
            </a:r>
          </a:p>
        </p:txBody>
      </p:sp>
      <p:sp>
        <p:nvSpPr>
          <p:cNvPr id="40" name="Text Box 39"/>
          <p:cNvSpPr txBox="1">
            <a:spLocks noChangeArrowheads="1"/>
          </p:cNvSpPr>
          <p:nvPr>
            <p:custDataLst>
              <p:tags r:id="rId27"/>
            </p:custDataLst>
          </p:nvPr>
        </p:nvSpPr>
        <p:spPr bwMode="auto">
          <a:xfrm>
            <a:off x="5863591" y="2051050"/>
            <a:ext cx="558166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C4</a:t>
            </a:r>
            <a:endParaRPr kumimoji="1" lang="en-US" altLang="zh-TW" sz="28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41" name="Text Box 40"/>
          <p:cNvSpPr txBox="1">
            <a:spLocks noChangeArrowheads="1"/>
          </p:cNvSpPr>
          <p:nvPr>
            <p:custDataLst>
              <p:tags r:id="rId28"/>
            </p:custDataLst>
          </p:nvPr>
        </p:nvSpPr>
        <p:spPr bwMode="auto">
          <a:xfrm>
            <a:off x="4331654" y="2051050"/>
            <a:ext cx="558166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C8</a:t>
            </a:r>
            <a:endParaRPr kumimoji="1" lang="en-US" altLang="zh-TW" sz="28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42" name="Text Box 41"/>
          <p:cNvSpPr txBox="1">
            <a:spLocks noChangeArrowheads="1"/>
          </p:cNvSpPr>
          <p:nvPr>
            <p:custDataLst>
              <p:tags r:id="rId29"/>
            </p:custDataLst>
          </p:nvPr>
        </p:nvSpPr>
        <p:spPr bwMode="auto">
          <a:xfrm>
            <a:off x="2438400" y="2051050"/>
            <a:ext cx="740908" cy="523220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8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C12</a:t>
            </a:r>
            <a:endParaRPr kumimoji="1" lang="en-US" altLang="zh-TW" sz="28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43" name="Line 43"/>
          <p:cNvSpPr>
            <a:spLocks noChangeShapeType="1"/>
          </p:cNvSpPr>
          <p:nvPr>
            <p:custDataLst>
              <p:tags r:id="rId30"/>
            </p:custDataLst>
          </p:nvPr>
        </p:nvSpPr>
        <p:spPr bwMode="auto">
          <a:xfrm flipH="1">
            <a:off x="1596390" y="4108450"/>
            <a:ext cx="5751513" cy="0"/>
          </a:xfrm>
          <a:prstGeom prst="line">
            <a:avLst/>
          </a:prstGeom>
          <a:noFill/>
          <a:ln w="76200">
            <a:solidFill>
              <a:srgbClr val="FF6600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44" name="Text Box 44"/>
          <p:cNvSpPr txBox="1">
            <a:spLocks noChangeArrowheads="1"/>
          </p:cNvSpPr>
          <p:nvPr>
            <p:custDataLst>
              <p:tags r:id="rId31"/>
            </p:custDataLst>
          </p:nvPr>
        </p:nvSpPr>
        <p:spPr bwMode="auto">
          <a:xfrm>
            <a:off x="2799716" y="4102100"/>
            <a:ext cx="3788153" cy="461665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  <p:txBody>
          <a:bodyPr wrap="none">
            <a:spAutoFit/>
          </a:bodyPr>
          <a:lstStyle/>
          <a:p>
            <a:r>
              <a:rPr lang="en-US" sz="2400" dirty="0">
                <a:solidFill>
                  <a:srgbClr val="FFFFFF"/>
                </a:solidFill>
              </a:rPr>
              <a:t>Carry ripples from </a:t>
            </a:r>
            <a:r>
              <a:rPr lang="en-US" sz="2400" dirty="0" err="1" smtClean="0">
                <a:solidFill>
                  <a:srgbClr val="FFFFFF"/>
                </a:solidFill>
              </a:rPr>
              <a:t>lsb</a:t>
            </a:r>
            <a:r>
              <a:rPr lang="en-US" sz="2400" dirty="0" smtClean="0">
                <a:solidFill>
                  <a:srgbClr val="FFFFFF"/>
                </a:solidFill>
              </a:rPr>
              <a:t> to </a:t>
            </a:r>
            <a:r>
              <a:rPr lang="en-US" sz="2400" dirty="0" err="1" smtClean="0">
                <a:solidFill>
                  <a:srgbClr val="FFFFFF"/>
                </a:solidFill>
              </a:rPr>
              <a:t>msb</a:t>
            </a:r>
            <a:endParaRPr lang="en-US" sz="2400" dirty="0">
              <a:solidFill>
                <a:srgbClr val="FFFFFF"/>
              </a:solidFill>
            </a:endParaRPr>
          </a:p>
        </p:txBody>
      </p:sp>
      <p:sp>
        <p:nvSpPr>
          <p:cNvPr id="45" name="Text Box 9"/>
          <p:cNvSpPr txBox="1">
            <a:spLocks noChangeArrowheads="1"/>
          </p:cNvSpPr>
          <p:nvPr>
            <p:custDataLst>
              <p:tags r:id="rId32"/>
            </p:custDataLst>
          </p:nvPr>
        </p:nvSpPr>
        <p:spPr bwMode="auto">
          <a:xfrm>
            <a:off x="4648200" y="863025"/>
            <a:ext cx="838691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A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7..4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46" name="Text Box 10"/>
          <p:cNvSpPr txBox="1">
            <a:spLocks noChangeArrowheads="1"/>
          </p:cNvSpPr>
          <p:nvPr>
            <p:custDataLst>
              <p:tags r:id="rId33"/>
            </p:custDataLst>
          </p:nvPr>
        </p:nvSpPr>
        <p:spPr bwMode="auto">
          <a:xfrm>
            <a:off x="5429219" y="863025"/>
            <a:ext cx="824265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B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7..4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47" name="Text Box 9"/>
          <p:cNvSpPr txBox="1">
            <a:spLocks noChangeArrowheads="1"/>
          </p:cNvSpPr>
          <p:nvPr>
            <p:custDataLst>
              <p:tags r:id="rId34"/>
            </p:custDataLst>
          </p:nvPr>
        </p:nvSpPr>
        <p:spPr bwMode="auto">
          <a:xfrm>
            <a:off x="914400" y="863024"/>
            <a:ext cx="978153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A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15..8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48" name="Text Box 10"/>
          <p:cNvSpPr txBox="1">
            <a:spLocks noChangeArrowheads="1"/>
          </p:cNvSpPr>
          <p:nvPr>
            <p:custDataLst>
              <p:tags r:id="rId35"/>
            </p:custDataLst>
          </p:nvPr>
        </p:nvSpPr>
        <p:spPr bwMode="auto">
          <a:xfrm>
            <a:off x="1718170" y="863024"/>
            <a:ext cx="963725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B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15..8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49" name="Text Box 9"/>
          <p:cNvSpPr txBox="1">
            <a:spLocks noChangeArrowheads="1"/>
          </p:cNvSpPr>
          <p:nvPr>
            <p:custDataLst>
              <p:tags r:id="rId36"/>
            </p:custDataLst>
          </p:nvPr>
        </p:nvSpPr>
        <p:spPr bwMode="auto">
          <a:xfrm>
            <a:off x="2721695" y="863024"/>
            <a:ext cx="978153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A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11..8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50" name="Text Box 10"/>
          <p:cNvSpPr txBox="1">
            <a:spLocks noChangeArrowheads="1"/>
          </p:cNvSpPr>
          <p:nvPr>
            <p:custDataLst>
              <p:tags r:id="rId37"/>
            </p:custDataLst>
          </p:nvPr>
        </p:nvSpPr>
        <p:spPr bwMode="auto">
          <a:xfrm>
            <a:off x="3558029" y="863024"/>
            <a:ext cx="963725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B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11..8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51" name="Text Box 9"/>
          <p:cNvSpPr txBox="1">
            <a:spLocks noChangeArrowheads="1"/>
          </p:cNvSpPr>
          <p:nvPr>
            <p:custDataLst>
              <p:tags r:id="rId38"/>
            </p:custDataLst>
          </p:nvPr>
        </p:nvSpPr>
        <p:spPr bwMode="auto">
          <a:xfrm>
            <a:off x="6557009" y="863025"/>
            <a:ext cx="838691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A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3..0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52" name="Text Box 10"/>
          <p:cNvSpPr txBox="1">
            <a:spLocks noChangeArrowheads="1"/>
          </p:cNvSpPr>
          <p:nvPr>
            <p:custDataLst>
              <p:tags r:id="rId39"/>
            </p:custDataLst>
          </p:nvPr>
        </p:nvSpPr>
        <p:spPr bwMode="auto">
          <a:xfrm>
            <a:off x="7255159" y="863025"/>
            <a:ext cx="824265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B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3..0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53" name="Text Box 11"/>
          <p:cNvSpPr txBox="1">
            <a:spLocks noChangeArrowheads="1"/>
          </p:cNvSpPr>
          <p:nvPr>
            <p:custDataLst>
              <p:tags r:id="rId40"/>
            </p:custDataLst>
          </p:nvPr>
        </p:nvSpPr>
        <p:spPr bwMode="auto">
          <a:xfrm>
            <a:off x="1627075" y="3352800"/>
            <a:ext cx="963725" cy="584775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R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15..8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54" name="Text Box 11"/>
          <p:cNvSpPr txBox="1">
            <a:spLocks noChangeArrowheads="1"/>
          </p:cNvSpPr>
          <p:nvPr>
            <p:custDataLst>
              <p:tags r:id="rId41"/>
            </p:custDataLst>
          </p:nvPr>
        </p:nvSpPr>
        <p:spPr bwMode="auto">
          <a:xfrm>
            <a:off x="3255095" y="3352801"/>
            <a:ext cx="963725" cy="584775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R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11..8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55" name="Text Box 11"/>
          <p:cNvSpPr txBox="1">
            <a:spLocks noChangeArrowheads="1"/>
          </p:cNvSpPr>
          <p:nvPr>
            <p:custDataLst>
              <p:tags r:id="rId42"/>
            </p:custDataLst>
          </p:nvPr>
        </p:nvSpPr>
        <p:spPr bwMode="auto">
          <a:xfrm>
            <a:off x="4953000" y="3352800"/>
            <a:ext cx="824265" cy="584775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R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7..4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56" name="Text Box 11"/>
          <p:cNvSpPr txBox="1">
            <a:spLocks noChangeArrowheads="1"/>
          </p:cNvSpPr>
          <p:nvPr>
            <p:custDataLst>
              <p:tags r:id="rId43"/>
            </p:custDataLst>
          </p:nvPr>
        </p:nvSpPr>
        <p:spPr bwMode="auto">
          <a:xfrm>
            <a:off x="6709409" y="3352800"/>
            <a:ext cx="824265" cy="584775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R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3..0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Hierarchical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Hierarchical Approach</a:t>
            </a:r>
            <a:endParaRPr lang="en-US" dirty="0">
              <a:solidFill>
                <a:schemeClr val="accent1"/>
              </a:solidFill>
            </a:endParaRPr>
          </a:p>
        </p:txBody>
      </p:sp>
      <p:sp>
        <p:nvSpPr>
          <p:cNvPr id="4" name="Rectangle 46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1251765" y="2387026"/>
            <a:ext cx="6248400" cy="685800"/>
          </a:xfrm>
          <a:prstGeom prst="rect">
            <a:avLst/>
          </a:prstGeom>
          <a:noFill/>
          <a:ln w="28575">
            <a:solidFill>
              <a:srgbClr val="92D050"/>
            </a:solidFill>
            <a:miter lim="800000"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pPr algn="ctr" eaLnBrk="1" hangingPunct="1"/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CLL </a:t>
            </a:r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(carry look-ahead logic)</a:t>
            </a:r>
          </a:p>
        </p:txBody>
      </p:sp>
      <p:sp>
        <p:nvSpPr>
          <p:cNvPr id="5" name="Line 59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 flipH="1">
            <a:off x="870764" y="2768026"/>
            <a:ext cx="358775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6" name="Text Box 60"/>
          <p:cNvSpPr txBox="1">
            <a:spLocks noChangeArrowheads="1"/>
          </p:cNvSpPr>
          <p:nvPr>
            <p:custDataLst>
              <p:tags r:id="rId5"/>
            </p:custDataLst>
          </p:nvPr>
        </p:nvSpPr>
        <p:spPr bwMode="auto">
          <a:xfrm>
            <a:off x="228600" y="2435664"/>
            <a:ext cx="683200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16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7" name="Rectangle 3"/>
          <p:cNvSpPr>
            <a:spLocks noChangeArrowheads="1"/>
          </p:cNvSpPr>
          <p:nvPr>
            <p:custDataLst>
              <p:tags r:id="rId6"/>
            </p:custDataLst>
          </p:nvPr>
        </p:nvSpPr>
        <p:spPr bwMode="auto">
          <a:xfrm>
            <a:off x="4876801" y="1625027"/>
            <a:ext cx="914399" cy="3810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4-bit</a:t>
            </a:r>
            <a:endParaRPr kumimoji="1" lang="en-US" altLang="zh-TW" sz="2000" dirty="0">
              <a:solidFill>
                <a:schemeClr val="bg1"/>
              </a:solidFill>
              <a:latin typeface="Arial" charset="0"/>
              <a:ea typeface="新細明體" charset="-120"/>
            </a:endParaRPr>
          </a:p>
        </p:txBody>
      </p:sp>
      <p:sp>
        <p:nvSpPr>
          <p:cNvPr id="8" name="Line 4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>
            <a:off x="5581619" y="1320226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9" name="Line 6"/>
          <p:cNvSpPr>
            <a:spLocks noChangeShapeType="1"/>
          </p:cNvSpPr>
          <p:nvPr>
            <p:custDataLst>
              <p:tags r:id="rId8"/>
            </p:custDataLst>
          </p:nvPr>
        </p:nvSpPr>
        <p:spPr bwMode="auto">
          <a:xfrm>
            <a:off x="5200619" y="2006026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10" name="Line 13"/>
          <p:cNvSpPr>
            <a:spLocks noChangeShapeType="1"/>
          </p:cNvSpPr>
          <p:nvPr>
            <p:custDataLst>
              <p:tags r:id="rId9"/>
            </p:custDataLst>
          </p:nvPr>
        </p:nvSpPr>
        <p:spPr bwMode="auto">
          <a:xfrm>
            <a:off x="5505419" y="2006026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11" name="Text Box 14"/>
          <p:cNvSpPr txBox="1">
            <a:spLocks noChangeArrowheads="1"/>
          </p:cNvSpPr>
          <p:nvPr>
            <p:custDataLst>
              <p:tags r:id="rId10"/>
            </p:custDataLst>
          </p:nvPr>
        </p:nvSpPr>
        <p:spPr bwMode="auto">
          <a:xfrm>
            <a:off x="4777849" y="1925361"/>
            <a:ext cx="328936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</a:p>
        </p:txBody>
      </p:sp>
      <p:sp>
        <p:nvSpPr>
          <p:cNvPr id="12" name="Text Box 15"/>
          <p:cNvSpPr txBox="1"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5581619" y="1925361"/>
            <a:ext cx="288925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kumimoji="1" lang="en-US" altLang="zh-TW" sz="24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  <a:endParaRPr kumimoji="1" lang="en-US" altLang="zh-TW" sz="24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13" name="Line 4"/>
          <p:cNvSpPr>
            <a:spLocks noChangeShapeType="1"/>
          </p:cNvSpPr>
          <p:nvPr>
            <p:custDataLst>
              <p:tags r:id="rId12"/>
            </p:custDataLst>
          </p:nvPr>
        </p:nvSpPr>
        <p:spPr bwMode="auto">
          <a:xfrm>
            <a:off x="5124419" y="1320226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14" name="Text Box 9"/>
          <p:cNvSpPr txBox="1">
            <a:spLocks noChangeArrowheads="1"/>
          </p:cNvSpPr>
          <p:nvPr>
            <p:custDataLst>
              <p:tags r:id="rId13"/>
            </p:custDataLst>
          </p:nvPr>
        </p:nvSpPr>
        <p:spPr bwMode="auto">
          <a:xfrm>
            <a:off x="4648200" y="786826"/>
            <a:ext cx="838691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A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7..4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15" name="Text Box 10"/>
          <p:cNvSpPr txBox="1"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5429219" y="786826"/>
            <a:ext cx="824265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B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7..4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16" name="Rectangle 3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1524000" y="1625026"/>
            <a:ext cx="910806" cy="3810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4-bit</a:t>
            </a:r>
            <a:endParaRPr kumimoji="1" lang="en-US" altLang="zh-TW" sz="2000" dirty="0">
              <a:solidFill>
                <a:schemeClr val="bg1"/>
              </a:solidFill>
              <a:latin typeface="Arial" charset="0"/>
              <a:ea typeface="新細明體" charset="-120"/>
            </a:endParaRPr>
          </a:p>
        </p:txBody>
      </p:sp>
      <p:sp>
        <p:nvSpPr>
          <p:cNvPr id="17" name="Line 4"/>
          <p:cNvSpPr>
            <a:spLocks noChangeShapeType="1"/>
          </p:cNvSpPr>
          <p:nvPr>
            <p:custDataLst>
              <p:tags r:id="rId16"/>
            </p:custDataLst>
          </p:nvPr>
        </p:nvSpPr>
        <p:spPr bwMode="auto">
          <a:xfrm>
            <a:off x="2175370" y="1320225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18" name="Line 6"/>
          <p:cNvSpPr>
            <a:spLocks noChangeShapeType="1"/>
          </p:cNvSpPr>
          <p:nvPr>
            <p:custDataLst>
              <p:tags r:id="rId17"/>
            </p:custDataLst>
          </p:nvPr>
        </p:nvSpPr>
        <p:spPr bwMode="auto">
          <a:xfrm>
            <a:off x="1794370" y="2006025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19" name="Line 13"/>
          <p:cNvSpPr>
            <a:spLocks noChangeShapeType="1"/>
          </p:cNvSpPr>
          <p:nvPr>
            <p:custDataLst>
              <p:tags r:id="rId18"/>
            </p:custDataLst>
          </p:nvPr>
        </p:nvSpPr>
        <p:spPr bwMode="auto">
          <a:xfrm>
            <a:off x="2099170" y="2006025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20" name="Text Box 14"/>
          <p:cNvSpPr txBox="1"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1371600" y="1925360"/>
            <a:ext cx="328936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</a:p>
        </p:txBody>
      </p:sp>
      <p:sp>
        <p:nvSpPr>
          <p:cNvPr id="21" name="Text Box 15"/>
          <p:cNvSpPr txBox="1">
            <a:spLocks noChangeArrowheads="1"/>
          </p:cNvSpPr>
          <p:nvPr>
            <p:custDataLst>
              <p:tags r:id="rId20"/>
            </p:custDataLst>
          </p:nvPr>
        </p:nvSpPr>
        <p:spPr bwMode="auto">
          <a:xfrm>
            <a:off x="2175370" y="1925360"/>
            <a:ext cx="288925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</a:p>
        </p:txBody>
      </p:sp>
      <p:sp>
        <p:nvSpPr>
          <p:cNvPr id="22" name="Line 4"/>
          <p:cNvSpPr>
            <a:spLocks noChangeShapeType="1"/>
          </p:cNvSpPr>
          <p:nvPr>
            <p:custDataLst>
              <p:tags r:id="rId21"/>
            </p:custDataLst>
          </p:nvPr>
        </p:nvSpPr>
        <p:spPr bwMode="auto">
          <a:xfrm>
            <a:off x="1718170" y="1320225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23" name="Text Box 9"/>
          <p:cNvSpPr txBox="1">
            <a:spLocks noChangeArrowheads="1"/>
          </p:cNvSpPr>
          <p:nvPr>
            <p:custDataLst>
              <p:tags r:id="rId22"/>
            </p:custDataLst>
          </p:nvPr>
        </p:nvSpPr>
        <p:spPr bwMode="auto">
          <a:xfrm>
            <a:off x="1219200" y="786825"/>
            <a:ext cx="978153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A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15..8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24" name="Text Box 10"/>
          <p:cNvSpPr txBox="1">
            <a:spLocks noChangeArrowheads="1"/>
          </p:cNvSpPr>
          <p:nvPr>
            <p:custDataLst>
              <p:tags r:id="rId23"/>
            </p:custDataLst>
          </p:nvPr>
        </p:nvSpPr>
        <p:spPr bwMode="auto">
          <a:xfrm>
            <a:off x="2022970" y="786825"/>
            <a:ext cx="963725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B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15..8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25" name="Rectangle 3"/>
          <p:cNvSpPr>
            <a:spLocks noChangeArrowheads="1"/>
          </p:cNvSpPr>
          <p:nvPr>
            <p:custDataLst>
              <p:tags r:id="rId24"/>
            </p:custDataLst>
          </p:nvPr>
        </p:nvSpPr>
        <p:spPr bwMode="auto">
          <a:xfrm>
            <a:off x="3200399" y="1625026"/>
            <a:ext cx="914401" cy="3810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4-bit</a:t>
            </a:r>
            <a:endParaRPr kumimoji="1" lang="en-US" altLang="zh-TW" sz="2000" dirty="0">
              <a:solidFill>
                <a:schemeClr val="bg1"/>
              </a:solidFill>
              <a:latin typeface="Arial" charset="0"/>
              <a:ea typeface="新細明體" charset="-120"/>
            </a:endParaRPr>
          </a:p>
        </p:txBody>
      </p:sp>
      <p:sp>
        <p:nvSpPr>
          <p:cNvPr id="26" name="Line 4"/>
          <p:cNvSpPr>
            <a:spLocks noChangeShapeType="1"/>
          </p:cNvSpPr>
          <p:nvPr>
            <p:custDataLst>
              <p:tags r:id="rId25"/>
            </p:custDataLst>
          </p:nvPr>
        </p:nvSpPr>
        <p:spPr bwMode="auto">
          <a:xfrm>
            <a:off x="3884334" y="1320225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27" name="Line 6"/>
          <p:cNvSpPr>
            <a:spLocks noChangeShapeType="1"/>
          </p:cNvSpPr>
          <p:nvPr>
            <p:custDataLst>
              <p:tags r:id="rId26"/>
            </p:custDataLst>
          </p:nvPr>
        </p:nvSpPr>
        <p:spPr bwMode="auto">
          <a:xfrm>
            <a:off x="3503334" y="2006025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28" name="Line 13"/>
          <p:cNvSpPr>
            <a:spLocks noChangeShapeType="1"/>
          </p:cNvSpPr>
          <p:nvPr>
            <p:custDataLst>
              <p:tags r:id="rId27"/>
            </p:custDataLst>
          </p:nvPr>
        </p:nvSpPr>
        <p:spPr bwMode="auto">
          <a:xfrm>
            <a:off x="3808134" y="2006025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29" name="Text Box 14"/>
          <p:cNvSpPr txBox="1">
            <a:spLocks noChangeArrowheads="1"/>
          </p:cNvSpPr>
          <p:nvPr>
            <p:custDataLst>
              <p:tags r:id="rId28"/>
            </p:custDataLst>
          </p:nvPr>
        </p:nvSpPr>
        <p:spPr bwMode="auto">
          <a:xfrm>
            <a:off x="3080564" y="1925360"/>
            <a:ext cx="328936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</a:p>
        </p:txBody>
      </p:sp>
      <p:sp>
        <p:nvSpPr>
          <p:cNvPr id="30" name="Text Box 15"/>
          <p:cNvSpPr txBox="1">
            <a:spLocks noChangeArrowheads="1"/>
          </p:cNvSpPr>
          <p:nvPr>
            <p:custDataLst>
              <p:tags r:id="rId29"/>
            </p:custDataLst>
          </p:nvPr>
        </p:nvSpPr>
        <p:spPr bwMode="auto">
          <a:xfrm>
            <a:off x="3884334" y="1925360"/>
            <a:ext cx="288925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</a:p>
        </p:txBody>
      </p:sp>
      <p:sp>
        <p:nvSpPr>
          <p:cNvPr id="31" name="Line 4"/>
          <p:cNvSpPr>
            <a:spLocks noChangeShapeType="1"/>
          </p:cNvSpPr>
          <p:nvPr>
            <p:custDataLst>
              <p:tags r:id="rId30"/>
            </p:custDataLst>
          </p:nvPr>
        </p:nvSpPr>
        <p:spPr bwMode="auto">
          <a:xfrm>
            <a:off x="3427134" y="1320225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32" name="Text Box 9"/>
          <p:cNvSpPr txBox="1">
            <a:spLocks noChangeArrowheads="1"/>
          </p:cNvSpPr>
          <p:nvPr>
            <p:custDataLst>
              <p:tags r:id="rId31"/>
            </p:custDataLst>
          </p:nvPr>
        </p:nvSpPr>
        <p:spPr bwMode="auto">
          <a:xfrm>
            <a:off x="2895600" y="786825"/>
            <a:ext cx="978153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A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11..8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33" name="Text Box 10"/>
          <p:cNvSpPr txBox="1">
            <a:spLocks noChangeArrowheads="1"/>
          </p:cNvSpPr>
          <p:nvPr>
            <p:custDataLst>
              <p:tags r:id="rId32"/>
            </p:custDataLst>
          </p:nvPr>
        </p:nvSpPr>
        <p:spPr bwMode="auto">
          <a:xfrm>
            <a:off x="3731934" y="786825"/>
            <a:ext cx="963725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B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11..8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34" name="Rectangle 3"/>
          <p:cNvSpPr>
            <a:spLocks noChangeArrowheads="1"/>
          </p:cNvSpPr>
          <p:nvPr>
            <p:custDataLst>
              <p:tags r:id="rId33"/>
            </p:custDataLst>
          </p:nvPr>
        </p:nvSpPr>
        <p:spPr bwMode="auto">
          <a:xfrm>
            <a:off x="6553200" y="1625025"/>
            <a:ext cx="914400" cy="381002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4-bit</a:t>
            </a:r>
            <a:endParaRPr kumimoji="1" lang="en-US" altLang="zh-TW" sz="2000" dirty="0">
              <a:solidFill>
                <a:schemeClr val="bg1"/>
              </a:solidFill>
              <a:latin typeface="Arial" charset="0"/>
              <a:ea typeface="新細明體" charset="-120"/>
            </a:endParaRPr>
          </a:p>
        </p:txBody>
      </p:sp>
      <p:sp>
        <p:nvSpPr>
          <p:cNvPr id="35" name="Line 4"/>
          <p:cNvSpPr>
            <a:spLocks noChangeShapeType="1"/>
          </p:cNvSpPr>
          <p:nvPr>
            <p:custDataLst>
              <p:tags r:id="rId34"/>
            </p:custDataLst>
          </p:nvPr>
        </p:nvSpPr>
        <p:spPr bwMode="auto">
          <a:xfrm>
            <a:off x="7280770" y="1320226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36" name="Line 6"/>
          <p:cNvSpPr>
            <a:spLocks noChangeShapeType="1"/>
          </p:cNvSpPr>
          <p:nvPr>
            <p:custDataLst>
              <p:tags r:id="rId35"/>
            </p:custDataLst>
          </p:nvPr>
        </p:nvSpPr>
        <p:spPr bwMode="auto">
          <a:xfrm>
            <a:off x="6899770" y="2006026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37" name="Line 13"/>
          <p:cNvSpPr>
            <a:spLocks noChangeShapeType="1"/>
          </p:cNvSpPr>
          <p:nvPr>
            <p:custDataLst>
              <p:tags r:id="rId36"/>
            </p:custDataLst>
          </p:nvPr>
        </p:nvSpPr>
        <p:spPr bwMode="auto">
          <a:xfrm>
            <a:off x="7204570" y="2006026"/>
            <a:ext cx="0" cy="35242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38" name="Text Box 14"/>
          <p:cNvSpPr txBox="1">
            <a:spLocks noChangeArrowheads="1"/>
          </p:cNvSpPr>
          <p:nvPr>
            <p:custDataLst>
              <p:tags r:id="rId37"/>
            </p:custDataLst>
          </p:nvPr>
        </p:nvSpPr>
        <p:spPr bwMode="auto">
          <a:xfrm>
            <a:off x="6477000" y="1925361"/>
            <a:ext cx="328936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g</a:t>
            </a:r>
          </a:p>
        </p:txBody>
      </p:sp>
      <p:sp>
        <p:nvSpPr>
          <p:cNvPr id="39" name="Text Box 15"/>
          <p:cNvSpPr txBox="1">
            <a:spLocks noChangeArrowheads="1"/>
          </p:cNvSpPr>
          <p:nvPr>
            <p:custDataLst>
              <p:tags r:id="rId38"/>
            </p:custDataLst>
          </p:nvPr>
        </p:nvSpPr>
        <p:spPr bwMode="auto">
          <a:xfrm>
            <a:off x="7280770" y="1925361"/>
            <a:ext cx="288925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eaLnBrk="1" hangingPunct="1">
              <a:spcBef>
                <a:spcPct val="50000"/>
              </a:spcBef>
            </a:pPr>
            <a:r>
              <a:rPr kumimoji="1" lang="en-US" altLang="zh-TW" sz="2400" dirty="0">
                <a:solidFill>
                  <a:srgbClr val="FFFFFF"/>
                </a:solidFill>
                <a:latin typeface="Calibri"/>
                <a:ea typeface="新細明體" charset="-120"/>
              </a:rPr>
              <a:t>p</a:t>
            </a:r>
          </a:p>
        </p:txBody>
      </p:sp>
      <p:sp>
        <p:nvSpPr>
          <p:cNvPr id="40" name="Line 4"/>
          <p:cNvSpPr>
            <a:spLocks noChangeShapeType="1"/>
          </p:cNvSpPr>
          <p:nvPr>
            <p:custDataLst>
              <p:tags r:id="rId39"/>
            </p:custDataLst>
          </p:nvPr>
        </p:nvSpPr>
        <p:spPr bwMode="auto">
          <a:xfrm>
            <a:off x="6823570" y="1320226"/>
            <a:ext cx="0" cy="30480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41" name="Text Box 9"/>
          <p:cNvSpPr txBox="1">
            <a:spLocks noChangeArrowheads="1"/>
          </p:cNvSpPr>
          <p:nvPr>
            <p:custDataLst>
              <p:tags r:id="rId40"/>
            </p:custDataLst>
          </p:nvPr>
        </p:nvSpPr>
        <p:spPr bwMode="auto">
          <a:xfrm>
            <a:off x="6400800" y="786826"/>
            <a:ext cx="838691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A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3..0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42" name="Text Box 10"/>
          <p:cNvSpPr txBox="1">
            <a:spLocks noChangeArrowheads="1"/>
          </p:cNvSpPr>
          <p:nvPr>
            <p:custDataLst>
              <p:tags r:id="rId41"/>
            </p:custDataLst>
          </p:nvPr>
        </p:nvSpPr>
        <p:spPr bwMode="auto">
          <a:xfrm>
            <a:off x="7098950" y="786826"/>
            <a:ext cx="824265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B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3..0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43" name="Line 59"/>
          <p:cNvSpPr>
            <a:spLocks noChangeShapeType="1"/>
          </p:cNvSpPr>
          <p:nvPr>
            <p:custDataLst>
              <p:tags r:id="rId42"/>
            </p:custDataLst>
          </p:nvPr>
        </p:nvSpPr>
        <p:spPr bwMode="auto">
          <a:xfrm flipH="1">
            <a:off x="2470963" y="3758626"/>
            <a:ext cx="381001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cxnSp>
        <p:nvCxnSpPr>
          <p:cNvPr id="44" name="Straight Connector 43"/>
          <p:cNvCxnSpPr>
            <a:stCxn id="43" idx="0"/>
          </p:cNvCxnSpPr>
          <p:nvPr>
            <p:custDataLst>
              <p:tags r:id="rId43"/>
            </p:custDataLst>
          </p:nvPr>
        </p:nvCxnSpPr>
        <p:spPr>
          <a:xfrm rot="5400000" flipH="1">
            <a:off x="2509064" y="3415726"/>
            <a:ext cx="685800" cy="0"/>
          </a:xfrm>
          <a:prstGeom prst="line">
            <a:avLst/>
          </a:prstGeom>
          <a:ln w="28575" cap="sq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5" name="Line 59"/>
          <p:cNvSpPr>
            <a:spLocks noChangeShapeType="1"/>
          </p:cNvSpPr>
          <p:nvPr>
            <p:custDataLst>
              <p:tags r:id="rId44"/>
            </p:custDataLst>
          </p:nvPr>
        </p:nvSpPr>
        <p:spPr bwMode="auto">
          <a:xfrm flipH="1">
            <a:off x="4147363" y="3758626"/>
            <a:ext cx="381001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cxnSp>
        <p:nvCxnSpPr>
          <p:cNvPr id="46" name="Straight Connector 45"/>
          <p:cNvCxnSpPr>
            <a:stCxn id="45" idx="0"/>
          </p:cNvCxnSpPr>
          <p:nvPr>
            <p:custDataLst>
              <p:tags r:id="rId45"/>
            </p:custDataLst>
          </p:nvPr>
        </p:nvCxnSpPr>
        <p:spPr>
          <a:xfrm rot="5400000" flipH="1">
            <a:off x="4185464" y="3415726"/>
            <a:ext cx="685800" cy="0"/>
          </a:xfrm>
          <a:prstGeom prst="line">
            <a:avLst/>
          </a:prstGeom>
          <a:ln w="28575" cap="sq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7" name="Line 59"/>
          <p:cNvSpPr>
            <a:spLocks noChangeShapeType="1"/>
          </p:cNvSpPr>
          <p:nvPr>
            <p:custDataLst>
              <p:tags r:id="rId46"/>
            </p:custDataLst>
          </p:nvPr>
        </p:nvSpPr>
        <p:spPr bwMode="auto">
          <a:xfrm flipH="1">
            <a:off x="5823763" y="3758626"/>
            <a:ext cx="381001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cxnSp>
        <p:nvCxnSpPr>
          <p:cNvPr id="48" name="Straight Connector 47"/>
          <p:cNvCxnSpPr>
            <a:stCxn id="47" idx="0"/>
          </p:cNvCxnSpPr>
          <p:nvPr>
            <p:custDataLst>
              <p:tags r:id="rId47"/>
            </p:custDataLst>
          </p:nvPr>
        </p:nvCxnSpPr>
        <p:spPr>
          <a:xfrm rot="5400000" flipH="1">
            <a:off x="5861864" y="3415726"/>
            <a:ext cx="685800" cy="0"/>
          </a:xfrm>
          <a:prstGeom prst="line">
            <a:avLst/>
          </a:prstGeom>
          <a:ln w="28575" cap="sq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9" name="Line 59"/>
          <p:cNvSpPr>
            <a:spLocks noChangeShapeType="1"/>
          </p:cNvSpPr>
          <p:nvPr>
            <p:custDataLst>
              <p:tags r:id="rId48"/>
            </p:custDataLst>
          </p:nvPr>
        </p:nvSpPr>
        <p:spPr bwMode="auto">
          <a:xfrm flipH="1">
            <a:off x="7500162" y="3758625"/>
            <a:ext cx="500837" cy="1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cxnSp>
        <p:nvCxnSpPr>
          <p:cNvPr id="50" name="Straight Connector 49"/>
          <p:cNvCxnSpPr/>
          <p:nvPr>
            <p:custDataLst>
              <p:tags r:id="rId49"/>
            </p:custDataLst>
          </p:nvPr>
        </p:nvCxnSpPr>
        <p:spPr>
          <a:xfrm rot="16200000" flipH="1" flipV="1">
            <a:off x="7467600" y="3225226"/>
            <a:ext cx="1066800" cy="0"/>
          </a:xfrm>
          <a:prstGeom prst="line">
            <a:avLst/>
          </a:prstGeom>
          <a:ln w="28575" cap="sq">
            <a:solidFill>
              <a:schemeClr val="bg1"/>
            </a:solidFill>
            <a:headEnd type="oval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1" name="Line 59"/>
          <p:cNvSpPr>
            <a:spLocks noChangeShapeType="1"/>
          </p:cNvSpPr>
          <p:nvPr>
            <p:custDataLst>
              <p:tags r:id="rId50"/>
            </p:custDataLst>
          </p:nvPr>
        </p:nvSpPr>
        <p:spPr bwMode="auto">
          <a:xfrm flipH="1">
            <a:off x="7500163" y="2691826"/>
            <a:ext cx="838200" cy="0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 type="none" w="med" len="med"/>
            <a:tailEnd type="arrow" w="med" len="med"/>
          </a:ln>
          <a:effectLst/>
        </p:spPr>
        <p:txBody>
          <a:bodyPr/>
          <a:lstStyle/>
          <a:p>
            <a:endParaRPr lang="en-US" sz="2400"/>
          </a:p>
        </p:txBody>
      </p:sp>
      <p:sp>
        <p:nvSpPr>
          <p:cNvPr id="52" name="Text Box 60"/>
          <p:cNvSpPr txBox="1">
            <a:spLocks noChangeArrowheads="1"/>
          </p:cNvSpPr>
          <p:nvPr>
            <p:custDataLst>
              <p:tags r:id="rId51"/>
            </p:custDataLst>
          </p:nvPr>
        </p:nvSpPr>
        <p:spPr bwMode="auto">
          <a:xfrm>
            <a:off x="8328025" y="2387026"/>
            <a:ext cx="543739" cy="584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C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0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53" name="Rectangle 4"/>
          <p:cNvSpPr>
            <a:spLocks noChangeArrowheads="1"/>
          </p:cNvSpPr>
          <p:nvPr>
            <p:custDataLst>
              <p:tags r:id="rId52"/>
            </p:custDataLst>
          </p:nvPr>
        </p:nvSpPr>
        <p:spPr bwMode="auto">
          <a:xfrm>
            <a:off x="1524000" y="3606225"/>
            <a:ext cx="914400" cy="838200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4-bit</a:t>
            </a:r>
            <a:b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</a:br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CLA</a:t>
            </a:r>
            <a:endParaRPr kumimoji="1" lang="en-US" altLang="zh-TW" sz="2000" dirty="0">
              <a:solidFill>
                <a:schemeClr val="bg1"/>
              </a:solidFill>
              <a:latin typeface="Arial" charset="0"/>
              <a:ea typeface="新細明體" charset="-120"/>
            </a:endParaRPr>
          </a:p>
        </p:txBody>
      </p:sp>
      <p:sp>
        <p:nvSpPr>
          <p:cNvPr id="54" name="Line 5"/>
          <p:cNvSpPr>
            <a:spLocks noChangeShapeType="1"/>
          </p:cNvSpPr>
          <p:nvPr>
            <p:custDataLst>
              <p:tags r:id="rId53"/>
            </p:custDataLst>
          </p:nvPr>
        </p:nvSpPr>
        <p:spPr bwMode="auto">
          <a:xfrm flipH="1">
            <a:off x="1752600" y="3301424"/>
            <a:ext cx="0" cy="279399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55" name="Line 6"/>
          <p:cNvSpPr>
            <a:spLocks noChangeShapeType="1"/>
          </p:cNvSpPr>
          <p:nvPr>
            <p:custDataLst>
              <p:tags r:id="rId54"/>
            </p:custDataLst>
          </p:nvPr>
        </p:nvSpPr>
        <p:spPr bwMode="auto">
          <a:xfrm flipH="1">
            <a:off x="2209800" y="3301424"/>
            <a:ext cx="0" cy="279399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56" name="Line 7"/>
          <p:cNvSpPr>
            <a:spLocks noChangeShapeType="1"/>
          </p:cNvSpPr>
          <p:nvPr>
            <p:custDataLst>
              <p:tags r:id="rId55"/>
            </p:custDataLst>
          </p:nvPr>
        </p:nvSpPr>
        <p:spPr bwMode="auto">
          <a:xfrm flipH="1">
            <a:off x="1981200" y="4444424"/>
            <a:ext cx="0" cy="44767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57" name="Text Box 11"/>
          <p:cNvSpPr txBox="1">
            <a:spLocks noChangeArrowheads="1"/>
          </p:cNvSpPr>
          <p:nvPr>
            <p:custDataLst>
              <p:tags r:id="rId56"/>
            </p:custDataLst>
          </p:nvPr>
        </p:nvSpPr>
        <p:spPr bwMode="auto">
          <a:xfrm>
            <a:off x="1752600" y="4825424"/>
            <a:ext cx="963725" cy="584775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R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15..8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58" name="Rectangle 4"/>
          <p:cNvSpPr>
            <a:spLocks noChangeArrowheads="1"/>
          </p:cNvSpPr>
          <p:nvPr>
            <p:custDataLst>
              <p:tags r:id="rId57"/>
            </p:custDataLst>
          </p:nvPr>
        </p:nvSpPr>
        <p:spPr bwMode="auto">
          <a:xfrm>
            <a:off x="3200400" y="3606226"/>
            <a:ext cx="914400" cy="838200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4-bit</a:t>
            </a:r>
          </a:p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CLA</a:t>
            </a:r>
            <a:endParaRPr kumimoji="1" lang="en-US" altLang="zh-TW" sz="2000" dirty="0">
              <a:solidFill>
                <a:schemeClr val="bg1"/>
              </a:solidFill>
              <a:latin typeface="Arial" charset="0"/>
              <a:ea typeface="新細明體" charset="-120"/>
            </a:endParaRPr>
          </a:p>
        </p:txBody>
      </p:sp>
      <p:sp>
        <p:nvSpPr>
          <p:cNvPr id="59" name="Line 5"/>
          <p:cNvSpPr>
            <a:spLocks noChangeShapeType="1"/>
          </p:cNvSpPr>
          <p:nvPr>
            <p:custDataLst>
              <p:tags r:id="rId58"/>
            </p:custDataLst>
          </p:nvPr>
        </p:nvSpPr>
        <p:spPr bwMode="auto">
          <a:xfrm flipH="1">
            <a:off x="3429000" y="3301425"/>
            <a:ext cx="0" cy="279399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60" name="Line 6"/>
          <p:cNvSpPr>
            <a:spLocks noChangeShapeType="1"/>
          </p:cNvSpPr>
          <p:nvPr>
            <p:custDataLst>
              <p:tags r:id="rId59"/>
            </p:custDataLst>
          </p:nvPr>
        </p:nvSpPr>
        <p:spPr bwMode="auto">
          <a:xfrm flipH="1">
            <a:off x="3886200" y="3301425"/>
            <a:ext cx="0" cy="279399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61" name="Line 7"/>
          <p:cNvSpPr>
            <a:spLocks noChangeShapeType="1"/>
          </p:cNvSpPr>
          <p:nvPr>
            <p:custDataLst>
              <p:tags r:id="rId60"/>
            </p:custDataLst>
          </p:nvPr>
        </p:nvSpPr>
        <p:spPr bwMode="auto">
          <a:xfrm flipH="1">
            <a:off x="3657600" y="4444425"/>
            <a:ext cx="0" cy="44767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3200"/>
          </a:p>
        </p:txBody>
      </p:sp>
      <p:sp>
        <p:nvSpPr>
          <p:cNvPr id="62" name="Text Box 11"/>
          <p:cNvSpPr txBox="1">
            <a:spLocks noChangeArrowheads="1"/>
          </p:cNvSpPr>
          <p:nvPr>
            <p:custDataLst>
              <p:tags r:id="rId61"/>
            </p:custDataLst>
          </p:nvPr>
        </p:nvSpPr>
        <p:spPr bwMode="auto">
          <a:xfrm>
            <a:off x="3429000" y="4825425"/>
            <a:ext cx="963725" cy="584775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R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11..8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63" name="Rectangle 4"/>
          <p:cNvSpPr>
            <a:spLocks noChangeArrowheads="1"/>
          </p:cNvSpPr>
          <p:nvPr>
            <p:custDataLst>
              <p:tags r:id="rId62"/>
            </p:custDataLst>
          </p:nvPr>
        </p:nvSpPr>
        <p:spPr bwMode="auto">
          <a:xfrm>
            <a:off x="4876800" y="3606225"/>
            <a:ext cx="914400" cy="838200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4-bit</a:t>
            </a:r>
          </a:p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CLA</a:t>
            </a:r>
            <a:endParaRPr kumimoji="1" lang="en-US" altLang="zh-TW" sz="2000" dirty="0">
              <a:solidFill>
                <a:schemeClr val="bg1"/>
              </a:solidFill>
              <a:latin typeface="Arial" charset="0"/>
              <a:ea typeface="新細明體" charset="-120"/>
            </a:endParaRPr>
          </a:p>
        </p:txBody>
      </p:sp>
      <p:sp>
        <p:nvSpPr>
          <p:cNvPr id="64" name="Line 5"/>
          <p:cNvSpPr>
            <a:spLocks noChangeShapeType="1"/>
          </p:cNvSpPr>
          <p:nvPr>
            <p:custDataLst>
              <p:tags r:id="rId63"/>
            </p:custDataLst>
          </p:nvPr>
        </p:nvSpPr>
        <p:spPr bwMode="auto">
          <a:xfrm flipH="1">
            <a:off x="5105400" y="3301424"/>
            <a:ext cx="0" cy="279399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65" name="Line 6"/>
          <p:cNvSpPr>
            <a:spLocks noChangeShapeType="1"/>
          </p:cNvSpPr>
          <p:nvPr>
            <p:custDataLst>
              <p:tags r:id="rId64"/>
            </p:custDataLst>
          </p:nvPr>
        </p:nvSpPr>
        <p:spPr bwMode="auto">
          <a:xfrm flipH="1">
            <a:off x="5562600" y="3301424"/>
            <a:ext cx="0" cy="279399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66" name="Line 7"/>
          <p:cNvSpPr>
            <a:spLocks noChangeShapeType="1"/>
          </p:cNvSpPr>
          <p:nvPr>
            <p:custDataLst>
              <p:tags r:id="rId65"/>
            </p:custDataLst>
          </p:nvPr>
        </p:nvSpPr>
        <p:spPr bwMode="auto">
          <a:xfrm flipH="1">
            <a:off x="5334000" y="4444424"/>
            <a:ext cx="0" cy="44767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67" name="Text Box 11"/>
          <p:cNvSpPr txBox="1">
            <a:spLocks noChangeArrowheads="1"/>
          </p:cNvSpPr>
          <p:nvPr>
            <p:custDataLst>
              <p:tags r:id="rId66"/>
            </p:custDataLst>
          </p:nvPr>
        </p:nvSpPr>
        <p:spPr bwMode="auto">
          <a:xfrm>
            <a:off x="5105400" y="4825424"/>
            <a:ext cx="824265" cy="584775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R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7..4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  <p:sp>
        <p:nvSpPr>
          <p:cNvPr id="68" name="Rectangle 4"/>
          <p:cNvSpPr>
            <a:spLocks noChangeArrowheads="1"/>
          </p:cNvSpPr>
          <p:nvPr>
            <p:custDataLst>
              <p:tags r:id="rId67"/>
            </p:custDataLst>
          </p:nvPr>
        </p:nvSpPr>
        <p:spPr bwMode="auto">
          <a:xfrm>
            <a:off x="6553200" y="3606225"/>
            <a:ext cx="914400" cy="838200"/>
          </a:xfrm>
          <a:prstGeom prst="rect">
            <a:avLst/>
          </a:prstGeom>
          <a:noFill/>
          <a:ln w="28575">
            <a:solidFill>
              <a:schemeClr val="accent1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4-bit</a:t>
            </a:r>
          </a:p>
          <a:p>
            <a:pPr algn="ctr" eaLnBrk="1" hangingPunct="1"/>
            <a:r>
              <a:rPr kumimoji="1" lang="en-US" altLang="zh-TW" sz="2000" dirty="0" smtClean="0">
                <a:solidFill>
                  <a:schemeClr val="bg1"/>
                </a:solidFill>
                <a:latin typeface="Arial" charset="0"/>
                <a:ea typeface="新細明體" charset="-120"/>
              </a:rPr>
              <a:t>CLA</a:t>
            </a:r>
            <a:endParaRPr kumimoji="1" lang="en-US" altLang="zh-TW" sz="2000" dirty="0">
              <a:solidFill>
                <a:schemeClr val="bg1"/>
              </a:solidFill>
              <a:latin typeface="Arial" charset="0"/>
              <a:ea typeface="新細明體" charset="-120"/>
            </a:endParaRPr>
          </a:p>
        </p:txBody>
      </p:sp>
      <p:sp>
        <p:nvSpPr>
          <p:cNvPr id="69" name="Line 5"/>
          <p:cNvSpPr>
            <a:spLocks noChangeShapeType="1"/>
          </p:cNvSpPr>
          <p:nvPr>
            <p:custDataLst>
              <p:tags r:id="rId68"/>
            </p:custDataLst>
          </p:nvPr>
        </p:nvSpPr>
        <p:spPr bwMode="auto">
          <a:xfrm flipH="1">
            <a:off x="6781800" y="3301424"/>
            <a:ext cx="0" cy="279399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70" name="Line 6"/>
          <p:cNvSpPr>
            <a:spLocks noChangeShapeType="1"/>
          </p:cNvSpPr>
          <p:nvPr>
            <p:custDataLst>
              <p:tags r:id="rId69"/>
            </p:custDataLst>
          </p:nvPr>
        </p:nvSpPr>
        <p:spPr bwMode="auto">
          <a:xfrm flipH="1">
            <a:off x="7239000" y="3301424"/>
            <a:ext cx="0" cy="279399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000"/>
          </a:p>
        </p:txBody>
      </p:sp>
      <p:sp>
        <p:nvSpPr>
          <p:cNvPr id="71" name="Line 7"/>
          <p:cNvSpPr>
            <a:spLocks noChangeShapeType="1"/>
          </p:cNvSpPr>
          <p:nvPr>
            <p:custDataLst>
              <p:tags r:id="rId70"/>
            </p:custDataLst>
          </p:nvPr>
        </p:nvSpPr>
        <p:spPr bwMode="auto">
          <a:xfrm flipH="1">
            <a:off x="7010400" y="4444424"/>
            <a:ext cx="0" cy="447675"/>
          </a:xfrm>
          <a:prstGeom prst="line">
            <a:avLst/>
          </a:prstGeom>
          <a:noFill/>
          <a:ln w="28575">
            <a:solidFill>
              <a:srgbClr val="FFFFFF"/>
            </a:solidFill>
            <a:round/>
            <a:headEnd/>
            <a:tailEnd type="arrow" w="lg" len="lg"/>
          </a:ln>
          <a:effectLst/>
        </p:spPr>
        <p:txBody>
          <a:bodyPr/>
          <a:lstStyle/>
          <a:p>
            <a:endParaRPr lang="en-US" sz="2800"/>
          </a:p>
        </p:txBody>
      </p:sp>
      <p:sp>
        <p:nvSpPr>
          <p:cNvPr id="72" name="Text Box 11"/>
          <p:cNvSpPr txBox="1">
            <a:spLocks noChangeArrowheads="1"/>
          </p:cNvSpPr>
          <p:nvPr>
            <p:custDataLst>
              <p:tags r:id="rId71"/>
            </p:custDataLst>
          </p:nvPr>
        </p:nvSpPr>
        <p:spPr bwMode="auto">
          <a:xfrm>
            <a:off x="6781800" y="4825424"/>
            <a:ext cx="824265" cy="584775"/>
          </a:xfrm>
          <a:prstGeom prst="rect">
            <a:avLst/>
          </a:prstGeom>
          <a:noFill/>
          <a:ln w="28575">
            <a:noFill/>
            <a:miter lim="800000"/>
            <a:headEnd/>
            <a:tailEnd/>
          </a:ln>
          <a:effectLst/>
        </p:spPr>
        <p:txBody>
          <a:bodyPr wrap="none">
            <a:spAutoFit/>
          </a:bodyPr>
          <a:lstStyle/>
          <a:p>
            <a:pPr eaLnBrk="1" hangingPunct="1"/>
            <a:r>
              <a:rPr kumimoji="1" lang="en-US" altLang="zh-TW" sz="32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R</a:t>
            </a:r>
            <a:r>
              <a:rPr kumimoji="1" lang="en-US" altLang="zh-TW" sz="3200" baseline="-25000" dirty="0" smtClean="0">
                <a:solidFill>
                  <a:srgbClr val="FFFFFF"/>
                </a:solidFill>
                <a:latin typeface="Calibri"/>
                <a:ea typeface="新細明體" charset="-120"/>
              </a:rPr>
              <a:t>3..0</a:t>
            </a:r>
            <a:endParaRPr kumimoji="1" lang="en-US" altLang="zh-TW" sz="3200" baseline="-25000" dirty="0">
              <a:solidFill>
                <a:srgbClr val="FFFFFF"/>
              </a:solidFill>
              <a:latin typeface="Calibri"/>
              <a:ea typeface="新細明體" charset="-120"/>
            </a:endParaRPr>
          </a:p>
        </p:txBody>
      </p:sp>
    </p:spTree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heme/theme1.xml><?xml version="1.0" encoding="utf-8"?>
<a:theme xmlns:a="http://schemas.openxmlformats.org/drawingml/2006/main" name="Dark 3410">
  <a:themeElements>
    <a:clrScheme name="Dark 3410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FFFF00"/>
      </a:accent1>
      <a:accent2>
        <a:srgbClr val="FF0000"/>
      </a:accent2>
      <a:accent3>
        <a:srgbClr val="7030A0"/>
      </a:accent3>
      <a:accent4>
        <a:srgbClr val="00B0F0"/>
      </a:accent4>
      <a:accent5>
        <a:srgbClr val="AAE2CA"/>
      </a:accent5>
      <a:accent6>
        <a:srgbClr val="FFC000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noFill/>
        <a:ln w="28575">
          <a:solidFill>
            <a:schemeClr val="bg1"/>
          </a:solidFill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lnDef>
      <a:spPr>
        <a:ln w="28575">
          <a:solidFill>
            <a:schemeClr val="bg1"/>
          </a:solidFill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square" rtlCol="0">
        <a:spAutoFit/>
      </a:bodyPr>
      <a:lstStyle>
        <a:defPPr>
          <a:defRPr sz="2800" dirty="0" err="1" smtClean="0">
            <a:solidFill>
              <a:schemeClr val="bg1"/>
            </a:solidFill>
          </a:defRPr>
        </a:defPPr>
      </a:lstStyle>
    </a:tx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Dark 3410</Template>
  <TotalTime>1648</TotalTime>
  <Words>650</Words>
  <Application>Microsoft Office PowerPoint</Application>
  <PresentationFormat>On-screen Show (4:3)</PresentationFormat>
  <Paragraphs>215</Paragraphs>
  <Slides>13</Slides>
  <Notes>6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4" baseType="lpstr">
      <vt:lpstr>Dark 3410</vt:lpstr>
      <vt:lpstr>Fast Adders</vt:lpstr>
      <vt:lpstr>Slide 2</vt:lpstr>
      <vt:lpstr>4-bit Ripple Carry Adder</vt:lpstr>
      <vt:lpstr>Observations</vt:lpstr>
      <vt:lpstr>Reasoning About Carries</vt:lpstr>
      <vt:lpstr>Carry Logic</vt:lpstr>
      <vt:lpstr>Carry Look-Ahead Logic</vt:lpstr>
      <vt:lpstr>4-bit CLA</vt:lpstr>
      <vt:lpstr>Space Time Tradeoff</vt:lpstr>
      <vt:lpstr>Carry-Skip Adders</vt:lpstr>
      <vt:lpstr>Carry-Skip Adders</vt:lpstr>
      <vt:lpstr>Hybrid Adders</vt:lpstr>
      <vt:lpstr>Hierarchical</vt:lpstr>
    </vt:vector>
  </TitlesOfParts>
  <Company>Cornell University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Lec 4: </dc:title>
  <dc:creator>Kevin Walsh</dc:creator>
  <cp:lastModifiedBy>Kevin Walsh</cp:lastModifiedBy>
  <cp:revision>283</cp:revision>
  <dcterms:created xsi:type="dcterms:W3CDTF">2009-12-08T21:17:36Z</dcterms:created>
  <dcterms:modified xsi:type="dcterms:W3CDTF">2010-02-15T18:10:20Z</dcterms:modified>
</cp:coreProperties>
</file>