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D39FB-2987-415D-9E4B-D25A91B8B0B5}" type="datetimeFigureOut">
              <a:rPr lang="en-US" smtClean="0"/>
              <a:t>9/2/2007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A526A-9DEE-4583-B536-C5F32667B1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Hello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World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Hi</a:t>
            </a:r>
            <a:endParaRPr lang="en-US" dirty="0"/>
          </a:p>
        </p:txBody>
      </p:sp>
      <p:sp>
        <p:nvSpPr>
          <p:cNvPr id="3" name="Content Placeholder 2" hidden="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Instructor Note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Hello</vt:lpstr>
      <vt:lpstr>Hi</vt:lpstr>
    </vt:vector>
  </TitlesOfParts>
  <Company>uw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cmprince</dc:creator>
  <cp:lastModifiedBy>cmprince</cp:lastModifiedBy>
  <cp:revision>1</cp:revision>
  <dcterms:created xsi:type="dcterms:W3CDTF">2007-09-03T00:34:24Z</dcterms:created>
  <dcterms:modified xsi:type="dcterms:W3CDTF">2007-09-03T00:35:15Z</dcterms:modified>
</cp:coreProperties>
</file>