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8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01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5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2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3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3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2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8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88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8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3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05DB7-3455-594F-8DE2-969752ADF7E0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F5381-74C4-0545-B946-9782F612C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2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rnell@thetriplehelix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5-02-02 at 7.06.0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279713" cy="27203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3880" y="3040909"/>
            <a:ext cx="89801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Volunteer at an elderly residential home in downtown Ithaca to assist residents with basic computer and technological skills</a:t>
            </a:r>
          </a:p>
          <a:p>
            <a:endParaRPr lang="en-US" sz="2400" dirty="0"/>
          </a:p>
          <a:p>
            <a:r>
              <a:rPr lang="en-US" sz="2400" dirty="0" smtClean="0"/>
              <a:t>The first visit is </a:t>
            </a:r>
            <a:r>
              <a:rPr lang="en-US" sz="2400" u="sng" dirty="0" smtClean="0"/>
              <a:t>this Saturday</a:t>
            </a:r>
            <a:r>
              <a:rPr lang="en-US" sz="2400" dirty="0" smtClean="0"/>
              <a:t>, February 7 from 1-3 PM</a:t>
            </a:r>
          </a:p>
          <a:p>
            <a:endParaRPr lang="en-US" sz="2400" dirty="0"/>
          </a:p>
          <a:p>
            <a:r>
              <a:rPr lang="en-US" sz="2400" dirty="0" smtClean="0"/>
              <a:t>Email </a:t>
            </a:r>
            <a:r>
              <a:rPr lang="en-US" sz="2400" dirty="0" smtClean="0">
                <a:hlinkClick r:id="rId3"/>
              </a:rPr>
              <a:t>cornell</a:t>
            </a:r>
            <a:r>
              <a:rPr lang="en-US" sz="2400" dirty="0">
                <a:hlinkClick r:id="rId3"/>
              </a:rPr>
              <a:t>@</a:t>
            </a:r>
            <a:r>
              <a:rPr lang="en-US" sz="2400" dirty="0" smtClean="0">
                <a:hlinkClick r:id="rId3"/>
              </a:rPr>
              <a:t>thetriplehelix.org</a:t>
            </a:r>
            <a:r>
              <a:rPr lang="en-US" sz="2400" dirty="0" smtClean="0"/>
              <a:t> to RSVP or for further information</a:t>
            </a:r>
          </a:p>
          <a:p>
            <a:endParaRPr lang="en-US" sz="2400" dirty="0" smtClean="0"/>
          </a:p>
          <a:p>
            <a:r>
              <a:rPr lang="en-US" sz="2400" dirty="0" smtClean="0"/>
              <a:t>Dates: </a:t>
            </a:r>
            <a:r>
              <a:rPr lang="en-US" sz="2400" dirty="0"/>
              <a:t>February 7, February 21, March 7, March 21, April 11, April 25, and May </a:t>
            </a:r>
            <a:r>
              <a:rPr lang="en-US" sz="2400" dirty="0" smtClean="0"/>
              <a:t>9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70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Feldman</dc:creator>
  <cp:lastModifiedBy>Randy B. Hess</cp:lastModifiedBy>
  <cp:revision>4</cp:revision>
  <dcterms:created xsi:type="dcterms:W3CDTF">2015-02-03T00:05:47Z</dcterms:created>
  <dcterms:modified xsi:type="dcterms:W3CDTF">2015-02-05T18:08:49Z</dcterms:modified>
</cp:coreProperties>
</file>