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2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E256982-005F-4B36-AD80-8F910CD85A67}" type="datetimeFigureOut">
              <a:rPr lang="en-US" smtClean="0"/>
              <a:pPr/>
              <a:t>4/7/2009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C5463A-AFC6-466B-AE37-661A1E19F1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6982-005F-4B36-AD80-8F910CD85A67}" type="datetimeFigureOut">
              <a:rPr lang="en-US" smtClean="0"/>
              <a:pPr/>
              <a:t>4/7/2009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5463A-AFC6-466B-AE37-661A1E19F1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E256982-005F-4B36-AD80-8F910CD85A67}" type="datetimeFigureOut">
              <a:rPr lang="en-US" smtClean="0"/>
              <a:pPr/>
              <a:t>4/7/2009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1C5463A-AFC6-466B-AE37-661A1E19F1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6982-005F-4B36-AD80-8F910CD85A67}" type="datetimeFigureOut">
              <a:rPr lang="en-US" smtClean="0"/>
              <a:pPr/>
              <a:t>4/7/2009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1C5463A-AFC6-466B-AE37-661A1E19F1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6982-005F-4B36-AD80-8F910CD85A67}" type="datetimeFigureOut">
              <a:rPr lang="en-US" smtClean="0"/>
              <a:pPr/>
              <a:t>4/7/2009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1C5463A-AFC6-466B-AE37-661A1E19F1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E256982-005F-4B36-AD80-8F910CD85A67}" type="datetimeFigureOut">
              <a:rPr lang="en-US" smtClean="0"/>
              <a:pPr/>
              <a:t>4/7/2009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1C5463A-AFC6-466B-AE37-661A1E19F1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E256982-005F-4B36-AD80-8F910CD85A67}" type="datetimeFigureOut">
              <a:rPr lang="en-US" smtClean="0"/>
              <a:pPr/>
              <a:t>4/7/2009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1C5463A-AFC6-466B-AE37-661A1E19F1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6982-005F-4B36-AD80-8F910CD85A67}" type="datetimeFigureOut">
              <a:rPr lang="en-US" smtClean="0"/>
              <a:pPr/>
              <a:t>4/7/2009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1C5463A-AFC6-466B-AE37-661A1E19F1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6982-005F-4B36-AD80-8F910CD85A67}" type="datetimeFigureOut">
              <a:rPr lang="en-US" smtClean="0"/>
              <a:pPr/>
              <a:t>4/7/2009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C5463A-AFC6-466B-AE37-661A1E19F1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6982-005F-4B36-AD80-8F910CD85A67}" type="datetimeFigureOut">
              <a:rPr lang="en-US" smtClean="0"/>
              <a:pPr/>
              <a:t>4/7/2009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1C5463A-AFC6-466B-AE37-661A1E19F1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E256982-005F-4B36-AD80-8F910CD85A67}" type="datetimeFigureOut">
              <a:rPr lang="en-US" smtClean="0"/>
              <a:pPr/>
              <a:t>4/7/2009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1C5463A-AFC6-466B-AE37-661A1E19F1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E256982-005F-4B36-AD80-8F910CD85A67}" type="datetimeFigureOut">
              <a:rPr lang="en-US" smtClean="0"/>
              <a:pPr/>
              <a:t>4/7/2009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1C5463A-AFC6-466B-AE37-661A1E19F1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5272131" cy="6858000"/>
            <a:chOff x="1676399" y="0"/>
            <a:chExt cx="5272131" cy="6858000"/>
          </a:xfrm>
        </p:grpSpPr>
        <p:pic>
          <p:nvPicPr>
            <p:cNvPr id="1027" name="Picture 16" descr="tatkonevent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76399" y="0"/>
              <a:ext cx="527213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6" name="Text Box 2"/>
            <p:cNvSpPr txBox="1">
              <a:spLocks noChangeArrowheads="1"/>
            </p:cNvSpPr>
            <p:nvPr/>
          </p:nvSpPr>
          <p:spPr bwMode="auto">
            <a:xfrm>
              <a:off x="2286000" y="228600"/>
              <a:ext cx="3949700" cy="510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endParaRPr>
            </a:p>
            <a:p>
              <a:pPr marL="0" marR="38100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680000"/>
                </a:solidFill>
                <a:effectLst/>
                <a:latin typeface="Trebuchet MS" pitchFamily="34" charset="0"/>
              </a:endParaRPr>
            </a:p>
            <a:p>
              <a:pPr marL="0" marR="381000" lvl="0" indent="0" defTabSz="914400" rtl="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680000"/>
                  </a:solidFill>
                  <a:effectLst/>
                  <a:latin typeface="Trebuchet MS" pitchFamily="34" charset="0"/>
                </a:rPr>
                <a:t>           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680000"/>
                  </a:solidFill>
                  <a:effectLst/>
                  <a:latin typeface="Trebuchet MS" pitchFamily="34" charset="0"/>
                </a:rPr>
                <a:t>       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680000"/>
                  </a:solidFill>
                  <a:effectLst/>
                  <a:latin typeface="Trebuchet MS" pitchFamily="34" charset="0"/>
                </a:rPr>
                <a:t>Interested in 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680000"/>
                  </a:solidFill>
                  <a:effectLst/>
                  <a:latin typeface="Trebuchet MS" pitchFamily="34" charset="0"/>
                </a:rPr>
                <a:t>Computer Science?</a:t>
              </a:r>
              <a:endParaRPr lang="en-US" sz="1200" dirty="0" smtClean="0">
                <a:solidFill>
                  <a:srgbClr val="680000"/>
                </a:solidFill>
                <a:latin typeface="Trebuchet MS" pitchFamily="34" charset="0"/>
              </a:endParaRPr>
            </a:p>
            <a:p>
              <a:pPr marL="0" marR="381000" lvl="0" indent="0" algn="ctr" defTabSz="914400" rtl="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680000"/>
                  </a:solidFill>
                  <a:effectLst/>
                  <a:latin typeface="Trebuchet MS" pitchFamily="34" charset="0"/>
                </a:rPr>
                <a:t>          Wondering what you can do as</a:t>
              </a:r>
              <a:r>
                <a:rPr kumimoji="0" lang="en-US" sz="1200" b="0" i="0" u="none" strike="noStrike" cap="none" normalizeH="0" dirty="0" smtClean="0">
                  <a:ln>
                    <a:noFill/>
                  </a:ln>
                  <a:solidFill>
                    <a:srgbClr val="680000"/>
                  </a:solidFill>
                  <a:effectLst/>
                  <a:latin typeface="Trebuchet MS" pitchFamily="34" charset="0"/>
                </a:rPr>
                <a:t> a </a:t>
              </a:r>
            </a:p>
            <a:p>
              <a:pPr marL="0" marR="381000" lvl="0" indent="0" algn="ctr" defTabSz="914400" rtl="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dirty="0" smtClean="0">
                  <a:ln>
                    <a:noFill/>
                  </a:ln>
                  <a:solidFill>
                    <a:srgbClr val="680000"/>
                  </a:solidFill>
                  <a:effectLst/>
                  <a:latin typeface="Trebuchet MS" pitchFamily="34" charset="0"/>
                </a:rPr>
                <a:t>         Computer Science major? 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680000"/>
                </a:solidFill>
                <a:effectLst/>
                <a:latin typeface="Trebuchet MS" pitchFamily="34" charset="0"/>
              </a:endParaRPr>
            </a:p>
            <a:p>
              <a:pPr marL="0" marR="381000" lvl="0" indent="0" algn="ctr" defTabSz="914400" rtl="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680000"/>
                </a:solidFill>
                <a:effectLst/>
                <a:latin typeface="Trebuchet MS" pitchFamily="34" charset="0"/>
              </a:endParaRPr>
            </a:p>
            <a:p>
              <a:pPr marL="0" marR="381000" lvl="0" indent="0" algn="ctr" defTabSz="914400" rtl="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680000"/>
                  </a:solidFill>
                  <a:effectLst/>
                  <a:latin typeface="Trebuchet MS" pitchFamily="34" charset="0"/>
                </a:rPr>
                <a:t>            </a:t>
              </a:r>
              <a:r>
                <a:rPr kumimoji="0" lang="en-US" sz="1200" b="0" i="0" u="none" strike="noStrike" cap="none" normalizeH="0" dirty="0" smtClean="0">
                  <a:ln>
                    <a:noFill/>
                  </a:ln>
                  <a:solidFill>
                    <a:srgbClr val="680000"/>
                  </a:solidFill>
                  <a:effectLst/>
                  <a:latin typeface="Trebuchet MS" pitchFamily="34" charset="0"/>
                </a:rPr>
                <a:t> 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680000"/>
                  </a:solidFill>
                  <a:effectLst/>
                  <a:latin typeface="Trebuchet MS" pitchFamily="34" charset="0"/>
                </a:rPr>
                <a:t>Then come to the</a:t>
              </a:r>
            </a:p>
            <a:p>
              <a:pPr marL="0" marR="381000" lvl="0" indent="0" algn="ctr" defTabSz="914400" rtl="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22E00"/>
                  </a:solidFill>
                  <a:effectLst/>
                  <a:latin typeface="Trebuchet MS" pitchFamily="34" charset="0"/>
                </a:rPr>
                <a:t>     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22E00"/>
                  </a:solidFill>
                  <a:effectLst/>
                  <a:latin typeface="Trebuchet MS" pitchFamily="34" charset="0"/>
                </a:rPr>
                <a:t>Computer Science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22E00"/>
                </a:solidFill>
                <a:effectLst/>
                <a:latin typeface="Trebuchet MS" pitchFamily="34" charset="0"/>
              </a:endParaRPr>
            </a:p>
            <a:p>
              <a:pPr marL="0" marR="381000" lvl="0" indent="0" algn="ctr" defTabSz="914400" rtl="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22E00"/>
                  </a:solidFill>
                  <a:effectLst/>
                  <a:latin typeface="Trebuchet MS" pitchFamily="34" charset="0"/>
                </a:rPr>
                <a:t>       Coffeehouse!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kumimoji="0" lang="en-US" sz="300" b="1" i="0" u="none" strike="noStrike" cap="none" normalizeH="0" baseline="0" dirty="0" smtClean="0">
                <a:ln>
                  <a:noFill/>
                </a:ln>
                <a:solidFill>
                  <a:srgbClr val="680000"/>
                </a:solidFill>
                <a:effectLst/>
                <a:latin typeface="Trebuchet MS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680000"/>
                  </a:solidFill>
                  <a:effectLst/>
                  <a:latin typeface="Trebuchet MS" pitchFamily="34" charset="0"/>
                </a:rPr>
                <a:t>      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680000"/>
                  </a:solidFill>
                  <a:effectLst/>
                  <a:latin typeface="Trebuchet MS" pitchFamily="34" charset="0"/>
                </a:rPr>
                <a:t>Wednesday, April 15</a:t>
              </a:r>
              <a:r>
                <a:rPr kumimoji="0" lang="en-US" sz="1200" b="1" i="0" u="none" strike="noStrike" cap="none" normalizeH="0" baseline="30000" dirty="0" smtClean="0">
                  <a:ln>
                    <a:noFill/>
                  </a:ln>
                  <a:solidFill>
                    <a:srgbClr val="680000"/>
                  </a:solidFill>
                  <a:effectLst/>
                  <a:latin typeface="Trebuchet MS" pitchFamily="34" charset="0"/>
                </a:rPr>
                <a:t>th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680000"/>
                  </a:solidFill>
                  <a:effectLst/>
                  <a:latin typeface="Trebuchet MS" pitchFamily="34" charset="0"/>
                </a:rPr>
                <a:t> 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680000"/>
                </a:solidFill>
                <a:effectLst/>
                <a:latin typeface="Trebuchet MS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680000"/>
                  </a:solidFill>
                  <a:effectLst/>
                  <a:latin typeface="Trebuchet MS" pitchFamily="34" charset="0"/>
                </a:rPr>
                <a:t>    4:30-5:30pm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632423"/>
                  </a:solidFill>
                  <a:effectLst/>
                  <a:latin typeface="Trebuchet MS" pitchFamily="34" charset="0"/>
                </a:rPr>
                <a:t>    Café Lounge, Carol Tatkon Center</a:t>
              </a:r>
            </a:p>
            <a:p>
              <a:pPr marL="457200" marR="381000" lvl="1" indent="0" algn="ctr" defTabSz="914400" rtl="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680000"/>
                </a:solidFill>
                <a:effectLst/>
                <a:latin typeface="Trebuchet MS" pitchFamily="34" charset="0"/>
              </a:endParaRPr>
            </a:p>
            <a:p>
              <a:pPr marL="457200" marR="381000" lvl="1" indent="0" algn="ctr" defTabSz="914400" rtl="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680000"/>
                  </a:solidFill>
                  <a:effectLst/>
                  <a:latin typeface="Trebuchet MS" pitchFamily="34" charset="0"/>
                </a:rPr>
                <a:t>Drop</a:t>
              </a:r>
              <a:r>
                <a:rPr kumimoji="0" lang="en-US" sz="1200" b="0" i="0" u="none" strike="noStrike" cap="none" normalizeH="0" dirty="0" smtClean="0">
                  <a:ln>
                    <a:noFill/>
                  </a:ln>
                  <a:solidFill>
                    <a:srgbClr val="680000"/>
                  </a:solidFill>
                  <a:effectLst/>
                  <a:latin typeface="Trebuchet MS" pitchFamily="34" charset="0"/>
                </a:rPr>
                <a:t> in anytime during the Coffeehouse to </a:t>
              </a:r>
              <a:r>
                <a:rPr lang="en-US" sz="1200" dirty="0" smtClean="0">
                  <a:solidFill>
                    <a:srgbClr val="680000"/>
                  </a:solidFill>
                  <a:latin typeface="Trebuchet MS" pitchFamily="34" charset="0"/>
                </a:rPr>
                <a:t>chat with Professor David </a:t>
              </a:r>
              <a:r>
                <a:rPr lang="en-US" sz="1200" dirty="0" err="1" smtClean="0">
                  <a:solidFill>
                    <a:srgbClr val="680000"/>
                  </a:solidFill>
                  <a:latin typeface="Trebuchet MS" pitchFamily="34" charset="0"/>
                </a:rPr>
                <a:t>Gries</a:t>
              </a:r>
              <a:r>
                <a:rPr lang="en-US" sz="1200" dirty="0" smtClean="0">
                  <a:solidFill>
                    <a:srgbClr val="680000"/>
                  </a:solidFill>
                  <a:latin typeface="Trebuchet MS" pitchFamily="34" charset="0"/>
                </a:rPr>
                <a:t>, Lillian Lee, and Daisy Fan or upper-level students about the Computer Science major, which courses to take, and career options as a Computer Science major!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680000"/>
                </a:solidFill>
                <a:effectLst/>
                <a:latin typeface="Trebuchet MS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kumimoji="0" lang="en-US" sz="850" b="1" i="0" u="none" strike="noStrike" cap="none" normalizeH="0" baseline="0" dirty="0" smtClean="0">
                  <a:ln>
                    <a:noFill/>
                  </a:ln>
                  <a:solidFill>
                    <a:srgbClr val="680000"/>
                  </a:solidFill>
                  <a:effectLst/>
                  <a:latin typeface="Trebuchet MS" pitchFamily="34" charset="0"/>
                </a:rPr>
                <a:t>Free resources, handouts, &amp; refreshments will be available.</a:t>
              </a:r>
              <a:endParaRPr kumimoji="0" lang="en-US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2" name="Picture 11" descr="coffehou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676400"/>
            <a:ext cx="274881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791200" y="2891135"/>
            <a:ext cx="297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</a:rPr>
              <a:t>For more information email: carol_tatkon_center@cornell.edu.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12192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Part of the…</a:t>
            </a:r>
            <a:endParaRPr lang="en-US" sz="24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17</TotalTime>
  <Words>108</Words>
  <Application>Microsoft Office PowerPoint</Application>
  <PresentationFormat>On-screen Show (4:3)</PresentationFormat>
  <Paragraphs>18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Median</vt:lpstr>
      <vt:lpstr>Slide 1</vt:lpstr>
    </vt:vector>
  </TitlesOfParts>
  <Company>Cornell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student_recep</dc:creator>
  <cp:lastModifiedBy>student_recep</cp:lastModifiedBy>
  <cp:revision>4</cp:revision>
  <dcterms:created xsi:type="dcterms:W3CDTF">2009-02-02T14:49:14Z</dcterms:created>
  <dcterms:modified xsi:type="dcterms:W3CDTF">2009-04-07T19:48:28Z</dcterms:modified>
</cp:coreProperties>
</file>