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CE88D-60B1-4796-B6C3-8C48FFBDA398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5E92C-EF0C-44E7-9A81-088419A46D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5E92C-EF0C-44E7-9A81-088419A46D2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5E92C-EF0C-44E7-9A81-088419A46D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5E92C-EF0C-44E7-9A81-088419A46D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1283E-4B4B-4640-ABC9-856465583122}" type="datetimeFigureOut">
              <a:rPr lang="en-US" smtClean="0"/>
              <a:pPr/>
              <a:t>4/9/2015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Question Time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219200"/>
            <a:ext cx="8001000" cy="3733800"/>
          </a:xfr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class point1: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def __init__(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self,x,y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):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self.x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x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self.y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y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self.d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sqrt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(x**2 + y**2)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 = point1(3,4)</a:t>
            </a:r>
          </a:p>
          <a:p>
            <a:pPr algn="l"/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P.x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0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print 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P.d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5039142"/>
            <a:ext cx="896751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 Output?</a:t>
            </a:r>
          </a:p>
          <a:p>
            <a:endParaRPr lang="en-US" sz="3200" dirty="0" smtClean="0">
              <a:latin typeface="Comic Sans MS" pitchFamily="66" charset="0"/>
            </a:endParaRPr>
          </a:p>
          <a:p>
            <a:r>
              <a:rPr lang="en-US" sz="3200" dirty="0" smtClean="0">
                <a:latin typeface="Comic Sans MS" pitchFamily="66" charset="0"/>
              </a:rPr>
              <a:t>A.  5                B. 4        C. Neither of these</a:t>
            </a:r>
          </a:p>
          <a:p>
            <a:pPr marL="514350" indent="-514350"/>
            <a:r>
              <a:rPr lang="en-US" sz="3200" dirty="0" smtClean="0">
                <a:solidFill>
                  <a:srgbClr val="7030A0"/>
                </a:solidFill>
                <a:latin typeface="Comic Sans MS" pitchFamily="66" charset="0"/>
              </a:rPr>
              <a:t>              </a:t>
            </a:r>
            <a:endParaRPr lang="en-US" sz="3200" dirty="0" smtClean="0">
              <a:latin typeface="Comic Sans MS" pitchFamily="66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Question Time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8610600" cy="3733800"/>
          </a:xfr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class point: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def __init__(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self,x,y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):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self.x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x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self.y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y</a:t>
            </a:r>
          </a:p>
          <a:p>
            <a:pPr algn="l"/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 = point(3,4); Q = point(2,1); R =point(4,8)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 = [P,Q,R]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print 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L.x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5039142"/>
            <a:ext cx="896751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 Output?</a:t>
            </a:r>
          </a:p>
          <a:p>
            <a:endParaRPr lang="en-US" sz="3200" dirty="0" smtClean="0">
              <a:latin typeface="Comic Sans MS" pitchFamily="66" charset="0"/>
            </a:endParaRPr>
          </a:p>
          <a:p>
            <a:r>
              <a:rPr lang="en-US" sz="3200" dirty="0" smtClean="0">
                <a:latin typeface="Comic Sans MS" pitchFamily="66" charset="0"/>
              </a:rPr>
              <a:t>A.  3    </a:t>
            </a:r>
            <a:r>
              <a:rPr lang="en-US" sz="3200" dirty="0" smtClean="0">
                <a:latin typeface="Comic Sans MS" pitchFamily="66" charset="0"/>
              </a:rPr>
              <a:t> </a:t>
            </a:r>
            <a:r>
              <a:rPr lang="en-US" sz="3200" dirty="0" smtClean="0">
                <a:latin typeface="Comic Sans MS" pitchFamily="66" charset="0"/>
              </a:rPr>
              <a:t>B. </a:t>
            </a:r>
            <a:r>
              <a:rPr lang="en-US" sz="3200" smtClean="0">
                <a:latin typeface="Comic Sans MS" pitchFamily="66" charset="0"/>
              </a:rPr>
              <a:t>4  </a:t>
            </a:r>
            <a:r>
              <a:rPr lang="en-US" sz="3200" smtClean="0">
                <a:latin typeface="Comic Sans MS" pitchFamily="66" charset="0"/>
              </a:rPr>
              <a:t>  </a:t>
            </a:r>
            <a:r>
              <a:rPr lang="en-US" sz="3200" dirty="0" smtClean="0">
                <a:latin typeface="Comic Sans MS" pitchFamily="66" charset="0"/>
              </a:rPr>
              <a:t>C. [3,2,4]     </a:t>
            </a:r>
            <a:r>
              <a:rPr lang="en-US" sz="3200" dirty="0" smtClean="0">
                <a:latin typeface="Comic Sans MS" pitchFamily="66" charset="0"/>
              </a:rPr>
              <a:t>D. </a:t>
            </a:r>
            <a:r>
              <a:rPr lang="en-US" sz="3200" dirty="0" smtClean="0">
                <a:latin typeface="Comic Sans MS" pitchFamily="66" charset="0"/>
              </a:rPr>
              <a:t>None of these</a:t>
            </a:r>
          </a:p>
          <a:p>
            <a:pPr marL="514350" indent="-514350"/>
            <a:r>
              <a:rPr lang="en-US" sz="3200" dirty="0" smtClean="0">
                <a:solidFill>
                  <a:srgbClr val="7030A0"/>
                </a:solidFill>
                <a:latin typeface="Comic Sans MS" pitchFamily="66" charset="0"/>
              </a:rPr>
              <a:t>              </a:t>
            </a:r>
            <a:endParaRPr lang="en-US" sz="3200" dirty="0" smtClean="0">
              <a:latin typeface="Comic Sans MS" pitchFamily="66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Question Time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219200"/>
            <a:ext cx="8610600" cy="3733800"/>
          </a:xfr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class Point: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def __init__(</a:t>
            </a:r>
            <a:r>
              <a:rPr lang="en-US" sz="2400" b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self,x,y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):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self.x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x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self.y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y</a:t>
            </a:r>
          </a:p>
          <a:p>
            <a:pPr algn="l"/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 = 3; B = 5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 = Point(A,B)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print P.A</a:t>
            </a:r>
          </a:p>
          <a:p>
            <a:pPr algn="l"/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5039142"/>
            <a:ext cx="896751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 Output?</a:t>
            </a:r>
          </a:p>
          <a:p>
            <a:endParaRPr lang="en-US" sz="3200" dirty="0" smtClean="0">
              <a:latin typeface="Comic Sans MS" pitchFamily="66" charset="0"/>
            </a:endParaRPr>
          </a:p>
          <a:p>
            <a:r>
              <a:rPr lang="en-US" sz="3200" dirty="0" smtClean="0">
                <a:latin typeface="Comic Sans MS" pitchFamily="66" charset="0"/>
              </a:rPr>
              <a:t>A.  3      B.  (3 ,5)    C. Neither of these</a:t>
            </a:r>
          </a:p>
          <a:p>
            <a:pPr marL="514350" indent="-514350"/>
            <a:r>
              <a:rPr lang="en-US" sz="3200" dirty="0" smtClean="0">
                <a:solidFill>
                  <a:srgbClr val="7030A0"/>
                </a:solidFill>
                <a:latin typeface="Comic Sans MS" pitchFamily="66" charset="0"/>
              </a:rPr>
              <a:t>              </a:t>
            </a:r>
            <a:endParaRPr lang="en-US" sz="3200" dirty="0" smtClean="0">
              <a:latin typeface="Comic Sans MS" pitchFamily="66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169</Words>
  <Application>Microsoft Office PowerPoint</Application>
  <PresentationFormat>On-screen Show (4:3)</PresentationFormat>
  <Paragraphs>67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Question Time</vt:lpstr>
      <vt:lpstr>Question Time</vt:lpstr>
      <vt:lpstr>Question Time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 Time</dc:title>
  <dc:creator>cv</dc:creator>
  <cp:lastModifiedBy>cv</cp:lastModifiedBy>
  <cp:revision>46</cp:revision>
  <dcterms:created xsi:type="dcterms:W3CDTF">2015-01-27T01:12:13Z</dcterms:created>
  <dcterms:modified xsi:type="dcterms:W3CDTF">2015-04-09T14:46:11Z</dcterms:modified>
</cp:coreProperties>
</file>