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01000" cy="22860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 = {‘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a’:’z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b’:’w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 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c’:’a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w’:’c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’}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 = 0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d in D: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if D[d] in D: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k+=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k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39142"/>
            <a:ext cx="89675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Output?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A.  1     B. 2        C. 3    D. 4   E. 0  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01000" cy="22860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 = {‘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a’:’z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b’:’w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 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c’:’z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’,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w’:’c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’}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d1 in D: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for d2 in D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x = D[d1]; y = D[d2]</a:t>
            </a:r>
          </a:p>
          <a:p>
            <a:pPr algn="l"/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!= </a:t>
            </a:r>
            <a:r>
              <a:rPr lang="en-US" sz="24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    print D[d1],D[d2]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039142"/>
            <a:ext cx="896751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How Many lines of Output?</a:t>
            </a:r>
          </a:p>
          <a:p>
            <a:endParaRPr lang="en-US" sz="3200" dirty="0" smtClean="0">
              <a:latin typeface="Comic Sans MS" pitchFamily="66" charset="0"/>
            </a:endParaRPr>
          </a:p>
          <a:p>
            <a:r>
              <a:rPr lang="en-US" sz="3200" dirty="0" smtClean="0">
                <a:latin typeface="Comic Sans MS" pitchFamily="66" charset="0"/>
              </a:rPr>
              <a:t>A.  16     B. 14        C. 12    D</a:t>
            </a:r>
            <a:r>
              <a:rPr lang="en-US" sz="3200" smtClean="0">
                <a:latin typeface="Comic Sans MS" pitchFamily="66" charset="0"/>
              </a:rPr>
              <a:t>.  </a:t>
            </a:r>
            <a:r>
              <a:rPr lang="en-US" sz="3200" dirty="0" smtClean="0">
                <a:latin typeface="Comic Sans MS" pitchFamily="66" charset="0"/>
              </a:rPr>
              <a:t>none of these  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145</Words>
  <Application>Microsoft Office PowerPoint</Application>
  <PresentationFormat>On-screen Show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51</cp:revision>
  <dcterms:created xsi:type="dcterms:W3CDTF">2015-01-27T01:12:13Z</dcterms:created>
  <dcterms:modified xsi:type="dcterms:W3CDTF">2015-04-14T13:21:51Z</dcterms:modified>
</cp:coreProperties>
</file>