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CE88D-60B1-4796-B6C3-8C48FFBDA398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5E92C-EF0C-44E7-9A81-088419A46D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5E92C-EF0C-44E7-9A81-088419A46D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5E92C-EF0C-44E7-9A81-088419A46D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5E92C-EF0C-44E7-9A81-088419A46D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1283E-4B4B-4640-ABC9-856465583122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Question Time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295400"/>
            <a:ext cx="8001000" cy="3048000"/>
          </a:xfr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>
            <a:normAutofit fontScale="92500" lnSpcReduction="20000"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 = 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0; y = 20; z = 30</a:t>
            </a:r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or k in range(100);</a:t>
            </a:r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 = x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 = y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y = z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z = t</a:t>
            </a:r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print </a:t>
            </a:r>
            <a:r>
              <a:rPr lang="en-US" sz="2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x,y,z</a:t>
            </a:r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4663857"/>
            <a:ext cx="896751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What  is the </a:t>
            </a:r>
            <a:r>
              <a:rPr lang="en-US" sz="3200" dirty="0" smtClean="0">
                <a:latin typeface="Comic Sans MS" pitchFamily="66" charset="0"/>
              </a:rPr>
              <a:t>output:</a:t>
            </a:r>
            <a:endParaRPr lang="en-US" sz="3200" dirty="0" smtClean="0">
              <a:latin typeface="Comic Sans MS" pitchFamily="66" charset="0"/>
            </a:endParaRPr>
          </a:p>
          <a:p>
            <a:endParaRPr lang="en-US" sz="3200" dirty="0">
              <a:latin typeface="Comic Sans MS" pitchFamily="66" charset="0"/>
            </a:endParaRPr>
          </a:p>
          <a:p>
            <a:pPr marL="514350" indent="-514350">
              <a:buAutoNum type="alphaUcPeriod"/>
            </a:pPr>
            <a:r>
              <a:rPr lang="en-US" sz="3200" dirty="0" smtClean="0">
                <a:latin typeface="Comic Sans MS" pitchFamily="66" charset="0"/>
              </a:rPr>
              <a:t> </a:t>
            </a:r>
            <a:r>
              <a:rPr lang="en-US" sz="3200" dirty="0" smtClean="0">
                <a:latin typeface="Comic Sans MS" pitchFamily="66" charset="0"/>
              </a:rPr>
              <a:t>10 10 10</a:t>
            </a:r>
            <a:r>
              <a:rPr lang="en-US" sz="3200" dirty="0" smtClean="0">
                <a:latin typeface="Comic Sans MS" pitchFamily="66" charset="0"/>
              </a:rPr>
              <a:t>         </a:t>
            </a:r>
            <a:r>
              <a:rPr lang="en-US" sz="3200" dirty="0" smtClean="0">
                <a:latin typeface="Comic Sans MS" pitchFamily="66" charset="0"/>
              </a:rPr>
              <a:t>B. </a:t>
            </a:r>
            <a:r>
              <a:rPr lang="en-US" sz="3200" dirty="0" smtClean="0">
                <a:latin typeface="Comic Sans MS" pitchFamily="66" charset="0"/>
              </a:rPr>
              <a:t>30 30 30    </a:t>
            </a:r>
            <a:r>
              <a:rPr lang="en-US" sz="3200" dirty="0" smtClean="0">
                <a:latin typeface="Comic Sans MS" pitchFamily="66" charset="0"/>
              </a:rPr>
              <a:t>C  1</a:t>
            </a:r>
            <a:r>
              <a:rPr lang="en-US" sz="3200" dirty="0" smtClean="0">
                <a:latin typeface="Comic Sans MS" pitchFamily="66" charset="0"/>
              </a:rPr>
              <a:t>0 </a:t>
            </a:r>
            <a:r>
              <a:rPr lang="en-US" sz="3200" dirty="0" smtClean="0">
                <a:latin typeface="Comic Sans MS" pitchFamily="66" charset="0"/>
              </a:rPr>
              <a:t>2</a:t>
            </a:r>
            <a:r>
              <a:rPr lang="en-US" sz="3200" dirty="0" smtClean="0">
                <a:latin typeface="Comic Sans MS" pitchFamily="66" charset="0"/>
              </a:rPr>
              <a:t>0 </a:t>
            </a:r>
            <a:r>
              <a:rPr lang="en-US" sz="3200" dirty="0" smtClean="0">
                <a:latin typeface="Comic Sans MS" pitchFamily="66" charset="0"/>
              </a:rPr>
              <a:t>3</a:t>
            </a:r>
            <a:r>
              <a:rPr lang="en-US" sz="3200" dirty="0" smtClean="0">
                <a:latin typeface="Comic Sans MS" pitchFamily="66" charset="0"/>
              </a:rPr>
              <a:t>0</a:t>
            </a:r>
            <a:endParaRPr lang="en-US" sz="3200" dirty="0" smtClean="0">
              <a:latin typeface="Comic Sans MS" pitchFamily="66" charset="0"/>
            </a:endParaRPr>
          </a:p>
          <a:p>
            <a:pPr marL="514350" indent="-514350"/>
            <a:r>
              <a:rPr lang="en-US" sz="3200" dirty="0" smtClean="0">
                <a:latin typeface="Comic Sans MS" pitchFamily="66" charset="0"/>
              </a:rPr>
              <a:t>              D.  </a:t>
            </a:r>
            <a:r>
              <a:rPr lang="en-US" sz="3200" dirty="0" smtClean="0">
                <a:latin typeface="Comic Sans MS" pitchFamily="66" charset="0"/>
              </a:rPr>
              <a:t>20 30 10     E. 30 10 20   </a:t>
            </a:r>
            <a:endParaRPr lang="en-US" sz="3200" dirty="0" smtClean="0">
              <a:latin typeface="Comic Sans MS" pitchFamily="66" charset="0"/>
            </a:endParaRPr>
          </a:p>
          <a:p>
            <a:pPr marL="514350" indent="-514350"/>
            <a:r>
              <a:rPr lang="en-US" sz="3200" dirty="0" smtClean="0">
                <a:solidFill>
                  <a:srgbClr val="7030A0"/>
                </a:solidFill>
                <a:latin typeface="Comic Sans MS" pitchFamily="66" charset="0"/>
              </a:rPr>
              <a:t>              </a:t>
            </a:r>
            <a:endParaRPr lang="en-US" sz="3200" dirty="0" smtClean="0">
              <a:latin typeface="Comic Sans MS" pitchFamily="66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Question Time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4782741"/>
            <a:ext cx="85344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What is the last line of output?</a:t>
            </a:r>
          </a:p>
          <a:p>
            <a:pPr marL="514350" indent="-514350"/>
            <a:r>
              <a:rPr lang="en-US" sz="3200" dirty="0" smtClean="0">
                <a:latin typeface="Comic Sans MS" pitchFamily="66" charset="0"/>
              </a:rPr>
              <a:t>       </a:t>
            </a:r>
          </a:p>
          <a:p>
            <a:pPr marL="514350" indent="-514350"/>
            <a:r>
              <a:rPr lang="en-US" sz="3200" b="1" dirty="0" smtClean="0">
                <a:latin typeface="Comic Sans MS" pitchFamily="66" charset="0"/>
                <a:cs typeface="Courier New" pitchFamily="49" charset="0"/>
              </a:rPr>
              <a:t> </a:t>
            </a:r>
            <a:r>
              <a:rPr lang="en-US" sz="3200" b="1" dirty="0" smtClean="0">
                <a:latin typeface="Comic Sans MS" pitchFamily="66" charset="0"/>
                <a:cs typeface="Courier New" pitchFamily="49" charset="0"/>
              </a:rPr>
              <a:t>      A. 1    B. 3    C</a:t>
            </a:r>
            <a:r>
              <a:rPr lang="en-US" sz="3200" b="1" dirty="0" smtClean="0">
                <a:latin typeface="Comic Sans MS" pitchFamily="66" charset="0"/>
                <a:cs typeface="Courier New" pitchFamily="49" charset="0"/>
              </a:rPr>
              <a:t>. </a:t>
            </a:r>
            <a:r>
              <a:rPr lang="en-US" sz="3200" b="1" dirty="0" smtClean="0">
                <a:latin typeface="Comic Sans MS" pitchFamily="66" charset="0"/>
                <a:cs typeface="Courier New" pitchFamily="49" charset="0"/>
              </a:rPr>
              <a:t>4    D. 5</a:t>
            </a:r>
            <a:r>
              <a:rPr lang="en-US" sz="3200" b="1" dirty="0" smtClean="0">
                <a:latin typeface="Comic Sans MS" pitchFamily="66" charset="0"/>
                <a:cs typeface="Courier New" pitchFamily="49" charset="0"/>
              </a:rPr>
              <a:t>  </a:t>
            </a:r>
            <a:endParaRPr lang="en-US" sz="3200" dirty="0">
              <a:latin typeface="Comic Sans MS" pitchFamily="66" charset="0"/>
            </a:endParaRPr>
          </a:p>
          <a:p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57200" y="1371600"/>
            <a:ext cx="8001000" cy="2895600"/>
          </a:xfr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mport math</a:t>
            </a:r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k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9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math.sqrt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(k)</a:t>
            </a:r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for k in 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range(5):</a:t>
            </a:r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print x</a:t>
            </a:r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Question Time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4782741"/>
            <a:ext cx="85344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How many</a:t>
            </a:r>
            <a:r>
              <a:rPr lang="en-US" sz="3200" dirty="0" smtClean="0">
                <a:latin typeface="Comic Sans MS" pitchFamily="66" charset="0"/>
              </a:rPr>
              <a:t> lines of output?</a:t>
            </a:r>
          </a:p>
          <a:p>
            <a:pPr marL="514350" indent="-514350"/>
            <a:r>
              <a:rPr lang="en-US" sz="3200" dirty="0" smtClean="0">
                <a:latin typeface="Comic Sans MS" pitchFamily="66" charset="0"/>
              </a:rPr>
              <a:t>       </a:t>
            </a:r>
          </a:p>
          <a:p>
            <a:pPr marL="514350" indent="-514350"/>
            <a:r>
              <a:rPr lang="en-US" sz="3200" b="1" dirty="0" smtClean="0">
                <a:latin typeface="Comic Sans MS" pitchFamily="66" charset="0"/>
                <a:cs typeface="Courier New" pitchFamily="49" charset="0"/>
              </a:rPr>
              <a:t>A. 1    B. 5    C</a:t>
            </a:r>
            <a:r>
              <a:rPr lang="en-US" sz="3200" b="1" dirty="0" smtClean="0">
                <a:latin typeface="Comic Sans MS" pitchFamily="66" charset="0"/>
                <a:cs typeface="Courier New" pitchFamily="49" charset="0"/>
              </a:rPr>
              <a:t>. 6</a:t>
            </a:r>
            <a:r>
              <a:rPr lang="en-US" sz="3200" b="1" dirty="0" smtClean="0">
                <a:latin typeface="Comic Sans MS" pitchFamily="66" charset="0"/>
                <a:cs typeface="Courier New" pitchFamily="49" charset="0"/>
              </a:rPr>
              <a:t>    D. None of these </a:t>
            </a:r>
            <a:r>
              <a:rPr lang="en-US" sz="3200" b="1" dirty="0" smtClean="0">
                <a:latin typeface="Comic Sans MS" pitchFamily="66" charset="0"/>
                <a:cs typeface="Courier New" pitchFamily="49" charset="0"/>
              </a:rPr>
              <a:t>  </a:t>
            </a:r>
            <a:endParaRPr lang="en-US" sz="3200" dirty="0">
              <a:latin typeface="Comic Sans MS" pitchFamily="66" charset="0"/>
            </a:endParaRPr>
          </a:p>
          <a:p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57200" y="1371600"/>
            <a:ext cx="8001000" cy="2895600"/>
          </a:xfr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10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y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x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hile x&lt;5: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x = x-1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print x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rint y</a:t>
            </a:r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137</Words>
  <Application>Microsoft Office PowerPoint</Application>
  <PresentationFormat>On-screen Show (4:3)</PresentationFormat>
  <Paragraphs>53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Question Time</vt:lpstr>
      <vt:lpstr>Question Time</vt:lpstr>
      <vt:lpstr>Question Time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 Time</dc:title>
  <dc:creator>cv</dc:creator>
  <cp:lastModifiedBy>cv</cp:lastModifiedBy>
  <cp:revision>28</cp:revision>
  <dcterms:created xsi:type="dcterms:W3CDTF">2015-01-27T01:12:13Z</dcterms:created>
  <dcterms:modified xsi:type="dcterms:W3CDTF">2015-03-05T01:38:36Z</dcterms:modified>
</cp:coreProperties>
</file>