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CE88D-60B1-4796-B6C3-8C48FFBDA398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5E92C-EF0C-44E7-9A81-088419A46D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8001000" cy="22098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 assume a is a list of random integers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 =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MergeSort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(a)</a:t>
            </a: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a.sort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If b == a: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print ‘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MergeSort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is Correct’</a:t>
            </a:r>
          </a:p>
          <a:p>
            <a:pPr algn="l"/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191000"/>
            <a:ext cx="89675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Given that </a:t>
            </a:r>
            <a:r>
              <a:rPr lang="en-US" sz="2800" dirty="0" err="1" smtClean="0">
                <a:latin typeface="Comic Sans MS" pitchFamily="66" charset="0"/>
              </a:rPr>
              <a:t>MergeSort</a:t>
            </a:r>
            <a:r>
              <a:rPr lang="en-US" sz="2800" dirty="0" smtClean="0">
                <a:latin typeface="Comic Sans MS" pitchFamily="66" charset="0"/>
              </a:rPr>
              <a:t>(a) returns a list that is the sorted version of a, does this script check for</a:t>
            </a:r>
          </a:p>
          <a:p>
            <a:r>
              <a:rPr lang="en-US" sz="2800" dirty="0" smtClean="0">
                <a:latin typeface="Comic Sans MS" pitchFamily="66" charset="0"/>
              </a:rPr>
              <a:t>correctness?</a:t>
            </a:r>
          </a:p>
          <a:p>
            <a:endParaRPr lang="en-US" sz="3200" dirty="0">
              <a:latin typeface="Comic Sans MS" pitchFamily="66" charset="0"/>
            </a:endParaRP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          A.  Yes                B. No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4996" y="1066800"/>
            <a:ext cx="8351966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Suppose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T1 = average time to execute</a:t>
            </a:r>
          </a:p>
          <a:p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linsearch</a:t>
            </a:r>
            <a:r>
              <a:rPr lang="en-US" sz="2800" dirty="0" smtClean="0">
                <a:latin typeface="Comic Sans MS" pitchFamily="66" charset="0"/>
              </a:rPr>
              <a:t>(</a:t>
            </a:r>
            <a:r>
              <a:rPr lang="en-US" sz="2800" dirty="0" err="1" smtClean="0">
                <a:latin typeface="Comic Sans MS" pitchFamily="66" charset="0"/>
              </a:rPr>
              <a:t>x,a</a:t>
            </a:r>
            <a:r>
              <a:rPr lang="en-US" sz="2800" dirty="0" smtClean="0">
                <a:latin typeface="Comic Sans MS" pitchFamily="66" charset="0"/>
              </a:rPr>
              <a:t>)  when x is in list a.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T2 = average time to execute</a:t>
            </a:r>
          </a:p>
          <a:p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linsearch</a:t>
            </a:r>
            <a:r>
              <a:rPr lang="en-US" sz="2800" dirty="0" smtClean="0">
                <a:latin typeface="Comic Sans MS" pitchFamily="66" charset="0"/>
              </a:rPr>
              <a:t>(</a:t>
            </a:r>
            <a:r>
              <a:rPr lang="en-US" sz="2800" dirty="0" err="1" smtClean="0">
                <a:latin typeface="Comic Sans MS" pitchFamily="66" charset="0"/>
              </a:rPr>
              <a:t>x,a</a:t>
            </a:r>
            <a:r>
              <a:rPr lang="en-US" sz="2800" dirty="0" smtClean="0">
                <a:latin typeface="Comic Sans MS" pitchFamily="66" charset="0"/>
              </a:rPr>
              <a:t>)  when x is NOT in list a.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What do you expect to be the approximate value</a:t>
            </a:r>
          </a:p>
          <a:p>
            <a:r>
              <a:rPr lang="en-US" sz="2800" dirty="0" smtClean="0">
                <a:latin typeface="Comic Sans MS" pitchFamily="66" charset="0"/>
              </a:rPr>
              <a:t>of T2/T1.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     A.   Random    B.   1          C. 2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119</Words>
  <Application>Microsoft Office PowerPoint</Application>
  <PresentationFormat>On-screen Show (4:3)</PresentationFormat>
  <Paragraphs>33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Question Time</vt:lpstr>
      <vt:lpstr>Question Time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Time</dc:title>
  <dc:creator>cv</dc:creator>
  <cp:lastModifiedBy>cv</cp:lastModifiedBy>
  <cp:revision>40</cp:revision>
  <dcterms:created xsi:type="dcterms:W3CDTF">2015-01-27T01:12:13Z</dcterms:created>
  <dcterms:modified xsi:type="dcterms:W3CDTF">2015-03-26T15:24:39Z</dcterms:modified>
</cp:coreProperties>
</file>