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98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00200"/>
            <a:ext cx="8001000" cy="22098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 Assume x is initialized list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MergeSort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(x)</a:t>
            </a: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x.Sort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== a</a:t>
            </a:r>
            <a:endParaRPr lang="en-US" sz="24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663857"/>
            <a:ext cx="89675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Assuming that </a:t>
            </a:r>
            <a:r>
              <a:rPr lang="en-US" sz="3200" dirty="0" err="1" smtClean="0">
                <a:latin typeface="Comic Sans MS" pitchFamily="66" charset="0"/>
              </a:rPr>
              <a:t>MergeSort</a:t>
            </a:r>
            <a:r>
              <a:rPr lang="en-US" sz="3200" dirty="0" smtClean="0">
                <a:latin typeface="Comic Sans MS" pitchFamily="66" charset="0"/>
              </a:rPr>
              <a:t> and .sort worked</a:t>
            </a:r>
          </a:p>
          <a:p>
            <a:r>
              <a:rPr lang="en-US" sz="3200" dirty="0" smtClean="0">
                <a:latin typeface="Comic Sans MS" pitchFamily="66" charset="0"/>
              </a:rPr>
              <a:t>when is the next </a:t>
            </a:r>
            <a:r>
              <a:rPr lang="en-US" sz="3200" smtClean="0">
                <a:latin typeface="Comic Sans MS" pitchFamily="66" charset="0"/>
              </a:rPr>
              <a:t>step??</a:t>
            </a:r>
            <a:endParaRPr lang="en-US" sz="3200" dirty="0">
              <a:latin typeface="Comic Sans MS" pitchFamily="66" charset="0"/>
            </a:endParaRPr>
          </a:p>
          <a:p>
            <a:pPr marL="514350" indent="-514350">
              <a:buAutoNum type="alphaUcPeriod"/>
            </a:pPr>
            <a:r>
              <a:rPr lang="en-US" sz="3200" dirty="0" smtClean="0">
                <a:latin typeface="Comic Sans MS" pitchFamily="66" charset="0"/>
              </a:rPr>
              <a:t>8       B.   9         C. 10       D. 11          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      E none of these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572000"/>
            <a:ext cx="85344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What is the output?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</a:t>
            </a:r>
          </a:p>
          <a:p>
            <a:pPr marL="514350" indent="-514350">
              <a:buAutoNum type="alphaUcPeriod"/>
            </a:pPr>
            <a:r>
              <a:rPr lang="en-US" sz="3200" dirty="0" smtClean="0">
                <a:latin typeface="Comic Sans MS" pitchFamily="66" charset="0"/>
                <a:cs typeface="Courier New" pitchFamily="49" charset="0"/>
              </a:rPr>
              <a:t>[10,20,30,40]    B. [40,30,20,10]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  <a:cs typeface="Courier New" pitchFamily="49" charset="0"/>
              </a:rPr>
              <a:t>C. [40,30,30,40]    D. [10,20,20,10]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194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= [10,20,30,40]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 = x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in range(4):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x[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] = y[3-i]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x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85344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 smtClean="0">
                <a:latin typeface="Comic Sans MS" pitchFamily="66" charset="0"/>
              </a:rPr>
              <a:t>What is the output?</a:t>
            </a:r>
          </a:p>
          <a:p>
            <a:pPr marL="514350" indent="-514350"/>
            <a:endParaRPr lang="en-US" sz="3200" dirty="0" smtClean="0">
              <a:latin typeface="Comic Sans MS" pitchFamily="66" charset="0"/>
            </a:endParaRPr>
          </a:p>
          <a:p>
            <a:pPr marL="514350" indent="-514350"/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  A. [10,20,30]   B. [1,2,3]      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95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 = [10,20,30]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 = x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y = </a:t>
            </a:r>
            <a:r>
              <a:rPr lang="en-US" sz="28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[1,2,3]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x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127</Words>
  <Application>Microsoft Office PowerPoint</Application>
  <PresentationFormat>On-screen Show (4:3)</PresentationFormat>
  <Paragraphs>48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Question Time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35</cp:revision>
  <dcterms:created xsi:type="dcterms:W3CDTF">2015-01-27T01:12:13Z</dcterms:created>
  <dcterms:modified xsi:type="dcterms:W3CDTF">2015-03-26T05:49:07Z</dcterms:modified>
</cp:coreProperties>
</file>