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CE88D-60B1-4796-B6C3-8C48FFBDA398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5E92C-EF0C-44E7-9A81-088419A46D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5E92C-EF0C-44E7-9A81-088419A46D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1283E-4B4B-4640-ABC9-856465583122}" type="datetimeFigureOut">
              <a:rPr lang="en-US" smtClean="0"/>
              <a:pPr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00945-3A38-4008-964F-75B482B14B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8001000" cy="30480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 = </a:t>
            </a:r>
            <a:r>
              <a:rPr lang="en-US" sz="24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raw_input</a:t>
            </a:r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(‘Enter a nonempty string: ‘)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k = 0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while s[k]==‘0’: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k=k+1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k</a:t>
            </a: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663857"/>
            <a:ext cx="89675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Does this print the largest k so s[:k] is all</a:t>
            </a:r>
          </a:p>
          <a:p>
            <a:r>
              <a:rPr lang="en-US" sz="3200" dirty="0" smtClean="0">
                <a:latin typeface="Comic Sans MS" pitchFamily="66" charset="0"/>
              </a:rPr>
              <a:t>zeros?</a:t>
            </a:r>
          </a:p>
          <a:p>
            <a:endParaRPr lang="en-US" sz="3200" dirty="0">
              <a:latin typeface="Comic Sans MS" pitchFamily="66" charset="0"/>
            </a:endParaRPr>
          </a:p>
          <a:p>
            <a:pPr marL="514350" indent="-514350">
              <a:buAutoNum type="alphaUcPeriod"/>
            </a:pPr>
            <a:r>
              <a:rPr lang="en-US" sz="3200" dirty="0" smtClean="0">
                <a:latin typeface="Comic Sans MS" pitchFamily="66" charset="0"/>
              </a:rPr>
              <a:t>Never      B Sometimes     C  Always   </a:t>
            </a:r>
          </a:p>
          <a:p>
            <a:pPr marL="514350" indent="-514350"/>
            <a:r>
              <a:rPr lang="en-US" sz="3200" dirty="0" smtClean="0">
                <a:solidFill>
                  <a:srgbClr val="7030A0"/>
                </a:solidFill>
                <a:latin typeface="Comic Sans MS" pitchFamily="66" charset="0"/>
              </a:rPr>
              <a:t>              </a:t>
            </a:r>
            <a:endParaRPr lang="en-US" sz="3200" dirty="0" smtClean="0">
              <a:latin typeface="Comic Sans MS" pitchFamily="66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4572000"/>
            <a:ext cx="85344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The variable B is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       </a:t>
            </a:r>
          </a:p>
          <a:p>
            <a:pPr marL="514350" indent="-514350">
              <a:buAutoNum type="alphaUcPeriod"/>
            </a:pPr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Always True    B. Always False</a:t>
            </a:r>
          </a:p>
          <a:p>
            <a:pPr marL="514350" indent="-514350"/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       C. Sometimes True </a:t>
            </a:r>
            <a:endParaRPr lang="en-US" sz="3200" dirty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01000" cy="28956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Assume that x and d are positive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ints</a:t>
            </a:r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and consider the assignment</a:t>
            </a: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 B = x == ((x/d)*d + </a:t>
            </a:r>
            <a:r>
              <a:rPr lang="en-US" sz="2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x%d</a:t>
            </a:r>
            <a:r>
              <a:rPr lang="en-US" sz="2800" b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Question Time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85344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dirty="0" smtClean="0">
                <a:latin typeface="Comic Sans MS" pitchFamily="66" charset="0"/>
              </a:rPr>
              <a:t>Does this always print the number of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characters in s1 that are also characters in</a:t>
            </a:r>
          </a:p>
          <a:p>
            <a:pPr marL="514350" indent="-514350"/>
            <a:r>
              <a:rPr lang="en-US" sz="3200" dirty="0" smtClean="0">
                <a:latin typeface="Comic Sans MS" pitchFamily="66" charset="0"/>
              </a:rPr>
              <a:t>s2?</a:t>
            </a:r>
          </a:p>
          <a:p>
            <a:pPr marL="514350" indent="-514350"/>
            <a:r>
              <a:rPr lang="en-US" sz="3200" b="1" dirty="0" smtClean="0">
                <a:latin typeface="Comic Sans MS" pitchFamily="66" charset="0"/>
                <a:cs typeface="Courier New" pitchFamily="49" charset="0"/>
              </a:rPr>
              <a:t>              A. Yes    B. No      </a:t>
            </a:r>
            <a:endParaRPr lang="en-US" sz="3200" dirty="0"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8001000" cy="2895600"/>
          </a:xfr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# s1 and s2 are nonempty strings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sigma = 0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for c in s1: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sigma = sigma + s2.count(c)  </a:t>
            </a: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print sigma</a:t>
            </a: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dirty="0" smtClean="0">
              <a:solidFill>
                <a:schemeClr val="tx1"/>
              </a:solidFill>
              <a:latin typeface="Comic Sans MS" pitchFamily="66" charset="0"/>
              <a:cs typeface="Courier New" pitchFamily="49" charset="0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140</Words>
  <Application>Microsoft Office PowerPoint</Application>
  <PresentationFormat>On-screen Show (4:3)</PresentationFormat>
  <Paragraphs>49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Question Time</vt:lpstr>
      <vt:lpstr>Question Time</vt:lpstr>
      <vt:lpstr>Question Time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Time</dc:title>
  <dc:creator>cv</dc:creator>
  <cp:lastModifiedBy>cv</cp:lastModifiedBy>
  <cp:revision>32</cp:revision>
  <dcterms:created xsi:type="dcterms:W3CDTF">2015-01-27T01:12:13Z</dcterms:created>
  <dcterms:modified xsi:type="dcterms:W3CDTF">2015-03-10T11:26:52Z</dcterms:modified>
</cp:coreProperties>
</file>