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5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0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1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1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3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15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16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17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8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9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0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21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2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23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4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25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26.xml" ContentType="application/vnd.openxmlformats-officedocument.presentationml.notesSlide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27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28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notesSlides/notesSlide29.xml" ContentType="application/vnd.openxmlformats-officedocument.presentationml.notesSlide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30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notesSlides/notesSlide31.xml" ContentType="application/vnd.openxmlformats-officedocument.presentationml.notesSlide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notesSlides/notesSlide32.xml" ContentType="application/vnd.openxmlformats-officedocument.presentationml.notesSlide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33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34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notesSlides/notesSlide35.xml" ContentType="application/vnd.openxmlformats-officedocument.presentationml.notesSlide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3" r:id="rId20"/>
    <p:sldId id="374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257" r:id="rId30"/>
    <p:sldId id="258" r:id="rId31"/>
    <p:sldId id="259" r:id="rId32"/>
    <p:sldId id="260" r:id="rId33"/>
    <p:sldId id="353" r:id="rId34"/>
    <p:sldId id="261" r:id="rId35"/>
    <p:sldId id="262" r:id="rId36"/>
    <p:sldId id="264" r:id="rId37"/>
    <p:sldId id="265" r:id="rId38"/>
    <p:sldId id="323" r:id="rId39"/>
    <p:sldId id="269" r:id="rId40"/>
    <p:sldId id="272" r:id="rId41"/>
    <p:sldId id="311" r:id="rId42"/>
    <p:sldId id="342" r:id="rId43"/>
    <p:sldId id="343" r:id="rId44"/>
    <p:sldId id="313" r:id="rId45"/>
    <p:sldId id="351" r:id="rId46"/>
    <p:sldId id="314" r:id="rId47"/>
    <p:sldId id="320" r:id="rId48"/>
    <p:sldId id="324" r:id="rId49"/>
    <p:sldId id="316" r:id="rId50"/>
    <p:sldId id="315" r:id="rId51"/>
    <p:sldId id="329" r:id="rId52"/>
    <p:sldId id="325" r:id="rId53"/>
    <p:sldId id="331" r:id="rId54"/>
    <p:sldId id="333" r:id="rId55"/>
    <p:sldId id="334" r:id="rId56"/>
    <p:sldId id="335" r:id="rId57"/>
    <p:sldId id="336" r:id="rId58"/>
    <p:sldId id="327" r:id="rId59"/>
    <p:sldId id="337" r:id="rId60"/>
    <p:sldId id="338" r:id="rId61"/>
    <p:sldId id="340" r:id="rId62"/>
  </p:sldIdLst>
  <p:sldSz cx="9144000" cy="6858000" type="screen4x3"/>
  <p:notesSz cx="6858000" cy="9144000"/>
  <p:custDataLst>
    <p:tags r:id="rId6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663300"/>
    <a:srgbClr val="006600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94" autoAdjust="0"/>
  </p:normalViewPr>
  <p:slideViewPr>
    <p:cSldViewPr>
      <p:cViewPr varScale="1">
        <p:scale>
          <a:sx n="52" d="100"/>
          <a:sy n="52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6" tIns="45203" rIns="90406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7" tIns="45203" rIns="90407" bIns="452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9" tIns="45369" rIns="90739" bIns="45369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</a:t>
            </a:r>
            <a:r>
              <a:rPr lang="en-US" baseline="30000" dirty="0" smtClean="0"/>
              <a:t>20</a:t>
            </a:r>
            <a:r>
              <a:rPr lang="en-US" dirty="0" smtClean="0"/>
              <a:t> entries in </a:t>
            </a:r>
            <a:r>
              <a:rPr lang="en-US" dirty="0" err="1" smtClean="0"/>
              <a:t>pagetable</a:t>
            </a:r>
            <a:r>
              <a:rPr lang="en-US" dirty="0" smtClean="0"/>
              <a:t>, so 2</a:t>
            </a:r>
            <a:r>
              <a:rPr lang="en-US" baseline="30000" dirty="0" smtClean="0"/>
              <a:t>22</a:t>
            </a:r>
            <a:r>
              <a:rPr lang="en-US" dirty="0" smtClean="0"/>
              <a:t> bytes = 4MB (w/ 4byte entries), so 40MB (25% of total!)</a:t>
            </a:r>
          </a:p>
          <a:p>
            <a:r>
              <a:rPr lang="en-US" dirty="0" smtClean="0"/>
              <a:t>Q: Can we possibly</a:t>
            </a:r>
            <a:r>
              <a:rPr lang="en-US" baseline="0" dirty="0" smtClean="0"/>
              <a:t> have a “full”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? </a:t>
            </a:r>
          </a:p>
          <a:p>
            <a:r>
              <a:rPr lang="en-US" baseline="0" dirty="0" smtClean="0"/>
              <a:t>A: Not enough physical memory pages – some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entries will be duplicates!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</a:t>
            </a:r>
            <a:r>
              <a:rPr lang="en-US" baseline="0" dirty="0" smtClean="0"/>
              <a:t> now access to NULL will fail</a:t>
            </a:r>
          </a:p>
          <a:p>
            <a:r>
              <a:rPr lang="en-US" baseline="0" dirty="0" smtClean="0"/>
              <a:t>A: we might not have that much physical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not executable;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different views</a:t>
            </a:r>
            <a:r>
              <a:rPr lang="en-US" baseline="0" dirty="0" smtClean="0"/>
              <a:t> of same data </a:t>
            </a:r>
            <a:r>
              <a:rPr lang="en-US" dirty="0" smtClean="0"/>
              <a:t>with</a:t>
            </a:r>
            <a:r>
              <a:rPr lang="en-US" baseline="0" dirty="0" smtClean="0"/>
              <a:t> different permissions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miss penalty (time to fetch block) is larger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other parameters: experimental mostly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62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44.xml"/><Relationship Id="rId12" Type="http://schemas.openxmlformats.org/officeDocument/2006/relationships/tags" Target="../tags/tag45.xml"/><Relationship Id="rId13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2" Type="http://schemas.openxmlformats.org/officeDocument/2006/relationships/tags" Target="../tags/tag35.xml"/><Relationship Id="rId3" Type="http://schemas.openxmlformats.org/officeDocument/2006/relationships/tags" Target="../tags/tag36.xml"/><Relationship Id="rId4" Type="http://schemas.openxmlformats.org/officeDocument/2006/relationships/tags" Target="../tags/tag37.xml"/><Relationship Id="rId5" Type="http://schemas.openxmlformats.org/officeDocument/2006/relationships/tags" Target="../tags/tag38.xml"/><Relationship Id="rId6" Type="http://schemas.openxmlformats.org/officeDocument/2006/relationships/tags" Target="../tags/tag39.xml"/><Relationship Id="rId7" Type="http://schemas.openxmlformats.org/officeDocument/2006/relationships/tags" Target="../tags/tag40.xml"/><Relationship Id="rId8" Type="http://schemas.openxmlformats.org/officeDocument/2006/relationships/tags" Target="../tags/tag41.xml"/><Relationship Id="rId9" Type="http://schemas.openxmlformats.org/officeDocument/2006/relationships/tags" Target="../tags/tag42.xml"/><Relationship Id="rId10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9" Type="http://schemas.openxmlformats.org/officeDocument/2006/relationships/tags" Target="../tags/tag54.xml"/><Relationship Id="rId10" Type="http://schemas.openxmlformats.org/officeDocument/2006/relationships/tags" Target="../tags/tag55.xml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tags" Target="../tags/tag77.xml"/><Relationship Id="rId21" Type="http://schemas.openxmlformats.org/officeDocument/2006/relationships/tags" Target="../tags/tag78.xml"/><Relationship Id="rId22" Type="http://schemas.openxmlformats.org/officeDocument/2006/relationships/tags" Target="../tags/tag79.xml"/><Relationship Id="rId23" Type="http://schemas.openxmlformats.org/officeDocument/2006/relationships/tags" Target="../tags/tag80.xml"/><Relationship Id="rId24" Type="http://schemas.openxmlformats.org/officeDocument/2006/relationships/tags" Target="../tags/tag81.xml"/><Relationship Id="rId25" Type="http://schemas.openxmlformats.org/officeDocument/2006/relationships/tags" Target="../tags/tag82.xml"/><Relationship Id="rId26" Type="http://schemas.openxmlformats.org/officeDocument/2006/relationships/tags" Target="../tags/tag83.xml"/><Relationship Id="rId27" Type="http://schemas.openxmlformats.org/officeDocument/2006/relationships/tags" Target="../tags/tag84.xml"/><Relationship Id="rId28" Type="http://schemas.openxmlformats.org/officeDocument/2006/relationships/tags" Target="../tags/tag85.xml"/><Relationship Id="rId29" Type="http://schemas.openxmlformats.org/officeDocument/2006/relationships/tags" Target="../tags/tag86.xml"/><Relationship Id="rId1" Type="http://schemas.openxmlformats.org/officeDocument/2006/relationships/tags" Target="../tags/tag58.xml"/><Relationship Id="rId2" Type="http://schemas.openxmlformats.org/officeDocument/2006/relationships/tags" Target="../tags/tag59.xml"/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tags" Target="../tags/tag62.xml"/><Relationship Id="rId30" Type="http://schemas.openxmlformats.org/officeDocument/2006/relationships/tags" Target="../tags/tag87.xml"/><Relationship Id="rId31" Type="http://schemas.openxmlformats.org/officeDocument/2006/relationships/tags" Target="../tags/tag88.xml"/><Relationship Id="rId32" Type="http://schemas.openxmlformats.org/officeDocument/2006/relationships/slideLayout" Target="../slideLayouts/slideLayout6.xml"/><Relationship Id="rId9" Type="http://schemas.openxmlformats.org/officeDocument/2006/relationships/tags" Target="../tags/tag66.xml"/><Relationship Id="rId6" Type="http://schemas.openxmlformats.org/officeDocument/2006/relationships/tags" Target="../tags/tag63.xml"/><Relationship Id="rId7" Type="http://schemas.openxmlformats.org/officeDocument/2006/relationships/tags" Target="../tags/tag64.xml"/><Relationship Id="rId8" Type="http://schemas.openxmlformats.org/officeDocument/2006/relationships/tags" Target="../tags/tag65.xml"/><Relationship Id="rId33" Type="http://schemas.openxmlformats.org/officeDocument/2006/relationships/notesSlide" Target="../notesSlides/notesSlide5.xml"/><Relationship Id="rId10" Type="http://schemas.openxmlformats.org/officeDocument/2006/relationships/tags" Target="../tags/tag67.xml"/><Relationship Id="rId11" Type="http://schemas.openxmlformats.org/officeDocument/2006/relationships/tags" Target="../tags/tag68.xml"/><Relationship Id="rId12" Type="http://schemas.openxmlformats.org/officeDocument/2006/relationships/tags" Target="../tags/tag69.xml"/><Relationship Id="rId13" Type="http://schemas.openxmlformats.org/officeDocument/2006/relationships/tags" Target="../tags/tag70.xml"/><Relationship Id="rId14" Type="http://schemas.openxmlformats.org/officeDocument/2006/relationships/tags" Target="../tags/tag71.xml"/><Relationship Id="rId15" Type="http://schemas.openxmlformats.org/officeDocument/2006/relationships/tags" Target="../tags/tag72.xml"/><Relationship Id="rId16" Type="http://schemas.openxmlformats.org/officeDocument/2006/relationships/tags" Target="../tags/tag73.xml"/><Relationship Id="rId17" Type="http://schemas.openxmlformats.org/officeDocument/2006/relationships/tags" Target="../tags/tag74.xml"/><Relationship Id="rId18" Type="http://schemas.openxmlformats.org/officeDocument/2006/relationships/tags" Target="../tags/tag75.xml"/><Relationship Id="rId19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110.xml"/><Relationship Id="rId21" Type="http://schemas.openxmlformats.org/officeDocument/2006/relationships/tags" Target="../tags/tag111.xml"/><Relationship Id="rId22" Type="http://schemas.openxmlformats.org/officeDocument/2006/relationships/tags" Target="../tags/tag112.xml"/><Relationship Id="rId23" Type="http://schemas.openxmlformats.org/officeDocument/2006/relationships/tags" Target="../tags/tag113.xml"/><Relationship Id="rId24" Type="http://schemas.openxmlformats.org/officeDocument/2006/relationships/tags" Target="../tags/tag114.xml"/><Relationship Id="rId25" Type="http://schemas.openxmlformats.org/officeDocument/2006/relationships/tags" Target="../tags/tag115.xml"/><Relationship Id="rId26" Type="http://schemas.openxmlformats.org/officeDocument/2006/relationships/tags" Target="../tags/tag116.xml"/><Relationship Id="rId27" Type="http://schemas.openxmlformats.org/officeDocument/2006/relationships/tags" Target="../tags/tag117.xml"/><Relationship Id="rId28" Type="http://schemas.openxmlformats.org/officeDocument/2006/relationships/tags" Target="../tags/tag118.xml"/><Relationship Id="rId29" Type="http://schemas.openxmlformats.org/officeDocument/2006/relationships/tags" Target="../tags/tag119.xml"/><Relationship Id="rId1" Type="http://schemas.openxmlformats.org/officeDocument/2006/relationships/tags" Target="../tags/tag91.xml"/><Relationship Id="rId2" Type="http://schemas.openxmlformats.org/officeDocument/2006/relationships/tags" Target="../tags/tag92.xml"/><Relationship Id="rId3" Type="http://schemas.openxmlformats.org/officeDocument/2006/relationships/tags" Target="../tags/tag93.xml"/><Relationship Id="rId4" Type="http://schemas.openxmlformats.org/officeDocument/2006/relationships/tags" Target="../tags/tag94.xml"/><Relationship Id="rId5" Type="http://schemas.openxmlformats.org/officeDocument/2006/relationships/tags" Target="../tags/tag95.xml"/><Relationship Id="rId30" Type="http://schemas.openxmlformats.org/officeDocument/2006/relationships/tags" Target="../tags/tag120.xml"/><Relationship Id="rId31" Type="http://schemas.openxmlformats.org/officeDocument/2006/relationships/tags" Target="../tags/tag121.xml"/><Relationship Id="rId32" Type="http://schemas.openxmlformats.org/officeDocument/2006/relationships/tags" Target="../tags/tag122.xml"/><Relationship Id="rId9" Type="http://schemas.openxmlformats.org/officeDocument/2006/relationships/tags" Target="../tags/tag99.xml"/><Relationship Id="rId6" Type="http://schemas.openxmlformats.org/officeDocument/2006/relationships/tags" Target="../tags/tag96.xml"/><Relationship Id="rId7" Type="http://schemas.openxmlformats.org/officeDocument/2006/relationships/tags" Target="../tags/tag97.xml"/><Relationship Id="rId8" Type="http://schemas.openxmlformats.org/officeDocument/2006/relationships/tags" Target="../tags/tag98.xml"/><Relationship Id="rId33" Type="http://schemas.openxmlformats.org/officeDocument/2006/relationships/tags" Target="../tags/tag123.xml"/><Relationship Id="rId34" Type="http://schemas.openxmlformats.org/officeDocument/2006/relationships/tags" Target="../tags/tag124.xml"/><Relationship Id="rId35" Type="http://schemas.openxmlformats.org/officeDocument/2006/relationships/tags" Target="../tags/tag125.xml"/><Relationship Id="rId36" Type="http://schemas.openxmlformats.org/officeDocument/2006/relationships/tags" Target="../tags/tag126.xml"/><Relationship Id="rId10" Type="http://schemas.openxmlformats.org/officeDocument/2006/relationships/tags" Target="../tags/tag100.xml"/><Relationship Id="rId11" Type="http://schemas.openxmlformats.org/officeDocument/2006/relationships/tags" Target="../tags/tag101.xml"/><Relationship Id="rId12" Type="http://schemas.openxmlformats.org/officeDocument/2006/relationships/tags" Target="../tags/tag102.xml"/><Relationship Id="rId13" Type="http://schemas.openxmlformats.org/officeDocument/2006/relationships/tags" Target="../tags/tag103.xml"/><Relationship Id="rId14" Type="http://schemas.openxmlformats.org/officeDocument/2006/relationships/tags" Target="../tags/tag104.xml"/><Relationship Id="rId15" Type="http://schemas.openxmlformats.org/officeDocument/2006/relationships/tags" Target="../tags/tag105.xml"/><Relationship Id="rId16" Type="http://schemas.openxmlformats.org/officeDocument/2006/relationships/tags" Target="../tags/tag106.xml"/><Relationship Id="rId17" Type="http://schemas.openxmlformats.org/officeDocument/2006/relationships/tags" Target="../tags/tag107.xml"/><Relationship Id="rId18" Type="http://schemas.openxmlformats.org/officeDocument/2006/relationships/tags" Target="../tags/tag108.xml"/><Relationship Id="rId19" Type="http://schemas.openxmlformats.org/officeDocument/2006/relationships/tags" Target="../tags/tag109.xml"/><Relationship Id="rId37" Type="http://schemas.openxmlformats.org/officeDocument/2006/relationships/slideLayout" Target="../slideLayouts/slideLayout6.xml"/><Relationship Id="rId38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127.xml"/><Relationship Id="rId2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132.xml"/><Relationship Id="rId2" Type="http://schemas.openxmlformats.org/officeDocument/2006/relationships/tags" Target="../tags/tag1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tags" Target="../tags/tag135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6.xml"/><Relationship Id="rId2" Type="http://schemas.openxmlformats.org/officeDocument/2006/relationships/tags" Target="../tags/tag137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138.xml"/><Relationship Id="rId2" Type="http://schemas.openxmlformats.org/officeDocument/2006/relationships/tags" Target="../tags/tag139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20" Type="http://schemas.openxmlformats.org/officeDocument/2006/relationships/tags" Target="../tags/tag159.xml"/><Relationship Id="rId21" Type="http://schemas.openxmlformats.org/officeDocument/2006/relationships/slideLayout" Target="../slideLayouts/slideLayout2.xml"/><Relationship Id="rId10" Type="http://schemas.openxmlformats.org/officeDocument/2006/relationships/tags" Target="../tags/tag149.xml"/><Relationship Id="rId11" Type="http://schemas.openxmlformats.org/officeDocument/2006/relationships/tags" Target="../tags/tag150.xml"/><Relationship Id="rId12" Type="http://schemas.openxmlformats.org/officeDocument/2006/relationships/tags" Target="../tags/tag151.xml"/><Relationship Id="rId13" Type="http://schemas.openxmlformats.org/officeDocument/2006/relationships/tags" Target="../tags/tag152.xml"/><Relationship Id="rId14" Type="http://schemas.openxmlformats.org/officeDocument/2006/relationships/tags" Target="../tags/tag153.xml"/><Relationship Id="rId15" Type="http://schemas.openxmlformats.org/officeDocument/2006/relationships/tags" Target="../tags/tag154.xml"/><Relationship Id="rId16" Type="http://schemas.openxmlformats.org/officeDocument/2006/relationships/tags" Target="../tags/tag155.xml"/><Relationship Id="rId17" Type="http://schemas.openxmlformats.org/officeDocument/2006/relationships/tags" Target="../tags/tag156.xml"/><Relationship Id="rId18" Type="http://schemas.openxmlformats.org/officeDocument/2006/relationships/tags" Target="../tags/tag157.xml"/><Relationship Id="rId19" Type="http://schemas.openxmlformats.org/officeDocument/2006/relationships/tags" Target="../tags/tag158.xml"/><Relationship Id="rId1" Type="http://schemas.openxmlformats.org/officeDocument/2006/relationships/tags" Target="../tags/tag140.xml"/><Relationship Id="rId2" Type="http://schemas.openxmlformats.org/officeDocument/2006/relationships/tags" Target="../tags/tag141.xml"/><Relationship Id="rId3" Type="http://schemas.openxmlformats.org/officeDocument/2006/relationships/tags" Target="../tags/tag142.xml"/><Relationship Id="rId4" Type="http://schemas.openxmlformats.org/officeDocument/2006/relationships/tags" Target="../tags/tag143.xml"/><Relationship Id="rId5" Type="http://schemas.openxmlformats.org/officeDocument/2006/relationships/tags" Target="../tags/tag144.xml"/><Relationship Id="rId6" Type="http://schemas.openxmlformats.org/officeDocument/2006/relationships/tags" Target="../tags/tag145.xml"/><Relationship Id="rId7" Type="http://schemas.openxmlformats.org/officeDocument/2006/relationships/tags" Target="../tags/tag146.xml"/><Relationship Id="rId8" Type="http://schemas.openxmlformats.org/officeDocument/2006/relationships/tags" Target="../tags/tag1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60.xml"/><Relationship Id="rId2" Type="http://schemas.openxmlformats.org/officeDocument/2006/relationships/tags" Target="../tags/tag161.xml"/><Relationship Id="rId3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4" Type="http://schemas.openxmlformats.org/officeDocument/2006/relationships/tags" Target="../tags/tag165.xml"/><Relationship Id="rId5" Type="http://schemas.openxmlformats.org/officeDocument/2006/relationships/tags" Target="../tags/tag166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2.xml"/><Relationship Id="rId1" Type="http://schemas.openxmlformats.org/officeDocument/2006/relationships/tags" Target="../tags/tag162.xml"/><Relationship Id="rId2" Type="http://schemas.openxmlformats.org/officeDocument/2006/relationships/tags" Target="../tags/tag16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4" Type="http://schemas.openxmlformats.org/officeDocument/2006/relationships/tags" Target="../tags/tag17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3.xml"/><Relationship Id="rId1" Type="http://schemas.openxmlformats.org/officeDocument/2006/relationships/tags" Target="../tags/tag167.xml"/><Relationship Id="rId2" Type="http://schemas.openxmlformats.org/officeDocument/2006/relationships/tags" Target="../tags/tag16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1" Type="http://schemas.openxmlformats.org/officeDocument/2006/relationships/tags" Target="../tags/tag171.xml"/><Relationship Id="rId2" Type="http://schemas.openxmlformats.org/officeDocument/2006/relationships/tags" Target="../tags/tag17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74.xml"/><Relationship Id="rId2" Type="http://schemas.openxmlformats.org/officeDocument/2006/relationships/tags" Target="../tags/tag175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1" Type="http://schemas.openxmlformats.org/officeDocument/2006/relationships/tags" Target="../tags/tag186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14.xml"/><Relationship Id="rId1" Type="http://schemas.openxmlformats.org/officeDocument/2006/relationships/tags" Target="../tags/tag176.xml"/><Relationship Id="rId2" Type="http://schemas.openxmlformats.org/officeDocument/2006/relationships/tags" Target="../tags/tag177.xml"/><Relationship Id="rId3" Type="http://schemas.openxmlformats.org/officeDocument/2006/relationships/tags" Target="../tags/tag178.xml"/><Relationship Id="rId4" Type="http://schemas.openxmlformats.org/officeDocument/2006/relationships/tags" Target="../tags/tag179.xml"/><Relationship Id="rId5" Type="http://schemas.openxmlformats.org/officeDocument/2006/relationships/tags" Target="../tags/tag180.xml"/><Relationship Id="rId6" Type="http://schemas.openxmlformats.org/officeDocument/2006/relationships/tags" Target="../tags/tag181.xml"/><Relationship Id="rId7" Type="http://schemas.openxmlformats.org/officeDocument/2006/relationships/tags" Target="../tags/tag182.xml"/><Relationship Id="rId8" Type="http://schemas.openxmlformats.org/officeDocument/2006/relationships/tags" Target="../tags/tag183.xml"/><Relationship Id="rId9" Type="http://schemas.openxmlformats.org/officeDocument/2006/relationships/tags" Target="../tags/tag184.xml"/><Relationship Id="rId10" Type="http://schemas.openxmlformats.org/officeDocument/2006/relationships/tags" Target="../tags/tag18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187.xml"/><Relationship Id="rId2" Type="http://schemas.openxmlformats.org/officeDocument/2006/relationships/tags" Target="../tags/tag188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199.xml"/><Relationship Id="rId12" Type="http://schemas.openxmlformats.org/officeDocument/2006/relationships/tags" Target="../tags/tag200.xml"/><Relationship Id="rId13" Type="http://schemas.openxmlformats.org/officeDocument/2006/relationships/tags" Target="../tags/tag201.xml"/><Relationship Id="rId14" Type="http://schemas.openxmlformats.org/officeDocument/2006/relationships/tags" Target="../tags/tag202.xml"/><Relationship Id="rId15" Type="http://schemas.openxmlformats.org/officeDocument/2006/relationships/tags" Target="../tags/tag203.xml"/><Relationship Id="rId16" Type="http://schemas.openxmlformats.org/officeDocument/2006/relationships/tags" Target="../tags/tag204.xml"/><Relationship Id="rId17" Type="http://schemas.openxmlformats.org/officeDocument/2006/relationships/tags" Target="../tags/tag20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6.xml"/><Relationship Id="rId1" Type="http://schemas.openxmlformats.org/officeDocument/2006/relationships/tags" Target="../tags/tag189.xml"/><Relationship Id="rId2" Type="http://schemas.openxmlformats.org/officeDocument/2006/relationships/tags" Target="../tags/tag190.xml"/><Relationship Id="rId3" Type="http://schemas.openxmlformats.org/officeDocument/2006/relationships/tags" Target="../tags/tag191.xml"/><Relationship Id="rId4" Type="http://schemas.openxmlformats.org/officeDocument/2006/relationships/tags" Target="../tags/tag192.xml"/><Relationship Id="rId5" Type="http://schemas.openxmlformats.org/officeDocument/2006/relationships/tags" Target="../tags/tag193.xml"/><Relationship Id="rId6" Type="http://schemas.openxmlformats.org/officeDocument/2006/relationships/tags" Target="../tags/tag194.xml"/><Relationship Id="rId7" Type="http://schemas.openxmlformats.org/officeDocument/2006/relationships/tags" Target="../tags/tag195.xml"/><Relationship Id="rId8" Type="http://schemas.openxmlformats.org/officeDocument/2006/relationships/tags" Target="../tags/tag196.xml"/><Relationship Id="rId9" Type="http://schemas.openxmlformats.org/officeDocument/2006/relationships/tags" Target="../tags/tag197.xml"/><Relationship Id="rId10" Type="http://schemas.openxmlformats.org/officeDocument/2006/relationships/tags" Target="../tags/tag198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216.xml"/><Relationship Id="rId12" Type="http://schemas.openxmlformats.org/officeDocument/2006/relationships/tags" Target="../tags/tag217.xml"/><Relationship Id="rId13" Type="http://schemas.openxmlformats.org/officeDocument/2006/relationships/tags" Target="../tags/tag218.xml"/><Relationship Id="rId14" Type="http://schemas.openxmlformats.org/officeDocument/2006/relationships/tags" Target="../tags/tag219.xml"/><Relationship Id="rId15" Type="http://schemas.openxmlformats.org/officeDocument/2006/relationships/tags" Target="../tags/tag220.xml"/><Relationship Id="rId16" Type="http://schemas.openxmlformats.org/officeDocument/2006/relationships/tags" Target="../tags/tag221.xml"/><Relationship Id="rId17" Type="http://schemas.openxmlformats.org/officeDocument/2006/relationships/tags" Target="../tags/tag22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7.xml"/><Relationship Id="rId1" Type="http://schemas.openxmlformats.org/officeDocument/2006/relationships/tags" Target="../tags/tag206.xml"/><Relationship Id="rId2" Type="http://schemas.openxmlformats.org/officeDocument/2006/relationships/tags" Target="../tags/tag207.xml"/><Relationship Id="rId3" Type="http://schemas.openxmlformats.org/officeDocument/2006/relationships/tags" Target="../tags/tag208.xml"/><Relationship Id="rId4" Type="http://schemas.openxmlformats.org/officeDocument/2006/relationships/tags" Target="../tags/tag209.xml"/><Relationship Id="rId5" Type="http://schemas.openxmlformats.org/officeDocument/2006/relationships/tags" Target="../tags/tag210.xml"/><Relationship Id="rId6" Type="http://schemas.openxmlformats.org/officeDocument/2006/relationships/tags" Target="../tags/tag211.xml"/><Relationship Id="rId7" Type="http://schemas.openxmlformats.org/officeDocument/2006/relationships/tags" Target="../tags/tag212.xml"/><Relationship Id="rId8" Type="http://schemas.openxmlformats.org/officeDocument/2006/relationships/tags" Target="../tags/tag213.xml"/><Relationship Id="rId9" Type="http://schemas.openxmlformats.org/officeDocument/2006/relationships/tags" Target="../tags/tag214.xml"/><Relationship Id="rId10" Type="http://schemas.openxmlformats.org/officeDocument/2006/relationships/tags" Target="../tags/tag2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23.xml"/><Relationship Id="rId2" Type="http://schemas.openxmlformats.org/officeDocument/2006/relationships/tags" Target="../tags/tag224.xml"/><Relationship Id="rId3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225.xml"/><Relationship Id="rId2" Type="http://schemas.openxmlformats.org/officeDocument/2006/relationships/tags" Target="../tags/tag2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4" Type="http://schemas.openxmlformats.org/officeDocument/2006/relationships/slideLayout" Target="../slideLayouts/slideLayout6.xml"/><Relationship Id="rId5" Type="http://schemas.openxmlformats.org/officeDocument/2006/relationships/notesSlide" Target="../notesSlides/notesSlide19.xml"/><Relationship Id="rId6" Type="http://schemas.openxmlformats.org/officeDocument/2006/relationships/image" Target="../media/image5.png"/><Relationship Id="rId1" Type="http://schemas.openxmlformats.org/officeDocument/2006/relationships/tags" Target="../tags/tag227.xml"/><Relationship Id="rId2" Type="http://schemas.openxmlformats.org/officeDocument/2006/relationships/tags" Target="../tags/tag228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238.xml"/><Relationship Id="rId20" Type="http://schemas.openxmlformats.org/officeDocument/2006/relationships/tags" Target="../tags/tag249.xml"/><Relationship Id="rId21" Type="http://schemas.openxmlformats.org/officeDocument/2006/relationships/tags" Target="../tags/tag250.xml"/><Relationship Id="rId22" Type="http://schemas.openxmlformats.org/officeDocument/2006/relationships/tags" Target="../tags/tag251.xml"/><Relationship Id="rId23" Type="http://schemas.openxmlformats.org/officeDocument/2006/relationships/tags" Target="../tags/tag252.xml"/><Relationship Id="rId24" Type="http://schemas.openxmlformats.org/officeDocument/2006/relationships/tags" Target="../tags/tag253.xml"/><Relationship Id="rId25" Type="http://schemas.openxmlformats.org/officeDocument/2006/relationships/tags" Target="../tags/tag254.xml"/><Relationship Id="rId26" Type="http://schemas.openxmlformats.org/officeDocument/2006/relationships/slideLayout" Target="../slideLayouts/slideLayout2.xml"/><Relationship Id="rId27" Type="http://schemas.openxmlformats.org/officeDocument/2006/relationships/notesSlide" Target="../notesSlides/notesSlide20.xml"/><Relationship Id="rId10" Type="http://schemas.openxmlformats.org/officeDocument/2006/relationships/tags" Target="../tags/tag239.xml"/><Relationship Id="rId11" Type="http://schemas.openxmlformats.org/officeDocument/2006/relationships/tags" Target="../tags/tag240.xml"/><Relationship Id="rId12" Type="http://schemas.openxmlformats.org/officeDocument/2006/relationships/tags" Target="../tags/tag241.xml"/><Relationship Id="rId13" Type="http://schemas.openxmlformats.org/officeDocument/2006/relationships/tags" Target="../tags/tag242.xml"/><Relationship Id="rId14" Type="http://schemas.openxmlformats.org/officeDocument/2006/relationships/tags" Target="../tags/tag243.xml"/><Relationship Id="rId15" Type="http://schemas.openxmlformats.org/officeDocument/2006/relationships/tags" Target="../tags/tag244.xml"/><Relationship Id="rId16" Type="http://schemas.openxmlformats.org/officeDocument/2006/relationships/tags" Target="../tags/tag245.xml"/><Relationship Id="rId17" Type="http://schemas.openxmlformats.org/officeDocument/2006/relationships/tags" Target="../tags/tag246.xml"/><Relationship Id="rId18" Type="http://schemas.openxmlformats.org/officeDocument/2006/relationships/tags" Target="../tags/tag247.xml"/><Relationship Id="rId19" Type="http://schemas.openxmlformats.org/officeDocument/2006/relationships/tags" Target="../tags/tag248.xml"/><Relationship Id="rId1" Type="http://schemas.openxmlformats.org/officeDocument/2006/relationships/tags" Target="../tags/tag230.xml"/><Relationship Id="rId2" Type="http://schemas.openxmlformats.org/officeDocument/2006/relationships/tags" Target="../tags/tag231.xml"/><Relationship Id="rId3" Type="http://schemas.openxmlformats.org/officeDocument/2006/relationships/tags" Target="../tags/tag232.xml"/><Relationship Id="rId4" Type="http://schemas.openxmlformats.org/officeDocument/2006/relationships/tags" Target="../tags/tag233.xml"/><Relationship Id="rId5" Type="http://schemas.openxmlformats.org/officeDocument/2006/relationships/tags" Target="../tags/tag234.xml"/><Relationship Id="rId6" Type="http://schemas.openxmlformats.org/officeDocument/2006/relationships/tags" Target="../tags/tag235.xml"/><Relationship Id="rId7" Type="http://schemas.openxmlformats.org/officeDocument/2006/relationships/tags" Target="../tags/tag236.xml"/><Relationship Id="rId8" Type="http://schemas.openxmlformats.org/officeDocument/2006/relationships/tags" Target="../tags/tag2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255.xml"/><Relationship Id="rId2" Type="http://schemas.openxmlformats.org/officeDocument/2006/relationships/tags" Target="../tags/tag25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257.xml"/><Relationship Id="rId2" Type="http://schemas.openxmlformats.org/officeDocument/2006/relationships/tags" Target="../tags/tag258.xml"/><Relationship Id="rId3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259.xml"/><Relationship Id="rId2" Type="http://schemas.openxmlformats.org/officeDocument/2006/relationships/tags" Target="../tags/tag26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tags" Target="../tags/tag271.xml"/><Relationship Id="rId12" Type="http://schemas.openxmlformats.org/officeDocument/2006/relationships/tags" Target="../tags/tag272.xml"/><Relationship Id="rId13" Type="http://schemas.openxmlformats.org/officeDocument/2006/relationships/tags" Target="../tags/tag273.xml"/><Relationship Id="rId14" Type="http://schemas.openxmlformats.org/officeDocument/2006/relationships/tags" Target="../tags/tag274.xml"/><Relationship Id="rId15" Type="http://schemas.openxmlformats.org/officeDocument/2006/relationships/tags" Target="../tags/tag275.xml"/><Relationship Id="rId16" Type="http://schemas.openxmlformats.org/officeDocument/2006/relationships/tags" Target="../tags/tag276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3.xml"/><Relationship Id="rId1" Type="http://schemas.openxmlformats.org/officeDocument/2006/relationships/tags" Target="../tags/tag261.xml"/><Relationship Id="rId2" Type="http://schemas.openxmlformats.org/officeDocument/2006/relationships/tags" Target="../tags/tag262.xml"/><Relationship Id="rId3" Type="http://schemas.openxmlformats.org/officeDocument/2006/relationships/tags" Target="../tags/tag263.xml"/><Relationship Id="rId4" Type="http://schemas.openxmlformats.org/officeDocument/2006/relationships/tags" Target="../tags/tag264.xml"/><Relationship Id="rId5" Type="http://schemas.openxmlformats.org/officeDocument/2006/relationships/tags" Target="../tags/tag265.xml"/><Relationship Id="rId6" Type="http://schemas.openxmlformats.org/officeDocument/2006/relationships/tags" Target="../tags/tag266.xml"/><Relationship Id="rId7" Type="http://schemas.openxmlformats.org/officeDocument/2006/relationships/tags" Target="../tags/tag267.xml"/><Relationship Id="rId8" Type="http://schemas.openxmlformats.org/officeDocument/2006/relationships/tags" Target="../tags/tag268.xml"/><Relationship Id="rId9" Type="http://schemas.openxmlformats.org/officeDocument/2006/relationships/tags" Target="../tags/tag269.xml"/><Relationship Id="rId10" Type="http://schemas.openxmlformats.org/officeDocument/2006/relationships/tags" Target="../tags/tag270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28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4.xml"/><Relationship Id="rId10" Type="http://schemas.openxmlformats.org/officeDocument/2006/relationships/tags" Target="../tags/tag286.xml"/><Relationship Id="rId11" Type="http://schemas.openxmlformats.org/officeDocument/2006/relationships/tags" Target="../tags/tag287.xml"/><Relationship Id="rId12" Type="http://schemas.openxmlformats.org/officeDocument/2006/relationships/tags" Target="../tags/tag288.xml"/><Relationship Id="rId13" Type="http://schemas.openxmlformats.org/officeDocument/2006/relationships/tags" Target="../tags/tag289.xml"/><Relationship Id="rId14" Type="http://schemas.openxmlformats.org/officeDocument/2006/relationships/tags" Target="../tags/tag290.xml"/><Relationship Id="rId15" Type="http://schemas.openxmlformats.org/officeDocument/2006/relationships/tags" Target="../tags/tag291.xml"/><Relationship Id="rId16" Type="http://schemas.openxmlformats.org/officeDocument/2006/relationships/tags" Target="../tags/tag292.xml"/><Relationship Id="rId17" Type="http://schemas.openxmlformats.org/officeDocument/2006/relationships/tags" Target="../tags/tag293.xml"/><Relationship Id="rId18" Type="http://schemas.openxmlformats.org/officeDocument/2006/relationships/tags" Target="../tags/tag294.xml"/><Relationship Id="rId19" Type="http://schemas.openxmlformats.org/officeDocument/2006/relationships/tags" Target="../tags/tag295.xml"/><Relationship Id="rId1" Type="http://schemas.openxmlformats.org/officeDocument/2006/relationships/tags" Target="../tags/tag277.xml"/><Relationship Id="rId2" Type="http://schemas.openxmlformats.org/officeDocument/2006/relationships/tags" Target="../tags/tag278.xml"/><Relationship Id="rId3" Type="http://schemas.openxmlformats.org/officeDocument/2006/relationships/tags" Target="../tags/tag279.xml"/><Relationship Id="rId4" Type="http://schemas.openxmlformats.org/officeDocument/2006/relationships/tags" Target="../tags/tag280.xml"/><Relationship Id="rId5" Type="http://schemas.openxmlformats.org/officeDocument/2006/relationships/tags" Target="../tags/tag281.xml"/><Relationship Id="rId6" Type="http://schemas.openxmlformats.org/officeDocument/2006/relationships/tags" Target="../tags/tag282.xml"/><Relationship Id="rId7" Type="http://schemas.openxmlformats.org/officeDocument/2006/relationships/tags" Target="../tags/tag283.xml"/><Relationship Id="rId8" Type="http://schemas.openxmlformats.org/officeDocument/2006/relationships/tags" Target="../tags/tag284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304.xml"/><Relationship Id="rId20" Type="http://schemas.openxmlformats.org/officeDocument/2006/relationships/tags" Target="../tags/tag315.xml"/><Relationship Id="rId21" Type="http://schemas.openxmlformats.org/officeDocument/2006/relationships/tags" Target="../tags/tag316.xml"/><Relationship Id="rId22" Type="http://schemas.openxmlformats.org/officeDocument/2006/relationships/tags" Target="../tags/tag317.xml"/><Relationship Id="rId23" Type="http://schemas.openxmlformats.org/officeDocument/2006/relationships/tags" Target="../tags/tag318.xml"/><Relationship Id="rId24" Type="http://schemas.openxmlformats.org/officeDocument/2006/relationships/slideLayout" Target="../slideLayouts/slideLayout6.xml"/><Relationship Id="rId10" Type="http://schemas.openxmlformats.org/officeDocument/2006/relationships/tags" Target="../tags/tag305.xml"/><Relationship Id="rId11" Type="http://schemas.openxmlformats.org/officeDocument/2006/relationships/tags" Target="../tags/tag306.xml"/><Relationship Id="rId12" Type="http://schemas.openxmlformats.org/officeDocument/2006/relationships/tags" Target="../tags/tag307.xml"/><Relationship Id="rId13" Type="http://schemas.openxmlformats.org/officeDocument/2006/relationships/tags" Target="../tags/tag308.xml"/><Relationship Id="rId14" Type="http://schemas.openxmlformats.org/officeDocument/2006/relationships/tags" Target="../tags/tag309.xml"/><Relationship Id="rId15" Type="http://schemas.openxmlformats.org/officeDocument/2006/relationships/tags" Target="../tags/tag310.xml"/><Relationship Id="rId16" Type="http://schemas.openxmlformats.org/officeDocument/2006/relationships/tags" Target="../tags/tag311.xml"/><Relationship Id="rId17" Type="http://schemas.openxmlformats.org/officeDocument/2006/relationships/tags" Target="../tags/tag312.xml"/><Relationship Id="rId18" Type="http://schemas.openxmlformats.org/officeDocument/2006/relationships/tags" Target="../tags/tag313.xml"/><Relationship Id="rId19" Type="http://schemas.openxmlformats.org/officeDocument/2006/relationships/tags" Target="../tags/tag314.xml"/><Relationship Id="rId1" Type="http://schemas.openxmlformats.org/officeDocument/2006/relationships/tags" Target="../tags/tag296.xml"/><Relationship Id="rId2" Type="http://schemas.openxmlformats.org/officeDocument/2006/relationships/tags" Target="../tags/tag297.xml"/><Relationship Id="rId3" Type="http://schemas.openxmlformats.org/officeDocument/2006/relationships/tags" Target="../tags/tag298.xml"/><Relationship Id="rId4" Type="http://schemas.openxmlformats.org/officeDocument/2006/relationships/tags" Target="../tags/tag299.xml"/><Relationship Id="rId5" Type="http://schemas.openxmlformats.org/officeDocument/2006/relationships/tags" Target="../tags/tag300.xml"/><Relationship Id="rId6" Type="http://schemas.openxmlformats.org/officeDocument/2006/relationships/tags" Target="../tags/tag301.xml"/><Relationship Id="rId7" Type="http://schemas.openxmlformats.org/officeDocument/2006/relationships/tags" Target="../tags/tag302.xml"/><Relationship Id="rId8" Type="http://schemas.openxmlformats.org/officeDocument/2006/relationships/tags" Target="../tags/tag30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32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5.xml"/><Relationship Id="rId1" Type="http://schemas.openxmlformats.org/officeDocument/2006/relationships/tags" Target="../tags/tag319.xml"/><Relationship Id="rId2" Type="http://schemas.openxmlformats.org/officeDocument/2006/relationships/tags" Target="../tags/tag320.xml"/></Relationships>
</file>

<file path=ppt/slides/_rels/slide44.xml.rels><?xml version="1.0" encoding="UTF-8" standalone="yes"?>
<Relationships xmlns="http://schemas.openxmlformats.org/package/2006/relationships"><Relationship Id="rId11" Type="http://schemas.openxmlformats.org/officeDocument/2006/relationships/tags" Target="../tags/tag332.xml"/><Relationship Id="rId12" Type="http://schemas.openxmlformats.org/officeDocument/2006/relationships/tags" Target="../tags/tag333.xml"/><Relationship Id="rId13" Type="http://schemas.openxmlformats.org/officeDocument/2006/relationships/tags" Target="../tags/tag334.xml"/><Relationship Id="rId14" Type="http://schemas.openxmlformats.org/officeDocument/2006/relationships/tags" Target="../tags/tag335.xml"/><Relationship Id="rId15" Type="http://schemas.openxmlformats.org/officeDocument/2006/relationships/tags" Target="../tags/tag336.xml"/><Relationship Id="rId16" Type="http://schemas.openxmlformats.org/officeDocument/2006/relationships/tags" Target="../tags/tag33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6.xml"/><Relationship Id="rId1" Type="http://schemas.openxmlformats.org/officeDocument/2006/relationships/tags" Target="../tags/tag322.xml"/><Relationship Id="rId2" Type="http://schemas.openxmlformats.org/officeDocument/2006/relationships/tags" Target="../tags/tag323.xml"/><Relationship Id="rId3" Type="http://schemas.openxmlformats.org/officeDocument/2006/relationships/tags" Target="../tags/tag324.xml"/><Relationship Id="rId4" Type="http://schemas.openxmlformats.org/officeDocument/2006/relationships/tags" Target="../tags/tag325.xml"/><Relationship Id="rId5" Type="http://schemas.openxmlformats.org/officeDocument/2006/relationships/tags" Target="../tags/tag326.xml"/><Relationship Id="rId6" Type="http://schemas.openxmlformats.org/officeDocument/2006/relationships/tags" Target="../tags/tag327.xml"/><Relationship Id="rId7" Type="http://schemas.openxmlformats.org/officeDocument/2006/relationships/tags" Target="../tags/tag328.xml"/><Relationship Id="rId8" Type="http://schemas.openxmlformats.org/officeDocument/2006/relationships/tags" Target="../tags/tag329.xml"/><Relationship Id="rId9" Type="http://schemas.openxmlformats.org/officeDocument/2006/relationships/tags" Target="../tags/tag330.xml"/><Relationship Id="rId10" Type="http://schemas.openxmlformats.org/officeDocument/2006/relationships/tags" Target="../tags/tag331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346.xml"/><Relationship Id="rId20" Type="http://schemas.openxmlformats.org/officeDocument/2006/relationships/tags" Target="../tags/tag357.xml"/><Relationship Id="rId21" Type="http://schemas.openxmlformats.org/officeDocument/2006/relationships/tags" Target="../tags/tag358.xml"/><Relationship Id="rId22" Type="http://schemas.openxmlformats.org/officeDocument/2006/relationships/tags" Target="../tags/tag359.xml"/><Relationship Id="rId23" Type="http://schemas.openxmlformats.org/officeDocument/2006/relationships/tags" Target="../tags/tag360.xml"/><Relationship Id="rId24" Type="http://schemas.openxmlformats.org/officeDocument/2006/relationships/tags" Target="../tags/tag361.xml"/><Relationship Id="rId25" Type="http://schemas.openxmlformats.org/officeDocument/2006/relationships/tags" Target="../tags/tag362.xml"/><Relationship Id="rId26" Type="http://schemas.openxmlformats.org/officeDocument/2006/relationships/tags" Target="../tags/tag363.xml"/><Relationship Id="rId27" Type="http://schemas.openxmlformats.org/officeDocument/2006/relationships/tags" Target="../tags/tag364.xml"/><Relationship Id="rId28" Type="http://schemas.openxmlformats.org/officeDocument/2006/relationships/tags" Target="../tags/tag365.xml"/><Relationship Id="rId29" Type="http://schemas.openxmlformats.org/officeDocument/2006/relationships/tags" Target="../tags/tag366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7.xml"/><Relationship Id="rId10" Type="http://schemas.openxmlformats.org/officeDocument/2006/relationships/tags" Target="../tags/tag347.xml"/><Relationship Id="rId11" Type="http://schemas.openxmlformats.org/officeDocument/2006/relationships/tags" Target="../tags/tag348.xml"/><Relationship Id="rId12" Type="http://schemas.openxmlformats.org/officeDocument/2006/relationships/tags" Target="../tags/tag349.xml"/><Relationship Id="rId13" Type="http://schemas.openxmlformats.org/officeDocument/2006/relationships/tags" Target="../tags/tag350.xml"/><Relationship Id="rId14" Type="http://schemas.openxmlformats.org/officeDocument/2006/relationships/tags" Target="../tags/tag351.xml"/><Relationship Id="rId15" Type="http://schemas.openxmlformats.org/officeDocument/2006/relationships/tags" Target="../tags/tag352.xml"/><Relationship Id="rId16" Type="http://schemas.openxmlformats.org/officeDocument/2006/relationships/tags" Target="../tags/tag353.xml"/><Relationship Id="rId17" Type="http://schemas.openxmlformats.org/officeDocument/2006/relationships/tags" Target="../tags/tag354.xml"/><Relationship Id="rId18" Type="http://schemas.openxmlformats.org/officeDocument/2006/relationships/tags" Target="../tags/tag355.xml"/><Relationship Id="rId19" Type="http://schemas.openxmlformats.org/officeDocument/2006/relationships/tags" Target="../tags/tag356.xml"/><Relationship Id="rId1" Type="http://schemas.openxmlformats.org/officeDocument/2006/relationships/tags" Target="../tags/tag338.xml"/><Relationship Id="rId2" Type="http://schemas.openxmlformats.org/officeDocument/2006/relationships/tags" Target="../tags/tag339.xml"/><Relationship Id="rId3" Type="http://schemas.openxmlformats.org/officeDocument/2006/relationships/tags" Target="../tags/tag340.xml"/><Relationship Id="rId4" Type="http://schemas.openxmlformats.org/officeDocument/2006/relationships/tags" Target="../tags/tag341.xml"/><Relationship Id="rId5" Type="http://schemas.openxmlformats.org/officeDocument/2006/relationships/tags" Target="../tags/tag342.xml"/><Relationship Id="rId6" Type="http://schemas.openxmlformats.org/officeDocument/2006/relationships/tags" Target="../tags/tag343.xml"/><Relationship Id="rId7" Type="http://schemas.openxmlformats.org/officeDocument/2006/relationships/tags" Target="../tags/tag344.xml"/><Relationship Id="rId8" Type="http://schemas.openxmlformats.org/officeDocument/2006/relationships/tags" Target="../tags/tag345.xml"/></Relationships>
</file>

<file path=ppt/slides/_rels/slide46.xml.rels><?xml version="1.0" encoding="UTF-8" standalone="yes"?>
<Relationships xmlns="http://schemas.openxmlformats.org/package/2006/relationships"><Relationship Id="rId11" Type="http://schemas.openxmlformats.org/officeDocument/2006/relationships/tags" Target="../tags/tag377.xml"/><Relationship Id="rId12" Type="http://schemas.openxmlformats.org/officeDocument/2006/relationships/tags" Target="../tags/tag378.xml"/><Relationship Id="rId13" Type="http://schemas.openxmlformats.org/officeDocument/2006/relationships/tags" Target="../tags/tag379.xml"/><Relationship Id="rId14" Type="http://schemas.openxmlformats.org/officeDocument/2006/relationships/tags" Target="../tags/tag380.xml"/><Relationship Id="rId15" Type="http://schemas.openxmlformats.org/officeDocument/2006/relationships/tags" Target="../tags/tag381.xml"/><Relationship Id="rId16" Type="http://schemas.openxmlformats.org/officeDocument/2006/relationships/tags" Target="../tags/tag382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8.xml"/><Relationship Id="rId1" Type="http://schemas.openxmlformats.org/officeDocument/2006/relationships/tags" Target="../tags/tag367.xml"/><Relationship Id="rId2" Type="http://schemas.openxmlformats.org/officeDocument/2006/relationships/tags" Target="../tags/tag368.xml"/><Relationship Id="rId3" Type="http://schemas.openxmlformats.org/officeDocument/2006/relationships/tags" Target="../tags/tag369.xml"/><Relationship Id="rId4" Type="http://schemas.openxmlformats.org/officeDocument/2006/relationships/tags" Target="../tags/tag370.xml"/><Relationship Id="rId5" Type="http://schemas.openxmlformats.org/officeDocument/2006/relationships/tags" Target="../tags/tag371.xml"/><Relationship Id="rId6" Type="http://schemas.openxmlformats.org/officeDocument/2006/relationships/tags" Target="../tags/tag372.xml"/><Relationship Id="rId7" Type="http://schemas.openxmlformats.org/officeDocument/2006/relationships/tags" Target="../tags/tag373.xml"/><Relationship Id="rId8" Type="http://schemas.openxmlformats.org/officeDocument/2006/relationships/tags" Target="../tags/tag374.xml"/><Relationship Id="rId9" Type="http://schemas.openxmlformats.org/officeDocument/2006/relationships/tags" Target="../tags/tag375.xml"/><Relationship Id="rId10" Type="http://schemas.openxmlformats.org/officeDocument/2006/relationships/tags" Target="../tags/tag376.xml"/></Relationships>
</file>

<file path=ppt/slides/_rels/slide47.xml.rels><?xml version="1.0" encoding="UTF-8" standalone="yes"?>
<Relationships xmlns="http://schemas.openxmlformats.org/package/2006/relationships"><Relationship Id="rId11" Type="http://schemas.openxmlformats.org/officeDocument/2006/relationships/tags" Target="../tags/tag393.xml"/><Relationship Id="rId12" Type="http://schemas.openxmlformats.org/officeDocument/2006/relationships/tags" Target="../tags/tag394.xml"/><Relationship Id="rId13" Type="http://schemas.openxmlformats.org/officeDocument/2006/relationships/tags" Target="../tags/tag395.xml"/><Relationship Id="rId14" Type="http://schemas.openxmlformats.org/officeDocument/2006/relationships/tags" Target="../tags/tag396.xml"/><Relationship Id="rId15" Type="http://schemas.openxmlformats.org/officeDocument/2006/relationships/tags" Target="../tags/tag397.xml"/><Relationship Id="rId16" Type="http://schemas.openxmlformats.org/officeDocument/2006/relationships/tags" Target="../tags/tag398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9.xml"/><Relationship Id="rId1" Type="http://schemas.openxmlformats.org/officeDocument/2006/relationships/tags" Target="../tags/tag383.xml"/><Relationship Id="rId2" Type="http://schemas.openxmlformats.org/officeDocument/2006/relationships/tags" Target="../tags/tag384.xml"/><Relationship Id="rId3" Type="http://schemas.openxmlformats.org/officeDocument/2006/relationships/tags" Target="../tags/tag385.xml"/><Relationship Id="rId4" Type="http://schemas.openxmlformats.org/officeDocument/2006/relationships/tags" Target="../tags/tag386.xml"/><Relationship Id="rId5" Type="http://schemas.openxmlformats.org/officeDocument/2006/relationships/tags" Target="../tags/tag387.xml"/><Relationship Id="rId6" Type="http://schemas.openxmlformats.org/officeDocument/2006/relationships/tags" Target="../tags/tag388.xml"/><Relationship Id="rId7" Type="http://schemas.openxmlformats.org/officeDocument/2006/relationships/tags" Target="../tags/tag389.xml"/><Relationship Id="rId8" Type="http://schemas.openxmlformats.org/officeDocument/2006/relationships/tags" Target="../tags/tag390.xml"/><Relationship Id="rId9" Type="http://schemas.openxmlformats.org/officeDocument/2006/relationships/tags" Target="../tags/tag391.xml"/><Relationship Id="rId10" Type="http://schemas.openxmlformats.org/officeDocument/2006/relationships/tags" Target="../tags/tag39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399.xml"/><Relationship Id="rId2" Type="http://schemas.openxmlformats.org/officeDocument/2006/relationships/tags" Target="../tags/tag400.xml"/><Relationship Id="rId3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40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1" Type="http://schemas.openxmlformats.org/officeDocument/2006/relationships/tags" Target="../tags/tag401.xml"/><Relationship Id="rId2" Type="http://schemas.openxmlformats.org/officeDocument/2006/relationships/tags" Target="../tags/tag40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tags" Target="../tags/tag41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0.xml"/><Relationship Id="rId10" Type="http://schemas.openxmlformats.org/officeDocument/2006/relationships/tags" Target="../tags/tag413.xml"/><Relationship Id="rId11" Type="http://schemas.openxmlformats.org/officeDocument/2006/relationships/tags" Target="../tags/tag414.xml"/><Relationship Id="rId12" Type="http://schemas.openxmlformats.org/officeDocument/2006/relationships/tags" Target="../tags/tag415.xml"/><Relationship Id="rId13" Type="http://schemas.openxmlformats.org/officeDocument/2006/relationships/tags" Target="../tags/tag416.xml"/><Relationship Id="rId14" Type="http://schemas.openxmlformats.org/officeDocument/2006/relationships/tags" Target="../tags/tag417.xml"/><Relationship Id="rId15" Type="http://schemas.openxmlformats.org/officeDocument/2006/relationships/tags" Target="../tags/tag418.xml"/><Relationship Id="rId16" Type="http://schemas.openxmlformats.org/officeDocument/2006/relationships/tags" Target="../tags/tag419.xml"/><Relationship Id="rId17" Type="http://schemas.openxmlformats.org/officeDocument/2006/relationships/tags" Target="../tags/tag420.xml"/><Relationship Id="rId18" Type="http://schemas.openxmlformats.org/officeDocument/2006/relationships/tags" Target="../tags/tag421.xml"/><Relationship Id="rId19" Type="http://schemas.openxmlformats.org/officeDocument/2006/relationships/tags" Target="../tags/tag422.xml"/><Relationship Id="rId1" Type="http://schemas.openxmlformats.org/officeDocument/2006/relationships/tags" Target="../tags/tag404.xml"/><Relationship Id="rId2" Type="http://schemas.openxmlformats.org/officeDocument/2006/relationships/tags" Target="../tags/tag405.xml"/><Relationship Id="rId3" Type="http://schemas.openxmlformats.org/officeDocument/2006/relationships/tags" Target="../tags/tag406.xml"/><Relationship Id="rId4" Type="http://schemas.openxmlformats.org/officeDocument/2006/relationships/tags" Target="../tags/tag407.xml"/><Relationship Id="rId5" Type="http://schemas.openxmlformats.org/officeDocument/2006/relationships/tags" Target="../tags/tag408.xml"/><Relationship Id="rId6" Type="http://schemas.openxmlformats.org/officeDocument/2006/relationships/tags" Target="../tags/tag409.xml"/><Relationship Id="rId7" Type="http://schemas.openxmlformats.org/officeDocument/2006/relationships/tags" Target="../tags/tag410.xml"/><Relationship Id="rId8" Type="http://schemas.openxmlformats.org/officeDocument/2006/relationships/tags" Target="../tags/tag4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tags" Target="../tags/tag423.xml"/><Relationship Id="rId2" Type="http://schemas.openxmlformats.org/officeDocument/2006/relationships/tags" Target="../tags/tag424.xml"/><Relationship Id="rId3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425.xml"/><Relationship Id="rId2" Type="http://schemas.openxmlformats.org/officeDocument/2006/relationships/tags" Target="../tags/tag4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tags" Target="../tags/tag427.xml"/><Relationship Id="rId2" Type="http://schemas.openxmlformats.org/officeDocument/2006/relationships/tags" Target="../tags/tag428.xml"/><Relationship Id="rId3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tags" Target="../tags/tag429.xml"/><Relationship Id="rId2" Type="http://schemas.openxmlformats.org/officeDocument/2006/relationships/tags" Target="../tags/tag430.xml"/><Relationship Id="rId3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tags" Target="../tags/tag431.xml"/><Relationship Id="rId2" Type="http://schemas.openxmlformats.org/officeDocument/2006/relationships/tags" Target="../tags/tag432.xml"/><Relationship Id="rId3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46" Type="http://schemas.openxmlformats.org/officeDocument/2006/relationships/tags" Target="../tags/tag47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32.xml"/><Relationship Id="rId20" Type="http://schemas.openxmlformats.org/officeDocument/2006/relationships/tags" Target="../tags/tag452.xml"/><Relationship Id="rId21" Type="http://schemas.openxmlformats.org/officeDocument/2006/relationships/tags" Target="../tags/tag453.xml"/><Relationship Id="rId22" Type="http://schemas.openxmlformats.org/officeDocument/2006/relationships/tags" Target="../tags/tag454.xml"/><Relationship Id="rId23" Type="http://schemas.openxmlformats.org/officeDocument/2006/relationships/tags" Target="../tags/tag455.xml"/><Relationship Id="rId24" Type="http://schemas.openxmlformats.org/officeDocument/2006/relationships/tags" Target="../tags/tag456.xml"/><Relationship Id="rId25" Type="http://schemas.openxmlformats.org/officeDocument/2006/relationships/tags" Target="../tags/tag457.xml"/><Relationship Id="rId26" Type="http://schemas.openxmlformats.org/officeDocument/2006/relationships/tags" Target="../tags/tag458.xml"/><Relationship Id="rId27" Type="http://schemas.openxmlformats.org/officeDocument/2006/relationships/tags" Target="../tags/tag459.xml"/><Relationship Id="rId28" Type="http://schemas.openxmlformats.org/officeDocument/2006/relationships/tags" Target="../tags/tag460.xml"/><Relationship Id="rId29" Type="http://schemas.openxmlformats.org/officeDocument/2006/relationships/tags" Target="../tags/tag461.xml"/><Relationship Id="rId1" Type="http://schemas.openxmlformats.org/officeDocument/2006/relationships/tags" Target="../tags/tag433.xml"/><Relationship Id="rId2" Type="http://schemas.openxmlformats.org/officeDocument/2006/relationships/tags" Target="../tags/tag434.xml"/><Relationship Id="rId3" Type="http://schemas.openxmlformats.org/officeDocument/2006/relationships/tags" Target="../tags/tag435.xml"/><Relationship Id="rId4" Type="http://schemas.openxmlformats.org/officeDocument/2006/relationships/tags" Target="../tags/tag436.xml"/><Relationship Id="rId5" Type="http://schemas.openxmlformats.org/officeDocument/2006/relationships/tags" Target="../tags/tag437.xml"/><Relationship Id="rId30" Type="http://schemas.openxmlformats.org/officeDocument/2006/relationships/tags" Target="../tags/tag462.xml"/><Relationship Id="rId31" Type="http://schemas.openxmlformats.org/officeDocument/2006/relationships/tags" Target="../tags/tag463.xml"/><Relationship Id="rId32" Type="http://schemas.openxmlformats.org/officeDocument/2006/relationships/tags" Target="../tags/tag464.xml"/><Relationship Id="rId9" Type="http://schemas.openxmlformats.org/officeDocument/2006/relationships/tags" Target="../tags/tag441.xml"/><Relationship Id="rId6" Type="http://schemas.openxmlformats.org/officeDocument/2006/relationships/tags" Target="../tags/tag438.xml"/><Relationship Id="rId7" Type="http://schemas.openxmlformats.org/officeDocument/2006/relationships/tags" Target="../tags/tag439.xml"/><Relationship Id="rId8" Type="http://schemas.openxmlformats.org/officeDocument/2006/relationships/tags" Target="../tags/tag440.xml"/><Relationship Id="rId33" Type="http://schemas.openxmlformats.org/officeDocument/2006/relationships/tags" Target="../tags/tag465.xml"/><Relationship Id="rId34" Type="http://schemas.openxmlformats.org/officeDocument/2006/relationships/tags" Target="../tags/tag466.xml"/><Relationship Id="rId35" Type="http://schemas.openxmlformats.org/officeDocument/2006/relationships/tags" Target="../tags/tag467.xml"/><Relationship Id="rId36" Type="http://schemas.openxmlformats.org/officeDocument/2006/relationships/tags" Target="../tags/tag468.xml"/><Relationship Id="rId10" Type="http://schemas.openxmlformats.org/officeDocument/2006/relationships/tags" Target="../tags/tag442.xml"/><Relationship Id="rId11" Type="http://schemas.openxmlformats.org/officeDocument/2006/relationships/tags" Target="../tags/tag443.xml"/><Relationship Id="rId12" Type="http://schemas.openxmlformats.org/officeDocument/2006/relationships/tags" Target="../tags/tag444.xml"/><Relationship Id="rId13" Type="http://schemas.openxmlformats.org/officeDocument/2006/relationships/tags" Target="../tags/tag445.xml"/><Relationship Id="rId14" Type="http://schemas.openxmlformats.org/officeDocument/2006/relationships/tags" Target="../tags/tag446.xml"/><Relationship Id="rId15" Type="http://schemas.openxmlformats.org/officeDocument/2006/relationships/tags" Target="../tags/tag447.xml"/><Relationship Id="rId16" Type="http://schemas.openxmlformats.org/officeDocument/2006/relationships/tags" Target="../tags/tag448.xml"/><Relationship Id="rId17" Type="http://schemas.openxmlformats.org/officeDocument/2006/relationships/tags" Target="../tags/tag449.xml"/><Relationship Id="rId18" Type="http://schemas.openxmlformats.org/officeDocument/2006/relationships/tags" Target="../tags/tag450.xml"/><Relationship Id="rId19" Type="http://schemas.openxmlformats.org/officeDocument/2006/relationships/tags" Target="../tags/tag451.xml"/><Relationship Id="rId37" Type="http://schemas.openxmlformats.org/officeDocument/2006/relationships/tags" Target="../tags/tag469.xml"/><Relationship Id="rId38" Type="http://schemas.openxmlformats.org/officeDocument/2006/relationships/tags" Target="../tags/tag470.xml"/><Relationship Id="rId39" Type="http://schemas.openxmlformats.org/officeDocument/2006/relationships/tags" Target="../tags/tag471.xml"/><Relationship Id="rId40" Type="http://schemas.openxmlformats.org/officeDocument/2006/relationships/tags" Target="../tags/tag472.xml"/><Relationship Id="rId41" Type="http://schemas.openxmlformats.org/officeDocument/2006/relationships/tags" Target="../tags/tag473.xml"/><Relationship Id="rId42" Type="http://schemas.openxmlformats.org/officeDocument/2006/relationships/tags" Target="../tags/tag474.xml"/><Relationship Id="rId43" Type="http://schemas.openxmlformats.org/officeDocument/2006/relationships/tags" Target="../tags/tag475.xml"/><Relationship Id="rId44" Type="http://schemas.openxmlformats.org/officeDocument/2006/relationships/tags" Target="../tags/tag476.xml"/><Relationship Id="rId45" Type="http://schemas.openxmlformats.org/officeDocument/2006/relationships/tags" Target="../tags/tag477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tags" Target="../tags/tag487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3.xml"/><Relationship Id="rId10" Type="http://schemas.openxmlformats.org/officeDocument/2006/relationships/tags" Target="../tags/tag488.xml"/><Relationship Id="rId11" Type="http://schemas.openxmlformats.org/officeDocument/2006/relationships/tags" Target="../tags/tag489.xml"/><Relationship Id="rId12" Type="http://schemas.openxmlformats.org/officeDocument/2006/relationships/tags" Target="../tags/tag490.xml"/><Relationship Id="rId13" Type="http://schemas.openxmlformats.org/officeDocument/2006/relationships/tags" Target="../tags/tag491.xml"/><Relationship Id="rId14" Type="http://schemas.openxmlformats.org/officeDocument/2006/relationships/tags" Target="../tags/tag492.xml"/><Relationship Id="rId15" Type="http://schemas.openxmlformats.org/officeDocument/2006/relationships/tags" Target="../tags/tag493.xml"/><Relationship Id="rId16" Type="http://schemas.openxmlformats.org/officeDocument/2006/relationships/tags" Target="../tags/tag494.xml"/><Relationship Id="rId17" Type="http://schemas.openxmlformats.org/officeDocument/2006/relationships/tags" Target="../tags/tag495.xml"/><Relationship Id="rId18" Type="http://schemas.openxmlformats.org/officeDocument/2006/relationships/tags" Target="../tags/tag496.xml"/><Relationship Id="rId19" Type="http://schemas.openxmlformats.org/officeDocument/2006/relationships/tags" Target="../tags/tag497.xml"/><Relationship Id="rId1" Type="http://schemas.openxmlformats.org/officeDocument/2006/relationships/tags" Target="../tags/tag479.xml"/><Relationship Id="rId2" Type="http://schemas.openxmlformats.org/officeDocument/2006/relationships/tags" Target="../tags/tag480.xml"/><Relationship Id="rId3" Type="http://schemas.openxmlformats.org/officeDocument/2006/relationships/tags" Target="../tags/tag481.xml"/><Relationship Id="rId4" Type="http://schemas.openxmlformats.org/officeDocument/2006/relationships/tags" Target="../tags/tag482.xml"/><Relationship Id="rId5" Type="http://schemas.openxmlformats.org/officeDocument/2006/relationships/tags" Target="../tags/tag483.xml"/><Relationship Id="rId6" Type="http://schemas.openxmlformats.org/officeDocument/2006/relationships/tags" Target="../tags/tag484.xml"/><Relationship Id="rId7" Type="http://schemas.openxmlformats.org/officeDocument/2006/relationships/tags" Target="../tags/tag485.xml"/><Relationship Id="rId8" Type="http://schemas.openxmlformats.org/officeDocument/2006/relationships/tags" Target="../tags/tag48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50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4.xml"/><Relationship Id="rId6" Type="http://schemas.openxmlformats.org/officeDocument/2006/relationships/image" Target="../media/image7.emf"/><Relationship Id="rId1" Type="http://schemas.openxmlformats.org/officeDocument/2006/relationships/tags" Target="../tags/tag498.xml"/><Relationship Id="rId2" Type="http://schemas.openxmlformats.org/officeDocument/2006/relationships/tags" Target="../tags/tag499.xml"/></Relationships>
</file>

<file path=ppt/slides/_rels/slide59.xml.rels><?xml version="1.0" encoding="UTF-8" standalone="yes"?>
<Relationships xmlns="http://schemas.openxmlformats.org/package/2006/relationships"><Relationship Id="rId13" Type="http://schemas.openxmlformats.org/officeDocument/2006/relationships/tags" Target="../tags/tag513.xml"/><Relationship Id="rId14" Type="http://schemas.openxmlformats.org/officeDocument/2006/relationships/tags" Target="../tags/tag514.xml"/><Relationship Id="rId15" Type="http://schemas.openxmlformats.org/officeDocument/2006/relationships/tags" Target="../tags/tag515.xml"/><Relationship Id="rId16" Type="http://schemas.openxmlformats.org/officeDocument/2006/relationships/tags" Target="../tags/tag516.xml"/><Relationship Id="rId17" Type="http://schemas.openxmlformats.org/officeDocument/2006/relationships/tags" Target="../tags/tag517.xml"/><Relationship Id="rId18" Type="http://schemas.openxmlformats.org/officeDocument/2006/relationships/tags" Target="../tags/tag518.xml"/><Relationship Id="rId19" Type="http://schemas.openxmlformats.org/officeDocument/2006/relationships/tags" Target="../tags/tag519.xml"/><Relationship Id="rId63" Type="http://schemas.openxmlformats.org/officeDocument/2006/relationships/tags" Target="../tags/tag563.xml"/><Relationship Id="rId64" Type="http://schemas.openxmlformats.org/officeDocument/2006/relationships/tags" Target="../tags/tag564.xml"/><Relationship Id="rId65" Type="http://schemas.openxmlformats.org/officeDocument/2006/relationships/tags" Target="../tags/tag565.xml"/><Relationship Id="rId66" Type="http://schemas.openxmlformats.org/officeDocument/2006/relationships/tags" Target="../tags/tag566.xml"/><Relationship Id="rId67" Type="http://schemas.openxmlformats.org/officeDocument/2006/relationships/tags" Target="../tags/tag567.xml"/><Relationship Id="rId68" Type="http://schemas.openxmlformats.org/officeDocument/2006/relationships/tags" Target="../tags/tag568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550.xml"/><Relationship Id="rId51" Type="http://schemas.openxmlformats.org/officeDocument/2006/relationships/tags" Target="../tags/tag551.xml"/><Relationship Id="rId52" Type="http://schemas.openxmlformats.org/officeDocument/2006/relationships/tags" Target="../tags/tag552.xml"/><Relationship Id="rId53" Type="http://schemas.openxmlformats.org/officeDocument/2006/relationships/tags" Target="../tags/tag553.xml"/><Relationship Id="rId54" Type="http://schemas.openxmlformats.org/officeDocument/2006/relationships/tags" Target="../tags/tag554.xml"/><Relationship Id="rId55" Type="http://schemas.openxmlformats.org/officeDocument/2006/relationships/tags" Target="../tags/tag555.xml"/><Relationship Id="rId56" Type="http://schemas.openxmlformats.org/officeDocument/2006/relationships/tags" Target="../tags/tag556.xml"/><Relationship Id="rId57" Type="http://schemas.openxmlformats.org/officeDocument/2006/relationships/tags" Target="../tags/tag557.xml"/><Relationship Id="rId58" Type="http://schemas.openxmlformats.org/officeDocument/2006/relationships/tags" Target="../tags/tag558.xml"/><Relationship Id="rId59" Type="http://schemas.openxmlformats.org/officeDocument/2006/relationships/tags" Target="../tags/tag559.xml"/><Relationship Id="rId40" Type="http://schemas.openxmlformats.org/officeDocument/2006/relationships/tags" Target="../tags/tag540.xml"/><Relationship Id="rId41" Type="http://schemas.openxmlformats.org/officeDocument/2006/relationships/tags" Target="../tags/tag541.xml"/><Relationship Id="rId42" Type="http://schemas.openxmlformats.org/officeDocument/2006/relationships/tags" Target="../tags/tag542.xml"/><Relationship Id="rId43" Type="http://schemas.openxmlformats.org/officeDocument/2006/relationships/tags" Target="../tags/tag543.xml"/><Relationship Id="rId44" Type="http://schemas.openxmlformats.org/officeDocument/2006/relationships/tags" Target="../tags/tag544.xml"/><Relationship Id="rId45" Type="http://schemas.openxmlformats.org/officeDocument/2006/relationships/tags" Target="../tags/tag545.xml"/><Relationship Id="rId46" Type="http://schemas.openxmlformats.org/officeDocument/2006/relationships/tags" Target="../tags/tag546.xml"/><Relationship Id="rId47" Type="http://schemas.openxmlformats.org/officeDocument/2006/relationships/tags" Target="../tags/tag547.xml"/><Relationship Id="rId48" Type="http://schemas.openxmlformats.org/officeDocument/2006/relationships/tags" Target="../tags/tag548.xml"/><Relationship Id="rId49" Type="http://schemas.openxmlformats.org/officeDocument/2006/relationships/tags" Target="../tags/tag549.xml"/><Relationship Id="rId1" Type="http://schemas.openxmlformats.org/officeDocument/2006/relationships/tags" Target="../tags/tag501.xml"/><Relationship Id="rId2" Type="http://schemas.openxmlformats.org/officeDocument/2006/relationships/tags" Target="../tags/tag502.xml"/><Relationship Id="rId3" Type="http://schemas.openxmlformats.org/officeDocument/2006/relationships/tags" Target="../tags/tag503.xml"/><Relationship Id="rId4" Type="http://schemas.openxmlformats.org/officeDocument/2006/relationships/tags" Target="../tags/tag504.xml"/><Relationship Id="rId5" Type="http://schemas.openxmlformats.org/officeDocument/2006/relationships/tags" Target="../tags/tag505.xml"/><Relationship Id="rId6" Type="http://schemas.openxmlformats.org/officeDocument/2006/relationships/tags" Target="../tags/tag506.xml"/><Relationship Id="rId7" Type="http://schemas.openxmlformats.org/officeDocument/2006/relationships/tags" Target="../tags/tag507.xml"/><Relationship Id="rId8" Type="http://schemas.openxmlformats.org/officeDocument/2006/relationships/tags" Target="../tags/tag508.xml"/><Relationship Id="rId9" Type="http://schemas.openxmlformats.org/officeDocument/2006/relationships/tags" Target="../tags/tag509.xml"/><Relationship Id="rId30" Type="http://schemas.openxmlformats.org/officeDocument/2006/relationships/tags" Target="../tags/tag530.xml"/><Relationship Id="rId31" Type="http://schemas.openxmlformats.org/officeDocument/2006/relationships/tags" Target="../tags/tag531.xml"/><Relationship Id="rId32" Type="http://schemas.openxmlformats.org/officeDocument/2006/relationships/tags" Target="../tags/tag532.xml"/><Relationship Id="rId33" Type="http://schemas.openxmlformats.org/officeDocument/2006/relationships/tags" Target="../tags/tag533.xml"/><Relationship Id="rId34" Type="http://schemas.openxmlformats.org/officeDocument/2006/relationships/tags" Target="../tags/tag534.xml"/><Relationship Id="rId35" Type="http://schemas.openxmlformats.org/officeDocument/2006/relationships/tags" Target="../tags/tag535.xml"/><Relationship Id="rId36" Type="http://schemas.openxmlformats.org/officeDocument/2006/relationships/tags" Target="../tags/tag536.xml"/><Relationship Id="rId37" Type="http://schemas.openxmlformats.org/officeDocument/2006/relationships/tags" Target="../tags/tag537.xml"/><Relationship Id="rId38" Type="http://schemas.openxmlformats.org/officeDocument/2006/relationships/tags" Target="../tags/tag538.xml"/><Relationship Id="rId39" Type="http://schemas.openxmlformats.org/officeDocument/2006/relationships/tags" Target="../tags/tag539.xml"/><Relationship Id="rId70" Type="http://schemas.openxmlformats.org/officeDocument/2006/relationships/notesSlide" Target="../notesSlides/notesSlide35.xml"/><Relationship Id="rId20" Type="http://schemas.openxmlformats.org/officeDocument/2006/relationships/tags" Target="../tags/tag520.xml"/><Relationship Id="rId21" Type="http://schemas.openxmlformats.org/officeDocument/2006/relationships/tags" Target="../tags/tag521.xml"/><Relationship Id="rId22" Type="http://schemas.openxmlformats.org/officeDocument/2006/relationships/tags" Target="../tags/tag522.xml"/><Relationship Id="rId23" Type="http://schemas.openxmlformats.org/officeDocument/2006/relationships/tags" Target="../tags/tag523.xml"/><Relationship Id="rId24" Type="http://schemas.openxmlformats.org/officeDocument/2006/relationships/tags" Target="../tags/tag524.xml"/><Relationship Id="rId25" Type="http://schemas.openxmlformats.org/officeDocument/2006/relationships/tags" Target="../tags/tag525.xml"/><Relationship Id="rId26" Type="http://schemas.openxmlformats.org/officeDocument/2006/relationships/tags" Target="../tags/tag526.xml"/><Relationship Id="rId27" Type="http://schemas.openxmlformats.org/officeDocument/2006/relationships/tags" Target="../tags/tag527.xml"/><Relationship Id="rId28" Type="http://schemas.openxmlformats.org/officeDocument/2006/relationships/tags" Target="../tags/tag528.xml"/><Relationship Id="rId29" Type="http://schemas.openxmlformats.org/officeDocument/2006/relationships/tags" Target="../tags/tag529.xml"/><Relationship Id="rId60" Type="http://schemas.openxmlformats.org/officeDocument/2006/relationships/tags" Target="../tags/tag560.xml"/><Relationship Id="rId61" Type="http://schemas.openxmlformats.org/officeDocument/2006/relationships/tags" Target="../tags/tag561.xml"/><Relationship Id="rId62" Type="http://schemas.openxmlformats.org/officeDocument/2006/relationships/tags" Target="../tags/tag562.xml"/><Relationship Id="rId10" Type="http://schemas.openxmlformats.org/officeDocument/2006/relationships/tags" Target="../tags/tag510.xml"/><Relationship Id="rId11" Type="http://schemas.openxmlformats.org/officeDocument/2006/relationships/tags" Target="../tags/tag511.xml"/><Relationship Id="rId12" Type="http://schemas.openxmlformats.org/officeDocument/2006/relationships/tags" Target="../tags/tag5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_rels/slide60.xml.rels><?xml version="1.0" encoding="UTF-8" standalone="yes"?>
<Relationships xmlns="http://schemas.openxmlformats.org/package/2006/relationships"><Relationship Id="rId13" Type="http://schemas.openxmlformats.org/officeDocument/2006/relationships/tags" Target="../tags/tag581.xml"/><Relationship Id="rId14" Type="http://schemas.openxmlformats.org/officeDocument/2006/relationships/tags" Target="../tags/tag582.xml"/><Relationship Id="rId15" Type="http://schemas.openxmlformats.org/officeDocument/2006/relationships/tags" Target="../tags/tag583.xml"/><Relationship Id="rId16" Type="http://schemas.openxmlformats.org/officeDocument/2006/relationships/tags" Target="../tags/tag584.xml"/><Relationship Id="rId17" Type="http://schemas.openxmlformats.org/officeDocument/2006/relationships/tags" Target="../tags/tag585.xml"/><Relationship Id="rId18" Type="http://schemas.openxmlformats.org/officeDocument/2006/relationships/tags" Target="../tags/tag586.xml"/><Relationship Id="rId19" Type="http://schemas.openxmlformats.org/officeDocument/2006/relationships/tags" Target="../tags/tag587.xml"/><Relationship Id="rId63" Type="http://schemas.openxmlformats.org/officeDocument/2006/relationships/tags" Target="../tags/tag631.xml"/><Relationship Id="rId64" Type="http://schemas.openxmlformats.org/officeDocument/2006/relationships/tags" Target="../tags/tag632.xml"/><Relationship Id="rId65" Type="http://schemas.openxmlformats.org/officeDocument/2006/relationships/tags" Target="../tags/tag633.xml"/><Relationship Id="rId66" Type="http://schemas.openxmlformats.org/officeDocument/2006/relationships/tags" Target="../tags/tag634.xml"/><Relationship Id="rId67" Type="http://schemas.openxmlformats.org/officeDocument/2006/relationships/tags" Target="../tags/tag635.xml"/><Relationship Id="rId68" Type="http://schemas.openxmlformats.org/officeDocument/2006/relationships/tags" Target="../tags/tag636.xml"/><Relationship Id="rId69" Type="http://schemas.openxmlformats.org/officeDocument/2006/relationships/tags" Target="../tags/tag637.xml"/><Relationship Id="rId50" Type="http://schemas.openxmlformats.org/officeDocument/2006/relationships/tags" Target="../tags/tag618.xml"/><Relationship Id="rId51" Type="http://schemas.openxmlformats.org/officeDocument/2006/relationships/tags" Target="../tags/tag619.xml"/><Relationship Id="rId52" Type="http://schemas.openxmlformats.org/officeDocument/2006/relationships/tags" Target="../tags/tag620.xml"/><Relationship Id="rId53" Type="http://schemas.openxmlformats.org/officeDocument/2006/relationships/tags" Target="../tags/tag621.xml"/><Relationship Id="rId54" Type="http://schemas.openxmlformats.org/officeDocument/2006/relationships/tags" Target="../tags/tag622.xml"/><Relationship Id="rId55" Type="http://schemas.openxmlformats.org/officeDocument/2006/relationships/tags" Target="../tags/tag623.xml"/><Relationship Id="rId56" Type="http://schemas.openxmlformats.org/officeDocument/2006/relationships/tags" Target="../tags/tag624.xml"/><Relationship Id="rId57" Type="http://schemas.openxmlformats.org/officeDocument/2006/relationships/tags" Target="../tags/tag625.xml"/><Relationship Id="rId58" Type="http://schemas.openxmlformats.org/officeDocument/2006/relationships/tags" Target="../tags/tag626.xml"/><Relationship Id="rId59" Type="http://schemas.openxmlformats.org/officeDocument/2006/relationships/tags" Target="../tags/tag627.xml"/><Relationship Id="rId40" Type="http://schemas.openxmlformats.org/officeDocument/2006/relationships/tags" Target="../tags/tag608.xml"/><Relationship Id="rId41" Type="http://schemas.openxmlformats.org/officeDocument/2006/relationships/tags" Target="../tags/tag609.xml"/><Relationship Id="rId42" Type="http://schemas.openxmlformats.org/officeDocument/2006/relationships/tags" Target="../tags/tag610.xml"/><Relationship Id="rId43" Type="http://schemas.openxmlformats.org/officeDocument/2006/relationships/tags" Target="../tags/tag611.xml"/><Relationship Id="rId44" Type="http://schemas.openxmlformats.org/officeDocument/2006/relationships/tags" Target="../tags/tag612.xml"/><Relationship Id="rId45" Type="http://schemas.openxmlformats.org/officeDocument/2006/relationships/tags" Target="../tags/tag613.xml"/><Relationship Id="rId46" Type="http://schemas.openxmlformats.org/officeDocument/2006/relationships/tags" Target="../tags/tag614.xml"/><Relationship Id="rId47" Type="http://schemas.openxmlformats.org/officeDocument/2006/relationships/tags" Target="../tags/tag615.xml"/><Relationship Id="rId48" Type="http://schemas.openxmlformats.org/officeDocument/2006/relationships/tags" Target="../tags/tag616.xml"/><Relationship Id="rId49" Type="http://schemas.openxmlformats.org/officeDocument/2006/relationships/tags" Target="../tags/tag617.xml"/><Relationship Id="rId1" Type="http://schemas.openxmlformats.org/officeDocument/2006/relationships/tags" Target="../tags/tag569.xml"/><Relationship Id="rId2" Type="http://schemas.openxmlformats.org/officeDocument/2006/relationships/tags" Target="../tags/tag570.xml"/><Relationship Id="rId3" Type="http://schemas.openxmlformats.org/officeDocument/2006/relationships/tags" Target="../tags/tag571.xml"/><Relationship Id="rId4" Type="http://schemas.openxmlformats.org/officeDocument/2006/relationships/tags" Target="../tags/tag572.xml"/><Relationship Id="rId5" Type="http://schemas.openxmlformats.org/officeDocument/2006/relationships/tags" Target="../tags/tag573.xml"/><Relationship Id="rId6" Type="http://schemas.openxmlformats.org/officeDocument/2006/relationships/tags" Target="../tags/tag574.xml"/><Relationship Id="rId7" Type="http://schemas.openxmlformats.org/officeDocument/2006/relationships/tags" Target="../tags/tag575.xml"/><Relationship Id="rId8" Type="http://schemas.openxmlformats.org/officeDocument/2006/relationships/tags" Target="../tags/tag576.xml"/><Relationship Id="rId9" Type="http://schemas.openxmlformats.org/officeDocument/2006/relationships/tags" Target="../tags/tag577.xml"/><Relationship Id="rId30" Type="http://schemas.openxmlformats.org/officeDocument/2006/relationships/tags" Target="../tags/tag598.xml"/><Relationship Id="rId31" Type="http://schemas.openxmlformats.org/officeDocument/2006/relationships/tags" Target="../tags/tag599.xml"/><Relationship Id="rId32" Type="http://schemas.openxmlformats.org/officeDocument/2006/relationships/tags" Target="../tags/tag600.xml"/><Relationship Id="rId33" Type="http://schemas.openxmlformats.org/officeDocument/2006/relationships/tags" Target="../tags/tag601.xml"/><Relationship Id="rId34" Type="http://schemas.openxmlformats.org/officeDocument/2006/relationships/tags" Target="../tags/tag602.xml"/><Relationship Id="rId35" Type="http://schemas.openxmlformats.org/officeDocument/2006/relationships/tags" Target="../tags/tag603.xml"/><Relationship Id="rId36" Type="http://schemas.openxmlformats.org/officeDocument/2006/relationships/tags" Target="../tags/tag604.xml"/><Relationship Id="rId37" Type="http://schemas.openxmlformats.org/officeDocument/2006/relationships/tags" Target="../tags/tag605.xml"/><Relationship Id="rId38" Type="http://schemas.openxmlformats.org/officeDocument/2006/relationships/tags" Target="../tags/tag606.xml"/><Relationship Id="rId39" Type="http://schemas.openxmlformats.org/officeDocument/2006/relationships/tags" Target="../tags/tag607.xml"/><Relationship Id="rId70" Type="http://schemas.openxmlformats.org/officeDocument/2006/relationships/tags" Target="../tags/tag638.xml"/><Relationship Id="rId71" Type="http://schemas.openxmlformats.org/officeDocument/2006/relationships/tags" Target="../tags/tag639.xml"/><Relationship Id="rId72" Type="http://schemas.openxmlformats.org/officeDocument/2006/relationships/slideLayout" Target="../slideLayouts/slideLayout2.xml"/><Relationship Id="rId20" Type="http://schemas.openxmlformats.org/officeDocument/2006/relationships/tags" Target="../tags/tag588.xml"/><Relationship Id="rId21" Type="http://schemas.openxmlformats.org/officeDocument/2006/relationships/tags" Target="../tags/tag589.xml"/><Relationship Id="rId22" Type="http://schemas.openxmlformats.org/officeDocument/2006/relationships/tags" Target="../tags/tag590.xml"/><Relationship Id="rId23" Type="http://schemas.openxmlformats.org/officeDocument/2006/relationships/tags" Target="../tags/tag591.xml"/><Relationship Id="rId24" Type="http://schemas.openxmlformats.org/officeDocument/2006/relationships/tags" Target="../tags/tag592.xml"/><Relationship Id="rId25" Type="http://schemas.openxmlformats.org/officeDocument/2006/relationships/tags" Target="../tags/tag593.xml"/><Relationship Id="rId26" Type="http://schemas.openxmlformats.org/officeDocument/2006/relationships/tags" Target="../tags/tag594.xml"/><Relationship Id="rId27" Type="http://schemas.openxmlformats.org/officeDocument/2006/relationships/tags" Target="../tags/tag595.xml"/><Relationship Id="rId28" Type="http://schemas.openxmlformats.org/officeDocument/2006/relationships/tags" Target="../tags/tag596.xml"/><Relationship Id="rId29" Type="http://schemas.openxmlformats.org/officeDocument/2006/relationships/tags" Target="../tags/tag597.xml"/><Relationship Id="rId60" Type="http://schemas.openxmlformats.org/officeDocument/2006/relationships/tags" Target="../tags/tag628.xml"/><Relationship Id="rId61" Type="http://schemas.openxmlformats.org/officeDocument/2006/relationships/tags" Target="../tags/tag629.xml"/><Relationship Id="rId62" Type="http://schemas.openxmlformats.org/officeDocument/2006/relationships/tags" Target="../tags/tag630.xml"/><Relationship Id="rId10" Type="http://schemas.openxmlformats.org/officeDocument/2006/relationships/tags" Target="../tags/tag578.xml"/><Relationship Id="rId11" Type="http://schemas.openxmlformats.org/officeDocument/2006/relationships/tags" Target="../tags/tag579.xml"/><Relationship Id="rId12" Type="http://schemas.openxmlformats.org/officeDocument/2006/relationships/tags" Target="../tags/tag58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tags" Target="../tags/tag640.xml"/><Relationship Id="rId2" Type="http://schemas.openxmlformats.org/officeDocument/2006/relationships/tags" Target="../tags/tag641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3.png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 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01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5.4 (up to TLBs)</a:t>
            </a: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2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Writing with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Cached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9858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0953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6858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0652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8240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7432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3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9858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0953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6858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5954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19002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0652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8240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7432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  <p:extLst>
      <p:ext uri="{BB962C8B-B14F-4D97-AF65-F5344CB8AC3E}">
        <p14:creationId xmlns:p14="http://schemas.microsoft.com/office/powerpoint/2010/main" val="215077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0" y="914400"/>
            <a:ext cx="22098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819400" y="9144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 Cache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Write-through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Write-allocate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-76200" y="-76200"/>
            <a:ext cx="9525000" cy="533400"/>
          </a:xfrm>
        </p:spPr>
        <p:txBody>
          <a:bodyPr/>
          <a:lstStyle/>
          <a:p>
            <a:r>
              <a:rPr lang="en-US" dirty="0" smtClean="0"/>
              <a:t>A Simple Direct Mapped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1524000"/>
            <a:ext cx="2159694" cy="267765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7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$2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[ 9 ]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424535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0668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0668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0668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0668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2971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429000" y="38862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267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4864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2971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429000" y="43434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267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4864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2971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429000" y="48006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4267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54864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2971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3429000" y="52578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4267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54864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1008866816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24200" y="5867400"/>
            <a:ext cx="257795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custDataLst>
              <p:tags r:id="rId31"/>
            </p:custDataLst>
            <p:extLst>
              <p:ext uri="{D42A27DB-BD31-4B8C-83A1-F6EECF244321}">
                <p14:modId xmlns:p14="http://schemas.microsoft.com/office/powerpoint/2010/main" val="2502428075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29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5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10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Each store writes an </a:t>
            </a:r>
            <a:r>
              <a:rPr lang="en-US" dirty="0" smtClean="0">
                <a:solidFill>
                  <a:schemeClr val="accent1"/>
                </a:solidFill>
              </a:rPr>
              <a:t>item</a:t>
            </a:r>
            <a:r>
              <a:rPr lang="en-US" dirty="0" smtClean="0"/>
              <a:t>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4 </a:t>
            </a:r>
            <a:r>
              <a:rPr lang="en-US" dirty="0" err="1" smtClean="0">
                <a:solidFill>
                  <a:schemeClr val="accent1"/>
                </a:solidFill>
              </a:rPr>
              <a:t>mem</a:t>
            </a:r>
            <a:r>
              <a:rPr lang="en-US" dirty="0" smtClean="0">
                <a:solidFill>
                  <a:schemeClr val="accent1"/>
                </a:solidFill>
              </a:rPr>
              <a:t> writes</a:t>
            </a:r>
          </a:p>
          <a:p>
            <a:r>
              <a:rPr lang="en-US" dirty="0" smtClean="0"/>
              <a:t>Evictions don’t need to write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 need for dirty bit</a:t>
            </a:r>
          </a:p>
        </p:txBody>
      </p:sp>
    </p:spTree>
    <p:extLst>
      <p:ext uri="{BB962C8B-B14F-4D97-AF65-F5344CB8AC3E}">
        <p14:creationId xmlns:p14="http://schemas.microsoft.com/office/powerpoint/2010/main" val="423036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0" y="914400"/>
            <a:ext cx="22098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819400" y="9144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 Cache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Write-back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+ Write-allocate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0" y="76200"/>
            <a:ext cx="9525000" cy="381000"/>
          </a:xfrm>
        </p:spPr>
        <p:txBody>
          <a:bodyPr/>
          <a:lstStyle/>
          <a:p>
            <a:r>
              <a:rPr lang="en-US" dirty="0" smtClean="0"/>
              <a:t>A Simple Direct Mapped Cache</a:t>
            </a:r>
            <a:endParaRPr lang="en-US" dirty="0"/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67000" y="3424535"/>
            <a:ext cx="284058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  tag    		 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6"/>
            </p:custDataLst>
          </p:nvPr>
        </p:nvSpPr>
        <p:spPr bwMode="ltGray">
          <a:xfrm>
            <a:off x="10668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ltGray">
          <a:xfrm>
            <a:off x="10668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0668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0668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2971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429000" y="38862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4267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54864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2971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429000" y="43434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4267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54864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2971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429000" y="48006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4267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54864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2971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3429000" y="5257800"/>
            <a:ext cx="838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4267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54864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4031491118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315338600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24200" y="5867400"/>
            <a:ext cx="257795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33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3276600" y="38862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3276600" y="43434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3276600" y="48006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3276600" y="5257800"/>
            <a:ext cx="304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>
            <p:custDataLst>
              <p:tags r:id="rId35"/>
            </p:custDataLst>
          </p:nvPr>
        </p:nvSpPr>
        <p:spPr>
          <a:xfrm>
            <a:off x="3283780" y="342453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8600" y="1524000"/>
            <a:ext cx="2159694" cy="267765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7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$2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[ 9 ]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M[ 5 ]</a:t>
            </a:r>
          </a:p>
          <a:p>
            <a:r>
              <a:rPr lang="en-US" sz="2400" b="1" dirty="0" err="1" smtClean="0">
                <a:solidFill>
                  <a:schemeClr val="accent1"/>
                </a:solidFill>
              </a:rPr>
              <a:t>sb</a:t>
            </a:r>
            <a:r>
              <a:rPr lang="en-US" sz="2400" b="1" dirty="0" smtClean="0">
                <a:solidFill>
                  <a:schemeClr val="accent1"/>
                </a:solidFill>
              </a:rPr>
              <a:t>  $1 </a:t>
            </a:r>
            <a:r>
              <a:rPr lang="en-US" sz="2400" b="1" dirty="0" smtClean="0">
                <a:solidFill>
                  <a:schemeClr val="accent1"/>
                </a:solidFill>
                <a:sym typeface="Symbol" pitchFamily="18" charset="2"/>
              </a:rPr>
              <a:t> M[ 0 ]</a:t>
            </a:r>
          </a:p>
        </p:txBody>
      </p:sp>
    </p:spTree>
    <p:extLst>
      <p:ext uri="{BB962C8B-B14F-4D97-AF65-F5344CB8AC3E}">
        <p14:creationId xmlns:p14="http://schemas.microsoft.com/office/powerpoint/2010/main" val="275024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5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10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1 dirty eviction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2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(+ 2 dirty evictions later 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+4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need a dirty bit</a:t>
            </a:r>
          </a:p>
        </p:txBody>
      </p:sp>
    </p:spTree>
    <p:extLst>
      <p:ext uri="{BB962C8B-B14F-4D97-AF65-F5344CB8AC3E}">
        <p14:creationId xmlns:p14="http://schemas.microsoft.com/office/powerpoint/2010/main" val="250943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2098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48201657"/>
              </p:ext>
            </p:extLst>
          </p:nvPr>
        </p:nvGraphicFramePr>
        <p:xfrm>
          <a:off x="1219200" y="431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8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3516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r>
              <a:rPr lang="en-US" dirty="0" smtClean="0"/>
              <a:t>A: Write-through slower on writes.</a:t>
            </a:r>
          </a:p>
          <a:p>
            <a:r>
              <a:rPr lang="en-US" dirty="0" smtClean="0"/>
              <a:t>Q: Miss penalty: write-through vs. write-back?</a:t>
            </a:r>
          </a:p>
          <a:p>
            <a:r>
              <a:rPr lang="en-US" dirty="0" smtClean="0"/>
              <a:t>A: Write-back slower on evictions.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39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HW3 available due </a:t>
            </a:r>
            <a:r>
              <a:rPr lang="en-US" i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/>
              <a:t> Tuesday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HW3 has been updated. </a:t>
            </a:r>
            <a:r>
              <a:rPr lang="en-US" dirty="0" smtClean="0">
                <a:solidFill>
                  <a:schemeClr val="accent1"/>
                </a:solidFill>
              </a:rPr>
              <a:t>Use updated version.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with </a:t>
            </a:r>
            <a:r>
              <a:rPr lang="en-US" dirty="0" smtClean="0">
                <a:solidFill>
                  <a:schemeClr val="accent1"/>
                </a:solidFill>
              </a:rPr>
              <a:t>alone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Be responsible with new knowledge</a:t>
            </a:r>
            <a:endParaRPr lang="en-US" dirty="0"/>
          </a:p>
          <a:p>
            <a:r>
              <a:rPr lang="en-US" dirty="0" smtClean="0"/>
              <a:t>PA3 available later today or by tomorrow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in </a:t>
            </a:r>
            <a:r>
              <a:rPr lang="en-US" dirty="0" smtClean="0">
                <a:solidFill>
                  <a:schemeClr val="accent1"/>
                </a:solidFill>
              </a:rPr>
              <a:t>pairs</a:t>
            </a:r>
            <a:endParaRPr lang="en-US" dirty="0">
              <a:solidFill>
                <a:schemeClr val="accent1"/>
              </a:solidFill>
            </a:endParaRPr>
          </a:p>
          <a:p>
            <a:pPr marL="115888" lvl="1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homeworks</a:t>
            </a:r>
            <a:r>
              <a:rPr lang="en-US" dirty="0" smtClean="0"/>
              <a:t> and two projects</a:t>
            </a:r>
          </a:p>
          <a:p>
            <a:pPr lvl="1"/>
            <a:r>
              <a:rPr lang="en-US" dirty="0" smtClean="0"/>
              <a:t>Prelim2 will be Thursday, April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PA4 will be final project (no final exam)</a:t>
            </a:r>
          </a:p>
          <a:p>
            <a:pPr lvl="1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36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8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2971800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438400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3810000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Cache coherency protocol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438400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1905000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371600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2819400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2971800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745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Conscious Programming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159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5181600"/>
            <a:ext cx="8226425" cy="1095375"/>
          </a:xfrm>
        </p:spPr>
        <p:txBody>
          <a:bodyPr>
            <a:noAutofit/>
          </a:bodyPr>
          <a:lstStyle/>
          <a:p>
            <a:r>
              <a:rPr lang="en-US" dirty="0"/>
              <a:t>Every access is a cache miss</a:t>
            </a:r>
            <a:r>
              <a:rPr lang="en-US" dirty="0" smtClean="0"/>
              <a:t>!</a:t>
            </a:r>
          </a:p>
          <a:p>
            <a:r>
              <a:rPr lang="en-US" dirty="0" smtClean="0"/>
              <a:t>(unless </a:t>
            </a:r>
            <a:r>
              <a:rPr lang="en-US" i="1" dirty="0" smtClean="0"/>
              <a:t>entire </a:t>
            </a:r>
            <a:r>
              <a:rPr lang="en-US" dirty="0" smtClean="0"/>
              <a:t>matrix can fit in cache)</a:t>
            </a:r>
            <a:endParaRPr lang="en-US" i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049827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for(x=0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x &lt; W; x++) 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461963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for(y=0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y &lt; H; y++)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+=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A[y][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x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26408000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155136609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7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29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4343400"/>
            <a:ext cx="8226425" cy="2085975"/>
          </a:xfrm>
        </p:spPr>
        <p:txBody>
          <a:bodyPr>
            <a:noAutofit/>
          </a:bodyPr>
          <a:lstStyle/>
          <a:p>
            <a:r>
              <a:rPr lang="en-US" sz="2400" dirty="0" smtClean="0"/>
              <a:t>Block size = 4 </a:t>
            </a:r>
            <a:r>
              <a:rPr lang="en-US" sz="2400" dirty="0" smtClean="0">
                <a:sym typeface="Wingdings" pitchFamily="2" charset="2"/>
              </a:rPr>
              <a:t> 75%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8  87.5%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16  </a:t>
            </a:r>
            <a:r>
              <a:rPr lang="en-US" sz="2400" dirty="0" smtClean="0"/>
              <a:t>93.75%  hit rate</a:t>
            </a:r>
          </a:p>
          <a:p>
            <a:r>
              <a:rPr lang="en-US" sz="2400" dirty="0" smtClean="0"/>
              <a:t>And you can easily </a:t>
            </a:r>
            <a:r>
              <a:rPr lang="en-US" sz="2400" dirty="0" err="1" smtClean="0"/>
              <a:t>prefetch</a:t>
            </a:r>
            <a:r>
              <a:rPr lang="en-US" sz="2400" dirty="0" smtClean="0"/>
              <a:t> to warm the cache.</a:t>
            </a:r>
            <a:endParaRPr lang="en-US" sz="2400" i="1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277453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for(y=0; y &lt; H; y++)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45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for(x=0; x &lt; W; x++) 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+= A[y][x];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66131932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84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(big &amp; fast)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associativity, line size, hit cost, miss penalty, hit rate</a:t>
            </a:r>
            <a:endParaRPr lang="en-US" dirty="0" smtClean="0"/>
          </a:p>
        </p:txBody>
      </p:sp>
      <p:pic>
        <p:nvPicPr>
          <p:cNvPr id="17410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77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24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763000" cy="381000"/>
          </a:xfrm>
        </p:spPr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8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Processor &amp; Memory</a:t>
            </a:r>
            <a:endParaRPr lang="en-US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04800"/>
            <a:ext cx="5943600" cy="6172200"/>
          </a:xfrm>
        </p:spPr>
        <p:txBody>
          <a:bodyPr/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1437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1513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638800" y="2885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638800" y="2199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67600" y="4409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3856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2123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67600" y="3286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4064" y="5475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says Virtual Memory, but really finish caches: writes</a:t>
            </a:r>
            <a:endParaRPr lang="en-US" dirty="0"/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Introduce idea of Virtual Memory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8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Multiple Processes</a:t>
            </a:r>
            <a:endParaRPr lang="en-US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Running multiple processes…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1"/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1"/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1"/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What happens when another program is executed concurrently on another processor?</a:t>
            </a:r>
          </a:p>
          <a:p>
            <a:pPr lvl="1"/>
            <a:r>
              <a:rPr lang="en-US" dirty="0" smtClean="0"/>
              <a:t>Take turns using memory?</a:t>
            </a: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15896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16658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638800" y="30374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638800" y="23516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67600" y="45614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40089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22754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67600" y="34390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4064" y="56282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37338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20000" y="47138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0" y="41613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620000" y="24278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0" y="35914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638800" y="30480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/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relocate second program?</a:t>
            </a:r>
          </a:p>
          <a:p>
            <a:pPr lvl="1"/>
            <a:r>
              <a:rPr lang="en-US" dirty="0" smtClean="0"/>
              <a:t>What if they don’t fit?</a:t>
            </a:r>
          </a:p>
          <a:p>
            <a:pPr lvl="1"/>
            <a:r>
              <a:rPr lang="en-US" dirty="0" smtClean="0"/>
              <a:t>What if not contiguous?</a:t>
            </a:r>
          </a:p>
          <a:p>
            <a:pPr lvl="1"/>
            <a:r>
              <a:rPr lang="en-US" dirty="0" smtClean="0"/>
              <a:t>Need to recompile/</a:t>
            </a:r>
            <a:r>
              <a:rPr lang="en-US" dirty="0" err="1" smtClean="0"/>
              <a:t>relink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15896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7620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638800" y="30374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638800" y="23516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67600" y="45614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67600" y="40089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7600" y="22754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67600" y="34390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04064" y="56282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37338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51054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67600" y="16764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467600" y="9144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467600" y="28956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638800" y="30480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Virtual Memory: A Solution for All Problems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1"/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Programmer 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1"/>
                </a:solidFill>
              </a:rPr>
              <a:t>virtual address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pic>
        <p:nvPicPr>
          <p:cNvPr id="3750916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t="18208" r="58060" b="17166"/>
          <a:stretch>
            <a:fillRect/>
          </a:stretch>
        </p:blipFill>
        <p:spPr bwMode="auto">
          <a:xfrm>
            <a:off x="0" y="0"/>
            <a:ext cx="7121492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315200" y="63362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wikipedia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5908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3048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228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1524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371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1600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990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6096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914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2192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152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600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219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2286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6096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9144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2192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533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914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19050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3048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371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16002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9906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048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1"/>
                </a:solidFill>
              </a:rPr>
              <a:t>virtual mappings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  <a:endParaRPr lang="en-US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Attempt #1: How does MMU translate addresses?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dirty="0" smtClean="0"/>
              <a:t>Variable…</a:t>
            </a:r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1"/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jumbo pages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Design</a:t>
            </a:r>
            <a:endParaRPr lang="en-US"/>
          </a:p>
        </p:txBody>
      </p:sp>
      <p:sp>
        <p:nvSpPr>
          <p:cNvPr id="35358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Need to determine parameters:</a:t>
            </a:r>
          </a:p>
          <a:p>
            <a:pPr lvl="1"/>
            <a:r>
              <a:rPr lang="en-US" dirty="0" smtClean="0"/>
              <a:t>Cache size</a:t>
            </a:r>
          </a:p>
          <a:p>
            <a:pPr lvl="1"/>
            <a:r>
              <a:rPr lang="en-US" dirty="0" smtClean="0"/>
              <a:t>Block size (aka line size)</a:t>
            </a:r>
          </a:p>
          <a:p>
            <a:pPr lvl="1"/>
            <a:r>
              <a:rPr lang="en-US" dirty="0" smtClean="0"/>
              <a:t>Number of ways of set-</a:t>
            </a:r>
            <a:r>
              <a:rPr lang="en-US" dirty="0" err="1" smtClean="0"/>
              <a:t>associativity</a:t>
            </a:r>
            <a:r>
              <a:rPr lang="en-US" dirty="0" smtClean="0"/>
              <a:t> (1, N, </a:t>
            </a:r>
            <a:r>
              <a:rPr lang="en-US" dirty="0" smtClean="0">
                <a:sym typeface="Symbol"/>
              </a:rPr>
              <a:t>)</a:t>
            </a:r>
            <a:endParaRPr lang="en-US" dirty="0" smtClean="0"/>
          </a:p>
          <a:p>
            <a:pPr lvl="1"/>
            <a:r>
              <a:rPr lang="en-US" smtClean="0"/>
              <a:t>Eviction policy </a:t>
            </a:r>
            <a:endParaRPr lang="en-US" dirty="0" smtClean="0"/>
          </a:p>
          <a:p>
            <a:pPr lvl="1"/>
            <a:r>
              <a:rPr lang="en-US" dirty="0" smtClean="0"/>
              <a:t>Number of levels of caching, parameters for each</a:t>
            </a:r>
          </a:p>
          <a:p>
            <a:pPr lvl="1"/>
            <a:r>
              <a:rPr lang="en-US" dirty="0" smtClean="0"/>
              <a:t>Separate I-cache from D-cache, or Unified cache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 policies / instructions</a:t>
            </a:r>
          </a:p>
          <a:p>
            <a:pPr lvl="1"/>
            <a:r>
              <a:rPr lang="en-US" dirty="0" smtClean="0"/>
              <a:t>Write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0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28194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1"/>
                </a:solidFill>
              </a:rPr>
              <a:t>virtual page number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1"/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3810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10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3810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3810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3810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0574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0573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0574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0574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2207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0574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8382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16764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8382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0574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tables?</a:t>
            </a:r>
          </a:p>
          <a:p>
            <a:r>
              <a:rPr lang="en-US" sz="2800" dirty="0" smtClean="0"/>
              <a:t>A: In memory, of course…</a:t>
            </a:r>
            <a:br>
              <a:rPr lang="en-US" sz="2800" dirty="0" smtClean="0"/>
            </a:br>
            <a:r>
              <a:rPr lang="en-US" sz="2800" dirty="0" smtClean="0"/>
              <a:t>Special </a:t>
            </a:r>
            <a:r>
              <a:rPr lang="en-US" sz="2800" i="1" dirty="0" smtClean="0">
                <a:solidFill>
                  <a:schemeClr val="accent1"/>
                </a:solidFill>
              </a:rPr>
              <a:t>page table base register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(CR3:PTBR on x86)</a:t>
            </a:r>
            <a:br>
              <a:rPr lang="en-US" sz="2800" dirty="0" smtClean="0"/>
            </a:br>
            <a:r>
              <a:rPr lang="en-US" sz="2800" dirty="0" smtClean="0"/>
              <a:t>(Cop0:ContextRegister on MIPS)</a:t>
            </a:r>
            <a:endParaRPr lang="en-US" sz="2800" i="1" dirty="0" smtClean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9144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3048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533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990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2192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9144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60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429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41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304800"/>
            <a:ext cx="3261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[0x00201538]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5772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362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371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4705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3714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838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22" name="TextBox 21"/>
          <p:cNvSpPr txBox="1"/>
          <p:nvPr>
            <p:custDataLst>
              <p:tags r:id="rId19"/>
            </p:custDataLst>
          </p:nvPr>
        </p:nvSpPr>
        <p:spPr>
          <a:xfrm>
            <a:off x="76200" y="6248400"/>
            <a:ext cx="2579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lies to children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39000" y="5334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39000" y="2209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12192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3352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6"/>
            </p:custDataLst>
          </p:nvPr>
        </p:nvCxnSpPr>
        <p:spPr>
          <a:xfrm>
            <a:off x="6172200" y="990600"/>
            <a:ext cx="1066800" cy="228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7"/>
            </p:custDataLst>
          </p:nvPr>
        </p:nvCxnSpPr>
        <p:spPr>
          <a:xfrm rot="5400000" flipH="1" flipV="1">
            <a:off x="5791200" y="2514600"/>
            <a:ext cx="1828800" cy="1066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8"/>
            </p:custDataLst>
          </p:nvPr>
        </p:nvCxnSpPr>
        <p:spPr>
          <a:xfrm>
            <a:off x="6019800" y="3352800"/>
            <a:ext cx="1219200" cy="990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2" idx="1"/>
          </p:cNvCxnSpPr>
          <p:nvPr>
            <p:custDataLst>
              <p:tags r:id="rId9"/>
            </p:custDataLst>
          </p:nvPr>
        </p:nvCxnSpPr>
        <p:spPr>
          <a:xfrm flipV="1">
            <a:off x="6019800" y="2400300"/>
            <a:ext cx="1219200" cy="5715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57200" y="43434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3733800" y="228600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0x20340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114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>
            <p:custDataLst>
              <p:tags r:id="rId13"/>
            </p:custDataLst>
          </p:nvPr>
        </p:nvCxnSpPr>
        <p:spPr>
          <a:xfrm rot="16200000" flipH="1">
            <a:off x="5429250" y="1733550"/>
            <a:ext cx="2400300" cy="12192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685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39" name="Straight Connector 38"/>
          <p:cNvCxnSpPr>
            <a:endCxn id="38" idx="1"/>
          </p:cNvCxnSpPr>
          <p:nvPr>
            <p:custDataLst>
              <p:tags r:id="rId15"/>
            </p:custDataLst>
          </p:nvPr>
        </p:nvCxnSpPr>
        <p:spPr>
          <a:xfrm rot="5400000" flipH="1" flipV="1">
            <a:off x="5753100" y="1143000"/>
            <a:ext cx="1752600" cy="12192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16"/>
            </p:custDataLst>
          </p:nvPr>
        </p:nvCxnSpPr>
        <p:spPr>
          <a:xfrm>
            <a:off x="6019800" y="3733800"/>
            <a:ext cx="1219200" cy="2286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733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TextBox 54"/>
          <p:cNvSpPr txBox="1"/>
          <p:nvPr>
            <p:custDataLst>
              <p:tags r:id="rId18"/>
            </p:custDataLst>
          </p:nvPr>
        </p:nvSpPr>
        <p:spPr>
          <a:xfrm>
            <a:off x="1193624" y="47345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>
            <p:custDataLst>
              <p:tags r:id="rId19"/>
            </p:custDataLst>
          </p:nvPr>
        </p:nvSpPr>
        <p:spPr>
          <a:xfrm>
            <a:off x="76200" y="6248400"/>
            <a:ext cx="2579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lies to children</a:t>
            </a:r>
          </a:p>
        </p:txBody>
      </p:sp>
      <p:sp>
        <p:nvSpPr>
          <p:cNvPr id="27" name="Rectangle 26"/>
          <p:cNvSpPr/>
          <p:nvPr>
            <p:custDataLst>
              <p:tags r:id="rId20"/>
            </p:custDataLst>
          </p:nvPr>
        </p:nvSpPr>
        <p:spPr>
          <a:xfrm>
            <a:off x="6400800" y="4876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21"/>
            </p:custDataLst>
          </p:nvPr>
        </p:nvCxnSpPr>
        <p:spPr>
          <a:xfrm rot="10800000">
            <a:off x="8610600" y="21336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22"/>
            </p:custDataLst>
          </p:nvPr>
        </p:nvCxnSpPr>
        <p:spPr>
          <a:xfrm rot="5400000">
            <a:off x="7467600" y="3581400"/>
            <a:ext cx="2895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 rot="10800000">
            <a:off x="7239000" y="5029200"/>
            <a:ext cx="1676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76200" y="6248400"/>
            <a:ext cx="2579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lies to children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1148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#1: Don’t map all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838200" y="1524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533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60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41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371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5772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362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4705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3714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838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486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>
            <a:off x="4343400" y="9144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6"/>
            </p:custDataLst>
          </p:nvPr>
        </p:nvCxnSpPr>
        <p:spPr>
          <a:xfrm flipV="1">
            <a:off x="4343400" y="26670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965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6002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5240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6388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49530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4671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8107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6489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38862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29337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49631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7439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49530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4290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7051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38862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2860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2766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6002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38846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3528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0386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8630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6002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24840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  <p:bldP spid="19" grpId="0"/>
      <p:bldP spid="24" grpId="0"/>
      <p:bldP spid="26" grpId="0" animBg="1"/>
      <p:bldP spid="31" grpId="0" animBg="1"/>
      <p:bldP spid="33" grpId="0" animBg="1"/>
      <p:bldP spid="28" grpId="0"/>
      <p:bldP spid="3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1148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1"/>
                </a:solidFill>
              </a:rPr>
              <a:t>R, W, X permission bits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838200" y="1524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533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60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41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371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5772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362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4705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3714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838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486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4343400" y="9144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>
          <a:xfrm flipV="1">
            <a:off x="4343400" y="26670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114800"/>
            <a:ext cx="8686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1"/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838200" y="1524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533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60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419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371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5772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362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4705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3714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838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54864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4343400" y="9144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>
          <a:xfrm flipV="1">
            <a:off x="4343400" y="26670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Paging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  <p:pic>
        <p:nvPicPr>
          <p:cNvPr id="27650" name="CP3 Ink 753132b1-eb5f-49d9-b607-4b24a01a6c5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765" y="1255500"/>
            <a:ext cx="966151" cy="25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670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dmidecode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-t cache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Write Back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128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None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Varies With Memory Address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6144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Single-bit ECC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cd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/sys/devices/system/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cpu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/cpu0;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grep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cache/*/*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</a:t>
            </a:r>
            <a:r>
              <a:rPr lang="en-US" sz="1400" dirty="0" err="1" smtClean="0">
                <a:latin typeface="Consolas" pitchFamily="49" charset="0"/>
              </a:rPr>
              <a:t>type:Data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</a:t>
            </a:r>
            <a:r>
              <a:rPr lang="en-US" sz="1400" dirty="0" err="1" smtClean="0">
                <a:latin typeface="Consolas" pitchFamily="49" charset="0"/>
              </a:rPr>
              <a:t>type:Instruction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cache/index2/level:2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</a:t>
            </a:r>
            <a:r>
              <a:rPr lang="en-US" sz="1400" dirty="0" err="1" smtClean="0">
                <a:latin typeface="Consolas" pitchFamily="49" charset="0"/>
              </a:rPr>
              <a:t>type:Unified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cache/index2/shared_cpu_list:0-1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cache/index2/ways_of_associativity:24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cache/index2/number_of_sets:4096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cache/index2/size:6144K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  <p:extLst>
      <p:ext uri="{BB962C8B-B14F-4D97-AF65-F5344CB8AC3E}">
        <p14:creationId xmlns:p14="http://schemas.microsoft.com/office/powerpoint/2010/main" val="363207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1148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1"/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Dirty, </a:t>
            </a:r>
            <a:r>
              <a:rPr lang="en-US" dirty="0" err="1" smtClean="0">
                <a:solidFill>
                  <a:schemeClr val="accent1"/>
                </a:solidFill>
              </a:rPr>
              <a:t>RecentlyUsed</a:t>
            </a:r>
            <a:r>
              <a:rPr lang="en-US" dirty="0" smtClean="0">
                <a:solidFill>
                  <a:schemeClr val="accent1"/>
                </a:solidFill>
              </a:rPr>
              <a:t>, …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838200" y="1524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5334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6096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2192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191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18288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505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5146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6858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1148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48006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4384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56388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1816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9144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1336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Role of the Operating System</a:t>
            </a:r>
          </a:p>
          <a:p>
            <a:pPr algn="ctr"/>
            <a:r>
              <a:rPr lang="en-US" dirty="0" smtClean="0"/>
              <a:t>Context switches, working set, </a:t>
            </a:r>
          </a:p>
          <a:p>
            <a:pPr algn="ctr"/>
            <a:r>
              <a:rPr lang="en-US" dirty="0" smtClean="0"/>
              <a:t>shared memory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sbrk</a:t>
            </a:r>
            <a:endParaRPr lang="en-US" dirty="0"/>
          </a:p>
        </p:txBody>
      </p:sp>
      <p:sp>
        <p:nvSpPr>
          <p:cNvPr id="3748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needs a new page of memory</a:t>
            </a:r>
          </a:p>
          <a:p>
            <a:r>
              <a:rPr lang="en-US" dirty="0" smtClean="0"/>
              <a:t>(1) Invoke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void *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nbytes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is idle, but Skype wants to run</a:t>
            </a:r>
          </a:p>
          <a:p>
            <a:r>
              <a:rPr lang="en-US" dirty="0" smtClean="0"/>
              <a:t>(1) Firefox invokes the Operating System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sleep(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nseconds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 smtClean="0"/>
              <a:t>(2) OS saves Firefox’s registers, load </a:t>
            </a:r>
            <a:r>
              <a:rPr lang="en-US" dirty="0" err="1" smtClean="0"/>
              <a:t>skype’s</a:t>
            </a:r>
            <a:endParaRPr lang="en-US" dirty="0" smtClean="0"/>
          </a:p>
          <a:p>
            <a:pPr lvl="1"/>
            <a:r>
              <a:rPr lang="en-US" dirty="0" smtClean="0"/>
              <a:t>(more on this later)</a:t>
            </a:r>
          </a:p>
          <a:p>
            <a:r>
              <a:rPr lang="en-US" dirty="0" smtClean="0"/>
              <a:t>(3) OS changes the CPU’s Page Table Base Register</a:t>
            </a:r>
          </a:p>
          <a:p>
            <a:pPr lvl="1"/>
            <a:r>
              <a:rPr lang="en-US" dirty="0" smtClean="0"/>
              <a:t>Cop0:ContextRegister / CR3:PDBR</a:t>
            </a:r>
          </a:p>
          <a:p>
            <a:r>
              <a:rPr lang="en-US" dirty="0" smtClean="0"/>
              <a:t>(4) OS returns to Skype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Suppose Firefox and Skype want to share data</a:t>
            </a:r>
          </a:p>
          <a:p>
            <a:r>
              <a:rPr lang="en-US" dirty="0" smtClean="0"/>
              <a:t>(1) OS finds a free page of physical memory</a:t>
            </a:r>
          </a:p>
          <a:p>
            <a:pPr lvl="1"/>
            <a:r>
              <a:rPr lang="en-US" dirty="0" smtClean="0"/>
              <a:t>clear the page (fill with zeros)</a:t>
            </a:r>
          </a:p>
          <a:p>
            <a:pPr lvl="1"/>
            <a:r>
              <a:rPr lang="en-US" dirty="0" smtClean="0"/>
              <a:t>add a new entry to Firefox’s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1"/>
            <a:r>
              <a:rPr lang="en-US" dirty="0" smtClean="0"/>
              <a:t>add a new entry to Skype’s </a:t>
            </a:r>
            <a:r>
              <a:rPr lang="en-US" dirty="0" err="1" smtClean="0"/>
              <a:t>PageTable</a:t>
            </a:r>
            <a:endParaRPr lang="en-US" dirty="0" smtClean="0"/>
          </a:p>
          <a:p>
            <a:pPr lvl="2"/>
            <a:r>
              <a:rPr lang="en-US" dirty="0" smtClean="0"/>
              <a:t>can be same or different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2"/>
            <a:r>
              <a:rPr lang="en-US" dirty="0" smtClean="0"/>
              <a:t>can be same or different page permissions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Suppose Skype needs a new page of memory, but Firefox is hogging it all</a:t>
            </a:r>
          </a:p>
          <a:p>
            <a:r>
              <a:rPr lang="en-US" sz="2800" dirty="0" smtClean="0"/>
              <a:t>(1) Invoke the Operating System</a:t>
            </a:r>
          </a:p>
          <a:p>
            <a:pPr lvl="1">
              <a:buNone/>
            </a:pPr>
            <a:r>
              <a:rPr lang="en-US" sz="2400" dirty="0" smtClean="0">
                <a:latin typeface="Consolas" pitchFamily="49" charset="0"/>
              </a:rPr>
              <a:t>	void *</a:t>
            </a:r>
            <a:r>
              <a:rPr lang="en-US" sz="2400" dirty="0" err="1" smtClean="0">
                <a:latin typeface="Consolas" pitchFamily="49" charset="0"/>
              </a:rPr>
              <a:t>sbrk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nbytes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/>
              <a:t>(2) OS can’t find a free page of physical memory</a:t>
            </a:r>
          </a:p>
          <a:p>
            <a:pPr lvl="1"/>
            <a:r>
              <a:rPr lang="en-US" sz="2400" dirty="0" smtClean="0"/>
              <a:t>Pick a page from Firefox instead (or other process)</a:t>
            </a:r>
          </a:p>
          <a:p>
            <a:r>
              <a:rPr lang="en-US" sz="2800" dirty="0" smtClean="0"/>
              <a:t>(3) If page table entry has dirty bit set…</a:t>
            </a:r>
          </a:p>
          <a:p>
            <a:pPr lvl="1"/>
            <a:r>
              <a:rPr lang="en-US" sz="2400" dirty="0" smtClean="0"/>
              <a:t>Copy the page contents to disk</a:t>
            </a:r>
          </a:p>
          <a:p>
            <a:r>
              <a:rPr lang="en-US" sz="2800" dirty="0" smtClean="0"/>
              <a:t>(4) Mark Firefox’s page table entry as “on disk”</a:t>
            </a:r>
          </a:p>
          <a:p>
            <a:pPr lvl="1"/>
            <a:r>
              <a:rPr lang="en-US" sz="2400" dirty="0" smtClean="0"/>
              <a:t>Firefox will fault if it tries to access the page</a:t>
            </a:r>
          </a:p>
          <a:p>
            <a:r>
              <a:rPr lang="en-US" sz="2800" dirty="0" smtClean="0"/>
              <a:t>(5)  Give the newly freed physical page to Skype</a:t>
            </a:r>
          </a:p>
          <a:p>
            <a:pPr lvl="1"/>
            <a:r>
              <a:rPr lang="en-US" sz="2400" dirty="0" smtClean="0"/>
              <a:t>clear the page (fill with zeros)</a:t>
            </a:r>
          </a:p>
          <a:p>
            <a:pPr lvl="1"/>
            <a:r>
              <a:rPr lang="en-US" sz="2400" dirty="0" smtClean="0"/>
              <a:t>add a new entry to </a:t>
            </a:r>
            <a:r>
              <a:rPr lang="en-US" sz="2400" dirty="0" err="1" smtClean="0"/>
              <a:t>Skyps’s</a:t>
            </a:r>
            <a:r>
              <a:rPr lang="en-US" sz="2400" dirty="0" smtClean="0"/>
              <a:t> </a:t>
            </a:r>
            <a:r>
              <a:rPr lang="en-US" sz="2400" dirty="0" err="1" smtClean="0"/>
              <a:t>PageTable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1: </a:t>
            </a:r>
            <a:br>
              <a:rPr lang="en-US" dirty="0" smtClean="0"/>
            </a:br>
            <a:r>
              <a:rPr lang="en-US" dirty="0" smtClean="0"/>
              <a:t>processes use only a few pages at a time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working set </a:t>
            </a:r>
            <a:r>
              <a:rPr lang="en-US" dirty="0" smtClean="0"/>
              <a:t>= set of process’s recently actively pages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3622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4255" y="2917837"/>
            <a:ext cx="143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# recent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accesses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28600" y="44958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7159161" y="4495800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1828800" y="44196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8"/>
            </p:custDataLst>
          </p:nvPr>
        </p:nvSpPr>
        <p:spPr>
          <a:xfrm>
            <a:off x="6096000" y="4419600"/>
            <a:ext cx="16764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6324600" y="4343400"/>
            <a:ext cx="12192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0"/>
            </p:custDataLst>
          </p:nvPr>
        </p:nvSpPr>
        <p:spPr>
          <a:xfrm>
            <a:off x="1828800" y="4343400"/>
            <a:ext cx="11430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11"/>
            </p:custDataLst>
          </p:nvPr>
        </p:nvSpPr>
        <p:spPr>
          <a:xfrm>
            <a:off x="3657600" y="4419600"/>
            <a:ext cx="14478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>
          <a:xfrm>
            <a:off x="1828800" y="44196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>
            <p:custDataLst>
              <p:tags r:id="rId13"/>
            </p:custDataLst>
          </p:nvPr>
        </p:nvSpPr>
        <p:spPr>
          <a:xfrm>
            <a:off x="6477000" y="4419600"/>
            <a:ext cx="12954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14"/>
            </p:custDataLst>
          </p:nvPr>
        </p:nvSpPr>
        <p:spPr>
          <a:xfrm>
            <a:off x="6553200" y="4343400"/>
            <a:ext cx="990600" cy="1524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1828800" y="4343400"/>
            <a:ext cx="11430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3657600" y="4419600"/>
            <a:ext cx="1447800" cy="7620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6400800" y="2971800"/>
            <a:ext cx="609600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6477000" y="2667000"/>
            <a:ext cx="3048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19"/>
            </p:custDataLst>
          </p:nvPr>
        </p:nvSpPr>
        <p:spPr>
          <a:xfrm>
            <a:off x="6553200" y="2514600"/>
            <a:ext cx="76200" cy="1430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20"/>
            </p:custDataLst>
          </p:nvPr>
        </p:nvSpPr>
        <p:spPr>
          <a:xfrm>
            <a:off x="6858000" y="2590800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21"/>
            </p:custDataLst>
          </p:nvPr>
        </p:nvSpPr>
        <p:spPr>
          <a:xfrm>
            <a:off x="7010400" y="3124200"/>
            <a:ext cx="76200" cy="1371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22"/>
            </p:custDataLst>
          </p:nvPr>
        </p:nvSpPr>
        <p:spPr>
          <a:xfrm>
            <a:off x="7162800" y="3886200"/>
            <a:ext cx="762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23"/>
            </p:custDataLst>
          </p:nvPr>
        </p:nvSpPr>
        <p:spPr>
          <a:xfrm>
            <a:off x="3657600" y="2971800"/>
            <a:ext cx="121919" cy="1524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24"/>
            </p:custDataLst>
          </p:nvPr>
        </p:nvSpPr>
        <p:spPr>
          <a:xfrm>
            <a:off x="3733800" y="27432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25"/>
            </p:custDataLst>
          </p:nvPr>
        </p:nvSpPr>
        <p:spPr>
          <a:xfrm>
            <a:off x="3810000" y="3141324"/>
            <a:ext cx="76200" cy="1354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26"/>
            </p:custDataLst>
          </p:nvPr>
        </p:nvSpPr>
        <p:spPr>
          <a:xfrm>
            <a:off x="4572000" y="3903324"/>
            <a:ext cx="76200" cy="5924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27"/>
            </p:custDataLst>
          </p:nvPr>
        </p:nvSpPr>
        <p:spPr>
          <a:xfrm>
            <a:off x="4648200" y="3827124"/>
            <a:ext cx="76200" cy="6686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28"/>
            </p:custDataLst>
          </p:nvPr>
        </p:nvSpPr>
        <p:spPr>
          <a:xfrm>
            <a:off x="4953000" y="2988924"/>
            <a:ext cx="76200" cy="15068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29"/>
            </p:custDataLst>
          </p:nvPr>
        </p:nvSpPr>
        <p:spPr>
          <a:xfrm>
            <a:off x="2133600" y="3657600"/>
            <a:ext cx="457200" cy="838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30"/>
            </p:custDataLst>
          </p:nvPr>
        </p:nvSpPr>
        <p:spPr>
          <a:xfrm>
            <a:off x="2209800" y="2819400"/>
            <a:ext cx="76200" cy="1143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31"/>
            </p:custDataLst>
          </p:nvPr>
        </p:nvSpPr>
        <p:spPr>
          <a:xfrm>
            <a:off x="2971800" y="3979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32"/>
            </p:custDataLst>
          </p:nvPr>
        </p:nvSpPr>
        <p:spPr>
          <a:xfrm>
            <a:off x="1981200" y="39795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33"/>
            </p:custDataLst>
          </p:nvPr>
        </p:nvSpPr>
        <p:spPr>
          <a:xfrm>
            <a:off x="2362200" y="24384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34"/>
            </p:custDataLst>
          </p:nvPr>
        </p:nvSpPr>
        <p:spPr>
          <a:xfrm>
            <a:off x="2590800" y="2743200"/>
            <a:ext cx="76200" cy="1752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35"/>
            </p:custDataLst>
          </p:nvPr>
        </p:nvSpPr>
        <p:spPr>
          <a:xfrm>
            <a:off x="2514600" y="3141324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36"/>
            </p:custDataLst>
          </p:nvPr>
        </p:nvSpPr>
        <p:spPr>
          <a:xfrm>
            <a:off x="2286000" y="3429000"/>
            <a:ext cx="76200" cy="516276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Magnetic Disk 67"/>
          <p:cNvSpPr/>
          <p:nvPr>
            <p:custDataLst>
              <p:tags r:id="rId37"/>
            </p:custDataLst>
          </p:nvPr>
        </p:nvSpPr>
        <p:spPr>
          <a:xfrm>
            <a:off x="4724400" y="46482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38"/>
            </p:custDataLst>
          </p:nvPr>
        </p:nvSpPr>
        <p:spPr>
          <a:xfrm>
            <a:off x="4800600" y="5029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39"/>
            </p:custDataLst>
          </p:nvPr>
        </p:nvSpPr>
        <p:spPr>
          <a:xfrm>
            <a:off x="4800600" y="53340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40"/>
            </p:custDataLst>
          </p:nvPr>
        </p:nvSpPr>
        <p:spPr>
          <a:xfrm>
            <a:off x="5334000" y="50292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41"/>
            </p:custDataLst>
          </p:nvPr>
        </p:nvSpPr>
        <p:spPr>
          <a:xfrm>
            <a:off x="5257800" y="54864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42"/>
            </p:custDataLst>
          </p:nvPr>
        </p:nvSpPr>
        <p:spPr>
          <a:xfrm>
            <a:off x="5791200" y="5257800"/>
            <a:ext cx="381000" cy="2286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43"/>
            </p:custDataLst>
          </p:nvPr>
        </p:nvSpPr>
        <p:spPr>
          <a:xfrm>
            <a:off x="2667000" y="49530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44"/>
            </p:custDataLst>
          </p:nvPr>
        </p:nvSpPr>
        <p:spPr>
          <a:xfrm>
            <a:off x="2667000" y="4724400"/>
            <a:ext cx="11430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45"/>
            </p:custDataLst>
          </p:nvPr>
        </p:nvSpPr>
        <p:spPr>
          <a:xfrm>
            <a:off x="2667000" y="52578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46"/>
            </p:custDataLst>
          </p:nvPr>
        </p:nvSpPr>
        <p:spPr>
          <a:xfrm>
            <a:off x="2667000" y="5638800"/>
            <a:ext cx="11430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 animBg="1"/>
      <p:bldP spid="14" grpId="0" animBg="1"/>
      <p:bldP spid="16" grpId="0" animBg="1"/>
      <p:bldP spid="23" grpId="0" animBg="1"/>
      <p:bldP spid="35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Reasons for Thrashing</a:t>
            </a:r>
            <a:endParaRPr lang="en-US" dirty="0"/>
          </a:p>
        </p:txBody>
      </p:sp>
      <p:sp>
        <p:nvSpPr>
          <p:cNvPr id="3752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is too large?</a:t>
            </a:r>
          </a:p>
          <a:p>
            <a:r>
              <a:rPr lang="en-US" dirty="0" smtClean="0"/>
              <a:t>Case 1: Single process using too many pages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Case 2: Too many processes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2895600" y="152400"/>
            <a:ext cx="1676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1600200" y="7620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4648200" y="7620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4648200" y="1524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914400" y="152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1600200" y="2590800"/>
            <a:ext cx="3657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set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9"/>
            </p:custDataLst>
          </p:nvPr>
        </p:nvSpPr>
        <p:spPr>
          <a:xfrm>
            <a:off x="1600200" y="32004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4648200" y="32004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5334000" y="2590800"/>
            <a:ext cx="1371600" cy="533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swapped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2"/>
            </p:custDataLst>
          </p:nvPr>
        </p:nvSpPr>
        <p:spPr>
          <a:xfrm>
            <a:off x="1600200" y="43434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3"/>
            </p:custDataLst>
          </p:nvPr>
        </p:nvSpPr>
        <p:spPr>
          <a:xfrm>
            <a:off x="1600200" y="4953000"/>
            <a:ext cx="2971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23" name="Rectangle 22"/>
          <p:cNvSpPr/>
          <p:nvPr>
            <p:custDataLst>
              <p:tags r:id="rId14"/>
            </p:custDataLst>
          </p:nvPr>
        </p:nvSpPr>
        <p:spPr>
          <a:xfrm>
            <a:off x="4648200" y="4953000"/>
            <a:ext cx="3657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5" name="Rectangle 24"/>
          <p:cNvSpPr/>
          <p:nvPr>
            <p:custDataLst>
              <p:tags r:id="rId15"/>
            </p:custDataLst>
          </p:nvPr>
        </p:nvSpPr>
        <p:spPr>
          <a:xfrm>
            <a:off x="2209800" y="43434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2971800" y="4343400"/>
            <a:ext cx="5334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3581400" y="4343400"/>
            <a:ext cx="6096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8"/>
            </p:custDataLst>
          </p:nvPr>
        </p:nvSpPr>
        <p:spPr>
          <a:xfrm>
            <a:off x="4267200" y="4343400"/>
            <a:ext cx="7620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5105400" y="4343400"/>
            <a:ext cx="685800" cy="533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ws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Thrashing</a:t>
            </a:r>
            <a:endParaRPr lang="en-US"/>
          </a:p>
        </p:txBody>
      </p:sp>
      <p:sp>
        <p:nvSpPr>
          <p:cNvPr id="37632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Thrashing</a:t>
            </a:r>
            <a:r>
              <a:rPr lang="en-US" dirty="0" smtClean="0"/>
              <a:t> b/c working set of process (or processes) greater than physical memory available</a:t>
            </a:r>
          </a:p>
          <a:p>
            <a:pPr lvl="2"/>
            <a:r>
              <a:rPr lang="en-US" dirty="0" smtClean="0"/>
              <a:t>Firefox steals page from Skype</a:t>
            </a:r>
          </a:p>
          <a:p>
            <a:pPr lvl="2"/>
            <a:r>
              <a:rPr lang="en-US" dirty="0" smtClean="0"/>
              <a:t>Skype steals page from Firefox</a:t>
            </a:r>
          </a:p>
          <a:p>
            <a:pPr lvl="1"/>
            <a:r>
              <a:rPr lang="en-US" dirty="0" smtClean="0"/>
              <a:t>I/O (disk activity) at 100% utilization</a:t>
            </a:r>
          </a:p>
          <a:p>
            <a:pPr lvl="2"/>
            <a:r>
              <a:rPr lang="en-US" dirty="0" smtClean="0"/>
              <a:t>But no useful work is getting done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Ideal: Size of disk, speed of memory (or cache)</a:t>
            </a:r>
          </a:p>
          <a:p>
            <a:r>
              <a:rPr lang="en-US" dirty="0" smtClean="0"/>
              <a:t>Non-ideal: Speed of disk</a:t>
            </a:r>
            <a:endParaRPr lang="en-US" dirty="0"/>
          </a:p>
        </p:txBody>
      </p:sp>
      <p:pic>
        <p:nvPicPr>
          <p:cNvPr id="28674" name="CP3 Ink 99a44236-bce8-4d80-b535-4d7c1e0bcfe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430" y="8267640"/>
            <a:ext cx="101700" cy="10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3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Paging Assumption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OS </a:t>
            </a:r>
            <a:r>
              <a:rPr lang="en-US" dirty="0" smtClean="0">
                <a:solidFill>
                  <a:schemeClr val="accent1"/>
                </a:solidFill>
              </a:rPr>
              <a:t>multiplexes</a:t>
            </a:r>
            <a:r>
              <a:rPr lang="en-US" dirty="0" smtClean="0"/>
              <a:t> physical memory among processes</a:t>
            </a:r>
          </a:p>
          <a:p>
            <a:pPr lvl="1"/>
            <a:r>
              <a:rPr lang="en-US" dirty="0" smtClean="0"/>
              <a:t>assumption # 2: </a:t>
            </a:r>
            <a:br>
              <a:rPr lang="en-US" dirty="0" smtClean="0"/>
            </a:br>
            <a:r>
              <a:rPr lang="en-US" dirty="0" smtClean="0"/>
              <a:t>recent accesses predict future accesses</a:t>
            </a:r>
          </a:p>
          <a:p>
            <a:pPr lvl="1"/>
            <a:r>
              <a:rPr lang="en-US" dirty="0" smtClean="0"/>
              <a:t>working set usually </a:t>
            </a:r>
            <a:r>
              <a:rPr lang="en-US" dirty="0" smtClean="0">
                <a:solidFill>
                  <a:schemeClr val="accent1"/>
                </a:solidFill>
              </a:rPr>
              <a:t>changes slowly </a:t>
            </a:r>
            <a:r>
              <a:rPr lang="en-US" dirty="0" smtClean="0"/>
              <a:t>over time</a:t>
            </a:r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143000" y="236220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6200000">
            <a:off x="-131702" y="313328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66800" y="449580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>
            <p:custDataLst>
              <p:tags r:id="rId6"/>
            </p:custDataLst>
          </p:nvPr>
        </p:nvSpPr>
        <p:spPr>
          <a:xfrm>
            <a:off x="1143000" y="35052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7"/>
            </p:custDataLst>
          </p:nvPr>
        </p:nvSpPr>
        <p:spPr>
          <a:xfrm>
            <a:off x="11430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8"/>
            </p:custDataLst>
          </p:nvPr>
        </p:nvSpPr>
        <p:spPr>
          <a:xfrm>
            <a:off x="1371600" y="35814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9"/>
            </p:custDataLst>
          </p:nvPr>
        </p:nvSpPr>
        <p:spPr>
          <a:xfrm>
            <a:off x="1371600" y="2514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10"/>
            </p:custDataLst>
          </p:nvPr>
        </p:nvSpPr>
        <p:spPr>
          <a:xfrm>
            <a:off x="1600200" y="350520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11"/>
            </p:custDataLst>
          </p:nvPr>
        </p:nvSpPr>
        <p:spPr>
          <a:xfrm>
            <a:off x="1600200" y="2514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12"/>
            </p:custDataLst>
          </p:nvPr>
        </p:nvSpPr>
        <p:spPr>
          <a:xfrm>
            <a:off x="1828800" y="35052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13"/>
            </p:custDataLst>
          </p:nvPr>
        </p:nvSpPr>
        <p:spPr>
          <a:xfrm>
            <a:off x="1828800" y="2514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14"/>
            </p:custDataLst>
          </p:nvPr>
        </p:nvSpPr>
        <p:spPr>
          <a:xfrm>
            <a:off x="2057400" y="342900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15"/>
            </p:custDataLst>
          </p:nvPr>
        </p:nvSpPr>
        <p:spPr>
          <a:xfrm>
            <a:off x="2057400" y="25908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16"/>
            </p:custDataLst>
          </p:nvPr>
        </p:nvSpPr>
        <p:spPr>
          <a:xfrm>
            <a:off x="2286000" y="335280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17"/>
            </p:custDataLst>
          </p:nvPr>
        </p:nvSpPr>
        <p:spPr>
          <a:xfrm>
            <a:off x="2286000" y="2667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18"/>
            </p:custDataLst>
          </p:nvPr>
        </p:nvSpPr>
        <p:spPr>
          <a:xfrm>
            <a:off x="2514600" y="34290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19"/>
            </p:custDataLst>
          </p:nvPr>
        </p:nvSpPr>
        <p:spPr>
          <a:xfrm>
            <a:off x="2514600" y="2819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20"/>
            </p:custDataLst>
          </p:nvPr>
        </p:nvSpPr>
        <p:spPr>
          <a:xfrm>
            <a:off x="2743200" y="350520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21"/>
            </p:custDataLst>
          </p:nvPr>
        </p:nvSpPr>
        <p:spPr>
          <a:xfrm>
            <a:off x="2743200" y="2819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22"/>
            </p:custDataLst>
          </p:nvPr>
        </p:nvSpPr>
        <p:spPr>
          <a:xfrm>
            <a:off x="2971800" y="35052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23"/>
            </p:custDataLst>
          </p:nvPr>
        </p:nvSpPr>
        <p:spPr>
          <a:xfrm>
            <a:off x="2971800" y="2819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24"/>
            </p:custDataLst>
          </p:nvPr>
        </p:nvSpPr>
        <p:spPr>
          <a:xfrm>
            <a:off x="3200400" y="3352800"/>
            <a:ext cx="228600" cy="685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25"/>
            </p:custDataLst>
          </p:nvPr>
        </p:nvSpPr>
        <p:spPr>
          <a:xfrm>
            <a:off x="3200400" y="2743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26"/>
            </p:custDataLst>
          </p:nvPr>
        </p:nvSpPr>
        <p:spPr>
          <a:xfrm>
            <a:off x="3429000" y="327660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27"/>
            </p:custDataLst>
          </p:nvPr>
        </p:nvSpPr>
        <p:spPr>
          <a:xfrm>
            <a:off x="3429000" y="2667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28"/>
            </p:custDataLst>
          </p:nvPr>
        </p:nvSpPr>
        <p:spPr>
          <a:xfrm>
            <a:off x="3657600" y="32766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29"/>
            </p:custDataLst>
          </p:nvPr>
        </p:nvSpPr>
        <p:spPr>
          <a:xfrm>
            <a:off x="3657600" y="2667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30"/>
            </p:custDataLst>
          </p:nvPr>
        </p:nvSpPr>
        <p:spPr>
          <a:xfrm>
            <a:off x="3886200" y="33528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31"/>
            </p:custDataLst>
          </p:nvPr>
        </p:nvSpPr>
        <p:spPr>
          <a:xfrm>
            <a:off x="3886200" y="2590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32"/>
            </p:custDataLst>
          </p:nvPr>
        </p:nvSpPr>
        <p:spPr>
          <a:xfrm>
            <a:off x="4114800" y="3276600"/>
            <a:ext cx="228600" cy="609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33"/>
            </p:custDataLst>
          </p:nvPr>
        </p:nvSpPr>
        <p:spPr>
          <a:xfrm>
            <a:off x="4114800" y="2514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34"/>
            </p:custDataLst>
          </p:nvPr>
        </p:nvSpPr>
        <p:spPr>
          <a:xfrm>
            <a:off x="4343400" y="32766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35"/>
            </p:custDataLst>
          </p:nvPr>
        </p:nvSpPr>
        <p:spPr>
          <a:xfrm>
            <a:off x="4343400" y="2514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36"/>
            </p:custDataLst>
          </p:nvPr>
        </p:nvSpPr>
        <p:spPr>
          <a:xfrm>
            <a:off x="4572000" y="32766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37"/>
            </p:custDataLst>
          </p:nvPr>
        </p:nvSpPr>
        <p:spPr>
          <a:xfrm>
            <a:off x="45720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38"/>
            </p:custDataLst>
          </p:nvPr>
        </p:nvSpPr>
        <p:spPr>
          <a:xfrm>
            <a:off x="4800600" y="327660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39"/>
            </p:custDataLst>
          </p:nvPr>
        </p:nvSpPr>
        <p:spPr>
          <a:xfrm>
            <a:off x="48006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40"/>
            </p:custDataLst>
          </p:nvPr>
        </p:nvSpPr>
        <p:spPr>
          <a:xfrm>
            <a:off x="5029200" y="3429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41"/>
            </p:custDataLst>
          </p:nvPr>
        </p:nvSpPr>
        <p:spPr>
          <a:xfrm>
            <a:off x="5029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42"/>
            </p:custDataLst>
          </p:nvPr>
        </p:nvSpPr>
        <p:spPr>
          <a:xfrm>
            <a:off x="5257800" y="39624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43"/>
            </p:custDataLst>
          </p:nvPr>
        </p:nvSpPr>
        <p:spPr>
          <a:xfrm>
            <a:off x="5257800" y="2590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44"/>
            </p:custDataLst>
          </p:nvPr>
        </p:nvSpPr>
        <p:spPr>
          <a:xfrm>
            <a:off x="5486400" y="4038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45"/>
            </p:custDataLst>
          </p:nvPr>
        </p:nvSpPr>
        <p:spPr>
          <a:xfrm>
            <a:off x="5486400" y="2590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46"/>
            </p:custDataLst>
          </p:nvPr>
        </p:nvSpPr>
        <p:spPr>
          <a:xfrm>
            <a:off x="5715000" y="396240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47"/>
            </p:custDataLst>
          </p:nvPr>
        </p:nvSpPr>
        <p:spPr>
          <a:xfrm>
            <a:off x="5715000" y="2590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48"/>
            </p:custDataLst>
          </p:nvPr>
        </p:nvSpPr>
        <p:spPr>
          <a:xfrm>
            <a:off x="5943600" y="388620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49"/>
            </p:custDataLst>
          </p:nvPr>
        </p:nvSpPr>
        <p:spPr>
          <a:xfrm>
            <a:off x="5943600" y="2590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50"/>
            </p:custDataLst>
          </p:nvPr>
        </p:nvSpPr>
        <p:spPr>
          <a:xfrm>
            <a:off x="6172200" y="396240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51"/>
            </p:custDataLst>
          </p:nvPr>
        </p:nvSpPr>
        <p:spPr>
          <a:xfrm>
            <a:off x="61722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52"/>
            </p:custDataLst>
          </p:nvPr>
        </p:nvSpPr>
        <p:spPr>
          <a:xfrm>
            <a:off x="6400800" y="38862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6400800" y="2514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54"/>
            </p:custDataLst>
          </p:nvPr>
        </p:nvSpPr>
        <p:spPr>
          <a:xfrm>
            <a:off x="6629400" y="39624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55"/>
            </p:custDataLst>
          </p:nvPr>
        </p:nvSpPr>
        <p:spPr>
          <a:xfrm>
            <a:off x="6629400" y="2590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56"/>
            </p:custDataLst>
          </p:nvPr>
        </p:nvSpPr>
        <p:spPr>
          <a:xfrm>
            <a:off x="6858000" y="396240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57"/>
            </p:custDataLst>
          </p:nvPr>
        </p:nvSpPr>
        <p:spPr>
          <a:xfrm>
            <a:off x="6858000" y="2514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58"/>
            </p:custDataLst>
          </p:nvPr>
        </p:nvSpPr>
        <p:spPr>
          <a:xfrm>
            <a:off x="7086600" y="4038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59"/>
            </p:custDataLst>
          </p:nvPr>
        </p:nvSpPr>
        <p:spPr>
          <a:xfrm>
            <a:off x="7086600" y="2590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60"/>
            </p:custDataLst>
          </p:nvPr>
        </p:nvSpPr>
        <p:spPr>
          <a:xfrm>
            <a:off x="7315200" y="39624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61"/>
            </p:custDataLst>
          </p:nvPr>
        </p:nvSpPr>
        <p:spPr>
          <a:xfrm>
            <a:off x="7315200" y="2590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62"/>
            </p:custDataLst>
          </p:nvPr>
        </p:nvSpPr>
        <p:spPr>
          <a:xfrm>
            <a:off x="7543800" y="38862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63"/>
            </p:custDataLst>
          </p:nvPr>
        </p:nvSpPr>
        <p:spPr>
          <a:xfrm>
            <a:off x="7543800" y="2514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64"/>
            </p:custDataLst>
          </p:nvPr>
        </p:nvSpPr>
        <p:spPr>
          <a:xfrm>
            <a:off x="4343400" y="4267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65"/>
            </p:custDataLst>
          </p:nvPr>
        </p:nvSpPr>
        <p:spPr>
          <a:xfrm>
            <a:off x="5486400" y="3505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66"/>
            </p:custDataLst>
          </p:nvPr>
        </p:nvSpPr>
        <p:spPr>
          <a:xfrm>
            <a:off x="7086600" y="3352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67"/>
            </p:custDataLst>
          </p:nvPr>
        </p:nvSpPr>
        <p:spPr>
          <a:xfrm>
            <a:off x="6858000" y="3276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68"/>
            </p:custDataLst>
          </p:nvPr>
        </p:nvSpPr>
        <p:spPr>
          <a:xfrm>
            <a:off x="6629400" y="3352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60" grpId="0" animBg="1"/>
      <p:bldP spid="78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8" grpId="0" animBg="1"/>
      <p:bldP spid="159" grpId="0" animBg="1"/>
      <p:bldP spid="160" grpId="0" animBg="1"/>
      <p:bldP spid="161" grpId="0" animBg="1"/>
      <p:bldP spid="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Dual 32K L1 Instruction caches</a:t>
            </a:r>
          </a:p>
          <a:p>
            <a:pPr lvl="1"/>
            <a:r>
              <a:rPr lang="en-US" dirty="0" smtClean="0"/>
              <a:t>8-way set associative</a:t>
            </a:r>
          </a:p>
          <a:p>
            <a:pPr lvl="1"/>
            <a:r>
              <a:rPr lang="en-US" dirty="0" smtClean="0"/>
              <a:t>64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Dual 32K L1 Data caches</a:t>
            </a:r>
          </a:p>
          <a:p>
            <a:pPr lvl="1"/>
            <a:r>
              <a:rPr lang="en-US" dirty="0" smtClean="0"/>
              <a:t>Same as above</a:t>
            </a:r>
          </a:p>
          <a:p>
            <a:r>
              <a:rPr lang="en-US" dirty="0" smtClean="0"/>
              <a:t>Single 6M L2 Unified cache</a:t>
            </a:r>
          </a:p>
          <a:p>
            <a:pPr lvl="1"/>
            <a:r>
              <a:rPr lang="en-US" dirty="0" smtClean="0"/>
              <a:t>24-way set associative (!!!)</a:t>
            </a:r>
          </a:p>
          <a:p>
            <a:pPr lvl="1"/>
            <a:r>
              <a:rPr lang="en-US" dirty="0" smtClean="0"/>
              <a:t>4096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4GB Main memory</a:t>
            </a:r>
          </a:p>
          <a:p>
            <a:r>
              <a:rPr lang="en-US" dirty="0" smtClean="0"/>
              <a:t>1TB Disk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  <p:extLst>
      <p:ext uri="{BB962C8B-B14F-4D97-AF65-F5344CB8AC3E}">
        <p14:creationId xmlns:p14="http://schemas.microsoft.com/office/powerpoint/2010/main" val="153619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if working set changes rapidly or unpredictably?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A: Thrashing b/c recent accesses don’t predict future accesses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143000" y="1305580"/>
            <a:ext cx="7315200" cy="2133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 rot="16200000">
            <a:off x="-131702" y="2076660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working set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066800" y="3439180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 </a:t>
            </a:r>
            <a:r>
              <a:rPr lang="en-US" sz="2800" dirty="0" smtClean="0">
                <a:solidFill>
                  <a:schemeClr val="bg1"/>
                </a:solidFill>
                <a:sym typeface="Symbol"/>
              </a:rPr>
              <a:t>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1143000" y="2448580"/>
            <a:ext cx="228600" cy="533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1143000" y="14579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1371600" y="28194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1371600" y="1752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1600200" y="24485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>
          <a:xfrm>
            <a:off x="1600200" y="1905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1828800" y="2133600"/>
            <a:ext cx="228600" cy="457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>
          <a:xfrm>
            <a:off x="20574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057400" y="27432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057400" y="14478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286000" y="251460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>
          <a:xfrm>
            <a:off x="2286000" y="1752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>
          <a:xfrm>
            <a:off x="2514600" y="30480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>
          <a:xfrm>
            <a:off x="2514600" y="16764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>
          <a:xfrm>
            <a:off x="2743200" y="24485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>
          <a:xfrm>
            <a:off x="2743200" y="1371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>
          <a:xfrm>
            <a:off x="2971800" y="29718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>
          <a:xfrm>
            <a:off x="2971800" y="1828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>
          <a:xfrm>
            <a:off x="3200400" y="2296180"/>
            <a:ext cx="228600" cy="2946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>
          <a:xfrm>
            <a:off x="3200400" y="17526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>
          <a:xfrm>
            <a:off x="3429000" y="25146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3429000" y="1447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657600" y="30480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>
          <a:xfrm>
            <a:off x="3657600" y="16103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30"/>
            </p:custDataLst>
          </p:nvPr>
        </p:nvSpPr>
        <p:spPr>
          <a:xfrm>
            <a:off x="38862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31"/>
            </p:custDataLst>
          </p:nvPr>
        </p:nvSpPr>
        <p:spPr>
          <a:xfrm>
            <a:off x="5257800" y="14478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32"/>
            </p:custDataLst>
          </p:nvPr>
        </p:nvSpPr>
        <p:spPr>
          <a:xfrm>
            <a:off x="5715000" y="29057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33"/>
            </p:custDataLst>
          </p:nvPr>
        </p:nvSpPr>
        <p:spPr>
          <a:xfrm>
            <a:off x="5715000" y="18288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34"/>
            </p:custDataLst>
          </p:nvPr>
        </p:nvSpPr>
        <p:spPr>
          <a:xfrm>
            <a:off x="5943600" y="2829580"/>
            <a:ext cx="228600" cy="3810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5"/>
            </p:custDataLst>
          </p:nvPr>
        </p:nvSpPr>
        <p:spPr>
          <a:xfrm>
            <a:off x="5943600" y="1371600"/>
            <a:ext cx="228600" cy="3149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6"/>
            </p:custDataLst>
          </p:nvPr>
        </p:nvSpPr>
        <p:spPr>
          <a:xfrm>
            <a:off x="6172200" y="2362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7"/>
            </p:custDataLst>
          </p:nvPr>
        </p:nvSpPr>
        <p:spPr>
          <a:xfrm>
            <a:off x="6172200" y="18288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8"/>
            </p:custDataLst>
          </p:nvPr>
        </p:nvSpPr>
        <p:spPr>
          <a:xfrm>
            <a:off x="6400800" y="30480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9"/>
            </p:custDataLst>
          </p:nvPr>
        </p:nvSpPr>
        <p:spPr>
          <a:xfrm>
            <a:off x="6400800" y="145798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40"/>
            </p:custDataLst>
          </p:nvPr>
        </p:nvSpPr>
        <p:spPr>
          <a:xfrm>
            <a:off x="6629400" y="3124200"/>
            <a:ext cx="228600" cy="2387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41"/>
            </p:custDataLst>
          </p:nvPr>
        </p:nvSpPr>
        <p:spPr>
          <a:xfrm>
            <a:off x="6858000" y="22098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42"/>
            </p:custDataLst>
          </p:nvPr>
        </p:nvSpPr>
        <p:spPr>
          <a:xfrm>
            <a:off x="6858000" y="2905780"/>
            <a:ext cx="228600" cy="2184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43"/>
            </p:custDataLst>
          </p:nvPr>
        </p:nvSpPr>
        <p:spPr>
          <a:xfrm>
            <a:off x="6858000" y="1457980"/>
            <a:ext cx="228600" cy="142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44"/>
            </p:custDataLst>
          </p:nvPr>
        </p:nvSpPr>
        <p:spPr>
          <a:xfrm>
            <a:off x="7086600" y="2514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5"/>
            </p:custDataLst>
          </p:nvPr>
        </p:nvSpPr>
        <p:spPr>
          <a:xfrm>
            <a:off x="7086600" y="1676400"/>
            <a:ext cx="228600" cy="8638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6"/>
            </p:custDataLst>
          </p:nvPr>
        </p:nvSpPr>
        <p:spPr>
          <a:xfrm>
            <a:off x="7315200" y="290578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7"/>
            </p:custDataLst>
          </p:nvPr>
        </p:nvSpPr>
        <p:spPr>
          <a:xfrm>
            <a:off x="7315200" y="19812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8"/>
            </p:custDataLst>
          </p:nvPr>
        </p:nvSpPr>
        <p:spPr>
          <a:xfrm>
            <a:off x="7543800" y="2514600"/>
            <a:ext cx="228600" cy="3048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9"/>
            </p:custDataLst>
          </p:nvPr>
        </p:nvSpPr>
        <p:spPr>
          <a:xfrm>
            <a:off x="7543800" y="1524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50"/>
            </p:custDataLst>
          </p:nvPr>
        </p:nvSpPr>
        <p:spPr>
          <a:xfrm>
            <a:off x="4114800" y="2514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51"/>
            </p:custDataLst>
          </p:nvPr>
        </p:nvSpPr>
        <p:spPr>
          <a:xfrm>
            <a:off x="38862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52"/>
            </p:custDataLst>
          </p:nvPr>
        </p:nvSpPr>
        <p:spPr>
          <a:xfrm>
            <a:off x="7086600" y="229618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53"/>
            </p:custDataLst>
          </p:nvPr>
        </p:nvSpPr>
        <p:spPr>
          <a:xfrm>
            <a:off x="6858000" y="1905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54"/>
            </p:custDataLst>
          </p:nvPr>
        </p:nvSpPr>
        <p:spPr>
          <a:xfrm>
            <a:off x="6629400" y="2590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5"/>
            </p:custDataLst>
          </p:nvPr>
        </p:nvSpPr>
        <p:spPr>
          <a:xfrm>
            <a:off x="4343400" y="2438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6"/>
            </p:custDataLst>
          </p:nvPr>
        </p:nvSpPr>
        <p:spPr>
          <a:xfrm>
            <a:off x="4572000" y="2362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7"/>
            </p:custDataLst>
          </p:nvPr>
        </p:nvSpPr>
        <p:spPr>
          <a:xfrm>
            <a:off x="4800600" y="2286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8"/>
            </p:custDataLst>
          </p:nvPr>
        </p:nvSpPr>
        <p:spPr>
          <a:xfrm>
            <a:off x="5029200" y="2209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9"/>
            </p:custDataLst>
          </p:nvPr>
        </p:nvSpPr>
        <p:spPr>
          <a:xfrm>
            <a:off x="4114800" y="19812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60"/>
            </p:custDataLst>
          </p:nvPr>
        </p:nvSpPr>
        <p:spPr>
          <a:xfrm>
            <a:off x="3886200" y="2057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61"/>
            </p:custDataLst>
          </p:nvPr>
        </p:nvSpPr>
        <p:spPr>
          <a:xfrm>
            <a:off x="4343400" y="19050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62"/>
            </p:custDataLst>
          </p:nvPr>
        </p:nvSpPr>
        <p:spPr>
          <a:xfrm>
            <a:off x="4572000" y="18288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63"/>
            </p:custDataLst>
          </p:nvPr>
        </p:nvSpPr>
        <p:spPr>
          <a:xfrm>
            <a:off x="4800600" y="17526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64"/>
            </p:custDataLst>
          </p:nvPr>
        </p:nvSpPr>
        <p:spPr>
          <a:xfrm>
            <a:off x="5029200" y="1676400"/>
            <a:ext cx="228600" cy="762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5"/>
            </p:custDataLst>
          </p:nvPr>
        </p:nvSpPr>
        <p:spPr>
          <a:xfrm>
            <a:off x="4114800" y="2971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66"/>
            </p:custDataLst>
          </p:nvPr>
        </p:nvSpPr>
        <p:spPr>
          <a:xfrm>
            <a:off x="43434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67"/>
            </p:custDataLst>
          </p:nvPr>
        </p:nvSpPr>
        <p:spPr>
          <a:xfrm>
            <a:off x="45720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68"/>
            </p:custDataLst>
          </p:nvPr>
        </p:nvSpPr>
        <p:spPr>
          <a:xfrm>
            <a:off x="4800600" y="28956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69"/>
            </p:custDataLst>
          </p:nvPr>
        </p:nvSpPr>
        <p:spPr>
          <a:xfrm>
            <a:off x="5029200" y="29718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>
            <p:custDataLst>
              <p:tags r:id="rId70"/>
            </p:custDataLst>
          </p:nvPr>
        </p:nvSpPr>
        <p:spPr>
          <a:xfrm>
            <a:off x="5257800" y="2667000"/>
            <a:ext cx="228600" cy="1524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/>
          <p:cNvSpPr/>
          <p:nvPr>
            <p:custDataLst>
              <p:tags r:id="rId71"/>
            </p:custDataLst>
          </p:nvPr>
        </p:nvSpPr>
        <p:spPr>
          <a:xfrm>
            <a:off x="5486400" y="3124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Preventing Thrashing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prevent thrashing?</a:t>
            </a:r>
          </a:p>
          <a:p>
            <a:pPr lvl="1"/>
            <a:r>
              <a:rPr lang="en-US" dirty="0" smtClean="0"/>
              <a:t>User: Don’t run too many apps</a:t>
            </a:r>
          </a:p>
          <a:p>
            <a:pPr lvl="1"/>
            <a:r>
              <a:rPr lang="en-US" dirty="0" smtClean="0"/>
              <a:t>Process: efficient and predictable </a:t>
            </a:r>
            <a:r>
              <a:rPr lang="en-US" dirty="0" err="1" smtClean="0"/>
              <a:t>mem</a:t>
            </a:r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OS: Don’t over-commit memory, memory-aware scheduling policies, etc.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5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Basic Cache Organization</a:t>
            </a:r>
            <a:endParaRPr lang="en-US"/>
          </a:p>
        </p:txBody>
      </p:sp>
      <p:sp>
        <p:nvSpPr>
          <p:cNvPr id="3315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decide block size?</a:t>
            </a:r>
          </a:p>
          <a:p>
            <a:r>
              <a:rPr lang="en-US" dirty="0" smtClean="0"/>
              <a:t>A: Try it and see</a:t>
            </a:r>
          </a:p>
          <a:p>
            <a:r>
              <a:rPr lang="en-US" dirty="0" smtClean="0"/>
              <a:t>But: depends on cache size, workload, </a:t>
            </a:r>
            <a:br>
              <a:rPr lang="en-US" dirty="0" smtClean="0"/>
            </a:br>
            <a:r>
              <a:rPr lang="en-US" dirty="0" smtClean="0"/>
              <a:t>associativity, …</a:t>
            </a:r>
          </a:p>
          <a:p>
            <a:endParaRPr lang="en-US" dirty="0" smtClean="0"/>
          </a:p>
          <a:p>
            <a:r>
              <a:rPr lang="en-US" dirty="0" smtClean="0"/>
              <a:t>Experimental approach!</a:t>
            </a:r>
          </a:p>
        </p:txBody>
      </p:sp>
    </p:spTree>
    <p:extLst>
      <p:ext uri="{BB962C8B-B14F-4D97-AF65-F5344CB8AC3E}">
        <p14:creationId xmlns:p14="http://schemas.microsoft.com/office/powerpoint/2010/main" val="94392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31776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24883" t="24959" r="22852" b="27417"/>
          <a:stretch>
            <a:fillRect/>
          </a:stretch>
        </p:blipFill>
        <p:spPr bwMode="auto">
          <a:xfrm>
            <a:off x="0" y="533400"/>
            <a:ext cx="9098184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394502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3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 also…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larger miss penalty (time to fetch block)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MCHAOAgAQdA4oBGgEQ51hD2McYH0C5utD0/292yQMKSBBE//8DRShGKAUDOAtkGSAyCQCAgAMBe8IeRTMJAICgAgHhwx5FOAgA/gMAAAAAABHl7MA/CrwBP4fwNIeBtOGxOByeEROCIhDIxGo5HpFKpRIJFHoQicdl8rnc/msvlcpi8JgkWkEooVKrVKqk0jUEi8tqNbttho85j8CiU6pVQrCE+1W+1dvGWHRj0TtOEayx0pK1KWkVrOs5zjNGV43nWa1MGLJixSlGddOfg8PahPBE6R4+GNYxnOE0SIBCEYSnCEYiMJwiIECU538D1R0gITYRjZsWDdm1YrcjLE2WtG2HMtc5cmFazYtWTJu0w4mrFwA=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8cA4CABB0CBAQBEOdYQ9jHGB9AubrQ9P9vdskDCkgQRP//A0UoRigFAgtkGRQyCADwFQJ8uOJBMwgAtBAC6wbjQRGrqtNBHgMBBEAKMgOC/gRj+BGQgv4QC/hAMCE2EMGrBrjZOWy3Djw5VrRgwbLXLBowW5cmVs1zNGWLG4Yg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4776</TotalTime>
  <Words>3281</Words>
  <Application>Microsoft Macintosh PowerPoint</Application>
  <PresentationFormat>On-screen Show (4:3)</PresentationFormat>
  <Paragraphs>942</Paragraphs>
  <Slides>61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Dark 3410</vt:lpstr>
      <vt:lpstr>Virtual Memory 1</vt:lpstr>
      <vt:lpstr>Announcements</vt:lpstr>
      <vt:lpstr>Goals for Today</vt:lpstr>
      <vt:lpstr>Cache Design</vt:lpstr>
      <vt:lpstr>A Real Example</vt:lpstr>
      <vt:lpstr>A Real Example</vt:lpstr>
      <vt:lpstr>Basic Cache Organization</vt:lpstr>
      <vt:lpstr>Experimental Results</vt:lpstr>
      <vt:lpstr>Tradeoffs</vt:lpstr>
      <vt:lpstr>PowerPoint Presentation</vt:lpstr>
      <vt:lpstr>Cached Write Policies</vt:lpstr>
      <vt:lpstr>Write Allocation Policies</vt:lpstr>
      <vt:lpstr>A Simple Direct Mapped Cache</vt:lpstr>
      <vt:lpstr>How Many Memory References?</vt:lpstr>
      <vt:lpstr>A Simple Direct Mapped Cache</vt:lpstr>
      <vt:lpstr>How Many Memory References?</vt:lpstr>
      <vt:lpstr>Write-Back Meta-Data</vt:lpstr>
      <vt:lpstr>Performance: An Example</vt:lpstr>
      <vt:lpstr>Performance Tradeoffs</vt:lpstr>
      <vt:lpstr>Write Buffering</vt:lpstr>
      <vt:lpstr>Write-through vs. Write-back</vt:lpstr>
      <vt:lpstr>Cache-coherency</vt:lpstr>
      <vt:lpstr>PowerPoint Presentation</vt:lpstr>
      <vt:lpstr>Cache Conscious Programming</vt:lpstr>
      <vt:lpstr>Cache Conscious Programming</vt:lpstr>
      <vt:lpstr>Summary</vt:lpstr>
      <vt:lpstr>Summary</vt:lpstr>
      <vt:lpstr>Virtual Memory</vt:lpstr>
      <vt:lpstr>Processor &amp; Memory</vt:lpstr>
      <vt:lpstr>Multiple Processes</vt:lpstr>
      <vt:lpstr>Multiple Processes </vt:lpstr>
      <vt:lpstr>Solution? Multiple processes/processors</vt:lpstr>
      <vt:lpstr>PowerPoint Presentation</vt:lpstr>
      <vt:lpstr>Virtual Memory</vt:lpstr>
      <vt:lpstr>Address Spaces</vt:lpstr>
      <vt:lpstr>Address Space</vt:lpstr>
      <vt:lpstr>Virtual Memory Advantages</vt:lpstr>
      <vt:lpstr>PowerPoint Presentation</vt:lpstr>
      <vt:lpstr>Address Translation</vt:lpstr>
      <vt:lpstr>Address Translation</vt:lpstr>
      <vt:lpstr>Simple PageTable</vt:lpstr>
      <vt:lpstr>Summary</vt:lpstr>
      <vt:lpstr>Page Size Example</vt:lpstr>
      <vt:lpstr>Invalid Pages</vt:lpstr>
      <vt:lpstr>Beyond Flat Page Tables</vt:lpstr>
      <vt:lpstr>Page Permissions</vt:lpstr>
      <vt:lpstr>Aliasing</vt:lpstr>
      <vt:lpstr>PowerPoint Presentation</vt:lpstr>
      <vt:lpstr>Paging</vt:lpstr>
      <vt:lpstr>Paging</vt:lpstr>
      <vt:lpstr>PowerPoint Presentation</vt:lpstr>
      <vt:lpstr>sbrk</vt:lpstr>
      <vt:lpstr>Context Switch</vt:lpstr>
      <vt:lpstr>Shared Memory</vt:lpstr>
      <vt:lpstr>Multiplexing</vt:lpstr>
      <vt:lpstr>Paging Assumption 1</vt:lpstr>
      <vt:lpstr>Reasons for Thrashing</vt:lpstr>
      <vt:lpstr>Thrashing</vt:lpstr>
      <vt:lpstr>Paging Assumption 2</vt:lpstr>
      <vt:lpstr>More Thrashing</vt:lpstr>
      <vt:lpstr>Preventing Thrashing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347</cp:revision>
  <cp:lastPrinted>2011-04-06T20:43:58Z</cp:lastPrinted>
  <dcterms:created xsi:type="dcterms:W3CDTF">2006-08-16T00:00:00Z</dcterms:created>
  <dcterms:modified xsi:type="dcterms:W3CDTF">2011-04-07T11:28:43Z</dcterms:modified>
</cp:coreProperties>
</file>