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notesSlides/notesSlide1.xml" ContentType="application/vnd.openxmlformats-officedocument.presentationml.notesSlide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notesSlides/notesSlide2.xml" ContentType="application/vnd.openxmlformats-officedocument.presentationml.notesSlide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notesSlides/notesSlide3.xml" ContentType="application/vnd.openxmlformats-officedocument.presentationml.notesSlide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notesSlides/notesSlide4.xml" ContentType="application/vnd.openxmlformats-officedocument.presentationml.notesSlide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notesSlides/notesSlide5.xml" ContentType="application/vnd.openxmlformats-officedocument.presentationml.notesSlide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notesSlides/notesSlide6.xml" ContentType="application/vnd.openxmlformats-officedocument.presentationml.notesSlide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notesSlides/notesSlide7.xml" ContentType="application/vnd.openxmlformats-officedocument.presentationml.notesSlide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notesSlides/notesSlide8.xml" ContentType="application/vnd.openxmlformats-officedocument.presentationml.notesSlide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notesSlides/notesSlide9.xml" ContentType="application/vnd.openxmlformats-officedocument.presentationml.notesSlide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notesSlides/notesSlide10.xml" ContentType="application/vnd.openxmlformats-officedocument.presentationml.notesSlide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notesSlides/notesSlide11.xml" ContentType="application/vnd.openxmlformats-officedocument.presentationml.notesSlide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notesSlides/notesSlide12.xml" ContentType="application/vnd.openxmlformats-officedocument.presentationml.notesSlide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notesSlides/notesSlide13.xml" ContentType="application/vnd.openxmlformats-officedocument.presentationml.notesSlide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tags/tag1006.xml" ContentType="application/vnd.openxmlformats-officedocument.presentationml.tags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tags/tag1014.xml" ContentType="application/vnd.openxmlformats-officedocument.presentationml.tags+xml"/>
  <Override PartName="/ppt/tags/tag1015.xml" ContentType="application/vnd.openxmlformats-officedocument.presentationml.tags+xml"/>
  <Override PartName="/ppt/tags/tag1016.xml" ContentType="application/vnd.openxmlformats-officedocument.presentationml.tags+xml"/>
  <Override PartName="/ppt/tags/tag1017.xml" ContentType="application/vnd.openxmlformats-officedocument.presentationml.tags+xml"/>
  <Override PartName="/ppt/tags/tag1018.xml" ContentType="application/vnd.openxmlformats-officedocument.presentationml.tags+xml"/>
  <Override PartName="/ppt/notesSlides/notesSlide14.xml" ContentType="application/vnd.openxmlformats-officedocument.presentationml.notesSlide+xml"/>
  <Override PartName="/ppt/tags/tag1019.xml" ContentType="application/vnd.openxmlformats-officedocument.presentationml.tags+xml"/>
  <Override PartName="/ppt/tags/tag1020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021.xml" ContentType="application/vnd.openxmlformats-officedocument.presentationml.tags+xml"/>
  <Override PartName="/ppt/tags/tag1022.xml" ContentType="application/vnd.openxmlformats-officedocument.presentationml.tags+xml"/>
  <Override PartName="/ppt/tags/tag1023.xml" ContentType="application/vnd.openxmlformats-officedocument.presentationml.tags+xml"/>
  <Override PartName="/ppt/tags/tag1024.xml" ContentType="application/vnd.openxmlformats-officedocument.presentationml.tags+xml"/>
  <Override PartName="/ppt/notesSlides/notesSlide17.xml" ContentType="application/vnd.openxmlformats-officedocument.presentationml.notesSlide+xml"/>
  <Override PartName="/ppt/tags/tag1025.xml" ContentType="application/vnd.openxmlformats-officedocument.presentationml.tags+xml"/>
  <Override PartName="/ppt/tags/tag1026.xml" ContentType="application/vnd.openxmlformats-officedocument.presentationml.tags+xml"/>
  <Override PartName="/ppt/tags/tag1027.xml" ContentType="application/vnd.openxmlformats-officedocument.presentationml.tags+xml"/>
  <Override PartName="/ppt/tags/tag1028.xml" ContentType="application/vnd.openxmlformats-officedocument.presentationml.tags+xml"/>
  <Override PartName="/ppt/notesSlides/notesSlide18.xml" ContentType="application/vnd.openxmlformats-officedocument.presentationml.notesSlide+xml"/>
  <Override PartName="/ppt/tags/tag1029.xml" ContentType="application/vnd.openxmlformats-officedocument.presentationml.tags+xml"/>
  <Override PartName="/ppt/tags/tag1030.xml" ContentType="application/vnd.openxmlformats-officedocument.presentationml.tags+xml"/>
  <Override PartName="/ppt/tags/tag1031.xml" ContentType="application/vnd.openxmlformats-officedocument.presentationml.tags+xml"/>
  <Override PartName="/ppt/tags/tag1032.xml" ContentType="application/vnd.openxmlformats-officedocument.presentationml.tags+xml"/>
  <Override PartName="/ppt/notesSlides/notesSlide19.xml" ContentType="application/vnd.openxmlformats-officedocument.presentationml.notesSlide+xml"/>
  <Override PartName="/ppt/tags/tag1033.xml" ContentType="application/vnd.openxmlformats-officedocument.presentationml.tags+xml"/>
  <Override PartName="/ppt/tags/tag1034.xml" ContentType="application/vnd.openxmlformats-officedocument.presentationml.tags+xml"/>
  <Override PartName="/ppt/tags/tag1035.xml" ContentType="application/vnd.openxmlformats-officedocument.presentationml.tags+xml"/>
  <Override PartName="/ppt/tags/tag1036.xml" ContentType="application/vnd.openxmlformats-officedocument.presentationml.tags+xml"/>
  <Override PartName="/ppt/notesSlides/notesSlide20.xml" ContentType="application/vnd.openxmlformats-officedocument.presentationml.notesSlide+xml"/>
  <Override PartName="/ppt/tags/tag1037.xml" ContentType="application/vnd.openxmlformats-officedocument.presentationml.tags+xml"/>
  <Override PartName="/ppt/tags/tag1038.xml" ContentType="application/vnd.openxmlformats-officedocument.presentationml.tags+xml"/>
  <Override PartName="/ppt/tags/tag1039.xml" ContentType="application/vnd.openxmlformats-officedocument.presentationml.tags+xml"/>
  <Override PartName="/ppt/tags/tag1040.xml" ContentType="application/vnd.openxmlformats-officedocument.presentationml.tags+xml"/>
  <Override PartName="/ppt/notesSlides/notesSlide21.xml" ContentType="application/vnd.openxmlformats-officedocument.presentationml.notesSlide+xml"/>
  <Override PartName="/ppt/tags/tag1041.xml" ContentType="application/vnd.openxmlformats-officedocument.presentationml.tags+xml"/>
  <Override PartName="/ppt/tags/tag1042.xml" ContentType="application/vnd.openxmlformats-officedocument.presentationml.tags+xml"/>
  <Override PartName="/ppt/tags/tag1043.xml" ContentType="application/vnd.openxmlformats-officedocument.presentationml.tags+xml"/>
  <Override PartName="/ppt/tags/tag1044.xml" ContentType="application/vnd.openxmlformats-officedocument.presentationml.tags+xml"/>
  <Override PartName="/ppt/notesSlides/notesSlide22.xml" ContentType="application/vnd.openxmlformats-officedocument.presentationml.notesSlide+xml"/>
  <Override PartName="/ppt/tags/tag1045.xml" ContentType="application/vnd.openxmlformats-officedocument.presentationml.tags+xml"/>
  <Override PartName="/ppt/tags/tag1046.xml" ContentType="application/vnd.openxmlformats-officedocument.presentationml.tags+xml"/>
  <Override PartName="/ppt/tags/tag1047.xml" ContentType="application/vnd.openxmlformats-officedocument.presentationml.tags+xml"/>
  <Override PartName="/ppt/tags/tag1048.xml" ContentType="application/vnd.openxmlformats-officedocument.presentationml.tags+xml"/>
  <Override PartName="/ppt/notesSlides/notesSlide23.xml" ContentType="application/vnd.openxmlformats-officedocument.presentationml.notesSlide+xml"/>
  <Override PartName="/ppt/tags/tag1049.xml" ContentType="application/vnd.openxmlformats-officedocument.presentationml.tags+xml"/>
  <Override PartName="/ppt/tags/tag1050.xml" ContentType="application/vnd.openxmlformats-officedocument.presentationml.tags+xml"/>
  <Override PartName="/ppt/tags/tag1051.xml" ContentType="application/vnd.openxmlformats-officedocument.presentationml.tags+xml"/>
  <Override PartName="/ppt/tags/tag1052.xml" ContentType="application/vnd.openxmlformats-officedocument.presentationml.tags+xml"/>
  <Override PartName="/ppt/notesSlides/notesSlide24.xml" ContentType="application/vnd.openxmlformats-officedocument.presentationml.notesSlide+xml"/>
  <Override PartName="/ppt/tags/tag1053.xml" ContentType="application/vnd.openxmlformats-officedocument.presentationml.tags+xml"/>
  <Override PartName="/ppt/tags/tag1054.xml" ContentType="application/vnd.openxmlformats-officedocument.presentationml.tags+xml"/>
  <Override PartName="/ppt/tags/tag1055.xml" ContentType="application/vnd.openxmlformats-officedocument.presentationml.tags+xml"/>
  <Override PartName="/ppt/tags/tag1056.xml" ContentType="application/vnd.openxmlformats-officedocument.presentationml.tags+xml"/>
  <Override PartName="/ppt/notesSlides/notesSlide25.xml" ContentType="application/vnd.openxmlformats-officedocument.presentationml.notesSlide+xml"/>
  <Override PartName="/ppt/tags/tag1057.xml" ContentType="application/vnd.openxmlformats-officedocument.presentationml.tags+xml"/>
  <Override PartName="/ppt/tags/tag1058.xml" ContentType="application/vnd.openxmlformats-officedocument.presentationml.tags+xml"/>
  <Override PartName="/ppt/tags/tag1059.xml" ContentType="application/vnd.openxmlformats-officedocument.presentationml.tags+xml"/>
  <Override PartName="/ppt/tags/tag1060.xml" ContentType="application/vnd.openxmlformats-officedocument.presentationml.tags+xml"/>
  <Override PartName="/ppt/notesSlides/notesSlide26.xml" ContentType="application/vnd.openxmlformats-officedocument.presentationml.notesSlide+xml"/>
  <Override PartName="/ppt/tags/tag1061.xml" ContentType="application/vnd.openxmlformats-officedocument.presentationml.tags+xml"/>
  <Override PartName="/ppt/tags/tag1062.xml" ContentType="application/vnd.openxmlformats-officedocument.presentationml.tags+xml"/>
  <Override PartName="/ppt/tags/tag1063.xml" ContentType="application/vnd.openxmlformats-officedocument.presentationml.tags+xml"/>
  <Override PartName="/ppt/tags/tag1064.xml" ContentType="application/vnd.openxmlformats-officedocument.presentationml.tags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99" r:id="rId2"/>
    <p:sldId id="313" r:id="rId3"/>
    <p:sldId id="312" r:id="rId4"/>
    <p:sldId id="314" r:id="rId5"/>
    <p:sldId id="316" r:id="rId6"/>
    <p:sldId id="315" r:id="rId7"/>
    <p:sldId id="317" r:id="rId8"/>
    <p:sldId id="286" r:id="rId9"/>
    <p:sldId id="257" r:id="rId10"/>
    <p:sldId id="258" r:id="rId11"/>
    <p:sldId id="287" r:id="rId12"/>
    <p:sldId id="259" r:id="rId13"/>
    <p:sldId id="288" r:id="rId14"/>
    <p:sldId id="261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7" r:id="rId23"/>
    <p:sldId id="269" r:id="rId24"/>
    <p:sldId id="296" r:id="rId25"/>
    <p:sldId id="281" r:id="rId26"/>
    <p:sldId id="282" r:id="rId27"/>
    <p:sldId id="330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25" r:id="rId36"/>
    <p:sldId id="326" r:id="rId37"/>
    <p:sldId id="327" r:id="rId38"/>
    <p:sldId id="328" r:id="rId39"/>
    <p:sldId id="329" r:id="rId40"/>
  </p:sldIdLst>
  <p:sldSz cx="9144000" cy="6858000" type="screen4x3"/>
  <p:notesSz cx="6858000" cy="9144000"/>
  <p:custDataLst>
    <p:tags r:id="rId4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660066"/>
    <a:srgbClr val="006600"/>
    <a:srgbClr val="142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72" autoAdjust="0"/>
  </p:normalViewPr>
  <p:slideViewPr>
    <p:cSldViewPr>
      <p:cViewPr varScale="1">
        <p:scale>
          <a:sx n="86" d="100"/>
          <a:sy n="86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tags" Target="tags/tag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5CA3A-306D-4844-BFE7-C9440FEA5A89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646E2-2989-480D-ACD3-F2A289384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73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 dirty="0" smtClean="0"/>
              <a:t>CPI = 1</a:t>
            </a:r>
            <a:r>
              <a:rPr lang="en-US" baseline="0" dirty="0" smtClean="0"/>
              <a:t> (inverse </a:t>
            </a:r>
            <a:r>
              <a:rPr lang="en-US" baseline="0" smtClean="0"/>
              <a:t>of throughput)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845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3588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84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107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401" tIns="45200" rIns="90401" bIns="4520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3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7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2" y="4343713"/>
            <a:ext cx="5485778" cy="411386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98672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A: Insert stalls as needed in task 3… and delay task 4+</a:t>
            </a:r>
          </a:p>
          <a:p>
            <a:pPr defTabSz="898672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Q: What is executing in glue stage?</a:t>
            </a:r>
          </a:p>
          <a:p>
            <a:pPr defTabSz="898672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A:</a:t>
            </a:r>
            <a:r>
              <a:rPr lang="en-US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Nothing</a:t>
            </a:r>
          </a:p>
          <a:p>
            <a:pPr defTabSz="898672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baseline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Performance is harder to predict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0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2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/>
              <a:t>0x 00 0111</a:t>
            </a:r>
          </a:p>
          <a:p>
            <a:r>
              <a:rPr lang="en-US"/>
              <a:t>0x 10 0010</a:t>
            </a:r>
          </a:p>
          <a:p>
            <a:r>
              <a:rPr lang="en-US"/>
              <a:t>And = 10</a:t>
            </a:r>
          </a:p>
          <a:p>
            <a:r>
              <a:rPr lang="en-US"/>
              <a:t>Nand = 11111 1101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4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6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8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0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2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4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/>
              <a:t>This is simpler than the MIPS, but we’re using it to get the concepts across – everything you see here applies to MIPS, but we have to deal w/ fewer bits in these examples (that’s why I like them)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1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200" dirty="0" smtClean="0"/>
              <a:t>Early decode: decode all </a:t>
            </a:r>
            <a:r>
              <a:rPr lang="en-US" sz="1200" dirty="0" err="1" smtClean="0"/>
              <a:t>instr</a:t>
            </a:r>
            <a:r>
              <a:rPr lang="en-US" sz="1200" baseline="0" dirty="0" smtClean="0"/>
              <a:t> </a:t>
            </a:r>
            <a:r>
              <a:rPr lang="en-US" sz="1200" dirty="0" smtClean="0"/>
              <a:t>in ID, pass control signals to later stages</a:t>
            </a:r>
          </a:p>
          <a:p>
            <a:pPr>
              <a:lnSpc>
                <a:spcPct val="90000"/>
              </a:lnSpc>
            </a:pPr>
            <a:r>
              <a:rPr lang="en-US" sz="1200" dirty="0" smtClean="0"/>
              <a:t>Late</a:t>
            </a:r>
            <a:r>
              <a:rPr lang="en-US" sz="1200" baseline="0" dirty="0" smtClean="0"/>
              <a:t> decode:</a:t>
            </a:r>
            <a:r>
              <a:rPr lang="en-US" sz="1200" dirty="0" smtClean="0"/>
              <a:t> decode some </a:t>
            </a:r>
            <a:r>
              <a:rPr lang="en-US" sz="1200" dirty="0" err="1" smtClean="0"/>
              <a:t>instr</a:t>
            </a:r>
            <a:r>
              <a:rPr lang="en-US" sz="1200" dirty="0" smtClean="0"/>
              <a:t> in ID, pass </a:t>
            </a:r>
            <a:r>
              <a:rPr lang="en-US" sz="1200" dirty="0" err="1" smtClean="0"/>
              <a:t>instr</a:t>
            </a:r>
            <a:r>
              <a:rPr lang="en-US" sz="1200" baseline="0" dirty="0" smtClean="0"/>
              <a:t> so </a:t>
            </a:r>
            <a:r>
              <a:rPr lang="en-US" sz="1200" dirty="0" smtClean="0"/>
              <a:t>each stage computes its own control signals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646E2-2989-480D-ACD3-F2A28938444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Kevin Walsh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2010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914400" rtl="0" eaLnBrk="1" latinLnBrk="0" hangingPunct="1">
        <a:spcBef>
          <a:spcPct val="0"/>
        </a:spcBef>
        <a:buNone/>
        <a:defRPr sz="900" kern="1200">
          <a:solidFill>
            <a:schemeClr val="bg1"/>
          </a:solidFill>
          <a:latin typeface="Calibri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<Relationship Id="rId1" Type="http://schemas.openxmlformats.org/officeDocument/2006/relationships/tags" Target="../tags/tag411.xml"/><Relationship Id="rId2" Type="http://schemas.openxmlformats.org/officeDocument/2006/relationships/tags" Target="../tags/tag412.xml"/></Relationships>
</file>

<file path=ppt/slides/_rels/slide11.xml.rels><?xml version="1.0" encoding="UTF-8" standalone="yes"?>
<Relationships xmlns="http://schemas.openxmlformats.org/package/2006/relationships"><Relationship Id="rId10" Type="http://schemas.openxmlformats.org/officeDocument/2006/relationships/tags" Target="../tags/tag422.xml"/><Relationship Id="rId11" Type="http://schemas.openxmlformats.org/officeDocument/2006/relationships/tags" Target="../tags/tag423.xml"/><Relationship Id="rId12" Type="http://schemas.openxmlformats.org/officeDocument/2006/relationships/tags" Target="../tags/tag424.xml"/><Relationship Id="rId13" Type="http://schemas.openxmlformats.org/officeDocument/2006/relationships/tags" Target="../tags/tag425.xml"/><Relationship Id="rId14" Type="http://schemas.openxmlformats.org/officeDocument/2006/relationships/tags" Target="../tags/tag426.xml"/><Relationship Id="rId15" Type="http://schemas.openxmlformats.org/officeDocument/2006/relationships/tags" Target="../tags/tag427.xml"/><Relationship Id="rId16" Type="http://schemas.openxmlformats.org/officeDocument/2006/relationships/tags" Target="../tags/tag428.xml"/><Relationship Id="rId17" Type="http://schemas.openxmlformats.org/officeDocument/2006/relationships/tags" Target="../tags/tag429.xml"/><Relationship Id="rId18" Type="http://schemas.openxmlformats.org/officeDocument/2006/relationships/tags" Target="../tags/tag430.xml"/><Relationship Id="rId19" Type="http://schemas.openxmlformats.org/officeDocument/2006/relationships/tags" Target="../tags/tag431.xml"/><Relationship Id="rId60" Type="http://schemas.openxmlformats.org/officeDocument/2006/relationships/tags" Target="../tags/tag472.xml"/><Relationship Id="rId61" Type="http://schemas.openxmlformats.org/officeDocument/2006/relationships/tags" Target="../tags/tag473.xml"/><Relationship Id="rId62" Type="http://schemas.openxmlformats.org/officeDocument/2006/relationships/tags" Target="../tags/tag474.xml"/><Relationship Id="rId63" Type="http://schemas.openxmlformats.org/officeDocument/2006/relationships/tags" Target="../tags/tag475.xml"/><Relationship Id="rId64" Type="http://schemas.openxmlformats.org/officeDocument/2006/relationships/tags" Target="../tags/tag476.xml"/><Relationship Id="rId65" Type="http://schemas.openxmlformats.org/officeDocument/2006/relationships/tags" Target="../tags/tag477.xml"/><Relationship Id="rId66" Type="http://schemas.openxmlformats.org/officeDocument/2006/relationships/tags" Target="../tags/tag478.xml"/><Relationship Id="rId67" Type="http://schemas.openxmlformats.org/officeDocument/2006/relationships/tags" Target="../tags/tag479.xml"/><Relationship Id="rId68" Type="http://schemas.openxmlformats.org/officeDocument/2006/relationships/tags" Target="../tags/tag480.xml"/><Relationship Id="rId69" Type="http://schemas.openxmlformats.org/officeDocument/2006/relationships/tags" Target="../tags/tag481.xml"/><Relationship Id="rId120" Type="http://schemas.openxmlformats.org/officeDocument/2006/relationships/tags" Target="../tags/tag532.xml"/><Relationship Id="rId121" Type="http://schemas.openxmlformats.org/officeDocument/2006/relationships/tags" Target="../tags/tag533.xml"/><Relationship Id="rId122" Type="http://schemas.openxmlformats.org/officeDocument/2006/relationships/tags" Target="../tags/tag534.xml"/><Relationship Id="rId123" Type="http://schemas.openxmlformats.org/officeDocument/2006/relationships/tags" Target="../tags/tag535.xml"/><Relationship Id="rId124" Type="http://schemas.openxmlformats.org/officeDocument/2006/relationships/tags" Target="../tags/tag536.xml"/><Relationship Id="rId125" Type="http://schemas.openxmlformats.org/officeDocument/2006/relationships/tags" Target="../tags/tag537.xml"/><Relationship Id="rId126" Type="http://schemas.openxmlformats.org/officeDocument/2006/relationships/tags" Target="../tags/tag538.xml"/><Relationship Id="rId127" Type="http://schemas.openxmlformats.org/officeDocument/2006/relationships/tags" Target="../tags/tag539.xml"/><Relationship Id="rId128" Type="http://schemas.openxmlformats.org/officeDocument/2006/relationships/tags" Target="../tags/tag540.xml"/><Relationship Id="rId129" Type="http://schemas.openxmlformats.org/officeDocument/2006/relationships/tags" Target="../tags/tag541.xml"/><Relationship Id="rId40" Type="http://schemas.openxmlformats.org/officeDocument/2006/relationships/tags" Target="../tags/tag452.xml"/><Relationship Id="rId41" Type="http://schemas.openxmlformats.org/officeDocument/2006/relationships/tags" Target="../tags/tag453.xml"/><Relationship Id="rId42" Type="http://schemas.openxmlformats.org/officeDocument/2006/relationships/tags" Target="../tags/tag454.xml"/><Relationship Id="rId90" Type="http://schemas.openxmlformats.org/officeDocument/2006/relationships/tags" Target="../tags/tag502.xml"/><Relationship Id="rId91" Type="http://schemas.openxmlformats.org/officeDocument/2006/relationships/tags" Target="../tags/tag503.xml"/><Relationship Id="rId92" Type="http://schemas.openxmlformats.org/officeDocument/2006/relationships/tags" Target="../tags/tag504.xml"/><Relationship Id="rId93" Type="http://schemas.openxmlformats.org/officeDocument/2006/relationships/tags" Target="../tags/tag505.xml"/><Relationship Id="rId94" Type="http://schemas.openxmlformats.org/officeDocument/2006/relationships/tags" Target="../tags/tag506.xml"/><Relationship Id="rId95" Type="http://schemas.openxmlformats.org/officeDocument/2006/relationships/tags" Target="../tags/tag507.xml"/><Relationship Id="rId96" Type="http://schemas.openxmlformats.org/officeDocument/2006/relationships/tags" Target="../tags/tag508.xml"/><Relationship Id="rId101" Type="http://schemas.openxmlformats.org/officeDocument/2006/relationships/tags" Target="../tags/tag513.xml"/><Relationship Id="rId102" Type="http://schemas.openxmlformats.org/officeDocument/2006/relationships/tags" Target="../tags/tag514.xml"/><Relationship Id="rId103" Type="http://schemas.openxmlformats.org/officeDocument/2006/relationships/tags" Target="../tags/tag515.xml"/><Relationship Id="rId104" Type="http://schemas.openxmlformats.org/officeDocument/2006/relationships/tags" Target="../tags/tag516.xml"/><Relationship Id="rId105" Type="http://schemas.openxmlformats.org/officeDocument/2006/relationships/tags" Target="../tags/tag517.xml"/><Relationship Id="rId106" Type="http://schemas.openxmlformats.org/officeDocument/2006/relationships/tags" Target="../tags/tag518.xml"/><Relationship Id="rId107" Type="http://schemas.openxmlformats.org/officeDocument/2006/relationships/tags" Target="../tags/tag519.xml"/><Relationship Id="rId108" Type="http://schemas.openxmlformats.org/officeDocument/2006/relationships/tags" Target="../tags/tag520.xml"/><Relationship Id="rId109" Type="http://schemas.openxmlformats.org/officeDocument/2006/relationships/tags" Target="../tags/tag521.xml"/><Relationship Id="rId97" Type="http://schemas.openxmlformats.org/officeDocument/2006/relationships/tags" Target="../tags/tag509.xml"/><Relationship Id="rId98" Type="http://schemas.openxmlformats.org/officeDocument/2006/relationships/tags" Target="../tags/tag510.xml"/><Relationship Id="rId99" Type="http://schemas.openxmlformats.org/officeDocument/2006/relationships/tags" Target="../tags/tag511.xml"/><Relationship Id="rId43" Type="http://schemas.openxmlformats.org/officeDocument/2006/relationships/tags" Target="../tags/tag455.xml"/><Relationship Id="rId44" Type="http://schemas.openxmlformats.org/officeDocument/2006/relationships/tags" Target="../tags/tag456.xml"/><Relationship Id="rId45" Type="http://schemas.openxmlformats.org/officeDocument/2006/relationships/tags" Target="../tags/tag457.xml"/><Relationship Id="rId46" Type="http://schemas.openxmlformats.org/officeDocument/2006/relationships/tags" Target="../tags/tag458.xml"/><Relationship Id="rId47" Type="http://schemas.openxmlformats.org/officeDocument/2006/relationships/tags" Target="../tags/tag459.xml"/><Relationship Id="rId48" Type="http://schemas.openxmlformats.org/officeDocument/2006/relationships/tags" Target="../tags/tag460.xml"/><Relationship Id="rId49" Type="http://schemas.openxmlformats.org/officeDocument/2006/relationships/tags" Target="../tags/tag461.xml"/><Relationship Id="rId100" Type="http://schemas.openxmlformats.org/officeDocument/2006/relationships/tags" Target="../tags/tag512.xml"/><Relationship Id="rId20" Type="http://schemas.openxmlformats.org/officeDocument/2006/relationships/tags" Target="../tags/tag432.xml"/><Relationship Id="rId21" Type="http://schemas.openxmlformats.org/officeDocument/2006/relationships/tags" Target="../tags/tag433.xml"/><Relationship Id="rId22" Type="http://schemas.openxmlformats.org/officeDocument/2006/relationships/tags" Target="../tags/tag434.xml"/><Relationship Id="rId70" Type="http://schemas.openxmlformats.org/officeDocument/2006/relationships/tags" Target="../tags/tag482.xml"/><Relationship Id="rId71" Type="http://schemas.openxmlformats.org/officeDocument/2006/relationships/tags" Target="../tags/tag483.xml"/><Relationship Id="rId72" Type="http://schemas.openxmlformats.org/officeDocument/2006/relationships/tags" Target="../tags/tag484.xml"/><Relationship Id="rId73" Type="http://schemas.openxmlformats.org/officeDocument/2006/relationships/tags" Target="../tags/tag485.xml"/><Relationship Id="rId74" Type="http://schemas.openxmlformats.org/officeDocument/2006/relationships/tags" Target="../tags/tag486.xml"/><Relationship Id="rId75" Type="http://schemas.openxmlformats.org/officeDocument/2006/relationships/tags" Target="../tags/tag487.xml"/><Relationship Id="rId76" Type="http://schemas.openxmlformats.org/officeDocument/2006/relationships/tags" Target="../tags/tag488.xml"/><Relationship Id="rId77" Type="http://schemas.openxmlformats.org/officeDocument/2006/relationships/tags" Target="../tags/tag489.xml"/><Relationship Id="rId78" Type="http://schemas.openxmlformats.org/officeDocument/2006/relationships/tags" Target="../tags/tag490.xml"/><Relationship Id="rId79" Type="http://schemas.openxmlformats.org/officeDocument/2006/relationships/tags" Target="../tags/tag491.xml"/><Relationship Id="rId23" Type="http://schemas.openxmlformats.org/officeDocument/2006/relationships/tags" Target="../tags/tag435.xml"/><Relationship Id="rId24" Type="http://schemas.openxmlformats.org/officeDocument/2006/relationships/tags" Target="../tags/tag436.xml"/><Relationship Id="rId25" Type="http://schemas.openxmlformats.org/officeDocument/2006/relationships/tags" Target="../tags/tag437.xml"/><Relationship Id="rId26" Type="http://schemas.openxmlformats.org/officeDocument/2006/relationships/tags" Target="../tags/tag438.xml"/><Relationship Id="rId27" Type="http://schemas.openxmlformats.org/officeDocument/2006/relationships/tags" Target="../tags/tag439.xml"/><Relationship Id="rId28" Type="http://schemas.openxmlformats.org/officeDocument/2006/relationships/tags" Target="../tags/tag440.xml"/><Relationship Id="rId29" Type="http://schemas.openxmlformats.org/officeDocument/2006/relationships/tags" Target="../tags/tag441.xml"/><Relationship Id="rId130" Type="http://schemas.openxmlformats.org/officeDocument/2006/relationships/tags" Target="../tags/tag542.xml"/><Relationship Id="rId131" Type="http://schemas.openxmlformats.org/officeDocument/2006/relationships/tags" Target="../tags/tag543.xml"/><Relationship Id="rId132" Type="http://schemas.openxmlformats.org/officeDocument/2006/relationships/tags" Target="../tags/tag544.xml"/><Relationship Id="rId133" Type="http://schemas.openxmlformats.org/officeDocument/2006/relationships/tags" Target="../tags/tag545.xml"/><Relationship Id="rId134" Type="http://schemas.openxmlformats.org/officeDocument/2006/relationships/tags" Target="../tags/tag546.xml"/><Relationship Id="rId135" Type="http://schemas.openxmlformats.org/officeDocument/2006/relationships/tags" Target="../tags/tag547.xml"/><Relationship Id="rId136" Type="http://schemas.openxmlformats.org/officeDocument/2006/relationships/tags" Target="../tags/tag548.xml"/><Relationship Id="rId137" Type="http://schemas.openxmlformats.org/officeDocument/2006/relationships/slideLayout" Target="../slideLayouts/slideLayout6.xml"/><Relationship Id="rId138" Type="http://schemas.openxmlformats.org/officeDocument/2006/relationships/notesSlide" Target="../notesSlides/notesSlide6.xml"/><Relationship Id="rId1" Type="http://schemas.openxmlformats.org/officeDocument/2006/relationships/tags" Target="../tags/tag413.xml"/><Relationship Id="rId2" Type="http://schemas.openxmlformats.org/officeDocument/2006/relationships/tags" Target="../tags/tag414.xml"/><Relationship Id="rId3" Type="http://schemas.openxmlformats.org/officeDocument/2006/relationships/tags" Target="../tags/tag415.xml"/><Relationship Id="rId4" Type="http://schemas.openxmlformats.org/officeDocument/2006/relationships/tags" Target="../tags/tag416.xml"/><Relationship Id="rId5" Type="http://schemas.openxmlformats.org/officeDocument/2006/relationships/tags" Target="../tags/tag417.xml"/><Relationship Id="rId6" Type="http://schemas.openxmlformats.org/officeDocument/2006/relationships/tags" Target="../tags/tag418.xml"/><Relationship Id="rId7" Type="http://schemas.openxmlformats.org/officeDocument/2006/relationships/tags" Target="../tags/tag419.xml"/><Relationship Id="rId8" Type="http://schemas.openxmlformats.org/officeDocument/2006/relationships/tags" Target="../tags/tag420.xml"/><Relationship Id="rId9" Type="http://schemas.openxmlformats.org/officeDocument/2006/relationships/tags" Target="../tags/tag421.xml"/><Relationship Id="rId50" Type="http://schemas.openxmlformats.org/officeDocument/2006/relationships/tags" Target="../tags/tag462.xml"/><Relationship Id="rId51" Type="http://schemas.openxmlformats.org/officeDocument/2006/relationships/tags" Target="../tags/tag463.xml"/><Relationship Id="rId52" Type="http://schemas.openxmlformats.org/officeDocument/2006/relationships/tags" Target="../tags/tag464.xml"/><Relationship Id="rId53" Type="http://schemas.openxmlformats.org/officeDocument/2006/relationships/tags" Target="../tags/tag465.xml"/><Relationship Id="rId54" Type="http://schemas.openxmlformats.org/officeDocument/2006/relationships/tags" Target="../tags/tag466.xml"/><Relationship Id="rId55" Type="http://schemas.openxmlformats.org/officeDocument/2006/relationships/tags" Target="../tags/tag467.xml"/><Relationship Id="rId56" Type="http://schemas.openxmlformats.org/officeDocument/2006/relationships/tags" Target="../tags/tag468.xml"/><Relationship Id="rId57" Type="http://schemas.openxmlformats.org/officeDocument/2006/relationships/tags" Target="../tags/tag469.xml"/><Relationship Id="rId58" Type="http://schemas.openxmlformats.org/officeDocument/2006/relationships/tags" Target="../tags/tag470.xml"/><Relationship Id="rId59" Type="http://schemas.openxmlformats.org/officeDocument/2006/relationships/tags" Target="../tags/tag471.xml"/><Relationship Id="rId110" Type="http://schemas.openxmlformats.org/officeDocument/2006/relationships/tags" Target="../tags/tag522.xml"/><Relationship Id="rId111" Type="http://schemas.openxmlformats.org/officeDocument/2006/relationships/tags" Target="../tags/tag523.xml"/><Relationship Id="rId112" Type="http://schemas.openxmlformats.org/officeDocument/2006/relationships/tags" Target="../tags/tag524.xml"/><Relationship Id="rId113" Type="http://schemas.openxmlformats.org/officeDocument/2006/relationships/tags" Target="../tags/tag525.xml"/><Relationship Id="rId114" Type="http://schemas.openxmlformats.org/officeDocument/2006/relationships/tags" Target="../tags/tag526.xml"/><Relationship Id="rId115" Type="http://schemas.openxmlformats.org/officeDocument/2006/relationships/tags" Target="../tags/tag527.xml"/><Relationship Id="rId116" Type="http://schemas.openxmlformats.org/officeDocument/2006/relationships/tags" Target="../tags/tag528.xml"/><Relationship Id="rId117" Type="http://schemas.openxmlformats.org/officeDocument/2006/relationships/tags" Target="../tags/tag529.xml"/><Relationship Id="rId118" Type="http://schemas.openxmlformats.org/officeDocument/2006/relationships/tags" Target="../tags/tag530.xml"/><Relationship Id="rId119" Type="http://schemas.openxmlformats.org/officeDocument/2006/relationships/tags" Target="../tags/tag531.xml"/><Relationship Id="rId30" Type="http://schemas.openxmlformats.org/officeDocument/2006/relationships/tags" Target="../tags/tag442.xml"/><Relationship Id="rId31" Type="http://schemas.openxmlformats.org/officeDocument/2006/relationships/tags" Target="../tags/tag443.xml"/><Relationship Id="rId32" Type="http://schemas.openxmlformats.org/officeDocument/2006/relationships/tags" Target="../tags/tag444.xml"/><Relationship Id="rId33" Type="http://schemas.openxmlformats.org/officeDocument/2006/relationships/tags" Target="../tags/tag445.xml"/><Relationship Id="rId34" Type="http://schemas.openxmlformats.org/officeDocument/2006/relationships/tags" Target="../tags/tag446.xml"/><Relationship Id="rId35" Type="http://schemas.openxmlformats.org/officeDocument/2006/relationships/tags" Target="../tags/tag447.xml"/><Relationship Id="rId36" Type="http://schemas.openxmlformats.org/officeDocument/2006/relationships/tags" Target="../tags/tag448.xml"/><Relationship Id="rId37" Type="http://schemas.openxmlformats.org/officeDocument/2006/relationships/tags" Target="../tags/tag449.xml"/><Relationship Id="rId38" Type="http://schemas.openxmlformats.org/officeDocument/2006/relationships/tags" Target="../tags/tag450.xml"/><Relationship Id="rId39" Type="http://schemas.openxmlformats.org/officeDocument/2006/relationships/tags" Target="../tags/tag451.xml"/><Relationship Id="rId80" Type="http://schemas.openxmlformats.org/officeDocument/2006/relationships/tags" Target="../tags/tag492.xml"/><Relationship Id="rId81" Type="http://schemas.openxmlformats.org/officeDocument/2006/relationships/tags" Target="../tags/tag493.xml"/><Relationship Id="rId82" Type="http://schemas.openxmlformats.org/officeDocument/2006/relationships/tags" Target="../tags/tag494.xml"/><Relationship Id="rId83" Type="http://schemas.openxmlformats.org/officeDocument/2006/relationships/tags" Target="../tags/tag495.xml"/><Relationship Id="rId84" Type="http://schemas.openxmlformats.org/officeDocument/2006/relationships/tags" Target="../tags/tag496.xml"/><Relationship Id="rId85" Type="http://schemas.openxmlformats.org/officeDocument/2006/relationships/tags" Target="../tags/tag497.xml"/><Relationship Id="rId86" Type="http://schemas.openxmlformats.org/officeDocument/2006/relationships/tags" Target="../tags/tag498.xml"/><Relationship Id="rId87" Type="http://schemas.openxmlformats.org/officeDocument/2006/relationships/tags" Target="../tags/tag499.xml"/><Relationship Id="rId88" Type="http://schemas.openxmlformats.org/officeDocument/2006/relationships/tags" Target="../tags/tag500.xml"/><Relationship Id="rId89" Type="http://schemas.openxmlformats.org/officeDocument/2006/relationships/tags" Target="../tags/tag50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51.xml"/><Relationship Id="rId4" Type="http://schemas.openxmlformats.org/officeDocument/2006/relationships/tags" Target="../tags/tag552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7.xml"/><Relationship Id="rId1" Type="http://schemas.openxmlformats.org/officeDocument/2006/relationships/tags" Target="../tags/tag549.xml"/><Relationship Id="rId2" Type="http://schemas.openxmlformats.org/officeDocument/2006/relationships/tags" Target="../tags/tag550.xml"/></Relationships>
</file>

<file path=ppt/slides/_rels/slide13.xml.rels><?xml version="1.0" encoding="UTF-8" standalone="yes"?>
<Relationships xmlns="http://schemas.openxmlformats.org/package/2006/relationships"><Relationship Id="rId20" Type="http://schemas.openxmlformats.org/officeDocument/2006/relationships/tags" Target="../tags/tag572.xml"/><Relationship Id="rId21" Type="http://schemas.openxmlformats.org/officeDocument/2006/relationships/tags" Target="../tags/tag573.xml"/><Relationship Id="rId22" Type="http://schemas.openxmlformats.org/officeDocument/2006/relationships/tags" Target="../tags/tag574.xml"/><Relationship Id="rId23" Type="http://schemas.openxmlformats.org/officeDocument/2006/relationships/tags" Target="../tags/tag575.xml"/><Relationship Id="rId24" Type="http://schemas.openxmlformats.org/officeDocument/2006/relationships/tags" Target="../tags/tag576.xml"/><Relationship Id="rId25" Type="http://schemas.openxmlformats.org/officeDocument/2006/relationships/tags" Target="../tags/tag577.xml"/><Relationship Id="rId26" Type="http://schemas.openxmlformats.org/officeDocument/2006/relationships/tags" Target="../tags/tag578.xml"/><Relationship Id="rId27" Type="http://schemas.openxmlformats.org/officeDocument/2006/relationships/tags" Target="../tags/tag579.xml"/><Relationship Id="rId28" Type="http://schemas.openxmlformats.org/officeDocument/2006/relationships/tags" Target="../tags/tag580.xml"/><Relationship Id="rId29" Type="http://schemas.openxmlformats.org/officeDocument/2006/relationships/tags" Target="../tags/tag581.xml"/><Relationship Id="rId1" Type="http://schemas.openxmlformats.org/officeDocument/2006/relationships/tags" Target="../tags/tag553.xml"/><Relationship Id="rId2" Type="http://schemas.openxmlformats.org/officeDocument/2006/relationships/tags" Target="../tags/tag554.xml"/><Relationship Id="rId3" Type="http://schemas.openxmlformats.org/officeDocument/2006/relationships/tags" Target="../tags/tag555.xml"/><Relationship Id="rId4" Type="http://schemas.openxmlformats.org/officeDocument/2006/relationships/tags" Target="../tags/tag556.xml"/><Relationship Id="rId5" Type="http://schemas.openxmlformats.org/officeDocument/2006/relationships/tags" Target="../tags/tag557.xml"/><Relationship Id="rId30" Type="http://schemas.openxmlformats.org/officeDocument/2006/relationships/tags" Target="../tags/tag582.xml"/><Relationship Id="rId31" Type="http://schemas.openxmlformats.org/officeDocument/2006/relationships/tags" Target="../tags/tag583.xml"/><Relationship Id="rId32" Type="http://schemas.openxmlformats.org/officeDocument/2006/relationships/tags" Target="../tags/tag584.xml"/><Relationship Id="rId9" Type="http://schemas.openxmlformats.org/officeDocument/2006/relationships/tags" Target="../tags/tag561.xml"/><Relationship Id="rId6" Type="http://schemas.openxmlformats.org/officeDocument/2006/relationships/tags" Target="../tags/tag558.xml"/><Relationship Id="rId7" Type="http://schemas.openxmlformats.org/officeDocument/2006/relationships/tags" Target="../tags/tag559.xml"/><Relationship Id="rId8" Type="http://schemas.openxmlformats.org/officeDocument/2006/relationships/tags" Target="../tags/tag560.xml"/><Relationship Id="rId33" Type="http://schemas.openxmlformats.org/officeDocument/2006/relationships/tags" Target="../tags/tag585.xml"/><Relationship Id="rId34" Type="http://schemas.openxmlformats.org/officeDocument/2006/relationships/tags" Target="../tags/tag586.xml"/><Relationship Id="rId35" Type="http://schemas.openxmlformats.org/officeDocument/2006/relationships/tags" Target="../tags/tag587.xml"/><Relationship Id="rId36" Type="http://schemas.openxmlformats.org/officeDocument/2006/relationships/tags" Target="../tags/tag588.xml"/><Relationship Id="rId10" Type="http://schemas.openxmlformats.org/officeDocument/2006/relationships/tags" Target="../tags/tag562.xml"/><Relationship Id="rId11" Type="http://schemas.openxmlformats.org/officeDocument/2006/relationships/tags" Target="../tags/tag563.xml"/><Relationship Id="rId12" Type="http://schemas.openxmlformats.org/officeDocument/2006/relationships/tags" Target="../tags/tag564.xml"/><Relationship Id="rId13" Type="http://schemas.openxmlformats.org/officeDocument/2006/relationships/tags" Target="../tags/tag565.xml"/><Relationship Id="rId14" Type="http://schemas.openxmlformats.org/officeDocument/2006/relationships/tags" Target="../tags/tag566.xml"/><Relationship Id="rId15" Type="http://schemas.openxmlformats.org/officeDocument/2006/relationships/tags" Target="../tags/tag567.xml"/><Relationship Id="rId16" Type="http://schemas.openxmlformats.org/officeDocument/2006/relationships/tags" Target="../tags/tag568.xml"/><Relationship Id="rId17" Type="http://schemas.openxmlformats.org/officeDocument/2006/relationships/tags" Target="../tags/tag569.xml"/><Relationship Id="rId18" Type="http://schemas.openxmlformats.org/officeDocument/2006/relationships/tags" Target="../tags/tag570.xml"/><Relationship Id="rId19" Type="http://schemas.openxmlformats.org/officeDocument/2006/relationships/tags" Target="../tags/tag571.xml"/><Relationship Id="rId37" Type="http://schemas.openxmlformats.org/officeDocument/2006/relationships/tags" Target="../tags/tag589.xml"/><Relationship Id="rId38" Type="http://schemas.openxmlformats.org/officeDocument/2006/relationships/tags" Target="../tags/tag590.xml"/><Relationship Id="rId39" Type="http://schemas.openxmlformats.org/officeDocument/2006/relationships/tags" Target="../tags/tag591.xml"/><Relationship Id="rId40" Type="http://schemas.openxmlformats.org/officeDocument/2006/relationships/tags" Target="../tags/tag592.xml"/><Relationship Id="rId41" Type="http://schemas.openxmlformats.org/officeDocument/2006/relationships/tags" Target="../tags/tag593.xml"/><Relationship Id="rId42" Type="http://schemas.openxmlformats.org/officeDocument/2006/relationships/tags" Target="../tags/tag594.xml"/><Relationship Id="rId43" Type="http://schemas.openxmlformats.org/officeDocument/2006/relationships/tags" Target="../tags/tag595.xml"/><Relationship Id="rId44" Type="http://schemas.openxmlformats.org/officeDocument/2006/relationships/tags" Target="../tags/tag596.xml"/><Relationship Id="rId45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8.xml"/><Relationship Id="rId1" Type="http://schemas.openxmlformats.org/officeDocument/2006/relationships/tags" Target="../tags/tag597.xml"/><Relationship Id="rId2" Type="http://schemas.openxmlformats.org/officeDocument/2006/relationships/tags" Target="../tags/tag598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611.xml"/><Relationship Id="rId14" Type="http://schemas.openxmlformats.org/officeDocument/2006/relationships/tags" Target="../tags/tag612.xml"/><Relationship Id="rId15" Type="http://schemas.openxmlformats.org/officeDocument/2006/relationships/tags" Target="../tags/tag613.xml"/><Relationship Id="rId16" Type="http://schemas.openxmlformats.org/officeDocument/2006/relationships/tags" Target="../tags/tag614.xml"/><Relationship Id="rId17" Type="http://schemas.openxmlformats.org/officeDocument/2006/relationships/tags" Target="../tags/tag615.xml"/><Relationship Id="rId18" Type="http://schemas.openxmlformats.org/officeDocument/2006/relationships/tags" Target="../tags/tag616.xml"/><Relationship Id="rId19" Type="http://schemas.openxmlformats.org/officeDocument/2006/relationships/tags" Target="../tags/tag617.xml"/><Relationship Id="rId50" Type="http://schemas.openxmlformats.org/officeDocument/2006/relationships/tags" Target="../tags/tag648.xml"/><Relationship Id="rId51" Type="http://schemas.openxmlformats.org/officeDocument/2006/relationships/tags" Target="../tags/tag649.xml"/><Relationship Id="rId52" Type="http://schemas.openxmlformats.org/officeDocument/2006/relationships/tags" Target="../tags/tag650.xml"/><Relationship Id="rId53" Type="http://schemas.openxmlformats.org/officeDocument/2006/relationships/tags" Target="../tags/tag651.xml"/><Relationship Id="rId54" Type="http://schemas.openxmlformats.org/officeDocument/2006/relationships/slideLayout" Target="../slideLayouts/slideLayout6.xml"/><Relationship Id="rId55" Type="http://schemas.openxmlformats.org/officeDocument/2006/relationships/notesSlide" Target="../notesSlides/notesSlide9.xml"/><Relationship Id="rId40" Type="http://schemas.openxmlformats.org/officeDocument/2006/relationships/tags" Target="../tags/tag638.xml"/><Relationship Id="rId41" Type="http://schemas.openxmlformats.org/officeDocument/2006/relationships/tags" Target="../tags/tag639.xml"/><Relationship Id="rId42" Type="http://schemas.openxmlformats.org/officeDocument/2006/relationships/tags" Target="../tags/tag640.xml"/><Relationship Id="rId43" Type="http://schemas.openxmlformats.org/officeDocument/2006/relationships/tags" Target="../tags/tag641.xml"/><Relationship Id="rId44" Type="http://schemas.openxmlformats.org/officeDocument/2006/relationships/tags" Target="../tags/tag642.xml"/><Relationship Id="rId45" Type="http://schemas.openxmlformats.org/officeDocument/2006/relationships/tags" Target="../tags/tag643.xml"/><Relationship Id="rId46" Type="http://schemas.openxmlformats.org/officeDocument/2006/relationships/tags" Target="../tags/tag644.xml"/><Relationship Id="rId47" Type="http://schemas.openxmlformats.org/officeDocument/2006/relationships/tags" Target="../tags/tag645.xml"/><Relationship Id="rId48" Type="http://schemas.openxmlformats.org/officeDocument/2006/relationships/tags" Target="../tags/tag646.xml"/><Relationship Id="rId49" Type="http://schemas.openxmlformats.org/officeDocument/2006/relationships/tags" Target="../tags/tag647.xml"/><Relationship Id="rId1" Type="http://schemas.openxmlformats.org/officeDocument/2006/relationships/tags" Target="../tags/tag599.xml"/><Relationship Id="rId2" Type="http://schemas.openxmlformats.org/officeDocument/2006/relationships/tags" Target="../tags/tag600.xml"/><Relationship Id="rId3" Type="http://schemas.openxmlformats.org/officeDocument/2006/relationships/tags" Target="../tags/tag601.xml"/><Relationship Id="rId4" Type="http://schemas.openxmlformats.org/officeDocument/2006/relationships/tags" Target="../tags/tag602.xml"/><Relationship Id="rId5" Type="http://schemas.openxmlformats.org/officeDocument/2006/relationships/tags" Target="../tags/tag603.xml"/><Relationship Id="rId6" Type="http://schemas.openxmlformats.org/officeDocument/2006/relationships/tags" Target="../tags/tag604.xml"/><Relationship Id="rId7" Type="http://schemas.openxmlformats.org/officeDocument/2006/relationships/tags" Target="../tags/tag605.xml"/><Relationship Id="rId8" Type="http://schemas.openxmlformats.org/officeDocument/2006/relationships/tags" Target="../tags/tag606.xml"/><Relationship Id="rId9" Type="http://schemas.openxmlformats.org/officeDocument/2006/relationships/tags" Target="../tags/tag607.xml"/><Relationship Id="rId30" Type="http://schemas.openxmlformats.org/officeDocument/2006/relationships/tags" Target="../tags/tag628.xml"/><Relationship Id="rId31" Type="http://schemas.openxmlformats.org/officeDocument/2006/relationships/tags" Target="../tags/tag629.xml"/><Relationship Id="rId32" Type="http://schemas.openxmlformats.org/officeDocument/2006/relationships/tags" Target="../tags/tag630.xml"/><Relationship Id="rId33" Type="http://schemas.openxmlformats.org/officeDocument/2006/relationships/tags" Target="../tags/tag631.xml"/><Relationship Id="rId34" Type="http://schemas.openxmlformats.org/officeDocument/2006/relationships/tags" Target="../tags/tag632.xml"/><Relationship Id="rId35" Type="http://schemas.openxmlformats.org/officeDocument/2006/relationships/tags" Target="../tags/tag633.xml"/><Relationship Id="rId36" Type="http://schemas.openxmlformats.org/officeDocument/2006/relationships/tags" Target="../tags/tag634.xml"/><Relationship Id="rId37" Type="http://schemas.openxmlformats.org/officeDocument/2006/relationships/tags" Target="../tags/tag635.xml"/><Relationship Id="rId38" Type="http://schemas.openxmlformats.org/officeDocument/2006/relationships/tags" Target="../tags/tag636.xml"/><Relationship Id="rId39" Type="http://schemas.openxmlformats.org/officeDocument/2006/relationships/tags" Target="../tags/tag637.xml"/><Relationship Id="rId20" Type="http://schemas.openxmlformats.org/officeDocument/2006/relationships/tags" Target="../tags/tag618.xml"/><Relationship Id="rId21" Type="http://schemas.openxmlformats.org/officeDocument/2006/relationships/tags" Target="../tags/tag619.xml"/><Relationship Id="rId22" Type="http://schemas.openxmlformats.org/officeDocument/2006/relationships/tags" Target="../tags/tag620.xml"/><Relationship Id="rId23" Type="http://schemas.openxmlformats.org/officeDocument/2006/relationships/tags" Target="../tags/tag621.xml"/><Relationship Id="rId24" Type="http://schemas.openxmlformats.org/officeDocument/2006/relationships/tags" Target="../tags/tag622.xml"/><Relationship Id="rId25" Type="http://schemas.openxmlformats.org/officeDocument/2006/relationships/tags" Target="../tags/tag623.xml"/><Relationship Id="rId26" Type="http://schemas.openxmlformats.org/officeDocument/2006/relationships/tags" Target="../tags/tag624.xml"/><Relationship Id="rId27" Type="http://schemas.openxmlformats.org/officeDocument/2006/relationships/tags" Target="../tags/tag625.xml"/><Relationship Id="rId28" Type="http://schemas.openxmlformats.org/officeDocument/2006/relationships/tags" Target="../tags/tag626.xml"/><Relationship Id="rId29" Type="http://schemas.openxmlformats.org/officeDocument/2006/relationships/tags" Target="../tags/tag627.xml"/><Relationship Id="rId10" Type="http://schemas.openxmlformats.org/officeDocument/2006/relationships/tags" Target="../tags/tag608.xml"/><Relationship Id="rId11" Type="http://schemas.openxmlformats.org/officeDocument/2006/relationships/tags" Target="../tags/tag609.xml"/><Relationship Id="rId12" Type="http://schemas.openxmlformats.org/officeDocument/2006/relationships/tags" Target="../tags/tag6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0.xml"/><Relationship Id="rId1" Type="http://schemas.openxmlformats.org/officeDocument/2006/relationships/tags" Target="../tags/tag652.xml"/><Relationship Id="rId2" Type="http://schemas.openxmlformats.org/officeDocument/2006/relationships/tags" Target="../tags/tag653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666.xml"/><Relationship Id="rId14" Type="http://schemas.openxmlformats.org/officeDocument/2006/relationships/tags" Target="../tags/tag667.xml"/><Relationship Id="rId15" Type="http://schemas.openxmlformats.org/officeDocument/2006/relationships/tags" Target="../tags/tag668.xml"/><Relationship Id="rId16" Type="http://schemas.openxmlformats.org/officeDocument/2006/relationships/tags" Target="../tags/tag669.xml"/><Relationship Id="rId17" Type="http://schemas.openxmlformats.org/officeDocument/2006/relationships/tags" Target="../tags/tag670.xml"/><Relationship Id="rId18" Type="http://schemas.openxmlformats.org/officeDocument/2006/relationships/tags" Target="../tags/tag671.xml"/><Relationship Id="rId19" Type="http://schemas.openxmlformats.org/officeDocument/2006/relationships/tags" Target="../tags/tag672.xml"/><Relationship Id="rId50" Type="http://schemas.openxmlformats.org/officeDocument/2006/relationships/tags" Target="../tags/tag703.xml"/><Relationship Id="rId51" Type="http://schemas.openxmlformats.org/officeDocument/2006/relationships/tags" Target="../tags/tag704.xml"/><Relationship Id="rId52" Type="http://schemas.openxmlformats.org/officeDocument/2006/relationships/tags" Target="../tags/tag705.xml"/><Relationship Id="rId53" Type="http://schemas.openxmlformats.org/officeDocument/2006/relationships/tags" Target="../tags/tag706.xml"/><Relationship Id="rId54" Type="http://schemas.openxmlformats.org/officeDocument/2006/relationships/tags" Target="../tags/tag707.xml"/><Relationship Id="rId55" Type="http://schemas.openxmlformats.org/officeDocument/2006/relationships/tags" Target="../tags/tag708.xml"/><Relationship Id="rId56" Type="http://schemas.openxmlformats.org/officeDocument/2006/relationships/tags" Target="../tags/tag709.xml"/><Relationship Id="rId57" Type="http://schemas.openxmlformats.org/officeDocument/2006/relationships/tags" Target="../tags/tag710.xml"/><Relationship Id="rId58" Type="http://schemas.openxmlformats.org/officeDocument/2006/relationships/tags" Target="../tags/tag711.xml"/><Relationship Id="rId59" Type="http://schemas.openxmlformats.org/officeDocument/2006/relationships/tags" Target="../tags/tag712.xml"/><Relationship Id="rId40" Type="http://schemas.openxmlformats.org/officeDocument/2006/relationships/tags" Target="../tags/tag693.xml"/><Relationship Id="rId41" Type="http://schemas.openxmlformats.org/officeDocument/2006/relationships/tags" Target="../tags/tag694.xml"/><Relationship Id="rId42" Type="http://schemas.openxmlformats.org/officeDocument/2006/relationships/tags" Target="../tags/tag695.xml"/><Relationship Id="rId43" Type="http://schemas.openxmlformats.org/officeDocument/2006/relationships/tags" Target="../tags/tag696.xml"/><Relationship Id="rId44" Type="http://schemas.openxmlformats.org/officeDocument/2006/relationships/tags" Target="../tags/tag697.xml"/><Relationship Id="rId45" Type="http://schemas.openxmlformats.org/officeDocument/2006/relationships/tags" Target="../tags/tag698.xml"/><Relationship Id="rId46" Type="http://schemas.openxmlformats.org/officeDocument/2006/relationships/tags" Target="../tags/tag699.xml"/><Relationship Id="rId47" Type="http://schemas.openxmlformats.org/officeDocument/2006/relationships/tags" Target="../tags/tag700.xml"/><Relationship Id="rId48" Type="http://schemas.openxmlformats.org/officeDocument/2006/relationships/tags" Target="../tags/tag701.xml"/><Relationship Id="rId49" Type="http://schemas.openxmlformats.org/officeDocument/2006/relationships/tags" Target="../tags/tag702.xml"/><Relationship Id="rId1" Type="http://schemas.openxmlformats.org/officeDocument/2006/relationships/tags" Target="../tags/tag654.xml"/><Relationship Id="rId2" Type="http://schemas.openxmlformats.org/officeDocument/2006/relationships/tags" Target="../tags/tag655.xml"/><Relationship Id="rId3" Type="http://schemas.openxmlformats.org/officeDocument/2006/relationships/tags" Target="../tags/tag656.xml"/><Relationship Id="rId4" Type="http://schemas.openxmlformats.org/officeDocument/2006/relationships/tags" Target="../tags/tag657.xml"/><Relationship Id="rId5" Type="http://schemas.openxmlformats.org/officeDocument/2006/relationships/tags" Target="../tags/tag658.xml"/><Relationship Id="rId6" Type="http://schemas.openxmlformats.org/officeDocument/2006/relationships/tags" Target="../tags/tag659.xml"/><Relationship Id="rId7" Type="http://schemas.openxmlformats.org/officeDocument/2006/relationships/tags" Target="../tags/tag660.xml"/><Relationship Id="rId8" Type="http://schemas.openxmlformats.org/officeDocument/2006/relationships/tags" Target="../tags/tag661.xml"/><Relationship Id="rId9" Type="http://schemas.openxmlformats.org/officeDocument/2006/relationships/tags" Target="../tags/tag662.xml"/><Relationship Id="rId30" Type="http://schemas.openxmlformats.org/officeDocument/2006/relationships/tags" Target="../tags/tag683.xml"/><Relationship Id="rId31" Type="http://schemas.openxmlformats.org/officeDocument/2006/relationships/tags" Target="../tags/tag684.xml"/><Relationship Id="rId32" Type="http://schemas.openxmlformats.org/officeDocument/2006/relationships/tags" Target="../tags/tag685.xml"/><Relationship Id="rId33" Type="http://schemas.openxmlformats.org/officeDocument/2006/relationships/tags" Target="../tags/tag686.xml"/><Relationship Id="rId34" Type="http://schemas.openxmlformats.org/officeDocument/2006/relationships/tags" Target="../tags/tag687.xml"/><Relationship Id="rId35" Type="http://schemas.openxmlformats.org/officeDocument/2006/relationships/tags" Target="../tags/tag688.xml"/><Relationship Id="rId36" Type="http://schemas.openxmlformats.org/officeDocument/2006/relationships/tags" Target="../tags/tag689.xml"/><Relationship Id="rId37" Type="http://schemas.openxmlformats.org/officeDocument/2006/relationships/tags" Target="../tags/tag690.xml"/><Relationship Id="rId38" Type="http://schemas.openxmlformats.org/officeDocument/2006/relationships/tags" Target="../tags/tag691.xml"/><Relationship Id="rId39" Type="http://schemas.openxmlformats.org/officeDocument/2006/relationships/tags" Target="../tags/tag692.xml"/><Relationship Id="rId20" Type="http://schemas.openxmlformats.org/officeDocument/2006/relationships/tags" Target="../tags/tag673.xml"/><Relationship Id="rId21" Type="http://schemas.openxmlformats.org/officeDocument/2006/relationships/tags" Target="../tags/tag674.xml"/><Relationship Id="rId22" Type="http://schemas.openxmlformats.org/officeDocument/2006/relationships/tags" Target="../tags/tag675.xml"/><Relationship Id="rId23" Type="http://schemas.openxmlformats.org/officeDocument/2006/relationships/tags" Target="../tags/tag676.xml"/><Relationship Id="rId24" Type="http://schemas.openxmlformats.org/officeDocument/2006/relationships/tags" Target="../tags/tag677.xml"/><Relationship Id="rId25" Type="http://schemas.openxmlformats.org/officeDocument/2006/relationships/tags" Target="../tags/tag678.xml"/><Relationship Id="rId26" Type="http://schemas.openxmlformats.org/officeDocument/2006/relationships/tags" Target="../tags/tag679.xml"/><Relationship Id="rId27" Type="http://schemas.openxmlformats.org/officeDocument/2006/relationships/tags" Target="../tags/tag680.xml"/><Relationship Id="rId28" Type="http://schemas.openxmlformats.org/officeDocument/2006/relationships/tags" Target="../tags/tag681.xml"/><Relationship Id="rId29" Type="http://schemas.openxmlformats.org/officeDocument/2006/relationships/tags" Target="../tags/tag682.xml"/><Relationship Id="rId60" Type="http://schemas.openxmlformats.org/officeDocument/2006/relationships/slideLayout" Target="../slideLayouts/slideLayout6.xml"/><Relationship Id="rId10" Type="http://schemas.openxmlformats.org/officeDocument/2006/relationships/tags" Target="../tags/tag663.xml"/><Relationship Id="rId11" Type="http://schemas.openxmlformats.org/officeDocument/2006/relationships/tags" Target="../tags/tag664.xml"/><Relationship Id="rId12" Type="http://schemas.openxmlformats.org/officeDocument/2006/relationships/tags" Target="../tags/tag66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1.xml"/><Relationship Id="rId1" Type="http://schemas.openxmlformats.org/officeDocument/2006/relationships/tags" Target="../tags/tag713.xml"/><Relationship Id="rId2" Type="http://schemas.openxmlformats.org/officeDocument/2006/relationships/tags" Target="../tags/tag714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tags" Target="../tags/tag723.xml"/><Relationship Id="rId20" Type="http://schemas.openxmlformats.org/officeDocument/2006/relationships/tags" Target="../tags/tag734.xml"/><Relationship Id="rId21" Type="http://schemas.openxmlformats.org/officeDocument/2006/relationships/tags" Target="../tags/tag735.xml"/><Relationship Id="rId22" Type="http://schemas.openxmlformats.org/officeDocument/2006/relationships/tags" Target="../tags/tag736.xml"/><Relationship Id="rId23" Type="http://schemas.openxmlformats.org/officeDocument/2006/relationships/tags" Target="../tags/tag737.xml"/><Relationship Id="rId24" Type="http://schemas.openxmlformats.org/officeDocument/2006/relationships/tags" Target="../tags/tag738.xml"/><Relationship Id="rId25" Type="http://schemas.openxmlformats.org/officeDocument/2006/relationships/tags" Target="../tags/tag739.xml"/><Relationship Id="rId26" Type="http://schemas.openxmlformats.org/officeDocument/2006/relationships/slideLayout" Target="../slideLayouts/slideLayout6.xml"/><Relationship Id="rId10" Type="http://schemas.openxmlformats.org/officeDocument/2006/relationships/tags" Target="../tags/tag724.xml"/><Relationship Id="rId11" Type="http://schemas.openxmlformats.org/officeDocument/2006/relationships/tags" Target="../tags/tag725.xml"/><Relationship Id="rId12" Type="http://schemas.openxmlformats.org/officeDocument/2006/relationships/tags" Target="../tags/tag726.xml"/><Relationship Id="rId13" Type="http://schemas.openxmlformats.org/officeDocument/2006/relationships/tags" Target="../tags/tag727.xml"/><Relationship Id="rId14" Type="http://schemas.openxmlformats.org/officeDocument/2006/relationships/tags" Target="../tags/tag728.xml"/><Relationship Id="rId15" Type="http://schemas.openxmlformats.org/officeDocument/2006/relationships/tags" Target="../tags/tag729.xml"/><Relationship Id="rId16" Type="http://schemas.openxmlformats.org/officeDocument/2006/relationships/tags" Target="../tags/tag730.xml"/><Relationship Id="rId17" Type="http://schemas.openxmlformats.org/officeDocument/2006/relationships/tags" Target="../tags/tag731.xml"/><Relationship Id="rId18" Type="http://schemas.openxmlformats.org/officeDocument/2006/relationships/tags" Target="../tags/tag732.xml"/><Relationship Id="rId19" Type="http://schemas.openxmlformats.org/officeDocument/2006/relationships/tags" Target="../tags/tag733.xml"/><Relationship Id="rId1" Type="http://schemas.openxmlformats.org/officeDocument/2006/relationships/tags" Target="../tags/tag715.xml"/><Relationship Id="rId2" Type="http://schemas.openxmlformats.org/officeDocument/2006/relationships/tags" Target="../tags/tag716.xml"/><Relationship Id="rId3" Type="http://schemas.openxmlformats.org/officeDocument/2006/relationships/tags" Target="../tags/tag717.xml"/><Relationship Id="rId4" Type="http://schemas.openxmlformats.org/officeDocument/2006/relationships/tags" Target="../tags/tag718.xml"/><Relationship Id="rId5" Type="http://schemas.openxmlformats.org/officeDocument/2006/relationships/tags" Target="../tags/tag719.xml"/><Relationship Id="rId6" Type="http://schemas.openxmlformats.org/officeDocument/2006/relationships/tags" Target="../tags/tag720.xml"/><Relationship Id="rId7" Type="http://schemas.openxmlformats.org/officeDocument/2006/relationships/tags" Target="../tags/tag721.xml"/><Relationship Id="rId8" Type="http://schemas.openxmlformats.org/officeDocument/2006/relationships/tags" Target="../tags/tag7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2.xml"/><Relationship Id="rId1" Type="http://schemas.openxmlformats.org/officeDocument/2006/relationships/tags" Target="../tags/tag740.xml"/><Relationship Id="rId2" Type="http://schemas.openxmlformats.org/officeDocument/2006/relationships/tags" Target="../tags/tag741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750.xml"/><Relationship Id="rId20" Type="http://schemas.openxmlformats.org/officeDocument/2006/relationships/tags" Target="../tags/tag761.xml"/><Relationship Id="rId21" Type="http://schemas.openxmlformats.org/officeDocument/2006/relationships/slideLayout" Target="../slideLayouts/slideLayout6.xml"/><Relationship Id="rId10" Type="http://schemas.openxmlformats.org/officeDocument/2006/relationships/tags" Target="../tags/tag751.xml"/><Relationship Id="rId11" Type="http://schemas.openxmlformats.org/officeDocument/2006/relationships/tags" Target="../tags/tag752.xml"/><Relationship Id="rId12" Type="http://schemas.openxmlformats.org/officeDocument/2006/relationships/tags" Target="../tags/tag753.xml"/><Relationship Id="rId13" Type="http://schemas.openxmlformats.org/officeDocument/2006/relationships/tags" Target="../tags/tag754.xml"/><Relationship Id="rId14" Type="http://schemas.openxmlformats.org/officeDocument/2006/relationships/tags" Target="../tags/tag755.xml"/><Relationship Id="rId15" Type="http://schemas.openxmlformats.org/officeDocument/2006/relationships/tags" Target="../tags/tag756.xml"/><Relationship Id="rId16" Type="http://schemas.openxmlformats.org/officeDocument/2006/relationships/tags" Target="../tags/tag757.xml"/><Relationship Id="rId17" Type="http://schemas.openxmlformats.org/officeDocument/2006/relationships/tags" Target="../tags/tag758.xml"/><Relationship Id="rId18" Type="http://schemas.openxmlformats.org/officeDocument/2006/relationships/tags" Target="../tags/tag759.xml"/><Relationship Id="rId19" Type="http://schemas.openxmlformats.org/officeDocument/2006/relationships/tags" Target="../tags/tag760.xml"/><Relationship Id="rId1" Type="http://schemas.openxmlformats.org/officeDocument/2006/relationships/tags" Target="../tags/tag742.xml"/><Relationship Id="rId2" Type="http://schemas.openxmlformats.org/officeDocument/2006/relationships/tags" Target="../tags/tag743.xml"/><Relationship Id="rId3" Type="http://schemas.openxmlformats.org/officeDocument/2006/relationships/tags" Target="../tags/tag744.xml"/><Relationship Id="rId4" Type="http://schemas.openxmlformats.org/officeDocument/2006/relationships/tags" Target="../tags/tag745.xml"/><Relationship Id="rId5" Type="http://schemas.openxmlformats.org/officeDocument/2006/relationships/tags" Target="../tags/tag746.xml"/><Relationship Id="rId6" Type="http://schemas.openxmlformats.org/officeDocument/2006/relationships/tags" Target="../tags/tag747.xml"/><Relationship Id="rId7" Type="http://schemas.openxmlformats.org/officeDocument/2006/relationships/tags" Target="../tags/tag748.xml"/><Relationship Id="rId8" Type="http://schemas.openxmlformats.org/officeDocument/2006/relationships/tags" Target="../tags/tag749.xml"/></Relationships>
</file>

<file path=ppt/slides/_rels/slide22.xml.rels><?xml version="1.0" encoding="UTF-8" standalone="yes"?>
<Relationships xmlns="http://schemas.openxmlformats.org/package/2006/relationships"><Relationship Id="rId101" Type="http://schemas.openxmlformats.org/officeDocument/2006/relationships/slideLayout" Target="../slideLayouts/slideLayout7.xml"/><Relationship Id="rId1" Type="http://schemas.openxmlformats.org/officeDocument/2006/relationships/tags" Target="../tags/tag762.xml"/><Relationship Id="rId2" Type="http://schemas.openxmlformats.org/officeDocument/2006/relationships/tags" Target="../tags/tag763.xml"/><Relationship Id="rId3" Type="http://schemas.openxmlformats.org/officeDocument/2006/relationships/tags" Target="../tags/tag764.xml"/><Relationship Id="rId4" Type="http://schemas.openxmlformats.org/officeDocument/2006/relationships/tags" Target="../tags/tag765.xml"/><Relationship Id="rId5" Type="http://schemas.openxmlformats.org/officeDocument/2006/relationships/tags" Target="../tags/tag766.xml"/><Relationship Id="rId6" Type="http://schemas.openxmlformats.org/officeDocument/2006/relationships/tags" Target="../tags/tag767.xml"/><Relationship Id="rId7" Type="http://schemas.openxmlformats.org/officeDocument/2006/relationships/tags" Target="../tags/tag768.xml"/><Relationship Id="rId8" Type="http://schemas.openxmlformats.org/officeDocument/2006/relationships/tags" Target="../tags/tag769.xml"/><Relationship Id="rId9" Type="http://schemas.openxmlformats.org/officeDocument/2006/relationships/tags" Target="../tags/tag770.xml"/><Relationship Id="rId10" Type="http://schemas.openxmlformats.org/officeDocument/2006/relationships/tags" Target="../tags/tag771.xml"/><Relationship Id="rId11" Type="http://schemas.openxmlformats.org/officeDocument/2006/relationships/tags" Target="../tags/tag772.xml"/><Relationship Id="rId12" Type="http://schemas.openxmlformats.org/officeDocument/2006/relationships/tags" Target="../tags/tag773.xml"/><Relationship Id="rId13" Type="http://schemas.openxmlformats.org/officeDocument/2006/relationships/tags" Target="../tags/tag774.xml"/><Relationship Id="rId14" Type="http://schemas.openxmlformats.org/officeDocument/2006/relationships/tags" Target="../tags/tag775.xml"/><Relationship Id="rId15" Type="http://schemas.openxmlformats.org/officeDocument/2006/relationships/tags" Target="../tags/tag776.xml"/><Relationship Id="rId16" Type="http://schemas.openxmlformats.org/officeDocument/2006/relationships/tags" Target="../tags/tag777.xml"/><Relationship Id="rId17" Type="http://schemas.openxmlformats.org/officeDocument/2006/relationships/tags" Target="../tags/tag778.xml"/><Relationship Id="rId18" Type="http://schemas.openxmlformats.org/officeDocument/2006/relationships/tags" Target="../tags/tag779.xml"/><Relationship Id="rId19" Type="http://schemas.openxmlformats.org/officeDocument/2006/relationships/tags" Target="../tags/tag780.xml"/><Relationship Id="rId30" Type="http://schemas.openxmlformats.org/officeDocument/2006/relationships/tags" Target="../tags/tag791.xml"/><Relationship Id="rId31" Type="http://schemas.openxmlformats.org/officeDocument/2006/relationships/tags" Target="../tags/tag792.xml"/><Relationship Id="rId32" Type="http://schemas.openxmlformats.org/officeDocument/2006/relationships/tags" Target="../tags/tag793.xml"/><Relationship Id="rId33" Type="http://schemas.openxmlformats.org/officeDocument/2006/relationships/tags" Target="../tags/tag794.xml"/><Relationship Id="rId34" Type="http://schemas.openxmlformats.org/officeDocument/2006/relationships/tags" Target="../tags/tag795.xml"/><Relationship Id="rId35" Type="http://schemas.openxmlformats.org/officeDocument/2006/relationships/tags" Target="../tags/tag796.xml"/><Relationship Id="rId36" Type="http://schemas.openxmlformats.org/officeDocument/2006/relationships/tags" Target="../tags/tag797.xml"/><Relationship Id="rId37" Type="http://schemas.openxmlformats.org/officeDocument/2006/relationships/tags" Target="../tags/tag798.xml"/><Relationship Id="rId38" Type="http://schemas.openxmlformats.org/officeDocument/2006/relationships/tags" Target="../tags/tag799.xml"/><Relationship Id="rId39" Type="http://schemas.openxmlformats.org/officeDocument/2006/relationships/tags" Target="../tags/tag800.xml"/><Relationship Id="rId50" Type="http://schemas.openxmlformats.org/officeDocument/2006/relationships/tags" Target="../tags/tag811.xml"/><Relationship Id="rId51" Type="http://schemas.openxmlformats.org/officeDocument/2006/relationships/tags" Target="../tags/tag812.xml"/><Relationship Id="rId52" Type="http://schemas.openxmlformats.org/officeDocument/2006/relationships/tags" Target="../tags/tag813.xml"/><Relationship Id="rId53" Type="http://schemas.openxmlformats.org/officeDocument/2006/relationships/tags" Target="../tags/tag814.xml"/><Relationship Id="rId54" Type="http://schemas.openxmlformats.org/officeDocument/2006/relationships/tags" Target="../tags/tag815.xml"/><Relationship Id="rId55" Type="http://schemas.openxmlformats.org/officeDocument/2006/relationships/tags" Target="../tags/tag816.xml"/><Relationship Id="rId56" Type="http://schemas.openxmlformats.org/officeDocument/2006/relationships/tags" Target="../tags/tag817.xml"/><Relationship Id="rId57" Type="http://schemas.openxmlformats.org/officeDocument/2006/relationships/tags" Target="../tags/tag818.xml"/><Relationship Id="rId58" Type="http://schemas.openxmlformats.org/officeDocument/2006/relationships/tags" Target="../tags/tag819.xml"/><Relationship Id="rId59" Type="http://schemas.openxmlformats.org/officeDocument/2006/relationships/tags" Target="../tags/tag820.xml"/><Relationship Id="rId70" Type="http://schemas.openxmlformats.org/officeDocument/2006/relationships/tags" Target="../tags/tag831.xml"/><Relationship Id="rId71" Type="http://schemas.openxmlformats.org/officeDocument/2006/relationships/tags" Target="../tags/tag832.xml"/><Relationship Id="rId72" Type="http://schemas.openxmlformats.org/officeDocument/2006/relationships/tags" Target="../tags/tag833.xml"/><Relationship Id="rId73" Type="http://schemas.openxmlformats.org/officeDocument/2006/relationships/tags" Target="../tags/tag834.xml"/><Relationship Id="rId74" Type="http://schemas.openxmlformats.org/officeDocument/2006/relationships/tags" Target="../tags/tag835.xml"/><Relationship Id="rId75" Type="http://schemas.openxmlformats.org/officeDocument/2006/relationships/tags" Target="../tags/tag836.xml"/><Relationship Id="rId76" Type="http://schemas.openxmlformats.org/officeDocument/2006/relationships/tags" Target="../tags/tag837.xml"/><Relationship Id="rId77" Type="http://schemas.openxmlformats.org/officeDocument/2006/relationships/tags" Target="../tags/tag838.xml"/><Relationship Id="rId78" Type="http://schemas.openxmlformats.org/officeDocument/2006/relationships/tags" Target="../tags/tag839.xml"/><Relationship Id="rId79" Type="http://schemas.openxmlformats.org/officeDocument/2006/relationships/tags" Target="../tags/tag840.xml"/><Relationship Id="rId90" Type="http://schemas.openxmlformats.org/officeDocument/2006/relationships/tags" Target="../tags/tag851.xml"/><Relationship Id="rId91" Type="http://schemas.openxmlformats.org/officeDocument/2006/relationships/tags" Target="../tags/tag852.xml"/><Relationship Id="rId92" Type="http://schemas.openxmlformats.org/officeDocument/2006/relationships/tags" Target="../tags/tag853.xml"/><Relationship Id="rId93" Type="http://schemas.openxmlformats.org/officeDocument/2006/relationships/tags" Target="../tags/tag854.xml"/><Relationship Id="rId94" Type="http://schemas.openxmlformats.org/officeDocument/2006/relationships/tags" Target="../tags/tag855.xml"/><Relationship Id="rId95" Type="http://schemas.openxmlformats.org/officeDocument/2006/relationships/tags" Target="../tags/tag856.xml"/><Relationship Id="rId96" Type="http://schemas.openxmlformats.org/officeDocument/2006/relationships/tags" Target="../tags/tag857.xml"/><Relationship Id="rId97" Type="http://schemas.openxmlformats.org/officeDocument/2006/relationships/tags" Target="../tags/tag858.xml"/><Relationship Id="rId98" Type="http://schemas.openxmlformats.org/officeDocument/2006/relationships/tags" Target="../tags/tag859.xml"/><Relationship Id="rId99" Type="http://schemas.openxmlformats.org/officeDocument/2006/relationships/tags" Target="../tags/tag860.xml"/><Relationship Id="rId20" Type="http://schemas.openxmlformats.org/officeDocument/2006/relationships/tags" Target="../tags/tag781.xml"/><Relationship Id="rId21" Type="http://schemas.openxmlformats.org/officeDocument/2006/relationships/tags" Target="../tags/tag782.xml"/><Relationship Id="rId22" Type="http://schemas.openxmlformats.org/officeDocument/2006/relationships/tags" Target="../tags/tag783.xml"/><Relationship Id="rId23" Type="http://schemas.openxmlformats.org/officeDocument/2006/relationships/tags" Target="../tags/tag784.xml"/><Relationship Id="rId24" Type="http://schemas.openxmlformats.org/officeDocument/2006/relationships/tags" Target="../tags/tag785.xml"/><Relationship Id="rId25" Type="http://schemas.openxmlformats.org/officeDocument/2006/relationships/tags" Target="../tags/tag786.xml"/><Relationship Id="rId26" Type="http://schemas.openxmlformats.org/officeDocument/2006/relationships/tags" Target="../tags/tag787.xml"/><Relationship Id="rId27" Type="http://schemas.openxmlformats.org/officeDocument/2006/relationships/tags" Target="../tags/tag788.xml"/><Relationship Id="rId28" Type="http://schemas.openxmlformats.org/officeDocument/2006/relationships/tags" Target="../tags/tag789.xml"/><Relationship Id="rId29" Type="http://schemas.openxmlformats.org/officeDocument/2006/relationships/tags" Target="../tags/tag790.xml"/><Relationship Id="rId40" Type="http://schemas.openxmlformats.org/officeDocument/2006/relationships/tags" Target="../tags/tag801.xml"/><Relationship Id="rId41" Type="http://schemas.openxmlformats.org/officeDocument/2006/relationships/tags" Target="../tags/tag802.xml"/><Relationship Id="rId42" Type="http://schemas.openxmlformats.org/officeDocument/2006/relationships/tags" Target="../tags/tag803.xml"/><Relationship Id="rId43" Type="http://schemas.openxmlformats.org/officeDocument/2006/relationships/tags" Target="../tags/tag804.xml"/><Relationship Id="rId44" Type="http://schemas.openxmlformats.org/officeDocument/2006/relationships/tags" Target="../tags/tag805.xml"/><Relationship Id="rId45" Type="http://schemas.openxmlformats.org/officeDocument/2006/relationships/tags" Target="../tags/tag806.xml"/><Relationship Id="rId46" Type="http://schemas.openxmlformats.org/officeDocument/2006/relationships/tags" Target="../tags/tag807.xml"/><Relationship Id="rId47" Type="http://schemas.openxmlformats.org/officeDocument/2006/relationships/tags" Target="../tags/tag808.xml"/><Relationship Id="rId48" Type="http://schemas.openxmlformats.org/officeDocument/2006/relationships/tags" Target="../tags/tag809.xml"/><Relationship Id="rId49" Type="http://schemas.openxmlformats.org/officeDocument/2006/relationships/tags" Target="../tags/tag810.xml"/><Relationship Id="rId60" Type="http://schemas.openxmlformats.org/officeDocument/2006/relationships/tags" Target="../tags/tag821.xml"/><Relationship Id="rId61" Type="http://schemas.openxmlformats.org/officeDocument/2006/relationships/tags" Target="../tags/tag822.xml"/><Relationship Id="rId62" Type="http://schemas.openxmlformats.org/officeDocument/2006/relationships/tags" Target="../tags/tag823.xml"/><Relationship Id="rId63" Type="http://schemas.openxmlformats.org/officeDocument/2006/relationships/tags" Target="../tags/tag824.xml"/><Relationship Id="rId64" Type="http://schemas.openxmlformats.org/officeDocument/2006/relationships/tags" Target="../tags/tag825.xml"/><Relationship Id="rId65" Type="http://schemas.openxmlformats.org/officeDocument/2006/relationships/tags" Target="../tags/tag826.xml"/><Relationship Id="rId66" Type="http://schemas.openxmlformats.org/officeDocument/2006/relationships/tags" Target="../tags/tag827.xml"/><Relationship Id="rId67" Type="http://schemas.openxmlformats.org/officeDocument/2006/relationships/tags" Target="../tags/tag828.xml"/><Relationship Id="rId68" Type="http://schemas.openxmlformats.org/officeDocument/2006/relationships/tags" Target="../tags/tag829.xml"/><Relationship Id="rId69" Type="http://schemas.openxmlformats.org/officeDocument/2006/relationships/tags" Target="../tags/tag830.xml"/><Relationship Id="rId100" Type="http://schemas.openxmlformats.org/officeDocument/2006/relationships/tags" Target="../tags/tag861.xml"/><Relationship Id="rId80" Type="http://schemas.openxmlformats.org/officeDocument/2006/relationships/tags" Target="../tags/tag841.xml"/><Relationship Id="rId81" Type="http://schemas.openxmlformats.org/officeDocument/2006/relationships/tags" Target="../tags/tag842.xml"/><Relationship Id="rId82" Type="http://schemas.openxmlformats.org/officeDocument/2006/relationships/tags" Target="../tags/tag843.xml"/><Relationship Id="rId83" Type="http://schemas.openxmlformats.org/officeDocument/2006/relationships/tags" Target="../tags/tag844.xml"/><Relationship Id="rId84" Type="http://schemas.openxmlformats.org/officeDocument/2006/relationships/tags" Target="../tags/tag845.xml"/><Relationship Id="rId85" Type="http://schemas.openxmlformats.org/officeDocument/2006/relationships/tags" Target="../tags/tag846.xml"/><Relationship Id="rId86" Type="http://schemas.openxmlformats.org/officeDocument/2006/relationships/tags" Target="../tags/tag847.xml"/><Relationship Id="rId87" Type="http://schemas.openxmlformats.org/officeDocument/2006/relationships/tags" Target="../tags/tag848.xml"/><Relationship Id="rId88" Type="http://schemas.openxmlformats.org/officeDocument/2006/relationships/tags" Target="../tags/tag849.xml"/><Relationship Id="rId89" Type="http://schemas.openxmlformats.org/officeDocument/2006/relationships/tags" Target="../tags/tag85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86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0" Type="http://schemas.openxmlformats.org/officeDocument/2006/relationships/tags" Target="../tags/tag872.xml"/><Relationship Id="rId11" Type="http://schemas.openxmlformats.org/officeDocument/2006/relationships/tags" Target="../tags/tag873.xml"/><Relationship Id="rId12" Type="http://schemas.openxmlformats.org/officeDocument/2006/relationships/tags" Target="../tags/tag874.xml"/><Relationship Id="rId13" Type="http://schemas.openxmlformats.org/officeDocument/2006/relationships/tags" Target="../tags/tag875.xml"/><Relationship Id="rId14" Type="http://schemas.openxmlformats.org/officeDocument/2006/relationships/tags" Target="../tags/tag876.xml"/><Relationship Id="rId15" Type="http://schemas.openxmlformats.org/officeDocument/2006/relationships/tags" Target="../tags/tag877.xml"/><Relationship Id="rId16" Type="http://schemas.openxmlformats.org/officeDocument/2006/relationships/tags" Target="../tags/tag878.xml"/><Relationship Id="rId17" Type="http://schemas.openxmlformats.org/officeDocument/2006/relationships/tags" Target="../tags/tag879.xml"/><Relationship Id="rId18" Type="http://schemas.openxmlformats.org/officeDocument/2006/relationships/tags" Target="../tags/tag880.xml"/><Relationship Id="rId19" Type="http://schemas.openxmlformats.org/officeDocument/2006/relationships/tags" Target="../tags/tag881.xml"/><Relationship Id="rId60" Type="http://schemas.openxmlformats.org/officeDocument/2006/relationships/tags" Target="../tags/tag922.xml"/><Relationship Id="rId61" Type="http://schemas.openxmlformats.org/officeDocument/2006/relationships/tags" Target="../tags/tag923.xml"/><Relationship Id="rId62" Type="http://schemas.openxmlformats.org/officeDocument/2006/relationships/tags" Target="../tags/tag924.xml"/><Relationship Id="rId63" Type="http://schemas.openxmlformats.org/officeDocument/2006/relationships/tags" Target="../tags/tag925.xml"/><Relationship Id="rId64" Type="http://schemas.openxmlformats.org/officeDocument/2006/relationships/tags" Target="../tags/tag926.xml"/><Relationship Id="rId65" Type="http://schemas.openxmlformats.org/officeDocument/2006/relationships/tags" Target="../tags/tag927.xml"/><Relationship Id="rId66" Type="http://schemas.openxmlformats.org/officeDocument/2006/relationships/tags" Target="../tags/tag928.xml"/><Relationship Id="rId67" Type="http://schemas.openxmlformats.org/officeDocument/2006/relationships/tags" Target="../tags/tag929.xml"/><Relationship Id="rId68" Type="http://schemas.openxmlformats.org/officeDocument/2006/relationships/tags" Target="../tags/tag930.xml"/><Relationship Id="rId69" Type="http://schemas.openxmlformats.org/officeDocument/2006/relationships/tags" Target="../tags/tag931.xml"/><Relationship Id="rId120" Type="http://schemas.openxmlformats.org/officeDocument/2006/relationships/tags" Target="../tags/tag982.xml"/><Relationship Id="rId121" Type="http://schemas.openxmlformats.org/officeDocument/2006/relationships/tags" Target="../tags/tag983.xml"/><Relationship Id="rId122" Type="http://schemas.openxmlformats.org/officeDocument/2006/relationships/tags" Target="../tags/tag984.xml"/><Relationship Id="rId123" Type="http://schemas.openxmlformats.org/officeDocument/2006/relationships/tags" Target="../tags/tag985.xml"/><Relationship Id="rId124" Type="http://schemas.openxmlformats.org/officeDocument/2006/relationships/tags" Target="../tags/tag986.xml"/><Relationship Id="rId125" Type="http://schemas.openxmlformats.org/officeDocument/2006/relationships/slideLayout" Target="../slideLayouts/slideLayout7.xml"/><Relationship Id="rId40" Type="http://schemas.openxmlformats.org/officeDocument/2006/relationships/tags" Target="../tags/tag902.xml"/><Relationship Id="rId41" Type="http://schemas.openxmlformats.org/officeDocument/2006/relationships/tags" Target="../tags/tag903.xml"/><Relationship Id="rId42" Type="http://schemas.openxmlformats.org/officeDocument/2006/relationships/tags" Target="../tags/tag904.xml"/><Relationship Id="rId90" Type="http://schemas.openxmlformats.org/officeDocument/2006/relationships/tags" Target="../tags/tag952.xml"/><Relationship Id="rId91" Type="http://schemas.openxmlformats.org/officeDocument/2006/relationships/tags" Target="../tags/tag953.xml"/><Relationship Id="rId92" Type="http://schemas.openxmlformats.org/officeDocument/2006/relationships/tags" Target="../tags/tag954.xml"/><Relationship Id="rId93" Type="http://schemas.openxmlformats.org/officeDocument/2006/relationships/tags" Target="../tags/tag955.xml"/><Relationship Id="rId94" Type="http://schemas.openxmlformats.org/officeDocument/2006/relationships/tags" Target="../tags/tag956.xml"/><Relationship Id="rId95" Type="http://schemas.openxmlformats.org/officeDocument/2006/relationships/tags" Target="../tags/tag957.xml"/><Relationship Id="rId96" Type="http://schemas.openxmlformats.org/officeDocument/2006/relationships/tags" Target="../tags/tag958.xml"/><Relationship Id="rId101" Type="http://schemas.openxmlformats.org/officeDocument/2006/relationships/tags" Target="../tags/tag963.xml"/><Relationship Id="rId102" Type="http://schemas.openxmlformats.org/officeDocument/2006/relationships/tags" Target="../tags/tag964.xml"/><Relationship Id="rId103" Type="http://schemas.openxmlformats.org/officeDocument/2006/relationships/tags" Target="../tags/tag965.xml"/><Relationship Id="rId104" Type="http://schemas.openxmlformats.org/officeDocument/2006/relationships/tags" Target="../tags/tag966.xml"/><Relationship Id="rId105" Type="http://schemas.openxmlformats.org/officeDocument/2006/relationships/tags" Target="../tags/tag967.xml"/><Relationship Id="rId106" Type="http://schemas.openxmlformats.org/officeDocument/2006/relationships/tags" Target="../tags/tag968.xml"/><Relationship Id="rId107" Type="http://schemas.openxmlformats.org/officeDocument/2006/relationships/tags" Target="../tags/tag969.xml"/><Relationship Id="rId108" Type="http://schemas.openxmlformats.org/officeDocument/2006/relationships/tags" Target="../tags/tag970.xml"/><Relationship Id="rId109" Type="http://schemas.openxmlformats.org/officeDocument/2006/relationships/tags" Target="../tags/tag971.xml"/><Relationship Id="rId97" Type="http://schemas.openxmlformats.org/officeDocument/2006/relationships/tags" Target="../tags/tag959.xml"/><Relationship Id="rId98" Type="http://schemas.openxmlformats.org/officeDocument/2006/relationships/tags" Target="../tags/tag960.xml"/><Relationship Id="rId99" Type="http://schemas.openxmlformats.org/officeDocument/2006/relationships/tags" Target="../tags/tag961.xml"/><Relationship Id="rId43" Type="http://schemas.openxmlformats.org/officeDocument/2006/relationships/tags" Target="../tags/tag905.xml"/><Relationship Id="rId44" Type="http://schemas.openxmlformats.org/officeDocument/2006/relationships/tags" Target="../tags/tag906.xml"/><Relationship Id="rId45" Type="http://schemas.openxmlformats.org/officeDocument/2006/relationships/tags" Target="../tags/tag907.xml"/><Relationship Id="rId46" Type="http://schemas.openxmlformats.org/officeDocument/2006/relationships/tags" Target="../tags/tag908.xml"/><Relationship Id="rId47" Type="http://schemas.openxmlformats.org/officeDocument/2006/relationships/tags" Target="../tags/tag909.xml"/><Relationship Id="rId48" Type="http://schemas.openxmlformats.org/officeDocument/2006/relationships/tags" Target="../tags/tag910.xml"/><Relationship Id="rId49" Type="http://schemas.openxmlformats.org/officeDocument/2006/relationships/tags" Target="../tags/tag911.xml"/><Relationship Id="rId100" Type="http://schemas.openxmlformats.org/officeDocument/2006/relationships/tags" Target="../tags/tag962.xml"/><Relationship Id="rId20" Type="http://schemas.openxmlformats.org/officeDocument/2006/relationships/tags" Target="../tags/tag882.xml"/><Relationship Id="rId21" Type="http://schemas.openxmlformats.org/officeDocument/2006/relationships/tags" Target="../tags/tag883.xml"/><Relationship Id="rId22" Type="http://schemas.openxmlformats.org/officeDocument/2006/relationships/tags" Target="../tags/tag884.xml"/><Relationship Id="rId70" Type="http://schemas.openxmlformats.org/officeDocument/2006/relationships/tags" Target="../tags/tag932.xml"/><Relationship Id="rId71" Type="http://schemas.openxmlformats.org/officeDocument/2006/relationships/tags" Target="../tags/tag933.xml"/><Relationship Id="rId72" Type="http://schemas.openxmlformats.org/officeDocument/2006/relationships/tags" Target="../tags/tag934.xml"/><Relationship Id="rId73" Type="http://schemas.openxmlformats.org/officeDocument/2006/relationships/tags" Target="../tags/tag935.xml"/><Relationship Id="rId74" Type="http://schemas.openxmlformats.org/officeDocument/2006/relationships/tags" Target="../tags/tag936.xml"/><Relationship Id="rId75" Type="http://schemas.openxmlformats.org/officeDocument/2006/relationships/tags" Target="../tags/tag937.xml"/><Relationship Id="rId76" Type="http://schemas.openxmlformats.org/officeDocument/2006/relationships/tags" Target="../tags/tag938.xml"/><Relationship Id="rId77" Type="http://schemas.openxmlformats.org/officeDocument/2006/relationships/tags" Target="../tags/tag939.xml"/><Relationship Id="rId78" Type="http://schemas.openxmlformats.org/officeDocument/2006/relationships/tags" Target="../tags/tag940.xml"/><Relationship Id="rId79" Type="http://schemas.openxmlformats.org/officeDocument/2006/relationships/tags" Target="../tags/tag941.xml"/><Relationship Id="rId23" Type="http://schemas.openxmlformats.org/officeDocument/2006/relationships/tags" Target="../tags/tag885.xml"/><Relationship Id="rId24" Type="http://schemas.openxmlformats.org/officeDocument/2006/relationships/tags" Target="../tags/tag886.xml"/><Relationship Id="rId25" Type="http://schemas.openxmlformats.org/officeDocument/2006/relationships/tags" Target="../tags/tag887.xml"/><Relationship Id="rId26" Type="http://schemas.openxmlformats.org/officeDocument/2006/relationships/tags" Target="../tags/tag888.xml"/><Relationship Id="rId27" Type="http://schemas.openxmlformats.org/officeDocument/2006/relationships/tags" Target="../tags/tag889.xml"/><Relationship Id="rId28" Type="http://schemas.openxmlformats.org/officeDocument/2006/relationships/tags" Target="../tags/tag890.xml"/><Relationship Id="rId29" Type="http://schemas.openxmlformats.org/officeDocument/2006/relationships/tags" Target="../tags/tag891.xml"/><Relationship Id="rId1" Type="http://schemas.openxmlformats.org/officeDocument/2006/relationships/tags" Target="../tags/tag863.xml"/><Relationship Id="rId2" Type="http://schemas.openxmlformats.org/officeDocument/2006/relationships/tags" Target="../tags/tag864.xml"/><Relationship Id="rId3" Type="http://schemas.openxmlformats.org/officeDocument/2006/relationships/tags" Target="../tags/tag865.xml"/><Relationship Id="rId4" Type="http://schemas.openxmlformats.org/officeDocument/2006/relationships/tags" Target="../tags/tag866.xml"/><Relationship Id="rId5" Type="http://schemas.openxmlformats.org/officeDocument/2006/relationships/tags" Target="../tags/tag867.xml"/><Relationship Id="rId6" Type="http://schemas.openxmlformats.org/officeDocument/2006/relationships/tags" Target="../tags/tag868.xml"/><Relationship Id="rId7" Type="http://schemas.openxmlformats.org/officeDocument/2006/relationships/tags" Target="../tags/tag869.xml"/><Relationship Id="rId8" Type="http://schemas.openxmlformats.org/officeDocument/2006/relationships/tags" Target="../tags/tag870.xml"/><Relationship Id="rId9" Type="http://schemas.openxmlformats.org/officeDocument/2006/relationships/tags" Target="../tags/tag871.xml"/><Relationship Id="rId50" Type="http://schemas.openxmlformats.org/officeDocument/2006/relationships/tags" Target="../tags/tag912.xml"/><Relationship Id="rId51" Type="http://schemas.openxmlformats.org/officeDocument/2006/relationships/tags" Target="../tags/tag913.xml"/><Relationship Id="rId52" Type="http://schemas.openxmlformats.org/officeDocument/2006/relationships/tags" Target="../tags/tag914.xml"/><Relationship Id="rId53" Type="http://schemas.openxmlformats.org/officeDocument/2006/relationships/tags" Target="../tags/tag915.xml"/><Relationship Id="rId54" Type="http://schemas.openxmlformats.org/officeDocument/2006/relationships/tags" Target="../tags/tag916.xml"/><Relationship Id="rId55" Type="http://schemas.openxmlformats.org/officeDocument/2006/relationships/tags" Target="../tags/tag917.xml"/><Relationship Id="rId56" Type="http://schemas.openxmlformats.org/officeDocument/2006/relationships/tags" Target="../tags/tag918.xml"/><Relationship Id="rId57" Type="http://schemas.openxmlformats.org/officeDocument/2006/relationships/tags" Target="../tags/tag919.xml"/><Relationship Id="rId58" Type="http://schemas.openxmlformats.org/officeDocument/2006/relationships/tags" Target="../tags/tag920.xml"/><Relationship Id="rId59" Type="http://schemas.openxmlformats.org/officeDocument/2006/relationships/tags" Target="../tags/tag921.xml"/><Relationship Id="rId110" Type="http://schemas.openxmlformats.org/officeDocument/2006/relationships/tags" Target="../tags/tag972.xml"/><Relationship Id="rId111" Type="http://schemas.openxmlformats.org/officeDocument/2006/relationships/tags" Target="../tags/tag973.xml"/><Relationship Id="rId112" Type="http://schemas.openxmlformats.org/officeDocument/2006/relationships/tags" Target="../tags/tag974.xml"/><Relationship Id="rId113" Type="http://schemas.openxmlformats.org/officeDocument/2006/relationships/tags" Target="../tags/tag975.xml"/><Relationship Id="rId114" Type="http://schemas.openxmlformats.org/officeDocument/2006/relationships/tags" Target="../tags/tag976.xml"/><Relationship Id="rId115" Type="http://schemas.openxmlformats.org/officeDocument/2006/relationships/tags" Target="../tags/tag977.xml"/><Relationship Id="rId116" Type="http://schemas.openxmlformats.org/officeDocument/2006/relationships/tags" Target="../tags/tag978.xml"/><Relationship Id="rId117" Type="http://schemas.openxmlformats.org/officeDocument/2006/relationships/tags" Target="../tags/tag979.xml"/><Relationship Id="rId118" Type="http://schemas.openxmlformats.org/officeDocument/2006/relationships/tags" Target="../tags/tag980.xml"/><Relationship Id="rId119" Type="http://schemas.openxmlformats.org/officeDocument/2006/relationships/tags" Target="../tags/tag981.xml"/><Relationship Id="rId30" Type="http://schemas.openxmlformats.org/officeDocument/2006/relationships/tags" Target="../tags/tag892.xml"/><Relationship Id="rId31" Type="http://schemas.openxmlformats.org/officeDocument/2006/relationships/tags" Target="../tags/tag893.xml"/><Relationship Id="rId32" Type="http://schemas.openxmlformats.org/officeDocument/2006/relationships/tags" Target="../tags/tag894.xml"/><Relationship Id="rId33" Type="http://schemas.openxmlformats.org/officeDocument/2006/relationships/tags" Target="../tags/tag895.xml"/><Relationship Id="rId34" Type="http://schemas.openxmlformats.org/officeDocument/2006/relationships/tags" Target="../tags/tag896.xml"/><Relationship Id="rId35" Type="http://schemas.openxmlformats.org/officeDocument/2006/relationships/tags" Target="../tags/tag897.xml"/><Relationship Id="rId36" Type="http://schemas.openxmlformats.org/officeDocument/2006/relationships/tags" Target="../tags/tag898.xml"/><Relationship Id="rId37" Type="http://schemas.openxmlformats.org/officeDocument/2006/relationships/tags" Target="../tags/tag899.xml"/><Relationship Id="rId38" Type="http://schemas.openxmlformats.org/officeDocument/2006/relationships/tags" Target="../tags/tag900.xml"/><Relationship Id="rId39" Type="http://schemas.openxmlformats.org/officeDocument/2006/relationships/tags" Target="../tags/tag901.xml"/><Relationship Id="rId80" Type="http://schemas.openxmlformats.org/officeDocument/2006/relationships/tags" Target="../tags/tag942.xml"/><Relationship Id="rId81" Type="http://schemas.openxmlformats.org/officeDocument/2006/relationships/tags" Target="../tags/tag943.xml"/><Relationship Id="rId82" Type="http://schemas.openxmlformats.org/officeDocument/2006/relationships/tags" Target="../tags/tag944.xml"/><Relationship Id="rId83" Type="http://schemas.openxmlformats.org/officeDocument/2006/relationships/tags" Target="../tags/tag945.xml"/><Relationship Id="rId84" Type="http://schemas.openxmlformats.org/officeDocument/2006/relationships/tags" Target="../tags/tag946.xml"/><Relationship Id="rId85" Type="http://schemas.openxmlformats.org/officeDocument/2006/relationships/tags" Target="../tags/tag947.xml"/><Relationship Id="rId86" Type="http://schemas.openxmlformats.org/officeDocument/2006/relationships/tags" Target="../tags/tag948.xml"/><Relationship Id="rId87" Type="http://schemas.openxmlformats.org/officeDocument/2006/relationships/tags" Target="../tags/tag949.xml"/><Relationship Id="rId88" Type="http://schemas.openxmlformats.org/officeDocument/2006/relationships/tags" Target="../tags/tag950.xml"/><Relationship Id="rId89" Type="http://schemas.openxmlformats.org/officeDocument/2006/relationships/tags" Target="../tags/tag951.xml"/></Relationships>
</file>

<file path=ppt/slides/_rels/slide25.xml.rels><?xml version="1.0" encoding="UTF-8" standalone="yes"?>
<Relationships xmlns="http://schemas.openxmlformats.org/package/2006/relationships"><Relationship Id="rId20" Type="http://schemas.openxmlformats.org/officeDocument/2006/relationships/tags" Target="../tags/tag1006.xml"/><Relationship Id="rId21" Type="http://schemas.openxmlformats.org/officeDocument/2006/relationships/tags" Target="../tags/tag1007.xml"/><Relationship Id="rId22" Type="http://schemas.openxmlformats.org/officeDocument/2006/relationships/tags" Target="../tags/tag1008.xml"/><Relationship Id="rId23" Type="http://schemas.openxmlformats.org/officeDocument/2006/relationships/tags" Target="../tags/tag1009.xml"/><Relationship Id="rId24" Type="http://schemas.openxmlformats.org/officeDocument/2006/relationships/tags" Target="../tags/tag1010.xml"/><Relationship Id="rId25" Type="http://schemas.openxmlformats.org/officeDocument/2006/relationships/tags" Target="../tags/tag1011.xml"/><Relationship Id="rId26" Type="http://schemas.openxmlformats.org/officeDocument/2006/relationships/tags" Target="../tags/tag1012.xml"/><Relationship Id="rId27" Type="http://schemas.openxmlformats.org/officeDocument/2006/relationships/tags" Target="../tags/tag1013.xml"/><Relationship Id="rId28" Type="http://schemas.openxmlformats.org/officeDocument/2006/relationships/tags" Target="../tags/tag1014.xml"/><Relationship Id="rId29" Type="http://schemas.openxmlformats.org/officeDocument/2006/relationships/tags" Target="../tags/tag1015.xml"/><Relationship Id="rId1" Type="http://schemas.openxmlformats.org/officeDocument/2006/relationships/tags" Target="../tags/tag987.xml"/><Relationship Id="rId2" Type="http://schemas.openxmlformats.org/officeDocument/2006/relationships/tags" Target="../tags/tag988.xml"/><Relationship Id="rId3" Type="http://schemas.openxmlformats.org/officeDocument/2006/relationships/tags" Target="../tags/tag989.xml"/><Relationship Id="rId4" Type="http://schemas.openxmlformats.org/officeDocument/2006/relationships/tags" Target="../tags/tag990.xml"/><Relationship Id="rId5" Type="http://schemas.openxmlformats.org/officeDocument/2006/relationships/tags" Target="../tags/tag991.xml"/><Relationship Id="rId30" Type="http://schemas.openxmlformats.org/officeDocument/2006/relationships/tags" Target="../tags/tag1016.xml"/><Relationship Id="rId31" Type="http://schemas.openxmlformats.org/officeDocument/2006/relationships/tags" Target="../tags/tag1017.xml"/><Relationship Id="rId32" Type="http://schemas.openxmlformats.org/officeDocument/2006/relationships/tags" Target="../tags/tag1018.xml"/><Relationship Id="rId9" Type="http://schemas.openxmlformats.org/officeDocument/2006/relationships/tags" Target="../tags/tag995.xml"/><Relationship Id="rId6" Type="http://schemas.openxmlformats.org/officeDocument/2006/relationships/tags" Target="../tags/tag992.xml"/><Relationship Id="rId7" Type="http://schemas.openxmlformats.org/officeDocument/2006/relationships/tags" Target="../tags/tag993.xml"/><Relationship Id="rId8" Type="http://schemas.openxmlformats.org/officeDocument/2006/relationships/tags" Target="../tags/tag994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14.xml"/><Relationship Id="rId10" Type="http://schemas.openxmlformats.org/officeDocument/2006/relationships/tags" Target="../tags/tag996.xml"/><Relationship Id="rId11" Type="http://schemas.openxmlformats.org/officeDocument/2006/relationships/tags" Target="../tags/tag997.xml"/><Relationship Id="rId12" Type="http://schemas.openxmlformats.org/officeDocument/2006/relationships/tags" Target="../tags/tag998.xml"/><Relationship Id="rId13" Type="http://schemas.openxmlformats.org/officeDocument/2006/relationships/tags" Target="../tags/tag999.xml"/><Relationship Id="rId14" Type="http://schemas.openxmlformats.org/officeDocument/2006/relationships/tags" Target="../tags/tag1000.xml"/><Relationship Id="rId15" Type="http://schemas.openxmlformats.org/officeDocument/2006/relationships/tags" Target="../tags/tag1001.xml"/><Relationship Id="rId16" Type="http://schemas.openxmlformats.org/officeDocument/2006/relationships/tags" Target="../tags/tag1002.xml"/><Relationship Id="rId17" Type="http://schemas.openxmlformats.org/officeDocument/2006/relationships/tags" Target="../tags/tag1003.xml"/><Relationship Id="rId18" Type="http://schemas.openxmlformats.org/officeDocument/2006/relationships/tags" Target="../tags/tag1004.xml"/><Relationship Id="rId19" Type="http://schemas.openxmlformats.org/officeDocument/2006/relationships/tags" Target="../tags/tag100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5.xml"/><Relationship Id="rId1" Type="http://schemas.openxmlformats.org/officeDocument/2006/relationships/tags" Target="../tags/tag1019.xml"/><Relationship Id="rId2" Type="http://schemas.openxmlformats.org/officeDocument/2006/relationships/tags" Target="../tags/tag10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023.xml"/><Relationship Id="rId4" Type="http://schemas.openxmlformats.org/officeDocument/2006/relationships/tags" Target="../tags/tag1024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7.xml"/><Relationship Id="rId1" Type="http://schemas.openxmlformats.org/officeDocument/2006/relationships/tags" Target="../tags/tag1021.xml"/><Relationship Id="rId2" Type="http://schemas.openxmlformats.org/officeDocument/2006/relationships/tags" Target="../tags/tag10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027.xml"/><Relationship Id="rId4" Type="http://schemas.openxmlformats.org/officeDocument/2006/relationships/tags" Target="../tags/tag1028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8.xml"/><Relationship Id="rId1" Type="http://schemas.openxmlformats.org/officeDocument/2006/relationships/tags" Target="../tags/tag1025.xml"/><Relationship Id="rId2" Type="http://schemas.openxmlformats.org/officeDocument/2006/relationships/tags" Target="../tags/tag10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031.xml"/><Relationship Id="rId4" Type="http://schemas.openxmlformats.org/officeDocument/2006/relationships/tags" Target="../tags/tag1032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9.xml"/><Relationship Id="rId1" Type="http://schemas.openxmlformats.org/officeDocument/2006/relationships/tags" Target="../tags/tag1029.xml"/><Relationship Id="rId2" Type="http://schemas.openxmlformats.org/officeDocument/2006/relationships/tags" Target="../tags/tag10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035.xml"/><Relationship Id="rId4" Type="http://schemas.openxmlformats.org/officeDocument/2006/relationships/tags" Target="../tags/tag1036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0.xml"/><Relationship Id="rId1" Type="http://schemas.openxmlformats.org/officeDocument/2006/relationships/tags" Target="../tags/tag1033.xml"/><Relationship Id="rId2" Type="http://schemas.openxmlformats.org/officeDocument/2006/relationships/tags" Target="../tags/tag10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039.xml"/><Relationship Id="rId4" Type="http://schemas.openxmlformats.org/officeDocument/2006/relationships/tags" Target="../tags/tag1040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1.xml"/><Relationship Id="rId1" Type="http://schemas.openxmlformats.org/officeDocument/2006/relationships/tags" Target="../tags/tag1037.xml"/><Relationship Id="rId2" Type="http://schemas.openxmlformats.org/officeDocument/2006/relationships/tags" Target="../tags/tag103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043.xml"/><Relationship Id="rId4" Type="http://schemas.openxmlformats.org/officeDocument/2006/relationships/tags" Target="../tags/tag1044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2.xml"/><Relationship Id="rId1" Type="http://schemas.openxmlformats.org/officeDocument/2006/relationships/tags" Target="../tags/tag1041.xml"/><Relationship Id="rId2" Type="http://schemas.openxmlformats.org/officeDocument/2006/relationships/tags" Target="../tags/tag104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047.xml"/><Relationship Id="rId4" Type="http://schemas.openxmlformats.org/officeDocument/2006/relationships/tags" Target="../tags/tag1048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3.xml"/><Relationship Id="rId1" Type="http://schemas.openxmlformats.org/officeDocument/2006/relationships/tags" Target="../tags/tag1045.xml"/><Relationship Id="rId2" Type="http://schemas.openxmlformats.org/officeDocument/2006/relationships/tags" Target="../tags/tag104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1051.xml"/><Relationship Id="rId4" Type="http://schemas.openxmlformats.org/officeDocument/2006/relationships/tags" Target="../tags/tag1052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4.xml"/><Relationship Id="rId1" Type="http://schemas.openxmlformats.org/officeDocument/2006/relationships/tags" Target="../tags/tag1049.xml"/><Relationship Id="rId2" Type="http://schemas.openxmlformats.org/officeDocument/2006/relationships/tags" Target="../tags/tag105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055.xml"/><Relationship Id="rId4" Type="http://schemas.openxmlformats.org/officeDocument/2006/relationships/tags" Target="../tags/tag1056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5.xml"/><Relationship Id="rId1" Type="http://schemas.openxmlformats.org/officeDocument/2006/relationships/tags" Target="../tags/tag1053.xml"/><Relationship Id="rId2" Type="http://schemas.openxmlformats.org/officeDocument/2006/relationships/tags" Target="../tags/tag105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059.xml"/><Relationship Id="rId4" Type="http://schemas.openxmlformats.org/officeDocument/2006/relationships/tags" Target="../tags/tag1060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6.xml"/><Relationship Id="rId1" Type="http://schemas.openxmlformats.org/officeDocument/2006/relationships/tags" Target="../tags/tag1057.xml"/><Relationship Id="rId2" Type="http://schemas.openxmlformats.org/officeDocument/2006/relationships/tags" Target="../tags/tag105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1063.xml"/><Relationship Id="rId4" Type="http://schemas.openxmlformats.org/officeDocument/2006/relationships/tags" Target="../tags/tag1064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7.xml"/><Relationship Id="rId1" Type="http://schemas.openxmlformats.org/officeDocument/2006/relationships/tags" Target="../tags/tag1061.xml"/><Relationship Id="rId2" Type="http://schemas.openxmlformats.org/officeDocument/2006/relationships/tags" Target="../tags/tag1062.xml"/></Relationships>
</file>

<file path=ppt/slides/_rels/slide4.xml.rels><?xml version="1.0" encoding="UTF-8" standalone="yes"?>
<Relationships xmlns="http://schemas.openxmlformats.org/package/2006/relationships"><Relationship Id="rId101" Type="http://schemas.openxmlformats.org/officeDocument/2006/relationships/tags" Target="../tags/tag117.xml"/><Relationship Id="rId102" Type="http://schemas.openxmlformats.org/officeDocument/2006/relationships/tags" Target="../tags/tag118.xml"/><Relationship Id="rId103" Type="http://schemas.openxmlformats.org/officeDocument/2006/relationships/tags" Target="../tags/tag119.xml"/><Relationship Id="rId104" Type="http://schemas.openxmlformats.org/officeDocument/2006/relationships/tags" Target="../tags/tag120.xml"/><Relationship Id="rId105" Type="http://schemas.openxmlformats.org/officeDocument/2006/relationships/tags" Target="../tags/tag121.xml"/><Relationship Id="rId106" Type="http://schemas.openxmlformats.org/officeDocument/2006/relationships/tags" Target="../tags/tag122.xml"/><Relationship Id="rId107" Type="http://schemas.openxmlformats.org/officeDocument/2006/relationships/tags" Target="../tags/tag123.xml"/><Relationship Id="rId1" Type="http://schemas.openxmlformats.org/officeDocument/2006/relationships/tags" Target="../tags/tag17.xml"/><Relationship Id="rId2" Type="http://schemas.openxmlformats.org/officeDocument/2006/relationships/tags" Target="../tags/tag18.xml"/><Relationship Id="rId3" Type="http://schemas.openxmlformats.org/officeDocument/2006/relationships/tags" Target="../tags/tag19.xml"/><Relationship Id="rId4" Type="http://schemas.openxmlformats.org/officeDocument/2006/relationships/tags" Target="../tags/tag20.xml"/><Relationship Id="rId5" Type="http://schemas.openxmlformats.org/officeDocument/2006/relationships/tags" Target="../tags/tag21.xml"/><Relationship Id="rId6" Type="http://schemas.openxmlformats.org/officeDocument/2006/relationships/tags" Target="../tags/tag22.xml"/><Relationship Id="rId7" Type="http://schemas.openxmlformats.org/officeDocument/2006/relationships/tags" Target="../tags/tag23.xml"/><Relationship Id="rId8" Type="http://schemas.openxmlformats.org/officeDocument/2006/relationships/tags" Target="../tags/tag24.xml"/><Relationship Id="rId9" Type="http://schemas.openxmlformats.org/officeDocument/2006/relationships/tags" Target="../tags/tag25.xml"/><Relationship Id="rId108" Type="http://schemas.openxmlformats.org/officeDocument/2006/relationships/tags" Target="../tags/tag124.xml"/><Relationship Id="rId109" Type="http://schemas.openxmlformats.org/officeDocument/2006/relationships/tags" Target="../tags/tag125.xml"/><Relationship Id="rId10" Type="http://schemas.openxmlformats.org/officeDocument/2006/relationships/tags" Target="../tags/tag26.xml"/><Relationship Id="rId11" Type="http://schemas.openxmlformats.org/officeDocument/2006/relationships/tags" Target="../tags/tag27.xml"/><Relationship Id="rId12" Type="http://schemas.openxmlformats.org/officeDocument/2006/relationships/tags" Target="../tags/tag28.xml"/><Relationship Id="rId13" Type="http://schemas.openxmlformats.org/officeDocument/2006/relationships/tags" Target="../tags/tag29.xml"/><Relationship Id="rId14" Type="http://schemas.openxmlformats.org/officeDocument/2006/relationships/tags" Target="../tags/tag30.xml"/><Relationship Id="rId15" Type="http://schemas.openxmlformats.org/officeDocument/2006/relationships/tags" Target="../tags/tag31.xml"/><Relationship Id="rId16" Type="http://schemas.openxmlformats.org/officeDocument/2006/relationships/tags" Target="../tags/tag32.xml"/><Relationship Id="rId17" Type="http://schemas.openxmlformats.org/officeDocument/2006/relationships/tags" Target="../tags/tag33.xml"/><Relationship Id="rId18" Type="http://schemas.openxmlformats.org/officeDocument/2006/relationships/tags" Target="../tags/tag34.xml"/><Relationship Id="rId19" Type="http://schemas.openxmlformats.org/officeDocument/2006/relationships/tags" Target="../tags/tag35.xml"/><Relationship Id="rId30" Type="http://schemas.openxmlformats.org/officeDocument/2006/relationships/tags" Target="../tags/tag46.xml"/><Relationship Id="rId31" Type="http://schemas.openxmlformats.org/officeDocument/2006/relationships/tags" Target="../tags/tag47.xml"/><Relationship Id="rId32" Type="http://schemas.openxmlformats.org/officeDocument/2006/relationships/tags" Target="../tags/tag48.xml"/><Relationship Id="rId33" Type="http://schemas.openxmlformats.org/officeDocument/2006/relationships/tags" Target="../tags/tag49.xml"/><Relationship Id="rId34" Type="http://schemas.openxmlformats.org/officeDocument/2006/relationships/tags" Target="../tags/tag50.xml"/><Relationship Id="rId35" Type="http://schemas.openxmlformats.org/officeDocument/2006/relationships/tags" Target="../tags/tag51.xml"/><Relationship Id="rId36" Type="http://schemas.openxmlformats.org/officeDocument/2006/relationships/tags" Target="../tags/tag52.xml"/><Relationship Id="rId37" Type="http://schemas.openxmlformats.org/officeDocument/2006/relationships/tags" Target="../tags/tag53.xml"/><Relationship Id="rId38" Type="http://schemas.openxmlformats.org/officeDocument/2006/relationships/tags" Target="../tags/tag54.xml"/><Relationship Id="rId39" Type="http://schemas.openxmlformats.org/officeDocument/2006/relationships/tags" Target="../tags/tag55.xml"/><Relationship Id="rId50" Type="http://schemas.openxmlformats.org/officeDocument/2006/relationships/tags" Target="../tags/tag66.xml"/><Relationship Id="rId51" Type="http://schemas.openxmlformats.org/officeDocument/2006/relationships/tags" Target="../tags/tag67.xml"/><Relationship Id="rId52" Type="http://schemas.openxmlformats.org/officeDocument/2006/relationships/tags" Target="../tags/tag68.xml"/><Relationship Id="rId53" Type="http://schemas.openxmlformats.org/officeDocument/2006/relationships/tags" Target="../tags/tag69.xml"/><Relationship Id="rId54" Type="http://schemas.openxmlformats.org/officeDocument/2006/relationships/tags" Target="../tags/tag70.xml"/><Relationship Id="rId55" Type="http://schemas.openxmlformats.org/officeDocument/2006/relationships/tags" Target="../tags/tag71.xml"/><Relationship Id="rId56" Type="http://schemas.openxmlformats.org/officeDocument/2006/relationships/tags" Target="../tags/tag72.xml"/><Relationship Id="rId57" Type="http://schemas.openxmlformats.org/officeDocument/2006/relationships/tags" Target="../tags/tag73.xml"/><Relationship Id="rId58" Type="http://schemas.openxmlformats.org/officeDocument/2006/relationships/tags" Target="../tags/tag74.xml"/><Relationship Id="rId59" Type="http://schemas.openxmlformats.org/officeDocument/2006/relationships/tags" Target="../tags/tag75.xml"/><Relationship Id="rId70" Type="http://schemas.openxmlformats.org/officeDocument/2006/relationships/tags" Target="../tags/tag86.xml"/><Relationship Id="rId71" Type="http://schemas.openxmlformats.org/officeDocument/2006/relationships/tags" Target="../tags/tag87.xml"/><Relationship Id="rId72" Type="http://schemas.openxmlformats.org/officeDocument/2006/relationships/tags" Target="../tags/tag88.xml"/><Relationship Id="rId73" Type="http://schemas.openxmlformats.org/officeDocument/2006/relationships/tags" Target="../tags/tag89.xml"/><Relationship Id="rId74" Type="http://schemas.openxmlformats.org/officeDocument/2006/relationships/tags" Target="../tags/tag90.xml"/><Relationship Id="rId75" Type="http://schemas.openxmlformats.org/officeDocument/2006/relationships/tags" Target="../tags/tag91.xml"/><Relationship Id="rId76" Type="http://schemas.openxmlformats.org/officeDocument/2006/relationships/tags" Target="../tags/tag92.xml"/><Relationship Id="rId77" Type="http://schemas.openxmlformats.org/officeDocument/2006/relationships/tags" Target="../tags/tag93.xml"/><Relationship Id="rId78" Type="http://schemas.openxmlformats.org/officeDocument/2006/relationships/tags" Target="../tags/tag94.xml"/><Relationship Id="rId79" Type="http://schemas.openxmlformats.org/officeDocument/2006/relationships/tags" Target="../tags/tag95.xml"/><Relationship Id="rId110" Type="http://schemas.openxmlformats.org/officeDocument/2006/relationships/tags" Target="../tags/tag126.xml"/><Relationship Id="rId90" Type="http://schemas.openxmlformats.org/officeDocument/2006/relationships/tags" Target="../tags/tag106.xml"/><Relationship Id="rId91" Type="http://schemas.openxmlformats.org/officeDocument/2006/relationships/tags" Target="../tags/tag107.xml"/><Relationship Id="rId92" Type="http://schemas.openxmlformats.org/officeDocument/2006/relationships/tags" Target="../tags/tag108.xml"/><Relationship Id="rId93" Type="http://schemas.openxmlformats.org/officeDocument/2006/relationships/tags" Target="../tags/tag109.xml"/><Relationship Id="rId94" Type="http://schemas.openxmlformats.org/officeDocument/2006/relationships/tags" Target="../tags/tag110.xml"/><Relationship Id="rId95" Type="http://schemas.openxmlformats.org/officeDocument/2006/relationships/tags" Target="../tags/tag111.xml"/><Relationship Id="rId96" Type="http://schemas.openxmlformats.org/officeDocument/2006/relationships/tags" Target="../tags/tag112.xml"/><Relationship Id="rId97" Type="http://schemas.openxmlformats.org/officeDocument/2006/relationships/tags" Target="../tags/tag113.xml"/><Relationship Id="rId98" Type="http://schemas.openxmlformats.org/officeDocument/2006/relationships/tags" Target="../tags/tag114.xml"/><Relationship Id="rId99" Type="http://schemas.openxmlformats.org/officeDocument/2006/relationships/tags" Target="../tags/tag115.xml"/><Relationship Id="rId111" Type="http://schemas.openxmlformats.org/officeDocument/2006/relationships/tags" Target="../tags/tag127.xml"/><Relationship Id="rId112" Type="http://schemas.openxmlformats.org/officeDocument/2006/relationships/tags" Target="../tags/tag128.xml"/><Relationship Id="rId113" Type="http://schemas.openxmlformats.org/officeDocument/2006/relationships/tags" Target="../tags/tag129.xml"/><Relationship Id="rId114" Type="http://schemas.openxmlformats.org/officeDocument/2006/relationships/tags" Target="../tags/tag130.xml"/><Relationship Id="rId115" Type="http://schemas.openxmlformats.org/officeDocument/2006/relationships/tags" Target="../tags/tag131.xml"/><Relationship Id="rId116" Type="http://schemas.openxmlformats.org/officeDocument/2006/relationships/tags" Target="../tags/tag132.xml"/><Relationship Id="rId117" Type="http://schemas.openxmlformats.org/officeDocument/2006/relationships/tags" Target="../tags/tag133.xml"/><Relationship Id="rId118" Type="http://schemas.openxmlformats.org/officeDocument/2006/relationships/slideLayout" Target="../slideLayouts/slideLayout2.xml"/><Relationship Id="rId20" Type="http://schemas.openxmlformats.org/officeDocument/2006/relationships/tags" Target="../tags/tag36.xml"/><Relationship Id="rId21" Type="http://schemas.openxmlformats.org/officeDocument/2006/relationships/tags" Target="../tags/tag37.xml"/><Relationship Id="rId22" Type="http://schemas.openxmlformats.org/officeDocument/2006/relationships/tags" Target="../tags/tag38.xml"/><Relationship Id="rId23" Type="http://schemas.openxmlformats.org/officeDocument/2006/relationships/tags" Target="../tags/tag39.xml"/><Relationship Id="rId24" Type="http://schemas.openxmlformats.org/officeDocument/2006/relationships/tags" Target="../tags/tag40.xml"/><Relationship Id="rId25" Type="http://schemas.openxmlformats.org/officeDocument/2006/relationships/tags" Target="../tags/tag41.xml"/><Relationship Id="rId26" Type="http://schemas.openxmlformats.org/officeDocument/2006/relationships/tags" Target="../tags/tag42.xml"/><Relationship Id="rId27" Type="http://schemas.openxmlformats.org/officeDocument/2006/relationships/tags" Target="../tags/tag43.xml"/><Relationship Id="rId28" Type="http://schemas.openxmlformats.org/officeDocument/2006/relationships/tags" Target="../tags/tag44.xml"/><Relationship Id="rId29" Type="http://schemas.openxmlformats.org/officeDocument/2006/relationships/tags" Target="../tags/tag45.xml"/><Relationship Id="rId40" Type="http://schemas.openxmlformats.org/officeDocument/2006/relationships/tags" Target="../tags/tag56.xml"/><Relationship Id="rId41" Type="http://schemas.openxmlformats.org/officeDocument/2006/relationships/tags" Target="../tags/tag57.xml"/><Relationship Id="rId42" Type="http://schemas.openxmlformats.org/officeDocument/2006/relationships/tags" Target="../tags/tag58.xml"/><Relationship Id="rId43" Type="http://schemas.openxmlformats.org/officeDocument/2006/relationships/tags" Target="../tags/tag59.xml"/><Relationship Id="rId44" Type="http://schemas.openxmlformats.org/officeDocument/2006/relationships/tags" Target="../tags/tag60.xml"/><Relationship Id="rId45" Type="http://schemas.openxmlformats.org/officeDocument/2006/relationships/tags" Target="../tags/tag61.xml"/><Relationship Id="rId46" Type="http://schemas.openxmlformats.org/officeDocument/2006/relationships/tags" Target="../tags/tag62.xml"/><Relationship Id="rId47" Type="http://schemas.openxmlformats.org/officeDocument/2006/relationships/tags" Target="../tags/tag63.xml"/><Relationship Id="rId48" Type="http://schemas.openxmlformats.org/officeDocument/2006/relationships/tags" Target="../tags/tag64.xml"/><Relationship Id="rId49" Type="http://schemas.openxmlformats.org/officeDocument/2006/relationships/tags" Target="../tags/tag65.xml"/><Relationship Id="rId60" Type="http://schemas.openxmlformats.org/officeDocument/2006/relationships/tags" Target="../tags/tag76.xml"/><Relationship Id="rId61" Type="http://schemas.openxmlformats.org/officeDocument/2006/relationships/tags" Target="../tags/tag77.xml"/><Relationship Id="rId62" Type="http://schemas.openxmlformats.org/officeDocument/2006/relationships/tags" Target="../tags/tag78.xml"/><Relationship Id="rId63" Type="http://schemas.openxmlformats.org/officeDocument/2006/relationships/tags" Target="../tags/tag79.xml"/><Relationship Id="rId64" Type="http://schemas.openxmlformats.org/officeDocument/2006/relationships/tags" Target="../tags/tag80.xml"/><Relationship Id="rId65" Type="http://schemas.openxmlformats.org/officeDocument/2006/relationships/tags" Target="../tags/tag81.xml"/><Relationship Id="rId66" Type="http://schemas.openxmlformats.org/officeDocument/2006/relationships/tags" Target="../tags/tag82.xml"/><Relationship Id="rId67" Type="http://schemas.openxmlformats.org/officeDocument/2006/relationships/tags" Target="../tags/tag83.xml"/><Relationship Id="rId68" Type="http://schemas.openxmlformats.org/officeDocument/2006/relationships/tags" Target="../tags/tag84.xml"/><Relationship Id="rId69" Type="http://schemas.openxmlformats.org/officeDocument/2006/relationships/tags" Target="../tags/tag85.xml"/><Relationship Id="rId100" Type="http://schemas.openxmlformats.org/officeDocument/2006/relationships/tags" Target="../tags/tag116.xml"/><Relationship Id="rId80" Type="http://schemas.openxmlformats.org/officeDocument/2006/relationships/tags" Target="../tags/tag96.xml"/><Relationship Id="rId81" Type="http://schemas.openxmlformats.org/officeDocument/2006/relationships/tags" Target="../tags/tag97.xml"/><Relationship Id="rId82" Type="http://schemas.openxmlformats.org/officeDocument/2006/relationships/tags" Target="../tags/tag98.xml"/><Relationship Id="rId83" Type="http://schemas.openxmlformats.org/officeDocument/2006/relationships/tags" Target="../tags/tag99.xml"/><Relationship Id="rId84" Type="http://schemas.openxmlformats.org/officeDocument/2006/relationships/tags" Target="../tags/tag100.xml"/><Relationship Id="rId85" Type="http://schemas.openxmlformats.org/officeDocument/2006/relationships/tags" Target="../tags/tag101.xml"/><Relationship Id="rId86" Type="http://schemas.openxmlformats.org/officeDocument/2006/relationships/tags" Target="../tags/tag102.xml"/><Relationship Id="rId87" Type="http://schemas.openxmlformats.org/officeDocument/2006/relationships/tags" Target="../tags/tag103.xml"/><Relationship Id="rId88" Type="http://schemas.openxmlformats.org/officeDocument/2006/relationships/tags" Target="../tags/tag104.xml"/><Relationship Id="rId89" Type="http://schemas.openxmlformats.org/officeDocument/2006/relationships/tags" Target="../tags/tag10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34.xml"/><Relationship Id="rId2" Type="http://schemas.openxmlformats.org/officeDocument/2006/relationships/tags" Target="../tags/tag135.xml"/><Relationship Id="rId3" Type="http://schemas.openxmlformats.org/officeDocument/2006/relationships/tags" Target="../tags/tag136.xml"/><Relationship Id="rId4" Type="http://schemas.openxmlformats.org/officeDocument/2006/relationships/tags" Target="../tags/tag137.xml"/><Relationship Id="rId5" Type="http://schemas.openxmlformats.org/officeDocument/2006/relationships/tags" Target="../tags/tag138.xml"/><Relationship Id="rId6" Type="http://schemas.openxmlformats.org/officeDocument/2006/relationships/tags" Target="../tags/tag139.xml"/><Relationship Id="rId7" Type="http://schemas.openxmlformats.org/officeDocument/2006/relationships/tags" Target="../tags/tag140.xml"/><Relationship Id="rId8" Type="http://schemas.openxmlformats.org/officeDocument/2006/relationships/tags" Target="../tags/tag141.xml"/><Relationship Id="rId9" Type="http://schemas.openxmlformats.org/officeDocument/2006/relationships/tags" Target="../tags/tag142.xml"/><Relationship Id="rId10" Type="http://schemas.openxmlformats.org/officeDocument/2006/relationships/tags" Target="../tags/tag143.xml"/><Relationship Id="rId11" Type="http://schemas.openxmlformats.org/officeDocument/2006/relationships/tags" Target="../tags/tag144.xml"/><Relationship Id="rId12" Type="http://schemas.openxmlformats.org/officeDocument/2006/relationships/tags" Target="../tags/tag145.xml"/><Relationship Id="rId13" Type="http://schemas.openxmlformats.org/officeDocument/2006/relationships/tags" Target="../tags/tag146.xml"/><Relationship Id="rId14" Type="http://schemas.openxmlformats.org/officeDocument/2006/relationships/tags" Target="../tags/tag147.xml"/><Relationship Id="rId15" Type="http://schemas.openxmlformats.org/officeDocument/2006/relationships/tags" Target="../tags/tag148.xml"/><Relationship Id="rId16" Type="http://schemas.openxmlformats.org/officeDocument/2006/relationships/tags" Target="../tags/tag149.xml"/><Relationship Id="rId17" Type="http://schemas.openxmlformats.org/officeDocument/2006/relationships/tags" Target="../tags/tag150.xml"/><Relationship Id="rId18" Type="http://schemas.openxmlformats.org/officeDocument/2006/relationships/tags" Target="../tags/tag151.xml"/><Relationship Id="rId19" Type="http://schemas.openxmlformats.org/officeDocument/2006/relationships/tags" Target="../tags/tag152.xml"/><Relationship Id="rId30" Type="http://schemas.openxmlformats.org/officeDocument/2006/relationships/tags" Target="../tags/tag163.xml"/><Relationship Id="rId31" Type="http://schemas.openxmlformats.org/officeDocument/2006/relationships/tags" Target="../tags/tag164.xml"/><Relationship Id="rId32" Type="http://schemas.openxmlformats.org/officeDocument/2006/relationships/tags" Target="../tags/tag165.xml"/><Relationship Id="rId33" Type="http://schemas.openxmlformats.org/officeDocument/2006/relationships/tags" Target="../tags/tag166.xml"/><Relationship Id="rId34" Type="http://schemas.openxmlformats.org/officeDocument/2006/relationships/tags" Target="../tags/tag167.xml"/><Relationship Id="rId35" Type="http://schemas.openxmlformats.org/officeDocument/2006/relationships/tags" Target="../tags/tag168.xml"/><Relationship Id="rId36" Type="http://schemas.openxmlformats.org/officeDocument/2006/relationships/tags" Target="../tags/tag169.xml"/><Relationship Id="rId37" Type="http://schemas.openxmlformats.org/officeDocument/2006/relationships/tags" Target="../tags/tag170.xml"/><Relationship Id="rId38" Type="http://schemas.openxmlformats.org/officeDocument/2006/relationships/tags" Target="../tags/tag171.xml"/><Relationship Id="rId39" Type="http://schemas.openxmlformats.org/officeDocument/2006/relationships/tags" Target="../tags/tag172.xml"/><Relationship Id="rId50" Type="http://schemas.openxmlformats.org/officeDocument/2006/relationships/tags" Target="../tags/tag183.xml"/><Relationship Id="rId51" Type="http://schemas.openxmlformats.org/officeDocument/2006/relationships/tags" Target="../tags/tag184.xml"/><Relationship Id="rId52" Type="http://schemas.openxmlformats.org/officeDocument/2006/relationships/tags" Target="../tags/tag185.xml"/><Relationship Id="rId53" Type="http://schemas.openxmlformats.org/officeDocument/2006/relationships/tags" Target="../tags/tag186.xml"/><Relationship Id="rId54" Type="http://schemas.openxmlformats.org/officeDocument/2006/relationships/tags" Target="../tags/tag187.xml"/><Relationship Id="rId55" Type="http://schemas.openxmlformats.org/officeDocument/2006/relationships/tags" Target="../tags/tag188.xml"/><Relationship Id="rId56" Type="http://schemas.openxmlformats.org/officeDocument/2006/relationships/tags" Target="../tags/tag189.xml"/><Relationship Id="rId57" Type="http://schemas.openxmlformats.org/officeDocument/2006/relationships/tags" Target="../tags/tag190.xml"/><Relationship Id="rId58" Type="http://schemas.openxmlformats.org/officeDocument/2006/relationships/tags" Target="../tags/tag191.xml"/><Relationship Id="rId59" Type="http://schemas.openxmlformats.org/officeDocument/2006/relationships/tags" Target="../tags/tag192.xml"/><Relationship Id="rId70" Type="http://schemas.openxmlformats.org/officeDocument/2006/relationships/tags" Target="../tags/tag203.xml"/><Relationship Id="rId71" Type="http://schemas.openxmlformats.org/officeDocument/2006/relationships/tags" Target="../tags/tag204.xml"/><Relationship Id="rId72" Type="http://schemas.openxmlformats.org/officeDocument/2006/relationships/tags" Target="../tags/tag205.xml"/><Relationship Id="rId73" Type="http://schemas.openxmlformats.org/officeDocument/2006/relationships/tags" Target="../tags/tag206.xml"/><Relationship Id="rId74" Type="http://schemas.openxmlformats.org/officeDocument/2006/relationships/tags" Target="../tags/tag207.xml"/><Relationship Id="rId75" Type="http://schemas.openxmlformats.org/officeDocument/2006/relationships/tags" Target="../tags/tag208.xml"/><Relationship Id="rId76" Type="http://schemas.openxmlformats.org/officeDocument/2006/relationships/tags" Target="../tags/tag209.xml"/><Relationship Id="rId77" Type="http://schemas.openxmlformats.org/officeDocument/2006/relationships/tags" Target="../tags/tag210.xml"/><Relationship Id="rId78" Type="http://schemas.openxmlformats.org/officeDocument/2006/relationships/tags" Target="../tags/tag211.xml"/><Relationship Id="rId79" Type="http://schemas.openxmlformats.org/officeDocument/2006/relationships/tags" Target="../tags/tag212.xml"/><Relationship Id="rId90" Type="http://schemas.openxmlformats.org/officeDocument/2006/relationships/tags" Target="../tags/tag223.xml"/><Relationship Id="rId91" Type="http://schemas.openxmlformats.org/officeDocument/2006/relationships/tags" Target="../tags/tag224.xml"/><Relationship Id="rId92" Type="http://schemas.openxmlformats.org/officeDocument/2006/relationships/slideLayout" Target="../slideLayouts/slideLayout6.xml"/><Relationship Id="rId93" Type="http://schemas.openxmlformats.org/officeDocument/2006/relationships/notesSlide" Target="../notesSlides/notesSlide1.xml"/><Relationship Id="rId20" Type="http://schemas.openxmlformats.org/officeDocument/2006/relationships/tags" Target="../tags/tag153.xml"/><Relationship Id="rId21" Type="http://schemas.openxmlformats.org/officeDocument/2006/relationships/tags" Target="../tags/tag154.xml"/><Relationship Id="rId22" Type="http://schemas.openxmlformats.org/officeDocument/2006/relationships/tags" Target="../tags/tag155.xml"/><Relationship Id="rId23" Type="http://schemas.openxmlformats.org/officeDocument/2006/relationships/tags" Target="../tags/tag156.xml"/><Relationship Id="rId24" Type="http://schemas.openxmlformats.org/officeDocument/2006/relationships/tags" Target="../tags/tag157.xml"/><Relationship Id="rId25" Type="http://schemas.openxmlformats.org/officeDocument/2006/relationships/tags" Target="../tags/tag158.xml"/><Relationship Id="rId26" Type="http://schemas.openxmlformats.org/officeDocument/2006/relationships/tags" Target="../tags/tag159.xml"/><Relationship Id="rId27" Type="http://schemas.openxmlformats.org/officeDocument/2006/relationships/tags" Target="../tags/tag160.xml"/><Relationship Id="rId28" Type="http://schemas.openxmlformats.org/officeDocument/2006/relationships/tags" Target="../tags/tag161.xml"/><Relationship Id="rId29" Type="http://schemas.openxmlformats.org/officeDocument/2006/relationships/tags" Target="../tags/tag162.xml"/><Relationship Id="rId40" Type="http://schemas.openxmlformats.org/officeDocument/2006/relationships/tags" Target="../tags/tag173.xml"/><Relationship Id="rId41" Type="http://schemas.openxmlformats.org/officeDocument/2006/relationships/tags" Target="../tags/tag174.xml"/><Relationship Id="rId42" Type="http://schemas.openxmlformats.org/officeDocument/2006/relationships/tags" Target="../tags/tag175.xml"/><Relationship Id="rId43" Type="http://schemas.openxmlformats.org/officeDocument/2006/relationships/tags" Target="../tags/tag176.xml"/><Relationship Id="rId44" Type="http://schemas.openxmlformats.org/officeDocument/2006/relationships/tags" Target="../tags/tag177.xml"/><Relationship Id="rId45" Type="http://schemas.openxmlformats.org/officeDocument/2006/relationships/tags" Target="../tags/tag178.xml"/><Relationship Id="rId46" Type="http://schemas.openxmlformats.org/officeDocument/2006/relationships/tags" Target="../tags/tag179.xml"/><Relationship Id="rId47" Type="http://schemas.openxmlformats.org/officeDocument/2006/relationships/tags" Target="../tags/tag180.xml"/><Relationship Id="rId48" Type="http://schemas.openxmlformats.org/officeDocument/2006/relationships/tags" Target="../tags/tag181.xml"/><Relationship Id="rId49" Type="http://schemas.openxmlformats.org/officeDocument/2006/relationships/tags" Target="../tags/tag182.xml"/><Relationship Id="rId60" Type="http://schemas.openxmlformats.org/officeDocument/2006/relationships/tags" Target="../tags/tag193.xml"/><Relationship Id="rId61" Type="http://schemas.openxmlformats.org/officeDocument/2006/relationships/tags" Target="../tags/tag194.xml"/><Relationship Id="rId62" Type="http://schemas.openxmlformats.org/officeDocument/2006/relationships/tags" Target="../tags/tag195.xml"/><Relationship Id="rId63" Type="http://schemas.openxmlformats.org/officeDocument/2006/relationships/tags" Target="../tags/tag196.xml"/><Relationship Id="rId64" Type="http://schemas.openxmlformats.org/officeDocument/2006/relationships/tags" Target="../tags/tag197.xml"/><Relationship Id="rId65" Type="http://schemas.openxmlformats.org/officeDocument/2006/relationships/tags" Target="../tags/tag198.xml"/><Relationship Id="rId66" Type="http://schemas.openxmlformats.org/officeDocument/2006/relationships/tags" Target="../tags/tag199.xml"/><Relationship Id="rId67" Type="http://schemas.openxmlformats.org/officeDocument/2006/relationships/tags" Target="../tags/tag200.xml"/><Relationship Id="rId68" Type="http://schemas.openxmlformats.org/officeDocument/2006/relationships/tags" Target="../tags/tag201.xml"/><Relationship Id="rId69" Type="http://schemas.openxmlformats.org/officeDocument/2006/relationships/tags" Target="../tags/tag202.xml"/><Relationship Id="rId80" Type="http://schemas.openxmlformats.org/officeDocument/2006/relationships/tags" Target="../tags/tag213.xml"/><Relationship Id="rId81" Type="http://schemas.openxmlformats.org/officeDocument/2006/relationships/tags" Target="../tags/tag214.xml"/><Relationship Id="rId82" Type="http://schemas.openxmlformats.org/officeDocument/2006/relationships/tags" Target="../tags/tag215.xml"/><Relationship Id="rId83" Type="http://schemas.openxmlformats.org/officeDocument/2006/relationships/tags" Target="../tags/tag216.xml"/><Relationship Id="rId84" Type="http://schemas.openxmlformats.org/officeDocument/2006/relationships/tags" Target="../tags/tag217.xml"/><Relationship Id="rId85" Type="http://schemas.openxmlformats.org/officeDocument/2006/relationships/tags" Target="../tags/tag218.xml"/><Relationship Id="rId86" Type="http://schemas.openxmlformats.org/officeDocument/2006/relationships/tags" Target="../tags/tag219.xml"/><Relationship Id="rId87" Type="http://schemas.openxmlformats.org/officeDocument/2006/relationships/tags" Target="../tags/tag220.xml"/><Relationship Id="rId88" Type="http://schemas.openxmlformats.org/officeDocument/2006/relationships/tags" Target="../tags/tag221.xml"/><Relationship Id="rId89" Type="http://schemas.openxmlformats.org/officeDocument/2006/relationships/tags" Target="../tags/tag2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237.xml"/><Relationship Id="rId14" Type="http://schemas.openxmlformats.org/officeDocument/2006/relationships/tags" Target="../tags/tag238.xml"/><Relationship Id="rId15" Type="http://schemas.openxmlformats.org/officeDocument/2006/relationships/tags" Target="../tags/tag239.xml"/><Relationship Id="rId16" Type="http://schemas.openxmlformats.org/officeDocument/2006/relationships/tags" Target="../tags/tag240.xml"/><Relationship Id="rId17" Type="http://schemas.openxmlformats.org/officeDocument/2006/relationships/tags" Target="../tags/tag241.xml"/><Relationship Id="rId18" Type="http://schemas.openxmlformats.org/officeDocument/2006/relationships/tags" Target="../tags/tag242.xml"/><Relationship Id="rId19" Type="http://schemas.openxmlformats.org/officeDocument/2006/relationships/tags" Target="../tags/tag243.xml"/><Relationship Id="rId63" Type="http://schemas.openxmlformats.org/officeDocument/2006/relationships/tags" Target="../tags/tag287.xml"/><Relationship Id="rId64" Type="http://schemas.openxmlformats.org/officeDocument/2006/relationships/tags" Target="../tags/tag288.xml"/><Relationship Id="rId65" Type="http://schemas.openxmlformats.org/officeDocument/2006/relationships/tags" Target="../tags/tag289.xml"/><Relationship Id="rId66" Type="http://schemas.openxmlformats.org/officeDocument/2006/relationships/tags" Target="../tags/tag290.xml"/><Relationship Id="rId67" Type="http://schemas.openxmlformats.org/officeDocument/2006/relationships/tags" Target="../tags/tag291.xml"/><Relationship Id="rId68" Type="http://schemas.openxmlformats.org/officeDocument/2006/relationships/tags" Target="../tags/tag292.xml"/><Relationship Id="rId69" Type="http://schemas.openxmlformats.org/officeDocument/2006/relationships/tags" Target="../tags/tag293.xml"/><Relationship Id="rId50" Type="http://schemas.openxmlformats.org/officeDocument/2006/relationships/tags" Target="../tags/tag274.xml"/><Relationship Id="rId51" Type="http://schemas.openxmlformats.org/officeDocument/2006/relationships/tags" Target="../tags/tag275.xml"/><Relationship Id="rId52" Type="http://schemas.openxmlformats.org/officeDocument/2006/relationships/tags" Target="../tags/tag276.xml"/><Relationship Id="rId53" Type="http://schemas.openxmlformats.org/officeDocument/2006/relationships/tags" Target="../tags/tag277.xml"/><Relationship Id="rId54" Type="http://schemas.openxmlformats.org/officeDocument/2006/relationships/tags" Target="../tags/tag278.xml"/><Relationship Id="rId55" Type="http://schemas.openxmlformats.org/officeDocument/2006/relationships/tags" Target="../tags/tag279.xml"/><Relationship Id="rId56" Type="http://schemas.openxmlformats.org/officeDocument/2006/relationships/tags" Target="../tags/tag280.xml"/><Relationship Id="rId57" Type="http://schemas.openxmlformats.org/officeDocument/2006/relationships/tags" Target="../tags/tag281.xml"/><Relationship Id="rId58" Type="http://schemas.openxmlformats.org/officeDocument/2006/relationships/tags" Target="../tags/tag282.xml"/><Relationship Id="rId59" Type="http://schemas.openxmlformats.org/officeDocument/2006/relationships/tags" Target="../tags/tag283.xml"/><Relationship Id="rId40" Type="http://schemas.openxmlformats.org/officeDocument/2006/relationships/tags" Target="../tags/tag264.xml"/><Relationship Id="rId41" Type="http://schemas.openxmlformats.org/officeDocument/2006/relationships/tags" Target="../tags/tag265.xml"/><Relationship Id="rId42" Type="http://schemas.openxmlformats.org/officeDocument/2006/relationships/tags" Target="../tags/tag266.xml"/><Relationship Id="rId43" Type="http://schemas.openxmlformats.org/officeDocument/2006/relationships/tags" Target="../tags/tag267.xml"/><Relationship Id="rId44" Type="http://schemas.openxmlformats.org/officeDocument/2006/relationships/tags" Target="../tags/tag268.xml"/><Relationship Id="rId45" Type="http://schemas.openxmlformats.org/officeDocument/2006/relationships/tags" Target="../tags/tag269.xml"/><Relationship Id="rId46" Type="http://schemas.openxmlformats.org/officeDocument/2006/relationships/tags" Target="../tags/tag270.xml"/><Relationship Id="rId47" Type="http://schemas.openxmlformats.org/officeDocument/2006/relationships/tags" Target="../tags/tag271.xml"/><Relationship Id="rId48" Type="http://schemas.openxmlformats.org/officeDocument/2006/relationships/tags" Target="../tags/tag272.xml"/><Relationship Id="rId49" Type="http://schemas.openxmlformats.org/officeDocument/2006/relationships/tags" Target="../tags/tag273.xml"/><Relationship Id="rId1" Type="http://schemas.openxmlformats.org/officeDocument/2006/relationships/tags" Target="../tags/tag225.xml"/><Relationship Id="rId2" Type="http://schemas.openxmlformats.org/officeDocument/2006/relationships/tags" Target="../tags/tag226.xml"/><Relationship Id="rId3" Type="http://schemas.openxmlformats.org/officeDocument/2006/relationships/tags" Target="../tags/tag227.xml"/><Relationship Id="rId4" Type="http://schemas.openxmlformats.org/officeDocument/2006/relationships/tags" Target="../tags/tag228.xml"/><Relationship Id="rId5" Type="http://schemas.openxmlformats.org/officeDocument/2006/relationships/tags" Target="../tags/tag229.xml"/><Relationship Id="rId6" Type="http://schemas.openxmlformats.org/officeDocument/2006/relationships/tags" Target="../tags/tag230.xml"/><Relationship Id="rId7" Type="http://schemas.openxmlformats.org/officeDocument/2006/relationships/tags" Target="../tags/tag231.xml"/><Relationship Id="rId8" Type="http://schemas.openxmlformats.org/officeDocument/2006/relationships/tags" Target="../tags/tag232.xml"/><Relationship Id="rId9" Type="http://schemas.openxmlformats.org/officeDocument/2006/relationships/tags" Target="../tags/tag233.xml"/><Relationship Id="rId30" Type="http://schemas.openxmlformats.org/officeDocument/2006/relationships/tags" Target="../tags/tag254.xml"/><Relationship Id="rId31" Type="http://schemas.openxmlformats.org/officeDocument/2006/relationships/tags" Target="../tags/tag255.xml"/><Relationship Id="rId32" Type="http://schemas.openxmlformats.org/officeDocument/2006/relationships/tags" Target="../tags/tag256.xml"/><Relationship Id="rId33" Type="http://schemas.openxmlformats.org/officeDocument/2006/relationships/tags" Target="../tags/tag257.xml"/><Relationship Id="rId34" Type="http://schemas.openxmlformats.org/officeDocument/2006/relationships/tags" Target="../tags/tag258.xml"/><Relationship Id="rId35" Type="http://schemas.openxmlformats.org/officeDocument/2006/relationships/tags" Target="../tags/tag259.xml"/><Relationship Id="rId36" Type="http://schemas.openxmlformats.org/officeDocument/2006/relationships/tags" Target="../tags/tag260.xml"/><Relationship Id="rId37" Type="http://schemas.openxmlformats.org/officeDocument/2006/relationships/tags" Target="../tags/tag261.xml"/><Relationship Id="rId38" Type="http://schemas.openxmlformats.org/officeDocument/2006/relationships/tags" Target="../tags/tag262.xml"/><Relationship Id="rId39" Type="http://schemas.openxmlformats.org/officeDocument/2006/relationships/tags" Target="../tags/tag263.xml"/><Relationship Id="rId70" Type="http://schemas.openxmlformats.org/officeDocument/2006/relationships/tags" Target="../tags/tag294.xml"/><Relationship Id="rId71" Type="http://schemas.openxmlformats.org/officeDocument/2006/relationships/tags" Target="../tags/tag295.xml"/><Relationship Id="rId72" Type="http://schemas.openxmlformats.org/officeDocument/2006/relationships/slideLayout" Target="../slideLayouts/slideLayout6.xml"/><Relationship Id="rId20" Type="http://schemas.openxmlformats.org/officeDocument/2006/relationships/tags" Target="../tags/tag244.xml"/><Relationship Id="rId21" Type="http://schemas.openxmlformats.org/officeDocument/2006/relationships/tags" Target="../tags/tag245.xml"/><Relationship Id="rId22" Type="http://schemas.openxmlformats.org/officeDocument/2006/relationships/tags" Target="../tags/tag246.xml"/><Relationship Id="rId23" Type="http://schemas.openxmlformats.org/officeDocument/2006/relationships/tags" Target="../tags/tag247.xml"/><Relationship Id="rId24" Type="http://schemas.openxmlformats.org/officeDocument/2006/relationships/tags" Target="../tags/tag248.xml"/><Relationship Id="rId25" Type="http://schemas.openxmlformats.org/officeDocument/2006/relationships/tags" Target="../tags/tag249.xml"/><Relationship Id="rId26" Type="http://schemas.openxmlformats.org/officeDocument/2006/relationships/tags" Target="../tags/tag250.xml"/><Relationship Id="rId27" Type="http://schemas.openxmlformats.org/officeDocument/2006/relationships/tags" Target="../tags/tag251.xml"/><Relationship Id="rId28" Type="http://schemas.openxmlformats.org/officeDocument/2006/relationships/tags" Target="../tags/tag252.xml"/><Relationship Id="rId29" Type="http://schemas.openxmlformats.org/officeDocument/2006/relationships/tags" Target="../tags/tag253.xml"/><Relationship Id="rId73" Type="http://schemas.openxmlformats.org/officeDocument/2006/relationships/notesSlide" Target="../notesSlides/notesSlide2.xml"/><Relationship Id="rId74" Type="http://schemas.openxmlformats.org/officeDocument/2006/relationships/image" Target="../media/image2.png"/><Relationship Id="rId75" Type="http://schemas.openxmlformats.org/officeDocument/2006/relationships/image" Target="../media/image3.png"/><Relationship Id="rId76" Type="http://schemas.openxmlformats.org/officeDocument/2006/relationships/image" Target="../media/image4.png"/><Relationship Id="rId77" Type="http://schemas.openxmlformats.org/officeDocument/2006/relationships/image" Target="../media/image5.png"/><Relationship Id="rId60" Type="http://schemas.openxmlformats.org/officeDocument/2006/relationships/tags" Target="../tags/tag284.xml"/><Relationship Id="rId61" Type="http://schemas.openxmlformats.org/officeDocument/2006/relationships/tags" Target="../tags/tag285.xml"/><Relationship Id="rId62" Type="http://schemas.openxmlformats.org/officeDocument/2006/relationships/tags" Target="../tags/tag286.xml"/><Relationship Id="rId10" Type="http://schemas.openxmlformats.org/officeDocument/2006/relationships/tags" Target="../tags/tag234.xml"/><Relationship Id="rId11" Type="http://schemas.openxmlformats.org/officeDocument/2006/relationships/tags" Target="../tags/tag235.xml"/><Relationship Id="rId12" Type="http://schemas.openxmlformats.org/officeDocument/2006/relationships/tags" Target="../tags/tag236.xml"/></Relationships>
</file>

<file path=ppt/slides/_rels/slide8.xml.rels><?xml version="1.0" encoding="UTF-8" standalone="yes"?>
<Relationships xmlns="http://schemas.openxmlformats.org/package/2006/relationships"><Relationship Id="rId101" Type="http://schemas.openxmlformats.org/officeDocument/2006/relationships/tags" Target="../tags/tag396.xml"/><Relationship Id="rId102" Type="http://schemas.openxmlformats.org/officeDocument/2006/relationships/tags" Target="../tags/tag397.xml"/><Relationship Id="rId103" Type="http://schemas.openxmlformats.org/officeDocument/2006/relationships/tags" Target="../tags/tag398.xml"/><Relationship Id="rId104" Type="http://schemas.openxmlformats.org/officeDocument/2006/relationships/tags" Target="../tags/tag399.xml"/><Relationship Id="rId105" Type="http://schemas.openxmlformats.org/officeDocument/2006/relationships/tags" Target="../tags/tag400.xml"/><Relationship Id="rId106" Type="http://schemas.openxmlformats.org/officeDocument/2006/relationships/tags" Target="../tags/tag401.xml"/><Relationship Id="rId107" Type="http://schemas.openxmlformats.org/officeDocument/2006/relationships/tags" Target="../tags/tag402.xml"/><Relationship Id="rId1" Type="http://schemas.openxmlformats.org/officeDocument/2006/relationships/tags" Target="../tags/tag296.xml"/><Relationship Id="rId2" Type="http://schemas.openxmlformats.org/officeDocument/2006/relationships/tags" Target="../tags/tag297.xml"/><Relationship Id="rId3" Type="http://schemas.openxmlformats.org/officeDocument/2006/relationships/tags" Target="../tags/tag298.xml"/><Relationship Id="rId4" Type="http://schemas.openxmlformats.org/officeDocument/2006/relationships/tags" Target="../tags/tag299.xml"/><Relationship Id="rId5" Type="http://schemas.openxmlformats.org/officeDocument/2006/relationships/tags" Target="../tags/tag300.xml"/><Relationship Id="rId6" Type="http://schemas.openxmlformats.org/officeDocument/2006/relationships/tags" Target="../tags/tag301.xml"/><Relationship Id="rId7" Type="http://schemas.openxmlformats.org/officeDocument/2006/relationships/tags" Target="../tags/tag302.xml"/><Relationship Id="rId8" Type="http://schemas.openxmlformats.org/officeDocument/2006/relationships/tags" Target="../tags/tag303.xml"/><Relationship Id="rId9" Type="http://schemas.openxmlformats.org/officeDocument/2006/relationships/tags" Target="../tags/tag304.xml"/><Relationship Id="rId108" Type="http://schemas.openxmlformats.org/officeDocument/2006/relationships/tags" Target="../tags/tag403.xml"/><Relationship Id="rId109" Type="http://schemas.openxmlformats.org/officeDocument/2006/relationships/tags" Target="../tags/tag404.xml"/><Relationship Id="rId10" Type="http://schemas.openxmlformats.org/officeDocument/2006/relationships/tags" Target="../tags/tag305.xml"/><Relationship Id="rId11" Type="http://schemas.openxmlformats.org/officeDocument/2006/relationships/tags" Target="../tags/tag306.xml"/><Relationship Id="rId12" Type="http://schemas.openxmlformats.org/officeDocument/2006/relationships/tags" Target="../tags/tag307.xml"/><Relationship Id="rId13" Type="http://schemas.openxmlformats.org/officeDocument/2006/relationships/tags" Target="../tags/tag308.xml"/><Relationship Id="rId14" Type="http://schemas.openxmlformats.org/officeDocument/2006/relationships/tags" Target="../tags/tag309.xml"/><Relationship Id="rId15" Type="http://schemas.openxmlformats.org/officeDocument/2006/relationships/tags" Target="../tags/tag310.xml"/><Relationship Id="rId16" Type="http://schemas.openxmlformats.org/officeDocument/2006/relationships/tags" Target="../tags/tag311.xml"/><Relationship Id="rId17" Type="http://schemas.openxmlformats.org/officeDocument/2006/relationships/tags" Target="../tags/tag312.xml"/><Relationship Id="rId18" Type="http://schemas.openxmlformats.org/officeDocument/2006/relationships/tags" Target="../tags/tag313.xml"/><Relationship Id="rId19" Type="http://schemas.openxmlformats.org/officeDocument/2006/relationships/tags" Target="../tags/tag314.xml"/><Relationship Id="rId30" Type="http://schemas.openxmlformats.org/officeDocument/2006/relationships/tags" Target="../tags/tag325.xml"/><Relationship Id="rId31" Type="http://schemas.openxmlformats.org/officeDocument/2006/relationships/tags" Target="../tags/tag326.xml"/><Relationship Id="rId32" Type="http://schemas.openxmlformats.org/officeDocument/2006/relationships/tags" Target="../tags/tag327.xml"/><Relationship Id="rId33" Type="http://schemas.openxmlformats.org/officeDocument/2006/relationships/tags" Target="../tags/tag328.xml"/><Relationship Id="rId34" Type="http://schemas.openxmlformats.org/officeDocument/2006/relationships/tags" Target="../tags/tag329.xml"/><Relationship Id="rId35" Type="http://schemas.openxmlformats.org/officeDocument/2006/relationships/tags" Target="../tags/tag330.xml"/><Relationship Id="rId36" Type="http://schemas.openxmlformats.org/officeDocument/2006/relationships/tags" Target="../tags/tag331.xml"/><Relationship Id="rId37" Type="http://schemas.openxmlformats.org/officeDocument/2006/relationships/tags" Target="../tags/tag332.xml"/><Relationship Id="rId38" Type="http://schemas.openxmlformats.org/officeDocument/2006/relationships/tags" Target="../tags/tag333.xml"/><Relationship Id="rId39" Type="http://schemas.openxmlformats.org/officeDocument/2006/relationships/tags" Target="../tags/tag334.xml"/><Relationship Id="rId50" Type="http://schemas.openxmlformats.org/officeDocument/2006/relationships/tags" Target="../tags/tag345.xml"/><Relationship Id="rId51" Type="http://schemas.openxmlformats.org/officeDocument/2006/relationships/tags" Target="../tags/tag346.xml"/><Relationship Id="rId52" Type="http://schemas.openxmlformats.org/officeDocument/2006/relationships/tags" Target="../tags/tag347.xml"/><Relationship Id="rId53" Type="http://schemas.openxmlformats.org/officeDocument/2006/relationships/tags" Target="../tags/tag348.xml"/><Relationship Id="rId54" Type="http://schemas.openxmlformats.org/officeDocument/2006/relationships/tags" Target="../tags/tag349.xml"/><Relationship Id="rId55" Type="http://schemas.openxmlformats.org/officeDocument/2006/relationships/tags" Target="../tags/tag350.xml"/><Relationship Id="rId56" Type="http://schemas.openxmlformats.org/officeDocument/2006/relationships/tags" Target="../tags/tag351.xml"/><Relationship Id="rId57" Type="http://schemas.openxmlformats.org/officeDocument/2006/relationships/tags" Target="../tags/tag352.xml"/><Relationship Id="rId58" Type="http://schemas.openxmlformats.org/officeDocument/2006/relationships/tags" Target="../tags/tag353.xml"/><Relationship Id="rId59" Type="http://schemas.openxmlformats.org/officeDocument/2006/relationships/tags" Target="../tags/tag354.xml"/><Relationship Id="rId70" Type="http://schemas.openxmlformats.org/officeDocument/2006/relationships/tags" Target="../tags/tag365.xml"/><Relationship Id="rId71" Type="http://schemas.openxmlformats.org/officeDocument/2006/relationships/tags" Target="../tags/tag366.xml"/><Relationship Id="rId72" Type="http://schemas.openxmlformats.org/officeDocument/2006/relationships/tags" Target="../tags/tag367.xml"/><Relationship Id="rId73" Type="http://schemas.openxmlformats.org/officeDocument/2006/relationships/tags" Target="../tags/tag368.xml"/><Relationship Id="rId74" Type="http://schemas.openxmlformats.org/officeDocument/2006/relationships/tags" Target="../tags/tag369.xml"/><Relationship Id="rId75" Type="http://schemas.openxmlformats.org/officeDocument/2006/relationships/tags" Target="../tags/tag370.xml"/><Relationship Id="rId76" Type="http://schemas.openxmlformats.org/officeDocument/2006/relationships/tags" Target="../tags/tag371.xml"/><Relationship Id="rId77" Type="http://schemas.openxmlformats.org/officeDocument/2006/relationships/tags" Target="../tags/tag372.xml"/><Relationship Id="rId78" Type="http://schemas.openxmlformats.org/officeDocument/2006/relationships/tags" Target="../tags/tag373.xml"/><Relationship Id="rId79" Type="http://schemas.openxmlformats.org/officeDocument/2006/relationships/tags" Target="../tags/tag374.xml"/><Relationship Id="rId110" Type="http://schemas.openxmlformats.org/officeDocument/2006/relationships/tags" Target="../tags/tag405.xml"/><Relationship Id="rId90" Type="http://schemas.openxmlformats.org/officeDocument/2006/relationships/tags" Target="../tags/tag385.xml"/><Relationship Id="rId91" Type="http://schemas.openxmlformats.org/officeDocument/2006/relationships/tags" Target="../tags/tag386.xml"/><Relationship Id="rId92" Type="http://schemas.openxmlformats.org/officeDocument/2006/relationships/tags" Target="../tags/tag387.xml"/><Relationship Id="rId93" Type="http://schemas.openxmlformats.org/officeDocument/2006/relationships/tags" Target="../tags/tag388.xml"/><Relationship Id="rId94" Type="http://schemas.openxmlformats.org/officeDocument/2006/relationships/tags" Target="../tags/tag389.xml"/><Relationship Id="rId95" Type="http://schemas.openxmlformats.org/officeDocument/2006/relationships/tags" Target="../tags/tag390.xml"/><Relationship Id="rId96" Type="http://schemas.openxmlformats.org/officeDocument/2006/relationships/tags" Target="../tags/tag391.xml"/><Relationship Id="rId97" Type="http://schemas.openxmlformats.org/officeDocument/2006/relationships/tags" Target="../tags/tag392.xml"/><Relationship Id="rId98" Type="http://schemas.openxmlformats.org/officeDocument/2006/relationships/tags" Target="../tags/tag393.xml"/><Relationship Id="rId99" Type="http://schemas.openxmlformats.org/officeDocument/2006/relationships/tags" Target="../tags/tag394.xml"/><Relationship Id="rId111" Type="http://schemas.openxmlformats.org/officeDocument/2006/relationships/tags" Target="../tags/tag406.xml"/><Relationship Id="rId112" Type="http://schemas.openxmlformats.org/officeDocument/2006/relationships/tags" Target="../tags/tag407.xml"/><Relationship Id="rId113" Type="http://schemas.openxmlformats.org/officeDocument/2006/relationships/slideLayout" Target="../slideLayouts/slideLayout6.xml"/><Relationship Id="rId114" Type="http://schemas.openxmlformats.org/officeDocument/2006/relationships/notesSlide" Target="../notesSlides/notesSlide3.xml"/><Relationship Id="rId20" Type="http://schemas.openxmlformats.org/officeDocument/2006/relationships/tags" Target="../tags/tag315.xml"/><Relationship Id="rId21" Type="http://schemas.openxmlformats.org/officeDocument/2006/relationships/tags" Target="../tags/tag316.xml"/><Relationship Id="rId22" Type="http://schemas.openxmlformats.org/officeDocument/2006/relationships/tags" Target="../tags/tag317.xml"/><Relationship Id="rId23" Type="http://schemas.openxmlformats.org/officeDocument/2006/relationships/tags" Target="../tags/tag318.xml"/><Relationship Id="rId24" Type="http://schemas.openxmlformats.org/officeDocument/2006/relationships/tags" Target="../tags/tag319.xml"/><Relationship Id="rId25" Type="http://schemas.openxmlformats.org/officeDocument/2006/relationships/tags" Target="../tags/tag320.xml"/><Relationship Id="rId26" Type="http://schemas.openxmlformats.org/officeDocument/2006/relationships/tags" Target="../tags/tag321.xml"/><Relationship Id="rId27" Type="http://schemas.openxmlformats.org/officeDocument/2006/relationships/tags" Target="../tags/tag322.xml"/><Relationship Id="rId28" Type="http://schemas.openxmlformats.org/officeDocument/2006/relationships/tags" Target="../tags/tag323.xml"/><Relationship Id="rId29" Type="http://schemas.openxmlformats.org/officeDocument/2006/relationships/tags" Target="../tags/tag324.xml"/><Relationship Id="rId40" Type="http://schemas.openxmlformats.org/officeDocument/2006/relationships/tags" Target="../tags/tag335.xml"/><Relationship Id="rId41" Type="http://schemas.openxmlformats.org/officeDocument/2006/relationships/tags" Target="../tags/tag336.xml"/><Relationship Id="rId42" Type="http://schemas.openxmlformats.org/officeDocument/2006/relationships/tags" Target="../tags/tag337.xml"/><Relationship Id="rId43" Type="http://schemas.openxmlformats.org/officeDocument/2006/relationships/tags" Target="../tags/tag338.xml"/><Relationship Id="rId44" Type="http://schemas.openxmlformats.org/officeDocument/2006/relationships/tags" Target="../tags/tag339.xml"/><Relationship Id="rId45" Type="http://schemas.openxmlformats.org/officeDocument/2006/relationships/tags" Target="../tags/tag340.xml"/><Relationship Id="rId46" Type="http://schemas.openxmlformats.org/officeDocument/2006/relationships/tags" Target="../tags/tag341.xml"/><Relationship Id="rId47" Type="http://schemas.openxmlformats.org/officeDocument/2006/relationships/tags" Target="../tags/tag342.xml"/><Relationship Id="rId48" Type="http://schemas.openxmlformats.org/officeDocument/2006/relationships/tags" Target="../tags/tag343.xml"/><Relationship Id="rId49" Type="http://schemas.openxmlformats.org/officeDocument/2006/relationships/tags" Target="../tags/tag344.xml"/><Relationship Id="rId60" Type="http://schemas.openxmlformats.org/officeDocument/2006/relationships/tags" Target="../tags/tag355.xml"/><Relationship Id="rId61" Type="http://schemas.openxmlformats.org/officeDocument/2006/relationships/tags" Target="../tags/tag356.xml"/><Relationship Id="rId62" Type="http://schemas.openxmlformats.org/officeDocument/2006/relationships/tags" Target="../tags/tag357.xml"/><Relationship Id="rId63" Type="http://schemas.openxmlformats.org/officeDocument/2006/relationships/tags" Target="../tags/tag358.xml"/><Relationship Id="rId64" Type="http://schemas.openxmlformats.org/officeDocument/2006/relationships/tags" Target="../tags/tag359.xml"/><Relationship Id="rId65" Type="http://schemas.openxmlformats.org/officeDocument/2006/relationships/tags" Target="../tags/tag360.xml"/><Relationship Id="rId66" Type="http://schemas.openxmlformats.org/officeDocument/2006/relationships/tags" Target="../tags/tag361.xml"/><Relationship Id="rId67" Type="http://schemas.openxmlformats.org/officeDocument/2006/relationships/tags" Target="../tags/tag362.xml"/><Relationship Id="rId68" Type="http://schemas.openxmlformats.org/officeDocument/2006/relationships/tags" Target="../tags/tag363.xml"/><Relationship Id="rId69" Type="http://schemas.openxmlformats.org/officeDocument/2006/relationships/tags" Target="../tags/tag364.xml"/><Relationship Id="rId100" Type="http://schemas.openxmlformats.org/officeDocument/2006/relationships/tags" Target="../tags/tag395.xml"/><Relationship Id="rId80" Type="http://schemas.openxmlformats.org/officeDocument/2006/relationships/tags" Target="../tags/tag375.xml"/><Relationship Id="rId81" Type="http://schemas.openxmlformats.org/officeDocument/2006/relationships/tags" Target="../tags/tag376.xml"/><Relationship Id="rId82" Type="http://schemas.openxmlformats.org/officeDocument/2006/relationships/tags" Target="../tags/tag377.xml"/><Relationship Id="rId83" Type="http://schemas.openxmlformats.org/officeDocument/2006/relationships/tags" Target="../tags/tag378.xml"/><Relationship Id="rId84" Type="http://schemas.openxmlformats.org/officeDocument/2006/relationships/tags" Target="../tags/tag379.xml"/><Relationship Id="rId85" Type="http://schemas.openxmlformats.org/officeDocument/2006/relationships/tags" Target="../tags/tag380.xml"/><Relationship Id="rId86" Type="http://schemas.openxmlformats.org/officeDocument/2006/relationships/tags" Target="../tags/tag381.xml"/><Relationship Id="rId87" Type="http://schemas.openxmlformats.org/officeDocument/2006/relationships/tags" Target="../tags/tag382.xml"/><Relationship Id="rId88" Type="http://schemas.openxmlformats.org/officeDocument/2006/relationships/tags" Target="../tags/tag383.xml"/><Relationship Id="rId89" Type="http://schemas.openxmlformats.org/officeDocument/2006/relationships/tags" Target="../tags/tag38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10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4.xml"/><Relationship Id="rId1" Type="http://schemas.openxmlformats.org/officeDocument/2006/relationships/tags" Target="../tags/tag408.xml"/><Relationship Id="rId2" Type="http://schemas.openxmlformats.org/officeDocument/2006/relationships/tags" Target="../tags/tag40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24200" y="2362200"/>
            <a:ext cx="28825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RISC Pipeline</a:t>
            </a:r>
            <a:endParaRPr lang="en-US" sz="40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8326" y="4114800"/>
            <a:ext cx="317426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Han Wang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CS3410, Spring 2010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Computer Science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Cornell University</a:t>
            </a:r>
          </a:p>
        </p:txBody>
      </p:sp>
      <p:sp>
        <p:nvSpPr>
          <p:cNvPr id="7" name="Text Placeholder 3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00025" y="6096000"/>
            <a:ext cx="3886200" cy="381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FFFF00"/>
                </a:solidFill>
              </a:rPr>
              <a:t>See: P&amp;H Chapter 4.6</a:t>
            </a:r>
          </a:p>
        </p:txBody>
      </p:sp>
    </p:spTree>
    <p:extLst>
      <p:ext uri="{BB962C8B-B14F-4D97-AF65-F5344CB8AC3E}">
        <p14:creationId xmlns:p14="http://schemas.microsoft.com/office/powerpoint/2010/main" val="158838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Pipelined Implementation</a:t>
            </a:r>
          </a:p>
        </p:txBody>
      </p:sp>
      <p:sp>
        <p:nvSpPr>
          <p:cNvPr id="23582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Break </a:t>
            </a:r>
            <a:r>
              <a:rPr lang="en-US" dirty="0" smtClean="0"/>
              <a:t>instructions across </a:t>
            </a:r>
            <a:r>
              <a:rPr lang="en-US" dirty="0" smtClean="0">
                <a:solidFill>
                  <a:schemeClr val="accent1"/>
                </a:solidFill>
              </a:rPr>
              <a:t>multiple clock cycles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/>
              <a:t>(five, in this case)</a:t>
            </a:r>
            <a:endParaRPr lang="en-US" dirty="0"/>
          </a:p>
          <a:p>
            <a:endParaRPr lang="en-US" dirty="0"/>
          </a:p>
          <a:p>
            <a:r>
              <a:rPr lang="en-US" dirty="0"/>
              <a:t>Design a separate </a:t>
            </a:r>
            <a:r>
              <a:rPr lang="en-US" dirty="0">
                <a:solidFill>
                  <a:schemeClr val="accent1"/>
                </a:solidFill>
              </a:rPr>
              <a:t>stage</a:t>
            </a:r>
            <a:r>
              <a:rPr lang="en-US" dirty="0"/>
              <a:t> for the execution performed during each </a:t>
            </a:r>
            <a:r>
              <a:rPr lang="en-US" dirty="0" smtClean="0"/>
              <a:t>clock cycle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Add </a:t>
            </a:r>
            <a:r>
              <a:rPr lang="en-US" dirty="0" smtClean="0">
                <a:solidFill>
                  <a:schemeClr val="accent1"/>
                </a:solidFill>
              </a:rPr>
              <a:t>pipeline </a:t>
            </a:r>
            <a:r>
              <a:rPr lang="en-US" dirty="0">
                <a:solidFill>
                  <a:schemeClr val="accent1"/>
                </a:solidFill>
              </a:rPr>
              <a:t>registers </a:t>
            </a:r>
            <a:r>
              <a:rPr lang="en-US" dirty="0" smtClean="0"/>
              <a:t>to isolate signals between different stages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6"/>
          <p:cNvGrpSpPr/>
          <p:nvPr>
            <p:custDataLst>
              <p:tags r:id="rId1"/>
            </p:custDataLst>
          </p:nvPr>
        </p:nvGrpSpPr>
        <p:grpSpPr>
          <a:xfrm>
            <a:off x="2057400" y="457200"/>
            <a:ext cx="6858000" cy="5334000"/>
            <a:chOff x="2057400" y="457200"/>
            <a:chExt cx="6858000" cy="5334000"/>
          </a:xfrm>
        </p:grpSpPr>
        <p:sp>
          <p:nvSpPr>
            <p:cNvPr id="133" name="Right Triangle 132"/>
            <p:cNvSpPr/>
            <p:nvPr>
              <p:custDataLst>
                <p:tags r:id="rId131"/>
              </p:custDataLst>
            </p:nvPr>
          </p:nvSpPr>
          <p:spPr>
            <a:xfrm rot="10800000">
              <a:off x="7620000" y="9144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>
              <p:custDataLst>
                <p:tags r:id="rId132"/>
              </p:custDataLst>
            </p:nvPr>
          </p:nvSpPr>
          <p:spPr>
            <a:xfrm>
              <a:off x="7924800" y="457200"/>
              <a:ext cx="990600" cy="5334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>
              <p:custDataLst>
                <p:tags r:id="rId133"/>
              </p:custDataLst>
            </p:nvPr>
          </p:nvSpPr>
          <p:spPr>
            <a:xfrm>
              <a:off x="2057400" y="457200"/>
              <a:ext cx="914400" cy="3048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/>
            <p:cNvSpPr/>
            <p:nvPr>
              <p:custDataLst>
                <p:tags r:id="rId134"/>
              </p:custDataLst>
            </p:nvPr>
          </p:nvSpPr>
          <p:spPr>
            <a:xfrm>
              <a:off x="2057400" y="457200"/>
              <a:ext cx="6400800" cy="6096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ight Triangle 127"/>
            <p:cNvSpPr/>
            <p:nvPr>
              <p:custDataLst>
                <p:tags r:id="rId135"/>
              </p:custDataLst>
            </p:nvPr>
          </p:nvSpPr>
          <p:spPr>
            <a:xfrm rot="5400000">
              <a:off x="2552700" y="8763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/>
            <p:cNvSpPr txBox="1"/>
            <p:nvPr>
              <p:custDataLst>
                <p:tags r:id="rId136"/>
              </p:custDataLst>
            </p:nvPr>
          </p:nvSpPr>
          <p:spPr>
            <a:xfrm>
              <a:off x="8001000" y="5083314"/>
              <a:ext cx="838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Write-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Back</a:t>
              </a:r>
            </a:p>
          </p:txBody>
        </p:sp>
      </p:grpSp>
      <p:grpSp>
        <p:nvGrpSpPr>
          <p:cNvPr id="3" name="Group 154"/>
          <p:cNvGrpSpPr/>
          <p:nvPr>
            <p:custDataLst>
              <p:tags r:id="rId2"/>
            </p:custDataLst>
          </p:nvPr>
        </p:nvGrpSpPr>
        <p:grpSpPr>
          <a:xfrm>
            <a:off x="5791200" y="1143000"/>
            <a:ext cx="2286000" cy="4648200"/>
            <a:chOff x="6629400" y="1143000"/>
            <a:chExt cx="1447800" cy="4648200"/>
          </a:xfrm>
        </p:grpSpPr>
        <p:sp>
          <p:nvSpPr>
            <p:cNvPr id="108" name="Rounded Rectangle 107"/>
            <p:cNvSpPr/>
            <p:nvPr>
              <p:custDataLst>
                <p:tags r:id="rId129"/>
              </p:custDataLst>
            </p:nvPr>
          </p:nvSpPr>
          <p:spPr>
            <a:xfrm>
              <a:off x="6705600" y="1143000"/>
              <a:ext cx="1295400" cy="4648200"/>
            </a:xfrm>
            <a:prstGeom prst="roundRect">
              <a:avLst>
                <a:gd name="adj" fmla="val 19208"/>
              </a:avLst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extBox 141"/>
            <p:cNvSpPr txBox="1"/>
            <p:nvPr>
              <p:custDataLst>
                <p:tags r:id="rId130"/>
              </p:custDataLst>
            </p:nvPr>
          </p:nvSpPr>
          <p:spPr>
            <a:xfrm>
              <a:off x="6629400" y="53340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Memory</a:t>
              </a:r>
            </a:p>
          </p:txBody>
        </p:sp>
      </p:grpSp>
      <p:grpSp>
        <p:nvGrpSpPr>
          <p:cNvPr id="4" name="Group 148"/>
          <p:cNvGrpSpPr/>
          <p:nvPr>
            <p:custDataLst>
              <p:tags r:id="rId3"/>
            </p:custDataLst>
          </p:nvPr>
        </p:nvGrpSpPr>
        <p:grpSpPr>
          <a:xfrm>
            <a:off x="152400" y="1143000"/>
            <a:ext cx="1600200" cy="4670286"/>
            <a:chOff x="152400" y="1143000"/>
            <a:chExt cx="1676400" cy="4670286"/>
          </a:xfrm>
        </p:grpSpPr>
        <p:sp>
          <p:nvSpPr>
            <p:cNvPr id="93" name="Rounded Rectangle 92"/>
            <p:cNvSpPr/>
            <p:nvPr>
              <p:custDataLst>
                <p:tags r:id="rId127"/>
              </p:custDataLst>
            </p:nvPr>
          </p:nvSpPr>
          <p:spPr>
            <a:xfrm>
              <a:off x="152400" y="1143000"/>
              <a:ext cx="1676400" cy="4648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TextBox 136"/>
            <p:cNvSpPr txBox="1"/>
            <p:nvPr>
              <p:custDataLst>
                <p:tags r:id="rId128"/>
              </p:custDataLst>
            </p:nvPr>
          </p:nvSpPr>
          <p:spPr>
            <a:xfrm>
              <a:off x="228600" y="5105400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Fetch</a:t>
              </a:r>
            </a:p>
          </p:txBody>
        </p:sp>
      </p:grpSp>
      <p:grpSp>
        <p:nvGrpSpPr>
          <p:cNvPr id="5" name="Group 153"/>
          <p:cNvGrpSpPr/>
          <p:nvPr>
            <p:custDataLst>
              <p:tags r:id="rId4"/>
            </p:custDataLst>
          </p:nvPr>
        </p:nvGrpSpPr>
        <p:grpSpPr>
          <a:xfrm>
            <a:off x="3886200" y="1143000"/>
            <a:ext cx="2057400" cy="4648200"/>
            <a:chOff x="3886200" y="1143000"/>
            <a:chExt cx="2819400" cy="4648200"/>
          </a:xfrm>
        </p:grpSpPr>
        <p:sp>
          <p:nvSpPr>
            <p:cNvPr id="106" name="Rounded Rectangle 105"/>
            <p:cNvSpPr/>
            <p:nvPr>
              <p:custDataLst>
                <p:tags r:id="rId125"/>
              </p:custDataLst>
            </p:nvPr>
          </p:nvSpPr>
          <p:spPr>
            <a:xfrm>
              <a:off x="3886200" y="1143000"/>
              <a:ext cx="2819400" cy="4648200"/>
            </a:xfrm>
            <a:prstGeom prst="roundRect">
              <a:avLst>
                <a:gd name="adj" fmla="val 11944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>
              <p:custDataLst>
                <p:tags r:id="rId126"/>
              </p:custDataLst>
            </p:nvPr>
          </p:nvSpPr>
          <p:spPr>
            <a:xfrm>
              <a:off x="4648200" y="539109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Execute</a:t>
              </a:r>
            </a:p>
          </p:txBody>
        </p:sp>
      </p:grpSp>
      <p:grpSp>
        <p:nvGrpSpPr>
          <p:cNvPr id="6" name="Group 152"/>
          <p:cNvGrpSpPr/>
          <p:nvPr>
            <p:custDataLst>
              <p:tags r:id="rId5"/>
            </p:custDataLst>
          </p:nvPr>
        </p:nvGrpSpPr>
        <p:grpSpPr>
          <a:xfrm>
            <a:off x="1752600" y="1143000"/>
            <a:ext cx="2133600" cy="4648201"/>
            <a:chOff x="1828800" y="1143000"/>
            <a:chExt cx="2057400" cy="4648201"/>
          </a:xfrm>
        </p:grpSpPr>
        <p:sp>
          <p:nvSpPr>
            <p:cNvPr id="111" name="Rounded Rectangle 110"/>
            <p:cNvSpPr/>
            <p:nvPr>
              <p:custDataLst>
                <p:tags r:id="rId121"/>
              </p:custDataLst>
            </p:nvPr>
          </p:nvSpPr>
          <p:spPr>
            <a:xfrm>
              <a:off x="2751083" y="1143000"/>
              <a:ext cx="1135117" cy="4648200"/>
            </a:xfrm>
            <a:prstGeom prst="roundRect">
              <a:avLst>
                <a:gd name="adj" fmla="val 30962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>
              <p:custDataLst>
                <p:tags r:id="rId122"/>
              </p:custDataLst>
            </p:nvPr>
          </p:nvSpPr>
          <p:spPr>
            <a:xfrm>
              <a:off x="1828800" y="3505200"/>
              <a:ext cx="2057400" cy="2286000"/>
            </a:xfrm>
            <a:prstGeom prst="roundRect">
              <a:avLst>
                <a:gd name="adj" fmla="val 15859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ight Triangle 114"/>
            <p:cNvSpPr/>
            <p:nvPr>
              <p:custDataLst>
                <p:tags r:id="rId123"/>
              </p:custDataLst>
            </p:nvPr>
          </p:nvSpPr>
          <p:spPr>
            <a:xfrm rot="16200000">
              <a:off x="2458847" y="3132658"/>
              <a:ext cx="550314" cy="533400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>
              <p:custDataLst>
                <p:tags r:id="rId124"/>
              </p:custDataLst>
            </p:nvPr>
          </p:nvSpPr>
          <p:spPr>
            <a:xfrm>
              <a:off x="2133600" y="5083315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Decode</a:t>
              </a:r>
            </a:p>
          </p:txBody>
        </p:sp>
      </p:grpSp>
      <p:sp>
        <p:nvSpPr>
          <p:cNvPr id="136" name="Arc 135"/>
          <p:cNvSpPr/>
          <p:nvPr>
            <p:custDataLst>
              <p:tags r:id="rId6"/>
            </p:custDataLst>
          </p:nvPr>
        </p:nvSpPr>
        <p:spPr>
          <a:xfrm rot="10800000" flipV="1">
            <a:off x="2743200" y="11430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>
            <p:custDataLst>
              <p:tags r:id="rId7"/>
            </p:custDataLst>
          </p:nvPr>
        </p:nvSpPr>
        <p:spPr>
          <a:xfrm>
            <a:off x="5943600" y="1143000"/>
            <a:ext cx="1981200" cy="46482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>
            <a:endCxn id="104" idx="2"/>
          </p:cNvCxnSpPr>
          <p:nvPr>
            <p:custDataLst>
              <p:tags r:id="rId8"/>
            </p:custDataLst>
          </p:nvPr>
        </p:nvCxnSpPr>
        <p:spPr>
          <a:xfrm>
            <a:off x="8229600" y="5791200"/>
            <a:ext cx="381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rc 103"/>
          <p:cNvSpPr/>
          <p:nvPr>
            <p:custDataLst>
              <p:tags r:id="rId9"/>
            </p:custDataLst>
          </p:nvPr>
        </p:nvSpPr>
        <p:spPr>
          <a:xfrm rot="5400000">
            <a:off x="8305800" y="5181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Arc 104"/>
          <p:cNvSpPr/>
          <p:nvPr>
            <p:custDataLst>
              <p:tags r:id="rId10"/>
            </p:custDataLst>
          </p:nvPr>
        </p:nvSpPr>
        <p:spPr>
          <a:xfrm rot="10800000">
            <a:off x="7924800" y="5181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>
            <a:stCxn id="143" idx="2"/>
          </p:cNvCxnSpPr>
          <p:nvPr>
            <p:custDataLst>
              <p:tags r:id="rId11"/>
            </p:custDataLst>
          </p:nvPr>
        </p:nvCxnSpPr>
        <p:spPr>
          <a:xfrm rot="5400000">
            <a:off x="1828800" y="2286000"/>
            <a:ext cx="1828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 147"/>
          <p:cNvSpPr/>
          <p:nvPr>
            <p:custDataLst>
              <p:tags r:id="rId12"/>
            </p:custDataLst>
          </p:nvPr>
        </p:nvSpPr>
        <p:spPr>
          <a:xfrm rot="16200000" flipV="1">
            <a:off x="7315200" y="10668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67000" y="4495800"/>
            <a:ext cx="685800" cy="304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extend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1" name="Freeform 150"/>
          <p:cNvSpPr/>
          <p:nvPr>
            <p:custDataLst>
              <p:tags r:id="rId14"/>
            </p:custDataLst>
          </p:nvPr>
        </p:nvSpPr>
        <p:spPr>
          <a:xfrm>
            <a:off x="4953000" y="16764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72000" y="26670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200400"/>
            <a:ext cx="1143000" cy="1066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6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62199" y="1752600"/>
            <a:ext cx="1143001" cy="136366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7" name="Oval 2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62200" y="3733801"/>
            <a:ext cx="1219200" cy="457199"/>
          </a:xfrm>
          <a:prstGeom prst="ellipse">
            <a:avLst/>
          </a:prstGeom>
          <a:solidFill>
            <a:schemeClr val="tx1"/>
          </a:solidFill>
          <a:ln w="25400" cap="sq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FFFFFF"/>
                </a:solidFill>
                <a:latin typeface="Calibri"/>
              </a:rPr>
              <a:t>control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Rounded Rectangle 118"/>
          <p:cNvSpPr/>
          <p:nvPr>
            <p:custDataLst>
              <p:tags r:id="rId19"/>
            </p:custDataLst>
          </p:nvPr>
        </p:nvSpPr>
        <p:spPr>
          <a:xfrm>
            <a:off x="152400" y="1143000"/>
            <a:ext cx="1600200" cy="46482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Pipelined Processor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514600" y="312420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8686800" y="914400"/>
            <a:ext cx="0" cy="1676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209800" y="26670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80" name="Text Box 5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05400" y="22098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solidFill>
                  <a:srgbClr val="FFFFFF"/>
                </a:solidFill>
                <a:latin typeface="Calibri"/>
              </a:rPr>
              <a:t>alu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2209800" y="914400"/>
            <a:ext cx="0" cy="1752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724400" y="2971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419600" y="32766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057400" y="44958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8" name="Text Box 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477000" y="38862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267200" y="2819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Text Box 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324600" y="35052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35052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858000" y="42672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Text Box 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00800" y="31242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858000" y="23622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8534400" y="25908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8229600" y="28194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8229600" y="2819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8458200" y="29718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5334000" y="29718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4648200" y="34290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2971800" y="48006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2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2895599" y="312420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0" name="Line 2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3124199" y="312420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1" name="Line 25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3352799" y="312420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2" name="Line 34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057400" y="3962401"/>
            <a:ext cx="3048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Rounded Rectangle 124"/>
          <p:cNvSpPr/>
          <p:nvPr>
            <p:custDataLst>
              <p:tags r:id="rId47"/>
            </p:custDataLst>
          </p:nvPr>
        </p:nvSpPr>
        <p:spPr>
          <a:xfrm>
            <a:off x="3886200" y="1143000"/>
            <a:ext cx="2057400" cy="4648200"/>
          </a:xfrm>
          <a:prstGeom prst="roundRect">
            <a:avLst>
              <a:gd name="adj" fmla="val 11944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Connector 139"/>
          <p:cNvCxnSpPr/>
          <p:nvPr>
            <p:custDataLst>
              <p:tags r:id="rId48"/>
            </p:custDataLst>
          </p:nvPr>
        </p:nvCxnSpPr>
        <p:spPr>
          <a:xfrm flipV="1">
            <a:off x="2057400" y="5791200"/>
            <a:ext cx="1600200" cy="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49"/>
            </p:custDataLst>
          </p:nvPr>
        </p:nvCxnSpPr>
        <p:spPr>
          <a:xfrm rot="10800000">
            <a:off x="1905001" y="3505201"/>
            <a:ext cx="53340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50"/>
            </p:custDataLst>
          </p:nvPr>
        </p:nvCxnSpPr>
        <p:spPr>
          <a:xfrm rot="5400000">
            <a:off x="6553200" y="3124200"/>
            <a:ext cx="4724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51"/>
            </p:custDataLst>
          </p:nvPr>
        </p:nvCxnSpPr>
        <p:spPr>
          <a:xfrm rot="16200000" flipH="1">
            <a:off x="800101" y="1943100"/>
            <a:ext cx="251460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 93"/>
          <p:cNvSpPr/>
          <p:nvPr>
            <p:custDataLst>
              <p:tags r:id="rId52"/>
            </p:custDataLst>
          </p:nvPr>
        </p:nvSpPr>
        <p:spPr>
          <a:xfrm rot="5400000">
            <a:off x="3276600" y="5181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Arc 96"/>
          <p:cNvSpPr/>
          <p:nvPr>
            <p:custDataLst>
              <p:tags r:id="rId53"/>
            </p:custDataLst>
          </p:nvPr>
        </p:nvSpPr>
        <p:spPr>
          <a:xfrm rot="10800000">
            <a:off x="1752601" y="5181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/>
          <p:nvPr>
            <p:custDataLst>
              <p:tags r:id="rId54"/>
            </p:custDataLst>
          </p:nvPr>
        </p:nvCxnSpPr>
        <p:spPr>
          <a:xfrm rot="10800000">
            <a:off x="2057400" y="457200"/>
            <a:ext cx="6553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rc 113"/>
          <p:cNvSpPr/>
          <p:nvPr>
            <p:custDataLst>
              <p:tags r:id="rId55"/>
            </p:custDataLst>
          </p:nvPr>
        </p:nvSpPr>
        <p:spPr>
          <a:xfrm>
            <a:off x="8305800" y="4572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Arc 117"/>
          <p:cNvSpPr/>
          <p:nvPr>
            <p:custDataLst>
              <p:tags r:id="rId56"/>
            </p:custDataLst>
          </p:nvPr>
        </p:nvSpPr>
        <p:spPr>
          <a:xfrm rot="5400000">
            <a:off x="2133601" y="2895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Arc 119"/>
          <p:cNvSpPr/>
          <p:nvPr>
            <p:custDataLst>
              <p:tags r:id="rId57"/>
            </p:custDataLst>
          </p:nvPr>
        </p:nvSpPr>
        <p:spPr>
          <a:xfrm rot="16200000">
            <a:off x="2057400" y="4572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>
            <p:custDataLst>
              <p:tags r:id="rId58"/>
            </p:custDataLst>
          </p:nvPr>
        </p:nvSpPr>
        <p:spPr>
          <a:xfrm rot="10800000">
            <a:off x="2057400" y="2895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>
            <p:custDataLst>
              <p:tags r:id="rId59"/>
            </p:custDataLst>
          </p:nvPr>
        </p:nvSpPr>
        <p:spPr>
          <a:xfrm rot="10800000" flipV="1">
            <a:off x="1752601" y="35052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Arc 134"/>
          <p:cNvSpPr/>
          <p:nvPr>
            <p:custDataLst>
              <p:tags r:id="rId60"/>
            </p:custDataLst>
          </p:nvPr>
        </p:nvSpPr>
        <p:spPr>
          <a:xfrm rot="16200000" flipV="1">
            <a:off x="3276600" y="11430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Connector 137"/>
          <p:cNvCxnSpPr/>
          <p:nvPr>
            <p:custDataLst>
              <p:tags r:id="rId61"/>
            </p:custDataLst>
          </p:nvPr>
        </p:nvCxnSpPr>
        <p:spPr>
          <a:xfrm rot="10800000">
            <a:off x="3048000" y="1143000"/>
            <a:ext cx="533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rc 142"/>
          <p:cNvSpPr/>
          <p:nvPr>
            <p:custDataLst>
              <p:tags r:id="rId62"/>
            </p:custDataLst>
          </p:nvPr>
        </p:nvSpPr>
        <p:spPr>
          <a:xfrm rot="10800000" flipV="1">
            <a:off x="2743200" y="10668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/>
          <p:cNvCxnSpPr/>
          <p:nvPr>
            <p:custDataLst>
              <p:tags r:id="rId63"/>
            </p:custDataLst>
          </p:nvPr>
        </p:nvCxnSpPr>
        <p:spPr>
          <a:xfrm rot="10800000" flipV="1">
            <a:off x="3048000" y="1066798"/>
            <a:ext cx="464820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8" idx="0"/>
          </p:cNvCxnSpPr>
          <p:nvPr>
            <p:custDataLst>
              <p:tags r:id="rId64"/>
            </p:custDataLst>
          </p:nvPr>
        </p:nvCxnSpPr>
        <p:spPr>
          <a:xfrm rot="5400000">
            <a:off x="7886700" y="1409700"/>
            <a:ext cx="76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ine 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85798" y="2743200"/>
            <a:ext cx="2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04800" y="350520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66" name="Line 18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1219200" y="3124200"/>
            <a:ext cx="0" cy="1143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2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685798" y="3809998"/>
            <a:ext cx="2" cy="4572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3" name="Line 4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1295400" y="2209800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Rectangle 4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304800" y="1676400"/>
            <a:ext cx="990600" cy="1066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memory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" name="Oval 17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457200" y="4267200"/>
            <a:ext cx="990600" cy="685800"/>
          </a:xfrm>
          <a:prstGeom prst="ellipse">
            <a:avLst/>
          </a:prstGeom>
          <a:solidFill>
            <a:schemeClr val="tx1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new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pc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flipH="1" flipV="1">
            <a:off x="1447800" y="2209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18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685800" y="3124200"/>
            <a:ext cx="533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7" name="Line 49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1447800" y="3733800"/>
            <a:ext cx="609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3505200" y="1981200"/>
            <a:ext cx="1447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3505200" y="2819400"/>
            <a:ext cx="1066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5562600" y="2362200"/>
            <a:ext cx="281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209800" y="914400"/>
            <a:ext cx="6477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4267200" y="3733800"/>
            <a:ext cx="2133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7543800" y="3733800"/>
            <a:ext cx="685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3352800" y="4648200"/>
            <a:ext cx="1066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7" name="Text Box 11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 rot="16200000">
            <a:off x="-609596" y="3352798"/>
            <a:ext cx="4724398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9" name="Text Box 11"/>
          <p:cNvSpPr txBox="1">
            <a:spLocks noChangeArrowheads="1"/>
          </p:cNvSpPr>
          <p:nvPr>
            <p:custDataLst>
              <p:tags r:id="rId83"/>
            </p:custDataLst>
          </p:nvPr>
        </p:nvSpPr>
        <p:spPr bwMode="auto">
          <a:xfrm rot="16200000">
            <a:off x="1371600" y="358140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inst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3" name="TextBox 152"/>
          <p:cNvSpPr txBox="1"/>
          <p:nvPr>
            <p:custDataLst>
              <p:tags r:id="rId84"/>
            </p:custDataLst>
          </p:nvPr>
        </p:nvSpPr>
        <p:spPr>
          <a:xfrm>
            <a:off x="1371600" y="58482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54" name="Text Box 11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 rot="16200000">
            <a:off x="1524001" y="3352799"/>
            <a:ext cx="4724400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5" name="TextBox 154"/>
          <p:cNvSpPr txBox="1"/>
          <p:nvPr>
            <p:custDataLst>
              <p:tags r:id="rId86"/>
            </p:custDataLst>
          </p:nvPr>
        </p:nvSpPr>
        <p:spPr>
          <a:xfrm>
            <a:off x="3505200" y="5867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57" name="Text Box 11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 rot="16200000">
            <a:off x="5562601" y="3352800"/>
            <a:ext cx="4724400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8" name="Text Box 11"/>
          <p:cNvSpPr txBox="1">
            <a:spLocks noChangeArrowheads="1"/>
          </p:cNvSpPr>
          <p:nvPr>
            <p:custDataLst>
              <p:tags r:id="rId88"/>
            </p:custDataLst>
          </p:nvPr>
        </p:nvSpPr>
        <p:spPr bwMode="auto">
          <a:xfrm rot="16200000">
            <a:off x="3581401" y="3352799"/>
            <a:ext cx="4724400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2" name="Rectangle 19"/>
          <p:cNvSpPr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8382000" y="22098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5" name="TextBox 174"/>
          <p:cNvSpPr txBox="1"/>
          <p:nvPr>
            <p:custDataLst>
              <p:tags r:id="rId90"/>
            </p:custDataLst>
          </p:nvPr>
        </p:nvSpPr>
        <p:spPr>
          <a:xfrm>
            <a:off x="5334000" y="5867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79" name="TextBox 178"/>
          <p:cNvSpPr txBox="1"/>
          <p:nvPr>
            <p:custDataLst>
              <p:tags r:id="rId91"/>
            </p:custDataLst>
          </p:nvPr>
        </p:nvSpPr>
        <p:spPr>
          <a:xfrm>
            <a:off x="7315200" y="58674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180" name="Text Box 11"/>
          <p:cNvSpPr txBox="1">
            <a:spLocks noChangeArrowheads="1"/>
          </p:cNvSpPr>
          <p:nvPr>
            <p:custDataLst>
              <p:tags r:id="rId92"/>
            </p:custDataLst>
          </p:nvPr>
        </p:nvSpPr>
        <p:spPr bwMode="auto">
          <a:xfrm rot="16200000">
            <a:off x="3505200" y="449580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+mj-lt"/>
              </a:rPr>
              <a:t>imm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1" name="Text Box 11"/>
          <p:cNvSpPr txBox="1">
            <a:spLocks noChangeArrowheads="1"/>
          </p:cNvSpPr>
          <p:nvPr>
            <p:custDataLst>
              <p:tags r:id="rId93"/>
            </p:custDataLst>
          </p:nvPr>
        </p:nvSpPr>
        <p:spPr bwMode="auto">
          <a:xfrm rot="16200000">
            <a:off x="3505200" y="266700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2" name="Text Box 11"/>
          <p:cNvSpPr txBox="1">
            <a:spLocks noChangeArrowheads="1"/>
          </p:cNvSpPr>
          <p:nvPr>
            <p:custDataLst>
              <p:tags r:id="rId94"/>
            </p:custDataLst>
          </p:nvPr>
        </p:nvSpPr>
        <p:spPr bwMode="auto">
          <a:xfrm rot="16200000">
            <a:off x="3505200" y="182880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3" name="Text Box 11"/>
          <p:cNvSpPr txBox="1">
            <a:spLocks noChangeArrowheads="1"/>
          </p:cNvSpPr>
          <p:nvPr>
            <p:custDataLst>
              <p:tags r:id="rId95"/>
            </p:custDataLst>
          </p:nvPr>
        </p:nvSpPr>
        <p:spPr bwMode="auto">
          <a:xfrm rot="16200000">
            <a:off x="3619504" y="5295901"/>
            <a:ext cx="533398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4" name="Line 25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V="1">
            <a:off x="3505199" y="548639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5" name="Text Box 11"/>
          <p:cNvSpPr txBox="1">
            <a:spLocks noChangeArrowheads="1"/>
          </p:cNvSpPr>
          <p:nvPr>
            <p:custDataLst>
              <p:tags r:id="rId97"/>
            </p:custDataLst>
          </p:nvPr>
        </p:nvSpPr>
        <p:spPr bwMode="auto">
          <a:xfrm rot="16200000">
            <a:off x="5676901" y="5295900"/>
            <a:ext cx="533398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6" name="Line 2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562596" y="548639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7" name="Text Box 11"/>
          <p:cNvSpPr txBox="1">
            <a:spLocks noChangeArrowheads="1"/>
          </p:cNvSpPr>
          <p:nvPr>
            <p:custDataLst>
              <p:tags r:id="rId99"/>
            </p:custDataLst>
          </p:nvPr>
        </p:nvSpPr>
        <p:spPr bwMode="auto">
          <a:xfrm rot="16200000">
            <a:off x="7658101" y="5295900"/>
            <a:ext cx="533398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8" name="Line 25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7543796" y="548639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9" name="Text Box 11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 rot="16200000">
            <a:off x="5562600" y="358140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0" name="Text Box 11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 rot="16200000">
            <a:off x="5562600" y="220980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1" name="Text Box 11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 rot="16200000">
            <a:off x="7543800" y="220980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2" name="Text Box 11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 rot="16200000">
            <a:off x="7543800" y="358140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3" name="Line 25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3505200" y="563879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4" name="Line 2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505200" y="533399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5" name="Line 25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5562599" y="563879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6" name="Line 25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5562599" y="533399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7" name="Line 25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7543799" y="563880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8" name="Line 25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7543799" y="533400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62" name="Oval 17"/>
          <p:cNvSpPr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4572000" y="4114800"/>
            <a:ext cx="1066800" cy="762000"/>
          </a:xfrm>
          <a:prstGeom prst="ellipse">
            <a:avLst/>
          </a:prstGeom>
          <a:solidFill>
            <a:schemeClr val="tx1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80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compute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jump/branch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targets</a:t>
            </a:r>
            <a:endParaRPr lang="en-US" sz="14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64" name="Group 163"/>
          <p:cNvGrpSpPr/>
          <p:nvPr>
            <p:custDataLst>
              <p:tags r:id="rId112"/>
            </p:custDataLst>
          </p:nvPr>
        </p:nvGrpSpPr>
        <p:grpSpPr>
          <a:xfrm>
            <a:off x="838200" y="2971800"/>
            <a:ext cx="304800" cy="304800"/>
            <a:chOff x="990600" y="2971800"/>
            <a:chExt cx="304800" cy="304800"/>
          </a:xfrm>
          <a:solidFill>
            <a:schemeClr val="tx1"/>
          </a:solidFill>
        </p:grpSpPr>
        <p:sp>
          <p:nvSpPr>
            <p:cNvPr id="165" name="Freeform 164"/>
            <p:cNvSpPr/>
            <p:nvPr>
              <p:custDataLst>
                <p:tags r:id="rId119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Text Box 11"/>
            <p:cNvSpPr txBox="1">
              <a:spLocks noChangeArrowheads="1"/>
            </p:cNvSpPr>
            <p:nvPr>
              <p:custDataLst>
                <p:tags r:id="rId120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71" name="Line 25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990600" y="4953000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73" name="Line 49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>
            <a:off x="2057400" y="3733801"/>
            <a:ext cx="0" cy="1143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74" name="Straight Connector 173"/>
          <p:cNvCxnSpPr/>
          <p:nvPr>
            <p:custDataLst>
              <p:tags r:id="rId115"/>
            </p:custDataLst>
          </p:nvPr>
        </p:nvCxnSpPr>
        <p:spPr>
          <a:xfrm rot="5400000">
            <a:off x="4343400" y="3733800"/>
            <a:ext cx="152400" cy="0"/>
          </a:xfrm>
          <a:prstGeom prst="line">
            <a:avLst/>
          </a:prstGeom>
          <a:ln w="889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Line 49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419600" y="3276600"/>
            <a:ext cx="0" cy="1371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9" name="Line 44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2209800" y="4648200"/>
            <a:ext cx="457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6" name="Line 45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5486400" y="2895600"/>
            <a:ext cx="0" cy="228600"/>
          </a:xfrm>
          <a:prstGeom prst="line">
            <a:avLst/>
          </a:prstGeom>
          <a:noFill/>
          <a:ln w="25400" cap="sq">
            <a:solidFill>
              <a:srgbClr val="00FF0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 animBg="1"/>
      <p:bldP spid="149" grpId="0" animBg="1"/>
      <p:bldP spid="153" grpId="0"/>
      <p:bldP spid="154" grpId="0" animBg="1"/>
      <p:bldP spid="155" grpId="0"/>
      <p:bldP spid="157" grpId="0" animBg="1"/>
      <p:bldP spid="158" grpId="0" animBg="1"/>
      <p:bldP spid="175" grpId="0"/>
      <p:bldP spid="179" grpId="0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3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IF</a:t>
            </a:r>
            <a:endParaRPr lang="en-US" dirty="0"/>
          </a:p>
        </p:txBody>
      </p:sp>
      <p:sp>
        <p:nvSpPr>
          <p:cNvPr id="23603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Stage 1: Instruction Fetch</a:t>
            </a:r>
          </a:p>
          <a:p>
            <a:endParaRPr lang="en-US" sz="2800" dirty="0" smtClean="0"/>
          </a:p>
          <a:p>
            <a:r>
              <a:rPr lang="en-US" sz="2800" dirty="0" smtClean="0"/>
              <a:t>Fetch a new instruction </a:t>
            </a:r>
            <a:r>
              <a:rPr lang="en-US" sz="2800" dirty="0" smtClean="0">
                <a:solidFill>
                  <a:schemeClr val="accent2"/>
                </a:solidFill>
              </a:rPr>
              <a:t>every</a:t>
            </a:r>
            <a:r>
              <a:rPr lang="en-US" sz="2800" dirty="0" smtClean="0"/>
              <a:t> cycle</a:t>
            </a:r>
            <a:endParaRPr lang="en-US" sz="2800" dirty="0"/>
          </a:p>
          <a:p>
            <a:pPr lvl="1"/>
            <a:r>
              <a:rPr lang="en-US" sz="2400" dirty="0" smtClean="0"/>
              <a:t>Current PC is index to instruction memory</a:t>
            </a:r>
            <a:endParaRPr lang="en-US" sz="2400" dirty="0"/>
          </a:p>
          <a:p>
            <a:pPr lvl="1"/>
            <a:r>
              <a:rPr lang="en-US" sz="2400" dirty="0"/>
              <a:t>Increment the PC </a:t>
            </a:r>
            <a:r>
              <a:rPr lang="en-US" sz="2400" dirty="0" smtClean="0"/>
              <a:t>at end of cycle (assume no </a:t>
            </a:r>
            <a:r>
              <a:rPr lang="en-US" sz="2400" dirty="0"/>
              <a:t>branches for now)</a:t>
            </a:r>
          </a:p>
          <a:p>
            <a:endParaRPr lang="en-US" sz="2800" dirty="0"/>
          </a:p>
          <a:p>
            <a:r>
              <a:rPr lang="en-US" sz="2800" dirty="0"/>
              <a:t>Write </a:t>
            </a:r>
            <a:r>
              <a:rPr lang="en-US" sz="2800" dirty="0" smtClean="0"/>
              <a:t>values of interest to </a:t>
            </a:r>
            <a:r>
              <a:rPr lang="en-US" sz="2800" dirty="0" smtClean="0">
                <a:solidFill>
                  <a:srgbClr val="FF0000"/>
                </a:solidFill>
              </a:rPr>
              <a:t>pipeline </a:t>
            </a:r>
            <a:r>
              <a:rPr lang="en-US" sz="2800" dirty="0">
                <a:solidFill>
                  <a:srgbClr val="FF0000"/>
                </a:solidFill>
              </a:rPr>
              <a:t>register (IF/ID)</a:t>
            </a:r>
          </a:p>
          <a:p>
            <a:pPr lvl="1"/>
            <a:r>
              <a:rPr lang="en-US" sz="2400" dirty="0" smtClean="0"/>
              <a:t>Instruction bits (for later decoding)</a:t>
            </a:r>
          </a:p>
          <a:p>
            <a:pPr lvl="1"/>
            <a:r>
              <a:rPr lang="en-US" sz="2400" dirty="0" smtClean="0"/>
              <a:t>PC+4 (for later computing branch targets)</a:t>
            </a:r>
          </a:p>
        </p:txBody>
      </p:sp>
      <p:sp>
        <p:nvSpPr>
          <p:cNvPr id="6" name="Rounded Rectangular Callout 5" hidden="1"/>
          <p:cNvSpPr/>
          <p:nvPr>
            <p:custDataLst>
              <p:tags r:id="rId3"/>
            </p:custDataLst>
          </p:nvPr>
        </p:nvSpPr>
        <p:spPr>
          <a:xfrm>
            <a:off x="5562600" y="4572000"/>
            <a:ext cx="3048000" cy="762000"/>
          </a:xfrm>
          <a:prstGeom prst="wedgeRoundRectCallout">
            <a:avLst>
              <a:gd name="adj1" fmla="val 278"/>
              <a:gd name="adj2" fmla="val -160530"/>
              <a:gd name="adj3" fmla="val 16667"/>
            </a:avLst>
          </a:prstGeom>
          <a:noFill/>
          <a:ln w="28575">
            <a:solidFill>
              <a:schemeClr val="accent4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n-US" sz="2400" dirty="0" smtClean="0">
                <a:solidFill>
                  <a:schemeClr val="accent4"/>
                </a:solidFill>
              </a:rPr>
              <a:t>Next stage will read this pipeline register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7" name="Rounded Rectangular Callout 6" hidden="1"/>
          <p:cNvSpPr/>
          <p:nvPr>
            <p:custDataLst>
              <p:tags r:id="rId4"/>
            </p:custDataLst>
          </p:nvPr>
        </p:nvSpPr>
        <p:spPr>
          <a:xfrm>
            <a:off x="2362200" y="4572000"/>
            <a:ext cx="2743200" cy="762000"/>
          </a:xfrm>
          <a:prstGeom prst="wedgeRoundRectCallout">
            <a:avLst>
              <a:gd name="adj1" fmla="val 278"/>
              <a:gd name="adj2" fmla="val -160530"/>
              <a:gd name="adj3" fmla="val 16667"/>
            </a:avLst>
          </a:prstGeom>
          <a:noFill/>
          <a:ln w="28575">
            <a:solidFill>
              <a:schemeClr val="accent4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n-US" sz="2400" dirty="0" smtClean="0">
                <a:solidFill>
                  <a:schemeClr val="accent4"/>
                </a:solidFill>
              </a:rPr>
              <a:t>Anything needed by later pipeline stages</a:t>
            </a:r>
            <a:endParaRPr lang="en-US" sz="2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endParaRPr lang="en-US" dirty="0"/>
          </a:p>
        </p:txBody>
      </p:sp>
      <p:sp>
        <p:nvSpPr>
          <p:cNvPr id="10" name="Line 8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905000" y="2286000"/>
            <a:ext cx="0" cy="1447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3743980"/>
            <a:ext cx="990600" cy="457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3048000" y="3048000"/>
            <a:ext cx="0" cy="1752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" name="Line 2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905000" y="4191000"/>
            <a:ext cx="0" cy="685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" name="Line 4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3733800" y="1600200"/>
            <a:ext cx="2819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" name="Rectangle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00200" y="609600"/>
            <a:ext cx="2133600" cy="1676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instruction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memory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Oval 1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76400" y="4648200"/>
            <a:ext cx="1600200" cy="1066800"/>
          </a:xfrm>
          <a:prstGeom prst="ellipse">
            <a:avLst/>
          </a:prstGeom>
          <a:solidFill>
            <a:schemeClr val="tx1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new</a:t>
            </a:r>
            <a:br>
              <a:rPr lang="en-US" sz="2800" dirty="0" smtClean="0">
                <a:solidFill>
                  <a:srgbClr val="FFFFFF"/>
                </a:solidFill>
                <a:latin typeface="Calibri"/>
              </a:rPr>
            </a:b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pc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Line 4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6553200" y="1600200"/>
            <a:ext cx="0" cy="1143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905000" y="3048000"/>
            <a:ext cx="381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16200000">
            <a:off x="5029201" y="3047999"/>
            <a:ext cx="5181600" cy="6095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16200000">
            <a:off x="7086601" y="2438402"/>
            <a:ext cx="1066797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inst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3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553200" y="27432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3429000" y="2286000"/>
            <a:ext cx="1" cy="5334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>
            <p:custDataLst>
              <p:tags r:id="rId15"/>
            </p:custDataLst>
          </p:nvPr>
        </p:nvSpPr>
        <p:spPr>
          <a:xfrm>
            <a:off x="1676400" y="1905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>
            <p:custDataLst>
              <p:tags r:id="rId16"/>
            </p:custDataLst>
          </p:nvPr>
        </p:nvSpPr>
        <p:spPr>
          <a:xfrm>
            <a:off x="3124200" y="1905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mc</a:t>
            </a:r>
          </a:p>
        </p:txBody>
      </p:sp>
      <p:sp>
        <p:nvSpPr>
          <p:cNvPr id="27" name="TextBox 26"/>
          <p:cNvSpPr txBox="1"/>
          <p:nvPr>
            <p:custDataLst>
              <p:tags r:id="rId17"/>
            </p:custDataLst>
          </p:nvPr>
        </p:nvSpPr>
        <p:spPr>
          <a:xfrm>
            <a:off x="3733800" y="25908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00 = read word</a:t>
            </a:r>
          </a:p>
        </p:txBody>
      </p:sp>
      <p:sp>
        <p:nvSpPr>
          <p:cNvPr id="28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 flipV="1">
            <a:off x="3429000" y="2819400"/>
            <a:ext cx="2286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1066800" y="3972580"/>
            <a:ext cx="304801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30" name="TextBox 29"/>
          <p:cNvSpPr txBox="1"/>
          <p:nvPr>
            <p:custDataLst>
              <p:tags r:id="rId20"/>
            </p:custDataLst>
          </p:nvPr>
        </p:nvSpPr>
        <p:spPr>
          <a:xfrm>
            <a:off x="762000" y="37439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1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7010400" y="990600"/>
            <a:ext cx="304801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32" name="TextBox 31"/>
          <p:cNvSpPr txBox="1"/>
          <p:nvPr>
            <p:custDataLst>
              <p:tags r:id="rId22"/>
            </p:custDataLst>
          </p:nvPr>
        </p:nvSpPr>
        <p:spPr>
          <a:xfrm>
            <a:off x="7162800" y="59537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33" name="TextBox 32"/>
          <p:cNvSpPr txBox="1"/>
          <p:nvPr>
            <p:custDataLst>
              <p:tags r:id="rId23"/>
            </p:custDataLst>
          </p:nvPr>
        </p:nvSpPr>
        <p:spPr>
          <a:xfrm>
            <a:off x="7315200" y="762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WE</a:t>
            </a:r>
          </a:p>
        </p:txBody>
      </p:sp>
      <p:sp>
        <p:nvSpPr>
          <p:cNvPr id="34" name="Rectangle 33"/>
          <p:cNvSpPr/>
          <p:nvPr>
            <p:custDataLst>
              <p:tags r:id="rId24"/>
            </p:custDataLst>
          </p:nvPr>
        </p:nvSpPr>
        <p:spPr>
          <a:xfrm>
            <a:off x="6629400" y="762000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 1</a:t>
            </a:r>
            <a:endParaRPr lang="en-US" sz="2800" dirty="0"/>
          </a:p>
        </p:txBody>
      </p:sp>
      <p:sp>
        <p:nvSpPr>
          <p:cNvPr id="35" name="Rectangle 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7048500" y="3009900"/>
            <a:ext cx="31242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Rest of pipeline</a:t>
            </a:r>
            <a:endParaRPr lang="en-US" sz="2800" dirty="0">
              <a:solidFill>
                <a:schemeClr val="bg1"/>
              </a:solidFill>
            </a:endParaRPr>
          </a:p>
        </p:txBody>
      </p:sp>
      <p:grpSp>
        <p:nvGrpSpPr>
          <p:cNvPr id="37" name="Group 36"/>
          <p:cNvGrpSpPr/>
          <p:nvPr>
            <p:custDataLst>
              <p:tags r:id="rId26"/>
            </p:custDataLst>
          </p:nvPr>
        </p:nvGrpSpPr>
        <p:grpSpPr>
          <a:xfrm>
            <a:off x="2286000" y="2590800"/>
            <a:ext cx="533400" cy="914400"/>
            <a:chOff x="990600" y="2971800"/>
            <a:chExt cx="304800" cy="304800"/>
          </a:xfrm>
          <a:solidFill>
            <a:schemeClr val="tx1"/>
          </a:solidFill>
        </p:grpSpPr>
        <p:sp>
          <p:nvSpPr>
            <p:cNvPr id="38" name="Freeform 37"/>
            <p:cNvSpPr/>
            <p:nvPr>
              <p:custDataLst>
                <p:tags r:id="rId43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 Box 11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40" name="Line 1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819400" y="30480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1" name="Line 1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048000" y="3962400"/>
            <a:ext cx="4267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2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7086599" y="3657602"/>
            <a:ext cx="1066797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PC+4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3" name="Rectangle 19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0800000">
            <a:off x="2286000" y="4343400"/>
            <a:ext cx="304800" cy="1143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4" name="Line 4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2438400" y="5410200"/>
            <a:ext cx="0" cy="38100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5" name="TextBox 44"/>
          <p:cNvSpPr txBox="1"/>
          <p:nvPr>
            <p:custDataLst>
              <p:tags r:id="rId32"/>
            </p:custDataLst>
          </p:nvPr>
        </p:nvSpPr>
        <p:spPr>
          <a:xfrm>
            <a:off x="2743200" y="57150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pcsel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6" name="Line 2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048000" y="3048000"/>
            <a:ext cx="0" cy="1447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8" name="Line 2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590800" y="4495800"/>
            <a:ext cx="457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0" name="Line 2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590800" y="4876800"/>
            <a:ext cx="6553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prstDash val="dash"/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2" name="Line 2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2590800" y="5105400"/>
            <a:ext cx="6553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prstDash val="dash"/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4" name="Line 2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2590800" y="5334000"/>
            <a:ext cx="6553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prstDash val="dash"/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5" name="Line 45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2514600" y="5791200"/>
            <a:ext cx="66294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6" name="Line 2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1905000" y="4876800"/>
            <a:ext cx="381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7" name="TextBox 46"/>
          <p:cNvSpPr txBox="1"/>
          <p:nvPr>
            <p:custDataLst>
              <p:tags r:id="rId40"/>
            </p:custDataLst>
          </p:nvPr>
        </p:nvSpPr>
        <p:spPr>
          <a:xfrm>
            <a:off x="3962400" y="449133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pcreg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>
            <p:custDataLst>
              <p:tags r:id="rId41"/>
            </p:custDataLst>
          </p:nvPr>
        </p:nvSpPr>
        <p:spPr>
          <a:xfrm>
            <a:off x="4724400" y="473458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pcrel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>
            <p:custDataLst>
              <p:tags r:id="rId42"/>
            </p:custDataLst>
          </p:nvPr>
        </p:nvSpPr>
        <p:spPr>
          <a:xfrm>
            <a:off x="5334000" y="496318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pcabs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20" grpId="0" animBg="1"/>
      <p:bldP spid="21" grpId="0" animBg="1"/>
      <p:bldP spid="24" grpId="0" animBg="1"/>
      <p:bldP spid="26" grpId="0"/>
      <p:bldP spid="27" grpId="0"/>
      <p:bldP spid="28" grpId="0" animBg="1"/>
      <p:bldP spid="29" grpId="0" animBg="1"/>
      <p:bldP spid="30" grpId="0"/>
      <p:bldP spid="31" grpId="0" animBg="1"/>
      <p:bldP spid="32" grpId="0"/>
      <p:bldP spid="33" grpId="0"/>
      <p:bldP spid="34" grpId="0"/>
      <p:bldP spid="35" grpId="0" animBg="1"/>
      <p:bldP spid="42" grpId="0" animBg="1"/>
      <p:bldP spid="43" grpId="0" animBg="1"/>
      <p:bldP spid="44" grpId="0" animBg="1"/>
      <p:bldP spid="45" grpId="0"/>
      <p:bldP spid="46" grpId="0" animBg="1"/>
      <p:bldP spid="48" grpId="0" animBg="1"/>
      <p:bldP spid="50" grpId="0" animBg="1"/>
      <p:bldP spid="52" grpId="0" animBg="1"/>
      <p:bldP spid="54" grpId="0" animBg="1"/>
      <p:bldP spid="55" grpId="0" animBg="1"/>
      <p:bldP spid="56" grpId="0" animBg="1"/>
      <p:bldP spid="47" grpId="0"/>
      <p:bldP spid="49" grpId="0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2364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1"/>
                </a:solidFill>
              </a:rPr>
              <a:t>Stage 2: Instruction Decode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On </a:t>
            </a:r>
            <a:r>
              <a:rPr lang="en-US" sz="2800" dirty="0" smtClean="0">
                <a:solidFill>
                  <a:schemeClr val="accent2"/>
                </a:solidFill>
              </a:rPr>
              <a:t>every</a:t>
            </a:r>
            <a:r>
              <a:rPr lang="en-US" sz="2800" dirty="0" smtClean="0"/>
              <a:t> cycle: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Read IF/ID </a:t>
            </a:r>
            <a:r>
              <a:rPr lang="en-US" sz="2400" dirty="0"/>
              <a:t>pipeline </a:t>
            </a:r>
            <a:r>
              <a:rPr lang="en-US" sz="2400" dirty="0" smtClean="0"/>
              <a:t>register to get instruction bits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Decode instruction, generate control signals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Read from register file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Write values of interest to </a:t>
            </a:r>
            <a:r>
              <a:rPr lang="en-US" sz="2800" dirty="0" smtClean="0">
                <a:solidFill>
                  <a:srgbClr val="FF0000"/>
                </a:solidFill>
              </a:rPr>
              <a:t>pipeline register (ID/EX)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Control information, Rd index, </a:t>
            </a:r>
            <a:r>
              <a:rPr lang="en-US" sz="2400" dirty="0" err="1" smtClean="0"/>
              <a:t>immediates</a:t>
            </a:r>
            <a:r>
              <a:rPr lang="en-US" sz="2400" dirty="0" smtClean="0"/>
              <a:t>, offsets, …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Contents of Ra, </a:t>
            </a:r>
            <a:r>
              <a:rPr lang="en-US" sz="2400" dirty="0" err="1" smtClean="0"/>
              <a:t>Rb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PC+4 (for computing branch targets later)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4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 rot="16200000">
            <a:off x="5295901" y="2857500"/>
            <a:ext cx="5562599" cy="6095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 rot="16200000">
            <a:off x="7696199" y="5181601"/>
            <a:ext cx="761998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7543800" y="5943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7239000" y="3200400"/>
            <a:ext cx="31242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Rest of pipeline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7658099" y="4305301"/>
            <a:ext cx="838199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PC+4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16200000">
            <a:off x="-1790700" y="2781299"/>
            <a:ext cx="5562599" cy="6095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 rot="16200000">
            <a:off x="457200" y="2895602"/>
            <a:ext cx="1066797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inst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33399" y="5867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2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16200000">
            <a:off x="457198" y="4191004"/>
            <a:ext cx="1066797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PC+4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3" name="Rectangle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16200000">
            <a:off x="-1600200" y="3200400"/>
            <a:ext cx="38862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Stage 1: Instruction Fetch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685800"/>
            <a:ext cx="2286001" cy="1828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register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file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Line 2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048000" y="914400"/>
            <a:ext cx="6096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5181600" y="2514600"/>
            <a:ext cx="1" cy="5334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3" name="Line 2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5638800" y="2514600"/>
            <a:ext cx="1" cy="6858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5" name="Line 4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295400" y="32004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>
            <p:custDataLst>
              <p:tags r:id="rId17"/>
            </p:custDataLst>
          </p:nvPr>
        </p:nvSpPr>
        <p:spPr>
          <a:xfrm>
            <a:off x="3733800" y="762000"/>
            <a:ext cx="457200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WE</a:t>
            </a:r>
          </a:p>
        </p:txBody>
      </p:sp>
      <p:sp>
        <p:nvSpPr>
          <p:cNvPr id="28" name="TextBox 27"/>
          <p:cNvSpPr txBox="1"/>
          <p:nvPr>
            <p:custDataLst>
              <p:tags r:id="rId18"/>
            </p:custDataLst>
          </p:nvPr>
        </p:nvSpPr>
        <p:spPr>
          <a:xfrm>
            <a:off x="3733800" y="1066800"/>
            <a:ext cx="457200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Rd</a:t>
            </a:r>
          </a:p>
        </p:txBody>
      </p:sp>
      <p:sp>
        <p:nvSpPr>
          <p:cNvPr id="29" name="TextBox 28"/>
          <p:cNvSpPr txBox="1"/>
          <p:nvPr>
            <p:custDataLst>
              <p:tags r:id="rId19"/>
            </p:custDataLst>
          </p:nvPr>
        </p:nvSpPr>
        <p:spPr>
          <a:xfrm>
            <a:off x="4953000" y="2145268"/>
            <a:ext cx="457200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Ra</a:t>
            </a:r>
          </a:p>
        </p:txBody>
      </p:sp>
      <p:sp>
        <p:nvSpPr>
          <p:cNvPr id="30" name="TextBox 29"/>
          <p:cNvSpPr txBox="1"/>
          <p:nvPr>
            <p:custDataLst>
              <p:tags r:id="rId20"/>
            </p:custDataLst>
          </p:nvPr>
        </p:nvSpPr>
        <p:spPr>
          <a:xfrm>
            <a:off x="5410200" y="2133600"/>
            <a:ext cx="457200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Rb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31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3429000" y="3048000"/>
            <a:ext cx="17526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32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429000" y="3352800"/>
            <a:ext cx="30480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>
            <p:custDataLst>
              <p:tags r:id="rId23"/>
            </p:custDataLst>
          </p:nvPr>
        </p:nvSpPr>
        <p:spPr>
          <a:xfrm>
            <a:off x="3733800" y="1383268"/>
            <a:ext cx="457200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4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2971800" y="3733800"/>
            <a:ext cx="0" cy="18288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35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2971800" y="5562600"/>
            <a:ext cx="4800601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cxnSp>
        <p:nvCxnSpPr>
          <p:cNvPr id="37" name="Straight Connector 36"/>
          <p:cNvCxnSpPr/>
          <p:nvPr>
            <p:custDataLst>
              <p:tags r:id="rId26"/>
            </p:custDataLst>
          </p:nvPr>
        </p:nvCxnSpPr>
        <p:spPr>
          <a:xfrm>
            <a:off x="2819400" y="4495800"/>
            <a:ext cx="3048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Line 1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295400" y="4495800"/>
            <a:ext cx="6477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0" name="Line 2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2743200" y="1219200"/>
            <a:ext cx="9144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42" name="Line 4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438400" y="1600200"/>
            <a:ext cx="1219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Box 58"/>
          <p:cNvSpPr txBox="1"/>
          <p:nvPr>
            <p:custDataLst>
              <p:tags r:id="rId30"/>
            </p:custDataLst>
          </p:nvPr>
        </p:nvSpPr>
        <p:spPr>
          <a:xfrm>
            <a:off x="5410200" y="1688068"/>
            <a:ext cx="457200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60" name="TextBox 59"/>
          <p:cNvSpPr txBox="1"/>
          <p:nvPr>
            <p:custDataLst>
              <p:tags r:id="rId31"/>
            </p:custDataLst>
          </p:nvPr>
        </p:nvSpPr>
        <p:spPr>
          <a:xfrm>
            <a:off x="5410200" y="914400"/>
            <a:ext cx="457200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 rot="16200000">
            <a:off x="7772400" y="1600203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2" name="Text Box 1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 rot="16200000">
            <a:off x="7772399" y="762003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3" name="Line 4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943600" y="1905000"/>
            <a:ext cx="1828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5" name="Line 43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943600" y="1066800"/>
            <a:ext cx="1828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0" name="Line 25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3048000" y="533400"/>
            <a:ext cx="0" cy="38100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71" name="Line 2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2743200" y="533400"/>
            <a:ext cx="64008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72" name="Line 25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743200" y="533400"/>
            <a:ext cx="0" cy="68580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74" name="Line 4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2438400" y="304800"/>
            <a:ext cx="0" cy="12954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 flipV="1">
            <a:off x="2438400" y="3048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4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1524000" y="3200400"/>
            <a:ext cx="228600" cy="2286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5" name="Line 2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6477000" y="33528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cxnSp>
        <p:nvCxnSpPr>
          <p:cNvPr id="46" name="Straight Connector 45"/>
          <p:cNvCxnSpPr/>
          <p:nvPr>
            <p:custDataLst>
              <p:tags r:id="rId43"/>
            </p:custDataLst>
          </p:nvPr>
        </p:nvCxnSpPr>
        <p:spPr>
          <a:xfrm>
            <a:off x="3810000" y="4724400"/>
            <a:ext cx="3048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11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6248400" y="3581400"/>
            <a:ext cx="990600" cy="457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extend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48" name="Line 4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7239000" y="3886200"/>
            <a:ext cx="533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9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1752600" y="3429000"/>
            <a:ext cx="0" cy="4572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Text Box 11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 rot="16200000">
            <a:off x="7696199" y="3429003"/>
            <a:ext cx="761998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+mj-lt"/>
              </a:rPr>
              <a:t>imm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53" name="Straight Connector 52"/>
          <p:cNvCxnSpPr/>
          <p:nvPr>
            <p:custDataLst>
              <p:tags r:id="rId48"/>
            </p:custDataLst>
          </p:nvPr>
        </p:nvCxnSpPr>
        <p:spPr>
          <a:xfrm rot="10800000">
            <a:off x="2743200" y="3886200"/>
            <a:ext cx="3048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1752600" y="3886200"/>
            <a:ext cx="4495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5" name="Line 25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3581400" y="3200400"/>
            <a:ext cx="20574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56" name="Oval 24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2057400" y="2667000"/>
            <a:ext cx="1752600" cy="1066800"/>
          </a:xfrm>
          <a:prstGeom prst="ellipse">
            <a:avLst/>
          </a:prstGeom>
          <a:solidFill>
            <a:schemeClr val="tx1"/>
          </a:solidFill>
          <a:ln w="25400" cap="sq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decode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TextBox 56"/>
          <p:cNvSpPr txBox="1"/>
          <p:nvPr>
            <p:custDataLst>
              <p:tags r:id="rId52"/>
            </p:custDataLst>
          </p:nvPr>
        </p:nvSpPr>
        <p:spPr>
          <a:xfrm>
            <a:off x="6248400" y="-47625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result</a:t>
            </a:r>
          </a:p>
        </p:txBody>
      </p:sp>
      <p:sp>
        <p:nvSpPr>
          <p:cNvPr id="58" name="TextBox 57"/>
          <p:cNvSpPr txBox="1"/>
          <p:nvPr>
            <p:custDataLst>
              <p:tags r:id="rId53"/>
            </p:custDataLst>
          </p:nvPr>
        </p:nvSpPr>
        <p:spPr>
          <a:xfrm>
            <a:off x="6324600" y="4572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dest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23" grpId="0" animBg="1"/>
      <p:bldP spid="25" grpId="0" animBg="1"/>
      <p:bldP spid="31" grpId="0" animBg="1"/>
      <p:bldP spid="32" grpId="0" animBg="1"/>
      <p:bldP spid="34" grpId="0" animBg="1"/>
      <p:bldP spid="35" grpId="0" animBg="1"/>
      <p:bldP spid="38" grpId="0" animBg="1"/>
      <p:bldP spid="40" grpId="0" animBg="1"/>
      <p:bldP spid="42" grpId="0" animBg="1"/>
      <p:bldP spid="63" grpId="0" animBg="1"/>
      <p:bldP spid="65" grpId="0" animBg="1"/>
      <p:bldP spid="70" grpId="0" animBg="1"/>
      <p:bldP spid="71" grpId="0" animBg="1"/>
      <p:bldP spid="72" grpId="0" animBg="1"/>
      <p:bldP spid="74" grpId="0" animBg="1"/>
      <p:bldP spid="75" grpId="0" animBg="1"/>
      <p:bldP spid="44" grpId="0" animBg="1"/>
      <p:bldP spid="45" grpId="0" animBg="1"/>
      <p:bldP spid="48" grpId="0" animBg="1"/>
      <p:bldP spid="49" grpId="0" animBg="1"/>
      <p:bldP spid="54" grpId="0" animBg="1"/>
      <p:bldP spid="55" grpId="0" animBg="1"/>
      <p:bldP spid="56" grpId="0" animBg="1"/>
      <p:bldP spid="57" grpId="0"/>
      <p:bldP spid="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EX</a:t>
            </a:r>
            <a:endParaRPr lang="en-US" dirty="0"/>
          </a:p>
        </p:txBody>
      </p:sp>
      <p:sp>
        <p:nvSpPr>
          <p:cNvPr id="2364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1"/>
                </a:solidFill>
              </a:rPr>
              <a:t>Stage 3: Execute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On </a:t>
            </a:r>
            <a:r>
              <a:rPr lang="en-US" sz="2800" dirty="0" smtClean="0">
                <a:solidFill>
                  <a:schemeClr val="accent2"/>
                </a:solidFill>
              </a:rPr>
              <a:t>every</a:t>
            </a:r>
            <a:r>
              <a:rPr lang="en-US" sz="2800" dirty="0" smtClean="0"/>
              <a:t> cycle: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Read ID/EX </a:t>
            </a:r>
            <a:r>
              <a:rPr lang="en-US" sz="2400" dirty="0"/>
              <a:t>pipeline </a:t>
            </a:r>
            <a:r>
              <a:rPr lang="en-US" sz="2400" dirty="0" smtClean="0"/>
              <a:t>register to get values and control bits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Perform ALU operation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Compute targets (PC+4+offset, etc.) </a:t>
            </a:r>
            <a:r>
              <a:rPr lang="en-US" sz="2400" i="1" dirty="0" smtClean="0"/>
              <a:t>in case </a:t>
            </a:r>
            <a:r>
              <a:rPr lang="en-US" sz="2400" dirty="0" smtClean="0"/>
              <a:t>this is a branch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Decide if jump/branch should be taken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Write values of interest to </a:t>
            </a:r>
            <a:r>
              <a:rPr lang="en-US" sz="2800" dirty="0" smtClean="0">
                <a:solidFill>
                  <a:srgbClr val="FF0000"/>
                </a:solidFill>
              </a:rPr>
              <a:t>pipeline register (EX/MEM)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Control information, Rd index, …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Result of ALU operation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Value </a:t>
            </a:r>
            <a:r>
              <a:rPr lang="en-US" sz="2400" i="1" dirty="0" smtClean="0"/>
              <a:t>in case</a:t>
            </a:r>
            <a:r>
              <a:rPr lang="en-US" sz="2400" dirty="0" smtClean="0"/>
              <a:t> this is a memory store instruction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rot="16200000">
            <a:off x="-1600200" y="3200400"/>
            <a:ext cx="38862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Stage 2: Instruction Decode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>
            <p:custDataLst>
              <p:tags r:id="rId2"/>
            </p:custDataLst>
          </p:nvPr>
        </p:nvSpPr>
        <p:spPr>
          <a:xfrm>
            <a:off x="0" y="3810000"/>
            <a:ext cx="76200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pcrel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>
            <p:custDataLst>
              <p:tags r:id="rId3"/>
            </p:custDataLst>
          </p:nvPr>
        </p:nvSpPr>
        <p:spPr>
          <a:xfrm>
            <a:off x="-76200" y="5029200"/>
            <a:ext cx="83820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pcabs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01" name="Line 4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057400" y="5562600"/>
            <a:ext cx="30480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4" name="Line 4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295400" y="1143000"/>
            <a:ext cx="4267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295400" y="1981200"/>
            <a:ext cx="3581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1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1295400" y="4572000"/>
            <a:ext cx="1295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Line 2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295400" y="5791200"/>
            <a:ext cx="6477001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r>
              <a:rPr lang="en-US" dirty="0" smtClean="0"/>
              <a:t>EX</a:t>
            </a:r>
            <a:endParaRPr lang="en-US" dirty="0"/>
          </a:p>
        </p:txBody>
      </p:sp>
      <p:sp>
        <p:nvSpPr>
          <p:cNvPr id="4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16200000">
            <a:off x="5295901" y="2933701"/>
            <a:ext cx="5562599" cy="6095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16200000">
            <a:off x="7696199" y="5257802"/>
            <a:ext cx="761998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>
            <p:custDataLst>
              <p:tags r:id="rId12"/>
            </p:custDataLst>
          </p:nvPr>
        </p:nvSpPr>
        <p:spPr>
          <a:xfrm>
            <a:off x="7391400" y="6019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 rot="16200000">
            <a:off x="7239000" y="3200400"/>
            <a:ext cx="31242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Rest of pipeline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8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209800" y="4114800"/>
            <a:ext cx="381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7772400" y="3048003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2" name="Text Box 11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 rot="16200000">
            <a:off x="7772399" y="1447802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3" name="Line 4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733800" y="3352800"/>
            <a:ext cx="403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5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705600" y="1752598"/>
            <a:ext cx="10668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4" name="Text Box 1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 rot="16200000">
            <a:off x="-1790699" y="2933700"/>
            <a:ext cx="5562599" cy="6095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 rot="16200000">
            <a:off x="647700" y="5295901"/>
            <a:ext cx="685798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6" name="TextBox 45"/>
          <p:cNvSpPr txBox="1"/>
          <p:nvPr>
            <p:custDataLst>
              <p:tags r:id="rId21"/>
            </p:custDataLst>
          </p:nvPr>
        </p:nvSpPr>
        <p:spPr>
          <a:xfrm>
            <a:off x="457200" y="6019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47" name="Text Box 1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16200000">
            <a:off x="533399" y="4191000"/>
            <a:ext cx="914397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PC+4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8" name="Text Box 1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16200000">
            <a:off x="685800" y="1676403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9" name="Text Box 1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 rot="16200000">
            <a:off x="685799" y="838203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1" name="Rectangle 19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876800" y="1752600"/>
            <a:ext cx="304800" cy="12192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8" name="Freeform 57"/>
          <p:cNvSpPr/>
          <p:nvPr>
            <p:custDataLst>
              <p:tags r:id="rId26"/>
            </p:custDataLst>
          </p:nvPr>
        </p:nvSpPr>
        <p:spPr>
          <a:xfrm>
            <a:off x="5562600" y="762000"/>
            <a:ext cx="1143000" cy="19812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 Box 5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019800" y="16002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7" name="Line 4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181600" y="23622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8" name="Line 4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295400" y="2667000"/>
            <a:ext cx="3581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Freeform 81"/>
          <p:cNvSpPr/>
          <p:nvPr>
            <p:custDataLst>
              <p:tags r:id="rId30"/>
            </p:custDataLst>
          </p:nvPr>
        </p:nvSpPr>
        <p:spPr>
          <a:xfrm rot="10800000">
            <a:off x="1524000" y="3352800"/>
            <a:ext cx="685801" cy="9906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 Box 5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524002" y="35814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600" dirty="0" smtClean="0">
                <a:solidFill>
                  <a:srgbClr val="FFFFFF"/>
                </a:solidFill>
                <a:latin typeface="Calibri"/>
              </a:rPr>
              <a:t>+</a:t>
            </a: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Line 1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0" y="3810000"/>
            <a:ext cx="1524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5" name="Line 1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 flipV="1">
            <a:off x="2590800" y="4114800"/>
            <a:ext cx="0" cy="457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7" name="Line 4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2209800" y="35814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89" name="Straight Connector 88"/>
          <p:cNvCxnSpPr/>
          <p:nvPr>
            <p:custDataLst>
              <p:tags r:id="rId35"/>
            </p:custDataLst>
          </p:nvPr>
        </p:nvCxnSpPr>
        <p:spPr>
          <a:xfrm rot="5400000">
            <a:off x="3619500" y="2628900"/>
            <a:ext cx="2286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Line 43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590800" y="26670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91" name="Straight Connector 90"/>
          <p:cNvCxnSpPr/>
          <p:nvPr>
            <p:custDataLst>
              <p:tags r:id="rId37"/>
            </p:custDataLst>
          </p:nvPr>
        </p:nvCxnSpPr>
        <p:spPr>
          <a:xfrm rot="5400000">
            <a:off x="4914900" y="3314700"/>
            <a:ext cx="2286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>
            <p:custDataLst>
              <p:tags r:id="rId38"/>
            </p:custDataLst>
          </p:nvPr>
        </p:nvCxnSpPr>
        <p:spPr>
          <a:xfrm rot="5400000">
            <a:off x="6057900" y="3314700"/>
            <a:ext cx="2286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Line 2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 flipV="1">
            <a:off x="5029200" y="2971800"/>
            <a:ext cx="0" cy="28194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oval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94" name="Line 25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 flipV="1">
            <a:off x="6172200" y="2514600"/>
            <a:ext cx="0" cy="3276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oval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96" name="Line 1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1905000" y="609600"/>
            <a:ext cx="0" cy="533400"/>
          </a:xfrm>
          <a:prstGeom prst="line">
            <a:avLst/>
          </a:prstGeom>
          <a:noFill/>
          <a:ln w="25400" cap="sq">
            <a:solidFill>
              <a:schemeClr val="accent1"/>
            </a:solidFill>
            <a:prstDash val="solid"/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97" name="Line 18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0" y="609600"/>
            <a:ext cx="1905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98" name="Oval 97"/>
          <p:cNvSpPr/>
          <p:nvPr>
            <p:custDataLst>
              <p:tags r:id="rId43"/>
            </p:custDataLst>
          </p:nvPr>
        </p:nvSpPr>
        <p:spPr>
          <a:xfrm>
            <a:off x="1600200" y="4876800"/>
            <a:ext cx="457200" cy="4572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/>
              <a:t>||</a:t>
            </a:r>
            <a:endParaRPr lang="en-US" sz="2400" dirty="0"/>
          </a:p>
        </p:txBody>
      </p:sp>
      <p:sp>
        <p:nvSpPr>
          <p:cNvPr id="100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362200" y="5105400"/>
            <a:ext cx="0" cy="457200"/>
          </a:xfrm>
          <a:prstGeom prst="line">
            <a:avLst/>
          </a:prstGeom>
          <a:noFill/>
          <a:ln w="25400" cap="sq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Line 1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828800" y="4572000"/>
            <a:ext cx="0" cy="304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4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2057400" y="51054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6" name="Line 1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0" y="5105400"/>
            <a:ext cx="1600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07" name="Line 18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0" y="381000"/>
            <a:ext cx="22098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cxnSp>
        <p:nvCxnSpPr>
          <p:cNvPr id="113" name="Straight Connector 112"/>
          <p:cNvCxnSpPr/>
          <p:nvPr>
            <p:custDataLst>
              <p:tags r:id="rId49"/>
            </p:custDataLst>
          </p:nvPr>
        </p:nvCxnSpPr>
        <p:spPr>
          <a:xfrm rot="5400000">
            <a:off x="2781300" y="1181100"/>
            <a:ext cx="2286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V="1">
            <a:off x="2590800" y="685800"/>
            <a:ext cx="0" cy="4572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5" name="Oval 114"/>
          <p:cNvSpPr/>
          <p:nvPr>
            <p:custDataLst>
              <p:tags r:id="rId51"/>
            </p:custDataLst>
          </p:nvPr>
        </p:nvSpPr>
        <p:spPr>
          <a:xfrm>
            <a:off x="2209800" y="76200"/>
            <a:ext cx="1295400" cy="6096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2800" dirty="0" smtClean="0"/>
              <a:t>branch?</a:t>
            </a:r>
            <a:endParaRPr lang="en-US" sz="2800" dirty="0"/>
          </a:p>
        </p:txBody>
      </p:sp>
      <p:cxnSp>
        <p:nvCxnSpPr>
          <p:cNvPr id="118" name="Straight Connector 117"/>
          <p:cNvCxnSpPr/>
          <p:nvPr>
            <p:custDataLst>
              <p:tags r:id="rId52"/>
            </p:custDataLst>
          </p:nvPr>
        </p:nvCxnSpPr>
        <p:spPr>
          <a:xfrm rot="5400000">
            <a:off x="2209800" y="1981200"/>
            <a:ext cx="19812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Line 2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 flipV="1">
            <a:off x="3200400" y="685800"/>
            <a:ext cx="0" cy="51054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oval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11" name="Line 4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895600" y="685800"/>
            <a:ext cx="0" cy="12954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3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733800" y="1981200"/>
            <a:ext cx="0" cy="13716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1" name="Text Box 11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 rot="16200000">
            <a:off x="609598" y="2514602"/>
            <a:ext cx="7620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+mj-lt"/>
              </a:rPr>
              <a:t>imm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6" name="Line 45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6553200" y="2362200"/>
            <a:ext cx="0" cy="228600"/>
          </a:xfrm>
          <a:prstGeom prst="line">
            <a:avLst/>
          </a:prstGeom>
          <a:noFill/>
          <a:ln w="25400" cap="sq">
            <a:solidFill>
              <a:srgbClr val="00FF0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7" name="TextBox 56"/>
          <p:cNvSpPr txBox="1"/>
          <p:nvPr>
            <p:custDataLst>
              <p:tags r:id="rId58"/>
            </p:custDataLst>
          </p:nvPr>
        </p:nvSpPr>
        <p:spPr>
          <a:xfrm>
            <a:off x="0" y="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pcsel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>
            <p:custDataLst>
              <p:tags r:id="rId59"/>
            </p:custDataLst>
          </p:nvPr>
        </p:nvSpPr>
        <p:spPr>
          <a:xfrm>
            <a:off x="0" y="59049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pcreg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8" grpId="0" animBg="1"/>
      <p:bldP spid="101" grpId="0" animBg="1"/>
      <p:bldP spid="64" grpId="0" animBg="1"/>
      <p:bldP spid="66" grpId="0" animBg="1"/>
      <p:bldP spid="86" grpId="0" animBg="1"/>
      <p:bldP spid="102" grpId="0" animBg="1"/>
      <p:bldP spid="38" grpId="0" animBg="1"/>
      <p:bldP spid="63" grpId="0" animBg="1"/>
      <p:bldP spid="65" grpId="0" animBg="1"/>
      <p:bldP spid="51" grpId="0" animBg="1"/>
      <p:bldP spid="67" grpId="0" animBg="1"/>
      <p:bldP spid="78" grpId="0" animBg="1"/>
      <p:bldP spid="82" grpId="0" animBg="1"/>
      <p:bldP spid="83" grpId="0"/>
      <p:bldP spid="84" grpId="0" animBg="1"/>
      <p:bldP spid="85" grpId="0" animBg="1"/>
      <p:bldP spid="87" grpId="0" animBg="1"/>
      <p:bldP spid="90" grpId="0" animBg="1"/>
      <p:bldP spid="93" grpId="0" animBg="1"/>
      <p:bldP spid="94" grpId="0" animBg="1"/>
      <p:bldP spid="96" grpId="0" animBg="1"/>
      <p:bldP spid="97" grpId="0" animBg="1"/>
      <p:bldP spid="98" grpId="0" animBg="1"/>
      <p:bldP spid="100" grpId="0" animBg="1"/>
      <p:bldP spid="103" grpId="0" animBg="1"/>
      <p:bldP spid="104" grpId="0" animBg="1"/>
      <p:bldP spid="106" grpId="0" animBg="1"/>
      <p:bldP spid="107" grpId="0" animBg="1"/>
      <p:bldP spid="114" grpId="0" animBg="1"/>
      <p:bldP spid="115" grpId="0" animBg="1"/>
      <p:bldP spid="119" grpId="0" animBg="1"/>
      <p:bldP spid="111" grpId="0" animBg="1"/>
      <p:bldP spid="81" grpId="0" animBg="1"/>
      <p:bldP spid="56" grpId="0" animBg="1"/>
      <p:bldP spid="57" grpId="0"/>
      <p:bldP spid="5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MEM</a:t>
            </a:r>
            <a:endParaRPr lang="en-US" dirty="0"/>
          </a:p>
        </p:txBody>
      </p:sp>
      <p:sp>
        <p:nvSpPr>
          <p:cNvPr id="2364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1"/>
                </a:solidFill>
              </a:rPr>
              <a:t>Stage 4: Memory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On </a:t>
            </a:r>
            <a:r>
              <a:rPr lang="en-US" sz="2800" dirty="0" smtClean="0">
                <a:solidFill>
                  <a:schemeClr val="accent2"/>
                </a:solidFill>
              </a:rPr>
              <a:t>every</a:t>
            </a:r>
            <a:r>
              <a:rPr lang="en-US" sz="2800" dirty="0" smtClean="0"/>
              <a:t> cycle: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Read EX/MEM </a:t>
            </a:r>
            <a:r>
              <a:rPr lang="en-US" sz="2400" dirty="0"/>
              <a:t>pipeline </a:t>
            </a:r>
            <a:r>
              <a:rPr lang="en-US" sz="2400" dirty="0" smtClean="0"/>
              <a:t>register to get values and control bits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Perform memory load/store if needed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address is ALU result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Write values of interest to </a:t>
            </a:r>
            <a:r>
              <a:rPr lang="en-US" sz="2800" dirty="0" smtClean="0">
                <a:solidFill>
                  <a:srgbClr val="FF0000"/>
                </a:solidFill>
              </a:rPr>
              <a:t>pipeline register (MEM/WB)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Control information, Rd index, …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Result of memory operation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Pass result of ALU operation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Line 4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1295400" y="3352800"/>
            <a:ext cx="1828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5" name="Line 4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295400" y="1752600"/>
            <a:ext cx="6477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9" name="Line 4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295400" y="5638800"/>
            <a:ext cx="64770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MEM</a:t>
            </a:r>
            <a:endParaRPr lang="en-US" dirty="0"/>
          </a:p>
        </p:txBody>
      </p:sp>
      <p:sp>
        <p:nvSpPr>
          <p:cNvPr id="4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5295901" y="2933701"/>
            <a:ext cx="5562599" cy="6095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7696199" y="5257802"/>
            <a:ext cx="761998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>
            <p:custDataLst>
              <p:tags r:id="rId7"/>
            </p:custDataLst>
          </p:nvPr>
        </p:nvSpPr>
        <p:spPr>
          <a:xfrm>
            <a:off x="7239000" y="6019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 rot="16200000">
            <a:off x="7239000" y="3200400"/>
            <a:ext cx="31242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Rest of pipeline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-1600200" y="3200400"/>
            <a:ext cx="38862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Stage 3: Execute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16200000">
            <a:off x="7772400" y="3048003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2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16200000">
            <a:off x="7772399" y="1447802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8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16200000">
            <a:off x="-1790699" y="2933700"/>
            <a:ext cx="5562599" cy="6095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 rot="16200000">
            <a:off x="609599" y="5257801"/>
            <a:ext cx="761998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0" name="TextBox 69"/>
          <p:cNvSpPr txBox="1"/>
          <p:nvPr>
            <p:custDataLst>
              <p:tags r:id="rId14"/>
            </p:custDataLst>
          </p:nvPr>
        </p:nvSpPr>
        <p:spPr>
          <a:xfrm>
            <a:off x="304800" y="601979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71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685800" y="3048002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2" name="Text Box 11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 rot="16200000">
            <a:off x="685799" y="1447801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3" name="Rectangle 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743200"/>
            <a:ext cx="2133600" cy="1981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Text Box 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3657600"/>
            <a:ext cx="1600200" cy="6422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5" name="Text Box 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124200" y="3110925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sz="2400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sz="24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572000" y="3124200"/>
            <a:ext cx="6713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sz="2400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sz="24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9" name="Text Box 5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7432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8" name="Text Box 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95800" y="4343400"/>
            <a:ext cx="6858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mc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5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5257800" y="3352800"/>
            <a:ext cx="2514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8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114800" y="1752600"/>
            <a:ext cx="0" cy="9906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0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 flipV="1">
            <a:off x="4876800" y="4724400"/>
            <a:ext cx="0" cy="9144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oval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Homework 2</a:t>
            </a:r>
          </a:p>
          <a:p>
            <a:endParaRPr lang="en-US" dirty="0" smtClean="0">
              <a:solidFill>
                <a:srgbClr val="FFFF00"/>
              </a:solidFill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58293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066800" y="3962400"/>
            <a:ext cx="5829300" cy="1676400"/>
            <a:chOff x="1066800" y="3962400"/>
            <a:chExt cx="5829300" cy="16764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3962400"/>
              <a:ext cx="5829300" cy="167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917654" y="4343400"/>
              <a:ext cx="2025946" cy="3847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900" dirty="0" smtClean="0">
                  <a:solidFill>
                    <a:srgbClr val="FF0000"/>
                  </a:solidFill>
                </a:rPr>
                <a:t>0 1  2 3 4 5 6 7 8  9</a:t>
              </a:r>
            </a:p>
          </p:txBody>
        </p:sp>
      </p:grpSp>
      <p:sp>
        <p:nvSpPr>
          <p:cNvPr id="7" name="Multiply 6"/>
          <p:cNvSpPr/>
          <p:nvPr/>
        </p:nvSpPr>
        <p:spPr>
          <a:xfrm>
            <a:off x="7467600" y="1981200"/>
            <a:ext cx="914400" cy="914400"/>
          </a:xfrm>
          <a:prstGeom prst="mathMultiply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7467600" y="4377070"/>
            <a:ext cx="914400" cy="914400"/>
          </a:xfrm>
          <a:prstGeom prst="smileyFac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09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WB</a:t>
            </a:r>
            <a:endParaRPr lang="en-US" dirty="0"/>
          </a:p>
        </p:txBody>
      </p:sp>
      <p:sp>
        <p:nvSpPr>
          <p:cNvPr id="2364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1"/>
                </a:solidFill>
              </a:rPr>
              <a:t>Stage 5: Write-back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On </a:t>
            </a:r>
            <a:r>
              <a:rPr lang="en-US" sz="2800" dirty="0" smtClean="0">
                <a:solidFill>
                  <a:schemeClr val="accent2"/>
                </a:solidFill>
              </a:rPr>
              <a:t>every</a:t>
            </a:r>
            <a:r>
              <a:rPr lang="en-US" sz="2800" dirty="0" smtClean="0"/>
              <a:t> cycle: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Read MEM/WB </a:t>
            </a:r>
            <a:r>
              <a:rPr lang="en-US" sz="2400" dirty="0"/>
              <a:t>pipeline </a:t>
            </a:r>
            <a:r>
              <a:rPr lang="en-US" sz="2400" dirty="0" smtClean="0"/>
              <a:t>register to get values and control bits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Select value and write to register file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ine 4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1295400" y="5715000"/>
            <a:ext cx="12954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5" name="Line 4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1295400" y="5486400"/>
            <a:ext cx="9906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4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295400" y="3200400"/>
            <a:ext cx="990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5" name="Line 4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295400" y="1828800"/>
            <a:ext cx="990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 smtClean="0"/>
              <a:t>WB</a:t>
            </a:r>
            <a:endParaRPr lang="en-US" dirty="0"/>
          </a:p>
        </p:txBody>
      </p:sp>
      <p:sp>
        <p:nvSpPr>
          <p:cNvPr id="13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-1600200" y="3200400"/>
            <a:ext cx="38862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Stage 4: Memory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8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16200000">
            <a:off x="-1790699" y="2933700"/>
            <a:ext cx="5562599" cy="6095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 rot="16200000">
            <a:off x="609599" y="5257801"/>
            <a:ext cx="761998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0" name="TextBox 69"/>
          <p:cNvSpPr txBox="1"/>
          <p:nvPr>
            <p:custDataLst>
              <p:tags r:id="rId9"/>
            </p:custDataLst>
          </p:nvPr>
        </p:nvSpPr>
        <p:spPr>
          <a:xfrm>
            <a:off x="228600" y="6019799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7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16200000">
            <a:off x="685800" y="2971803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2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16200000">
            <a:off x="685799" y="1524002"/>
            <a:ext cx="609600" cy="609595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7" name="Rectangle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86000" y="1600200"/>
            <a:ext cx="381000" cy="1828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8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0" y="762000"/>
            <a:ext cx="3810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2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667000" y="2514600"/>
            <a:ext cx="1143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3" name="Line 4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810000" y="762000"/>
            <a:ext cx="0" cy="17526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4" name="Line 4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0" y="4876800"/>
            <a:ext cx="22860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6" name="Line 45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2286000" y="4876800"/>
            <a:ext cx="0" cy="609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>
            <p:custDataLst>
              <p:tags r:id="rId18"/>
            </p:custDataLst>
          </p:nvPr>
        </p:nvSpPr>
        <p:spPr>
          <a:xfrm>
            <a:off x="1371600" y="3810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result</a:t>
            </a:r>
          </a:p>
        </p:txBody>
      </p:sp>
      <p:sp>
        <p:nvSpPr>
          <p:cNvPr id="19" name="TextBox 18"/>
          <p:cNvSpPr txBox="1"/>
          <p:nvPr>
            <p:custDataLst>
              <p:tags r:id="rId19"/>
            </p:custDataLst>
          </p:nvPr>
        </p:nvSpPr>
        <p:spPr>
          <a:xfrm>
            <a:off x="1371600" y="44958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dest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21" name="Line 4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2590800" y="3276600"/>
            <a:ext cx="0" cy="24384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28" grpId="0" animBg="1"/>
      <p:bldP spid="18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381000" y="2667000"/>
            <a:ext cx="0" cy="1219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" y="3896380"/>
            <a:ext cx="685800" cy="457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7" name="Line 2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81000" y="4343400"/>
            <a:ext cx="0" cy="685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2" name="Line 1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81000" y="32004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-1028699" y="3086099"/>
            <a:ext cx="5257800" cy="4572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952503" y="2247900"/>
            <a:ext cx="12953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" name="Line 4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1143000" y="2362200"/>
            <a:ext cx="228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8"/>
            </p:custDataLst>
          </p:nvPr>
        </p:nvSpPr>
        <p:spPr>
          <a:xfrm>
            <a:off x="1143000" y="60299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IF/ID</a:t>
            </a:r>
          </a:p>
        </p:txBody>
      </p:sp>
      <p:grpSp>
        <p:nvGrpSpPr>
          <p:cNvPr id="6" name="Group 26"/>
          <p:cNvGrpSpPr/>
          <p:nvPr>
            <p:custDataLst>
              <p:tags r:id="rId9"/>
            </p:custDataLst>
          </p:nvPr>
        </p:nvGrpSpPr>
        <p:grpSpPr>
          <a:xfrm>
            <a:off x="609599" y="2895600"/>
            <a:ext cx="381000" cy="609600"/>
            <a:chOff x="868680" y="2971800"/>
            <a:chExt cx="304800" cy="304800"/>
          </a:xfrm>
          <a:solidFill>
            <a:schemeClr val="tx1"/>
          </a:solidFill>
        </p:grpSpPr>
        <p:sp>
          <p:nvSpPr>
            <p:cNvPr id="28" name="Freeform 27"/>
            <p:cNvSpPr/>
            <p:nvPr>
              <p:custDataLst>
                <p:tags r:id="rId99"/>
              </p:custDataLst>
            </p:nvPr>
          </p:nvSpPr>
          <p:spPr>
            <a:xfrm>
              <a:off x="86868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 Box 11"/>
            <p:cNvSpPr txBox="1"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960121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30" name="Line 1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990600" y="3200400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1" name="Line 1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143000" y="40386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2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16200000">
            <a:off x="1295400" y="3809999"/>
            <a:ext cx="6095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3" name="Rectangle 1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 rot="10800000">
            <a:off x="609601" y="4495800"/>
            <a:ext cx="304800" cy="1143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6" name="Line 2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143000" y="3200400"/>
            <a:ext cx="0" cy="1447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7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46482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8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1000" y="50292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14400" y="49530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0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914400" y="52578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1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914400" y="55626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2" name="Text Box 1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" y="3886200"/>
            <a:ext cx="685800" cy="4572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43" name="Text Box 1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 rot="16200000">
            <a:off x="1257302" y="3086100"/>
            <a:ext cx="5257800" cy="4571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4" name="Text Box 1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16200000">
            <a:off x="3352802" y="5029200"/>
            <a:ext cx="1066798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667000" y="2590800"/>
            <a:ext cx="0" cy="304799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49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124200" y="2590801"/>
            <a:ext cx="0" cy="304799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63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133599" y="1295400"/>
            <a:ext cx="228601" cy="1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64" name="Line 4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133599" y="1676400"/>
            <a:ext cx="228601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3581402" y="1752603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8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3581401" y="914403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9" name="Line 4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352802" y="1981200"/>
            <a:ext cx="304798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0" name="Line 4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352802" y="1143000"/>
            <a:ext cx="304798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Text Box 1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 rot="16200000">
            <a:off x="3657599" y="4191000"/>
            <a:ext cx="4572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5" name="TextBox 74"/>
          <p:cNvSpPr txBox="1"/>
          <p:nvPr>
            <p:custDataLst>
              <p:tags r:id="rId32"/>
            </p:custDataLst>
          </p:nvPr>
        </p:nvSpPr>
        <p:spPr>
          <a:xfrm>
            <a:off x="3352800" y="6019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76" name="Text Box 1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 rot="16200000">
            <a:off x="3086100" y="3086099"/>
            <a:ext cx="5257800" cy="4572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8" name="TextBox 77"/>
          <p:cNvSpPr txBox="1"/>
          <p:nvPr>
            <p:custDataLst>
              <p:tags r:id="rId34"/>
            </p:custDataLst>
          </p:nvPr>
        </p:nvSpPr>
        <p:spPr>
          <a:xfrm>
            <a:off x="5105400" y="6019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79" name="Text Box 1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6200000">
            <a:off x="5410202" y="2590801"/>
            <a:ext cx="609600" cy="4571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0" name="Text Box 1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 rot="16200000">
            <a:off x="5410200" y="1371600"/>
            <a:ext cx="609600" cy="457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1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5257800" y="16002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Rectangle 1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419599" y="1828800"/>
            <a:ext cx="228600" cy="12192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Freeform 82"/>
          <p:cNvSpPr/>
          <p:nvPr>
            <p:custDataLst>
              <p:tags r:id="rId39"/>
            </p:custDataLst>
          </p:nvPr>
        </p:nvSpPr>
        <p:spPr>
          <a:xfrm>
            <a:off x="4800600" y="914400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4114799" y="1981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4114799" y="2895601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 rot="16200000">
            <a:off x="5219701" y="3086100"/>
            <a:ext cx="5257800" cy="4571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6" name="TextBox 95"/>
          <p:cNvSpPr txBox="1"/>
          <p:nvPr>
            <p:custDataLst>
              <p:tags r:id="rId43"/>
            </p:custDataLst>
          </p:nvPr>
        </p:nvSpPr>
        <p:spPr>
          <a:xfrm>
            <a:off x="7010400" y="6019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97" name="Text Box 11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 rot="16200000">
            <a:off x="7543803" y="2590802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8" name="Text Box 1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 rot="16200000">
            <a:off x="7543802" y="1371601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9" name="Rectangle 4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172200" y="2209800"/>
            <a:ext cx="1219200" cy="15240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Text Box 5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172200" y="3124200"/>
            <a:ext cx="1219200" cy="6422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1" name="Text Box 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172200" y="26670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sz="2400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sz="24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2" name="Text Box 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720100" y="2653725"/>
            <a:ext cx="6713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sz="2400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sz="24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3" name="Text Box 5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248400" y="22098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9" name="Text Box 1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 rot="16200000">
            <a:off x="3581402" y="3505201"/>
            <a:ext cx="6095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0" name="Text Box 11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 rot="16200000">
            <a:off x="3581399" y="2667002"/>
            <a:ext cx="6095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1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4114800" y="1143000"/>
            <a:ext cx="685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2" name="Line 4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4648200" y="22098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43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5943600" y="1600200"/>
            <a:ext cx="1676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43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5943600" y="28194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5" name="Line 43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7391400" y="28194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6" name="Line 43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8077200" y="2743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7" name="Line 43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8077200" y="1600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8" name="Line 4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8610600" y="2133600"/>
            <a:ext cx="381000" cy="0"/>
          </a:xfrm>
          <a:prstGeom prst="line">
            <a:avLst/>
          </a:prstGeom>
          <a:noFill/>
          <a:ln w="5715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9" name="Line 4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8991600" y="1066800"/>
            <a:ext cx="0" cy="106680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0" name="Line 43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 flipV="1">
            <a:off x="8686800" y="1066800"/>
            <a:ext cx="304800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1" name="Text Box 11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 rot="16200000">
            <a:off x="5181599" y="5029201"/>
            <a:ext cx="10668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 rot="16200000">
            <a:off x="5486397" y="4191002"/>
            <a:ext cx="4572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3" name="Text Box 11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 rot="16200000">
            <a:off x="7315201" y="5029201"/>
            <a:ext cx="1066799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4" name="Text Box 1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 rot="16200000">
            <a:off x="7619999" y="4191001"/>
            <a:ext cx="4572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5" name="Line 43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8077200" y="4419600"/>
            <a:ext cx="914400" cy="0"/>
          </a:xfrm>
          <a:prstGeom prst="line">
            <a:avLst/>
          </a:prstGeom>
          <a:noFill/>
          <a:ln w="57150" cap="flat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3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 flipV="1">
            <a:off x="8991600" y="3352800"/>
            <a:ext cx="0" cy="106680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8686800" y="3352800"/>
            <a:ext cx="304800" cy="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8" name="Group 188"/>
          <p:cNvGrpSpPr/>
          <p:nvPr>
            <p:custDataLst>
              <p:tags r:id="rId70"/>
            </p:custDataLst>
          </p:nvPr>
        </p:nvGrpSpPr>
        <p:grpSpPr>
          <a:xfrm>
            <a:off x="1371600" y="838201"/>
            <a:ext cx="6705602" cy="4952998"/>
            <a:chOff x="1371600" y="838201"/>
            <a:chExt cx="6705602" cy="4952998"/>
          </a:xfrm>
        </p:grpSpPr>
        <p:sp>
          <p:nvSpPr>
            <p:cNvPr id="173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800104" y="2095500"/>
              <a:ext cx="1600197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4" name="Text Box 11"/>
            <p:cNvSpPr txBox="1"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 rot="16200000">
              <a:off x="1295400" y="3809998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+mj-lt"/>
                </a:rPr>
                <a:t>PC+4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5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3352802" y="5029200"/>
              <a:ext cx="1066797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OP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6" name="Text Box 11"/>
            <p:cNvSpPr txBox="1"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 rot="16200000">
              <a:off x="3581402" y="1752602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3581401" y="914402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657599" y="4191000"/>
              <a:ext cx="4572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Rd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9" name="Text Box 11"/>
            <p:cNvSpPr txBox="1"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 rot="16200000">
              <a:off x="5410202" y="2590800"/>
              <a:ext cx="609600" cy="457199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 rot="16200000">
              <a:off x="5410200" y="1371599"/>
              <a:ext cx="609600" cy="4572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 rot="16200000">
              <a:off x="7543803" y="2590801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7543802" y="1371600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81402" y="3505201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+mj-lt"/>
                </a:rPr>
                <a:t>PC+4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81399" y="2667001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5181599" y="5029201"/>
              <a:ext cx="1066799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OP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Text Box 11"/>
            <p:cNvSpPr txBox="1"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 rot="16200000">
              <a:off x="5486397" y="4191002"/>
              <a:ext cx="4572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Rd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7315202" y="5029200"/>
              <a:ext cx="1066798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OP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Text Box 11"/>
            <p:cNvSpPr txBox="1"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 rot="16200000">
              <a:off x="7619999" y="4191001"/>
              <a:ext cx="4572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Rd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</p:grpSp>
      <p:sp>
        <p:nvSpPr>
          <p:cNvPr id="190" name="Line 43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6705600" y="1600200"/>
            <a:ext cx="0" cy="6096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91" name="Text Box 1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76200" y="3886200"/>
            <a:ext cx="685800" cy="4572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93" name="Rectangle 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76200" y="762000"/>
            <a:ext cx="1066800" cy="19050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inst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err="1" smtClean="0">
                <a:solidFill>
                  <a:schemeClr val="bg1"/>
                </a:solidFill>
              </a:rPr>
              <a:t>mem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5" name="Rectangle 19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8382000" y="1447800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9" name="Group 155"/>
          <p:cNvGrpSpPr/>
          <p:nvPr>
            <p:custDataLst>
              <p:tags r:id="rId75"/>
            </p:custDataLst>
          </p:nvPr>
        </p:nvGrpSpPr>
        <p:grpSpPr>
          <a:xfrm>
            <a:off x="2362200" y="762000"/>
            <a:ext cx="990600" cy="1828800"/>
            <a:chOff x="2362200" y="762001"/>
            <a:chExt cx="990600" cy="1828800"/>
          </a:xfrm>
        </p:grpSpPr>
        <p:sp>
          <p:nvSpPr>
            <p:cNvPr id="155" name="Rectangle 22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2362200" y="762001"/>
              <a:ext cx="990600" cy="18288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49" name="TextBox 148"/>
            <p:cNvSpPr txBox="1"/>
            <p:nvPr>
              <p:custDataLst>
                <p:tags r:id="rId77"/>
              </p:custDataLst>
            </p:nvPr>
          </p:nvSpPr>
          <p:spPr>
            <a:xfrm>
              <a:off x="2438400" y="11430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Rd</a:t>
              </a:r>
            </a:p>
          </p:txBody>
        </p:sp>
        <p:sp>
          <p:nvSpPr>
            <p:cNvPr id="150" name="TextBox 149"/>
            <p:cNvSpPr txBox="1"/>
            <p:nvPr>
              <p:custDataLst>
                <p:tags r:id="rId78"/>
              </p:custDataLst>
            </p:nvPr>
          </p:nvSpPr>
          <p:spPr>
            <a:xfrm>
              <a:off x="2438400" y="22214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Ra</a:t>
              </a:r>
            </a:p>
          </p:txBody>
        </p:sp>
        <p:sp>
          <p:nvSpPr>
            <p:cNvPr id="151" name="TextBox 150"/>
            <p:cNvSpPr txBox="1"/>
            <p:nvPr>
              <p:custDataLst>
                <p:tags r:id="rId79"/>
              </p:custDataLst>
            </p:nvPr>
          </p:nvSpPr>
          <p:spPr>
            <a:xfrm>
              <a:off x="2895600" y="2221468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Rb</a:t>
              </a:r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52" name="TextBox 151"/>
            <p:cNvSpPr txBox="1"/>
            <p:nvPr>
              <p:custDataLst>
                <p:tags r:id="rId80"/>
              </p:custDataLst>
            </p:nvPr>
          </p:nvSpPr>
          <p:spPr>
            <a:xfrm>
              <a:off x="2438400" y="1509292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53" name="TextBox 152"/>
            <p:cNvSpPr txBox="1"/>
            <p:nvPr>
              <p:custDataLst>
                <p:tags r:id="rId81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54" name="TextBox 153"/>
            <p:cNvSpPr txBox="1"/>
            <p:nvPr>
              <p:custDataLst>
                <p:tags r:id="rId82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35" name="SMARTInkAnnotation645"/>
          <p:cNvSpPr/>
          <p:nvPr/>
        </p:nvSpPr>
        <p:spPr>
          <a:xfrm>
            <a:off x="-998220" y="487680"/>
            <a:ext cx="1" cy="7621"/>
          </a:xfrm>
          <a:custGeom>
            <a:avLst/>
            <a:gdLst/>
            <a:ahLst/>
            <a:cxnLst/>
            <a:rect l="0" t="0" r="0" b="0"/>
            <a:pathLst>
              <a:path w="1" h="7621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955" name="SMARTInkAnnotation481"/>
          <p:cNvSpPr/>
          <p:nvPr/>
        </p:nvSpPr>
        <p:spPr>
          <a:xfrm>
            <a:off x="10104120" y="1028701"/>
            <a:ext cx="190461" cy="135938"/>
          </a:xfrm>
          <a:custGeom>
            <a:avLst/>
            <a:gdLst/>
            <a:ahLst/>
            <a:cxnLst/>
            <a:rect l="0" t="0" r="0" b="0"/>
            <a:pathLst>
              <a:path w="190461" h="135938">
                <a:moveTo>
                  <a:pt x="30480" y="30479"/>
                </a:moveTo>
                <a:lnTo>
                  <a:pt x="26435" y="30479"/>
                </a:lnTo>
                <a:lnTo>
                  <a:pt x="24397" y="29632"/>
                </a:lnTo>
                <a:lnTo>
                  <a:pt x="19874" y="26434"/>
                </a:lnTo>
                <a:lnTo>
                  <a:pt x="16613" y="23918"/>
                </a:lnTo>
                <a:lnTo>
                  <a:pt x="13591" y="23330"/>
                </a:lnTo>
                <a:lnTo>
                  <a:pt x="9428" y="23068"/>
                </a:lnTo>
                <a:lnTo>
                  <a:pt x="4754" y="22952"/>
                </a:lnTo>
                <a:lnTo>
                  <a:pt x="3169" y="22074"/>
                </a:lnTo>
                <a:lnTo>
                  <a:pt x="2114" y="20643"/>
                </a:lnTo>
                <a:lnTo>
                  <a:pt x="417" y="16307"/>
                </a:lnTo>
                <a:lnTo>
                  <a:pt x="279" y="16797"/>
                </a:lnTo>
                <a:lnTo>
                  <a:pt x="81" y="20687"/>
                </a:lnTo>
                <a:lnTo>
                  <a:pt x="16" y="24688"/>
                </a:lnTo>
                <a:lnTo>
                  <a:pt x="0" y="59642"/>
                </a:lnTo>
                <a:lnTo>
                  <a:pt x="847" y="64315"/>
                </a:lnTo>
                <a:lnTo>
                  <a:pt x="2258" y="69123"/>
                </a:lnTo>
                <a:lnTo>
                  <a:pt x="4045" y="74022"/>
                </a:lnTo>
                <a:lnTo>
                  <a:pt x="5237" y="78981"/>
                </a:lnTo>
                <a:lnTo>
                  <a:pt x="6031" y="83980"/>
                </a:lnTo>
                <a:lnTo>
                  <a:pt x="6562" y="89007"/>
                </a:lnTo>
                <a:lnTo>
                  <a:pt x="7760" y="93204"/>
                </a:lnTo>
                <a:lnTo>
                  <a:pt x="9407" y="96849"/>
                </a:lnTo>
                <a:lnTo>
                  <a:pt x="11351" y="100126"/>
                </a:lnTo>
                <a:lnTo>
                  <a:pt x="13494" y="104004"/>
                </a:lnTo>
                <a:lnTo>
                  <a:pt x="18133" y="112828"/>
                </a:lnTo>
                <a:lnTo>
                  <a:pt x="20554" y="116705"/>
                </a:lnTo>
                <a:lnTo>
                  <a:pt x="23017" y="120136"/>
                </a:lnTo>
                <a:lnTo>
                  <a:pt x="25505" y="123270"/>
                </a:lnTo>
                <a:lnTo>
                  <a:pt x="28856" y="125360"/>
                </a:lnTo>
                <a:lnTo>
                  <a:pt x="32784" y="126753"/>
                </a:lnTo>
                <a:lnTo>
                  <a:pt x="37097" y="127682"/>
                </a:lnTo>
                <a:lnTo>
                  <a:pt x="40817" y="129148"/>
                </a:lnTo>
                <a:lnTo>
                  <a:pt x="44146" y="130971"/>
                </a:lnTo>
                <a:lnTo>
                  <a:pt x="47210" y="133034"/>
                </a:lnTo>
                <a:lnTo>
                  <a:pt x="50947" y="134409"/>
                </a:lnTo>
                <a:lnTo>
                  <a:pt x="55130" y="135326"/>
                </a:lnTo>
                <a:lnTo>
                  <a:pt x="59614" y="135937"/>
                </a:lnTo>
                <a:lnTo>
                  <a:pt x="64296" y="135498"/>
                </a:lnTo>
                <a:lnTo>
                  <a:pt x="69111" y="134358"/>
                </a:lnTo>
                <a:lnTo>
                  <a:pt x="93050" y="126446"/>
                </a:lnTo>
                <a:lnTo>
                  <a:pt x="99287" y="124090"/>
                </a:lnTo>
                <a:lnTo>
                  <a:pt x="105137" y="121673"/>
                </a:lnTo>
                <a:lnTo>
                  <a:pt x="110732" y="119215"/>
                </a:lnTo>
                <a:lnTo>
                  <a:pt x="116154" y="115883"/>
                </a:lnTo>
                <a:lnTo>
                  <a:pt x="121463" y="111969"/>
                </a:lnTo>
                <a:lnTo>
                  <a:pt x="126696" y="107665"/>
                </a:lnTo>
                <a:lnTo>
                  <a:pt x="131877" y="103950"/>
                </a:lnTo>
                <a:lnTo>
                  <a:pt x="137025" y="100626"/>
                </a:lnTo>
                <a:lnTo>
                  <a:pt x="142149" y="97564"/>
                </a:lnTo>
                <a:lnTo>
                  <a:pt x="147260" y="93829"/>
                </a:lnTo>
                <a:lnTo>
                  <a:pt x="152359" y="89646"/>
                </a:lnTo>
                <a:lnTo>
                  <a:pt x="161695" y="81329"/>
                </a:lnTo>
                <a:lnTo>
                  <a:pt x="168667" y="74810"/>
                </a:lnTo>
                <a:lnTo>
                  <a:pt x="171712" y="71040"/>
                </a:lnTo>
                <a:lnTo>
                  <a:pt x="174587" y="66833"/>
                </a:lnTo>
                <a:lnTo>
                  <a:pt x="177352" y="62335"/>
                </a:lnTo>
                <a:lnTo>
                  <a:pt x="180041" y="58490"/>
                </a:lnTo>
                <a:lnTo>
                  <a:pt x="182682" y="55079"/>
                </a:lnTo>
                <a:lnTo>
                  <a:pt x="185288" y="51959"/>
                </a:lnTo>
                <a:lnTo>
                  <a:pt x="187025" y="49033"/>
                </a:lnTo>
                <a:lnTo>
                  <a:pt x="188184" y="46235"/>
                </a:lnTo>
                <a:lnTo>
                  <a:pt x="188956" y="43523"/>
                </a:lnTo>
                <a:lnTo>
                  <a:pt x="189470" y="40868"/>
                </a:lnTo>
                <a:lnTo>
                  <a:pt x="189814" y="38252"/>
                </a:lnTo>
                <a:lnTo>
                  <a:pt x="190042" y="35661"/>
                </a:lnTo>
                <a:lnTo>
                  <a:pt x="190195" y="33087"/>
                </a:lnTo>
                <a:lnTo>
                  <a:pt x="190364" y="27969"/>
                </a:lnTo>
                <a:lnTo>
                  <a:pt x="190460" y="20328"/>
                </a:lnTo>
                <a:lnTo>
                  <a:pt x="189627" y="18632"/>
                </a:lnTo>
                <a:lnTo>
                  <a:pt x="188225" y="17501"/>
                </a:lnTo>
                <a:lnTo>
                  <a:pt x="183561" y="15398"/>
                </a:lnTo>
                <a:lnTo>
                  <a:pt x="175846" y="11641"/>
                </a:lnTo>
                <a:lnTo>
                  <a:pt x="172264" y="10300"/>
                </a:lnTo>
                <a:lnTo>
                  <a:pt x="169029" y="9406"/>
                </a:lnTo>
                <a:lnTo>
                  <a:pt x="166027" y="8811"/>
                </a:lnTo>
                <a:lnTo>
                  <a:pt x="162330" y="7567"/>
                </a:lnTo>
                <a:lnTo>
                  <a:pt x="158173" y="5891"/>
                </a:lnTo>
                <a:lnTo>
                  <a:pt x="153708" y="3927"/>
                </a:lnTo>
                <a:lnTo>
                  <a:pt x="149886" y="2618"/>
                </a:lnTo>
                <a:lnTo>
                  <a:pt x="146491" y="1745"/>
                </a:lnTo>
                <a:lnTo>
                  <a:pt x="143381" y="1163"/>
                </a:lnTo>
                <a:lnTo>
                  <a:pt x="139614" y="775"/>
                </a:lnTo>
                <a:lnTo>
                  <a:pt x="135408" y="517"/>
                </a:lnTo>
                <a:lnTo>
                  <a:pt x="127069" y="229"/>
                </a:lnTo>
                <a:lnTo>
                  <a:pt x="116149" y="29"/>
                </a:lnTo>
                <a:lnTo>
                  <a:pt x="110274" y="5"/>
                </a:lnTo>
                <a:lnTo>
                  <a:pt x="113603" y="0"/>
                </a:lnTo>
                <a:lnTo>
                  <a:pt x="118506" y="2257"/>
                </a:lnTo>
                <a:lnTo>
                  <a:pt x="122184" y="4045"/>
                </a:lnTo>
                <a:lnTo>
                  <a:pt x="125482" y="5236"/>
                </a:lnTo>
                <a:lnTo>
                  <a:pt x="131406" y="6560"/>
                </a:lnTo>
                <a:lnTo>
                  <a:pt x="135017" y="6913"/>
                </a:lnTo>
                <a:lnTo>
                  <a:pt x="139118" y="7148"/>
                </a:lnTo>
                <a:lnTo>
                  <a:pt x="152400" y="76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0956" name="SMARTInkAnnotation482"/>
          <p:cNvSpPr/>
          <p:nvPr/>
        </p:nvSpPr>
        <p:spPr>
          <a:xfrm>
            <a:off x="10530840" y="1013468"/>
            <a:ext cx="60961" cy="198113"/>
          </a:xfrm>
          <a:custGeom>
            <a:avLst/>
            <a:gdLst/>
            <a:ahLst/>
            <a:cxnLst/>
            <a:rect l="0" t="0" r="0" b="0"/>
            <a:pathLst>
              <a:path w="60961" h="198113">
                <a:moveTo>
                  <a:pt x="53340" y="7612"/>
                </a:moveTo>
                <a:lnTo>
                  <a:pt x="57385" y="7612"/>
                </a:lnTo>
                <a:lnTo>
                  <a:pt x="58577" y="6766"/>
                </a:lnTo>
                <a:lnTo>
                  <a:pt x="59371" y="5354"/>
                </a:lnTo>
                <a:lnTo>
                  <a:pt x="60958" y="0"/>
                </a:lnTo>
                <a:lnTo>
                  <a:pt x="60960" y="21950"/>
                </a:lnTo>
                <a:lnTo>
                  <a:pt x="60114" y="26484"/>
                </a:lnTo>
                <a:lnTo>
                  <a:pt x="58701" y="31200"/>
                </a:lnTo>
                <a:lnTo>
                  <a:pt x="56915" y="36037"/>
                </a:lnTo>
                <a:lnTo>
                  <a:pt x="55722" y="40956"/>
                </a:lnTo>
                <a:lnTo>
                  <a:pt x="54929" y="45928"/>
                </a:lnTo>
                <a:lnTo>
                  <a:pt x="54399" y="50936"/>
                </a:lnTo>
                <a:lnTo>
                  <a:pt x="54046" y="55968"/>
                </a:lnTo>
                <a:lnTo>
                  <a:pt x="53811" y="61016"/>
                </a:lnTo>
                <a:lnTo>
                  <a:pt x="53653" y="66075"/>
                </a:lnTo>
                <a:lnTo>
                  <a:pt x="52702" y="71987"/>
                </a:lnTo>
                <a:lnTo>
                  <a:pt x="51222" y="78469"/>
                </a:lnTo>
                <a:lnTo>
                  <a:pt x="49388" y="85330"/>
                </a:lnTo>
                <a:lnTo>
                  <a:pt x="45093" y="99727"/>
                </a:lnTo>
                <a:lnTo>
                  <a:pt x="32938" y="137241"/>
                </a:lnTo>
                <a:lnTo>
                  <a:pt x="27903" y="152432"/>
                </a:lnTo>
                <a:lnTo>
                  <a:pt x="25375" y="159192"/>
                </a:lnTo>
                <a:lnTo>
                  <a:pt x="22844" y="165392"/>
                </a:lnTo>
                <a:lnTo>
                  <a:pt x="20309" y="171219"/>
                </a:lnTo>
                <a:lnTo>
                  <a:pt x="17773" y="175950"/>
                </a:lnTo>
                <a:lnTo>
                  <a:pt x="15236" y="179951"/>
                </a:lnTo>
                <a:lnTo>
                  <a:pt x="12696" y="183464"/>
                </a:lnTo>
                <a:lnTo>
                  <a:pt x="10158" y="186654"/>
                </a:lnTo>
                <a:lnTo>
                  <a:pt x="7618" y="189626"/>
                </a:lnTo>
                <a:lnTo>
                  <a:pt x="0" y="1981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1104" name="Title 238110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8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>
          <a:xfrm>
            <a:off x="228600" y="304800"/>
            <a:ext cx="8686800" cy="6172200"/>
          </a:xfrm>
        </p:spPr>
        <p:txBody>
          <a:bodyPr/>
          <a:lstStyle/>
          <a:p>
            <a:pPr>
              <a:tabLst>
                <a:tab pos="1485900" algn="l"/>
              </a:tabLst>
            </a:pPr>
            <a:r>
              <a:rPr lang="en-US" dirty="0" smtClean="0"/>
              <a:t>	</a:t>
            </a:r>
            <a:r>
              <a:rPr lang="en-US" dirty="0" smtClean="0">
                <a:latin typeface="Consolas" pitchFamily="49" charset="0"/>
              </a:rPr>
              <a:t>add 	r3, r1, r2; </a:t>
            </a:r>
            <a:br>
              <a:rPr lang="en-US" dirty="0" smtClean="0">
                <a:latin typeface="Consolas" pitchFamily="49" charset="0"/>
              </a:rPr>
            </a:br>
            <a:r>
              <a:rPr lang="en-US" dirty="0" smtClean="0">
                <a:latin typeface="Consolas" pitchFamily="49" charset="0"/>
              </a:rPr>
              <a:t>nand 	r6, r4, r5; </a:t>
            </a:r>
            <a:br>
              <a:rPr lang="en-US" dirty="0" smtClean="0">
                <a:latin typeface="Consolas" pitchFamily="49" charset="0"/>
              </a:rPr>
            </a:br>
            <a:r>
              <a:rPr lang="en-US" dirty="0" smtClean="0">
                <a:latin typeface="Consolas" pitchFamily="49" charset="0"/>
              </a:rPr>
              <a:t>lw 	r4, 20(r2); </a:t>
            </a:r>
            <a:br>
              <a:rPr lang="en-US" dirty="0" smtClean="0">
                <a:latin typeface="Consolas" pitchFamily="49" charset="0"/>
              </a:rPr>
            </a:br>
            <a:r>
              <a:rPr lang="en-US" dirty="0" smtClean="0">
                <a:latin typeface="Consolas" pitchFamily="49" charset="0"/>
              </a:rPr>
              <a:t>add 	r5, r2, r5; </a:t>
            </a:r>
            <a:br>
              <a:rPr lang="en-US" dirty="0" smtClean="0">
                <a:latin typeface="Consolas" pitchFamily="49" charset="0"/>
              </a:rPr>
            </a:br>
            <a:r>
              <a:rPr lang="en-US" dirty="0" smtClean="0">
                <a:latin typeface="Consolas" pitchFamily="49" charset="0"/>
              </a:rPr>
              <a:t>sw 	r7, 12(r3); </a:t>
            </a:r>
            <a:endParaRPr lang="en-US" dirty="0" smtClean="0">
              <a:solidFill>
                <a:schemeClr val="accent2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" y="762000"/>
            <a:ext cx="1066800" cy="19050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marL="117475"/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0:add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1:nand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2:lw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3:add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4:sw</a:t>
            </a:r>
          </a:p>
          <a:p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</p:txBody>
      </p:sp>
      <p:grpSp>
        <p:nvGrpSpPr>
          <p:cNvPr id="146" name="Group 145"/>
          <p:cNvGrpSpPr/>
          <p:nvPr>
            <p:custDataLst>
              <p:tags r:id="rId2"/>
            </p:custDataLst>
          </p:nvPr>
        </p:nvGrpSpPr>
        <p:grpSpPr>
          <a:xfrm>
            <a:off x="2362200" y="762000"/>
            <a:ext cx="990600" cy="1847850"/>
            <a:chOff x="2438400" y="3200400"/>
            <a:chExt cx="990600" cy="1847850"/>
          </a:xfrm>
        </p:grpSpPr>
        <p:sp>
          <p:nvSpPr>
            <p:cNvPr id="145" name="Rectangle 22"/>
            <p:cNvSpPr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>
              <a:off x="2438400" y="3200400"/>
              <a:ext cx="990600" cy="18288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grpSp>
          <p:nvGrpSpPr>
            <p:cNvPr id="144" name="Group 143"/>
            <p:cNvGrpSpPr/>
            <p:nvPr/>
          </p:nvGrpSpPr>
          <p:grpSpPr>
            <a:xfrm>
              <a:off x="2514600" y="3200400"/>
              <a:ext cx="914400" cy="1847850"/>
              <a:chOff x="2514600" y="3200400"/>
              <a:chExt cx="914400" cy="1847850"/>
            </a:xfrm>
          </p:grpSpPr>
          <p:sp>
            <p:nvSpPr>
              <p:cNvPr id="134" name="Rectangle 133"/>
              <p:cNvSpPr/>
              <p:nvPr>
                <p:custDataLst>
                  <p:tags r:id="rId115"/>
                </p:custDataLst>
              </p:nvPr>
            </p:nvSpPr>
            <p:spPr>
              <a:xfrm>
                <a:off x="2895600" y="3200400"/>
                <a:ext cx="533400" cy="228600"/>
              </a:xfrm>
              <a:prstGeom prst="rect">
                <a:avLst/>
              </a:prstGeom>
              <a:solidFill>
                <a:schemeClr val="tx2">
                  <a:lumMod val="65000"/>
                  <a:lumOff val="35000"/>
                </a:schemeClr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>
                <p:custDataLst>
                  <p:tags r:id="rId116"/>
                </p:custDataLst>
              </p:nvPr>
            </p:nvSpPr>
            <p:spPr>
              <a:xfrm>
                <a:off x="2895600" y="3429000"/>
                <a:ext cx="533400" cy="228600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/>
              <p:cNvSpPr/>
              <p:nvPr>
                <p:custDataLst>
                  <p:tags r:id="rId117"/>
                </p:custDataLst>
              </p:nvPr>
            </p:nvSpPr>
            <p:spPr>
              <a:xfrm>
                <a:off x="2895600" y="3886200"/>
                <a:ext cx="533400" cy="228600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>
                <p:custDataLst>
                  <p:tags r:id="rId118"/>
                </p:custDataLst>
              </p:nvPr>
            </p:nvSpPr>
            <p:spPr>
              <a:xfrm>
                <a:off x="2895600" y="3657600"/>
                <a:ext cx="533400" cy="228600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>
                <p:custDataLst>
                  <p:tags r:id="rId119"/>
                </p:custDataLst>
              </p:nvPr>
            </p:nvSpPr>
            <p:spPr>
              <a:xfrm>
                <a:off x="2895600" y="4114800"/>
                <a:ext cx="533400" cy="228600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>
                <p:custDataLst>
                  <p:tags r:id="rId120"/>
                </p:custDataLst>
              </p:nvPr>
            </p:nvSpPr>
            <p:spPr>
              <a:xfrm>
                <a:off x="2895600" y="4343400"/>
                <a:ext cx="533400" cy="228600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>
                <p:custDataLst>
                  <p:tags r:id="rId121"/>
                </p:custDataLst>
              </p:nvPr>
            </p:nvSpPr>
            <p:spPr>
              <a:xfrm>
                <a:off x="2895600" y="4572000"/>
                <a:ext cx="533400" cy="228600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>
                <p:custDataLst>
                  <p:tags r:id="rId122"/>
                </p:custDataLst>
              </p:nvPr>
            </p:nvSpPr>
            <p:spPr>
              <a:xfrm>
                <a:off x="2895600" y="4800600"/>
                <a:ext cx="533400" cy="228600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23"/>
                </p:custDataLst>
              </p:nvPr>
            </p:nvSpPr>
            <p:spPr>
              <a:xfrm>
                <a:off x="2514600" y="3219450"/>
                <a:ext cx="457200" cy="18288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en-US" dirty="0" smtClean="0">
                    <a:solidFill>
                      <a:schemeClr val="bg1"/>
                    </a:solidFill>
                  </a:rPr>
                  <a:t>r0</a:t>
                </a:r>
                <a:br>
                  <a:rPr lang="en-US" dirty="0" smtClean="0">
                    <a:solidFill>
                      <a:schemeClr val="bg1"/>
                    </a:solidFill>
                  </a:rPr>
                </a:br>
                <a:r>
                  <a:rPr lang="en-US" dirty="0" smtClean="0">
                    <a:solidFill>
                      <a:schemeClr val="bg1"/>
                    </a:solidFill>
                  </a:rPr>
                  <a:t>r1</a:t>
                </a:r>
                <a:br>
                  <a:rPr lang="en-US" dirty="0" smtClean="0">
                    <a:solidFill>
                      <a:schemeClr val="bg1"/>
                    </a:solidFill>
                  </a:rPr>
                </a:br>
                <a:r>
                  <a:rPr lang="en-US" dirty="0" smtClean="0">
                    <a:solidFill>
                      <a:schemeClr val="bg1"/>
                    </a:solidFill>
                  </a:rPr>
                  <a:t>r2</a:t>
                </a:r>
                <a:br>
                  <a:rPr lang="en-US" dirty="0" smtClean="0">
                    <a:solidFill>
                      <a:schemeClr val="bg1"/>
                    </a:solidFill>
                  </a:rPr>
                </a:br>
                <a:r>
                  <a:rPr lang="en-US" dirty="0" smtClean="0">
                    <a:solidFill>
                      <a:schemeClr val="bg1"/>
                    </a:solidFill>
                  </a:rPr>
                  <a:t>r3</a:t>
                </a:r>
                <a:br>
                  <a:rPr lang="en-US" dirty="0" smtClean="0">
                    <a:solidFill>
                      <a:schemeClr val="bg1"/>
                    </a:solidFill>
                  </a:rPr>
                </a:br>
                <a:r>
                  <a:rPr lang="en-US" dirty="0" smtClean="0">
                    <a:solidFill>
                      <a:schemeClr val="bg1"/>
                    </a:solidFill>
                  </a:rPr>
                  <a:t>r4</a:t>
                </a:r>
                <a:br>
                  <a:rPr lang="en-US" dirty="0" smtClean="0">
                    <a:solidFill>
                      <a:schemeClr val="bg1"/>
                    </a:solidFill>
                  </a:rPr>
                </a:br>
                <a:r>
                  <a:rPr lang="en-US" dirty="0" smtClean="0">
                    <a:solidFill>
                      <a:schemeClr val="bg1"/>
                    </a:solidFill>
                  </a:rPr>
                  <a:t>r5</a:t>
                </a:r>
                <a:br>
                  <a:rPr lang="en-US" dirty="0" smtClean="0">
                    <a:solidFill>
                      <a:schemeClr val="bg1"/>
                    </a:solidFill>
                  </a:rPr>
                </a:br>
                <a:r>
                  <a:rPr lang="en-US" dirty="0" smtClean="0">
                    <a:solidFill>
                      <a:schemeClr val="bg1"/>
                    </a:solidFill>
                  </a:rPr>
                  <a:t>r6</a:t>
                </a:r>
                <a:br>
                  <a:rPr lang="en-US" dirty="0" smtClean="0">
                    <a:solidFill>
                      <a:schemeClr val="bg1"/>
                    </a:solidFill>
                  </a:rPr>
                </a:br>
                <a:r>
                  <a:rPr lang="en-US" dirty="0" smtClean="0">
                    <a:solidFill>
                      <a:schemeClr val="bg1"/>
                    </a:solidFill>
                  </a:rPr>
                  <a:t>r7</a:t>
                </a:r>
              </a:p>
            </p:txBody>
          </p:sp>
          <p:sp>
            <p:nvSpPr>
              <p:cNvPr id="143" name="TextBox 142"/>
              <p:cNvSpPr txBox="1"/>
              <p:nvPr>
                <p:custDataLst>
                  <p:tags r:id="rId124"/>
                </p:custDataLst>
              </p:nvPr>
            </p:nvSpPr>
            <p:spPr>
              <a:xfrm>
                <a:off x="2895600" y="3219450"/>
                <a:ext cx="533400" cy="182880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 anchorCtr="0">
                <a:no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US" dirty="0" smtClean="0">
                    <a:solidFill>
                      <a:schemeClr val="bg1"/>
                    </a:solidFill>
                  </a:rPr>
                  <a:t>0</a:t>
                </a:r>
              </a:p>
              <a:p>
                <a:pPr algn="ctr">
                  <a:lnSpc>
                    <a:spcPts val="1800"/>
                  </a:lnSpc>
                </a:pPr>
                <a:r>
                  <a:rPr lang="en-US" dirty="0" smtClean="0">
                    <a:solidFill>
                      <a:schemeClr val="bg1"/>
                    </a:solidFill>
                  </a:rPr>
                  <a:t>36</a:t>
                </a:r>
              </a:p>
              <a:p>
                <a:pPr algn="ctr">
                  <a:lnSpc>
                    <a:spcPts val="1800"/>
                  </a:lnSpc>
                </a:pPr>
                <a:r>
                  <a:rPr lang="en-US" dirty="0" smtClean="0">
                    <a:solidFill>
                      <a:schemeClr val="bg1"/>
                    </a:solidFill>
                  </a:rPr>
                  <a:t>9</a:t>
                </a:r>
              </a:p>
              <a:p>
                <a:pPr algn="ctr">
                  <a:lnSpc>
                    <a:spcPts val="1800"/>
                  </a:lnSpc>
                </a:pPr>
                <a:r>
                  <a:rPr lang="en-US" dirty="0" smtClean="0">
                    <a:solidFill>
                      <a:schemeClr val="bg1"/>
                    </a:solidFill>
                  </a:rPr>
                  <a:t>12</a:t>
                </a:r>
              </a:p>
              <a:p>
                <a:pPr algn="ctr">
                  <a:lnSpc>
                    <a:spcPts val="1800"/>
                  </a:lnSpc>
                </a:pPr>
                <a:r>
                  <a:rPr lang="en-US" dirty="0" smtClean="0">
                    <a:solidFill>
                      <a:schemeClr val="bg1"/>
                    </a:solidFill>
                  </a:rPr>
                  <a:t>18</a:t>
                </a:r>
              </a:p>
              <a:p>
                <a:pPr algn="ctr">
                  <a:lnSpc>
                    <a:spcPts val="1800"/>
                  </a:lnSpc>
                </a:pPr>
                <a:r>
                  <a:rPr lang="en-US" dirty="0" smtClean="0">
                    <a:solidFill>
                      <a:schemeClr val="bg1"/>
                    </a:solidFill>
                  </a:rPr>
                  <a:t>7</a:t>
                </a:r>
              </a:p>
              <a:p>
                <a:pPr algn="ctr">
                  <a:lnSpc>
                    <a:spcPts val="1800"/>
                  </a:lnSpc>
                </a:pPr>
                <a:r>
                  <a:rPr lang="en-US" dirty="0" smtClean="0">
                    <a:solidFill>
                      <a:schemeClr val="bg1"/>
                    </a:solidFill>
                  </a:rPr>
                  <a:t>41</a:t>
                </a:r>
              </a:p>
              <a:p>
                <a:pPr algn="ctr">
                  <a:lnSpc>
                    <a:spcPts val="1800"/>
                  </a:lnSpc>
                </a:pPr>
                <a:r>
                  <a:rPr lang="en-US" dirty="0" smtClean="0">
                    <a:solidFill>
                      <a:schemeClr val="bg1"/>
                    </a:solidFill>
                  </a:rPr>
                  <a:t>22</a:t>
                </a:r>
              </a:p>
            </p:txBody>
          </p:sp>
        </p:grpSp>
      </p:grpSp>
      <p:sp>
        <p:nvSpPr>
          <p:cNvPr id="4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81000" y="2667000"/>
            <a:ext cx="0" cy="1219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" name="Text Box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00" y="3896380"/>
            <a:ext cx="685800" cy="457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7" name="Line 2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81000" y="4343400"/>
            <a:ext cx="0" cy="685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2" name="Line 1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81000" y="32004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16200000">
            <a:off x="-1028699" y="3086099"/>
            <a:ext cx="5257800" cy="4572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 rot="16200000">
            <a:off x="952503" y="2247900"/>
            <a:ext cx="12953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" name="Line 4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1143000" y="2362200"/>
            <a:ext cx="228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10"/>
            </p:custDataLst>
          </p:nvPr>
        </p:nvSpPr>
        <p:spPr>
          <a:xfrm>
            <a:off x="1143000" y="60299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IF/ID</a:t>
            </a:r>
          </a:p>
        </p:txBody>
      </p:sp>
      <p:grpSp>
        <p:nvGrpSpPr>
          <p:cNvPr id="27" name="Group 26"/>
          <p:cNvGrpSpPr/>
          <p:nvPr>
            <p:custDataLst>
              <p:tags r:id="rId11"/>
            </p:custDataLst>
          </p:nvPr>
        </p:nvGrpSpPr>
        <p:grpSpPr>
          <a:xfrm>
            <a:off x="609599" y="2895600"/>
            <a:ext cx="381000" cy="609600"/>
            <a:chOff x="868680" y="2971800"/>
            <a:chExt cx="304800" cy="304800"/>
          </a:xfrm>
          <a:solidFill>
            <a:schemeClr val="tx1"/>
          </a:solidFill>
        </p:grpSpPr>
        <p:sp>
          <p:nvSpPr>
            <p:cNvPr id="28" name="Freeform 27"/>
            <p:cNvSpPr/>
            <p:nvPr>
              <p:custDataLst>
                <p:tags r:id="rId112"/>
              </p:custDataLst>
            </p:nvPr>
          </p:nvSpPr>
          <p:spPr>
            <a:xfrm>
              <a:off x="86868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 Box 11"/>
            <p:cNvSpPr txBox="1">
              <a:spLocks noChangeArrowheads="1"/>
            </p:cNvSpPr>
            <p:nvPr>
              <p:custDataLst>
                <p:tags r:id="rId113"/>
              </p:custDataLst>
            </p:nvPr>
          </p:nvSpPr>
          <p:spPr bwMode="auto">
            <a:xfrm>
              <a:off x="960121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30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990600" y="3200400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1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143000" y="40386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2" name="Text Box 1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 rot="16200000">
            <a:off x="1295400" y="3809999"/>
            <a:ext cx="6095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3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0800000">
            <a:off x="609601" y="4495800"/>
            <a:ext cx="304800" cy="1143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6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143000" y="3200400"/>
            <a:ext cx="0" cy="1447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7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14400" y="46482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8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81000" y="50292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914400" y="49530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0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914400" y="52578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1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914400" y="55626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2" name="Text Box 1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6200" y="3886200"/>
            <a:ext cx="685800" cy="4572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43" name="Text Box 1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16200000">
            <a:off x="1257302" y="3086100"/>
            <a:ext cx="5257800" cy="4571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8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667000" y="2590800"/>
            <a:ext cx="0" cy="304799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49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124200" y="2590801"/>
            <a:ext cx="0" cy="304799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63" name="Line 25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133599" y="1295400"/>
            <a:ext cx="228601" cy="1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64" name="Line 4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133599" y="1676400"/>
            <a:ext cx="228601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3581402" y="1752603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8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3581401" y="914403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9" name="Line 4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352802" y="1981200"/>
            <a:ext cx="304798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0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352802" y="1143000"/>
            <a:ext cx="304798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 rot="16200000">
            <a:off x="3657599" y="4191000"/>
            <a:ext cx="4572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5" name="TextBox 74"/>
          <p:cNvSpPr txBox="1"/>
          <p:nvPr>
            <p:custDataLst>
              <p:tags r:id="rId33"/>
            </p:custDataLst>
          </p:nvPr>
        </p:nvSpPr>
        <p:spPr>
          <a:xfrm>
            <a:off x="3352800" y="6019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76" name="Text Box 11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 rot="16200000">
            <a:off x="3086100" y="3086099"/>
            <a:ext cx="5257800" cy="4572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8" name="TextBox 77"/>
          <p:cNvSpPr txBox="1"/>
          <p:nvPr>
            <p:custDataLst>
              <p:tags r:id="rId35"/>
            </p:custDataLst>
          </p:nvPr>
        </p:nvSpPr>
        <p:spPr>
          <a:xfrm>
            <a:off x="5105400" y="6019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79" name="Text Box 1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 rot="16200000">
            <a:off x="5410202" y="2590801"/>
            <a:ext cx="609600" cy="4571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0" name="Text Box 1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 rot="16200000">
            <a:off x="5410200" y="1371600"/>
            <a:ext cx="609600" cy="457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1" name="Line 4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5257800" y="16002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Rectangle 1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419599" y="1828800"/>
            <a:ext cx="228600" cy="12192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Freeform 82"/>
          <p:cNvSpPr/>
          <p:nvPr>
            <p:custDataLst>
              <p:tags r:id="rId40"/>
            </p:custDataLst>
          </p:nvPr>
        </p:nvSpPr>
        <p:spPr>
          <a:xfrm>
            <a:off x="4800600" y="914400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4114799" y="1981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4114799" y="2895601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 rot="16200000">
            <a:off x="5219701" y="3086100"/>
            <a:ext cx="5257800" cy="4571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6" name="TextBox 95"/>
          <p:cNvSpPr txBox="1"/>
          <p:nvPr>
            <p:custDataLst>
              <p:tags r:id="rId44"/>
            </p:custDataLst>
          </p:nvPr>
        </p:nvSpPr>
        <p:spPr>
          <a:xfrm>
            <a:off x="7010400" y="6019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97" name="Text Box 1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 rot="16200000">
            <a:off x="7543803" y="2590802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8" name="Text Box 1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 rot="16200000">
            <a:off x="7543802" y="1371601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9" name="Rectangle 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172200" y="2209800"/>
            <a:ext cx="1219200" cy="15240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Text Box 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172200" y="3124200"/>
            <a:ext cx="1219200" cy="6422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1" name="Text Box 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172200" y="26670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sz="2400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sz="24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2" name="Text Box 5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720100" y="2653725"/>
            <a:ext cx="6713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sz="2400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sz="24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3" name="Text Box 5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8400" y="22098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0" name="Text Box 11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 rot="16200000">
            <a:off x="3581399" y="2667002"/>
            <a:ext cx="6095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1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4114800" y="1143000"/>
            <a:ext cx="685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2" name="Line 4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4648200" y="22098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43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5943600" y="1600200"/>
            <a:ext cx="1676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43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5943600" y="28194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5" name="Line 43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7391400" y="28194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6" name="Line 43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8077200" y="2743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7" name="Line 43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8077200" y="1600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8" name="Line 4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8610600" y="2133600"/>
            <a:ext cx="381000" cy="0"/>
          </a:xfrm>
          <a:prstGeom prst="line">
            <a:avLst/>
          </a:prstGeom>
          <a:noFill/>
          <a:ln w="5715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9" name="Line 4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8991600" y="1066800"/>
            <a:ext cx="0" cy="106680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0" name="Line 43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 flipV="1">
            <a:off x="8686800" y="1066800"/>
            <a:ext cx="304800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4" name="Text Box 11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 rot="16200000">
            <a:off x="7619999" y="4191001"/>
            <a:ext cx="4572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5" name="Line 43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8077200" y="4419600"/>
            <a:ext cx="914400" cy="0"/>
          </a:xfrm>
          <a:prstGeom prst="line">
            <a:avLst/>
          </a:prstGeom>
          <a:noFill/>
          <a:ln w="57150" cap="flat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3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V="1">
            <a:off x="8991600" y="3352800"/>
            <a:ext cx="0" cy="106680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 flipV="1">
            <a:off x="8686800" y="3352800"/>
            <a:ext cx="304800" cy="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189" name="Group 188"/>
          <p:cNvGrpSpPr/>
          <p:nvPr>
            <p:custDataLst>
              <p:tags r:id="rId67"/>
            </p:custDataLst>
          </p:nvPr>
        </p:nvGrpSpPr>
        <p:grpSpPr>
          <a:xfrm>
            <a:off x="1371600" y="838201"/>
            <a:ext cx="6705602" cy="4952998"/>
            <a:chOff x="1371600" y="838201"/>
            <a:chExt cx="6705602" cy="4952998"/>
          </a:xfrm>
        </p:grpSpPr>
        <p:sp>
          <p:nvSpPr>
            <p:cNvPr id="173" name="Text Box 11"/>
            <p:cNvSpPr txBox="1"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 rot="16200000">
              <a:off x="800104" y="2095500"/>
              <a:ext cx="1600197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4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1295400" y="3809998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+mj-lt"/>
                </a:rPr>
                <a:t>PC+4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5" name="Text Box 11"/>
            <p:cNvSpPr txBox="1"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 rot="16200000">
              <a:off x="3352802" y="5029200"/>
              <a:ext cx="1066797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OP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6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3581402" y="1752602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7" name="Text Box 11"/>
            <p:cNvSpPr txBox="1"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 rot="16200000">
              <a:off x="3581401" y="914402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8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3657599" y="4191000"/>
              <a:ext cx="4572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Rd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9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410202" y="2590800"/>
              <a:ext cx="609600" cy="457199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5410200" y="1371599"/>
              <a:ext cx="609600" cy="4572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3" y="2590801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 rot="16200000">
              <a:off x="7543802" y="1371600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 rot="16200000">
              <a:off x="3581402" y="3505201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+mj-lt"/>
                </a:rPr>
                <a:t>PC+4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Text Box 11"/>
            <p:cNvSpPr txBox="1"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 rot="16200000">
              <a:off x="3581399" y="2667001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 rot="16200000">
              <a:off x="5181599" y="5029201"/>
              <a:ext cx="1066799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OP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Text Box 11"/>
            <p:cNvSpPr txBox="1"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 rot="16200000">
              <a:off x="5486397" y="4191002"/>
              <a:ext cx="4572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Rd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 rot="16200000">
              <a:off x="7315202" y="5029200"/>
              <a:ext cx="1066798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Text Box 11"/>
            <p:cNvSpPr txBox="1"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 rot="16200000">
              <a:off x="7619999" y="4191001"/>
              <a:ext cx="4572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Rd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</p:grpSp>
      <p:sp>
        <p:nvSpPr>
          <p:cNvPr id="190" name="Line 43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6705600" y="1600200"/>
            <a:ext cx="0" cy="6096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91" name="Text Box 1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76200" y="3886200"/>
            <a:ext cx="685800" cy="4572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93" name="Rectangle 4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76200" y="762000"/>
            <a:ext cx="1066800" cy="19050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inst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err="1" smtClean="0">
                <a:solidFill>
                  <a:schemeClr val="bg1"/>
                </a:solidFill>
              </a:rPr>
              <a:t>mem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5" name="Rectangle 19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8382000" y="1447800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8" name="Rectangle 147"/>
          <p:cNvSpPr/>
          <p:nvPr>
            <p:custDataLst>
              <p:tags r:id="rId72"/>
            </p:custDataLst>
          </p:nvPr>
        </p:nvSpPr>
        <p:spPr>
          <a:xfrm>
            <a:off x="2819400" y="1447800"/>
            <a:ext cx="5334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>
            <p:custDataLst>
              <p:tags r:id="rId73"/>
            </p:custDataLst>
          </p:nvPr>
        </p:nvSpPr>
        <p:spPr>
          <a:xfrm>
            <a:off x="2819400" y="2133600"/>
            <a:ext cx="5334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>
            <p:custDataLst>
              <p:tags r:id="rId74"/>
            </p:custDataLst>
          </p:nvPr>
        </p:nvSpPr>
        <p:spPr>
          <a:xfrm>
            <a:off x="2819400" y="1676400"/>
            <a:ext cx="5334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>
            <p:custDataLst>
              <p:tags r:id="rId75"/>
            </p:custDataLst>
          </p:nvPr>
        </p:nvSpPr>
        <p:spPr>
          <a:xfrm>
            <a:off x="2819400" y="1905000"/>
            <a:ext cx="5334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>
            <p:custDataLst>
              <p:tags r:id="rId76"/>
            </p:custDataLst>
          </p:nvPr>
        </p:nvSpPr>
        <p:spPr>
          <a:xfrm>
            <a:off x="2819400" y="2362200"/>
            <a:ext cx="5334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77</a:t>
            </a:r>
            <a:endParaRPr lang="en-US" dirty="0"/>
          </a:p>
        </p:txBody>
      </p:sp>
      <p:sp>
        <p:nvSpPr>
          <p:cNvPr id="162" name="Rectangle 161"/>
          <p:cNvSpPr/>
          <p:nvPr>
            <p:custDataLst>
              <p:tags r:id="rId77"/>
            </p:custDataLst>
          </p:nvPr>
        </p:nvSpPr>
        <p:spPr>
          <a:xfrm>
            <a:off x="76200" y="76200"/>
            <a:ext cx="8991600" cy="533400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anchor="ctr" anchorCtr="0">
            <a:noAutofit/>
          </a:bodyPr>
          <a:lstStyle/>
          <a:p>
            <a:pPr>
              <a:tabLst>
                <a:tab pos="2057400" algn="l"/>
                <a:tab pos="4171950" algn="l"/>
                <a:tab pos="6000750" algn="l"/>
                <a:tab pos="7715250" algn="l"/>
              </a:tabLst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add r3, r1, r2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3" name="Rectangle 162"/>
          <p:cNvSpPr/>
          <p:nvPr>
            <p:custDataLst>
              <p:tags r:id="rId78"/>
            </p:custDataLst>
          </p:nvPr>
        </p:nvSpPr>
        <p:spPr>
          <a:xfrm>
            <a:off x="76200" y="76200"/>
            <a:ext cx="8991600" cy="533400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anchor="ctr" anchorCtr="0">
            <a:noAutofit/>
          </a:bodyPr>
          <a:lstStyle/>
          <a:p>
            <a:pPr>
              <a:tabLst>
                <a:tab pos="2057400" algn="l"/>
                <a:tab pos="4171950" algn="l"/>
                <a:tab pos="6000750" algn="l"/>
                <a:tab pos="7715250" algn="l"/>
              </a:tabLst>
            </a:pP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nand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r6, r4, r5 	add r3, r1, r2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4" name="Rectangle 163"/>
          <p:cNvSpPr/>
          <p:nvPr>
            <p:custDataLst>
              <p:tags r:id="rId79"/>
            </p:custDataLst>
          </p:nvPr>
        </p:nvSpPr>
        <p:spPr>
          <a:xfrm>
            <a:off x="76200" y="76200"/>
            <a:ext cx="8991600" cy="533400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anchor="ctr" anchorCtr="0">
            <a:noAutofit/>
          </a:bodyPr>
          <a:lstStyle/>
          <a:p>
            <a:pPr>
              <a:tabLst>
                <a:tab pos="2057400" algn="l"/>
                <a:tab pos="4171950" algn="l"/>
                <a:tab pos="6000750" algn="l"/>
                <a:tab pos="7715250" algn="l"/>
              </a:tabLst>
            </a:pP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lw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r4, 20(r2) 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nand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r6, r4, r5 	add r3, r1, r2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5" name="Rectangle 164"/>
          <p:cNvSpPr/>
          <p:nvPr>
            <p:custDataLst>
              <p:tags r:id="rId80"/>
            </p:custDataLst>
          </p:nvPr>
        </p:nvSpPr>
        <p:spPr>
          <a:xfrm>
            <a:off x="76200" y="76200"/>
            <a:ext cx="8991600" cy="533400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anchor="ctr" anchorCtr="0">
            <a:noAutofit/>
          </a:bodyPr>
          <a:lstStyle/>
          <a:p>
            <a:pPr>
              <a:tabLst>
                <a:tab pos="2057400" algn="l"/>
                <a:tab pos="4171950" algn="l"/>
                <a:tab pos="6000750" algn="l"/>
                <a:tab pos="7715250" algn="l"/>
              </a:tabLst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add r5, r2, r5 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lw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r4, 20(r2) 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nand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r6, r4, r5 	add r3, r1, r2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6" name="Rectangle 165"/>
          <p:cNvSpPr/>
          <p:nvPr>
            <p:custDataLst>
              <p:tags r:id="rId81"/>
            </p:custDataLst>
          </p:nvPr>
        </p:nvSpPr>
        <p:spPr>
          <a:xfrm>
            <a:off x="76200" y="76200"/>
            <a:ext cx="8991600" cy="533400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anchor="ctr" anchorCtr="0">
            <a:noAutofit/>
          </a:bodyPr>
          <a:lstStyle/>
          <a:p>
            <a:pPr>
              <a:tabLst>
                <a:tab pos="2057400" algn="l"/>
                <a:tab pos="4171950" algn="l"/>
                <a:tab pos="6000750" algn="l"/>
                <a:tab pos="7715250" algn="l"/>
              </a:tabLst>
            </a:pP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sw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r7, 12(r3) 	add r5, r2, r5 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lw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r4, 20(r2) 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nand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r6, r4, r5 	add r3, r1, r2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7" name="Rectangle 166"/>
          <p:cNvSpPr/>
          <p:nvPr>
            <p:custDataLst>
              <p:tags r:id="rId82"/>
            </p:custDataLst>
          </p:nvPr>
        </p:nvSpPr>
        <p:spPr>
          <a:xfrm>
            <a:off x="76200" y="76200"/>
            <a:ext cx="8991600" cy="533400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anchor="ctr" anchorCtr="0">
            <a:noAutofit/>
          </a:bodyPr>
          <a:lstStyle/>
          <a:p>
            <a:pPr>
              <a:tabLst>
                <a:tab pos="2057400" algn="l"/>
                <a:tab pos="4171950" algn="l"/>
                <a:tab pos="6000750" algn="l"/>
                <a:tab pos="7600950" algn="l"/>
              </a:tabLst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sw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r7, 12(r3) 	add r5, r2, r5 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lw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r4, 20(r2) 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nand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r6, r4, r5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8" name="Rectangle 167"/>
          <p:cNvSpPr/>
          <p:nvPr>
            <p:custDataLst>
              <p:tags r:id="rId83"/>
            </p:custDataLst>
          </p:nvPr>
        </p:nvSpPr>
        <p:spPr>
          <a:xfrm>
            <a:off x="76200" y="76200"/>
            <a:ext cx="8991600" cy="533400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anchor="ctr" anchorCtr="0">
            <a:noAutofit/>
          </a:bodyPr>
          <a:lstStyle/>
          <a:p>
            <a:pPr>
              <a:tabLst>
                <a:tab pos="2057400" algn="l"/>
                <a:tab pos="4171950" algn="l"/>
                <a:tab pos="6000750" algn="l"/>
                <a:tab pos="7715250" algn="l"/>
              </a:tabLst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sw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r7, 12(r3) 	add r5, r2, r5 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lw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r4, 20(r2)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9" name="Rectangle 168"/>
          <p:cNvSpPr/>
          <p:nvPr>
            <p:custDataLst>
              <p:tags r:id="rId84"/>
            </p:custDataLst>
          </p:nvPr>
        </p:nvSpPr>
        <p:spPr>
          <a:xfrm>
            <a:off x="76200" y="76200"/>
            <a:ext cx="8991600" cy="533400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anchor="ctr" anchorCtr="0">
            <a:noAutofit/>
          </a:bodyPr>
          <a:lstStyle/>
          <a:p>
            <a:pPr>
              <a:tabLst>
                <a:tab pos="2057400" algn="l"/>
                <a:tab pos="4171950" algn="l"/>
                <a:tab pos="6000750" algn="l"/>
                <a:tab pos="7715250" algn="l"/>
              </a:tabLst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		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sw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r7, 12(r3) 	add r5, r2, r5 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0" name="Rectangle 169"/>
          <p:cNvSpPr/>
          <p:nvPr>
            <p:custDataLst>
              <p:tags r:id="rId85"/>
            </p:custDataLst>
          </p:nvPr>
        </p:nvSpPr>
        <p:spPr>
          <a:xfrm>
            <a:off x="76200" y="76200"/>
            <a:ext cx="8991600" cy="533400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anchor="ctr" anchorCtr="0">
            <a:noAutofit/>
          </a:bodyPr>
          <a:lstStyle/>
          <a:p>
            <a:pPr>
              <a:tabLst>
                <a:tab pos="2057400" algn="l"/>
                <a:tab pos="4171950" algn="l"/>
                <a:tab pos="6000750" algn="l"/>
                <a:tab pos="7715250" algn="l"/>
              </a:tabLst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				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sw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r7, 12(r3) 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1" name="Rectangle 170"/>
          <p:cNvSpPr/>
          <p:nvPr>
            <p:custDataLst>
              <p:tags r:id="rId86"/>
            </p:custDataLst>
          </p:nvPr>
        </p:nvSpPr>
        <p:spPr>
          <a:xfrm>
            <a:off x="76200" y="76200"/>
            <a:ext cx="8991600" cy="533400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anchor="ctr" anchorCtr="0">
            <a:noAutofit/>
          </a:bodyPr>
          <a:lstStyle/>
          <a:p>
            <a:pPr>
              <a:tabLst>
                <a:tab pos="2057400" algn="l"/>
                <a:tab pos="4171950" algn="l"/>
                <a:tab pos="6000750" algn="l"/>
                <a:tab pos="7715250" algn="l"/>
              </a:tabLst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				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1" name="Rectangle 130"/>
          <p:cNvSpPr/>
          <p:nvPr>
            <p:custDataLst>
              <p:tags r:id="rId87"/>
            </p:custDataLst>
          </p:nvPr>
        </p:nvSpPr>
        <p:spPr>
          <a:xfrm>
            <a:off x="2819400" y="2362200"/>
            <a:ext cx="5334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6" name="Group 155"/>
          <p:cNvGrpSpPr/>
          <p:nvPr>
            <p:custDataLst>
              <p:tags r:id="rId88"/>
            </p:custDataLst>
          </p:nvPr>
        </p:nvGrpSpPr>
        <p:grpSpPr>
          <a:xfrm>
            <a:off x="2362200" y="762000"/>
            <a:ext cx="990600" cy="1828800"/>
            <a:chOff x="2362200" y="762001"/>
            <a:chExt cx="990600" cy="1828800"/>
          </a:xfrm>
        </p:grpSpPr>
        <p:sp>
          <p:nvSpPr>
            <p:cNvPr id="155" name="Rectangle 22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2362200" y="762001"/>
              <a:ext cx="990600" cy="18288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49" name="TextBox 148"/>
            <p:cNvSpPr txBox="1"/>
            <p:nvPr>
              <p:custDataLst>
                <p:tags r:id="rId90"/>
              </p:custDataLst>
            </p:nvPr>
          </p:nvSpPr>
          <p:spPr>
            <a:xfrm>
              <a:off x="2438400" y="11430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Rd</a:t>
              </a:r>
            </a:p>
          </p:txBody>
        </p:sp>
        <p:sp>
          <p:nvSpPr>
            <p:cNvPr id="150" name="TextBox 149"/>
            <p:cNvSpPr txBox="1"/>
            <p:nvPr>
              <p:custDataLst>
                <p:tags r:id="rId91"/>
              </p:custDataLst>
            </p:nvPr>
          </p:nvSpPr>
          <p:spPr>
            <a:xfrm>
              <a:off x="2438400" y="22214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Ra</a:t>
              </a:r>
            </a:p>
          </p:txBody>
        </p:sp>
        <p:sp>
          <p:nvSpPr>
            <p:cNvPr id="151" name="TextBox 150"/>
            <p:cNvSpPr txBox="1"/>
            <p:nvPr>
              <p:custDataLst>
                <p:tags r:id="rId92"/>
              </p:custDataLst>
            </p:nvPr>
          </p:nvSpPr>
          <p:spPr>
            <a:xfrm>
              <a:off x="2895600" y="2221468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Rb</a:t>
              </a:r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52" name="TextBox 151"/>
            <p:cNvSpPr txBox="1"/>
            <p:nvPr>
              <p:custDataLst>
                <p:tags r:id="rId93"/>
              </p:custDataLst>
            </p:nvPr>
          </p:nvSpPr>
          <p:spPr>
            <a:xfrm>
              <a:off x="2438400" y="1509292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53" name="TextBox 152"/>
            <p:cNvSpPr txBox="1"/>
            <p:nvPr>
              <p:custDataLst>
                <p:tags r:id="rId94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54" name="TextBox 153"/>
            <p:cNvSpPr txBox="1"/>
            <p:nvPr>
              <p:custDataLst>
                <p:tags r:id="rId95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02" grpId="0"/>
      <p:bldP spid="103" grpId="0"/>
      <p:bldP spid="191" grpId="0"/>
      <p:bldP spid="193" grpId="0" animBg="1"/>
      <p:bldP spid="148" grpId="0" animBg="1"/>
      <p:bldP spid="157" grpId="0" animBg="1"/>
      <p:bldP spid="158" grpId="0" animBg="1"/>
      <p:bldP spid="159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3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5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Time Graphs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381000" y="381000"/>
          <a:ext cx="8458202" cy="426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9800"/>
                <a:gridCol w="835378"/>
                <a:gridCol w="835378"/>
                <a:gridCol w="835378"/>
                <a:gridCol w="835378"/>
                <a:gridCol w="835378"/>
                <a:gridCol w="835378"/>
                <a:gridCol w="835378"/>
                <a:gridCol w="835378"/>
                <a:gridCol w="835378"/>
              </a:tblGrid>
              <a:tr h="71120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nand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lw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sw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>
            <p:custDataLst>
              <p:tags r:id="rId3"/>
            </p:custDataLst>
          </p:nvPr>
        </p:nvCxnSpPr>
        <p:spPr>
          <a:xfrm>
            <a:off x="8608219" y="1092994"/>
            <a:ext cx="304800" cy="1588"/>
          </a:xfrm>
          <a:prstGeom prst="straightConnector1">
            <a:avLst/>
          </a:prstGeom>
          <a:ln w="28575" cap="rnd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>
            <p:custDataLst>
              <p:tags r:id="rId4"/>
            </p:custDataLst>
          </p:nvPr>
        </p:nvCxnSpPr>
        <p:spPr>
          <a:xfrm rot="5400000">
            <a:off x="1169988" y="4795044"/>
            <a:ext cx="304800" cy="1588"/>
          </a:xfrm>
          <a:prstGeom prst="straightConnector1">
            <a:avLst/>
          </a:prstGeom>
          <a:ln w="28575" cap="rnd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447800" y="76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Clock cycle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1066800" y="4953000"/>
            <a:ext cx="228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Latency: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Throughput: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Concurrency:</a:t>
            </a: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5715000" y="4953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CPI =</a:t>
            </a: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1371600" y="12192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IF</a:t>
            </a:r>
            <a:endParaRPr lang="en-US" sz="28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2209800" y="12192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ID</a:t>
            </a:r>
            <a:endParaRPr lang="en-US" sz="2800" dirty="0"/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3048000" y="12192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</a:t>
            </a:r>
            <a:endParaRPr lang="en-US" sz="2800" dirty="0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3886200" y="12192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MEM</a:t>
            </a:r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12"/>
            </p:custDataLst>
          </p:nvPr>
        </p:nvSpPr>
        <p:spPr>
          <a:xfrm>
            <a:off x="4724400" y="12192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800" dirty="0" smtClean="0"/>
              <a:t>WB</a:t>
            </a:r>
            <a:endParaRPr lang="en-US" sz="2800" dirty="0"/>
          </a:p>
        </p:txBody>
      </p:sp>
      <p:sp>
        <p:nvSpPr>
          <p:cNvPr id="15" name="Rectangle 14"/>
          <p:cNvSpPr/>
          <p:nvPr>
            <p:custDataLst>
              <p:tags r:id="rId13"/>
            </p:custDataLst>
          </p:nvPr>
        </p:nvSpPr>
        <p:spPr>
          <a:xfrm>
            <a:off x="2209800" y="19050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IF</a:t>
            </a:r>
            <a:endParaRPr lang="en-US" sz="2800" dirty="0"/>
          </a:p>
        </p:txBody>
      </p:sp>
      <p:sp>
        <p:nvSpPr>
          <p:cNvPr id="16" name="Rectangle 15"/>
          <p:cNvSpPr/>
          <p:nvPr>
            <p:custDataLst>
              <p:tags r:id="rId14"/>
            </p:custDataLst>
          </p:nvPr>
        </p:nvSpPr>
        <p:spPr>
          <a:xfrm>
            <a:off x="3048000" y="19050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ID</a:t>
            </a:r>
            <a:endParaRPr lang="en-US" sz="2800" dirty="0"/>
          </a:p>
        </p:txBody>
      </p:sp>
      <p:sp>
        <p:nvSpPr>
          <p:cNvPr id="17" name="Rectangle 16"/>
          <p:cNvSpPr/>
          <p:nvPr>
            <p:custDataLst>
              <p:tags r:id="rId15"/>
            </p:custDataLst>
          </p:nvPr>
        </p:nvSpPr>
        <p:spPr>
          <a:xfrm>
            <a:off x="3886200" y="19050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</a:t>
            </a:r>
            <a:endParaRPr lang="en-US" sz="2800" dirty="0"/>
          </a:p>
        </p:txBody>
      </p:sp>
      <p:sp>
        <p:nvSpPr>
          <p:cNvPr id="18" name="Rectangle 17"/>
          <p:cNvSpPr/>
          <p:nvPr>
            <p:custDataLst>
              <p:tags r:id="rId16"/>
            </p:custDataLst>
          </p:nvPr>
        </p:nvSpPr>
        <p:spPr>
          <a:xfrm>
            <a:off x="4724400" y="19050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MEM</a:t>
            </a:r>
            <a:endParaRPr lang="en-US" sz="2400" dirty="0"/>
          </a:p>
        </p:txBody>
      </p:sp>
      <p:sp>
        <p:nvSpPr>
          <p:cNvPr id="19" name="Rectangle 18"/>
          <p:cNvSpPr/>
          <p:nvPr>
            <p:custDataLst>
              <p:tags r:id="rId17"/>
            </p:custDataLst>
          </p:nvPr>
        </p:nvSpPr>
        <p:spPr>
          <a:xfrm>
            <a:off x="5562600" y="19050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800" dirty="0" smtClean="0"/>
              <a:t>WB</a:t>
            </a:r>
            <a:endParaRPr lang="en-US" sz="2800" dirty="0"/>
          </a:p>
        </p:txBody>
      </p:sp>
      <p:sp>
        <p:nvSpPr>
          <p:cNvPr id="20" name="Rectangle 19"/>
          <p:cNvSpPr/>
          <p:nvPr>
            <p:custDataLst>
              <p:tags r:id="rId18"/>
            </p:custDataLst>
          </p:nvPr>
        </p:nvSpPr>
        <p:spPr>
          <a:xfrm>
            <a:off x="3048000" y="25908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IF</a:t>
            </a:r>
            <a:endParaRPr lang="en-US" sz="2800" dirty="0"/>
          </a:p>
        </p:txBody>
      </p:sp>
      <p:sp>
        <p:nvSpPr>
          <p:cNvPr id="22" name="Rectangle 21"/>
          <p:cNvSpPr/>
          <p:nvPr>
            <p:custDataLst>
              <p:tags r:id="rId19"/>
            </p:custDataLst>
          </p:nvPr>
        </p:nvSpPr>
        <p:spPr>
          <a:xfrm>
            <a:off x="3886200" y="25908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ID</a:t>
            </a:r>
            <a:endParaRPr lang="en-US" sz="2800" dirty="0"/>
          </a:p>
        </p:txBody>
      </p:sp>
      <p:sp>
        <p:nvSpPr>
          <p:cNvPr id="24" name="Rectangle 23"/>
          <p:cNvSpPr/>
          <p:nvPr>
            <p:custDataLst>
              <p:tags r:id="rId20"/>
            </p:custDataLst>
          </p:nvPr>
        </p:nvSpPr>
        <p:spPr>
          <a:xfrm>
            <a:off x="4724400" y="25908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</a:t>
            </a:r>
            <a:endParaRPr lang="en-US" sz="2800" dirty="0"/>
          </a:p>
        </p:txBody>
      </p:sp>
      <p:sp>
        <p:nvSpPr>
          <p:cNvPr id="26" name="Rectangle 25"/>
          <p:cNvSpPr/>
          <p:nvPr>
            <p:custDataLst>
              <p:tags r:id="rId21"/>
            </p:custDataLst>
          </p:nvPr>
        </p:nvSpPr>
        <p:spPr>
          <a:xfrm>
            <a:off x="5562600" y="25908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MEM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22"/>
            </p:custDataLst>
          </p:nvPr>
        </p:nvSpPr>
        <p:spPr>
          <a:xfrm>
            <a:off x="6400800" y="25908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800" dirty="0" smtClean="0"/>
              <a:t>WB</a:t>
            </a:r>
            <a:endParaRPr lang="en-US" sz="2800" dirty="0"/>
          </a:p>
        </p:txBody>
      </p:sp>
      <p:sp>
        <p:nvSpPr>
          <p:cNvPr id="28" name="Rectangle 27"/>
          <p:cNvSpPr/>
          <p:nvPr>
            <p:custDataLst>
              <p:tags r:id="rId23"/>
            </p:custDataLst>
          </p:nvPr>
        </p:nvSpPr>
        <p:spPr>
          <a:xfrm>
            <a:off x="3886200" y="32766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IF</a:t>
            </a:r>
            <a:endParaRPr lang="en-US" sz="2800" dirty="0"/>
          </a:p>
        </p:txBody>
      </p:sp>
      <p:sp>
        <p:nvSpPr>
          <p:cNvPr id="29" name="Rectangle 28"/>
          <p:cNvSpPr/>
          <p:nvPr>
            <p:custDataLst>
              <p:tags r:id="rId24"/>
            </p:custDataLst>
          </p:nvPr>
        </p:nvSpPr>
        <p:spPr>
          <a:xfrm>
            <a:off x="4724400" y="32766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ID</a:t>
            </a:r>
            <a:endParaRPr lang="en-US" sz="2800" dirty="0"/>
          </a:p>
        </p:txBody>
      </p:sp>
      <p:sp>
        <p:nvSpPr>
          <p:cNvPr id="30" name="Rectangle 29"/>
          <p:cNvSpPr/>
          <p:nvPr>
            <p:custDataLst>
              <p:tags r:id="rId25"/>
            </p:custDataLst>
          </p:nvPr>
        </p:nvSpPr>
        <p:spPr>
          <a:xfrm>
            <a:off x="5562600" y="32766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</a:t>
            </a:r>
            <a:endParaRPr lang="en-US" sz="2800" dirty="0"/>
          </a:p>
        </p:txBody>
      </p:sp>
      <p:sp>
        <p:nvSpPr>
          <p:cNvPr id="31" name="Rectangle 30"/>
          <p:cNvSpPr/>
          <p:nvPr>
            <p:custDataLst>
              <p:tags r:id="rId26"/>
            </p:custDataLst>
          </p:nvPr>
        </p:nvSpPr>
        <p:spPr>
          <a:xfrm>
            <a:off x="6400800" y="32766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MEM</a:t>
            </a:r>
            <a:endParaRPr lang="en-US" sz="2400" dirty="0"/>
          </a:p>
        </p:txBody>
      </p:sp>
      <p:sp>
        <p:nvSpPr>
          <p:cNvPr id="32" name="Rectangle 31"/>
          <p:cNvSpPr/>
          <p:nvPr>
            <p:custDataLst>
              <p:tags r:id="rId27"/>
            </p:custDataLst>
          </p:nvPr>
        </p:nvSpPr>
        <p:spPr>
          <a:xfrm>
            <a:off x="7239000" y="32766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800" dirty="0" smtClean="0"/>
              <a:t>WB</a:t>
            </a:r>
            <a:endParaRPr lang="en-US" sz="2800" dirty="0"/>
          </a:p>
        </p:txBody>
      </p:sp>
      <p:sp>
        <p:nvSpPr>
          <p:cNvPr id="33" name="Rectangle 32"/>
          <p:cNvSpPr/>
          <p:nvPr>
            <p:custDataLst>
              <p:tags r:id="rId28"/>
            </p:custDataLst>
          </p:nvPr>
        </p:nvSpPr>
        <p:spPr>
          <a:xfrm>
            <a:off x="4724400" y="39624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IF</a:t>
            </a:r>
            <a:endParaRPr lang="en-US" sz="2800" dirty="0"/>
          </a:p>
        </p:txBody>
      </p:sp>
      <p:sp>
        <p:nvSpPr>
          <p:cNvPr id="34" name="Rectangle 33"/>
          <p:cNvSpPr/>
          <p:nvPr>
            <p:custDataLst>
              <p:tags r:id="rId29"/>
            </p:custDataLst>
          </p:nvPr>
        </p:nvSpPr>
        <p:spPr>
          <a:xfrm>
            <a:off x="5562600" y="39624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ID</a:t>
            </a:r>
            <a:endParaRPr lang="en-US" sz="2800" dirty="0"/>
          </a:p>
        </p:txBody>
      </p:sp>
      <p:sp>
        <p:nvSpPr>
          <p:cNvPr id="35" name="Rectangle 34"/>
          <p:cNvSpPr/>
          <p:nvPr>
            <p:custDataLst>
              <p:tags r:id="rId30"/>
            </p:custDataLst>
          </p:nvPr>
        </p:nvSpPr>
        <p:spPr>
          <a:xfrm>
            <a:off x="6400800" y="39624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</a:t>
            </a:r>
            <a:endParaRPr lang="en-US" sz="2800" dirty="0"/>
          </a:p>
        </p:txBody>
      </p:sp>
      <p:sp>
        <p:nvSpPr>
          <p:cNvPr id="36" name="Rectangle 35"/>
          <p:cNvSpPr/>
          <p:nvPr>
            <p:custDataLst>
              <p:tags r:id="rId31"/>
            </p:custDataLst>
          </p:nvPr>
        </p:nvSpPr>
        <p:spPr>
          <a:xfrm>
            <a:off x="7239000" y="39624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MEM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32"/>
            </p:custDataLst>
          </p:nvPr>
        </p:nvSpPr>
        <p:spPr>
          <a:xfrm>
            <a:off x="8077200" y="3962400"/>
            <a:ext cx="6858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800" dirty="0" smtClean="0"/>
              <a:t>WB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74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Pipelining Recap</a:t>
            </a:r>
            <a:endParaRPr lang="en-GB" dirty="0"/>
          </a:p>
        </p:txBody>
      </p:sp>
      <p:sp>
        <p:nvSpPr>
          <p:cNvPr id="24074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Powerful technique for masking latencies</a:t>
            </a:r>
          </a:p>
          <a:p>
            <a:pPr lvl="1"/>
            <a:r>
              <a:rPr lang="en-GB" dirty="0" smtClean="0"/>
              <a:t>Logically, instructions execute one at a time</a:t>
            </a:r>
          </a:p>
          <a:p>
            <a:pPr lvl="1"/>
            <a:r>
              <a:rPr lang="en-GB" dirty="0" smtClean="0"/>
              <a:t>Physically, instructions execute in parallel</a:t>
            </a:r>
          </a:p>
          <a:p>
            <a:pPr lvl="2"/>
            <a:r>
              <a:rPr lang="en-GB" dirty="0" smtClean="0">
                <a:solidFill>
                  <a:schemeClr val="accent1"/>
                </a:solidFill>
              </a:rPr>
              <a:t>Instruction level parallelism</a:t>
            </a:r>
          </a:p>
          <a:p>
            <a:endParaRPr lang="en-GB" dirty="0" smtClean="0"/>
          </a:p>
          <a:p>
            <a:r>
              <a:rPr lang="en-GB" dirty="0" smtClean="0"/>
              <a:t>Abstraction promotes decoupling</a:t>
            </a:r>
          </a:p>
          <a:p>
            <a:pPr lvl="1"/>
            <a:r>
              <a:rPr lang="en-GB" dirty="0" smtClean="0"/>
              <a:t>Interface (ISA) vs. implementation (Pipeline)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976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Code (Simple)</a:t>
            </a:r>
          </a:p>
        </p:txBody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 eight-register machine</a:t>
            </a:r>
          </a:p>
          <a:p>
            <a:r>
              <a:rPr lang="en-US" dirty="0"/>
              <a:t>Run the following code on a pipelined </a:t>
            </a:r>
            <a:r>
              <a:rPr lang="en-US" dirty="0" err="1"/>
              <a:t>datapath</a:t>
            </a:r>
            <a:endParaRPr lang="en-US" dirty="0"/>
          </a:p>
          <a:p>
            <a:pPr lvl="1">
              <a:buFontTx/>
              <a:buNone/>
            </a:pPr>
            <a:r>
              <a:rPr lang="en-US" dirty="0"/>
              <a:t>   add	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   1    2   ;  </a:t>
            </a:r>
            <a:r>
              <a:rPr lang="en-US" dirty="0" err="1"/>
              <a:t>reg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 = </a:t>
            </a:r>
            <a:r>
              <a:rPr lang="en-US" dirty="0" err="1"/>
              <a:t>reg</a:t>
            </a:r>
            <a:r>
              <a:rPr lang="en-US" dirty="0"/>
              <a:t> 1 + </a:t>
            </a:r>
            <a:r>
              <a:rPr lang="en-US" dirty="0" err="1"/>
              <a:t>reg</a:t>
            </a:r>
            <a:r>
              <a:rPr lang="en-US" dirty="0"/>
              <a:t> 2</a:t>
            </a:r>
          </a:p>
          <a:p>
            <a:pPr lvl="1">
              <a:buFontTx/>
              <a:buNone/>
            </a:pPr>
            <a:r>
              <a:rPr lang="en-US" dirty="0"/>
              <a:t>   </a:t>
            </a:r>
            <a:r>
              <a:rPr lang="en-US" dirty="0" err="1"/>
              <a:t>nand</a:t>
            </a:r>
            <a:r>
              <a:rPr lang="en-US" dirty="0"/>
              <a:t>  	 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/>
              <a:t>   4    5   ;  </a:t>
            </a:r>
            <a:r>
              <a:rPr lang="en-US" dirty="0" err="1"/>
              <a:t>reg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/>
              <a:t> = ~(</a:t>
            </a:r>
            <a:r>
              <a:rPr lang="en-US" dirty="0" err="1"/>
              <a:t>reg</a:t>
            </a:r>
            <a:r>
              <a:rPr lang="en-US" dirty="0"/>
              <a:t> 4 &amp; </a:t>
            </a:r>
            <a:r>
              <a:rPr lang="en-US" dirty="0" err="1"/>
              <a:t>reg</a:t>
            </a:r>
            <a:r>
              <a:rPr lang="en-US" dirty="0"/>
              <a:t> 5)</a:t>
            </a:r>
          </a:p>
          <a:p>
            <a:pPr lvl="1">
              <a:buFontTx/>
              <a:buNone/>
            </a:pPr>
            <a:r>
              <a:rPr lang="en-US" dirty="0"/>
              <a:t>   </a:t>
            </a:r>
            <a:r>
              <a:rPr lang="en-US" dirty="0" err="1"/>
              <a:t>lw</a:t>
            </a:r>
            <a:r>
              <a:rPr lang="en-US" dirty="0"/>
              <a:t>	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   20 (2)  ;  </a:t>
            </a:r>
            <a:r>
              <a:rPr lang="en-US" dirty="0" err="1"/>
              <a:t>reg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 =  </a:t>
            </a:r>
            <a:r>
              <a:rPr lang="en-US" dirty="0" err="1"/>
              <a:t>Mem</a:t>
            </a:r>
            <a:r>
              <a:rPr lang="en-US" dirty="0"/>
              <a:t>[reg2+20]</a:t>
            </a:r>
          </a:p>
          <a:p>
            <a:pPr lvl="1">
              <a:buFontTx/>
              <a:buNone/>
            </a:pPr>
            <a:r>
              <a:rPr lang="en-US" dirty="0"/>
              <a:t>   add	 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/>
              <a:t>   2    5   ;  </a:t>
            </a:r>
            <a:r>
              <a:rPr lang="en-US" dirty="0" err="1"/>
              <a:t>reg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/>
              <a:t> = </a:t>
            </a:r>
            <a:r>
              <a:rPr lang="en-US" dirty="0" err="1"/>
              <a:t>reg</a:t>
            </a:r>
            <a:r>
              <a:rPr lang="en-US" dirty="0"/>
              <a:t> 2 + </a:t>
            </a:r>
            <a:r>
              <a:rPr lang="en-US" dirty="0" err="1"/>
              <a:t>reg</a:t>
            </a:r>
            <a:r>
              <a:rPr lang="en-US" dirty="0"/>
              <a:t> 5</a:t>
            </a:r>
          </a:p>
          <a:p>
            <a:pPr lvl="1">
              <a:buFontTx/>
              <a:buNone/>
            </a:pPr>
            <a:r>
              <a:rPr lang="en-US" dirty="0"/>
              <a:t>   </a:t>
            </a:r>
            <a:r>
              <a:rPr lang="en-US" dirty="0" err="1"/>
              <a:t>sw</a:t>
            </a:r>
            <a:r>
              <a:rPr lang="en-US" dirty="0"/>
              <a:t>    	7    12(3)   ;  </a:t>
            </a:r>
            <a:r>
              <a:rPr lang="en-US" dirty="0" err="1"/>
              <a:t>Mem</a:t>
            </a:r>
            <a:r>
              <a:rPr lang="en-US" dirty="0"/>
              <a:t>[reg3+12] = </a:t>
            </a:r>
            <a:r>
              <a:rPr lang="en-US" dirty="0" err="1"/>
              <a:t>reg</a:t>
            </a:r>
            <a:r>
              <a:rPr lang="en-US" dirty="0"/>
              <a:t> 7</a:t>
            </a:r>
          </a:p>
          <a:p>
            <a:pPr>
              <a:buClr>
                <a:schemeClr val="tx1"/>
              </a:buClr>
            </a:pPr>
            <a:endParaRPr lang="en-US" dirty="0"/>
          </a:p>
        </p:txBody>
      </p:sp>
      <p:sp>
        <p:nvSpPr>
          <p:cNvPr id="2380804" name="Rectangle 4"/>
          <p:cNvSpPr>
            <a:spLocks noChangeArrowheads="1"/>
          </p:cNvSpPr>
          <p:nvPr/>
        </p:nvSpPr>
        <p:spPr bwMode="auto">
          <a:xfrm>
            <a:off x="0" y="6672263"/>
            <a:ext cx="16875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000"/>
              <a:t>Slides thanks to Sally McKee</a:t>
            </a:r>
          </a:p>
        </p:txBody>
      </p:sp>
    </p:spTree>
    <p:extLst>
      <p:ext uri="{BB962C8B-B14F-4D97-AF65-F5344CB8AC3E}">
        <p14:creationId xmlns:p14="http://schemas.microsoft.com/office/powerpoint/2010/main" val="3480453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2850" name="Line 2"/>
          <p:cNvSpPr>
            <a:spLocks noChangeShapeType="1"/>
          </p:cNvSpPr>
          <p:nvPr/>
        </p:nvSpPr>
        <p:spPr bwMode="auto">
          <a:xfrm>
            <a:off x="8229600" y="5181600"/>
            <a:ext cx="762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51" name="Line 3"/>
          <p:cNvSpPr>
            <a:spLocks noChangeShapeType="1"/>
          </p:cNvSpPr>
          <p:nvPr/>
        </p:nvSpPr>
        <p:spPr bwMode="auto">
          <a:xfrm>
            <a:off x="6324600" y="4648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52" name="Line 4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53" name="Rectangle 5"/>
          <p:cNvSpPr>
            <a:spLocks noChangeArrowheads="1"/>
          </p:cNvSpPr>
          <p:nvPr/>
        </p:nvSpPr>
        <p:spPr bwMode="auto">
          <a:xfrm>
            <a:off x="304800" y="3124200"/>
            <a:ext cx="381000" cy="685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PC</a:t>
            </a:r>
          </a:p>
        </p:txBody>
      </p:sp>
      <p:sp>
        <p:nvSpPr>
          <p:cNvPr id="2382854" name="Rectangle 6"/>
          <p:cNvSpPr>
            <a:spLocks noChangeArrowheads="1"/>
          </p:cNvSpPr>
          <p:nvPr/>
        </p:nvSpPr>
        <p:spPr bwMode="ltGray">
          <a:xfrm>
            <a:off x="990600" y="3124200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Inst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2382855" name="Rectangle 7"/>
          <p:cNvSpPr>
            <a:spLocks noChangeArrowheads="1"/>
          </p:cNvSpPr>
          <p:nvPr/>
        </p:nvSpPr>
        <p:spPr bwMode="ltGray">
          <a:xfrm rot="-5400000">
            <a:off x="2095500" y="30099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chemeClr val="bg1"/>
                </a:solidFill>
              </a:rPr>
              <a:t>Register file</a:t>
            </a: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382856" name="AutoShape 8"/>
          <p:cNvSpPr>
            <a:spLocks noChangeArrowheads="1"/>
          </p:cNvSpPr>
          <p:nvPr/>
        </p:nvSpPr>
        <p:spPr bwMode="auto">
          <a:xfrm rot="-5400000">
            <a:off x="8134350" y="30670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X</a:t>
            </a:r>
          </a:p>
        </p:txBody>
      </p:sp>
      <p:grpSp>
        <p:nvGrpSpPr>
          <p:cNvPr id="2382857" name="Group 9"/>
          <p:cNvGrpSpPr>
            <a:grpSpLocks/>
          </p:cNvGrpSpPr>
          <p:nvPr/>
        </p:nvGrpSpPr>
        <p:grpSpPr bwMode="auto">
          <a:xfrm>
            <a:off x="5105400" y="2895600"/>
            <a:ext cx="531984" cy="1371600"/>
            <a:chOff x="-72" y="2365"/>
            <a:chExt cx="389" cy="1056"/>
          </a:xfrm>
          <a:solidFill>
            <a:schemeClr val="tx1"/>
          </a:solidFill>
        </p:grpSpPr>
        <p:sp>
          <p:nvSpPr>
            <p:cNvPr id="2382858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480 w 672"/>
                <a:gd name="T1" fmla="*/ 288 h 288"/>
                <a:gd name="T2" fmla="*/ 672 w 672"/>
                <a:gd name="T3" fmla="*/ 0 h 288"/>
                <a:gd name="T4" fmla="*/ 432 w 672"/>
                <a:gd name="T5" fmla="*/ 0 h 288"/>
                <a:gd name="T6" fmla="*/ 384 w 672"/>
                <a:gd name="T7" fmla="*/ 96 h 288"/>
                <a:gd name="T8" fmla="*/ 288 w 672"/>
                <a:gd name="T9" fmla="*/ 96 h 288"/>
                <a:gd name="T10" fmla="*/ 240 w 672"/>
                <a:gd name="T11" fmla="*/ 0 h 288"/>
                <a:gd name="T12" fmla="*/ 0 w 672"/>
                <a:gd name="T13" fmla="*/ 0 h 288"/>
                <a:gd name="T14" fmla="*/ 192 w 672"/>
                <a:gd name="T15" fmla="*/ 288 h 288"/>
                <a:gd name="T16" fmla="*/ 480 w 672"/>
                <a:gd name="T17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grp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82859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1" cy="56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1">
                  <a:solidFill>
                    <a:schemeClr val="bg1"/>
                  </a:solidFill>
                </a:rPr>
                <a:t>A</a:t>
              </a:r>
            </a:p>
            <a:p>
              <a:pPr eaLnBrk="1" hangingPunct="1"/>
              <a:r>
                <a:rPr lang="en-US" sz="1400" b="1">
                  <a:solidFill>
                    <a:schemeClr val="bg1"/>
                  </a:solidFill>
                </a:rPr>
                <a:t>L</a:t>
              </a:r>
            </a:p>
            <a:p>
              <a:pPr eaLnBrk="1" hangingPunct="1"/>
              <a:r>
                <a:rPr lang="en-US" sz="1400" b="1">
                  <a:solidFill>
                    <a:schemeClr val="bg1"/>
                  </a:solidFill>
                </a:rPr>
                <a:t>U</a:t>
              </a:r>
            </a:p>
          </p:txBody>
        </p:sp>
      </p:grpSp>
      <p:sp>
        <p:nvSpPr>
          <p:cNvPr id="2382860" name="AutoShape 12"/>
          <p:cNvSpPr>
            <a:spLocks noChangeArrowheads="1"/>
          </p:cNvSpPr>
          <p:nvPr/>
        </p:nvSpPr>
        <p:spPr bwMode="auto">
          <a:xfrm rot="5400000" flipH="1">
            <a:off x="171450" y="12001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1" hangingPunct="1"/>
            <a:r>
              <a:rPr lang="en-US" sz="1000" dirty="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000" dirty="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0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82861" name="Rectangle 13"/>
          <p:cNvSpPr>
            <a:spLocks noChangeArrowheads="1"/>
          </p:cNvSpPr>
          <p:nvPr/>
        </p:nvSpPr>
        <p:spPr bwMode="auto">
          <a:xfrm>
            <a:off x="609600" y="1981200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sz="1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382862" name="Rectangle 14"/>
          <p:cNvSpPr>
            <a:spLocks noChangeArrowheads="1"/>
          </p:cNvSpPr>
          <p:nvPr/>
        </p:nvSpPr>
        <p:spPr bwMode="auto">
          <a:xfrm>
            <a:off x="16002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63" name="Rectangle 15"/>
          <p:cNvSpPr>
            <a:spLocks noChangeArrowheads="1"/>
          </p:cNvSpPr>
          <p:nvPr/>
        </p:nvSpPr>
        <p:spPr bwMode="auto">
          <a:xfrm>
            <a:off x="38100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64" name="Rectangle 16"/>
          <p:cNvSpPr>
            <a:spLocks noChangeArrowheads="1"/>
          </p:cNvSpPr>
          <p:nvPr/>
        </p:nvSpPr>
        <p:spPr bwMode="auto">
          <a:xfrm>
            <a:off x="58674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65" name="Rectangle 17"/>
          <p:cNvSpPr>
            <a:spLocks noChangeArrowheads="1"/>
          </p:cNvSpPr>
          <p:nvPr/>
        </p:nvSpPr>
        <p:spPr bwMode="ltGray">
          <a:xfrm>
            <a:off x="6629400" y="3124200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Data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2382866" name="Rectangle 18"/>
          <p:cNvSpPr>
            <a:spLocks noChangeArrowheads="1"/>
          </p:cNvSpPr>
          <p:nvPr/>
        </p:nvSpPr>
        <p:spPr bwMode="auto">
          <a:xfrm>
            <a:off x="77724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382867" name="Group 19"/>
          <p:cNvGrpSpPr>
            <a:grpSpLocks/>
          </p:cNvGrpSpPr>
          <p:nvPr/>
        </p:nvGrpSpPr>
        <p:grpSpPr bwMode="auto">
          <a:xfrm>
            <a:off x="1066800" y="1981200"/>
            <a:ext cx="388938" cy="762000"/>
            <a:chOff x="624" y="1248"/>
            <a:chExt cx="245" cy="480"/>
          </a:xfrm>
          <a:solidFill>
            <a:schemeClr val="tx1"/>
          </a:solidFill>
        </p:grpSpPr>
        <p:sp>
          <p:nvSpPr>
            <p:cNvPr id="2382868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82869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189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solidFill>
                    <a:schemeClr val="bg1"/>
                  </a:solidFill>
                </a:rPr>
                <a:t>+</a:t>
              </a:r>
            </a:p>
          </p:txBody>
        </p:sp>
      </p:grpSp>
      <p:sp>
        <p:nvSpPr>
          <p:cNvPr id="2382870" name="Line 22"/>
          <p:cNvSpPr>
            <a:spLocks noChangeShapeType="1"/>
          </p:cNvSpPr>
          <p:nvPr/>
        </p:nvSpPr>
        <p:spPr bwMode="auto">
          <a:xfrm>
            <a:off x="1524000" y="3429000"/>
            <a:ext cx="76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71" name="Line 23"/>
          <p:cNvSpPr>
            <a:spLocks noChangeShapeType="1"/>
          </p:cNvSpPr>
          <p:nvPr/>
        </p:nvSpPr>
        <p:spPr bwMode="auto">
          <a:xfrm>
            <a:off x="1447800" y="23622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72" name="Line 24"/>
          <p:cNvSpPr>
            <a:spLocks noChangeShapeType="1"/>
          </p:cNvSpPr>
          <p:nvPr/>
        </p:nvSpPr>
        <p:spPr bwMode="auto">
          <a:xfrm flipV="1">
            <a:off x="1524000" y="1600200"/>
            <a:ext cx="0" cy="76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73" name="Line 25"/>
          <p:cNvSpPr>
            <a:spLocks noChangeShapeType="1"/>
          </p:cNvSpPr>
          <p:nvPr/>
        </p:nvSpPr>
        <p:spPr bwMode="auto">
          <a:xfrm flipH="1">
            <a:off x="714375" y="1600200"/>
            <a:ext cx="809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74" name="Line 26"/>
          <p:cNvSpPr>
            <a:spLocks noChangeShapeType="1"/>
          </p:cNvSpPr>
          <p:nvPr/>
        </p:nvSpPr>
        <p:spPr bwMode="auto">
          <a:xfrm>
            <a:off x="838200" y="2133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75" name="Line 27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76" name="Line 28"/>
          <p:cNvSpPr>
            <a:spLocks noChangeShapeType="1"/>
          </p:cNvSpPr>
          <p:nvPr/>
        </p:nvSpPr>
        <p:spPr bwMode="auto">
          <a:xfrm flipV="1">
            <a:off x="838200" y="2590800"/>
            <a:ext cx="0" cy="838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77" name="Line 29"/>
          <p:cNvSpPr>
            <a:spLocks noChangeShapeType="1"/>
          </p:cNvSpPr>
          <p:nvPr/>
        </p:nvSpPr>
        <p:spPr bwMode="auto">
          <a:xfrm>
            <a:off x="838200" y="25908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78" name="Line 30"/>
          <p:cNvSpPr>
            <a:spLocks noChangeShapeType="1"/>
          </p:cNvSpPr>
          <p:nvPr/>
        </p:nvSpPr>
        <p:spPr bwMode="auto">
          <a:xfrm flipV="1">
            <a:off x="152400" y="1371600"/>
            <a:ext cx="0" cy="2057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79" name="Line 31"/>
          <p:cNvSpPr>
            <a:spLocks noChangeShapeType="1"/>
          </p:cNvSpPr>
          <p:nvPr/>
        </p:nvSpPr>
        <p:spPr bwMode="auto">
          <a:xfrm>
            <a:off x="152400" y="1371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80" name="Line 32"/>
          <p:cNvSpPr>
            <a:spLocks noChangeShapeType="1"/>
          </p:cNvSpPr>
          <p:nvPr/>
        </p:nvSpPr>
        <p:spPr bwMode="auto">
          <a:xfrm>
            <a:off x="152400" y="34290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81" name="Line 33"/>
          <p:cNvSpPr>
            <a:spLocks noChangeShapeType="1"/>
          </p:cNvSpPr>
          <p:nvPr/>
        </p:nvSpPr>
        <p:spPr bwMode="auto">
          <a:xfrm>
            <a:off x="2057400" y="3429000"/>
            <a:ext cx="76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82" name="Line 34"/>
          <p:cNvSpPr>
            <a:spLocks noChangeShapeType="1"/>
          </p:cNvSpPr>
          <p:nvPr/>
        </p:nvSpPr>
        <p:spPr bwMode="auto">
          <a:xfrm>
            <a:off x="2133600" y="3048000"/>
            <a:ext cx="0" cy="2590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83" name="Line 35"/>
          <p:cNvSpPr>
            <a:spLocks noChangeShapeType="1"/>
          </p:cNvSpPr>
          <p:nvPr/>
        </p:nvSpPr>
        <p:spPr bwMode="auto">
          <a:xfrm>
            <a:off x="2133600" y="4419600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84" name="Line 36"/>
          <p:cNvSpPr>
            <a:spLocks noChangeShapeType="1"/>
          </p:cNvSpPr>
          <p:nvPr/>
        </p:nvSpPr>
        <p:spPr bwMode="auto">
          <a:xfrm>
            <a:off x="2133600" y="30480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85" name="Line 37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86" name="Line 38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87" name="Line 39"/>
          <p:cNvSpPr>
            <a:spLocks noChangeShapeType="1"/>
          </p:cNvSpPr>
          <p:nvPr/>
        </p:nvSpPr>
        <p:spPr bwMode="auto">
          <a:xfrm>
            <a:off x="3429000" y="32004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88" name="Line 40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89" name="Line 41"/>
          <p:cNvSpPr>
            <a:spLocks noChangeShapeType="1"/>
          </p:cNvSpPr>
          <p:nvPr/>
        </p:nvSpPr>
        <p:spPr bwMode="auto">
          <a:xfrm>
            <a:off x="4267200" y="3200400"/>
            <a:ext cx="838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90" name="Line 42"/>
          <p:cNvSpPr>
            <a:spLocks noChangeShapeType="1"/>
          </p:cNvSpPr>
          <p:nvPr/>
        </p:nvSpPr>
        <p:spPr bwMode="auto">
          <a:xfrm>
            <a:off x="2057400" y="2362200"/>
            <a:ext cx="1752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91" name="Line 43"/>
          <p:cNvSpPr>
            <a:spLocks noChangeShapeType="1"/>
          </p:cNvSpPr>
          <p:nvPr/>
        </p:nvSpPr>
        <p:spPr bwMode="auto">
          <a:xfrm>
            <a:off x="4267200" y="44196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92" name="AutoShape 44"/>
          <p:cNvSpPr>
            <a:spLocks noChangeArrowheads="1"/>
          </p:cNvSpPr>
          <p:nvPr/>
        </p:nvSpPr>
        <p:spPr bwMode="auto">
          <a:xfrm rot="-5400000">
            <a:off x="4324350" y="39052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1400" dirty="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400" dirty="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4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82893" name="Line 45"/>
          <p:cNvSpPr>
            <a:spLocks noChangeShapeType="1"/>
          </p:cNvSpPr>
          <p:nvPr/>
        </p:nvSpPr>
        <p:spPr bwMode="auto">
          <a:xfrm flipH="1" flipV="1">
            <a:off x="4987925" y="4038600"/>
            <a:ext cx="1174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94" name="Line 46"/>
          <p:cNvSpPr>
            <a:spLocks noChangeShapeType="1"/>
          </p:cNvSpPr>
          <p:nvPr/>
        </p:nvSpPr>
        <p:spPr bwMode="auto">
          <a:xfrm>
            <a:off x="5586413" y="3505200"/>
            <a:ext cx="280987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95" name="Line 47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96" name="Line 48"/>
          <p:cNvSpPr>
            <a:spLocks noChangeShapeType="1"/>
          </p:cNvSpPr>
          <p:nvPr/>
        </p:nvSpPr>
        <p:spPr bwMode="auto">
          <a:xfrm flipV="1">
            <a:off x="6477000" y="2971800"/>
            <a:ext cx="0" cy="533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97" name="Line 49"/>
          <p:cNvSpPr>
            <a:spLocks noChangeShapeType="1"/>
          </p:cNvSpPr>
          <p:nvPr/>
        </p:nvSpPr>
        <p:spPr bwMode="auto">
          <a:xfrm>
            <a:off x="6477000" y="2971800"/>
            <a:ext cx="1295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98" name="Line 50"/>
          <p:cNvSpPr>
            <a:spLocks noChangeShapeType="1"/>
          </p:cNvSpPr>
          <p:nvPr/>
        </p:nvSpPr>
        <p:spPr bwMode="auto">
          <a:xfrm>
            <a:off x="74676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899" name="Line 51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900" name="Line 52"/>
          <p:cNvSpPr>
            <a:spLocks noChangeShapeType="1"/>
          </p:cNvSpPr>
          <p:nvPr/>
        </p:nvSpPr>
        <p:spPr bwMode="auto">
          <a:xfrm>
            <a:off x="8229600" y="29718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901" name="Line 53"/>
          <p:cNvSpPr>
            <a:spLocks noChangeShapeType="1"/>
          </p:cNvSpPr>
          <p:nvPr/>
        </p:nvSpPr>
        <p:spPr bwMode="auto">
          <a:xfrm>
            <a:off x="4343400" y="3810000"/>
            <a:ext cx="0" cy="838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902" name="Line 54"/>
          <p:cNvSpPr>
            <a:spLocks noChangeShapeType="1"/>
          </p:cNvSpPr>
          <p:nvPr/>
        </p:nvSpPr>
        <p:spPr bwMode="auto">
          <a:xfrm>
            <a:off x="4343400" y="4648200"/>
            <a:ext cx="152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903" name="Line 55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904" name="Line 56"/>
          <p:cNvSpPr>
            <a:spLocks noChangeShapeType="1"/>
          </p:cNvSpPr>
          <p:nvPr/>
        </p:nvSpPr>
        <p:spPr bwMode="auto">
          <a:xfrm>
            <a:off x="2286000" y="3581400"/>
            <a:ext cx="3048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905" name="Line 57"/>
          <p:cNvSpPr>
            <a:spLocks noChangeShapeType="1"/>
          </p:cNvSpPr>
          <p:nvPr/>
        </p:nvSpPr>
        <p:spPr bwMode="auto">
          <a:xfrm>
            <a:off x="2133600" y="51054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906" name="Line 58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907" name="Line 59"/>
          <p:cNvSpPr>
            <a:spLocks noChangeShapeType="1"/>
          </p:cNvSpPr>
          <p:nvPr/>
        </p:nvSpPr>
        <p:spPr bwMode="auto">
          <a:xfrm flipV="1">
            <a:off x="6477000" y="1143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908" name="Line 60"/>
          <p:cNvSpPr>
            <a:spLocks noChangeShapeType="1"/>
          </p:cNvSpPr>
          <p:nvPr/>
        </p:nvSpPr>
        <p:spPr bwMode="auto">
          <a:xfrm flipH="1">
            <a:off x="719138" y="1143000"/>
            <a:ext cx="57578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913" name="Line 65"/>
          <p:cNvSpPr>
            <a:spLocks noChangeShapeType="1"/>
          </p:cNvSpPr>
          <p:nvPr/>
        </p:nvSpPr>
        <p:spPr bwMode="auto">
          <a:xfrm>
            <a:off x="4267200" y="5638800"/>
            <a:ext cx="1600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914" name="Line 66"/>
          <p:cNvSpPr>
            <a:spLocks noChangeShapeType="1"/>
          </p:cNvSpPr>
          <p:nvPr/>
        </p:nvSpPr>
        <p:spPr bwMode="auto">
          <a:xfrm>
            <a:off x="6324600" y="5638800"/>
            <a:ext cx="1447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915" name="Line 67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916" name="AutoShape 68"/>
          <p:cNvSpPr>
            <a:spLocks noChangeArrowheads="1"/>
          </p:cNvSpPr>
          <p:nvPr/>
        </p:nvSpPr>
        <p:spPr bwMode="auto">
          <a:xfrm rot="-5400000">
            <a:off x="2724150" y="5124450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82917" name="Text Box 69"/>
          <p:cNvSpPr txBox="1">
            <a:spLocks noChangeArrowheads="1"/>
          </p:cNvSpPr>
          <p:nvPr/>
        </p:nvSpPr>
        <p:spPr bwMode="auto">
          <a:xfrm>
            <a:off x="2081213" y="4862513"/>
            <a:ext cx="6794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0-2</a:t>
            </a:r>
          </a:p>
        </p:txBody>
      </p:sp>
      <p:sp>
        <p:nvSpPr>
          <p:cNvPr id="2382918" name="Text Box 70"/>
          <p:cNvSpPr txBox="1">
            <a:spLocks noChangeArrowheads="1"/>
          </p:cNvSpPr>
          <p:nvPr/>
        </p:nvSpPr>
        <p:spPr bwMode="auto">
          <a:xfrm>
            <a:off x="2079625" y="5100638"/>
            <a:ext cx="8318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15-17</a:t>
            </a:r>
          </a:p>
        </p:txBody>
      </p:sp>
      <p:sp>
        <p:nvSpPr>
          <p:cNvPr id="2382919" name="Line 71"/>
          <p:cNvSpPr>
            <a:spLocks noChangeShapeType="1"/>
          </p:cNvSpPr>
          <p:nvPr/>
        </p:nvSpPr>
        <p:spPr bwMode="auto">
          <a:xfrm>
            <a:off x="2133600" y="5638800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920" name="Rectangle 72"/>
          <p:cNvSpPr>
            <a:spLocks noChangeArrowheads="1"/>
          </p:cNvSpPr>
          <p:nvPr/>
        </p:nvSpPr>
        <p:spPr bwMode="auto">
          <a:xfrm>
            <a:off x="38100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op</a:t>
            </a:r>
          </a:p>
        </p:txBody>
      </p:sp>
      <p:sp>
        <p:nvSpPr>
          <p:cNvPr id="2382921" name="Rectangle 73"/>
          <p:cNvSpPr>
            <a:spLocks noChangeArrowheads="1"/>
          </p:cNvSpPr>
          <p:nvPr/>
        </p:nvSpPr>
        <p:spPr bwMode="auto">
          <a:xfrm>
            <a:off x="38100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dest</a:t>
            </a:r>
          </a:p>
        </p:txBody>
      </p:sp>
      <p:sp>
        <p:nvSpPr>
          <p:cNvPr id="2382922" name="Rectangle 74"/>
          <p:cNvSpPr>
            <a:spLocks noChangeArrowheads="1"/>
          </p:cNvSpPr>
          <p:nvPr/>
        </p:nvSpPr>
        <p:spPr bwMode="auto">
          <a:xfrm>
            <a:off x="3810000" y="4267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sz="1200" b="1">
                <a:solidFill>
                  <a:schemeClr val="bg1"/>
                </a:solidFill>
              </a:rPr>
              <a:t>offset</a:t>
            </a:r>
          </a:p>
        </p:txBody>
      </p:sp>
      <p:sp>
        <p:nvSpPr>
          <p:cNvPr id="2382923" name="Rectangle 75"/>
          <p:cNvSpPr>
            <a:spLocks noChangeArrowheads="1"/>
          </p:cNvSpPr>
          <p:nvPr/>
        </p:nvSpPr>
        <p:spPr bwMode="auto">
          <a:xfrm>
            <a:off x="3810000" y="36576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valB</a:t>
            </a:r>
          </a:p>
        </p:txBody>
      </p:sp>
      <p:sp>
        <p:nvSpPr>
          <p:cNvPr id="2382924" name="Rectangle 76"/>
          <p:cNvSpPr>
            <a:spLocks noChangeArrowheads="1"/>
          </p:cNvSpPr>
          <p:nvPr/>
        </p:nvSpPr>
        <p:spPr bwMode="auto">
          <a:xfrm>
            <a:off x="3810000" y="30480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valA</a:t>
            </a:r>
          </a:p>
        </p:txBody>
      </p:sp>
      <p:sp>
        <p:nvSpPr>
          <p:cNvPr id="2382925" name="Rectangle 77"/>
          <p:cNvSpPr>
            <a:spLocks noChangeArrowheads="1"/>
          </p:cNvSpPr>
          <p:nvPr/>
        </p:nvSpPr>
        <p:spPr bwMode="auto">
          <a:xfrm>
            <a:off x="3810000" y="2209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chemeClr val="bg1"/>
                </a:solidFill>
              </a:rPr>
              <a:t>PC+1</a:t>
            </a:r>
          </a:p>
        </p:txBody>
      </p:sp>
      <p:sp>
        <p:nvSpPr>
          <p:cNvPr id="2382926" name="Rectangle 78"/>
          <p:cNvSpPr>
            <a:spLocks noChangeArrowheads="1"/>
          </p:cNvSpPr>
          <p:nvPr/>
        </p:nvSpPr>
        <p:spPr bwMode="auto">
          <a:xfrm>
            <a:off x="1600200" y="2209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sz="1400" b="1" dirty="0">
                <a:solidFill>
                  <a:schemeClr val="bg1"/>
                </a:solidFill>
              </a:rPr>
              <a:t>PC+1</a:t>
            </a:r>
          </a:p>
        </p:txBody>
      </p:sp>
      <p:sp>
        <p:nvSpPr>
          <p:cNvPr id="2382927" name="Rectangle 79"/>
          <p:cNvSpPr>
            <a:spLocks noChangeArrowheads="1"/>
          </p:cNvSpPr>
          <p:nvPr/>
        </p:nvSpPr>
        <p:spPr bwMode="auto">
          <a:xfrm>
            <a:off x="5867400" y="1981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sz="1200" b="1">
                <a:solidFill>
                  <a:schemeClr val="bg1"/>
                </a:solidFill>
              </a:rPr>
              <a:t>target</a:t>
            </a:r>
          </a:p>
        </p:txBody>
      </p:sp>
      <p:sp>
        <p:nvSpPr>
          <p:cNvPr id="2382928" name="Rectangle 80"/>
          <p:cNvSpPr>
            <a:spLocks noChangeArrowheads="1"/>
          </p:cNvSpPr>
          <p:nvPr/>
        </p:nvSpPr>
        <p:spPr bwMode="auto">
          <a:xfrm>
            <a:off x="5867400" y="3352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sz="1200" b="1">
                <a:solidFill>
                  <a:schemeClr val="bg1"/>
                </a:solidFill>
              </a:rPr>
              <a:t>ALU</a:t>
            </a:r>
          </a:p>
          <a:p>
            <a:pPr algn="ctr" eaLnBrk="1" hangingPunct="1"/>
            <a:r>
              <a:rPr lang="en-US" sz="1200" b="1">
                <a:solidFill>
                  <a:schemeClr val="bg1"/>
                </a:solidFill>
              </a:rPr>
              <a:t>result</a:t>
            </a:r>
          </a:p>
        </p:txBody>
      </p:sp>
      <p:sp>
        <p:nvSpPr>
          <p:cNvPr id="2382929" name="Rectangle 81"/>
          <p:cNvSpPr>
            <a:spLocks noChangeArrowheads="1"/>
          </p:cNvSpPr>
          <p:nvPr/>
        </p:nvSpPr>
        <p:spPr bwMode="auto">
          <a:xfrm>
            <a:off x="58674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op</a:t>
            </a:r>
          </a:p>
        </p:txBody>
      </p:sp>
      <p:sp>
        <p:nvSpPr>
          <p:cNvPr id="2382930" name="Rectangle 82"/>
          <p:cNvSpPr>
            <a:spLocks noChangeArrowheads="1"/>
          </p:cNvSpPr>
          <p:nvPr/>
        </p:nvSpPr>
        <p:spPr bwMode="auto">
          <a:xfrm>
            <a:off x="58674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dest</a:t>
            </a:r>
          </a:p>
        </p:txBody>
      </p:sp>
      <p:sp>
        <p:nvSpPr>
          <p:cNvPr id="2382931" name="Rectangle 83"/>
          <p:cNvSpPr>
            <a:spLocks noChangeArrowheads="1"/>
          </p:cNvSpPr>
          <p:nvPr/>
        </p:nvSpPr>
        <p:spPr bwMode="auto">
          <a:xfrm>
            <a:off x="5867400" y="4495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valB</a:t>
            </a:r>
          </a:p>
        </p:txBody>
      </p:sp>
      <p:sp>
        <p:nvSpPr>
          <p:cNvPr id="2382932" name="Line 84"/>
          <p:cNvSpPr>
            <a:spLocks noChangeShapeType="1"/>
          </p:cNvSpPr>
          <p:nvPr/>
        </p:nvSpPr>
        <p:spPr bwMode="auto">
          <a:xfrm>
            <a:off x="4267200" y="5181600"/>
            <a:ext cx="1600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933" name="Rectangle 85"/>
          <p:cNvSpPr>
            <a:spLocks noChangeArrowheads="1"/>
          </p:cNvSpPr>
          <p:nvPr/>
        </p:nvSpPr>
        <p:spPr bwMode="auto">
          <a:xfrm>
            <a:off x="77724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op</a:t>
            </a:r>
          </a:p>
        </p:txBody>
      </p:sp>
      <p:sp>
        <p:nvSpPr>
          <p:cNvPr id="2382934" name="Rectangle 86"/>
          <p:cNvSpPr>
            <a:spLocks noChangeArrowheads="1"/>
          </p:cNvSpPr>
          <p:nvPr/>
        </p:nvSpPr>
        <p:spPr bwMode="auto">
          <a:xfrm>
            <a:off x="77724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dest</a:t>
            </a:r>
          </a:p>
        </p:txBody>
      </p:sp>
      <p:sp>
        <p:nvSpPr>
          <p:cNvPr id="2382935" name="Rectangle 87"/>
          <p:cNvSpPr>
            <a:spLocks noChangeArrowheads="1"/>
          </p:cNvSpPr>
          <p:nvPr/>
        </p:nvSpPr>
        <p:spPr bwMode="auto">
          <a:xfrm>
            <a:off x="7772400" y="2819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sz="1200" b="1">
                <a:solidFill>
                  <a:schemeClr val="bg1"/>
                </a:solidFill>
              </a:rPr>
              <a:t>ALU</a:t>
            </a:r>
          </a:p>
          <a:p>
            <a:pPr algn="ctr" eaLnBrk="1" hangingPunct="1"/>
            <a:r>
              <a:rPr lang="en-US" sz="1200" b="1">
                <a:solidFill>
                  <a:schemeClr val="bg1"/>
                </a:solidFill>
              </a:rPr>
              <a:t>result</a:t>
            </a:r>
          </a:p>
        </p:txBody>
      </p:sp>
      <p:sp>
        <p:nvSpPr>
          <p:cNvPr id="2382936" name="Rectangle 88"/>
          <p:cNvSpPr>
            <a:spLocks noChangeArrowheads="1"/>
          </p:cNvSpPr>
          <p:nvPr/>
        </p:nvSpPr>
        <p:spPr bwMode="auto">
          <a:xfrm>
            <a:off x="7772400" y="3352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sz="1200" b="1">
                <a:solidFill>
                  <a:schemeClr val="bg1"/>
                </a:solidFill>
              </a:rPr>
              <a:t>mdata</a:t>
            </a:r>
          </a:p>
        </p:txBody>
      </p:sp>
      <p:sp>
        <p:nvSpPr>
          <p:cNvPr id="2382937" name="Line 89"/>
          <p:cNvSpPr>
            <a:spLocks noChangeShapeType="1"/>
          </p:cNvSpPr>
          <p:nvPr/>
        </p:nvSpPr>
        <p:spPr bwMode="auto">
          <a:xfrm>
            <a:off x="6324600" y="5181600"/>
            <a:ext cx="1447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938" name="Line 90"/>
          <p:cNvSpPr>
            <a:spLocks noChangeShapeType="1"/>
          </p:cNvSpPr>
          <p:nvPr/>
        </p:nvSpPr>
        <p:spPr bwMode="auto">
          <a:xfrm flipH="1">
            <a:off x="8382000" y="4648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939" name="Line 91"/>
          <p:cNvSpPr>
            <a:spLocks noChangeShapeType="1"/>
          </p:cNvSpPr>
          <p:nvPr/>
        </p:nvSpPr>
        <p:spPr bwMode="auto">
          <a:xfrm flipH="1">
            <a:off x="8382000" y="43434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940" name="Line 92"/>
          <p:cNvSpPr>
            <a:spLocks noChangeShapeType="1"/>
          </p:cNvSpPr>
          <p:nvPr/>
        </p:nvSpPr>
        <p:spPr bwMode="auto">
          <a:xfrm>
            <a:off x="8796338" y="3200400"/>
            <a:ext cx="195262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941" name="Line 93"/>
          <p:cNvSpPr>
            <a:spLocks noChangeShapeType="1"/>
          </p:cNvSpPr>
          <p:nvPr/>
        </p:nvSpPr>
        <p:spPr bwMode="auto">
          <a:xfrm>
            <a:off x="8991600" y="3200400"/>
            <a:ext cx="0" cy="11430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942" name="Line 94"/>
          <p:cNvSpPr>
            <a:spLocks noChangeShapeType="1"/>
          </p:cNvSpPr>
          <p:nvPr/>
        </p:nvSpPr>
        <p:spPr bwMode="auto">
          <a:xfrm flipV="1">
            <a:off x="8991600" y="4648200"/>
            <a:ext cx="0" cy="533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2943" name="Rectangle 95"/>
          <p:cNvSpPr>
            <a:spLocks noChangeArrowheads="1"/>
          </p:cNvSpPr>
          <p:nvPr/>
        </p:nvSpPr>
        <p:spPr bwMode="auto">
          <a:xfrm>
            <a:off x="5867400" y="2590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382944" name="Rectangle 96"/>
          <p:cNvSpPr>
            <a:spLocks noChangeArrowheads="1"/>
          </p:cNvSpPr>
          <p:nvPr/>
        </p:nvSpPr>
        <p:spPr bwMode="auto">
          <a:xfrm rot="5400000">
            <a:off x="1066800" y="3200400"/>
            <a:ext cx="15240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US" sz="1600" b="1" dirty="0">
                <a:solidFill>
                  <a:schemeClr val="bg1"/>
                </a:solidFill>
              </a:rPr>
              <a:t>instruction</a:t>
            </a:r>
          </a:p>
        </p:txBody>
      </p:sp>
      <p:sp>
        <p:nvSpPr>
          <p:cNvPr id="2382945" name="Rectangle 97"/>
          <p:cNvSpPr>
            <a:spLocks noChangeArrowheads="1"/>
          </p:cNvSpPr>
          <p:nvPr/>
        </p:nvSpPr>
        <p:spPr bwMode="auto">
          <a:xfrm>
            <a:off x="3048000" y="29718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82946" name="Rectangle 98"/>
          <p:cNvSpPr>
            <a:spLocks noChangeArrowheads="1"/>
          </p:cNvSpPr>
          <p:nvPr/>
        </p:nvSpPr>
        <p:spPr bwMode="auto">
          <a:xfrm>
            <a:off x="3048000" y="32004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82947" name="Rectangle 99"/>
          <p:cNvSpPr>
            <a:spLocks noChangeArrowheads="1"/>
          </p:cNvSpPr>
          <p:nvPr/>
        </p:nvSpPr>
        <p:spPr bwMode="auto">
          <a:xfrm>
            <a:off x="3048000" y="34290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82948" name="Rectangle 100"/>
          <p:cNvSpPr>
            <a:spLocks noChangeArrowheads="1"/>
          </p:cNvSpPr>
          <p:nvPr/>
        </p:nvSpPr>
        <p:spPr bwMode="auto">
          <a:xfrm>
            <a:off x="3048000" y="36576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82949" name="Rectangle 101"/>
          <p:cNvSpPr>
            <a:spLocks noChangeArrowheads="1"/>
          </p:cNvSpPr>
          <p:nvPr/>
        </p:nvSpPr>
        <p:spPr bwMode="auto">
          <a:xfrm>
            <a:off x="3048000" y="27432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82950" name="Rectangle 102"/>
          <p:cNvSpPr>
            <a:spLocks noChangeArrowheads="1"/>
          </p:cNvSpPr>
          <p:nvPr/>
        </p:nvSpPr>
        <p:spPr bwMode="auto">
          <a:xfrm>
            <a:off x="3048000" y="38862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82951" name="Rectangle 103"/>
          <p:cNvSpPr>
            <a:spLocks noChangeArrowheads="1"/>
          </p:cNvSpPr>
          <p:nvPr/>
        </p:nvSpPr>
        <p:spPr bwMode="blackWhite">
          <a:xfrm>
            <a:off x="3048000" y="25146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2952" name="Rectangle 104"/>
          <p:cNvSpPr>
            <a:spLocks noChangeArrowheads="1"/>
          </p:cNvSpPr>
          <p:nvPr/>
        </p:nvSpPr>
        <p:spPr bwMode="auto">
          <a:xfrm>
            <a:off x="3048000" y="41148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82953" name="Rectangle 105"/>
          <p:cNvSpPr>
            <a:spLocks noChangeArrowheads="1"/>
          </p:cNvSpPr>
          <p:nvPr/>
        </p:nvSpPr>
        <p:spPr bwMode="auto">
          <a:xfrm>
            <a:off x="2805113" y="2981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R2</a:t>
            </a:r>
          </a:p>
        </p:txBody>
      </p:sp>
      <p:sp>
        <p:nvSpPr>
          <p:cNvPr id="2382954" name="Rectangle 106"/>
          <p:cNvSpPr>
            <a:spLocks noChangeArrowheads="1"/>
          </p:cNvSpPr>
          <p:nvPr/>
        </p:nvSpPr>
        <p:spPr bwMode="auto">
          <a:xfrm>
            <a:off x="2805113" y="3209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R3</a:t>
            </a:r>
          </a:p>
        </p:txBody>
      </p:sp>
      <p:sp>
        <p:nvSpPr>
          <p:cNvPr id="2382955" name="Rectangle 107"/>
          <p:cNvSpPr>
            <a:spLocks noChangeArrowheads="1"/>
          </p:cNvSpPr>
          <p:nvPr/>
        </p:nvSpPr>
        <p:spPr bwMode="auto">
          <a:xfrm>
            <a:off x="2805113" y="3438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R4</a:t>
            </a:r>
          </a:p>
        </p:txBody>
      </p:sp>
      <p:sp>
        <p:nvSpPr>
          <p:cNvPr id="2382956" name="Rectangle 108"/>
          <p:cNvSpPr>
            <a:spLocks noChangeArrowheads="1"/>
          </p:cNvSpPr>
          <p:nvPr/>
        </p:nvSpPr>
        <p:spPr bwMode="auto">
          <a:xfrm>
            <a:off x="2805113" y="3667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R5</a:t>
            </a:r>
          </a:p>
        </p:txBody>
      </p:sp>
      <p:sp>
        <p:nvSpPr>
          <p:cNvPr id="2382957" name="Rectangle 109"/>
          <p:cNvSpPr>
            <a:spLocks noChangeArrowheads="1"/>
          </p:cNvSpPr>
          <p:nvPr/>
        </p:nvSpPr>
        <p:spPr bwMode="auto">
          <a:xfrm>
            <a:off x="2805113" y="2752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R1</a:t>
            </a:r>
          </a:p>
        </p:txBody>
      </p:sp>
      <p:sp>
        <p:nvSpPr>
          <p:cNvPr id="2382958" name="Rectangle 110"/>
          <p:cNvSpPr>
            <a:spLocks noChangeArrowheads="1"/>
          </p:cNvSpPr>
          <p:nvPr/>
        </p:nvSpPr>
        <p:spPr bwMode="auto">
          <a:xfrm>
            <a:off x="2805113" y="3895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R6</a:t>
            </a:r>
          </a:p>
        </p:txBody>
      </p:sp>
      <p:sp>
        <p:nvSpPr>
          <p:cNvPr id="2382959" name="Rectangle 111"/>
          <p:cNvSpPr>
            <a:spLocks noChangeArrowheads="1"/>
          </p:cNvSpPr>
          <p:nvPr/>
        </p:nvSpPr>
        <p:spPr bwMode="auto">
          <a:xfrm>
            <a:off x="2805113" y="2524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R0</a:t>
            </a:r>
          </a:p>
        </p:txBody>
      </p:sp>
      <p:sp>
        <p:nvSpPr>
          <p:cNvPr id="2382960" name="Rectangle 112"/>
          <p:cNvSpPr>
            <a:spLocks noChangeArrowheads="1"/>
          </p:cNvSpPr>
          <p:nvPr/>
        </p:nvSpPr>
        <p:spPr bwMode="auto">
          <a:xfrm>
            <a:off x="2805113" y="4124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R7</a:t>
            </a:r>
          </a:p>
        </p:txBody>
      </p:sp>
      <p:sp>
        <p:nvSpPr>
          <p:cNvPr id="2382961" name="Text Box 113"/>
          <p:cNvSpPr txBox="1">
            <a:spLocks noChangeArrowheads="1"/>
          </p:cNvSpPr>
          <p:nvPr/>
        </p:nvSpPr>
        <p:spPr bwMode="auto">
          <a:xfrm>
            <a:off x="2143125" y="2795588"/>
            <a:ext cx="481094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regA</a:t>
            </a:r>
          </a:p>
        </p:txBody>
      </p:sp>
      <p:sp>
        <p:nvSpPr>
          <p:cNvPr id="2382962" name="Text Box 114"/>
          <p:cNvSpPr txBox="1">
            <a:spLocks noChangeArrowheads="1"/>
          </p:cNvSpPr>
          <p:nvPr/>
        </p:nvSpPr>
        <p:spPr bwMode="auto">
          <a:xfrm>
            <a:off x="2147888" y="3028950"/>
            <a:ext cx="474682" cy="27699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regB</a:t>
            </a:r>
          </a:p>
        </p:txBody>
      </p:sp>
      <p:sp>
        <p:nvSpPr>
          <p:cNvPr id="2382963" name="Text Box 115"/>
          <p:cNvSpPr txBox="1">
            <a:spLocks noChangeArrowheads="1"/>
          </p:cNvSpPr>
          <p:nvPr/>
        </p:nvSpPr>
        <p:spPr bwMode="auto">
          <a:xfrm>
            <a:off x="2071688" y="5400675"/>
            <a:ext cx="831850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21-23</a:t>
            </a:r>
          </a:p>
        </p:txBody>
      </p:sp>
      <p:sp>
        <p:nvSpPr>
          <p:cNvPr id="2382964" name="Text Box 116"/>
          <p:cNvSpPr txBox="1">
            <a:spLocks noChangeArrowheads="1"/>
          </p:cNvSpPr>
          <p:nvPr/>
        </p:nvSpPr>
        <p:spPr bwMode="auto">
          <a:xfrm>
            <a:off x="8518525" y="4049713"/>
            <a:ext cx="51911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2382965" name="Text Box 117"/>
          <p:cNvSpPr txBox="1">
            <a:spLocks noChangeArrowheads="1"/>
          </p:cNvSpPr>
          <p:nvPr/>
        </p:nvSpPr>
        <p:spPr bwMode="auto">
          <a:xfrm>
            <a:off x="8534400" y="4343400"/>
            <a:ext cx="503279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dest</a:t>
            </a:r>
          </a:p>
        </p:txBody>
      </p:sp>
      <p:sp>
        <p:nvSpPr>
          <p:cNvPr id="119" name="TextBox 118"/>
          <p:cNvSpPr txBox="1"/>
          <p:nvPr>
            <p:custDataLst>
              <p:tags r:id="rId1"/>
            </p:custDataLst>
          </p:nvPr>
        </p:nvSpPr>
        <p:spPr>
          <a:xfrm>
            <a:off x="1295400" y="59537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20" name="TextBox 119"/>
          <p:cNvSpPr txBox="1"/>
          <p:nvPr>
            <p:custDataLst>
              <p:tags r:id="rId2"/>
            </p:custDataLst>
          </p:nvPr>
        </p:nvSpPr>
        <p:spPr>
          <a:xfrm>
            <a:off x="3505200" y="5943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21" name="TextBox 120"/>
          <p:cNvSpPr txBox="1"/>
          <p:nvPr>
            <p:custDataLst>
              <p:tags r:id="rId3"/>
            </p:custDataLst>
          </p:nvPr>
        </p:nvSpPr>
        <p:spPr>
          <a:xfrm>
            <a:off x="5257800" y="5943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22" name="TextBox 121"/>
          <p:cNvSpPr txBox="1"/>
          <p:nvPr>
            <p:custDataLst>
              <p:tags r:id="rId4"/>
            </p:custDataLst>
          </p:nvPr>
        </p:nvSpPr>
        <p:spPr>
          <a:xfrm>
            <a:off x="7162800" y="5943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MEM/WB</a:t>
            </a:r>
          </a:p>
        </p:txBody>
      </p:sp>
    </p:spTree>
    <p:extLst>
      <p:ext uri="{BB962C8B-B14F-4D97-AF65-F5344CB8AC3E}">
        <p14:creationId xmlns:p14="http://schemas.microsoft.com/office/powerpoint/2010/main" val="3465627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9075" y="457200"/>
            <a:ext cx="8686800" cy="61722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Announcements</a:t>
            </a:r>
          </a:p>
          <a:p>
            <a:pPr marL="457200" indent="-457200">
              <a:buFontTx/>
              <a:buChar char="-"/>
            </a:pPr>
            <a:r>
              <a:rPr lang="en-US" dirty="0" smtClean="0">
                <a:solidFill>
                  <a:schemeClr val="accent1"/>
                </a:solidFill>
              </a:rPr>
              <a:t>Homework 2 due tomorrow midnight</a:t>
            </a:r>
          </a:p>
          <a:p>
            <a:pPr marL="457200" indent="-457200">
              <a:buFontTx/>
              <a:buChar char="-"/>
            </a:pPr>
            <a:r>
              <a:rPr lang="en-US" dirty="0" smtClean="0">
                <a:solidFill>
                  <a:schemeClr val="accent1"/>
                </a:solidFill>
              </a:rPr>
              <a:t>Programming Assignment 1 release tomorrow</a:t>
            </a:r>
          </a:p>
          <a:p>
            <a:pPr marL="573088" lvl="1" indent="-457200">
              <a:buFontTx/>
              <a:buChar char="-"/>
            </a:pPr>
            <a:r>
              <a:rPr lang="en-US" dirty="0" smtClean="0">
                <a:solidFill>
                  <a:schemeClr val="accent1"/>
                </a:solidFill>
              </a:rPr>
              <a:t>Pipelined MIPS processor (topic of today)</a:t>
            </a:r>
          </a:p>
          <a:p>
            <a:pPr marL="573088" lvl="1" indent="-457200">
              <a:buFontTx/>
              <a:buChar char="-"/>
            </a:pPr>
            <a:r>
              <a:rPr lang="en-US" dirty="0" smtClean="0">
                <a:solidFill>
                  <a:schemeClr val="accent1"/>
                </a:solidFill>
              </a:rPr>
              <a:t>Subset of MIPS ISA</a:t>
            </a:r>
          </a:p>
          <a:p>
            <a:pPr marL="457200" indent="-457200">
              <a:buFontTx/>
              <a:buChar char="-"/>
            </a:pPr>
            <a:r>
              <a:rPr lang="en-US" dirty="0" smtClean="0">
                <a:solidFill>
                  <a:schemeClr val="accent1"/>
                </a:solidFill>
              </a:rPr>
              <a:t>Feedback</a:t>
            </a:r>
          </a:p>
          <a:p>
            <a:pPr marL="573088" lvl="1" indent="-457200">
              <a:buFontTx/>
              <a:buChar char="-"/>
            </a:pPr>
            <a:r>
              <a:rPr lang="en-US" dirty="0" smtClean="0">
                <a:solidFill>
                  <a:schemeClr val="accent1"/>
                </a:solidFill>
              </a:rPr>
              <a:t>We want to hear from you!</a:t>
            </a:r>
          </a:p>
          <a:p>
            <a:pPr marL="573088" lvl="1" indent="-457200">
              <a:buFontTx/>
              <a:buChar char="-"/>
            </a:pPr>
            <a:r>
              <a:rPr lang="en-US" dirty="0" smtClean="0">
                <a:solidFill>
                  <a:schemeClr val="accent1"/>
                </a:solidFill>
              </a:rPr>
              <a:t>Content? </a:t>
            </a:r>
          </a:p>
          <a:p>
            <a:pPr marL="457200" indent="-457200">
              <a:buFontTx/>
              <a:buChar char="-"/>
            </a:pP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Text Placeholder 3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00025" y="6096000"/>
            <a:ext cx="3886200" cy="381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>
              <a:solidFill>
                <a:srgbClr val="FFFF00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205740" y="6530340"/>
            <a:ext cx="2259" cy="1"/>
          </a:xfrm>
          <a:custGeom>
            <a:avLst/>
            <a:gdLst/>
            <a:ahLst/>
            <a:cxnLst/>
            <a:rect l="0" t="0" r="0" b="0"/>
            <a:pathLst>
              <a:path w="2259" h="1">
                <a:moveTo>
                  <a:pt x="0" y="0"/>
                </a:moveTo>
                <a:lnTo>
                  <a:pt x="2258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58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4898" name="Line 2"/>
          <p:cNvSpPr>
            <a:spLocks noChangeShapeType="1"/>
          </p:cNvSpPr>
          <p:nvPr/>
        </p:nvSpPr>
        <p:spPr bwMode="auto">
          <a:xfrm>
            <a:off x="8229600" y="5181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4899" name="Line 3"/>
          <p:cNvSpPr>
            <a:spLocks noChangeShapeType="1"/>
          </p:cNvSpPr>
          <p:nvPr/>
        </p:nvSpPr>
        <p:spPr bwMode="auto">
          <a:xfrm>
            <a:off x="6324600" y="46482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4900" name="Line 4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01" name="Rectangle 5"/>
          <p:cNvSpPr>
            <a:spLocks noChangeArrowheads="1"/>
          </p:cNvSpPr>
          <p:nvPr/>
        </p:nvSpPr>
        <p:spPr bwMode="auto">
          <a:xfrm>
            <a:off x="304800" y="3124200"/>
            <a:ext cx="381000" cy="6858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PC</a:t>
            </a:r>
          </a:p>
        </p:txBody>
      </p:sp>
      <p:sp>
        <p:nvSpPr>
          <p:cNvPr id="2384902" name="Rectangle 6"/>
          <p:cNvSpPr>
            <a:spLocks noChangeArrowheads="1"/>
          </p:cNvSpPr>
          <p:nvPr/>
        </p:nvSpPr>
        <p:spPr bwMode="ltGray">
          <a:xfrm>
            <a:off x="990600" y="3124200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Inst</a:t>
            </a:r>
          </a:p>
          <a:p>
            <a:pPr algn="ctr" eaLnBrk="1" hangingPunct="1"/>
            <a:r>
              <a:rPr lang="en-US" sz="1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2384903" name="Rectangle 7"/>
          <p:cNvSpPr>
            <a:spLocks noChangeArrowheads="1"/>
          </p:cNvSpPr>
          <p:nvPr/>
        </p:nvSpPr>
        <p:spPr bwMode="ltGray">
          <a:xfrm rot="-5400000">
            <a:off x="2095500" y="30099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Register file</a:t>
            </a:r>
          </a:p>
          <a:p>
            <a:pPr eaLnBrk="1" hangingPunct="1"/>
            <a:endParaRPr lang="en-US" sz="140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eaLnBrk="1" hangingPunct="1"/>
            <a:endParaRPr lang="en-US" sz="140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eaLnBrk="1" hangingPunct="1"/>
            <a:endParaRPr lang="en-US" sz="140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04" name="AutoShape 8"/>
          <p:cNvSpPr>
            <a:spLocks noChangeArrowheads="1"/>
          </p:cNvSpPr>
          <p:nvPr/>
        </p:nvSpPr>
        <p:spPr bwMode="auto">
          <a:xfrm rot="-5400000">
            <a:off x="8134350" y="30670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1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X</a:t>
            </a:r>
          </a:p>
        </p:txBody>
      </p:sp>
      <p:grpSp>
        <p:nvGrpSpPr>
          <p:cNvPr id="2384905" name="Group 9"/>
          <p:cNvGrpSpPr>
            <a:grpSpLocks/>
          </p:cNvGrpSpPr>
          <p:nvPr/>
        </p:nvGrpSpPr>
        <p:grpSpPr bwMode="auto">
          <a:xfrm>
            <a:off x="5105400" y="2895600"/>
            <a:ext cx="531984" cy="1371600"/>
            <a:chOff x="-72" y="2365"/>
            <a:chExt cx="389" cy="1056"/>
          </a:xfrm>
          <a:solidFill>
            <a:schemeClr val="tx1"/>
          </a:solidFill>
        </p:grpSpPr>
        <p:sp>
          <p:nvSpPr>
            <p:cNvPr id="2384906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480 w 672"/>
                <a:gd name="T1" fmla="*/ 288 h 288"/>
                <a:gd name="T2" fmla="*/ 672 w 672"/>
                <a:gd name="T3" fmla="*/ 0 h 288"/>
                <a:gd name="T4" fmla="*/ 432 w 672"/>
                <a:gd name="T5" fmla="*/ 0 h 288"/>
                <a:gd name="T6" fmla="*/ 384 w 672"/>
                <a:gd name="T7" fmla="*/ 96 h 288"/>
                <a:gd name="T8" fmla="*/ 288 w 672"/>
                <a:gd name="T9" fmla="*/ 96 h 288"/>
                <a:gd name="T10" fmla="*/ 240 w 672"/>
                <a:gd name="T11" fmla="*/ 0 h 288"/>
                <a:gd name="T12" fmla="*/ 0 w 672"/>
                <a:gd name="T13" fmla="*/ 0 h 288"/>
                <a:gd name="T14" fmla="*/ 192 w 672"/>
                <a:gd name="T15" fmla="*/ 288 h 288"/>
                <a:gd name="T16" fmla="*/ 480 w 672"/>
                <a:gd name="T17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grp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2384907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1" cy="5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1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A</a:t>
              </a:r>
            </a:p>
            <a:p>
              <a:pPr eaLnBrk="1" hangingPunct="1"/>
              <a:r>
                <a:rPr lang="en-US" sz="1400" b="1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L</a:t>
              </a:r>
            </a:p>
            <a:p>
              <a:pPr eaLnBrk="1" hangingPunct="1"/>
              <a:r>
                <a:rPr lang="en-US" sz="1400" b="1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U</a:t>
              </a:r>
            </a:p>
          </p:txBody>
        </p:sp>
      </p:grpSp>
      <p:sp>
        <p:nvSpPr>
          <p:cNvPr id="2384908" name="AutoShape 12"/>
          <p:cNvSpPr>
            <a:spLocks noChangeArrowheads="1"/>
          </p:cNvSpPr>
          <p:nvPr/>
        </p:nvSpPr>
        <p:spPr bwMode="auto">
          <a:xfrm rot="5400000" flipH="1">
            <a:off x="171450" y="12001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1" hangingPunct="1"/>
            <a:r>
              <a:rPr lang="en-US" sz="10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0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0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84909" name="Rectangle 13"/>
          <p:cNvSpPr>
            <a:spLocks noChangeArrowheads="1"/>
          </p:cNvSpPr>
          <p:nvPr/>
        </p:nvSpPr>
        <p:spPr bwMode="auto">
          <a:xfrm>
            <a:off x="609600" y="1981200"/>
            <a:ext cx="228600" cy="2286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384910" name="Rectangle 14"/>
          <p:cNvSpPr>
            <a:spLocks noChangeArrowheads="1"/>
          </p:cNvSpPr>
          <p:nvPr/>
        </p:nvSpPr>
        <p:spPr bwMode="auto">
          <a:xfrm>
            <a:off x="16002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11" name="Rectangle 15"/>
          <p:cNvSpPr>
            <a:spLocks noChangeArrowheads="1"/>
          </p:cNvSpPr>
          <p:nvPr/>
        </p:nvSpPr>
        <p:spPr bwMode="auto">
          <a:xfrm>
            <a:off x="38100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12" name="Rectangle 16"/>
          <p:cNvSpPr>
            <a:spLocks noChangeArrowheads="1"/>
          </p:cNvSpPr>
          <p:nvPr/>
        </p:nvSpPr>
        <p:spPr bwMode="auto">
          <a:xfrm>
            <a:off x="58674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13" name="Rectangle 17"/>
          <p:cNvSpPr>
            <a:spLocks noChangeArrowheads="1"/>
          </p:cNvSpPr>
          <p:nvPr/>
        </p:nvSpPr>
        <p:spPr bwMode="ltGray">
          <a:xfrm>
            <a:off x="6629400" y="3124200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Data</a:t>
            </a:r>
          </a:p>
          <a:p>
            <a:pPr algn="ctr" eaLnBrk="1" hangingPunct="1"/>
            <a:r>
              <a:rPr lang="en-US" sz="1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2384914" name="Rectangle 18"/>
          <p:cNvSpPr>
            <a:spLocks noChangeArrowheads="1"/>
          </p:cNvSpPr>
          <p:nvPr/>
        </p:nvSpPr>
        <p:spPr bwMode="auto">
          <a:xfrm>
            <a:off x="77724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2384915" name="Group 19"/>
          <p:cNvGrpSpPr>
            <a:grpSpLocks/>
          </p:cNvGrpSpPr>
          <p:nvPr/>
        </p:nvGrpSpPr>
        <p:grpSpPr bwMode="auto">
          <a:xfrm>
            <a:off x="1066800" y="1981200"/>
            <a:ext cx="388938" cy="762000"/>
            <a:chOff x="624" y="1248"/>
            <a:chExt cx="245" cy="480"/>
          </a:xfrm>
          <a:solidFill>
            <a:schemeClr val="bg2">
              <a:lumMod val="75000"/>
            </a:schemeClr>
          </a:solidFill>
        </p:grpSpPr>
        <p:sp>
          <p:nvSpPr>
            <p:cNvPr id="2384916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2384917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18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+</a:t>
              </a:r>
            </a:p>
          </p:txBody>
        </p:sp>
      </p:grpSp>
      <p:sp>
        <p:nvSpPr>
          <p:cNvPr id="2384918" name="Line 22"/>
          <p:cNvSpPr>
            <a:spLocks noChangeShapeType="1"/>
          </p:cNvSpPr>
          <p:nvPr/>
        </p:nvSpPr>
        <p:spPr bwMode="auto">
          <a:xfrm>
            <a:off x="1524000" y="3429000"/>
            <a:ext cx="76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19" name="Line 23"/>
          <p:cNvSpPr>
            <a:spLocks noChangeShapeType="1"/>
          </p:cNvSpPr>
          <p:nvPr/>
        </p:nvSpPr>
        <p:spPr bwMode="auto">
          <a:xfrm>
            <a:off x="1447800" y="23622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20" name="Line 24"/>
          <p:cNvSpPr>
            <a:spLocks noChangeShapeType="1"/>
          </p:cNvSpPr>
          <p:nvPr/>
        </p:nvSpPr>
        <p:spPr bwMode="auto">
          <a:xfrm flipV="1">
            <a:off x="1524000" y="1600200"/>
            <a:ext cx="0" cy="76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21" name="Line 25"/>
          <p:cNvSpPr>
            <a:spLocks noChangeShapeType="1"/>
          </p:cNvSpPr>
          <p:nvPr/>
        </p:nvSpPr>
        <p:spPr bwMode="auto">
          <a:xfrm flipH="1">
            <a:off x="714375" y="1600200"/>
            <a:ext cx="809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22" name="Line 26"/>
          <p:cNvSpPr>
            <a:spLocks noChangeShapeType="1"/>
          </p:cNvSpPr>
          <p:nvPr/>
        </p:nvSpPr>
        <p:spPr bwMode="auto">
          <a:xfrm>
            <a:off x="838200" y="2133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23" name="Line 27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24" name="Line 28"/>
          <p:cNvSpPr>
            <a:spLocks noChangeShapeType="1"/>
          </p:cNvSpPr>
          <p:nvPr/>
        </p:nvSpPr>
        <p:spPr bwMode="auto">
          <a:xfrm flipV="1">
            <a:off x="838200" y="2590800"/>
            <a:ext cx="0" cy="838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25" name="Line 29"/>
          <p:cNvSpPr>
            <a:spLocks noChangeShapeType="1"/>
          </p:cNvSpPr>
          <p:nvPr/>
        </p:nvSpPr>
        <p:spPr bwMode="auto">
          <a:xfrm>
            <a:off x="838200" y="25908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26" name="Line 30"/>
          <p:cNvSpPr>
            <a:spLocks noChangeShapeType="1"/>
          </p:cNvSpPr>
          <p:nvPr/>
        </p:nvSpPr>
        <p:spPr bwMode="auto">
          <a:xfrm flipV="1">
            <a:off x="152400" y="1371600"/>
            <a:ext cx="0" cy="2057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27" name="Line 31"/>
          <p:cNvSpPr>
            <a:spLocks noChangeShapeType="1"/>
          </p:cNvSpPr>
          <p:nvPr/>
        </p:nvSpPr>
        <p:spPr bwMode="auto">
          <a:xfrm>
            <a:off x="152400" y="1371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28" name="Line 32"/>
          <p:cNvSpPr>
            <a:spLocks noChangeShapeType="1"/>
          </p:cNvSpPr>
          <p:nvPr/>
        </p:nvSpPr>
        <p:spPr bwMode="auto">
          <a:xfrm>
            <a:off x="152400" y="34290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29" name="Line 33"/>
          <p:cNvSpPr>
            <a:spLocks noChangeShapeType="1"/>
          </p:cNvSpPr>
          <p:nvPr/>
        </p:nvSpPr>
        <p:spPr bwMode="auto">
          <a:xfrm>
            <a:off x="2057400" y="3429000"/>
            <a:ext cx="76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30" name="Line 34"/>
          <p:cNvSpPr>
            <a:spLocks noChangeShapeType="1"/>
          </p:cNvSpPr>
          <p:nvPr/>
        </p:nvSpPr>
        <p:spPr bwMode="auto">
          <a:xfrm>
            <a:off x="2133600" y="3048000"/>
            <a:ext cx="0" cy="2590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31" name="Line 35"/>
          <p:cNvSpPr>
            <a:spLocks noChangeShapeType="1"/>
          </p:cNvSpPr>
          <p:nvPr/>
        </p:nvSpPr>
        <p:spPr bwMode="auto">
          <a:xfrm>
            <a:off x="2133600" y="4419600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32" name="Line 36"/>
          <p:cNvSpPr>
            <a:spLocks noChangeShapeType="1"/>
          </p:cNvSpPr>
          <p:nvPr/>
        </p:nvSpPr>
        <p:spPr bwMode="auto">
          <a:xfrm>
            <a:off x="2133600" y="30480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33" name="Line 37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34" name="Line 38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4935" name="Line 39"/>
          <p:cNvSpPr>
            <a:spLocks noChangeShapeType="1"/>
          </p:cNvSpPr>
          <p:nvPr/>
        </p:nvSpPr>
        <p:spPr bwMode="auto">
          <a:xfrm>
            <a:off x="3429000" y="32004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36" name="Line 40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4937" name="Line 41"/>
          <p:cNvSpPr>
            <a:spLocks noChangeShapeType="1"/>
          </p:cNvSpPr>
          <p:nvPr/>
        </p:nvSpPr>
        <p:spPr bwMode="auto">
          <a:xfrm>
            <a:off x="4267200" y="3200400"/>
            <a:ext cx="838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38" name="Line 42"/>
          <p:cNvSpPr>
            <a:spLocks noChangeShapeType="1"/>
          </p:cNvSpPr>
          <p:nvPr/>
        </p:nvSpPr>
        <p:spPr bwMode="auto">
          <a:xfrm>
            <a:off x="2057400" y="2362200"/>
            <a:ext cx="1752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39" name="Line 43"/>
          <p:cNvSpPr>
            <a:spLocks noChangeShapeType="1"/>
          </p:cNvSpPr>
          <p:nvPr/>
        </p:nvSpPr>
        <p:spPr bwMode="auto">
          <a:xfrm>
            <a:off x="4267200" y="44196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40" name="AutoShape 44"/>
          <p:cNvSpPr>
            <a:spLocks noChangeArrowheads="1"/>
          </p:cNvSpPr>
          <p:nvPr/>
        </p:nvSpPr>
        <p:spPr bwMode="auto">
          <a:xfrm rot="-5400000">
            <a:off x="4324350" y="39052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1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84941" name="Line 45"/>
          <p:cNvSpPr>
            <a:spLocks noChangeShapeType="1"/>
          </p:cNvSpPr>
          <p:nvPr/>
        </p:nvSpPr>
        <p:spPr bwMode="auto">
          <a:xfrm flipH="1" flipV="1">
            <a:off x="4987925" y="4038600"/>
            <a:ext cx="1174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42" name="Line 46"/>
          <p:cNvSpPr>
            <a:spLocks noChangeShapeType="1"/>
          </p:cNvSpPr>
          <p:nvPr/>
        </p:nvSpPr>
        <p:spPr bwMode="auto">
          <a:xfrm>
            <a:off x="5586413" y="3505200"/>
            <a:ext cx="280987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43" name="Line 47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44" name="Line 48"/>
          <p:cNvSpPr>
            <a:spLocks noChangeShapeType="1"/>
          </p:cNvSpPr>
          <p:nvPr/>
        </p:nvSpPr>
        <p:spPr bwMode="auto">
          <a:xfrm flipV="1">
            <a:off x="6477000" y="2971800"/>
            <a:ext cx="0" cy="533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45" name="Line 49"/>
          <p:cNvSpPr>
            <a:spLocks noChangeShapeType="1"/>
          </p:cNvSpPr>
          <p:nvPr/>
        </p:nvSpPr>
        <p:spPr bwMode="auto">
          <a:xfrm>
            <a:off x="6477000" y="2971800"/>
            <a:ext cx="1295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46" name="Line 50"/>
          <p:cNvSpPr>
            <a:spLocks noChangeShapeType="1"/>
          </p:cNvSpPr>
          <p:nvPr/>
        </p:nvSpPr>
        <p:spPr bwMode="auto">
          <a:xfrm>
            <a:off x="74676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47" name="Line 51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48" name="Line 52"/>
          <p:cNvSpPr>
            <a:spLocks noChangeShapeType="1"/>
          </p:cNvSpPr>
          <p:nvPr/>
        </p:nvSpPr>
        <p:spPr bwMode="auto">
          <a:xfrm>
            <a:off x="8229600" y="29718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49" name="Line 53"/>
          <p:cNvSpPr>
            <a:spLocks noChangeShapeType="1"/>
          </p:cNvSpPr>
          <p:nvPr/>
        </p:nvSpPr>
        <p:spPr bwMode="auto">
          <a:xfrm>
            <a:off x="4343400" y="38100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4950" name="Line 54"/>
          <p:cNvSpPr>
            <a:spLocks noChangeShapeType="1"/>
          </p:cNvSpPr>
          <p:nvPr/>
        </p:nvSpPr>
        <p:spPr bwMode="auto">
          <a:xfrm>
            <a:off x="4343400" y="4648200"/>
            <a:ext cx="1524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4951" name="Line 55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4952" name="Line 56"/>
          <p:cNvSpPr>
            <a:spLocks noChangeShapeType="1"/>
          </p:cNvSpPr>
          <p:nvPr/>
        </p:nvSpPr>
        <p:spPr bwMode="auto">
          <a:xfrm>
            <a:off x="2286000" y="35814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4953" name="Line 57"/>
          <p:cNvSpPr>
            <a:spLocks noChangeShapeType="1"/>
          </p:cNvSpPr>
          <p:nvPr/>
        </p:nvSpPr>
        <p:spPr bwMode="auto">
          <a:xfrm>
            <a:off x="2133600" y="51054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54" name="Line 58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55" name="Line 59"/>
          <p:cNvSpPr>
            <a:spLocks noChangeShapeType="1"/>
          </p:cNvSpPr>
          <p:nvPr/>
        </p:nvSpPr>
        <p:spPr bwMode="auto">
          <a:xfrm flipV="1">
            <a:off x="6477000" y="1143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56" name="Line 60"/>
          <p:cNvSpPr>
            <a:spLocks noChangeShapeType="1"/>
          </p:cNvSpPr>
          <p:nvPr/>
        </p:nvSpPr>
        <p:spPr bwMode="auto">
          <a:xfrm flipH="1">
            <a:off x="719138" y="1143000"/>
            <a:ext cx="57578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61" name="Line 65"/>
          <p:cNvSpPr>
            <a:spLocks noChangeShapeType="1"/>
          </p:cNvSpPr>
          <p:nvPr/>
        </p:nvSpPr>
        <p:spPr bwMode="auto">
          <a:xfrm>
            <a:off x="4267200" y="5638800"/>
            <a:ext cx="1600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62" name="Line 66"/>
          <p:cNvSpPr>
            <a:spLocks noChangeShapeType="1"/>
          </p:cNvSpPr>
          <p:nvPr/>
        </p:nvSpPr>
        <p:spPr bwMode="auto">
          <a:xfrm>
            <a:off x="6324600" y="5638800"/>
            <a:ext cx="1447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63" name="Line 67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64" name="AutoShape 68"/>
          <p:cNvSpPr>
            <a:spLocks noChangeArrowheads="1"/>
          </p:cNvSpPr>
          <p:nvPr/>
        </p:nvSpPr>
        <p:spPr bwMode="auto">
          <a:xfrm rot="-5400000">
            <a:off x="2724150" y="5124450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9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9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9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84965" name="Text Box 69"/>
          <p:cNvSpPr txBox="1">
            <a:spLocks noChangeArrowheads="1"/>
          </p:cNvSpPr>
          <p:nvPr/>
        </p:nvSpPr>
        <p:spPr bwMode="auto">
          <a:xfrm>
            <a:off x="2081213" y="4862513"/>
            <a:ext cx="679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Bits 0-2</a:t>
            </a:r>
          </a:p>
        </p:txBody>
      </p:sp>
      <p:sp>
        <p:nvSpPr>
          <p:cNvPr id="2384966" name="Text Box 70"/>
          <p:cNvSpPr txBox="1">
            <a:spLocks noChangeArrowheads="1"/>
          </p:cNvSpPr>
          <p:nvPr/>
        </p:nvSpPr>
        <p:spPr bwMode="auto">
          <a:xfrm>
            <a:off x="2079625" y="5100638"/>
            <a:ext cx="831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Bits 15-17</a:t>
            </a:r>
          </a:p>
        </p:txBody>
      </p:sp>
      <p:sp>
        <p:nvSpPr>
          <p:cNvPr id="2384967" name="Line 71"/>
          <p:cNvSpPr>
            <a:spLocks noChangeShapeType="1"/>
          </p:cNvSpPr>
          <p:nvPr/>
        </p:nvSpPr>
        <p:spPr bwMode="auto">
          <a:xfrm>
            <a:off x="2133600" y="5638800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68" name="Rectangle 72"/>
          <p:cNvSpPr>
            <a:spLocks noChangeArrowheads="1"/>
          </p:cNvSpPr>
          <p:nvPr/>
        </p:nvSpPr>
        <p:spPr bwMode="auto">
          <a:xfrm>
            <a:off x="38100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nop</a:t>
            </a:r>
          </a:p>
        </p:txBody>
      </p:sp>
      <p:sp>
        <p:nvSpPr>
          <p:cNvPr id="2384969" name="Rectangle 73"/>
          <p:cNvSpPr>
            <a:spLocks noChangeArrowheads="1"/>
          </p:cNvSpPr>
          <p:nvPr/>
        </p:nvSpPr>
        <p:spPr bwMode="auto">
          <a:xfrm>
            <a:off x="38100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4970" name="Rectangle 74"/>
          <p:cNvSpPr>
            <a:spLocks noChangeArrowheads="1"/>
          </p:cNvSpPr>
          <p:nvPr/>
        </p:nvSpPr>
        <p:spPr bwMode="auto">
          <a:xfrm>
            <a:off x="3810000" y="4267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2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4971" name="Rectangle 75"/>
          <p:cNvSpPr>
            <a:spLocks noChangeArrowheads="1"/>
          </p:cNvSpPr>
          <p:nvPr/>
        </p:nvSpPr>
        <p:spPr bwMode="auto">
          <a:xfrm>
            <a:off x="3810000" y="36576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4972" name="Rectangle 76"/>
          <p:cNvSpPr>
            <a:spLocks noChangeArrowheads="1"/>
          </p:cNvSpPr>
          <p:nvPr/>
        </p:nvSpPr>
        <p:spPr bwMode="auto">
          <a:xfrm>
            <a:off x="3810000" y="30480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4973" name="Rectangle 77"/>
          <p:cNvSpPr>
            <a:spLocks noChangeArrowheads="1"/>
          </p:cNvSpPr>
          <p:nvPr/>
        </p:nvSpPr>
        <p:spPr bwMode="auto">
          <a:xfrm>
            <a:off x="3810000" y="2209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4974" name="Rectangle 78"/>
          <p:cNvSpPr>
            <a:spLocks noChangeArrowheads="1"/>
          </p:cNvSpPr>
          <p:nvPr/>
        </p:nvSpPr>
        <p:spPr bwMode="auto">
          <a:xfrm>
            <a:off x="1600200" y="2209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4975" name="Rectangle 79"/>
          <p:cNvSpPr>
            <a:spLocks noChangeArrowheads="1"/>
          </p:cNvSpPr>
          <p:nvPr/>
        </p:nvSpPr>
        <p:spPr bwMode="auto">
          <a:xfrm>
            <a:off x="5867400" y="1981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4976" name="Rectangle 80"/>
          <p:cNvSpPr>
            <a:spLocks noChangeArrowheads="1"/>
          </p:cNvSpPr>
          <p:nvPr/>
        </p:nvSpPr>
        <p:spPr bwMode="auto">
          <a:xfrm>
            <a:off x="5867400" y="3352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4977" name="Rectangle 81"/>
          <p:cNvSpPr>
            <a:spLocks noChangeArrowheads="1"/>
          </p:cNvSpPr>
          <p:nvPr/>
        </p:nvSpPr>
        <p:spPr bwMode="auto">
          <a:xfrm>
            <a:off x="58674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nop</a:t>
            </a:r>
          </a:p>
        </p:txBody>
      </p:sp>
      <p:sp>
        <p:nvSpPr>
          <p:cNvPr id="2384978" name="Rectangle 82"/>
          <p:cNvSpPr>
            <a:spLocks noChangeArrowheads="1"/>
          </p:cNvSpPr>
          <p:nvPr/>
        </p:nvSpPr>
        <p:spPr bwMode="auto">
          <a:xfrm>
            <a:off x="58674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4979" name="Rectangle 83"/>
          <p:cNvSpPr>
            <a:spLocks noChangeArrowheads="1"/>
          </p:cNvSpPr>
          <p:nvPr/>
        </p:nvSpPr>
        <p:spPr bwMode="auto">
          <a:xfrm>
            <a:off x="5867400" y="4495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4980" name="Line 84"/>
          <p:cNvSpPr>
            <a:spLocks noChangeShapeType="1"/>
          </p:cNvSpPr>
          <p:nvPr/>
        </p:nvSpPr>
        <p:spPr bwMode="auto">
          <a:xfrm>
            <a:off x="4267200" y="5181600"/>
            <a:ext cx="1600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81" name="Rectangle 85"/>
          <p:cNvSpPr>
            <a:spLocks noChangeArrowheads="1"/>
          </p:cNvSpPr>
          <p:nvPr/>
        </p:nvSpPr>
        <p:spPr bwMode="auto">
          <a:xfrm>
            <a:off x="77724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nop</a:t>
            </a:r>
          </a:p>
        </p:txBody>
      </p:sp>
      <p:sp>
        <p:nvSpPr>
          <p:cNvPr id="2384982" name="Rectangle 86"/>
          <p:cNvSpPr>
            <a:spLocks noChangeArrowheads="1"/>
          </p:cNvSpPr>
          <p:nvPr/>
        </p:nvSpPr>
        <p:spPr bwMode="auto">
          <a:xfrm>
            <a:off x="77724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4983" name="Rectangle 87"/>
          <p:cNvSpPr>
            <a:spLocks noChangeArrowheads="1"/>
          </p:cNvSpPr>
          <p:nvPr/>
        </p:nvSpPr>
        <p:spPr bwMode="auto">
          <a:xfrm>
            <a:off x="7772400" y="2819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4984" name="Rectangle 88"/>
          <p:cNvSpPr>
            <a:spLocks noChangeArrowheads="1"/>
          </p:cNvSpPr>
          <p:nvPr/>
        </p:nvSpPr>
        <p:spPr bwMode="auto">
          <a:xfrm>
            <a:off x="7772400" y="3352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4985" name="Line 89"/>
          <p:cNvSpPr>
            <a:spLocks noChangeShapeType="1"/>
          </p:cNvSpPr>
          <p:nvPr/>
        </p:nvSpPr>
        <p:spPr bwMode="auto">
          <a:xfrm>
            <a:off x="6324600" y="5181600"/>
            <a:ext cx="1447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84986" name="Line 90"/>
          <p:cNvSpPr>
            <a:spLocks noChangeShapeType="1"/>
          </p:cNvSpPr>
          <p:nvPr/>
        </p:nvSpPr>
        <p:spPr bwMode="auto">
          <a:xfrm flipH="1">
            <a:off x="8382000" y="4648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4987" name="Line 91"/>
          <p:cNvSpPr>
            <a:spLocks noChangeShapeType="1"/>
          </p:cNvSpPr>
          <p:nvPr/>
        </p:nvSpPr>
        <p:spPr bwMode="auto">
          <a:xfrm flipH="1">
            <a:off x="8382000" y="4343400"/>
            <a:ext cx="6096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4988" name="Line 92"/>
          <p:cNvSpPr>
            <a:spLocks noChangeShapeType="1"/>
          </p:cNvSpPr>
          <p:nvPr/>
        </p:nvSpPr>
        <p:spPr bwMode="auto">
          <a:xfrm>
            <a:off x="8796338" y="3200400"/>
            <a:ext cx="1952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4989" name="Line 93"/>
          <p:cNvSpPr>
            <a:spLocks noChangeShapeType="1"/>
          </p:cNvSpPr>
          <p:nvPr/>
        </p:nvSpPr>
        <p:spPr bwMode="auto">
          <a:xfrm>
            <a:off x="8991600" y="32004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4990" name="Line 94"/>
          <p:cNvSpPr>
            <a:spLocks noChangeShapeType="1"/>
          </p:cNvSpPr>
          <p:nvPr/>
        </p:nvSpPr>
        <p:spPr bwMode="auto">
          <a:xfrm flipV="1">
            <a:off x="8991600" y="4648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4991" name="Rectangle 95"/>
          <p:cNvSpPr>
            <a:spLocks noChangeArrowheads="1"/>
          </p:cNvSpPr>
          <p:nvPr/>
        </p:nvSpPr>
        <p:spPr bwMode="auto">
          <a:xfrm>
            <a:off x="5867400" y="2590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4992" name="Rectangle 96"/>
          <p:cNvSpPr>
            <a:spLocks noChangeArrowheads="1"/>
          </p:cNvSpPr>
          <p:nvPr/>
        </p:nvSpPr>
        <p:spPr bwMode="auto">
          <a:xfrm rot="5400000">
            <a:off x="1066800" y="3200400"/>
            <a:ext cx="15240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nop</a:t>
            </a:r>
          </a:p>
        </p:txBody>
      </p:sp>
      <p:sp>
        <p:nvSpPr>
          <p:cNvPr id="2384993" name="Rectangle 97"/>
          <p:cNvSpPr>
            <a:spLocks noChangeArrowheads="1"/>
          </p:cNvSpPr>
          <p:nvPr/>
        </p:nvSpPr>
        <p:spPr bwMode="auto">
          <a:xfrm>
            <a:off x="3048000" y="29718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384994" name="Rectangle 98"/>
          <p:cNvSpPr>
            <a:spLocks noChangeArrowheads="1"/>
          </p:cNvSpPr>
          <p:nvPr/>
        </p:nvSpPr>
        <p:spPr bwMode="auto">
          <a:xfrm>
            <a:off x="3048000" y="32004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2384995" name="Rectangle 99"/>
          <p:cNvSpPr>
            <a:spLocks noChangeArrowheads="1"/>
          </p:cNvSpPr>
          <p:nvPr/>
        </p:nvSpPr>
        <p:spPr bwMode="auto">
          <a:xfrm>
            <a:off x="3048000" y="34290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2384996" name="Rectangle 100"/>
          <p:cNvSpPr>
            <a:spLocks noChangeArrowheads="1"/>
          </p:cNvSpPr>
          <p:nvPr/>
        </p:nvSpPr>
        <p:spPr bwMode="auto">
          <a:xfrm>
            <a:off x="3048000" y="36576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384997" name="Rectangle 101"/>
          <p:cNvSpPr>
            <a:spLocks noChangeArrowheads="1"/>
          </p:cNvSpPr>
          <p:nvPr/>
        </p:nvSpPr>
        <p:spPr bwMode="auto">
          <a:xfrm>
            <a:off x="3048000" y="27432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2384998" name="Rectangle 102"/>
          <p:cNvSpPr>
            <a:spLocks noChangeArrowheads="1"/>
          </p:cNvSpPr>
          <p:nvPr/>
        </p:nvSpPr>
        <p:spPr bwMode="auto">
          <a:xfrm>
            <a:off x="3048000" y="38862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41</a:t>
            </a:r>
          </a:p>
        </p:txBody>
      </p:sp>
      <p:sp>
        <p:nvSpPr>
          <p:cNvPr id="2384999" name="Rectangle 103"/>
          <p:cNvSpPr>
            <a:spLocks noChangeArrowheads="1"/>
          </p:cNvSpPr>
          <p:nvPr/>
        </p:nvSpPr>
        <p:spPr bwMode="blackWhite">
          <a:xfrm>
            <a:off x="3048000" y="25146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5000" name="Rectangle 104"/>
          <p:cNvSpPr>
            <a:spLocks noChangeArrowheads="1"/>
          </p:cNvSpPr>
          <p:nvPr/>
        </p:nvSpPr>
        <p:spPr bwMode="auto">
          <a:xfrm>
            <a:off x="3048000" y="41148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2385001" name="Rectangle 105"/>
          <p:cNvSpPr>
            <a:spLocks noChangeArrowheads="1"/>
          </p:cNvSpPr>
          <p:nvPr/>
        </p:nvSpPr>
        <p:spPr bwMode="auto">
          <a:xfrm>
            <a:off x="2805113" y="29813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R2</a:t>
            </a:r>
          </a:p>
        </p:txBody>
      </p:sp>
      <p:sp>
        <p:nvSpPr>
          <p:cNvPr id="2385002" name="Rectangle 106"/>
          <p:cNvSpPr>
            <a:spLocks noChangeArrowheads="1"/>
          </p:cNvSpPr>
          <p:nvPr/>
        </p:nvSpPr>
        <p:spPr bwMode="auto">
          <a:xfrm>
            <a:off x="2805113" y="32099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R3</a:t>
            </a:r>
          </a:p>
        </p:txBody>
      </p:sp>
      <p:sp>
        <p:nvSpPr>
          <p:cNvPr id="2385003" name="Rectangle 107"/>
          <p:cNvSpPr>
            <a:spLocks noChangeArrowheads="1"/>
          </p:cNvSpPr>
          <p:nvPr/>
        </p:nvSpPr>
        <p:spPr bwMode="auto">
          <a:xfrm>
            <a:off x="2805113" y="34385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R4</a:t>
            </a:r>
          </a:p>
        </p:txBody>
      </p:sp>
      <p:sp>
        <p:nvSpPr>
          <p:cNvPr id="2385004" name="Rectangle 108"/>
          <p:cNvSpPr>
            <a:spLocks noChangeArrowheads="1"/>
          </p:cNvSpPr>
          <p:nvPr/>
        </p:nvSpPr>
        <p:spPr bwMode="auto">
          <a:xfrm>
            <a:off x="2805113" y="36671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R5</a:t>
            </a:r>
          </a:p>
        </p:txBody>
      </p:sp>
      <p:sp>
        <p:nvSpPr>
          <p:cNvPr id="2385005" name="Rectangle 109"/>
          <p:cNvSpPr>
            <a:spLocks noChangeArrowheads="1"/>
          </p:cNvSpPr>
          <p:nvPr/>
        </p:nvSpPr>
        <p:spPr bwMode="auto">
          <a:xfrm>
            <a:off x="2805113" y="27527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R1</a:t>
            </a:r>
          </a:p>
        </p:txBody>
      </p:sp>
      <p:sp>
        <p:nvSpPr>
          <p:cNvPr id="2385006" name="Rectangle 110"/>
          <p:cNvSpPr>
            <a:spLocks noChangeArrowheads="1"/>
          </p:cNvSpPr>
          <p:nvPr/>
        </p:nvSpPr>
        <p:spPr bwMode="auto">
          <a:xfrm>
            <a:off x="2805113" y="38957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R6</a:t>
            </a:r>
          </a:p>
        </p:txBody>
      </p:sp>
      <p:sp>
        <p:nvSpPr>
          <p:cNvPr id="2385007" name="Rectangle 111"/>
          <p:cNvSpPr>
            <a:spLocks noChangeArrowheads="1"/>
          </p:cNvSpPr>
          <p:nvPr/>
        </p:nvSpPr>
        <p:spPr bwMode="auto">
          <a:xfrm>
            <a:off x="2805113" y="25241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R0</a:t>
            </a:r>
          </a:p>
        </p:txBody>
      </p:sp>
      <p:sp>
        <p:nvSpPr>
          <p:cNvPr id="2385008" name="Rectangle 112"/>
          <p:cNvSpPr>
            <a:spLocks noChangeArrowheads="1"/>
          </p:cNvSpPr>
          <p:nvPr/>
        </p:nvSpPr>
        <p:spPr bwMode="auto">
          <a:xfrm>
            <a:off x="2805113" y="41243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R7</a:t>
            </a:r>
          </a:p>
        </p:txBody>
      </p:sp>
      <p:sp>
        <p:nvSpPr>
          <p:cNvPr id="2385009" name="Text Box 113"/>
          <p:cNvSpPr txBox="1">
            <a:spLocks noChangeArrowheads="1"/>
          </p:cNvSpPr>
          <p:nvPr/>
        </p:nvSpPr>
        <p:spPr bwMode="auto">
          <a:xfrm>
            <a:off x="2071688" y="5400675"/>
            <a:ext cx="831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Bits 21-23</a:t>
            </a:r>
          </a:p>
        </p:txBody>
      </p:sp>
      <p:sp>
        <p:nvSpPr>
          <p:cNvPr id="2385010" name="Text Box 114"/>
          <p:cNvSpPr txBox="1">
            <a:spLocks noChangeArrowheads="1"/>
          </p:cNvSpPr>
          <p:nvPr/>
        </p:nvSpPr>
        <p:spPr bwMode="auto">
          <a:xfrm>
            <a:off x="8518525" y="4049713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2385011" name="Text Box 115"/>
          <p:cNvSpPr txBox="1">
            <a:spLocks noChangeArrowheads="1"/>
          </p:cNvSpPr>
          <p:nvPr/>
        </p:nvSpPr>
        <p:spPr bwMode="auto">
          <a:xfrm>
            <a:off x="8534400" y="4343400"/>
            <a:ext cx="5032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dest</a:t>
            </a:r>
          </a:p>
        </p:txBody>
      </p:sp>
      <p:sp>
        <p:nvSpPr>
          <p:cNvPr id="2385012" name="Text Box 116"/>
          <p:cNvSpPr txBox="1">
            <a:spLocks noChangeArrowheads="1"/>
          </p:cNvSpPr>
          <p:nvPr/>
        </p:nvSpPr>
        <p:spPr bwMode="auto">
          <a:xfrm>
            <a:off x="212725" y="4841875"/>
            <a:ext cx="7312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Initial</a:t>
            </a:r>
          </a:p>
          <a:p>
            <a:pPr eaLnBrk="1" hangingPunct="1"/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State</a:t>
            </a:r>
          </a:p>
        </p:txBody>
      </p:sp>
      <p:sp>
        <p:nvSpPr>
          <p:cNvPr id="118" name="TextBox 117"/>
          <p:cNvSpPr txBox="1"/>
          <p:nvPr>
            <p:custDataLst>
              <p:tags r:id="rId1"/>
            </p:custDataLst>
          </p:nvPr>
        </p:nvSpPr>
        <p:spPr>
          <a:xfrm>
            <a:off x="1295400" y="59537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19" name="TextBox 118"/>
          <p:cNvSpPr txBox="1"/>
          <p:nvPr>
            <p:custDataLst>
              <p:tags r:id="rId2"/>
            </p:custDataLst>
          </p:nvPr>
        </p:nvSpPr>
        <p:spPr>
          <a:xfrm>
            <a:off x="3505200" y="5943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20" name="TextBox 119"/>
          <p:cNvSpPr txBox="1"/>
          <p:nvPr>
            <p:custDataLst>
              <p:tags r:id="rId3"/>
            </p:custDataLst>
          </p:nvPr>
        </p:nvSpPr>
        <p:spPr>
          <a:xfrm>
            <a:off x="5257800" y="5943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21" name="TextBox 120"/>
          <p:cNvSpPr txBox="1"/>
          <p:nvPr>
            <p:custDataLst>
              <p:tags r:id="rId4"/>
            </p:custDataLst>
          </p:nvPr>
        </p:nvSpPr>
        <p:spPr>
          <a:xfrm>
            <a:off x="7162800" y="5943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MEM/WB</a:t>
            </a:r>
          </a:p>
        </p:txBody>
      </p:sp>
    </p:spTree>
    <p:extLst>
      <p:ext uri="{BB962C8B-B14F-4D97-AF65-F5344CB8AC3E}">
        <p14:creationId xmlns:p14="http://schemas.microsoft.com/office/powerpoint/2010/main" val="2549493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946" name="Line 2"/>
          <p:cNvSpPr>
            <a:spLocks noChangeShapeType="1"/>
          </p:cNvSpPr>
          <p:nvPr/>
        </p:nvSpPr>
        <p:spPr bwMode="auto">
          <a:xfrm>
            <a:off x="8229600" y="5181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86947" name="Line 3"/>
          <p:cNvSpPr>
            <a:spLocks noChangeShapeType="1"/>
          </p:cNvSpPr>
          <p:nvPr/>
        </p:nvSpPr>
        <p:spPr bwMode="auto">
          <a:xfrm>
            <a:off x="6324600" y="46482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86948" name="Line 4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49" name="Rectangle 5"/>
          <p:cNvSpPr>
            <a:spLocks noChangeArrowheads="1"/>
          </p:cNvSpPr>
          <p:nvPr/>
        </p:nvSpPr>
        <p:spPr bwMode="auto">
          <a:xfrm>
            <a:off x="304800" y="3124200"/>
            <a:ext cx="381000" cy="685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PC</a:t>
            </a:r>
          </a:p>
        </p:txBody>
      </p:sp>
      <p:sp>
        <p:nvSpPr>
          <p:cNvPr id="2386950" name="Rectangle 6"/>
          <p:cNvSpPr>
            <a:spLocks noChangeArrowheads="1"/>
          </p:cNvSpPr>
          <p:nvPr/>
        </p:nvSpPr>
        <p:spPr bwMode="ltGray">
          <a:xfrm>
            <a:off x="990600" y="3124200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Inst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2386951" name="Rectangle 7"/>
          <p:cNvSpPr>
            <a:spLocks noChangeArrowheads="1"/>
          </p:cNvSpPr>
          <p:nvPr/>
        </p:nvSpPr>
        <p:spPr bwMode="ltGray">
          <a:xfrm rot="-5400000">
            <a:off x="2095500" y="30099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chemeClr val="bg1"/>
                </a:solidFill>
              </a:rPr>
              <a:t>Register file</a:t>
            </a: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386952" name="AutoShape 8"/>
          <p:cNvSpPr>
            <a:spLocks noChangeArrowheads="1"/>
          </p:cNvSpPr>
          <p:nvPr/>
        </p:nvSpPr>
        <p:spPr bwMode="auto">
          <a:xfrm rot="-5400000">
            <a:off x="8134350" y="30670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X</a:t>
            </a:r>
          </a:p>
        </p:txBody>
      </p:sp>
      <p:grpSp>
        <p:nvGrpSpPr>
          <p:cNvPr id="2386953" name="Group 9"/>
          <p:cNvGrpSpPr>
            <a:grpSpLocks/>
          </p:cNvGrpSpPr>
          <p:nvPr/>
        </p:nvGrpSpPr>
        <p:grpSpPr bwMode="auto">
          <a:xfrm>
            <a:off x="5105400" y="2895600"/>
            <a:ext cx="531984" cy="1371600"/>
            <a:chOff x="-72" y="2365"/>
            <a:chExt cx="389" cy="1056"/>
          </a:xfrm>
          <a:solidFill>
            <a:schemeClr val="tx1"/>
          </a:solidFill>
        </p:grpSpPr>
        <p:sp>
          <p:nvSpPr>
            <p:cNvPr id="2386954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480 w 672"/>
                <a:gd name="T1" fmla="*/ 288 h 288"/>
                <a:gd name="T2" fmla="*/ 672 w 672"/>
                <a:gd name="T3" fmla="*/ 0 h 288"/>
                <a:gd name="T4" fmla="*/ 432 w 672"/>
                <a:gd name="T5" fmla="*/ 0 h 288"/>
                <a:gd name="T6" fmla="*/ 384 w 672"/>
                <a:gd name="T7" fmla="*/ 96 h 288"/>
                <a:gd name="T8" fmla="*/ 288 w 672"/>
                <a:gd name="T9" fmla="*/ 96 h 288"/>
                <a:gd name="T10" fmla="*/ 240 w 672"/>
                <a:gd name="T11" fmla="*/ 0 h 288"/>
                <a:gd name="T12" fmla="*/ 0 w 672"/>
                <a:gd name="T13" fmla="*/ 0 h 288"/>
                <a:gd name="T14" fmla="*/ 192 w 672"/>
                <a:gd name="T15" fmla="*/ 288 h 288"/>
                <a:gd name="T16" fmla="*/ 480 w 672"/>
                <a:gd name="T17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grp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86955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1" cy="5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1" dirty="0">
                  <a:solidFill>
                    <a:schemeClr val="bg1"/>
                  </a:solidFill>
                </a:rPr>
                <a:t>A</a:t>
              </a:r>
            </a:p>
            <a:p>
              <a:pPr eaLnBrk="1" hangingPunct="1"/>
              <a:r>
                <a:rPr lang="en-US" sz="1400" b="1" dirty="0">
                  <a:solidFill>
                    <a:schemeClr val="bg1"/>
                  </a:solidFill>
                </a:rPr>
                <a:t>L</a:t>
              </a:r>
            </a:p>
            <a:p>
              <a:pPr eaLnBrk="1" hangingPunct="1"/>
              <a:r>
                <a:rPr lang="en-US" sz="1400" b="1" dirty="0">
                  <a:solidFill>
                    <a:schemeClr val="bg1"/>
                  </a:solidFill>
                </a:rPr>
                <a:t>U</a:t>
              </a:r>
            </a:p>
          </p:txBody>
        </p:sp>
      </p:grpSp>
      <p:sp>
        <p:nvSpPr>
          <p:cNvPr id="2386956" name="AutoShape 12"/>
          <p:cNvSpPr>
            <a:spLocks noChangeArrowheads="1"/>
          </p:cNvSpPr>
          <p:nvPr/>
        </p:nvSpPr>
        <p:spPr bwMode="auto">
          <a:xfrm rot="5400000" flipH="1">
            <a:off x="171450" y="12001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1" hangingPunct="1"/>
            <a:r>
              <a:rPr lang="en-US" sz="10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0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0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86957" name="Rectangle 13"/>
          <p:cNvSpPr>
            <a:spLocks noChangeArrowheads="1"/>
          </p:cNvSpPr>
          <p:nvPr/>
        </p:nvSpPr>
        <p:spPr bwMode="auto">
          <a:xfrm>
            <a:off x="609600" y="1981200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386958" name="Rectangle 14"/>
          <p:cNvSpPr>
            <a:spLocks noChangeArrowheads="1"/>
          </p:cNvSpPr>
          <p:nvPr/>
        </p:nvSpPr>
        <p:spPr bwMode="auto">
          <a:xfrm>
            <a:off x="16002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59" name="Rectangle 15"/>
          <p:cNvSpPr>
            <a:spLocks noChangeArrowheads="1"/>
          </p:cNvSpPr>
          <p:nvPr/>
        </p:nvSpPr>
        <p:spPr bwMode="auto">
          <a:xfrm>
            <a:off x="38100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60" name="Rectangle 16"/>
          <p:cNvSpPr>
            <a:spLocks noChangeArrowheads="1"/>
          </p:cNvSpPr>
          <p:nvPr/>
        </p:nvSpPr>
        <p:spPr bwMode="auto">
          <a:xfrm>
            <a:off x="58674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61" name="Rectangle 17"/>
          <p:cNvSpPr>
            <a:spLocks noChangeArrowheads="1"/>
          </p:cNvSpPr>
          <p:nvPr/>
        </p:nvSpPr>
        <p:spPr bwMode="ltGray">
          <a:xfrm>
            <a:off x="6629400" y="3124200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Data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2386962" name="Rectangle 18"/>
          <p:cNvSpPr>
            <a:spLocks noChangeArrowheads="1"/>
          </p:cNvSpPr>
          <p:nvPr/>
        </p:nvSpPr>
        <p:spPr bwMode="auto">
          <a:xfrm>
            <a:off x="77724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386963" name="Group 19"/>
          <p:cNvGrpSpPr>
            <a:grpSpLocks/>
          </p:cNvGrpSpPr>
          <p:nvPr/>
        </p:nvGrpSpPr>
        <p:grpSpPr bwMode="auto">
          <a:xfrm>
            <a:off x="1066800" y="1981200"/>
            <a:ext cx="388938" cy="762000"/>
            <a:chOff x="624" y="1248"/>
            <a:chExt cx="245" cy="480"/>
          </a:xfrm>
          <a:solidFill>
            <a:schemeClr val="tx1"/>
          </a:solidFill>
        </p:grpSpPr>
        <p:sp>
          <p:nvSpPr>
            <p:cNvPr id="2386964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86965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18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>
                  <a:solidFill>
                    <a:schemeClr val="bg1"/>
                  </a:solidFill>
                </a:rPr>
                <a:t>+</a:t>
              </a:r>
            </a:p>
          </p:txBody>
        </p:sp>
      </p:grpSp>
      <p:sp>
        <p:nvSpPr>
          <p:cNvPr id="2386966" name="Line 22"/>
          <p:cNvSpPr>
            <a:spLocks noChangeShapeType="1"/>
          </p:cNvSpPr>
          <p:nvPr/>
        </p:nvSpPr>
        <p:spPr bwMode="auto">
          <a:xfrm>
            <a:off x="1524000" y="3429000"/>
            <a:ext cx="76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67" name="Line 23"/>
          <p:cNvSpPr>
            <a:spLocks noChangeShapeType="1"/>
          </p:cNvSpPr>
          <p:nvPr/>
        </p:nvSpPr>
        <p:spPr bwMode="auto">
          <a:xfrm>
            <a:off x="1447800" y="23622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68" name="Line 24"/>
          <p:cNvSpPr>
            <a:spLocks noChangeShapeType="1"/>
          </p:cNvSpPr>
          <p:nvPr/>
        </p:nvSpPr>
        <p:spPr bwMode="auto">
          <a:xfrm flipV="1">
            <a:off x="1524000" y="1600200"/>
            <a:ext cx="0" cy="76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69" name="Line 25"/>
          <p:cNvSpPr>
            <a:spLocks noChangeShapeType="1"/>
          </p:cNvSpPr>
          <p:nvPr/>
        </p:nvSpPr>
        <p:spPr bwMode="auto">
          <a:xfrm flipH="1">
            <a:off x="714375" y="1600200"/>
            <a:ext cx="809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70" name="Line 26"/>
          <p:cNvSpPr>
            <a:spLocks noChangeShapeType="1"/>
          </p:cNvSpPr>
          <p:nvPr/>
        </p:nvSpPr>
        <p:spPr bwMode="auto">
          <a:xfrm>
            <a:off x="838200" y="2133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71" name="Line 27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72" name="Line 28"/>
          <p:cNvSpPr>
            <a:spLocks noChangeShapeType="1"/>
          </p:cNvSpPr>
          <p:nvPr/>
        </p:nvSpPr>
        <p:spPr bwMode="auto">
          <a:xfrm flipV="1">
            <a:off x="838200" y="2590800"/>
            <a:ext cx="0" cy="838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73" name="Line 29"/>
          <p:cNvSpPr>
            <a:spLocks noChangeShapeType="1"/>
          </p:cNvSpPr>
          <p:nvPr/>
        </p:nvSpPr>
        <p:spPr bwMode="auto">
          <a:xfrm>
            <a:off x="838200" y="25908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74" name="Line 30"/>
          <p:cNvSpPr>
            <a:spLocks noChangeShapeType="1"/>
          </p:cNvSpPr>
          <p:nvPr/>
        </p:nvSpPr>
        <p:spPr bwMode="auto">
          <a:xfrm flipV="1">
            <a:off x="152400" y="1371600"/>
            <a:ext cx="0" cy="2057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75" name="Line 31"/>
          <p:cNvSpPr>
            <a:spLocks noChangeShapeType="1"/>
          </p:cNvSpPr>
          <p:nvPr/>
        </p:nvSpPr>
        <p:spPr bwMode="auto">
          <a:xfrm>
            <a:off x="152400" y="1371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76" name="Line 32"/>
          <p:cNvSpPr>
            <a:spLocks noChangeShapeType="1"/>
          </p:cNvSpPr>
          <p:nvPr/>
        </p:nvSpPr>
        <p:spPr bwMode="auto">
          <a:xfrm>
            <a:off x="152400" y="34290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77" name="Line 33"/>
          <p:cNvSpPr>
            <a:spLocks noChangeShapeType="1"/>
          </p:cNvSpPr>
          <p:nvPr/>
        </p:nvSpPr>
        <p:spPr bwMode="auto">
          <a:xfrm>
            <a:off x="2057400" y="3429000"/>
            <a:ext cx="76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78" name="Line 34"/>
          <p:cNvSpPr>
            <a:spLocks noChangeShapeType="1"/>
          </p:cNvSpPr>
          <p:nvPr/>
        </p:nvSpPr>
        <p:spPr bwMode="auto">
          <a:xfrm>
            <a:off x="2133600" y="3048000"/>
            <a:ext cx="0" cy="2590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79" name="Line 35"/>
          <p:cNvSpPr>
            <a:spLocks noChangeShapeType="1"/>
          </p:cNvSpPr>
          <p:nvPr/>
        </p:nvSpPr>
        <p:spPr bwMode="auto">
          <a:xfrm>
            <a:off x="2133600" y="4419600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80" name="Line 36"/>
          <p:cNvSpPr>
            <a:spLocks noChangeShapeType="1"/>
          </p:cNvSpPr>
          <p:nvPr/>
        </p:nvSpPr>
        <p:spPr bwMode="auto">
          <a:xfrm>
            <a:off x="2133600" y="30480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81" name="Line 37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82" name="Line 38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86983" name="Line 39"/>
          <p:cNvSpPr>
            <a:spLocks noChangeShapeType="1"/>
          </p:cNvSpPr>
          <p:nvPr/>
        </p:nvSpPr>
        <p:spPr bwMode="auto">
          <a:xfrm>
            <a:off x="3429000" y="32004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84" name="Line 40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86985" name="Line 41"/>
          <p:cNvSpPr>
            <a:spLocks noChangeShapeType="1"/>
          </p:cNvSpPr>
          <p:nvPr/>
        </p:nvSpPr>
        <p:spPr bwMode="auto">
          <a:xfrm>
            <a:off x="4267200" y="3200400"/>
            <a:ext cx="838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86" name="Line 42"/>
          <p:cNvSpPr>
            <a:spLocks noChangeShapeType="1"/>
          </p:cNvSpPr>
          <p:nvPr/>
        </p:nvSpPr>
        <p:spPr bwMode="auto">
          <a:xfrm>
            <a:off x="2057400" y="2362200"/>
            <a:ext cx="1752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87" name="Line 43"/>
          <p:cNvSpPr>
            <a:spLocks noChangeShapeType="1"/>
          </p:cNvSpPr>
          <p:nvPr/>
        </p:nvSpPr>
        <p:spPr bwMode="auto">
          <a:xfrm>
            <a:off x="4267200" y="44196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88" name="AutoShape 44"/>
          <p:cNvSpPr>
            <a:spLocks noChangeArrowheads="1"/>
          </p:cNvSpPr>
          <p:nvPr/>
        </p:nvSpPr>
        <p:spPr bwMode="auto">
          <a:xfrm rot="-5400000">
            <a:off x="4324350" y="39052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86989" name="Line 45"/>
          <p:cNvSpPr>
            <a:spLocks noChangeShapeType="1"/>
          </p:cNvSpPr>
          <p:nvPr/>
        </p:nvSpPr>
        <p:spPr bwMode="auto">
          <a:xfrm flipH="1" flipV="1">
            <a:off x="4987925" y="4038600"/>
            <a:ext cx="1174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90" name="Line 46"/>
          <p:cNvSpPr>
            <a:spLocks noChangeShapeType="1"/>
          </p:cNvSpPr>
          <p:nvPr/>
        </p:nvSpPr>
        <p:spPr bwMode="auto">
          <a:xfrm>
            <a:off x="5586413" y="3505200"/>
            <a:ext cx="280987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91" name="Line 47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92" name="Line 48"/>
          <p:cNvSpPr>
            <a:spLocks noChangeShapeType="1"/>
          </p:cNvSpPr>
          <p:nvPr/>
        </p:nvSpPr>
        <p:spPr bwMode="auto">
          <a:xfrm flipV="1">
            <a:off x="6477000" y="2971800"/>
            <a:ext cx="0" cy="533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93" name="Line 49"/>
          <p:cNvSpPr>
            <a:spLocks noChangeShapeType="1"/>
          </p:cNvSpPr>
          <p:nvPr/>
        </p:nvSpPr>
        <p:spPr bwMode="auto">
          <a:xfrm>
            <a:off x="6477000" y="2971800"/>
            <a:ext cx="1295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94" name="Line 50"/>
          <p:cNvSpPr>
            <a:spLocks noChangeShapeType="1"/>
          </p:cNvSpPr>
          <p:nvPr/>
        </p:nvSpPr>
        <p:spPr bwMode="auto">
          <a:xfrm>
            <a:off x="74676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95" name="Line 51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96" name="Line 52"/>
          <p:cNvSpPr>
            <a:spLocks noChangeShapeType="1"/>
          </p:cNvSpPr>
          <p:nvPr/>
        </p:nvSpPr>
        <p:spPr bwMode="auto">
          <a:xfrm>
            <a:off x="8229600" y="29718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6997" name="Line 53"/>
          <p:cNvSpPr>
            <a:spLocks noChangeShapeType="1"/>
          </p:cNvSpPr>
          <p:nvPr/>
        </p:nvSpPr>
        <p:spPr bwMode="auto">
          <a:xfrm>
            <a:off x="4343400" y="38100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86998" name="Line 54"/>
          <p:cNvSpPr>
            <a:spLocks noChangeShapeType="1"/>
          </p:cNvSpPr>
          <p:nvPr/>
        </p:nvSpPr>
        <p:spPr bwMode="auto">
          <a:xfrm>
            <a:off x="4343400" y="4648200"/>
            <a:ext cx="1524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86999" name="Line 55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87000" name="Line 56"/>
          <p:cNvSpPr>
            <a:spLocks noChangeShapeType="1"/>
          </p:cNvSpPr>
          <p:nvPr/>
        </p:nvSpPr>
        <p:spPr bwMode="auto">
          <a:xfrm>
            <a:off x="2286000" y="35814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87001" name="Line 57"/>
          <p:cNvSpPr>
            <a:spLocks noChangeShapeType="1"/>
          </p:cNvSpPr>
          <p:nvPr/>
        </p:nvSpPr>
        <p:spPr bwMode="auto">
          <a:xfrm>
            <a:off x="2133600" y="51054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7002" name="Line 58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7003" name="Line 59"/>
          <p:cNvSpPr>
            <a:spLocks noChangeShapeType="1"/>
          </p:cNvSpPr>
          <p:nvPr/>
        </p:nvSpPr>
        <p:spPr bwMode="auto">
          <a:xfrm flipV="1">
            <a:off x="6477000" y="1143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7004" name="Line 60"/>
          <p:cNvSpPr>
            <a:spLocks noChangeShapeType="1"/>
          </p:cNvSpPr>
          <p:nvPr/>
        </p:nvSpPr>
        <p:spPr bwMode="auto">
          <a:xfrm flipH="1">
            <a:off x="719138" y="1143000"/>
            <a:ext cx="57578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7009" name="Line 65"/>
          <p:cNvSpPr>
            <a:spLocks noChangeShapeType="1"/>
          </p:cNvSpPr>
          <p:nvPr/>
        </p:nvSpPr>
        <p:spPr bwMode="auto">
          <a:xfrm>
            <a:off x="4267200" y="5638800"/>
            <a:ext cx="1600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7010" name="Line 66"/>
          <p:cNvSpPr>
            <a:spLocks noChangeShapeType="1"/>
          </p:cNvSpPr>
          <p:nvPr/>
        </p:nvSpPr>
        <p:spPr bwMode="auto">
          <a:xfrm>
            <a:off x="6324600" y="5638800"/>
            <a:ext cx="1447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7011" name="Line 67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7012" name="AutoShape 68"/>
          <p:cNvSpPr>
            <a:spLocks noChangeArrowheads="1"/>
          </p:cNvSpPr>
          <p:nvPr/>
        </p:nvSpPr>
        <p:spPr bwMode="auto">
          <a:xfrm rot="-5400000">
            <a:off x="2724150" y="5124450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87013" name="Text Box 69"/>
          <p:cNvSpPr txBox="1">
            <a:spLocks noChangeArrowheads="1"/>
          </p:cNvSpPr>
          <p:nvPr/>
        </p:nvSpPr>
        <p:spPr bwMode="auto">
          <a:xfrm>
            <a:off x="2081213" y="4862513"/>
            <a:ext cx="679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0-2</a:t>
            </a:r>
          </a:p>
        </p:txBody>
      </p:sp>
      <p:sp>
        <p:nvSpPr>
          <p:cNvPr id="2387014" name="Text Box 70"/>
          <p:cNvSpPr txBox="1">
            <a:spLocks noChangeArrowheads="1"/>
          </p:cNvSpPr>
          <p:nvPr/>
        </p:nvSpPr>
        <p:spPr bwMode="auto">
          <a:xfrm>
            <a:off x="2079625" y="5100638"/>
            <a:ext cx="831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15-17</a:t>
            </a:r>
          </a:p>
        </p:txBody>
      </p:sp>
      <p:sp>
        <p:nvSpPr>
          <p:cNvPr id="2387015" name="Line 71"/>
          <p:cNvSpPr>
            <a:spLocks noChangeShapeType="1"/>
          </p:cNvSpPr>
          <p:nvPr/>
        </p:nvSpPr>
        <p:spPr bwMode="auto">
          <a:xfrm>
            <a:off x="2133600" y="5638800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7016" name="Rectangle 72"/>
          <p:cNvSpPr>
            <a:spLocks noChangeArrowheads="1"/>
          </p:cNvSpPr>
          <p:nvPr/>
        </p:nvSpPr>
        <p:spPr bwMode="auto">
          <a:xfrm>
            <a:off x="38100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nop</a:t>
            </a:r>
          </a:p>
        </p:txBody>
      </p:sp>
      <p:sp>
        <p:nvSpPr>
          <p:cNvPr id="2387017" name="Rectangle 73"/>
          <p:cNvSpPr>
            <a:spLocks noChangeArrowheads="1"/>
          </p:cNvSpPr>
          <p:nvPr/>
        </p:nvSpPr>
        <p:spPr bwMode="auto">
          <a:xfrm>
            <a:off x="38100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7018" name="Rectangle 74"/>
          <p:cNvSpPr>
            <a:spLocks noChangeArrowheads="1"/>
          </p:cNvSpPr>
          <p:nvPr/>
        </p:nvSpPr>
        <p:spPr bwMode="auto">
          <a:xfrm>
            <a:off x="3810000" y="4267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2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7019" name="Rectangle 75"/>
          <p:cNvSpPr>
            <a:spLocks noChangeArrowheads="1"/>
          </p:cNvSpPr>
          <p:nvPr/>
        </p:nvSpPr>
        <p:spPr bwMode="auto">
          <a:xfrm>
            <a:off x="3810000" y="36576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7020" name="Rectangle 76"/>
          <p:cNvSpPr>
            <a:spLocks noChangeArrowheads="1"/>
          </p:cNvSpPr>
          <p:nvPr/>
        </p:nvSpPr>
        <p:spPr bwMode="auto">
          <a:xfrm>
            <a:off x="3810000" y="30480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7021" name="Rectangle 77"/>
          <p:cNvSpPr>
            <a:spLocks noChangeArrowheads="1"/>
          </p:cNvSpPr>
          <p:nvPr/>
        </p:nvSpPr>
        <p:spPr bwMode="auto">
          <a:xfrm>
            <a:off x="3810000" y="2209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7022" name="Rectangle 78"/>
          <p:cNvSpPr>
            <a:spLocks noChangeArrowheads="1"/>
          </p:cNvSpPr>
          <p:nvPr/>
        </p:nvSpPr>
        <p:spPr bwMode="auto">
          <a:xfrm>
            <a:off x="1600200" y="2209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387023" name="Rectangle 79"/>
          <p:cNvSpPr>
            <a:spLocks noChangeArrowheads="1"/>
          </p:cNvSpPr>
          <p:nvPr/>
        </p:nvSpPr>
        <p:spPr bwMode="auto">
          <a:xfrm>
            <a:off x="5867400" y="1981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7024" name="Rectangle 80"/>
          <p:cNvSpPr>
            <a:spLocks noChangeArrowheads="1"/>
          </p:cNvSpPr>
          <p:nvPr/>
        </p:nvSpPr>
        <p:spPr bwMode="auto">
          <a:xfrm>
            <a:off x="5867400" y="3352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7025" name="Rectangle 81"/>
          <p:cNvSpPr>
            <a:spLocks noChangeArrowheads="1"/>
          </p:cNvSpPr>
          <p:nvPr/>
        </p:nvSpPr>
        <p:spPr bwMode="auto">
          <a:xfrm>
            <a:off x="58674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nop</a:t>
            </a:r>
          </a:p>
        </p:txBody>
      </p:sp>
      <p:sp>
        <p:nvSpPr>
          <p:cNvPr id="2387026" name="Rectangle 82"/>
          <p:cNvSpPr>
            <a:spLocks noChangeArrowheads="1"/>
          </p:cNvSpPr>
          <p:nvPr/>
        </p:nvSpPr>
        <p:spPr bwMode="auto">
          <a:xfrm>
            <a:off x="58674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7027" name="Rectangle 83"/>
          <p:cNvSpPr>
            <a:spLocks noChangeArrowheads="1"/>
          </p:cNvSpPr>
          <p:nvPr/>
        </p:nvSpPr>
        <p:spPr bwMode="auto">
          <a:xfrm>
            <a:off x="5867400" y="4495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7028" name="Line 84"/>
          <p:cNvSpPr>
            <a:spLocks noChangeShapeType="1"/>
          </p:cNvSpPr>
          <p:nvPr/>
        </p:nvSpPr>
        <p:spPr bwMode="auto">
          <a:xfrm>
            <a:off x="4267200" y="5181600"/>
            <a:ext cx="1600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7029" name="Rectangle 85"/>
          <p:cNvSpPr>
            <a:spLocks noChangeArrowheads="1"/>
          </p:cNvSpPr>
          <p:nvPr/>
        </p:nvSpPr>
        <p:spPr bwMode="auto">
          <a:xfrm>
            <a:off x="77724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nop</a:t>
            </a:r>
          </a:p>
        </p:txBody>
      </p:sp>
      <p:sp>
        <p:nvSpPr>
          <p:cNvPr id="2387030" name="Rectangle 86"/>
          <p:cNvSpPr>
            <a:spLocks noChangeArrowheads="1"/>
          </p:cNvSpPr>
          <p:nvPr/>
        </p:nvSpPr>
        <p:spPr bwMode="auto">
          <a:xfrm>
            <a:off x="77724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7031" name="Rectangle 87"/>
          <p:cNvSpPr>
            <a:spLocks noChangeArrowheads="1"/>
          </p:cNvSpPr>
          <p:nvPr/>
        </p:nvSpPr>
        <p:spPr bwMode="auto">
          <a:xfrm>
            <a:off x="7772400" y="2819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7032" name="Rectangle 88"/>
          <p:cNvSpPr>
            <a:spLocks noChangeArrowheads="1"/>
          </p:cNvSpPr>
          <p:nvPr/>
        </p:nvSpPr>
        <p:spPr bwMode="auto">
          <a:xfrm>
            <a:off x="7772400" y="3352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7033" name="Line 89"/>
          <p:cNvSpPr>
            <a:spLocks noChangeShapeType="1"/>
          </p:cNvSpPr>
          <p:nvPr/>
        </p:nvSpPr>
        <p:spPr bwMode="auto">
          <a:xfrm>
            <a:off x="6324600" y="5181600"/>
            <a:ext cx="1447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7034" name="Line 90"/>
          <p:cNvSpPr>
            <a:spLocks noChangeShapeType="1"/>
          </p:cNvSpPr>
          <p:nvPr/>
        </p:nvSpPr>
        <p:spPr bwMode="auto">
          <a:xfrm flipH="1">
            <a:off x="8382000" y="4648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87035" name="Line 91"/>
          <p:cNvSpPr>
            <a:spLocks noChangeShapeType="1"/>
          </p:cNvSpPr>
          <p:nvPr/>
        </p:nvSpPr>
        <p:spPr bwMode="auto">
          <a:xfrm flipH="1">
            <a:off x="8382000" y="4343400"/>
            <a:ext cx="6096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87036" name="Line 92"/>
          <p:cNvSpPr>
            <a:spLocks noChangeShapeType="1"/>
          </p:cNvSpPr>
          <p:nvPr/>
        </p:nvSpPr>
        <p:spPr bwMode="auto">
          <a:xfrm>
            <a:off x="8796338" y="3200400"/>
            <a:ext cx="1952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87037" name="Line 93"/>
          <p:cNvSpPr>
            <a:spLocks noChangeShapeType="1"/>
          </p:cNvSpPr>
          <p:nvPr/>
        </p:nvSpPr>
        <p:spPr bwMode="auto">
          <a:xfrm>
            <a:off x="8991600" y="32004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87038" name="Line 94"/>
          <p:cNvSpPr>
            <a:spLocks noChangeShapeType="1"/>
          </p:cNvSpPr>
          <p:nvPr/>
        </p:nvSpPr>
        <p:spPr bwMode="auto">
          <a:xfrm flipV="1">
            <a:off x="8991600" y="4648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87039" name="Rectangle 95"/>
          <p:cNvSpPr>
            <a:spLocks noChangeArrowheads="1"/>
          </p:cNvSpPr>
          <p:nvPr/>
        </p:nvSpPr>
        <p:spPr bwMode="auto">
          <a:xfrm>
            <a:off x="5867400" y="2590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7040" name="Rectangle 96"/>
          <p:cNvSpPr>
            <a:spLocks noChangeArrowheads="1"/>
          </p:cNvSpPr>
          <p:nvPr/>
        </p:nvSpPr>
        <p:spPr bwMode="auto">
          <a:xfrm rot="5400000">
            <a:off x="1066800" y="3200400"/>
            <a:ext cx="15240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add  3 1  2</a:t>
            </a:r>
          </a:p>
        </p:txBody>
      </p:sp>
      <p:sp>
        <p:nvSpPr>
          <p:cNvPr id="2387041" name="Rectangle 97"/>
          <p:cNvSpPr>
            <a:spLocks noChangeArrowheads="1"/>
          </p:cNvSpPr>
          <p:nvPr/>
        </p:nvSpPr>
        <p:spPr bwMode="auto">
          <a:xfrm>
            <a:off x="3048000" y="29718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387042" name="Rectangle 98"/>
          <p:cNvSpPr>
            <a:spLocks noChangeArrowheads="1"/>
          </p:cNvSpPr>
          <p:nvPr/>
        </p:nvSpPr>
        <p:spPr bwMode="auto">
          <a:xfrm>
            <a:off x="3048000" y="32004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2387043" name="Rectangle 99"/>
          <p:cNvSpPr>
            <a:spLocks noChangeArrowheads="1"/>
          </p:cNvSpPr>
          <p:nvPr/>
        </p:nvSpPr>
        <p:spPr bwMode="auto">
          <a:xfrm>
            <a:off x="3048000" y="34290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2387044" name="Rectangle 100"/>
          <p:cNvSpPr>
            <a:spLocks noChangeArrowheads="1"/>
          </p:cNvSpPr>
          <p:nvPr/>
        </p:nvSpPr>
        <p:spPr bwMode="auto">
          <a:xfrm>
            <a:off x="3048000" y="36576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387045" name="Rectangle 101"/>
          <p:cNvSpPr>
            <a:spLocks noChangeArrowheads="1"/>
          </p:cNvSpPr>
          <p:nvPr/>
        </p:nvSpPr>
        <p:spPr bwMode="auto">
          <a:xfrm>
            <a:off x="3048000" y="27432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2387046" name="Rectangle 102"/>
          <p:cNvSpPr>
            <a:spLocks noChangeArrowheads="1"/>
          </p:cNvSpPr>
          <p:nvPr/>
        </p:nvSpPr>
        <p:spPr bwMode="auto">
          <a:xfrm>
            <a:off x="3048000" y="38862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41</a:t>
            </a:r>
          </a:p>
        </p:txBody>
      </p:sp>
      <p:sp>
        <p:nvSpPr>
          <p:cNvPr id="2387047" name="Rectangle 103"/>
          <p:cNvSpPr>
            <a:spLocks noChangeArrowheads="1"/>
          </p:cNvSpPr>
          <p:nvPr/>
        </p:nvSpPr>
        <p:spPr bwMode="blackWhite">
          <a:xfrm>
            <a:off x="3048000" y="25146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7048" name="Rectangle 104"/>
          <p:cNvSpPr>
            <a:spLocks noChangeArrowheads="1"/>
          </p:cNvSpPr>
          <p:nvPr/>
        </p:nvSpPr>
        <p:spPr bwMode="auto">
          <a:xfrm>
            <a:off x="3048000" y="41148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2387049" name="Rectangle 105"/>
          <p:cNvSpPr>
            <a:spLocks noChangeArrowheads="1"/>
          </p:cNvSpPr>
          <p:nvPr/>
        </p:nvSpPr>
        <p:spPr bwMode="auto">
          <a:xfrm>
            <a:off x="2805113" y="29813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R2</a:t>
            </a:r>
          </a:p>
        </p:txBody>
      </p:sp>
      <p:sp>
        <p:nvSpPr>
          <p:cNvPr id="2387050" name="Rectangle 106"/>
          <p:cNvSpPr>
            <a:spLocks noChangeArrowheads="1"/>
          </p:cNvSpPr>
          <p:nvPr/>
        </p:nvSpPr>
        <p:spPr bwMode="auto">
          <a:xfrm>
            <a:off x="2805113" y="32099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R3</a:t>
            </a:r>
          </a:p>
        </p:txBody>
      </p:sp>
      <p:sp>
        <p:nvSpPr>
          <p:cNvPr id="2387051" name="Rectangle 107"/>
          <p:cNvSpPr>
            <a:spLocks noChangeArrowheads="1"/>
          </p:cNvSpPr>
          <p:nvPr/>
        </p:nvSpPr>
        <p:spPr bwMode="auto">
          <a:xfrm>
            <a:off x="2805113" y="34385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R4</a:t>
            </a:r>
          </a:p>
        </p:txBody>
      </p:sp>
      <p:sp>
        <p:nvSpPr>
          <p:cNvPr id="2387052" name="Rectangle 108"/>
          <p:cNvSpPr>
            <a:spLocks noChangeArrowheads="1"/>
          </p:cNvSpPr>
          <p:nvPr/>
        </p:nvSpPr>
        <p:spPr bwMode="auto">
          <a:xfrm>
            <a:off x="2805113" y="36671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R5</a:t>
            </a:r>
          </a:p>
        </p:txBody>
      </p:sp>
      <p:sp>
        <p:nvSpPr>
          <p:cNvPr id="2387053" name="Rectangle 109"/>
          <p:cNvSpPr>
            <a:spLocks noChangeArrowheads="1"/>
          </p:cNvSpPr>
          <p:nvPr/>
        </p:nvSpPr>
        <p:spPr bwMode="auto">
          <a:xfrm>
            <a:off x="2805113" y="27527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R1</a:t>
            </a:r>
          </a:p>
        </p:txBody>
      </p:sp>
      <p:sp>
        <p:nvSpPr>
          <p:cNvPr id="2387054" name="Rectangle 110"/>
          <p:cNvSpPr>
            <a:spLocks noChangeArrowheads="1"/>
          </p:cNvSpPr>
          <p:nvPr/>
        </p:nvSpPr>
        <p:spPr bwMode="auto">
          <a:xfrm>
            <a:off x="2805113" y="38957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R6</a:t>
            </a:r>
          </a:p>
        </p:txBody>
      </p:sp>
      <p:sp>
        <p:nvSpPr>
          <p:cNvPr id="2387055" name="Rectangle 111"/>
          <p:cNvSpPr>
            <a:spLocks noChangeArrowheads="1"/>
          </p:cNvSpPr>
          <p:nvPr/>
        </p:nvSpPr>
        <p:spPr bwMode="auto">
          <a:xfrm>
            <a:off x="2805113" y="25241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 dirty="0">
                <a:solidFill>
                  <a:schemeClr val="bg1"/>
                </a:solidFill>
              </a:rPr>
              <a:t>R0</a:t>
            </a:r>
          </a:p>
        </p:txBody>
      </p:sp>
      <p:sp>
        <p:nvSpPr>
          <p:cNvPr id="2387056" name="Rectangle 112"/>
          <p:cNvSpPr>
            <a:spLocks noChangeArrowheads="1"/>
          </p:cNvSpPr>
          <p:nvPr/>
        </p:nvSpPr>
        <p:spPr bwMode="auto">
          <a:xfrm>
            <a:off x="2805113" y="41243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R7</a:t>
            </a:r>
          </a:p>
        </p:txBody>
      </p:sp>
      <p:sp>
        <p:nvSpPr>
          <p:cNvPr id="2387057" name="Text Box 113"/>
          <p:cNvSpPr txBox="1">
            <a:spLocks noChangeArrowheads="1"/>
          </p:cNvSpPr>
          <p:nvPr/>
        </p:nvSpPr>
        <p:spPr bwMode="auto">
          <a:xfrm>
            <a:off x="2071688" y="5400675"/>
            <a:ext cx="831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21-23</a:t>
            </a:r>
          </a:p>
        </p:txBody>
      </p:sp>
      <p:sp>
        <p:nvSpPr>
          <p:cNvPr id="2387058" name="Text Box 114"/>
          <p:cNvSpPr txBox="1">
            <a:spLocks noChangeArrowheads="1"/>
          </p:cNvSpPr>
          <p:nvPr/>
        </p:nvSpPr>
        <p:spPr bwMode="auto">
          <a:xfrm>
            <a:off x="8518525" y="4049713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2387059" name="Text Box 115"/>
          <p:cNvSpPr txBox="1">
            <a:spLocks noChangeArrowheads="1"/>
          </p:cNvSpPr>
          <p:nvPr/>
        </p:nvSpPr>
        <p:spPr bwMode="auto">
          <a:xfrm>
            <a:off x="8534400" y="4343400"/>
            <a:ext cx="5032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dest</a:t>
            </a:r>
          </a:p>
        </p:txBody>
      </p:sp>
      <p:sp>
        <p:nvSpPr>
          <p:cNvPr id="2387060" name="Text Box 116"/>
          <p:cNvSpPr txBox="1">
            <a:spLocks noChangeArrowheads="1"/>
          </p:cNvSpPr>
          <p:nvPr/>
        </p:nvSpPr>
        <p:spPr bwMode="auto">
          <a:xfrm>
            <a:off x="0" y="4800600"/>
            <a:ext cx="1160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Fetch: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  add 3 1 2</a:t>
            </a:r>
          </a:p>
        </p:txBody>
      </p:sp>
      <p:sp>
        <p:nvSpPr>
          <p:cNvPr id="2387061" name="Text Box 117"/>
          <p:cNvSpPr txBox="1">
            <a:spLocks noChangeArrowheads="1"/>
          </p:cNvSpPr>
          <p:nvPr/>
        </p:nvSpPr>
        <p:spPr bwMode="auto">
          <a:xfrm>
            <a:off x="152400" y="152400"/>
            <a:ext cx="10550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add 3 1 2</a:t>
            </a:r>
          </a:p>
        </p:txBody>
      </p:sp>
      <p:sp>
        <p:nvSpPr>
          <p:cNvPr id="2387062" name="Text Box 118"/>
          <p:cNvSpPr txBox="1">
            <a:spLocks noChangeArrowheads="1"/>
          </p:cNvSpPr>
          <p:nvPr/>
        </p:nvSpPr>
        <p:spPr bwMode="auto">
          <a:xfrm>
            <a:off x="212725" y="6213475"/>
            <a:ext cx="8915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Time: 1</a:t>
            </a:r>
          </a:p>
        </p:txBody>
      </p:sp>
      <p:sp>
        <p:nvSpPr>
          <p:cNvPr id="120" name="TextBox 119"/>
          <p:cNvSpPr txBox="1"/>
          <p:nvPr>
            <p:custDataLst>
              <p:tags r:id="rId1"/>
            </p:custDataLst>
          </p:nvPr>
        </p:nvSpPr>
        <p:spPr>
          <a:xfrm>
            <a:off x="1295400" y="59537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21" name="TextBox 120"/>
          <p:cNvSpPr txBox="1"/>
          <p:nvPr>
            <p:custDataLst>
              <p:tags r:id="rId2"/>
            </p:custDataLst>
          </p:nvPr>
        </p:nvSpPr>
        <p:spPr>
          <a:xfrm>
            <a:off x="3505200" y="5943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22" name="TextBox 121"/>
          <p:cNvSpPr txBox="1"/>
          <p:nvPr>
            <p:custDataLst>
              <p:tags r:id="rId3"/>
            </p:custDataLst>
          </p:nvPr>
        </p:nvSpPr>
        <p:spPr>
          <a:xfrm>
            <a:off x="5257800" y="5943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23" name="TextBox 122"/>
          <p:cNvSpPr txBox="1"/>
          <p:nvPr>
            <p:custDataLst>
              <p:tags r:id="rId4"/>
            </p:custDataLst>
          </p:nvPr>
        </p:nvSpPr>
        <p:spPr>
          <a:xfrm>
            <a:off x="7162800" y="5943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MEM/WB</a:t>
            </a:r>
          </a:p>
        </p:txBody>
      </p:sp>
    </p:spTree>
    <p:extLst>
      <p:ext uri="{BB962C8B-B14F-4D97-AF65-F5344CB8AC3E}">
        <p14:creationId xmlns:p14="http://schemas.microsoft.com/office/powerpoint/2010/main" val="1945624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8994" name="Line 2"/>
          <p:cNvSpPr>
            <a:spLocks noChangeShapeType="1"/>
          </p:cNvSpPr>
          <p:nvPr/>
        </p:nvSpPr>
        <p:spPr bwMode="auto">
          <a:xfrm>
            <a:off x="8229600" y="5181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8995" name="Line 3"/>
          <p:cNvSpPr>
            <a:spLocks noChangeShapeType="1"/>
          </p:cNvSpPr>
          <p:nvPr/>
        </p:nvSpPr>
        <p:spPr bwMode="auto">
          <a:xfrm>
            <a:off x="6324600" y="46482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8996" name="Line 4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8997" name="Rectangle 5"/>
          <p:cNvSpPr>
            <a:spLocks noChangeArrowheads="1"/>
          </p:cNvSpPr>
          <p:nvPr/>
        </p:nvSpPr>
        <p:spPr bwMode="auto">
          <a:xfrm>
            <a:off x="304800" y="3124200"/>
            <a:ext cx="381000" cy="685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PC</a:t>
            </a:r>
          </a:p>
        </p:txBody>
      </p:sp>
      <p:sp>
        <p:nvSpPr>
          <p:cNvPr id="2388998" name="Rectangle 6"/>
          <p:cNvSpPr>
            <a:spLocks noChangeArrowheads="1"/>
          </p:cNvSpPr>
          <p:nvPr/>
        </p:nvSpPr>
        <p:spPr bwMode="ltGray">
          <a:xfrm>
            <a:off x="990600" y="3124200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Inst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2388999" name="Rectangle 7"/>
          <p:cNvSpPr>
            <a:spLocks noChangeArrowheads="1"/>
          </p:cNvSpPr>
          <p:nvPr/>
        </p:nvSpPr>
        <p:spPr bwMode="ltGray">
          <a:xfrm rot="-5400000">
            <a:off x="2095500" y="30099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chemeClr val="bg1"/>
                </a:solidFill>
              </a:rPr>
              <a:t>Register file</a:t>
            </a: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389000" name="AutoShape 8"/>
          <p:cNvSpPr>
            <a:spLocks noChangeArrowheads="1"/>
          </p:cNvSpPr>
          <p:nvPr/>
        </p:nvSpPr>
        <p:spPr bwMode="auto">
          <a:xfrm rot="-5400000">
            <a:off x="8134350" y="30670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X</a:t>
            </a:r>
          </a:p>
        </p:txBody>
      </p:sp>
      <p:grpSp>
        <p:nvGrpSpPr>
          <p:cNvPr id="2389001" name="Group 9"/>
          <p:cNvGrpSpPr>
            <a:grpSpLocks/>
          </p:cNvGrpSpPr>
          <p:nvPr/>
        </p:nvGrpSpPr>
        <p:grpSpPr bwMode="auto">
          <a:xfrm>
            <a:off x="5105400" y="2895600"/>
            <a:ext cx="531984" cy="1371600"/>
            <a:chOff x="-72" y="2365"/>
            <a:chExt cx="389" cy="1056"/>
          </a:xfrm>
          <a:solidFill>
            <a:schemeClr val="tx1"/>
          </a:solidFill>
        </p:grpSpPr>
        <p:sp>
          <p:nvSpPr>
            <p:cNvPr id="2389002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480 w 672"/>
                <a:gd name="T1" fmla="*/ 288 h 288"/>
                <a:gd name="T2" fmla="*/ 672 w 672"/>
                <a:gd name="T3" fmla="*/ 0 h 288"/>
                <a:gd name="T4" fmla="*/ 432 w 672"/>
                <a:gd name="T5" fmla="*/ 0 h 288"/>
                <a:gd name="T6" fmla="*/ 384 w 672"/>
                <a:gd name="T7" fmla="*/ 96 h 288"/>
                <a:gd name="T8" fmla="*/ 288 w 672"/>
                <a:gd name="T9" fmla="*/ 96 h 288"/>
                <a:gd name="T10" fmla="*/ 240 w 672"/>
                <a:gd name="T11" fmla="*/ 0 h 288"/>
                <a:gd name="T12" fmla="*/ 0 w 672"/>
                <a:gd name="T13" fmla="*/ 0 h 288"/>
                <a:gd name="T14" fmla="*/ 192 w 672"/>
                <a:gd name="T15" fmla="*/ 288 h 288"/>
                <a:gd name="T16" fmla="*/ 480 w 672"/>
                <a:gd name="T17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grp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89003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1" cy="5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1" dirty="0">
                  <a:solidFill>
                    <a:schemeClr val="bg1"/>
                  </a:solidFill>
                </a:rPr>
                <a:t>A</a:t>
              </a:r>
            </a:p>
            <a:p>
              <a:pPr eaLnBrk="1" hangingPunct="1"/>
              <a:r>
                <a:rPr lang="en-US" sz="1400" b="1" dirty="0">
                  <a:solidFill>
                    <a:schemeClr val="bg1"/>
                  </a:solidFill>
                </a:rPr>
                <a:t>L</a:t>
              </a:r>
            </a:p>
            <a:p>
              <a:pPr eaLnBrk="1" hangingPunct="1"/>
              <a:r>
                <a:rPr lang="en-US" sz="1400" b="1" dirty="0">
                  <a:solidFill>
                    <a:schemeClr val="bg1"/>
                  </a:solidFill>
                </a:rPr>
                <a:t>U</a:t>
              </a:r>
            </a:p>
          </p:txBody>
        </p:sp>
      </p:grpSp>
      <p:sp>
        <p:nvSpPr>
          <p:cNvPr id="2389004" name="AutoShape 12"/>
          <p:cNvSpPr>
            <a:spLocks noChangeArrowheads="1"/>
          </p:cNvSpPr>
          <p:nvPr/>
        </p:nvSpPr>
        <p:spPr bwMode="auto">
          <a:xfrm rot="5400000" flipH="1">
            <a:off x="171450" y="12001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1" hangingPunct="1"/>
            <a:r>
              <a:rPr lang="en-US" sz="10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0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0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89005" name="Rectangle 13"/>
          <p:cNvSpPr>
            <a:spLocks noChangeArrowheads="1"/>
          </p:cNvSpPr>
          <p:nvPr/>
        </p:nvSpPr>
        <p:spPr bwMode="auto">
          <a:xfrm>
            <a:off x="609600" y="1981200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389006" name="Rectangle 14"/>
          <p:cNvSpPr>
            <a:spLocks noChangeArrowheads="1"/>
          </p:cNvSpPr>
          <p:nvPr/>
        </p:nvSpPr>
        <p:spPr bwMode="auto">
          <a:xfrm>
            <a:off x="16002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07" name="Rectangle 15"/>
          <p:cNvSpPr>
            <a:spLocks noChangeArrowheads="1"/>
          </p:cNvSpPr>
          <p:nvPr/>
        </p:nvSpPr>
        <p:spPr bwMode="auto">
          <a:xfrm>
            <a:off x="38100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08" name="Rectangle 16"/>
          <p:cNvSpPr>
            <a:spLocks noChangeArrowheads="1"/>
          </p:cNvSpPr>
          <p:nvPr/>
        </p:nvSpPr>
        <p:spPr bwMode="auto">
          <a:xfrm>
            <a:off x="58674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09" name="Rectangle 17"/>
          <p:cNvSpPr>
            <a:spLocks noChangeArrowheads="1"/>
          </p:cNvSpPr>
          <p:nvPr/>
        </p:nvSpPr>
        <p:spPr bwMode="ltGray">
          <a:xfrm>
            <a:off x="6629400" y="3124200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Data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2389010" name="Rectangle 18"/>
          <p:cNvSpPr>
            <a:spLocks noChangeArrowheads="1"/>
          </p:cNvSpPr>
          <p:nvPr/>
        </p:nvSpPr>
        <p:spPr bwMode="auto">
          <a:xfrm>
            <a:off x="77724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389011" name="Group 19"/>
          <p:cNvGrpSpPr>
            <a:grpSpLocks/>
          </p:cNvGrpSpPr>
          <p:nvPr/>
        </p:nvGrpSpPr>
        <p:grpSpPr bwMode="auto">
          <a:xfrm>
            <a:off x="1066800" y="1981200"/>
            <a:ext cx="388938" cy="762000"/>
            <a:chOff x="624" y="1248"/>
            <a:chExt cx="245" cy="480"/>
          </a:xfrm>
          <a:solidFill>
            <a:schemeClr val="tx1"/>
          </a:solidFill>
        </p:grpSpPr>
        <p:sp>
          <p:nvSpPr>
            <p:cNvPr id="2389012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89013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18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>
                  <a:solidFill>
                    <a:schemeClr val="bg1"/>
                  </a:solidFill>
                </a:rPr>
                <a:t>+</a:t>
              </a:r>
            </a:p>
          </p:txBody>
        </p:sp>
      </p:grpSp>
      <p:sp>
        <p:nvSpPr>
          <p:cNvPr id="2389014" name="Line 22"/>
          <p:cNvSpPr>
            <a:spLocks noChangeShapeType="1"/>
          </p:cNvSpPr>
          <p:nvPr/>
        </p:nvSpPr>
        <p:spPr bwMode="auto">
          <a:xfrm>
            <a:off x="1524000" y="3429000"/>
            <a:ext cx="76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15" name="Line 23"/>
          <p:cNvSpPr>
            <a:spLocks noChangeShapeType="1"/>
          </p:cNvSpPr>
          <p:nvPr/>
        </p:nvSpPr>
        <p:spPr bwMode="auto">
          <a:xfrm>
            <a:off x="1447800" y="23622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16" name="Line 24"/>
          <p:cNvSpPr>
            <a:spLocks noChangeShapeType="1"/>
          </p:cNvSpPr>
          <p:nvPr/>
        </p:nvSpPr>
        <p:spPr bwMode="auto">
          <a:xfrm flipV="1">
            <a:off x="1524000" y="1600200"/>
            <a:ext cx="0" cy="76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17" name="Line 25"/>
          <p:cNvSpPr>
            <a:spLocks noChangeShapeType="1"/>
          </p:cNvSpPr>
          <p:nvPr/>
        </p:nvSpPr>
        <p:spPr bwMode="auto">
          <a:xfrm flipH="1">
            <a:off x="714375" y="1600200"/>
            <a:ext cx="809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18" name="Line 26"/>
          <p:cNvSpPr>
            <a:spLocks noChangeShapeType="1"/>
          </p:cNvSpPr>
          <p:nvPr/>
        </p:nvSpPr>
        <p:spPr bwMode="auto">
          <a:xfrm>
            <a:off x="838200" y="2133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19" name="Line 27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20" name="Line 28"/>
          <p:cNvSpPr>
            <a:spLocks noChangeShapeType="1"/>
          </p:cNvSpPr>
          <p:nvPr/>
        </p:nvSpPr>
        <p:spPr bwMode="auto">
          <a:xfrm flipV="1">
            <a:off x="838200" y="2590800"/>
            <a:ext cx="0" cy="838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21" name="Line 29"/>
          <p:cNvSpPr>
            <a:spLocks noChangeShapeType="1"/>
          </p:cNvSpPr>
          <p:nvPr/>
        </p:nvSpPr>
        <p:spPr bwMode="auto">
          <a:xfrm>
            <a:off x="838200" y="25908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22" name="Line 30"/>
          <p:cNvSpPr>
            <a:spLocks noChangeShapeType="1"/>
          </p:cNvSpPr>
          <p:nvPr/>
        </p:nvSpPr>
        <p:spPr bwMode="auto">
          <a:xfrm flipV="1">
            <a:off x="152400" y="1371600"/>
            <a:ext cx="0" cy="2057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23" name="Line 31"/>
          <p:cNvSpPr>
            <a:spLocks noChangeShapeType="1"/>
          </p:cNvSpPr>
          <p:nvPr/>
        </p:nvSpPr>
        <p:spPr bwMode="auto">
          <a:xfrm>
            <a:off x="152400" y="1371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24" name="Line 32"/>
          <p:cNvSpPr>
            <a:spLocks noChangeShapeType="1"/>
          </p:cNvSpPr>
          <p:nvPr/>
        </p:nvSpPr>
        <p:spPr bwMode="auto">
          <a:xfrm>
            <a:off x="152400" y="34290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25" name="Line 33"/>
          <p:cNvSpPr>
            <a:spLocks noChangeShapeType="1"/>
          </p:cNvSpPr>
          <p:nvPr/>
        </p:nvSpPr>
        <p:spPr bwMode="auto">
          <a:xfrm>
            <a:off x="2057400" y="3429000"/>
            <a:ext cx="76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26" name="Line 34"/>
          <p:cNvSpPr>
            <a:spLocks noChangeShapeType="1"/>
          </p:cNvSpPr>
          <p:nvPr/>
        </p:nvSpPr>
        <p:spPr bwMode="auto">
          <a:xfrm>
            <a:off x="2133600" y="3048000"/>
            <a:ext cx="0" cy="2590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27" name="Line 35"/>
          <p:cNvSpPr>
            <a:spLocks noChangeShapeType="1"/>
          </p:cNvSpPr>
          <p:nvPr/>
        </p:nvSpPr>
        <p:spPr bwMode="auto">
          <a:xfrm>
            <a:off x="2133600" y="4419600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28" name="Line 36"/>
          <p:cNvSpPr>
            <a:spLocks noChangeShapeType="1"/>
          </p:cNvSpPr>
          <p:nvPr/>
        </p:nvSpPr>
        <p:spPr bwMode="auto">
          <a:xfrm>
            <a:off x="2133600" y="30480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29" name="Line 37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30" name="Line 38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31" name="Line 39"/>
          <p:cNvSpPr>
            <a:spLocks noChangeShapeType="1"/>
          </p:cNvSpPr>
          <p:nvPr/>
        </p:nvSpPr>
        <p:spPr bwMode="auto">
          <a:xfrm>
            <a:off x="3429000" y="32004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32" name="Line 40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33" name="Line 41"/>
          <p:cNvSpPr>
            <a:spLocks noChangeShapeType="1"/>
          </p:cNvSpPr>
          <p:nvPr/>
        </p:nvSpPr>
        <p:spPr bwMode="auto">
          <a:xfrm>
            <a:off x="4267200" y="3200400"/>
            <a:ext cx="838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34" name="Line 42"/>
          <p:cNvSpPr>
            <a:spLocks noChangeShapeType="1"/>
          </p:cNvSpPr>
          <p:nvPr/>
        </p:nvSpPr>
        <p:spPr bwMode="auto">
          <a:xfrm>
            <a:off x="2057400" y="2362200"/>
            <a:ext cx="1752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35" name="Line 43"/>
          <p:cNvSpPr>
            <a:spLocks noChangeShapeType="1"/>
          </p:cNvSpPr>
          <p:nvPr/>
        </p:nvSpPr>
        <p:spPr bwMode="auto">
          <a:xfrm>
            <a:off x="4267200" y="44196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36" name="AutoShape 44"/>
          <p:cNvSpPr>
            <a:spLocks noChangeArrowheads="1"/>
          </p:cNvSpPr>
          <p:nvPr/>
        </p:nvSpPr>
        <p:spPr bwMode="auto">
          <a:xfrm rot="-5400000">
            <a:off x="4324350" y="39052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89037" name="Line 45"/>
          <p:cNvSpPr>
            <a:spLocks noChangeShapeType="1"/>
          </p:cNvSpPr>
          <p:nvPr/>
        </p:nvSpPr>
        <p:spPr bwMode="auto">
          <a:xfrm flipH="1" flipV="1">
            <a:off x="4987925" y="4038600"/>
            <a:ext cx="1174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38" name="Line 46"/>
          <p:cNvSpPr>
            <a:spLocks noChangeShapeType="1"/>
          </p:cNvSpPr>
          <p:nvPr/>
        </p:nvSpPr>
        <p:spPr bwMode="auto">
          <a:xfrm>
            <a:off x="5586413" y="3505200"/>
            <a:ext cx="280987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39" name="Line 47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40" name="Line 48"/>
          <p:cNvSpPr>
            <a:spLocks noChangeShapeType="1"/>
          </p:cNvSpPr>
          <p:nvPr/>
        </p:nvSpPr>
        <p:spPr bwMode="auto">
          <a:xfrm flipV="1">
            <a:off x="6477000" y="2971800"/>
            <a:ext cx="0" cy="533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41" name="Line 49"/>
          <p:cNvSpPr>
            <a:spLocks noChangeShapeType="1"/>
          </p:cNvSpPr>
          <p:nvPr/>
        </p:nvSpPr>
        <p:spPr bwMode="auto">
          <a:xfrm>
            <a:off x="6477000" y="2971800"/>
            <a:ext cx="1295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42" name="Line 50"/>
          <p:cNvSpPr>
            <a:spLocks noChangeShapeType="1"/>
          </p:cNvSpPr>
          <p:nvPr/>
        </p:nvSpPr>
        <p:spPr bwMode="auto">
          <a:xfrm>
            <a:off x="74676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43" name="Line 51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44" name="Line 52"/>
          <p:cNvSpPr>
            <a:spLocks noChangeShapeType="1"/>
          </p:cNvSpPr>
          <p:nvPr/>
        </p:nvSpPr>
        <p:spPr bwMode="auto">
          <a:xfrm>
            <a:off x="8229600" y="29718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45" name="Line 53"/>
          <p:cNvSpPr>
            <a:spLocks noChangeShapeType="1"/>
          </p:cNvSpPr>
          <p:nvPr/>
        </p:nvSpPr>
        <p:spPr bwMode="auto">
          <a:xfrm>
            <a:off x="4343400" y="38100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46" name="Line 54"/>
          <p:cNvSpPr>
            <a:spLocks noChangeShapeType="1"/>
          </p:cNvSpPr>
          <p:nvPr/>
        </p:nvSpPr>
        <p:spPr bwMode="auto">
          <a:xfrm>
            <a:off x="4343400" y="4648200"/>
            <a:ext cx="1524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47" name="Line 55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48" name="Line 56"/>
          <p:cNvSpPr>
            <a:spLocks noChangeShapeType="1"/>
          </p:cNvSpPr>
          <p:nvPr/>
        </p:nvSpPr>
        <p:spPr bwMode="auto">
          <a:xfrm>
            <a:off x="2286000" y="35814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49" name="Line 57"/>
          <p:cNvSpPr>
            <a:spLocks noChangeShapeType="1"/>
          </p:cNvSpPr>
          <p:nvPr/>
        </p:nvSpPr>
        <p:spPr bwMode="auto">
          <a:xfrm>
            <a:off x="2133600" y="51054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50" name="Line 58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51" name="Line 59"/>
          <p:cNvSpPr>
            <a:spLocks noChangeShapeType="1"/>
          </p:cNvSpPr>
          <p:nvPr/>
        </p:nvSpPr>
        <p:spPr bwMode="auto">
          <a:xfrm flipV="1">
            <a:off x="6477000" y="1143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52" name="Line 60"/>
          <p:cNvSpPr>
            <a:spLocks noChangeShapeType="1"/>
          </p:cNvSpPr>
          <p:nvPr/>
        </p:nvSpPr>
        <p:spPr bwMode="auto">
          <a:xfrm flipH="1">
            <a:off x="719138" y="1143000"/>
            <a:ext cx="57578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57" name="Line 65"/>
          <p:cNvSpPr>
            <a:spLocks noChangeShapeType="1"/>
          </p:cNvSpPr>
          <p:nvPr/>
        </p:nvSpPr>
        <p:spPr bwMode="auto">
          <a:xfrm>
            <a:off x="4267200" y="5638800"/>
            <a:ext cx="1600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58" name="Line 66"/>
          <p:cNvSpPr>
            <a:spLocks noChangeShapeType="1"/>
          </p:cNvSpPr>
          <p:nvPr/>
        </p:nvSpPr>
        <p:spPr bwMode="auto">
          <a:xfrm>
            <a:off x="6324600" y="5638800"/>
            <a:ext cx="1447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59" name="Line 67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60" name="AutoShape 68"/>
          <p:cNvSpPr>
            <a:spLocks noChangeArrowheads="1"/>
          </p:cNvSpPr>
          <p:nvPr/>
        </p:nvSpPr>
        <p:spPr bwMode="auto">
          <a:xfrm rot="-5400000">
            <a:off x="2724150" y="5124450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89061" name="Text Box 69"/>
          <p:cNvSpPr txBox="1">
            <a:spLocks noChangeArrowheads="1"/>
          </p:cNvSpPr>
          <p:nvPr/>
        </p:nvSpPr>
        <p:spPr bwMode="auto">
          <a:xfrm>
            <a:off x="2081213" y="4862513"/>
            <a:ext cx="679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0-2</a:t>
            </a:r>
          </a:p>
        </p:txBody>
      </p:sp>
      <p:sp>
        <p:nvSpPr>
          <p:cNvPr id="2389062" name="Text Box 70"/>
          <p:cNvSpPr txBox="1">
            <a:spLocks noChangeArrowheads="1"/>
          </p:cNvSpPr>
          <p:nvPr/>
        </p:nvSpPr>
        <p:spPr bwMode="auto">
          <a:xfrm>
            <a:off x="2079625" y="5100638"/>
            <a:ext cx="831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15-17</a:t>
            </a:r>
          </a:p>
        </p:txBody>
      </p:sp>
      <p:sp>
        <p:nvSpPr>
          <p:cNvPr id="2389063" name="Line 71"/>
          <p:cNvSpPr>
            <a:spLocks noChangeShapeType="1"/>
          </p:cNvSpPr>
          <p:nvPr/>
        </p:nvSpPr>
        <p:spPr bwMode="auto">
          <a:xfrm>
            <a:off x="2133600" y="5638800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64" name="Rectangle 72"/>
          <p:cNvSpPr>
            <a:spLocks noChangeArrowheads="1"/>
          </p:cNvSpPr>
          <p:nvPr/>
        </p:nvSpPr>
        <p:spPr bwMode="auto">
          <a:xfrm>
            <a:off x="38100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add</a:t>
            </a:r>
          </a:p>
        </p:txBody>
      </p:sp>
      <p:sp>
        <p:nvSpPr>
          <p:cNvPr id="2389065" name="Rectangle 73"/>
          <p:cNvSpPr>
            <a:spLocks noChangeArrowheads="1"/>
          </p:cNvSpPr>
          <p:nvPr/>
        </p:nvSpPr>
        <p:spPr bwMode="auto">
          <a:xfrm>
            <a:off x="38100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389066" name="Rectangle 74"/>
          <p:cNvSpPr>
            <a:spLocks noChangeArrowheads="1"/>
          </p:cNvSpPr>
          <p:nvPr/>
        </p:nvSpPr>
        <p:spPr bwMode="auto">
          <a:xfrm>
            <a:off x="3810000" y="4267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389067" name="Rectangle 75"/>
          <p:cNvSpPr>
            <a:spLocks noChangeArrowheads="1"/>
          </p:cNvSpPr>
          <p:nvPr/>
        </p:nvSpPr>
        <p:spPr bwMode="auto">
          <a:xfrm>
            <a:off x="3810000" y="36576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389068" name="Rectangle 76"/>
          <p:cNvSpPr>
            <a:spLocks noChangeArrowheads="1"/>
          </p:cNvSpPr>
          <p:nvPr/>
        </p:nvSpPr>
        <p:spPr bwMode="auto">
          <a:xfrm>
            <a:off x="3810000" y="30480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2389069" name="Rectangle 77"/>
          <p:cNvSpPr>
            <a:spLocks noChangeArrowheads="1"/>
          </p:cNvSpPr>
          <p:nvPr/>
        </p:nvSpPr>
        <p:spPr bwMode="auto">
          <a:xfrm>
            <a:off x="3810000" y="2209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389070" name="Rectangle 78"/>
          <p:cNvSpPr>
            <a:spLocks noChangeArrowheads="1"/>
          </p:cNvSpPr>
          <p:nvPr/>
        </p:nvSpPr>
        <p:spPr bwMode="auto">
          <a:xfrm>
            <a:off x="1600200" y="2209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389071" name="Rectangle 79"/>
          <p:cNvSpPr>
            <a:spLocks noChangeArrowheads="1"/>
          </p:cNvSpPr>
          <p:nvPr/>
        </p:nvSpPr>
        <p:spPr bwMode="auto">
          <a:xfrm>
            <a:off x="5867400" y="1981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9072" name="Rectangle 80"/>
          <p:cNvSpPr>
            <a:spLocks noChangeArrowheads="1"/>
          </p:cNvSpPr>
          <p:nvPr/>
        </p:nvSpPr>
        <p:spPr bwMode="auto">
          <a:xfrm>
            <a:off x="5867400" y="3352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9073" name="Rectangle 81"/>
          <p:cNvSpPr>
            <a:spLocks noChangeArrowheads="1"/>
          </p:cNvSpPr>
          <p:nvPr/>
        </p:nvSpPr>
        <p:spPr bwMode="auto">
          <a:xfrm>
            <a:off x="58674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nop</a:t>
            </a:r>
          </a:p>
        </p:txBody>
      </p:sp>
      <p:sp>
        <p:nvSpPr>
          <p:cNvPr id="2389074" name="Rectangle 82"/>
          <p:cNvSpPr>
            <a:spLocks noChangeArrowheads="1"/>
          </p:cNvSpPr>
          <p:nvPr/>
        </p:nvSpPr>
        <p:spPr bwMode="auto">
          <a:xfrm>
            <a:off x="58674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9075" name="Rectangle 83"/>
          <p:cNvSpPr>
            <a:spLocks noChangeArrowheads="1"/>
          </p:cNvSpPr>
          <p:nvPr/>
        </p:nvSpPr>
        <p:spPr bwMode="auto">
          <a:xfrm>
            <a:off x="5867400" y="4495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9076" name="Line 84"/>
          <p:cNvSpPr>
            <a:spLocks noChangeShapeType="1"/>
          </p:cNvSpPr>
          <p:nvPr/>
        </p:nvSpPr>
        <p:spPr bwMode="auto">
          <a:xfrm>
            <a:off x="4267200" y="5181600"/>
            <a:ext cx="1600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77" name="Rectangle 85"/>
          <p:cNvSpPr>
            <a:spLocks noChangeArrowheads="1"/>
          </p:cNvSpPr>
          <p:nvPr/>
        </p:nvSpPr>
        <p:spPr bwMode="auto">
          <a:xfrm>
            <a:off x="77724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nop</a:t>
            </a:r>
          </a:p>
        </p:txBody>
      </p:sp>
      <p:sp>
        <p:nvSpPr>
          <p:cNvPr id="2389078" name="Rectangle 86"/>
          <p:cNvSpPr>
            <a:spLocks noChangeArrowheads="1"/>
          </p:cNvSpPr>
          <p:nvPr/>
        </p:nvSpPr>
        <p:spPr bwMode="auto">
          <a:xfrm>
            <a:off x="77724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9079" name="Rectangle 87"/>
          <p:cNvSpPr>
            <a:spLocks noChangeArrowheads="1"/>
          </p:cNvSpPr>
          <p:nvPr/>
        </p:nvSpPr>
        <p:spPr bwMode="auto">
          <a:xfrm>
            <a:off x="7772400" y="2819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9080" name="Rectangle 88"/>
          <p:cNvSpPr>
            <a:spLocks noChangeArrowheads="1"/>
          </p:cNvSpPr>
          <p:nvPr/>
        </p:nvSpPr>
        <p:spPr bwMode="auto">
          <a:xfrm>
            <a:off x="7772400" y="3352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9081" name="Line 89"/>
          <p:cNvSpPr>
            <a:spLocks noChangeShapeType="1"/>
          </p:cNvSpPr>
          <p:nvPr/>
        </p:nvSpPr>
        <p:spPr bwMode="auto">
          <a:xfrm>
            <a:off x="6324600" y="5181600"/>
            <a:ext cx="1447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82" name="Line 90"/>
          <p:cNvSpPr>
            <a:spLocks noChangeShapeType="1"/>
          </p:cNvSpPr>
          <p:nvPr/>
        </p:nvSpPr>
        <p:spPr bwMode="auto">
          <a:xfrm flipH="1">
            <a:off x="8382000" y="4648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83" name="Line 91"/>
          <p:cNvSpPr>
            <a:spLocks noChangeShapeType="1"/>
          </p:cNvSpPr>
          <p:nvPr/>
        </p:nvSpPr>
        <p:spPr bwMode="auto">
          <a:xfrm flipH="1">
            <a:off x="8382000" y="4343400"/>
            <a:ext cx="6096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84" name="Line 92"/>
          <p:cNvSpPr>
            <a:spLocks noChangeShapeType="1"/>
          </p:cNvSpPr>
          <p:nvPr/>
        </p:nvSpPr>
        <p:spPr bwMode="auto">
          <a:xfrm>
            <a:off x="8796338" y="3200400"/>
            <a:ext cx="1952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85" name="Line 93"/>
          <p:cNvSpPr>
            <a:spLocks noChangeShapeType="1"/>
          </p:cNvSpPr>
          <p:nvPr/>
        </p:nvSpPr>
        <p:spPr bwMode="auto">
          <a:xfrm>
            <a:off x="8991600" y="32004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86" name="Line 94"/>
          <p:cNvSpPr>
            <a:spLocks noChangeShapeType="1"/>
          </p:cNvSpPr>
          <p:nvPr/>
        </p:nvSpPr>
        <p:spPr bwMode="auto">
          <a:xfrm flipV="1">
            <a:off x="8991600" y="4648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89087" name="Rectangle 95"/>
          <p:cNvSpPr>
            <a:spLocks noChangeArrowheads="1"/>
          </p:cNvSpPr>
          <p:nvPr/>
        </p:nvSpPr>
        <p:spPr bwMode="auto">
          <a:xfrm>
            <a:off x="5867400" y="2590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9088" name="Rectangle 96"/>
          <p:cNvSpPr>
            <a:spLocks noChangeArrowheads="1"/>
          </p:cNvSpPr>
          <p:nvPr/>
        </p:nvSpPr>
        <p:spPr bwMode="auto">
          <a:xfrm rot="5400000">
            <a:off x="1066800" y="3200400"/>
            <a:ext cx="15240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nand  6 4  5</a:t>
            </a:r>
          </a:p>
        </p:txBody>
      </p:sp>
      <p:sp>
        <p:nvSpPr>
          <p:cNvPr id="2389089" name="Rectangle 97"/>
          <p:cNvSpPr>
            <a:spLocks noChangeArrowheads="1"/>
          </p:cNvSpPr>
          <p:nvPr/>
        </p:nvSpPr>
        <p:spPr bwMode="auto">
          <a:xfrm>
            <a:off x="3048000" y="29718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389090" name="Rectangle 98"/>
          <p:cNvSpPr>
            <a:spLocks noChangeArrowheads="1"/>
          </p:cNvSpPr>
          <p:nvPr/>
        </p:nvSpPr>
        <p:spPr bwMode="auto">
          <a:xfrm>
            <a:off x="3048000" y="32004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2389091" name="Rectangle 99"/>
          <p:cNvSpPr>
            <a:spLocks noChangeArrowheads="1"/>
          </p:cNvSpPr>
          <p:nvPr/>
        </p:nvSpPr>
        <p:spPr bwMode="auto">
          <a:xfrm>
            <a:off x="3048000" y="34290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2389092" name="Rectangle 100"/>
          <p:cNvSpPr>
            <a:spLocks noChangeArrowheads="1"/>
          </p:cNvSpPr>
          <p:nvPr/>
        </p:nvSpPr>
        <p:spPr bwMode="auto">
          <a:xfrm>
            <a:off x="3048000" y="36576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389093" name="Rectangle 101"/>
          <p:cNvSpPr>
            <a:spLocks noChangeArrowheads="1"/>
          </p:cNvSpPr>
          <p:nvPr/>
        </p:nvSpPr>
        <p:spPr bwMode="auto">
          <a:xfrm>
            <a:off x="3048000" y="27432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2389094" name="Rectangle 102"/>
          <p:cNvSpPr>
            <a:spLocks noChangeArrowheads="1"/>
          </p:cNvSpPr>
          <p:nvPr/>
        </p:nvSpPr>
        <p:spPr bwMode="auto">
          <a:xfrm>
            <a:off x="3048000" y="38862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41</a:t>
            </a:r>
          </a:p>
        </p:txBody>
      </p:sp>
      <p:sp>
        <p:nvSpPr>
          <p:cNvPr id="2389095" name="Rectangle 103"/>
          <p:cNvSpPr>
            <a:spLocks noChangeArrowheads="1"/>
          </p:cNvSpPr>
          <p:nvPr/>
        </p:nvSpPr>
        <p:spPr bwMode="blackWhite">
          <a:xfrm>
            <a:off x="3048000" y="25146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89096" name="Rectangle 104"/>
          <p:cNvSpPr>
            <a:spLocks noChangeArrowheads="1"/>
          </p:cNvSpPr>
          <p:nvPr/>
        </p:nvSpPr>
        <p:spPr bwMode="auto">
          <a:xfrm>
            <a:off x="3048000" y="41148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2389097" name="Rectangle 105"/>
          <p:cNvSpPr>
            <a:spLocks noChangeArrowheads="1"/>
          </p:cNvSpPr>
          <p:nvPr/>
        </p:nvSpPr>
        <p:spPr bwMode="auto">
          <a:xfrm>
            <a:off x="2805113" y="29813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R2</a:t>
            </a:r>
          </a:p>
        </p:txBody>
      </p:sp>
      <p:sp>
        <p:nvSpPr>
          <p:cNvPr id="2389098" name="Rectangle 106"/>
          <p:cNvSpPr>
            <a:spLocks noChangeArrowheads="1"/>
          </p:cNvSpPr>
          <p:nvPr/>
        </p:nvSpPr>
        <p:spPr bwMode="auto">
          <a:xfrm>
            <a:off x="2805113" y="32099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R3</a:t>
            </a:r>
          </a:p>
        </p:txBody>
      </p:sp>
      <p:sp>
        <p:nvSpPr>
          <p:cNvPr id="2389099" name="Rectangle 107"/>
          <p:cNvSpPr>
            <a:spLocks noChangeArrowheads="1"/>
          </p:cNvSpPr>
          <p:nvPr/>
        </p:nvSpPr>
        <p:spPr bwMode="auto">
          <a:xfrm>
            <a:off x="2805113" y="34385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R4</a:t>
            </a:r>
          </a:p>
        </p:txBody>
      </p:sp>
      <p:sp>
        <p:nvSpPr>
          <p:cNvPr id="2389100" name="Rectangle 108"/>
          <p:cNvSpPr>
            <a:spLocks noChangeArrowheads="1"/>
          </p:cNvSpPr>
          <p:nvPr/>
        </p:nvSpPr>
        <p:spPr bwMode="auto">
          <a:xfrm>
            <a:off x="2805113" y="36671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R5</a:t>
            </a:r>
          </a:p>
        </p:txBody>
      </p:sp>
      <p:sp>
        <p:nvSpPr>
          <p:cNvPr id="2389101" name="Rectangle 109"/>
          <p:cNvSpPr>
            <a:spLocks noChangeArrowheads="1"/>
          </p:cNvSpPr>
          <p:nvPr/>
        </p:nvSpPr>
        <p:spPr bwMode="auto">
          <a:xfrm>
            <a:off x="2805113" y="27527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R1</a:t>
            </a:r>
          </a:p>
        </p:txBody>
      </p:sp>
      <p:sp>
        <p:nvSpPr>
          <p:cNvPr id="2389102" name="Rectangle 110"/>
          <p:cNvSpPr>
            <a:spLocks noChangeArrowheads="1"/>
          </p:cNvSpPr>
          <p:nvPr/>
        </p:nvSpPr>
        <p:spPr bwMode="auto">
          <a:xfrm>
            <a:off x="2805113" y="38957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R6</a:t>
            </a:r>
          </a:p>
        </p:txBody>
      </p:sp>
      <p:sp>
        <p:nvSpPr>
          <p:cNvPr id="2389103" name="Rectangle 111"/>
          <p:cNvSpPr>
            <a:spLocks noChangeArrowheads="1"/>
          </p:cNvSpPr>
          <p:nvPr/>
        </p:nvSpPr>
        <p:spPr bwMode="auto">
          <a:xfrm>
            <a:off x="2805113" y="25241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R0</a:t>
            </a:r>
          </a:p>
        </p:txBody>
      </p:sp>
      <p:sp>
        <p:nvSpPr>
          <p:cNvPr id="2389104" name="Rectangle 112"/>
          <p:cNvSpPr>
            <a:spLocks noChangeArrowheads="1"/>
          </p:cNvSpPr>
          <p:nvPr/>
        </p:nvSpPr>
        <p:spPr bwMode="auto">
          <a:xfrm>
            <a:off x="2805113" y="41243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R7</a:t>
            </a:r>
          </a:p>
        </p:txBody>
      </p:sp>
      <p:sp>
        <p:nvSpPr>
          <p:cNvPr id="2389105" name="Text Box 113"/>
          <p:cNvSpPr txBox="1">
            <a:spLocks noChangeArrowheads="1"/>
          </p:cNvSpPr>
          <p:nvPr/>
        </p:nvSpPr>
        <p:spPr bwMode="auto">
          <a:xfrm>
            <a:off x="2319338" y="2814638"/>
            <a:ext cx="263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389106" name="Text Box 114"/>
          <p:cNvSpPr txBox="1">
            <a:spLocks noChangeArrowheads="1"/>
          </p:cNvSpPr>
          <p:nvPr/>
        </p:nvSpPr>
        <p:spPr bwMode="auto">
          <a:xfrm>
            <a:off x="2324100" y="3048000"/>
            <a:ext cx="263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389107" name="Text Box 115"/>
          <p:cNvSpPr txBox="1">
            <a:spLocks noChangeArrowheads="1"/>
          </p:cNvSpPr>
          <p:nvPr/>
        </p:nvSpPr>
        <p:spPr bwMode="auto">
          <a:xfrm>
            <a:off x="2071688" y="5400675"/>
            <a:ext cx="831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21-23</a:t>
            </a:r>
          </a:p>
        </p:txBody>
      </p:sp>
      <p:sp>
        <p:nvSpPr>
          <p:cNvPr id="2389108" name="Text Box 116"/>
          <p:cNvSpPr txBox="1">
            <a:spLocks noChangeArrowheads="1"/>
          </p:cNvSpPr>
          <p:nvPr/>
        </p:nvSpPr>
        <p:spPr bwMode="auto">
          <a:xfrm>
            <a:off x="8518525" y="4049713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2389109" name="Text Box 117"/>
          <p:cNvSpPr txBox="1">
            <a:spLocks noChangeArrowheads="1"/>
          </p:cNvSpPr>
          <p:nvPr/>
        </p:nvSpPr>
        <p:spPr bwMode="auto">
          <a:xfrm>
            <a:off x="8534400" y="4343400"/>
            <a:ext cx="5032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dest</a:t>
            </a:r>
          </a:p>
        </p:txBody>
      </p:sp>
      <p:sp>
        <p:nvSpPr>
          <p:cNvPr id="2389110" name="Text Box 118"/>
          <p:cNvSpPr txBox="1">
            <a:spLocks noChangeArrowheads="1"/>
          </p:cNvSpPr>
          <p:nvPr/>
        </p:nvSpPr>
        <p:spPr bwMode="auto">
          <a:xfrm>
            <a:off x="-25400" y="4800600"/>
            <a:ext cx="12843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Fetch: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  nand 6 4 5</a:t>
            </a:r>
          </a:p>
        </p:txBody>
      </p:sp>
      <p:sp>
        <p:nvSpPr>
          <p:cNvPr id="2389111" name="Text Box 119"/>
          <p:cNvSpPr txBox="1">
            <a:spLocks noChangeArrowheads="1"/>
          </p:cNvSpPr>
          <p:nvPr/>
        </p:nvSpPr>
        <p:spPr bwMode="auto">
          <a:xfrm>
            <a:off x="152400" y="152400"/>
            <a:ext cx="33185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nand</a:t>
            </a:r>
            <a:r>
              <a:rPr lang="en-US" b="1" dirty="0">
                <a:solidFill>
                  <a:schemeClr val="bg1"/>
                </a:solidFill>
              </a:rPr>
              <a:t> 6 4 5          </a:t>
            </a:r>
            <a:r>
              <a:rPr lang="en-US" b="1" dirty="0" smtClean="0">
                <a:solidFill>
                  <a:schemeClr val="bg1"/>
                </a:solidFill>
              </a:rPr>
              <a:t>             add </a:t>
            </a:r>
            <a:r>
              <a:rPr lang="en-US" b="1" dirty="0">
                <a:solidFill>
                  <a:schemeClr val="bg1"/>
                </a:solidFill>
              </a:rPr>
              <a:t>3 1 2</a:t>
            </a:r>
          </a:p>
        </p:txBody>
      </p:sp>
      <p:sp>
        <p:nvSpPr>
          <p:cNvPr id="2389112" name="Text Box 120"/>
          <p:cNvSpPr txBox="1">
            <a:spLocks noChangeArrowheads="1"/>
          </p:cNvSpPr>
          <p:nvPr/>
        </p:nvSpPr>
        <p:spPr bwMode="auto">
          <a:xfrm>
            <a:off x="212725" y="6213475"/>
            <a:ext cx="8915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Time: 2</a:t>
            </a:r>
          </a:p>
        </p:txBody>
      </p:sp>
      <p:sp>
        <p:nvSpPr>
          <p:cNvPr id="122" name="TextBox 121"/>
          <p:cNvSpPr txBox="1"/>
          <p:nvPr>
            <p:custDataLst>
              <p:tags r:id="rId1"/>
            </p:custDataLst>
          </p:nvPr>
        </p:nvSpPr>
        <p:spPr>
          <a:xfrm>
            <a:off x="1295400" y="59537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23" name="TextBox 122"/>
          <p:cNvSpPr txBox="1"/>
          <p:nvPr>
            <p:custDataLst>
              <p:tags r:id="rId2"/>
            </p:custDataLst>
          </p:nvPr>
        </p:nvSpPr>
        <p:spPr>
          <a:xfrm>
            <a:off x="3505200" y="5943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24" name="TextBox 123"/>
          <p:cNvSpPr txBox="1"/>
          <p:nvPr>
            <p:custDataLst>
              <p:tags r:id="rId3"/>
            </p:custDataLst>
          </p:nvPr>
        </p:nvSpPr>
        <p:spPr>
          <a:xfrm>
            <a:off x="5257800" y="5943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25" name="TextBox 124"/>
          <p:cNvSpPr txBox="1"/>
          <p:nvPr>
            <p:custDataLst>
              <p:tags r:id="rId4"/>
            </p:custDataLst>
          </p:nvPr>
        </p:nvSpPr>
        <p:spPr>
          <a:xfrm>
            <a:off x="7162800" y="5943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MEM/WB</a:t>
            </a:r>
          </a:p>
        </p:txBody>
      </p:sp>
    </p:spTree>
    <p:extLst>
      <p:ext uri="{BB962C8B-B14F-4D97-AF65-F5344CB8AC3E}">
        <p14:creationId xmlns:p14="http://schemas.microsoft.com/office/powerpoint/2010/main" val="190792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1042" name="Line 2"/>
          <p:cNvSpPr>
            <a:spLocks noChangeShapeType="1"/>
          </p:cNvSpPr>
          <p:nvPr/>
        </p:nvSpPr>
        <p:spPr bwMode="auto">
          <a:xfrm>
            <a:off x="8229600" y="5181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43" name="Line 3"/>
          <p:cNvSpPr>
            <a:spLocks noChangeShapeType="1"/>
          </p:cNvSpPr>
          <p:nvPr/>
        </p:nvSpPr>
        <p:spPr bwMode="auto">
          <a:xfrm>
            <a:off x="6324600" y="46482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44" name="Line 4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45" name="Rectangle 5"/>
          <p:cNvSpPr>
            <a:spLocks noChangeArrowheads="1"/>
          </p:cNvSpPr>
          <p:nvPr/>
        </p:nvSpPr>
        <p:spPr bwMode="auto">
          <a:xfrm>
            <a:off x="304800" y="3124200"/>
            <a:ext cx="381000" cy="685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PC</a:t>
            </a:r>
          </a:p>
        </p:txBody>
      </p:sp>
      <p:sp>
        <p:nvSpPr>
          <p:cNvPr id="2391046" name="Rectangle 6"/>
          <p:cNvSpPr>
            <a:spLocks noChangeArrowheads="1"/>
          </p:cNvSpPr>
          <p:nvPr/>
        </p:nvSpPr>
        <p:spPr bwMode="ltGray">
          <a:xfrm>
            <a:off x="990600" y="3124200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Inst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2391047" name="Rectangle 7"/>
          <p:cNvSpPr>
            <a:spLocks noChangeArrowheads="1"/>
          </p:cNvSpPr>
          <p:nvPr/>
        </p:nvSpPr>
        <p:spPr bwMode="ltGray">
          <a:xfrm rot="-5400000">
            <a:off x="2095500" y="30099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chemeClr val="bg1"/>
                </a:solidFill>
              </a:rPr>
              <a:t>Register file</a:t>
            </a: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391048" name="AutoShape 8"/>
          <p:cNvSpPr>
            <a:spLocks noChangeArrowheads="1"/>
          </p:cNvSpPr>
          <p:nvPr/>
        </p:nvSpPr>
        <p:spPr bwMode="auto">
          <a:xfrm rot="-5400000">
            <a:off x="8134350" y="30670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X</a:t>
            </a:r>
          </a:p>
        </p:txBody>
      </p:sp>
      <p:grpSp>
        <p:nvGrpSpPr>
          <p:cNvPr id="2391049" name="Group 9"/>
          <p:cNvGrpSpPr>
            <a:grpSpLocks/>
          </p:cNvGrpSpPr>
          <p:nvPr/>
        </p:nvGrpSpPr>
        <p:grpSpPr bwMode="auto">
          <a:xfrm>
            <a:off x="5105400" y="2895600"/>
            <a:ext cx="531984" cy="1371600"/>
            <a:chOff x="-72" y="2365"/>
            <a:chExt cx="389" cy="1056"/>
          </a:xfrm>
          <a:solidFill>
            <a:schemeClr val="tx1"/>
          </a:solidFill>
        </p:grpSpPr>
        <p:sp>
          <p:nvSpPr>
            <p:cNvPr id="2391050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480 w 672"/>
                <a:gd name="T1" fmla="*/ 288 h 288"/>
                <a:gd name="T2" fmla="*/ 672 w 672"/>
                <a:gd name="T3" fmla="*/ 0 h 288"/>
                <a:gd name="T4" fmla="*/ 432 w 672"/>
                <a:gd name="T5" fmla="*/ 0 h 288"/>
                <a:gd name="T6" fmla="*/ 384 w 672"/>
                <a:gd name="T7" fmla="*/ 96 h 288"/>
                <a:gd name="T8" fmla="*/ 288 w 672"/>
                <a:gd name="T9" fmla="*/ 96 h 288"/>
                <a:gd name="T10" fmla="*/ 240 w 672"/>
                <a:gd name="T11" fmla="*/ 0 h 288"/>
                <a:gd name="T12" fmla="*/ 0 w 672"/>
                <a:gd name="T13" fmla="*/ 0 h 288"/>
                <a:gd name="T14" fmla="*/ 192 w 672"/>
                <a:gd name="T15" fmla="*/ 288 h 288"/>
                <a:gd name="T16" fmla="*/ 480 w 672"/>
                <a:gd name="T17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grp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91051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1" cy="5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1">
                  <a:solidFill>
                    <a:schemeClr val="bg1"/>
                  </a:solidFill>
                </a:rPr>
                <a:t>A</a:t>
              </a:r>
            </a:p>
            <a:p>
              <a:pPr eaLnBrk="1" hangingPunct="1"/>
              <a:r>
                <a:rPr lang="en-US" sz="1400" b="1">
                  <a:solidFill>
                    <a:schemeClr val="bg1"/>
                  </a:solidFill>
                </a:rPr>
                <a:t>L</a:t>
              </a:r>
            </a:p>
            <a:p>
              <a:pPr eaLnBrk="1" hangingPunct="1"/>
              <a:r>
                <a:rPr lang="en-US" sz="1400" b="1">
                  <a:solidFill>
                    <a:schemeClr val="bg1"/>
                  </a:solidFill>
                </a:rPr>
                <a:t>U</a:t>
              </a:r>
            </a:p>
          </p:txBody>
        </p:sp>
      </p:grpSp>
      <p:sp>
        <p:nvSpPr>
          <p:cNvPr id="2391052" name="AutoShape 12"/>
          <p:cNvSpPr>
            <a:spLocks noChangeArrowheads="1"/>
          </p:cNvSpPr>
          <p:nvPr/>
        </p:nvSpPr>
        <p:spPr bwMode="auto">
          <a:xfrm rot="5400000" flipH="1">
            <a:off x="171450" y="12001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1" hangingPunct="1"/>
            <a:r>
              <a:rPr lang="en-US" sz="1000" dirty="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000" dirty="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0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91053" name="Rectangle 13"/>
          <p:cNvSpPr>
            <a:spLocks noChangeArrowheads="1"/>
          </p:cNvSpPr>
          <p:nvPr/>
        </p:nvSpPr>
        <p:spPr bwMode="auto">
          <a:xfrm>
            <a:off x="609600" y="1981200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391054" name="Rectangle 14"/>
          <p:cNvSpPr>
            <a:spLocks noChangeArrowheads="1"/>
          </p:cNvSpPr>
          <p:nvPr/>
        </p:nvSpPr>
        <p:spPr bwMode="auto">
          <a:xfrm>
            <a:off x="16002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55" name="Rectangle 15"/>
          <p:cNvSpPr>
            <a:spLocks noChangeArrowheads="1"/>
          </p:cNvSpPr>
          <p:nvPr/>
        </p:nvSpPr>
        <p:spPr bwMode="auto">
          <a:xfrm>
            <a:off x="38100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56" name="Rectangle 16"/>
          <p:cNvSpPr>
            <a:spLocks noChangeArrowheads="1"/>
          </p:cNvSpPr>
          <p:nvPr/>
        </p:nvSpPr>
        <p:spPr bwMode="auto">
          <a:xfrm>
            <a:off x="58674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57" name="Rectangle 17"/>
          <p:cNvSpPr>
            <a:spLocks noChangeArrowheads="1"/>
          </p:cNvSpPr>
          <p:nvPr/>
        </p:nvSpPr>
        <p:spPr bwMode="ltGray">
          <a:xfrm>
            <a:off x="6629400" y="3124200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Data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2391058" name="Rectangle 18"/>
          <p:cNvSpPr>
            <a:spLocks noChangeArrowheads="1"/>
          </p:cNvSpPr>
          <p:nvPr/>
        </p:nvSpPr>
        <p:spPr bwMode="auto">
          <a:xfrm>
            <a:off x="77724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391059" name="Group 19"/>
          <p:cNvGrpSpPr>
            <a:grpSpLocks/>
          </p:cNvGrpSpPr>
          <p:nvPr/>
        </p:nvGrpSpPr>
        <p:grpSpPr bwMode="auto">
          <a:xfrm>
            <a:off x="1066800" y="1981200"/>
            <a:ext cx="388938" cy="762000"/>
            <a:chOff x="624" y="1248"/>
            <a:chExt cx="245" cy="480"/>
          </a:xfrm>
          <a:solidFill>
            <a:schemeClr val="tx1"/>
          </a:solidFill>
        </p:grpSpPr>
        <p:sp>
          <p:nvSpPr>
            <p:cNvPr id="2391060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91061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18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>
                  <a:solidFill>
                    <a:schemeClr val="bg1"/>
                  </a:solidFill>
                </a:rPr>
                <a:t>+</a:t>
              </a:r>
            </a:p>
          </p:txBody>
        </p:sp>
      </p:grpSp>
      <p:sp>
        <p:nvSpPr>
          <p:cNvPr id="2391062" name="Line 22"/>
          <p:cNvSpPr>
            <a:spLocks noChangeShapeType="1"/>
          </p:cNvSpPr>
          <p:nvPr/>
        </p:nvSpPr>
        <p:spPr bwMode="auto">
          <a:xfrm>
            <a:off x="1524000" y="3429000"/>
            <a:ext cx="76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63" name="Line 23"/>
          <p:cNvSpPr>
            <a:spLocks noChangeShapeType="1"/>
          </p:cNvSpPr>
          <p:nvPr/>
        </p:nvSpPr>
        <p:spPr bwMode="auto">
          <a:xfrm>
            <a:off x="1447800" y="23622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64" name="Line 24"/>
          <p:cNvSpPr>
            <a:spLocks noChangeShapeType="1"/>
          </p:cNvSpPr>
          <p:nvPr/>
        </p:nvSpPr>
        <p:spPr bwMode="auto">
          <a:xfrm flipV="1">
            <a:off x="1524000" y="1600200"/>
            <a:ext cx="0" cy="76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65" name="Line 25"/>
          <p:cNvSpPr>
            <a:spLocks noChangeShapeType="1"/>
          </p:cNvSpPr>
          <p:nvPr/>
        </p:nvSpPr>
        <p:spPr bwMode="auto">
          <a:xfrm flipH="1">
            <a:off x="714375" y="1600200"/>
            <a:ext cx="809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66" name="Line 26"/>
          <p:cNvSpPr>
            <a:spLocks noChangeShapeType="1"/>
          </p:cNvSpPr>
          <p:nvPr/>
        </p:nvSpPr>
        <p:spPr bwMode="auto">
          <a:xfrm>
            <a:off x="838200" y="2133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67" name="Line 27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68" name="Line 28"/>
          <p:cNvSpPr>
            <a:spLocks noChangeShapeType="1"/>
          </p:cNvSpPr>
          <p:nvPr/>
        </p:nvSpPr>
        <p:spPr bwMode="auto">
          <a:xfrm flipV="1">
            <a:off x="838200" y="2590800"/>
            <a:ext cx="0" cy="838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69" name="Line 29"/>
          <p:cNvSpPr>
            <a:spLocks noChangeShapeType="1"/>
          </p:cNvSpPr>
          <p:nvPr/>
        </p:nvSpPr>
        <p:spPr bwMode="auto">
          <a:xfrm>
            <a:off x="838200" y="25908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70" name="Line 30"/>
          <p:cNvSpPr>
            <a:spLocks noChangeShapeType="1"/>
          </p:cNvSpPr>
          <p:nvPr/>
        </p:nvSpPr>
        <p:spPr bwMode="auto">
          <a:xfrm flipV="1">
            <a:off x="152400" y="1371600"/>
            <a:ext cx="0" cy="2057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71" name="Line 31"/>
          <p:cNvSpPr>
            <a:spLocks noChangeShapeType="1"/>
          </p:cNvSpPr>
          <p:nvPr/>
        </p:nvSpPr>
        <p:spPr bwMode="auto">
          <a:xfrm>
            <a:off x="152400" y="1371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72" name="Line 32"/>
          <p:cNvSpPr>
            <a:spLocks noChangeShapeType="1"/>
          </p:cNvSpPr>
          <p:nvPr/>
        </p:nvSpPr>
        <p:spPr bwMode="auto">
          <a:xfrm>
            <a:off x="152400" y="34290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73" name="Line 33"/>
          <p:cNvSpPr>
            <a:spLocks noChangeShapeType="1"/>
          </p:cNvSpPr>
          <p:nvPr/>
        </p:nvSpPr>
        <p:spPr bwMode="auto">
          <a:xfrm>
            <a:off x="2057400" y="3429000"/>
            <a:ext cx="76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74" name="Line 34"/>
          <p:cNvSpPr>
            <a:spLocks noChangeShapeType="1"/>
          </p:cNvSpPr>
          <p:nvPr/>
        </p:nvSpPr>
        <p:spPr bwMode="auto">
          <a:xfrm>
            <a:off x="2133600" y="3048000"/>
            <a:ext cx="0" cy="2590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75" name="Line 35"/>
          <p:cNvSpPr>
            <a:spLocks noChangeShapeType="1"/>
          </p:cNvSpPr>
          <p:nvPr/>
        </p:nvSpPr>
        <p:spPr bwMode="auto">
          <a:xfrm>
            <a:off x="2133600" y="4419600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76" name="Line 36"/>
          <p:cNvSpPr>
            <a:spLocks noChangeShapeType="1"/>
          </p:cNvSpPr>
          <p:nvPr/>
        </p:nvSpPr>
        <p:spPr bwMode="auto">
          <a:xfrm>
            <a:off x="2133600" y="30480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77" name="Line 37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78" name="Line 38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79" name="Line 39"/>
          <p:cNvSpPr>
            <a:spLocks noChangeShapeType="1"/>
          </p:cNvSpPr>
          <p:nvPr/>
        </p:nvSpPr>
        <p:spPr bwMode="auto">
          <a:xfrm>
            <a:off x="3429000" y="32004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80" name="Line 40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81" name="Line 41"/>
          <p:cNvSpPr>
            <a:spLocks noChangeShapeType="1"/>
          </p:cNvSpPr>
          <p:nvPr/>
        </p:nvSpPr>
        <p:spPr bwMode="auto">
          <a:xfrm>
            <a:off x="4267200" y="320040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82" name="Line 42"/>
          <p:cNvSpPr>
            <a:spLocks noChangeShapeType="1"/>
          </p:cNvSpPr>
          <p:nvPr/>
        </p:nvSpPr>
        <p:spPr bwMode="auto">
          <a:xfrm>
            <a:off x="2057400" y="2362200"/>
            <a:ext cx="1752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83" name="Line 43"/>
          <p:cNvSpPr>
            <a:spLocks noChangeShapeType="1"/>
          </p:cNvSpPr>
          <p:nvPr/>
        </p:nvSpPr>
        <p:spPr bwMode="auto">
          <a:xfrm>
            <a:off x="4267200" y="44196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84" name="AutoShape 44"/>
          <p:cNvSpPr>
            <a:spLocks noChangeArrowheads="1"/>
          </p:cNvSpPr>
          <p:nvPr/>
        </p:nvSpPr>
        <p:spPr bwMode="auto">
          <a:xfrm rot="-5400000">
            <a:off x="4324350" y="39052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91085" name="Line 45"/>
          <p:cNvSpPr>
            <a:spLocks noChangeShapeType="1"/>
          </p:cNvSpPr>
          <p:nvPr/>
        </p:nvSpPr>
        <p:spPr bwMode="auto">
          <a:xfrm flipH="1" flipV="1">
            <a:off x="4987925" y="4038600"/>
            <a:ext cx="11747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86" name="Line 46"/>
          <p:cNvSpPr>
            <a:spLocks noChangeShapeType="1"/>
          </p:cNvSpPr>
          <p:nvPr/>
        </p:nvSpPr>
        <p:spPr bwMode="auto">
          <a:xfrm>
            <a:off x="5586413" y="3505200"/>
            <a:ext cx="2809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87" name="Line 47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88" name="Line 48"/>
          <p:cNvSpPr>
            <a:spLocks noChangeShapeType="1"/>
          </p:cNvSpPr>
          <p:nvPr/>
        </p:nvSpPr>
        <p:spPr bwMode="auto">
          <a:xfrm flipV="1">
            <a:off x="6477000" y="2971800"/>
            <a:ext cx="0" cy="533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89" name="Line 49"/>
          <p:cNvSpPr>
            <a:spLocks noChangeShapeType="1"/>
          </p:cNvSpPr>
          <p:nvPr/>
        </p:nvSpPr>
        <p:spPr bwMode="auto">
          <a:xfrm>
            <a:off x="6477000" y="2971800"/>
            <a:ext cx="1295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90" name="Line 50"/>
          <p:cNvSpPr>
            <a:spLocks noChangeShapeType="1"/>
          </p:cNvSpPr>
          <p:nvPr/>
        </p:nvSpPr>
        <p:spPr bwMode="auto">
          <a:xfrm>
            <a:off x="74676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91" name="Line 51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92" name="Line 52"/>
          <p:cNvSpPr>
            <a:spLocks noChangeShapeType="1"/>
          </p:cNvSpPr>
          <p:nvPr/>
        </p:nvSpPr>
        <p:spPr bwMode="auto">
          <a:xfrm>
            <a:off x="8229600" y="29718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93" name="Line 53"/>
          <p:cNvSpPr>
            <a:spLocks noChangeShapeType="1"/>
          </p:cNvSpPr>
          <p:nvPr/>
        </p:nvSpPr>
        <p:spPr bwMode="auto">
          <a:xfrm>
            <a:off x="4343400" y="38100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94" name="Line 54"/>
          <p:cNvSpPr>
            <a:spLocks noChangeShapeType="1"/>
          </p:cNvSpPr>
          <p:nvPr/>
        </p:nvSpPr>
        <p:spPr bwMode="auto">
          <a:xfrm>
            <a:off x="4343400" y="4648200"/>
            <a:ext cx="1524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95" name="Line 55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96" name="Line 56"/>
          <p:cNvSpPr>
            <a:spLocks noChangeShapeType="1"/>
          </p:cNvSpPr>
          <p:nvPr/>
        </p:nvSpPr>
        <p:spPr bwMode="auto">
          <a:xfrm>
            <a:off x="2286000" y="35814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97" name="Line 57"/>
          <p:cNvSpPr>
            <a:spLocks noChangeShapeType="1"/>
          </p:cNvSpPr>
          <p:nvPr/>
        </p:nvSpPr>
        <p:spPr bwMode="auto">
          <a:xfrm>
            <a:off x="2133600" y="51054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98" name="Line 58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099" name="Line 59"/>
          <p:cNvSpPr>
            <a:spLocks noChangeShapeType="1"/>
          </p:cNvSpPr>
          <p:nvPr/>
        </p:nvSpPr>
        <p:spPr bwMode="auto">
          <a:xfrm flipV="1">
            <a:off x="6477000" y="1143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100" name="Line 60"/>
          <p:cNvSpPr>
            <a:spLocks noChangeShapeType="1"/>
          </p:cNvSpPr>
          <p:nvPr/>
        </p:nvSpPr>
        <p:spPr bwMode="auto">
          <a:xfrm flipH="1">
            <a:off x="719138" y="1143000"/>
            <a:ext cx="57578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105" name="Line 65"/>
          <p:cNvSpPr>
            <a:spLocks noChangeShapeType="1"/>
          </p:cNvSpPr>
          <p:nvPr/>
        </p:nvSpPr>
        <p:spPr bwMode="auto">
          <a:xfrm>
            <a:off x="4267200" y="5638800"/>
            <a:ext cx="1600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106" name="Line 66"/>
          <p:cNvSpPr>
            <a:spLocks noChangeShapeType="1"/>
          </p:cNvSpPr>
          <p:nvPr/>
        </p:nvSpPr>
        <p:spPr bwMode="auto">
          <a:xfrm>
            <a:off x="6324600" y="5638800"/>
            <a:ext cx="1447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107" name="Line 67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108" name="AutoShape 68"/>
          <p:cNvSpPr>
            <a:spLocks noChangeArrowheads="1"/>
          </p:cNvSpPr>
          <p:nvPr/>
        </p:nvSpPr>
        <p:spPr bwMode="auto">
          <a:xfrm rot="-5400000">
            <a:off x="2724150" y="5124450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91109" name="Text Box 69"/>
          <p:cNvSpPr txBox="1">
            <a:spLocks noChangeArrowheads="1"/>
          </p:cNvSpPr>
          <p:nvPr/>
        </p:nvSpPr>
        <p:spPr bwMode="auto">
          <a:xfrm>
            <a:off x="2081213" y="4862513"/>
            <a:ext cx="679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rgbClr val="FF0000"/>
                </a:solidFill>
              </a:rPr>
              <a:t>Bits 0-2</a:t>
            </a:r>
          </a:p>
        </p:txBody>
      </p:sp>
      <p:sp>
        <p:nvSpPr>
          <p:cNvPr id="2391110" name="Text Box 70"/>
          <p:cNvSpPr txBox="1">
            <a:spLocks noChangeArrowheads="1"/>
          </p:cNvSpPr>
          <p:nvPr/>
        </p:nvSpPr>
        <p:spPr bwMode="auto">
          <a:xfrm>
            <a:off x="2079625" y="5100638"/>
            <a:ext cx="831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15-17</a:t>
            </a:r>
          </a:p>
        </p:txBody>
      </p:sp>
      <p:sp>
        <p:nvSpPr>
          <p:cNvPr id="2391111" name="Line 71"/>
          <p:cNvSpPr>
            <a:spLocks noChangeShapeType="1"/>
          </p:cNvSpPr>
          <p:nvPr/>
        </p:nvSpPr>
        <p:spPr bwMode="auto">
          <a:xfrm>
            <a:off x="2133600" y="5638800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112" name="Rectangle 72"/>
          <p:cNvSpPr>
            <a:spLocks noChangeArrowheads="1"/>
          </p:cNvSpPr>
          <p:nvPr/>
        </p:nvSpPr>
        <p:spPr bwMode="auto">
          <a:xfrm>
            <a:off x="38100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nand</a:t>
            </a:r>
          </a:p>
        </p:txBody>
      </p:sp>
      <p:sp>
        <p:nvSpPr>
          <p:cNvPr id="2391113" name="Rectangle 73"/>
          <p:cNvSpPr>
            <a:spLocks noChangeArrowheads="1"/>
          </p:cNvSpPr>
          <p:nvPr/>
        </p:nvSpPr>
        <p:spPr bwMode="auto">
          <a:xfrm>
            <a:off x="38100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391114" name="Rectangle 74"/>
          <p:cNvSpPr>
            <a:spLocks noChangeArrowheads="1"/>
          </p:cNvSpPr>
          <p:nvPr/>
        </p:nvSpPr>
        <p:spPr bwMode="auto">
          <a:xfrm>
            <a:off x="3810000" y="4267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391115" name="Rectangle 75"/>
          <p:cNvSpPr>
            <a:spLocks noChangeArrowheads="1"/>
          </p:cNvSpPr>
          <p:nvPr/>
        </p:nvSpPr>
        <p:spPr bwMode="auto">
          <a:xfrm>
            <a:off x="3810000" y="36576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391116" name="Rectangle 76"/>
          <p:cNvSpPr>
            <a:spLocks noChangeArrowheads="1"/>
          </p:cNvSpPr>
          <p:nvPr/>
        </p:nvSpPr>
        <p:spPr bwMode="auto">
          <a:xfrm>
            <a:off x="3810000" y="30480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2391117" name="Rectangle 77"/>
          <p:cNvSpPr>
            <a:spLocks noChangeArrowheads="1"/>
          </p:cNvSpPr>
          <p:nvPr/>
        </p:nvSpPr>
        <p:spPr bwMode="auto">
          <a:xfrm>
            <a:off x="3810000" y="2209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391118" name="Rectangle 78"/>
          <p:cNvSpPr>
            <a:spLocks noChangeArrowheads="1"/>
          </p:cNvSpPr>
          <p:nvPr/>
        </p:nvSpPr>
        <p:spPr bwMode="auto">
          <a:xfrm>
            <a:off x="1600200" y="2209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391119" name="Rectangle 79"/>
          <p:cNvSpPr>
            <a:spLocks noChangeArrowheads="1"/>
          </p:cNvSpPr>
          <p:nvPr/>
        </p:nvSpPr>
        <p:spPr bwMode="auto">
          <a:xfrm>
            <a:off x="5867400" y="1981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91120" name="Rectangle 80"/>
          <p:cNvSpPr>
            <a:spLocks noChangeArrowheads="1"/>
          </p:cNvSpPr>
          <p:nvPr/>
        </p:nvSpPr>
        <p:spPr bwMode="auto">
          <a:xfrm>
            <a:off x="5867400" y="3352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45</a:t>
            </a:r>
          </a:p>
        </p:txBody>
      </p:sp>
      <p:sp>
        <p:nvSpPr>
          <p:cNvPr id="2391121" name="Rectangle 81"/>
          <p:cNvSpPr>
            <a:spLocks noChangeArrowheads="1"/>
          </p:cNvSpPr>
          <p:nvPr/>
        </p:nvSpPr>
        <p:spPr bwMode="auto">
          <a:xfrm>
            <a:off x="58674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add</a:t>
            </a:r>
          </a:p>
        </p:txBody>
      </p:sp>
      <p:sp>
        <p:nvSpPr>
          <p:cNvPr id="2391122" name="Rectangle 82"/>
          <p:cNvSpPr>
            <a:spLocks noChangeArrowheads="1"/>
          </p:cNvSpPr>
          <p:nvPr/>
        </p:nvSpPr>
        <p:spPr bwMode="auto">
          <a:xfrm>
            <a:off x="58674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391123" name="Rectangle 83"/>
          <p:cNvSpPr>
            <a:spLocks noChangeArrowheads="1"/>
          </p:cNvSpPr>
          <p:nvPr/>
        </p:nvSpPr>
        <p:spPr bwMode="auto">
          <a:xfrm>
            <a:off x="5867400" y="4495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391124" name="Line 84"/>
          <p:cNvSpPr>
            <a:spLocks noChangeShapeType="1"/>
          </p:cNvSpPr>
          <p:nvPr/>
        </p:nvSpPr>
        <p:spPr bwMode="auto">
          <a:xfrm>
            <a:off x="4267200" y="5181600"/>
            <a:ext cx="1600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125" name="Rectangle 85"/>
          <p:cNvSpPr>
            <a:spLocks noChangeArrowheads="1"/>
          </p:cNvSpPr>
          <p:nvPr/>
        </p:nvSpPr>
        <p:spPr bwMode="auto">
          <a:xfrm>
            <a:off x="77724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nop</a:t>
            </a:r>
          </a:p>
        </p:txBody>
      </p:sp>
      <p:sp>
        <p:nvSpPr>
          <p:cNvPr id="2391126" name="Rectangle 86"/>
          <p:cNvSpPr>
            <a:spLocks noChangeArrowheads="1"/>
          </p:cNvSpPr>
          <p:nvPr/>
        </p:nvSpPr>
        <p:spPr bwMode="auto">
          <a:xfrm>
            <a:off x="77724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91127" name="Rectangle 87"/>
          <p:cNvSpPr>
            <a:spLocks noChangeArrowheads="1"/>
          </p:cNvSpPr>
          <p:nvPr/>
        </p:nvSpPr>
        <p:spPr bwMode="auto">
          <a:xfrm>
            <a:off x="7772400" y="2819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91128" name="Rectangle 88"/>
          <p:cNvSpPr>
            <a:spLocks noChangeArrowheads="1"/>
          </p:cNvSpPr>
          <p:nvPr/>
        </p:nvSpPr>
        <p:spPr bwMode="auto">
          <a:xfrm>
            <a:off x="7772400" y="3352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91129" name="Line 89"/>
          <p:cNvSpPr>
            <a:spLocks noChangeShapeType="1"/>
          </p:cNvSpPr>
          <p:nvPr/>
        </p:nvSpPr>
        <p:spPr bwMode="auto">
          <a:xfrm>
            <a:off x="6324600" y="5181600"/>
            <a:ext cx="1447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130" name="Line 90"/>
          <p:cNvSpPr>
            <a:spLocks noChangeShapeType="1"/>
          </p:cNvSpPr>
          <p:nvPr/>
        </p:nvSpPr>
        <p:spPr bwMode="auto">
          <a:xfrm flipH="1">
            <a:off x="8382000" y="4648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131" name="Line 91"/>
          <p:cNvSpPr>
            <a:spLocks noChangeShapeType="1"/>
          </p:cNvSpPr>
          <p:nvPr/>
        </p:nvSpPr>
        <p:spPr bwMode="auto">
          <a:xfrm flipH="1">
            <a:off x="8382000" y="4343400"/>
            <a:ext cx="6096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132" name="Line 92"/>
          <p:cNvSpPr>
            <a:spLocks noChangeShapeType="1"/>
          </p:cNvSpPr>
          <p:nvPr/>
        </p:nvSpPr>
        <p:spPr bwMode="auto">
          <a:xfrm>
            <a:off x="8796338" y="3200400"/>
            <a:ext cx="1952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133" name="Line 93"/>
          <p:cNvSpPr>
            <a:spLocks noChangeShapeType="1"/>
          </p:cNvSpPr>
          <p:nvPr/>
        </p:nvSpPr>
        <p:spPr bwMode="auto">
          <a:xfrm>
            <a:off x="8991600" y="32004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134" name="Line 94"/>
          <p:cNvSpPr>
            <a:spLocks noChangeShapeType="1"/>
          </p:cNvSpPr>
          <p:nvPr/>
        </p:nvSpPr>
        <p:spPr bwMode="auto">
          <a:xfrm flipV="1">
            <a:off x="8991600" y="4648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1135" name="Rectangle 95"/>
          <p:cNvSpPr>
            <a:spLocks noChangeArrowheads="1"/>
          </p:cNvSpPr>
          <p:nvPr/>
        </p:nvSpPr>
        <p:spPr bwMode="auto">
          <a:xfrm>
            <a:off x="5867400" y="2590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91136" name="Rectangle 96"/>
          <p:cNvSpPr>
            <a:spLocks noChangeArrowheads="1"/>
          </p:cNvSpPr>
          <p:nvPr/>
        </p:nvSpPr>
        <p:spPr bwMode="auto">
          <a:xfrm rot="5400000">
            <a:off x="1066800" y="3200400"/>
            <a:ext cx="15240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lw  4  20(2)</a:t>
            </a:r>
          </a:p>
        </p:txBody>
      </p:sp>
      <p:sp>
        <p:nvSpPr>
          <p:cNvPr id="2391137" name="Rectangle 97"/>
          <p:cNvSpPr>
            <a:spLocks noChangeArrowheads="1"/>
          </p:cNvSpPr>
          <p:nvPr/>
        </p:nvSpPr>
        <p:spPr bwMode="auto">
          <a:xfrm>
            <a:off x="3048000" y="29718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391138" name="Rectangle 98"/>
          <p:cNvSpPr>
            <a:spLocks noChangeArrowheads="1"/>
          </p:cNvSpPr>
          <p:nvPr/>
        </p:nvSpPr>
        <p:spPr bwMode="auto">
          <a:xfrm>
            <a:off x="3048000" y="32004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2391139" name="Rectangle 99"/>
          <p:cNvSpPr>
            <a:spLocks noChangeArrowheads="1"/>
          </p:cNvSpPr>
          <p:nvPr/>
        </p:nvSpPr>
        <p:spPr bwMode="auto">
          <a:xfrm>
            <a:off x="3048000" y="34290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2391140" name="Rectangle 100"/>
          <p:cNvSpPr>
            <a:spLocks noChangeArrowheads="1"/>
          </p:cNvSpPr>
          <p:nvPr/>
        </p:nvSpPr>
        <p:spPr bwMode="auto">
          <a:xfrm>
            <a:off x="3048000" y="36576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391141" name="Rectangle 101"/>
          <p:cNvSpPr>
            <a:spLocks noChangeArrowheads="1"/>
          </p:cNvSpPr>
          <p:nvPr/>
        </p:nvSpPr>
        <p:spPr bwMode="auto">
          <a:xfrm>
            <a:off x="3048000" y="27432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2391142" name="Rectangle 102"/>
          <p:cNvSpPr>
            <a:spLocks noChangeArrowheads="1"/>
          </p:cNvSpPr>
          <p:nvPr/>
        </p:nvSpPr>
        <p:spPr bwMode="auto">
          <a:xfrm>
            <a:off x="3048000" y="38862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41</a:t>
            </a:r>
          </a:p>
        </p:txBody>
      </p:sp>
      <p:sp>
        <p:nvSpPr>
          <p:cNvPr id="2391143" name="Rectangle 103"/>
          <p:cNvSpPr>
            <a:spLocks noChangeArrowheads="1"/>
          </p:cNvSpPr>
          <p:nvPr/>
        </p:nvSpPr>
        <p:spPr bwMode="blackWhite">
          <a:xfrm>
            <a:off x="3048000" y="25146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91144" name="Rectangle 104"/>
          <p:cNvSpPr>
            <a:spLocks noChangeArrowheads="1"/>
          </p:cNvSpPr>
          <p:nvPr/>
        </p:nvSpPr>
        <p:spPr bwMode="auto">
          <a:xfrm>
            <a:off x="3048000" y="41148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2391145" name="Rectangle 105"/>
          <p:cNvSpPr>
            <a:spLocks noChangeArrowheads="1"/>
          </p:cNvSpPr>
          <p:nvPr/>
        </p:nvSpPr>
        <p:spPr bwMode="auto">
          <a:xfrm>
            <a:off x="2805113" y="29813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R2</a:t>
            </a:r>
          </a:p>
        </p:txBody>
      </p:sp>
      <p:sp>
        <p:nvSpPr>
          <p:cNvPr id="2391146" name="Rectangle 106"/>
          <p:cNvSpPr>
            <a:spLocks noChangeArrowheads="1"/>
          </p:cNvSpPr>
          <p:nvPr/>
        </p:nvSpPr>
        <p:spPr bwMode="auto">
          <a:xfrm>
            <a:off x="2805113" y="32099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R3</a:t>
            </a:r>
          </a:p>
        </p:txBody>
      </p:sp>
      <p:sp>
        <p:nvSpPr>
          <p:cNvPr id="2391147" name="Rectangle 107"/>
          <p:cNvSpPr>
            <a:spLocks noChangeArrowheads="1"/>
          </p:cNvSpPr>
          <p:nvPr/>
        </p:nvSpPr>
        <p:spPr bwMode="auto">
          <a:xfrm>
            <a:off x="2805113" y="34385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R4</a:t>
            </a:r>
          </a:p>
        </p:txBody>
      </p:sp>
      <p:sp>
        <p:nvSpPr>
          <p:cNvPr id="2391148" name="Rectangle 108"/>
          <p:cNvSpPr>
            <a:spLocks noChangeArrowheads="1"/>
          </p:cNvSpPr>
          <p:nvPr/>
        </p:nvSpPr>
        <p:spPr bwMode="auto">
          <a:xfrm>
            <a:off x="2805113" y="36671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R5</a:t>
            </a:r>
          </a:p>
        </p:txBody>
      </p:sp>
      <p:sp>
        <p:nvSpPr>
          <p:cNvPr id="2391149" name="Rectangle 109"/>
          <p:cNvSpPr>
            <a:spLocks noChangeArrowheads="1"/>
          </p:cNvSpPr>
          <p:nvPr/>
        </p:nvSpPr>
        <p:spPr bwMode="auto">
          <a:xfrm>
            <a:off x="2805113" y="27527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R1</a:t>
            </a:r>
          </a:p>
        </p:txBody>
      </p:sp>
      <p:sp>
        <p:nvSpPr>
          <p:cNvPr id="2391150" name="Rectangle 110"/>
          <p:cNvSpPr>
            <a:spLocks noChangeArrowheads="1"/>
          </p:cNvSpPr>
          <p:nvPr/>
        </p:nvSpPr>
        <p:spPr bwMode="auto">
          <a:xfrm>
            <a:off x="2805113" y="38957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R6</a:t>
            </a:r>
          </a:p>
        </p:txBody>
      </p:sp>
      <p:sp>
        <p:nvSpPr>
          <p:cNvPr id="2391151" name="Rectangle 111"/>
          <p:cNvSpPr>
            <a:spLocks noChangeArrowheads="1"/>
          </p:cNvSpPr>
          <p:nvPr/>
        </p:nvSpPr>
        <p:spPr bwMode="auto">
          <a:xfrm>
            <a:off x="2805113" y="25241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R0</a:t>
            </a:r>
          </a:p>
        </p:txBody>
      </p:sp>
      <p:sp>
        <p:nvSpPr>
          <p:cNvPr id="2391152" name="Rectangle 112"/>
          <p:cNvSpPr>
            <a:spLocks noChangeArrowheads="1"/>
          </p:cNvSpPr>
          <p:nvPr/>
        </p:nvSpPr>
        <p:spPr bwMode="auto">
          <a:xfrm>
            <a:off x="2805113" y="41243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R7</a:t>
            </a:r>
          </a:p>
        </p:txBody>
      </p:sp>
      <p:sp>
        <p:nvSpPr>
          <p:cNvPr id="2391153" name="Text Box 113"/>
          <p:cNvSpPr txBox="1">
            <a:spLocks noChangeArrowheads="1"/>
          </p:cNvSpPr>
          <p:nvPr/>
        </p:nvSpPr>
        <p:spPr bwMode="auto">
          <a:xfrm>
            <a:off x="2319338" y="2814638"/>
            <a:ext cx="263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91154" name="Text Box 114"/>
          <p:cNvSpPr txBox="1">
            <a:spLocks noChangeArrowheads="1"/>
          </p:cNvSpPr>
          <p:nvPr/>
        </p:nvSpPr>
        <p:spPr bwMode="auto">
          <a:xfrm>
            <a:off x="2324100" y="3048000"/>
            <a:ext cx="263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391155" name="Text Box 115"/>
          <p:cNvSpPr txBox="1">
            <a:spLocks noChangeArrowheads="1"/>
          </p:cNvSpPr>
          <p:nvPr/>
        </p:nvSpPr>
        <p:spPr bwMode="auto">
          <a:xfrm>
            <a:off x="2071688" y="5400675"/>
            <a:ext cx="831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21-23</a:t>
            </a:r>
          </a:p>
        </p:txBody>
      </p:sp>
      <p:sp>
        <p:nvSpPr>
          <p:cNvPr id="2391156" name="Text Box 116"/>
          <p:cNvSpPr txBox="1">
            <a:spLocks noChangeArrowheads="1"/>
          </p:cNvSpPr>
          <p:nvPr/>
        </p:nvSpPr>
        <p:spPr bwMode="auto">
          <a:xfrm>
            <a:off x="8518525" y="4049713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2391157" name="Text Box 117"/>
          <p:cNvSpPr txBox="1">
            <a:spLocks noChangeArrowheads="1"/>
          </p:cNvSpPr>
          <p:nvPr/>
        </p:nvSpPr>
        <p:spPr bwMode="auto">
          <a:xfrm>
            <a:off x="8534400" y="4343400"/>
            <a:ext cx="5032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dest</a:t>
            </a:r>
          </a:p>
        </p:txBody>
      </p:sp>
      <p:sp>
        <p:nvSpPr>
          <p:cNvPr id="2391158" name="Text Box 118"/>
          <p:cNvSpPr txBox="1">
            <a:spLocks noChangeArrowheads="1"/>
          </p:cNvSpPr>
          <p:nvPr/>
        </p:nvSpPr>
        <p:spPr bwMode="auto">
          <a:xfrm>
            <a:off x="0" y="4800600"/>
            <a:ext cx="12362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Fetch: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  lw 4 20(2)</a:t>
            </a:r>
          </a:p>
        </p:txBody>
      </p:sp>
      <p:sp>
        <p:nvSpPr>
          <p:cNvPr id="2391159" name="Text Box 119"/>
          <p:cNvSpPr txBox="1">
            <a:spLocks noChangeArrowheads="1"/>
          </p:cNvSpPr>
          <p:nvPr/>
        </p:nvSpPr>
        <p:spPr bwMode="auto">
          <a:xfrm>
            <a:off x="152400" y="152400"/>
            <a:ext cx="53751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lw</a:t>
            </a:r>
            <a:r>
              <a:rPr lang="en-US" b="1" dirty="0">
                <a:solidFill>
                  <a:schemeClr val="bg1"/>
                </a:solidFill>
              </a:rPr>
              <a:t> 4 20(2)          </a:t>
            </a:r>
            <a:r>
              <a:rPr lang="en-US" b="1" dirty="0" smtClean="0">
                <a:solidFill>
                  <a:schemeClr val="bg1"/>
                </a:solidFill>
              </a:rPr>
              <a:t>               </a:t>
            </a:r>
            <a:r>
              <a:rPr lang="en-US" b="1" dirty="0" err="1">
                <a:solidFill>
                  <a:schemeClr val="bg1"/>
                </a:solidFill>
              </a:rPr>
              <a:t>nand</a:t>
            </a:r>
            <a:r>
              <a:rPr lang="en-US" b="1" dirty="0">
                <a:solidFill>
                  <a:schemeClr val="bg1"/>
                </a:solidFill>
              </a:rPr>
              <a:t> 6 4 5          </a:t>
            </a:r>
            <a:r>
              <a:rPr lang="en-US" b="1" dirty="0" smtClean="0">
                <a:solidFill>
                  <a:schemeClr val="bg1"/>
                </a:solidFill>
              </a:rPr>
              <a:t>          add </a:t>
            </a:r>
            <a:r>
              <a:rPr lang="en-US" b="1" dirty="0">
                <a:solidFill>
                  <a:schemeClr val="bg1"/>
                </a:solidFill>
              </a:rPr>
              <a:t>3 1 2</a:t>
            </a:r>
          </a:p>
        </p:txBody>
      </p:sp>
      <p:sp>
        <p:nvSpPr>
          <p:cNvPr id="2391160" name="Text Box 120"/>
          <p:cNvSpPr txBox="1">
            <a:spLocks noChangeArrowheads="1"/>
          </p:cNvSpPr>
          <p:nvPr/>
        </p:nvSpPr>
        <p:spPr bwMode="auto">
          <a:xfrm>
            <a:off x="212725" y="6213475"/>
            <a:ext cx="8915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Time: 3</a:t>
            </a:r>
          </a:p>
        </p:txBody>
      </p:sp>
      <p:sp>
        <p:nvSpPr>
          <p:cNvPr id="2391161" name="Text Box 121"/>
          <p:cNvSpPr txBox="1">
            <a:spLocks noChangeArrowheads="1"/>
          </p:cNvSpPr>
          <p:nvPr/>
        </p:nvSpPr>
        <p:spPr bwMode="auto">
          <a:xfrm>
            <a:off x="4352925" y="2924175"/>
            <a:ext cx="3674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2391162" name="Text Box 122"/>
          <p:cNvSpPr txBox="1">
            <a:spLocks noChangeArrowheads="1"/>
          </p:cNvSpPr>
          <p:nvPr/>
        </p:nvSpPr>
        <p:spPr bwMode="auto">
          <a:xfrm>
            <a:off x="4352925" y="3533775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391163" name="Text Box 123"/>
          <p:cNvSpPr txBox="1">
            <a:spLocks noChangeArrowheads="1"/>
          </p:cNvSpPr>
          <p:nvPr/>
        </p:nvSpPr>
        <p:spPr bwMode="auto">
          <a:xfrm>
            <a:off x="4357688" y="4938713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25" name="TextBox 124"/>
          <p:cNvSpPr txBox="1"/>
          <p:nvPr>
            <p:custDataLst>
              <p:tags r:id="rId1"/>
            </p:custDataLst>
          </p:nvPr>
        </p:nvSpPr>
        <p:spPr>
          <a:xfrm>
            <a:off x="1295400" y="59537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26" name="TextBox 125"/>
          <p:cNvSpPr txBox="1"/>
          <p:nvPr>
            <p:custDataLst>
              <p:tags r:id="rId2"/>
            </p:custDataLst>
          </p:nvPr>
        </p:nvSpPr>
        <p:spPr>
          <a:xfrm>
            <a:off x="3505200" y="5943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27" name="TextBox 126"/>
          <p:cNvSpPr txBox="1"/>
          <p:nvPr>
            <p:custDataLst>
              <p:tags r:id="rId3"/>
            </p:custDataLst>
          </p:nvPr>
        </p:nvSpPr>
        <p:spPr>
          <a:xfrm>
            <a:off x="5257800" y="5943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28" name="TextBox 127"/>
          <p:cNvSpPr txBox="1"/>
          <p:nvPr>
            <p:custDataLst>
              <p:tags r:id="rId4"/>
            </p:custDataLst>
          </p:nvPr>
        </p:nvSpPr>
        <p:spPr>
          <a:xfrm>
            <a:off x="7162800" y="5943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MEM/WB</a:t>
            </a:r>
          </a:p>
        </p:txBody>
      </p:sp>
    </p:spTree>
    <p:extLst>
      <p:ext uri="{BB962C8B-B14F-4D97-AF65-F5344CB8AC3E}">
        <p14:creationId xmlns:p14="http://schemas.microsoft.com/office/powerpoint/2010/main" val="2204907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3090" name="Line 2"/>
          <p:cNvSpPr>
            <a:spLocks noChangeShapeType="1"/>
          </p:cNvSpPr>
          <p:nvPr/>
        </p:nvSpPr>
        <p:spPr bwMode="auto">
          <a:xfrm>
            <a:off x="8229600" y="5181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091" name="Line 3"/>
          <p:cNvSpPr>
            <a:spLocks noChangeShapeType="1"/>
          </p:cNvSpPr>
          <p:nvPr/>
        </p:nvSpPr>
        <p:spPr bwMode="auto">
          <a:xfrm>
            <a:off x="6324600" y="46482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092" name="Line 4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093" name="Rectangle 5"/>
          <p:cNvSpPr>
            <a:spLocks noChangeArrowheads="1"/>
          </p:cNvSpPr>
          <p:nvPr/>
        </p:nvSpPr>
        <p:spPr bwMode="auto">
          <a:xfrm>
            <a:off x="304800" y="3124200"/>
            <a:ext cx="381000" cy="685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PC</a:t>
            </a:r>
          </a:p>
        </p:txBody>
      </p:sp>
      <p:sp>
        <p:nvSpPr>
          <p:cNvPr id="2393094" name="Rectangle 6"/>
          <p:cNvSpPr>
            <a:spLocks noChangeArrowheads="1"/>
          </p:cNvSpPr>
          <p:nvPr/>
        </p:nvSpPr>
        <p:spPr bwMode="ltGray">
          <a:xfrm>
            <a:off x="990600" y="3124200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Inst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2393095" name="Rectangle 7"/>
          <p:cNvSpPr>
            <a:spLocks noChangeArrowheads="1"/>
          </p:cNvSpPr>
          <p:nvPr/>
        </p:nvSpPr>
        <p:spPr bwMode="ltGray">
          <a:xfrm rot="-5400000">
            <a:off x="2095500" y="30099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chemeClr val="bg1"/>
                </a:solidFill>
              </a:rPr>
              <a:t>Register file</a:t>
            </a: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393096" name="AutoShape 8"/>
          <p:cNvSpPr>
            <a:spLocks noChangeArrowheads="1"/>
          </p:cNvSpPr>
          <p:nvPr/>
        </p:nvSpPr>
        <p:spPr bwMode="auto">
          <a:xfrm rot="-5400000">
            <a:off x="8134350" y="30670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X</a:t>
            </a:r>
          </a:p>
        </p:txBody>
      </p:sp>
      <p:grpSp>
        <p:nvGrpSpPr>
          <p:cNvPr id="2393097" name="Group 9"/>
          <p:cNvGrpSpPr>
            <a:grpSpLocks/>
          </p:cNvGrpSpPr>
          <p:nvPr/>
        </p:nvGrpSpPr>
        <p:grpSpPr bwMode="auto">
          <a:xfrm>
            <a:off x="5105400" y="2895600"/>
            <a:ext cx="531984" cy="1371600"/>
            <a:chOff x="-72" y="2365"/>
            <a:chExt cx="389" cy="1056"/>
          </a:xfrm>
          <a:solidFill>
            <a:schemeClr val="tx1"/>
          </a:solidFill>
        </p:grpSpPr>
        <p:sp>
          <p:nvSpPr>
            <p:cNvPr id="2393098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480 w 672"/>
                <a:gd name="T1" fmla="*/ 288 h 288"/>
                <a:gd name="T2" fmla="*/ 672 w 672"/>
                <a:gd name="T3" fmla="*/ 0 h 288"/>
                <a:gd name="T4" fmla="*/ 432 w 672"/>
                <a:gd name="T5" fmla="*/ 0 h 288"/>
                <a:gd name="T6" fmla="*/ 384 w 672"/>
                <a:gd name="T7" fmla="*/ 96 h 288"/>
                <a:gd name="T8" fmla="*/ 288 w 672"/>
                <a:gd name="T9" fmla="*/ 96 h 288"/>
                <a:gd name="T10" fmla="*/ 240 w 672"/>
                <a:gd name="T11" fmla="*/ 0 h 288"/>
                <a:gd name="T12" fmla="*/ 0 w 672"/>
                <a:gd name="T13" fmla="*/ 0 h 288"/>
                <a:gd name="T14" fmla="*/ 192 w 672"/>
                <a:gd name="T15" fmla="*/ 288 h 288"/>
                <a:gd name="T16" fmla="*/ 480 w 672"/>
                <a:gd name="T17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grp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93099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1" cy="5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1" dirty="0">
                  <a:solidFill>
                    <a:schemeClr val="bg1"/>
                  </a:solidFill>
                </a:rPr>
                <a:t>A</a:t>
              </a:r>
            </a:p>
            <a:p>
              <a:pPr eaLnBrk="1" hangingPunct="1"/>
              <a:r>
                <a:rPr lang="en-US" sz="1400" b="1" dirty="0">
                  <a:solidFill>
                    <a:schemeClr val="bg1"/>
                  </a:solidFill>
                </a:rPr>
                <a:t>L</a:t>
              </a:r>
            </a:p>
            <a:p>
              <a:pPr eaLnBrk="1" hangingPunct="1"/>
              <a:r>
                <a:rPr lang="en-US" sz="1400" b="1" dirty="0">
                  <a:solidFill>
                    <a:schemeClr val="bg1"/>
                  </a:solidFill>
                </a:rPr>
                <a:t>U</a:t>
              </a:r>
            </a:p>
          </p:txBody>
        </p:sp>
      </p:grpSp>
      <p:sp>
        <p:nvSpPr>
          <p:cNvPr id="2393100" name="AutoShape 12"/>
          <p:cNvSpPr>
            <a:spLocks noChangeArrowheads="1"/>
          </p:cNvSpPr>
          <p:nvPr/>
        </p:nvSpPr>
        <p:spPr bwMode="auto">
          <a:xfrm rot="5400000" flipH="1">
            <a:off x="171450" y="12001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1" hangingPunct="1"/>
            <a:r>
              <a:rPr lang="en-US" sz="1000" dirty="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000" dirty="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0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93101" name="Rectangle 13"/>
          <p:cNvSpPr>
            <a:spLocks noChangeArrowheads="1"/>
          </p:cNvSpPr>
          <p:nvPr/>
        </p:nvSpPr>
        <p:spPr bwMode="auto">
          <a:xfrm>
            <a:off x="609600" y="1981200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393102" name="Rectangle 14"/>
          <p:cNvSpPr>
            <a:spLocks noChangeArrowheads="1"/>
          </p:cNvSpPr>
          <p:nvPr/>
        </p:nvSpPr>
        <p:spPr bwMode="auto">
          <a:xfrm>
            <a:off x="16002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03" name="Rectangle 15"/>
          <p:cNvSpPr>
            <a:spLocks noChangeArrowheads="1"/>
          </p:cNvSpPr>
          <p:nvPr/>
        </p:nvSpPr>
        <p:spPr bwMode="auto">
          <a:xfrm>
            <a:off x="38100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04" name="Rectangle 16"/>
          <p:cNvSpPr>
            <a:spLocks noChangeArrowheads="1"/>
          </p:cNvSpPr>
          <p:nvPr/>
        </p:nvSpPr>
        <p:spPr bwMode="auto">
          <a:xfrm>
            <a:off x="58674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05" name="Rectangle 17"/>
          <p:cNvSpPr>
            <a:spLocks noChangeArrowheads="1"/>
          </p:cNvSpPr>
          <p:nvPr/>
        </p:nvSpPr>
        <p:spPr bwMode="ltGray">
          <a:xfrm>
            <a:off x="6629400" y="3124200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Data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2393106" name="Rectangle 18"/>
          <p:cNvSpPr>
            <a:spLocks noChangeArrowheads="1"/>
          </p:cNvSpPr>
          <p:nvPr/>
        </p:nvSpPr>
        <p:spPr bwMode="auto">
          <a:xfrm>
            <a:off x="77724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393107" name="Group 19"/>
          <p:cNvGrpSpPr>
            <a:grpSpLocks/>
          </p:cNvGrpSpPr>
          <p:nvPr/>
        </p:nvGrpSpPr>
        <p:grpSpPr bwMode="auto">
          <a:xfrm>
            <a:off x="1066800" y="1981200"/>
            <a:ext cx="388938" cy="762000"/>
            <a:chOff x="624" y="1248"/>
            <a:chExt cx="245" cy="480"/>
          </a:xfrm>
          <a:solidFill>
            <a:schemeClr val="tx1"/>
          </a:solidFill>
        </p:grpSpPr>
        <p:sp>
          <p:nvSpPr>
            <p:cNvPr id="2393108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93109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18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>
                  <a:solidFill>
                    <a:schemeClr val="bg1"/>
                  </a:solidFill>
                </a:rPr>
                <a:t>+</a:t>
              </a:r>
            </a:p>
          </p:txBody>
        </p:sp>
      </p:grpSp>
      <p:sp>
        <p:nvSpPr>
          <p:cNvPr id="2393110" name="Line 22"/>
          <p:cNvSpPr>
            <a:spLocks noChangeShapeType="1"/>
          </p:cNvSpPr>
          <p:nvPr/>
        </p:nvSpPr>
        <p:spPr bwMode="auto">
          <a:xfrm>
            <a:off x="1524000" y="3429000"/>
            <a:ext cx="76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11" name="Line 23"/>
          <p:cNvSpPr>
            <a:spLocks noChangeShapeType="1"/>
          </p:cNvSpPr>
          <p:nvPr/>
        </p:nvSpPr>
        <p:spPr bwMode="auto">
          <a:xfrm>
            <a:off x="1447800" y="23622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12" name="Line 24"/>
          <p:cNvSpPr>
            <a:spLocks noChangeShapeType="1"/>
          </p:cNvSpPr>
          <p:nvPr/>
        </p:nvSpPr>
        <p:spPr bwMode="auto">
          <a:xfrm flipV="1">
            <a:off x="1524000" y="1600200"/>
            <a:ext cx="0" cy="76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13" name="Line 25"/>
          <p:cNvSpPr>
            <a:spLocks noChangeShapeType="1"/>
          </p:cNvSpPr>
          <p:nvPr/>
        </p:nvSpPr>
        <p:spPr bwMode="auto">
          <a:xfrm flipH="1">
            <a:off x="714375" y="1600200"/>
            <a:ext cx="809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14" name="Line 26"/>
          <p:cNvSpPr>
            <a:spLocks noChangeShapeType="1"/>
          </p:cNvSpPr>
          <p:nvPr/>
        </p:nvSpPr>
        <p:spPr bwMode="auto">
          <a:xfrm>
            <a:off x="838200" y="2133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15" name="Line 27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16" name="Line 28"/>
          <p:cNvSpPr>
            <a:spLocks noChangeShapeType="1"/>
          </p:cNvSpPr>
          <p:nvPr/>
        </p:nvSpPr>
        <p:spPr bwMode="auto">
          <a:xfrm flipV="1">
            <a:off x="838200" y="2590800"/>
            <a:ext cx="0" cy="838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17" name="Line 29"/>
          <p:cNvSpPr>
            <a:spLocks noChangeShapeType="1"/>
          </p:cNvSpPr>
          <p:nvPr/>
        </p:nvSpPr>
        <p:spPr bwMode="auto">
          <a:xfrm>
            <a:off x="838200" y="25908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18" name="Line 30"/>
          <p:cNvSpPr>
            <a:spLocks noChangeShapeType="1"/>
          </p:cNvSpPr>
          <p:nvPr/>
        </p:nvSpPr>
        <p:spPr bwMode="auto">
          <a:xfrm flipV="1">
            <a:off x="152400" y="1371600"/>
            <a:ext cx="0" cy="2057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19" name="Line 31"/>
          <p:cNvSpPr>
            <a:spLocks noChangeShapeType="1"/>
          </p:cNvSpPr>
          <p:nvPr/>
        </p:nvSpPr>
        <p:spPr bwMode="auto">
          <a:xfrm>
            <a:off x="152400" y="1371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20" name="Line 32"/>
          <p:cNvSpPr>
            <a:spLocks noChangeShapeType="1"/>
          </p:cNvSpPr>
          <p:nvPr/>
        </p:nvSpPr>
        <p:spPr bwMode="auto">
          <a:xfrm>
            <a:off x="152400" y="34290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21" name="Line 33"/>
          <p:cNvSpPr>
            <a:spLocks noChangeShapeType="1"/>
          </p:cNvSpPr>
          <p:nvPr/>
        </p:nvSpPr>
        <p:spPr bwMode="auto">
          <a:xfrm>
            <a:off x="2057400" y="3429000"/>
            <a:ext cx="76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22" name="Line 34"/>
          <p:cNvSpPr>
            <a:spLocks noChangeShapeType="1"/>
          </p:cNvSpPr>
          <p:nvPr/>
        </p:nvSpPr>
        <p:spPr bwMode="auto">
          <a:xfrm>
            <a:off x="2133600" y="3048000"/>
            <a:ext cx="0" cy="2590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23" name="Line 35"/>
          <p:cNvSpPr>
            <a:spLocks noChangeShapeType="1"/>
          </p:cNvSpPr>
          <p:nvPr/>
        </p:nvSpPr>
        <p:spPr bwMode="auto">
          <a:xfrm>
            <a:off x="2133600" y="4419600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24" name="Line 36"/>
          <p:cNvSpPr>
            <a:spLocks noChangeShapeType="1"/>
          </p:cNvSpPr>
          <p:nvPr/>
        </p:nvSpPr>
        <p:spPr bwMode="auto">
          <a:xfrm>
            <a:off x="2133600" y="30480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25" name="Line 37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26" name="Line 38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27" name="Line 39"/>
          <p:cNvSpPr>
            <a:spLocks noChangeShapeType="1"/>
          </p:cNvSpPr>
          <p:nvPr/>
        </p:nvSpPr>
        <p:spPr bwMode="auto">
          <a:xfrm>
            <a:off x="3429000" y="32004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28" name="Line 40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29" name="Line 41"/>
          <p:cNvSpPr>
            <a:spLocks noChangeShapeType="1"/>
          </p:cNvSpPr>
          <p:nvPr/>
        </p:nvSpPr>
        <p:spPr bwMode="auto">
          <a:xfrm>
            <a:off x="4267200" y="320040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30" name="Line 42"/>
          <p:cNvSpPr>
            <a:spLocks noChangeShapeType="1"/>
          </p:cNvSpPr>
          <p:nvPr/>
        </p:nvSpPr>
        <p:spPr bwMode="auto">
          <a:xfrm>
            <a:off x="2057400" y="2362200"/>
            <a:ext cx="1752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31" name="Line 43"/>
          <p:cNvSpPr>
            <a:spLocks noChangeShapeType="1"/>
          </p:cNvSpPr>
          <p:nvPr/>
        </p:nvSpPr>
        <p:spPr bwMode="auto">
          <a:xfrm>
            <a:off x="4267200" y="44196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32" name="AutoShape 44"/>
          <p:cNvSpPr>
            <a:spLocks noChangeArrowheads="1"/>
          </p:cNvSpPr>
          <p:nvPr/>
        </p:nvSpPr>
        <p:spPr bwMode="auto">
          <a:xfrm rot="-5400000">
            <a:off x="4324350" y="39052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93133" name="Line 45"/>
          <p:cNvSpPr>
            <a:spLocks noChangeShapeType="1"/>
          </p:cNvSpPr>
          <p:nvPr/>
        </p:nvSpPr>
        <p:spPr bwMode="auto">
          <a:xfrm flipH="1" flipV="1">
            <a:off x="4987925" y="4038600"/>
            <a:ext cx="117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34" name="Line 46"/>
          <p:cNvSpPr>
            <a:spLocks noChangeShapeType="1"/>
          </p:cNvSpPr>
          <p:nvPr/>
        </p:nvSpPr>
        <p:spPr bwMode="auto">
          <a:xfrm>
            <a:off x="5586413" y="3505200"/>
            <a:ext cx="2809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35" name="Line 47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36" name="Line 48"/>
          <p:cNvSpPr>
            <a:spLocks noChangeShapeType="1"/>
          </p:cNvSpPr>
          <p:nvPr/>
        </p:nvSpPr>
        <p:spPr bwMode="auto">
          <a:xfrm flipV="1">
            <a:off x="6477000" y="2971800"/>
            <a:ext cx="0" cy="533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37" name="Line 49"/>
          <p:cNvSpPr>
            <a:spLocks noChangeShapeType="1"/>
          </p:cNvSpPr>
          <p:nvPr/>
        </p:nvSpPr>
        <p:spPr bwMode="auto">
          <a:xfrm>
            <a:off x="6477000" y="2971800"/>
            <a:ext cx="1295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38" name="Line 50"/>
          <p:cNvSpPr>
            <a:spLocks noChangeShapeType="1"/>
          </p:cNvSpPr>
          <p:nvPr/>
        </p:nvSpPr>
        <p:spPr bwMode="auto">
          <a:xfrm>
            <a:off x="74676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39" name="Line 51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40" name="Line 52"/>
          <p:cNvSpPr>
            <a:spLocks noChangeShapeType="1"/>
          </p:cNvSpPr>
          <p:nvPr/>
        </p:nvSpPr>
        <p:spPr bwMode="auto">
          <a:xfrm>
            <a:off x="8229600" y="29718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41" name="Line 53"/>
          <p:cNvSpPr>
            <a:spLocks noChangeShapeType="1"/>
          </p:cNvSpPr>
          <p:nvPr/>
        </p:nvSpPr>
        <p:spPr bwMode="auto">
          <a:xfrm>
            <a:off x="4343400" y="38100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42" name="Line 54"/>
          <p:cNvSpPr>
            <a:spLocks noChangeShapeType="1"/>
          </p:cNvSpPr>
          <p:nvPr/>
        </p:nvSpPr>
        <p:spPr bwMode="auto">
          <a:xfrm>
            <a:off x="4343400" y="4648200"/>
            <a:ext cx="1524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43" name="Line 55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44" name="Line 56"/>
          <p:cNvSpPr>
            <a:spLocks noChangeShapeType="1"/>
          </p:cNvSpPr>
          <p:nvPr/>
        </p:nvSpPr>
        <p:spPr bwMode="auto">
          <a:xfrm>
            <a:off x="2286000" y="35814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45" name="Line 57"/>
          <p:cNvSpPr>
            <a:spLocks noChangeShapeType="1"/>
          </p:cNvSpPr>
          <p:nvPr/>
        </p:nvSpPr>
        <p:spPr bwMode="auto">
          <a:xfrm>
            <a:off x="2133600" y="51054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46" name="Line 58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47" name="Line 59"/>
          <p:cNvSpPr>
            <a:spLocks noChangeShapeType="1"/>
          </p:cNvSpPr>
          <p:nvPr/>
        </p:nvSpPr>
        <p:spPr bwMode="auto">
          <a:xfrm flipV="1">
            <a:off x="6477000" y="1143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48" name="Line 60"/>
          <p:cNvSpPr>
            <a:spLocks noChangeShapeType="1"/>
          </p:cNvSpPr>
          <p:nvPr/>
        </p:nvSpPr>
        <p:spPr bwMode="auto">
          <a:xfrm flipH="1">
            <a:off x="719138" y="1143000"/>
            <a:ext cx="57578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53" name="Line 65"/>
          <p:cNvSpPr>
            <a:spLocks noChangeShapeType="1"/>
          </p:cNvSpPr>
          <p:nvPr/>
        </p:nvSpPr>
        <p:spPr bwMode="auto">
          <a:xfrm>
            <a:off x="4267200" y="5638800"/>
            <a:ext cx="1600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54" name="Line 66"/>
          <p:cNvSpPr>
            <a:spLocks noChangeShapeType="1"/>
          </p:cNvSpPr>
          <p:nvPr/>
        </p:nvSpPr>
        <p:spPr bwMode="auto">
          <a:xfrm>
            <a:off x="6324600" y="5638800"/>
            <a:ext cx="1447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55" name="Line 67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56" name="AutoShape 68"/>
          <p:cNvSpPr>
            <a:spLocks noChangeArrowheads="1"/>
          </p:cNvSpPr>
          <p:nvPr/>
        </p:nvSpPr>
        <p:spPr bwMode="auto">
          <a:xfrm rot="-5400000">
            <a:off x="2724150" y="5124450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93157" name="Text Box 69"/>
          <p:cNvSpPr txBox="1">
            <a:spLocks noChangeArrowheads="1"/>
          </p:cNvSpPr>
          <p:nvPr/>
        </p:nvSpPr>
        <p:spPr bwMode="auto">
          <a:xfrm>
            <a:off x="2081213" y="4862513"/>
            <a:ext cx="679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0-2</a:t>
            </a:r>
          </a:p>
        </p:txBody>
      </p:sp>
      <p:sp>
        <p:nvSpPr>
          <p:cNvPr id="2393158" name="Text Box 70"/>
          <p:cNvSpPr txBox="1">
            <a:spLocks noChangeArrowheads="1"/>
          </p:cNvSpPr>
          <p:nvPr/>
        </p:nvSpPr>
        <p:spPr bwMode="auto">
          <a:xfrm>
            <a:off x="2079625" y="5100638"/>
            <a:ext cx="831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rgbClr val="FF0000"/>
                </a:solidFill>
              </a:rPr>
              <a:t>Bits 15-17</a:t>
            </a:r>
          </a:p>
        </p:txBody>
      </p:sp>
      <p:sp>
        <p:nvSpPr>
          <p:cNvPr id="2393159" name="Line 71"/>
          <p:cNvSpPr>
            <a:spLocks noChangeShapeType="1"/>
          </p:cNvSpPr>
          <p:nvPr/>
        </p:nvSpPr>
        <p:spPr bwMode="auto">
          <a:xfrm>
            <a:off x="2133600" y="5638800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60" name="Rectangle 72"/>
          <p:cNvSpPr>
            <a:spLocks noChangeArrowheads="1"/>
          </p:cNvSpPr>
          <p:nvPr/>
        </p:nvSpPr>
        <p:spPr bwMode="auto">
          <a:xfrm>
            <a:off x="38100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lw</a:t>
            </a:r>
          </a:p>
        </p:txBody>
      </p:sp>
      <p:sp>
        <p:nvSpPr>
          <p:cNvPr id="2393161" name="Rectangle 73"/>
          <p:cNvSpPr>
            <a:spLocks noChangeArrowheads="1"/>
          </p:cNvSpPr>
          <p:nvPr/>
        </p:nvSpPr>
        <p:spPr bwMode="auto">
          <a:xfrm>
            <a:off x="38100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93162" name="Rectangle 74"/>
          <p:cNvSpPr>
            <a:spLocks noChangeArrowheads="1"/>
          </p:cNvSpPr>
          <p:nvPr/>
        </p:nvSpPr>
        <p:spPr bwMode="auto">
          <a:xfrm>
            <a:off x="3810000" y="4267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393163" name="Rectangle 75"/>
          <p:cNvSpPr>
            <a:spLocks noChangeArrowheads="1"/>
          </p:cNvSpPr>
          <p:nvPr/>
        </p:nvSpPr>
        <p:spPr bwMode="auto">
          <a:xfrm>
            <a:off x="3810000" y="36576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2393164" name="Rectangle 76"/>
          <p:cNvSpPr>
            <a:spLocks noChangeArrowheads="1"/>
          </p:cNvSpPr>
          <p:nvPr/>
        </p:nvSpPr>
        <p:spPr bwMode="auto">
          <a:xfrm>
            <a:off x="3810000" y="30480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393165" name="Rectangle 77"/>
          <p:cNvSpPr>
            <a:spLocks noChangeArrowheads="1"/>
          </p:cNvSpPr>
          <p:nvPr/>
        </p:nvSpPr>
        <p:spPr bwMode="auto">
          <a:xfrm>
            <a:off x="3810000" y="2209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393166" name="Rectangle 78"/>
          <p:cNvSpPr>
            <a:spLocks noChangeArrowheads="1"/>
          </p:cNvSpPr>
          <p:nvPr/>
        </p:nvSpPr>
        <p:spPr bwMode="auto">
          <a:xfrm>
            <a:off x="1600200" y="2209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93167" name="Rectangle 79"/>
          <p:cNvSpPr>
            <a:spLocks noChangeArrowheads="1"/>
          </p:cNvSpPr>
          <p:nvPr/>
        </p:nvSpPr>
        <p:spPr bwMode="auto">
          <a:xfrm>
            <a:off x="5867400" y="1981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393168" name="Rectangle 80"/>
          <p:cNvSpPr>
            <a:spLocks noChangeArrowheads="1"/>
          </p:cNvSpPr>
          <p:nvPr/>
        </p:nvSpPr>
        <p:spPr bwMode="auto">
          <a:xfrm>
            <a:off x="5867400" y="3352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-3</a:t>
            </a:r>
          </a:p>
        </p:txBody>
      </p:sp>
      <p:sp>
        <p:nvSpPr>
          <p:cNvPr id="2393169" name="Rectangle 81"/>
          <p:cNvSpPr>
            <a:spLocks noChangeArrowheads="1"/>
          </p:cNvSpPr>
          <p:nvPr/>
        </p:nvSpPr>
        <p:spPr bwMode="auto">
          <a:xfrm>
            <a:off x="58674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nand</a:t>
            </a:r>
          </a:p>
        </p:txBody>
      </p:sp>
      <p:sp>
        <p:nvSpPr>
          <p:cNvPr id="2393170" name="Rectangle 82"/>
          <p:cNvSpPr>
            <a:spLocks noChangeArrowheads="1"/>
          </p:cNvSpPr>
          <p:nvPr/>
        </p:nvSpPr>
        <p:spPr bwMode="auto">
          <a:xfrm>
            <a:off x="58674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393171" name="Rectangle 83"/>
          <p:cNvSpPr>
            <a:spLocks noChangeArrowheads="1"/>
          </p:cNvSpPr>
          <p:nvPr/>
        </p:nvSpPr>
        <p:spPr bwMode="auto">
          <a:xfrm>
            <a:off x="5867400" y="4495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393172" name="Line 84"/>
          <p:cNvSpPr>
            <a:spLocks noChangeShapeType="1"/>
          </p:cNvSpPr>
          <p:nvPr/>
        </p:nvSpPr>
        <p:spPr bwMode="auto">
          <a:xfrm>
            <a:off x="4267200" y="5181600"/>
            <a:ext cx="1600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73" name="Rectangle 85"/>
          <p:cNvSpPr>
            <a:spLocks noChangeArrowheads="1"/>
          </p:cNvSpPr>
          <p:nvPr/>
        </p:nvSpPr>
        <p:spPr bwMode="auto">
          <a:xfrm>
            <a:off x="77724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add</a:t>
            </a:r>
          </a:p>
        </p:txBody>
      </p:sp>
      <p:sp>
        <p:nvSpPr>
          <p:cNvPr id="2393174" name="Rectangle 86"/>
          <p:cNvSpPr>
            <a:spLocks noChangeArrowheads="1"/>
          </p:cNvSpPr>
          <p:nvPr/>
        </p:nvSpPr>
        <p:spPr bwMode="auto">
          <a:xfrm>
            <a:off x="77724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393175" name="Rectangle 87"/>
          <p:cNvSpPr>
            <a:spLocks noChangeArrowheads="1"/>
          </p:cNvSpPr>
          <p:nvPr/>
        </p:nvSpPr>
        <p:spPr bwMode="auto">
          <a:xfrm>
            <a:off x="7772400" y="2819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45</a:t>
            </a:r>
          </a:p>
        </p:txBody>
      </p:sp>
      <p:sp>
        <p:nvSpPr>
          <p:cNvPr id="2393176" name="Rectangle 88"/>
          <p:cNvSpPr>
            <a:spLocks noChangeArrowheads="1"/>
          </p:cNvSpPr>
          <p:nvPr/>
        </p:nvSpPr>
        <p:spPr bwMode="auto">
          <a:xfrm>
            <a:off x="7772400" y="3352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93177" name="Line 89"/>
          <p:cNvSpPr>
            <a:spLocks noChangeShapeType="1"/>
          </p:cNvSpPr>
          <p:nvPr/>
        </p:nvSpPr>
        <p:spPr bwMode="auto">
          <a:xfrm>
            <a:off x="6324600" y="5181600"/>
            <a:ext cx="1447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78" name="Line 90"/>
          <p:cNvSpPr>
            <a:spLocks noChangeShapeType="1"/>
          </p:cNvSpPr>
          <p:nvPr/>
        </p:nvSpPr>
        <p:spPr bwMode="auto">
          <a:xfrm flipH="1">
            <a:off x="8382000" y="4648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79" name="Line 91"/>
          <p:cNvSpPr>
            <a:spLocks noChangeShapeType="1"/>
          </p:cNvSpPr>
          <p:nvPr/>
        </p:nvSpPr>
        <p:spPr bwMode="auto">
          <a:xfrm flipH="1">
            <a:off x="8382000" y="4343400"/>
            <a:ext cx="6096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80" name="Line 92"/>
          <p:cNvSpPr>
            <a:spLocks noChangeShapeType="1"/>
          </p:cNvSpPr>
          <p:nvPr/>
        </p:nvSpPr>
        <p:spPr bwMode="auto">
          <a:xfrm>
            <a:off x="8796338" y="3200400"/>
            <a:ext cx="1952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81" name="Line 93"/>
          <p:cNvSpPr>
            <a:spLocks noChangeShapeType="1"/>
          </p:cNvSpPr>
          <p:nvPr/>
        </p:nvSpPr>
        <p:spPr bwMode="auto">
          <a:xfrm>
            <a:off x="8991600" y="32004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82" name="Line 94"/>
          <p:cNvSpPr>
            <a:spLocks noChangeShapeType="1"/>
          </p:cNvSpPr>
          <p:nvPr/>
        </p:nvSpPr>
        <p:spPr bwMode="auto">
          <a:xfrm flipV="1">
            <a:off x="8991600" y="4648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3183" name="Rectangle 95"/>
          <p:cNvSpPr>
            <a:spLocks noChangeArrowheads="1"/>
          </p:cNvSpPr>
          <p:nvPr/>
        </p:nvSpPr>
        <p:spPr bwMode="auto">
          <a:xfrm>
            <a:off x="5867400" y="2590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93184" name="Rectangle 96"/>
          <p:cNvSpPr>
            <a:spLocks noChangeArrowheads="1"/>
          </p:cNvSpPr>
          <p:nvPr/>
        </p:nvSpPr>
        <p:spPr bwMode="auto">
          <a:xfrm rot="5400000">
            <a:off x="1066800" y="3200400"/>
            <a:ext cx="15240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add  5 2  5 </a:t>
            </a:r>
          </a:p>
        </p:txBody>
      </p:sp>
      <p:sp>
        <p:nvSpPr>
          <p:cNvPr id="2393185" name="Rectangle 97"/>
          <p:cNvSpPr>
            <a:spLocks noChangeArrowheads="1"/>
          </p:cNvSpPr>
          <p:nvPr/>
        </p:nvSpPr>
        <p:spPr bwMode="auto">
          <a:xfrm>
            <a:off x="3048000" y="29718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393186" name="Rectangle 98"/>
          <p:cNvSpPr>
            <a:spLocks noChangeArrowheads="1"/>
          </p:cNvSpPr>
          <p:nvPr/>
        </p:nvSpPr>
        <p:spPr bwMode="auto">
          <a:xfrm>
            <a:off x="3048000" y="32004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2393187" name="Rectangle 99"/>
          <p:cNvSpPr>
            <a:spLocks noChangeArrowheads="1"/>
          </p:cNvSpPr>
          <p:nvPr/>
        </p:nvSpPr>
        <p:spPr bwMode="auto">
          <a:xfrm>
            <a:off x="3048000" y="34290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2393188" name="Rectangle 100"/>
          <p:cNvSpPr>
            <a:spLocks noChangeArrowheads="1"/>
          </p:cNvSpPr>
          <p:nvPr/>
        </p:nvSpPr>
        <p:spPr bwMode="auto">
          <a:xfrm>
            <a:off x="3048000" y="36576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393189" name="Rectangle 101"/>
          <p:cNvSpPr>
            <a:spLocks noChangeArrowheads="1"/>
          </p:cNvSpPr>
          <p:nvPr/>
        </p:nvSpPr>
        <p:spPr bwMode="auto">
          <a:xfrm>
            <a:off x="3048000" y="27432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2393190" name="Rectangle 102"/>
          <p:cNvSpPr>
            <a:spLocks noChangeArrowheads="1"/>
          </p:cNvSpPr>
          <p:nvPr/>
        </p:nvSpPr>
        <p:spPr bwMode="auto">
          <a:xfrm>
            <a:off x="3048000" y="38862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41</a:t>
            </a:r>
          </a:p>
        </p:txBody>
      </p:sp>
      <p:sp>
        <p:nvSpPr>
          <p:cNvPr id="2393191" name="Rectangle 103"/>
          <p:cNvSpPr>
            <a:spLocks noChangeArrowheads="1"/>
          </p:cNvSpPr>
          <p:nvPr/>
        </p:nvSpPr>
        <p:spPr bwMode="blackWhite">
          <a:xfrm>
            <a:off x="3048000" y="25146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93192" name="Rectangle 104"/>
          <p:cNvSpPr>
            <a:spLocks noChangeArrowheads="1"/>
          </p:cNvSpPr>
          <p:nvPr/>
        </p:nvSpPr>
        <p:spPr bwMode="auto">
          <a:xfrm>
            <a:off x="3048000" y="41148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2393193" name="Rectangle 105"/>
          <p:cNvSpPr>
            <a:spLocks noChangeArrowheads="1"/>
          </p:cNvSpPr>
          <p:nvPr/>
        </p:nvSpPr>
        <p:spPr bwMode="auto">
          <a:xfrm>
            <a:off x="2805113" y="29813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R2</a:t>
            </a:r>
          </a:p>
        </p:txBody>
      </p:sp>
      <p:sp>
        <p:nvSpPr>
          <p:cNvPr id="2393194" name="Rectangle 106"/>
          <p:cNvSpPr>
            <a:spLocks noChangeArrowheads="1"/>
          </p:cNvSpPr>
          <p:nvPr/>
        </p:nvSpPr>
        <p:spPr bwMode="auto">
          <a:xfrm>
            <a:off x="2805113" y="32099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R3</a:t>
            </a:r>
          </a:p>
        </p:txBody>
      </p:sp>
      <p:sp>
        <p:nvSpPr>
          <p:cNvPr id="2393195" name="Rectangle 107"/>
          <p:cNvSpPr>
            <a:spLocks noChangeArrowheads="1"/>
          </p:cNvSpPr>
          <p:nvPr/>
        </p:nvSpPr>
        <p:spPr bwMode="auto">
          <a:xfrm>
            <a:off x="2805113" y="34385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R4</a:t>
            </a:r>
          </a:p>
        </p:txBody>
      </p:sp>
      <p:sp>
        <p:nvSpPr>
          <p:cNvPr id="2393196" name="Rectangle 108"/>
          <p:cNvSpPr>
            <a:spLocks noChangeArrowheads="1"/>
          </p:cNvSpPr>
          <p:nvPr/>
        </p:nvSpPr>
        <p:spPr bwMode="auto">
          <a:xfrm>
            <a:off x="2805113" y="36671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R5</a:t>
            </a:r>
          </a:p>
        </p:txBody>
      </p:sp>
      <p:sp>
        <p:nvSpPr>
          <p:cNvPr id="2393197" name="Rectangle 109"/>
          <p:cNvSpPr>
            <a:spLocks noChangeArrowheads="1"/>
          </p:cNvSpPr>
          <p:nvPr/>
        </p:nvSpPr>
        <p:spPr bwMode="auto">
          <a:xfrm>
            <a:off x="2805113" y="27527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R1</a:t>
            </a:r>
          </a:p>
        </p:txBody>
      </p:sp>
      <p:sp>
        <p:nvSpPr>
          <p:cNvPr id="2393198" name="Rectangle 110"/>
          <p:cNvSpPr>
            <a:spLocks noChangeArrowheads="1"/>
          </p:cNvSpPr>
          <p:nvPr/>
        </p:nvSpPr>
        <p:spPr bwMode="auto">
          <a:xfrm>
            <a:off x="2805113" y="38957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R6</a:t>
            </a:r>
          </a:p>
        </p:txBody>
      </p:sp>
      <p:sp>
        <p:nvSpPr>
          <p:cNvPr id="2393199" name="Rectangle 111"/>
          <p:cNvSpPr>
            <a:spLocks noChangeArrowheads="1"/>
          </p:cNvSpPr>
          <p:nvPr/>
        </p:nvSpPr>
        <p:spPr bwMode="auto">
          <a:xfrm>
            <a:off x="2805113" y="25241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R0</a:t>
            </a:r>
          </a:p>
        </p:txBody>
      </p:sp>
      <p:sp>
        <p:nvSpPr>
          <p:cNvPr id="2393200" name="Rectangle 112"/>
          <p:cNvSpPr>
            <a:spLocks noChangeArrowheads="1"/>
          </p:cNvSpPr>
          <p:nvPr/>
        </p:nvSpPr>
        <p:spPr bwMode="auto">
          <a:xfrm>
            <a:off x="2805113" y="41243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R7</a:t>
            </a:r>
          </a:p>
        </p:txBody>
      </p:sp>
      <p:sp>
        <p:nvSpPr>
          <p:cNvPr id="2393201" name="Text Box 113"/>
          <p:cNvSpPr txBox="1">
            <a:spLocks noChangeArrowheads="1"/>
          </p:cNvSpPr>
          <p:nvPr/>
        </p:nvSpPr>
        <p:spPr bwMode="auto">
          <a:xfrm>
            <a:off x="2319338" y="2814638"/>
            <a:ext cx="263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393202" name="Text Box 114"/>
          <p:cNvSpPr txBox="1">
            <a:spLocks noChangeArrowheads="1"/>
          </p:cNvSpPr>
          <p:nvPr/>
        </p:nvSpPr>
        <p:spPr bwMode="auto">
          <a:xfrm>
            <a:off x="2324100" y="3048000"/>
            <a:ext cx="263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93203" name="Text Box 115"/>
          <p:cNvSpPr txBox="1">
            <a:spLocks noChangeArrowheads="1"/>
          </p:cNvSpPr>
          <p:nvPr/>
        </p:nvSpPr>
        <p:spPr bwMode="auto">
          <a:xfrm>
            <a:off x="2071688" y="5400675"/>
            <a:ext cx="831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21-23</a:t>
            </a:r>
          </a:p>
        </p:txBody>
      </p:sp>
      <p:sp>
        <p:nvSpPr>
          <p:cNvPr id="2393204" name="Text Box 116"/>
          <p:cNvSpPr txBox="1">
            <a:spLocks noChangeArrowheads="1"/>
          </p:cNvSpPr>
          <p:nvPr/>
        </p:nvSpPr>
        <p:spPr bwMode="auto">
          <a:xfrm>
            <a:off x="8518525" y="4049713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2393205" name="Text Box 117"/>
          <p:cNvSpPr txBox="1">
            <a:spLocks noChangeArrowheads="1"/>
          </p:cNvSpPr>
          <p:nvPr/>
        </p:nvSpPr>
        <p:spPr bwMode="auto">
          <a:xfrm>
            <a:off x="8534400" y="4343400"/>
            <a:ext cx="5032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dest</a:t>
            </a:r>
          </a:p>
        </p:txBody>
      </p:sp>
      <p:sp>
        <p:nvSpPr>
          <p:cNvPr id="2393206" name="Text Box 118"/>
          <p:cNvSpPr txBox="1">
            <a:spLocks noChangeArrowheads="1"/>
          </p:cNvSpPr>
          <p:nvPr/>
        </p:nvSpPr>
        <p:spPr bwMode="auto">
          <a:xfrm>
            <a:off x="0" y="4800600"/>
            <a:ext cx="1160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Fetch: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  add 5 2 5</a:t>
            </a:r>
          </a:p>
        </p:txBody>
      </p:sp>
      <p:sp>
        <p:nvSpPr>
          <p:cNvPr id="2393207" name="Text Box 119"/>
          <p:cNvSpPr txBox="1">
            <a:spLocks noChangeArrowheads="1"/>
          </p:cNvSpPr>
          <p:nvPr/>
        </p:nvSpPr>
        <p:spPr bwMode="auto">
          <a:xfrm>
            <a:off x="152400" y="152400"/>
            <a:ext cx="76209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add 5 2 5         </a:t>
            </a:r>
            <a:r>
              <a:rPr lang="en-US" b="1" dirty="0" smtClean="0">
                <a:solidFill>
                  <a:schemeClr val="bg1"/>
                </a:solidFill>
              </a:rPr>
              <a:t>                    </a:t>
            </a:r>
            <a:r>
              <a:rPr lang="en-US" b="1" dirty="0" err="1">
                <a:solidFill>
                  <a:schemeClr val="bg1"/>
                </a:solidFill>
              </a:rPr>
              <a:t>lw</a:t>
            </a:r>
            <a:r>
              <a:rPr lang="en-US" b="1" dirty="0">
                <a:solidFill>
                  <a:schemeClr val="bg1"/>
                </a:solidFill>
              </a:rPr>
              <a:t> 4 20(2)         </a:t>
            </a:r>
            <a:r>
              <a:rPr lang="en-US" b="1" dirty="0" smtClean="0">
                <a:solidFill>
                  <a:schemeClr val="bg1"/>
                </a:solidFill>
              </a:rPr>
              <a:t>             </a:t>
            </a:r>
            <a:r>
              <a:rPr lang="en-US" b="1" dirty="0" err="1">
                <a:solidFill>
                  <a:schemeClr val="bg1"/>
                </a:solidFill>
              </a:rPr>
              <a:t>nand</a:t>
            </a:r>
            <a:r>
              <a:rPr lang="en-US" b="1" dirty="0">
                <a:solidFill>
                  <a:schemeClr val="bg1"/>
                </a:solidFill>
              </a:rPr>
              <a:t> 6 4 5     </a:t>
            </a:r>
            <a:r>
              <a:rPr lang="en-US" b="1" dirty="0" smtClean="0">
                <a:solidFill>
                  <a:schemeClr val="bg1"/>
                </a:solidFill>
              </a:rPr>
              <a:t>               </a:t>
            </a:r>
            <a:r>
              <a:rPr lang="en-US" b="1" dirty="0">
                <a:solidFill>
                  <a:schemeClr val="bg1"/>
                </a:solidFill>
              </a:rPr>
              <a:t>add 3 1 2</a:t>
            </a:r>
          </a:p>
        </p:txBody>
      </p:sp>
      <p:sp>
        <p:nvSpPr>
          <p:cNvPr id="2393208" name="Text Box 120"/>
          <p:cNvSpPr txBox="1">
            <a:spLocks noChangeArrowheads="1"/>
          </p:cNvSpPr>
          <p:nvPr/>
        </p:nvSpPr>
        <p:spPr bwMode="auto">
          <a:xfrm>
            <a:off x="212725" y="6213475"/>
            <a:ext cx="8915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Time: 4</a:t>
            </a:r>
          </a:p>
        </p:txBody>
      </p:sp>
      <p:sp>
        <p:nvSpPr>
          <p:cNvPr id="2393209" name="Text Box 121"/>
          <p:cNvSpPr txBox="1">
            <a:spLocks noChangeArrowheads="1"/>
          </p:cNvSpPr>
          <p:nvPr/>
        </p:nvSpPr>
        <p:spPr bwMode="auto">
          <a:xfrm>
            <a:off x="4352925" y="2924175"/>
            <a:ext cx="3674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2393210" name="Text Box 122"/>
          <p:cNvSpPr txBox="1">
            <a:spLocks noChangeArrowheads="1"/>
          </p:cNvSpPr>
          <p:nvPr/>
        </p:nvSpPr>
        <p:spPr bwMode="auto">
          <a:xfrm>
            <a:off x="4352925" y="3533775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393211" name="Text Box 123"/>
          <p:cNvSpPr txBox="1">
            <a:spLocks noChangeArrowheads="1"/>
          </p:cNvSpPr>
          <p:nvPr/>
        </p:nvSpPr>
        <p:spPr bwMode="auto">
          <a:xfrm>
            <a:off x="4357688" y="4938713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393212" name="Text Box 124"/>
          <p:cNvSpPr txBox="1">
            <a:spLocks noChangeArrowheads="1"/>
          </p:cNvSpPr>
          <p:nvPr/>
        </p:nvSpPr>
        <p:spPr bwMode="auto">
          <a:xfrm>
            <a:off x="6273800" y="3467100"/>
            <a:ext cx="3674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45</a:t>
            </a:r>
          </a:p>
        </p:txBody>
      </p:sp>
      <p:sp>
        <p:nvSpPr>
          <p:cNvPr id="2393213" name="Text Box 125"/>
          <p:cNvSpPr txBox="1">
            <a:spLocks noChangeArrowheads="1"/>
          </p:cNvSpPr>
          <p:nvPr/>
        </p:nvSpPr>
        <p:spPr bwMode="auto">
          <a:xfrm>
            <a:off x="6299200" y="4895850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27" name="TextBox 126"/>
          <p:cNvSpPr txBox="1"/>
          <p:nvPr>
            <p:custDataLst>
              <p:tags r:id="rId1"/>
            </p:custDataLst>
          </p:nvPr>
        </p:nvSpPr>
        <p:spPr>
          <a:xfrm>
            <a:off x="1295400" y="59537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28" name="TextBox 127"/>
          <p:cNvSpPr txBox="1"/>
          <p:nvPr>
            <p:custDataLst>
              <p:tags r:id="rId2"/>
            </p:custDataLst>
          </p:nvPr>
        </p:nvSpPr>
        <p:spPr>
          <a:xfrm>
            <a:off x="3505200" y="5943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29" name="TextBox 128"/>
          <p:cNvSpPr txBox="1"/>
          <p:nvPr>
            <p:custDataLst>
              <p:tags r:id="rId3"/>
            </p:custDataLst>
          </p:nvPr>
        </p:nvSpPr>
        <p:spPr>
          <a:xfrm>
            <a:off x="5257800" y="5943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30" name="TextBox 129"/>
          <p:cNvSpPr txBox="1"/>
          <p:nvPr>
            <p:custDataLst>
              <p:tags r:id="rId4"/>
            </p:custDataLst>
          </p:nvPr>
        </p:nvSpPr>
        <p:spPr>
          <a:xfrm>
            <a:off x="7162800" y="5943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MEM/WB</a:t>
            </a:r>
          </a:p>
        </p:txBody>
      </p:sp>
    </p:spTree>
    <p:extLst>
      <p:ext uri="{BB962C8B-B14F-4D97-AF65-F5344CB8AC3E}">
        <p14:creationId xmlns:p14="http://schemas.microsoft.com/office/powerpoint/2010/main" val="372991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5138" name="Line 2"/>
          <p:cNvSpPr>
            <a:spLocks noChangeShapeType="1"/>
          </p:cNvSpPr>
          <p:nvPr/>
        </p:nvSpPr>
        <p:spPr bwMode="auto">
          <a:xfrm>
            <a:off x="8229600" y="5181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39" name="Line 3"/>
          <p:cNvSpPr>
            <a:spLocks noChangeShapeType="1"/>
          </p:cNvSpPr>
          <p:nvPr/>
        </p:nvSpPr>
        <p:spPr bwMode="auto">
          <a:xfrm>
            <a:off x="6324600" y="46482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40" name="Line 4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41" name="Rectangle 5"/>
          <p:cNvSpPr>
            <a:spLocks noChangeArrowheads="1"/>
          </p:cNvSpPr>
          <p:nvPr/>
        </p:nvSpPr>
        <p:spPr bwMode="auto">
          <a:xfrm>
            <a:off x="304800" y="3124200"/>
            <a:ext cx="381000" cy="685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PC</a:t>
            </a:r>
          </a:p>
        </p:txBody>
      </p:sp>
      <p:sp>
        <p:nvSpPr>
          <p:cNvPr id="2395142" name="Rectangle 6"/>
          <p:cNvSpPr>
            <a:spLocks noChangeArrowheads="1"/>
          </p:cNvSpPr>
          <p:nvPr/>
        </p:nvSpPr>
        <p:spPr bwMode="ltGray">
          <a:xfrm>
            <a:off x="990600" y="3124200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Inst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2395143" name="Rectangle 7"/>
          <p:cNvSpPr>
            <a:spLocks noChangeArrowheads="1"/>
          </p:cNvSpPr>
          <p:nvPr/>
        </p:nvSpPr>
        <p:spPr bwMode="ltGray">
          <a:xfrm rot="-5400000">
            <a:off x="2095500" y="30099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chemeClr val="bg1"/>
                </a:solidFill>
              </a:rPr>
              <a:t>Register file</a:t>
            </a: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395144" name="AutoShape 8"/>
          <p:cNvSpPr>
            <a:spLocks noChangeArrowheads="1"/>
          </p:cNvSpPr>
          <p:nvPr/>
        </p:nvSpPr>
        <p:spPr bwMode="auto">
          <a:xfrm rot="-5400000">
            <a:off x="8134350" y="30670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X</a:t>
            </a:r>
          </a:p>
        </p:txBody>
      </p:sp>
      <p:grpSp>
        <p:nvGrpSpPr>
          <p:cNvPr id="2395145" name="Group 9"/>
          <p:cNvGrpSpPr>
            <a:grpSpLocks/>
          </p:cNvGrpSpPr>
          <p:nvPr/>
        </p:nvGrpSpPr>
        <p:grpSpPr bwMode="auto">
          <a:xfrm>
            <a:off x="5105400" y="2895600"/>
            <a:ext cx="531984" cy="1371600"/>
            <a:chOff x="-72" y="2365"/>
            <a:chExt cx="389" cy="1056"/>
          </a:xfrm>
          <a:solidFill>
            <a:schemeClr val="tx1"/>
          </a:solidFill>
        </p:grpSpPr>
        <p:sp>
          <p:nvSpPr>
            <p:cNvPr id="2395146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480 w 672"/>
                <a:gd name="T1" fmla="*/ 288 h 288"/>
                <a:gd name="T2" fmla="*/ 672 w 672"/>
                <a:gd name="T3" fmla="*/ 0 h 288"/>
                <a:gd name="T4" fmla="*/ 432 w 672"/>
                <a:gd name="T5" fmla="*/ 0 h 288"/>
                <a:gd name="T6" fmla="*/ 384 w 672"/>
                <a:gd name="T7" fmla="*/ 96 h 288"/>
                <a:gd name="T8" fmla="*/ 288 w 672"/>
                <a:gd name="T9" fmla="*/ 96 h 288"/>
                <a:gd name="T10" fmla="*/ 240 w 672"/>
                <a:gd name="T11" fmla="*/ 0 h 288"/>
                <a:gd name="T12" fmla="*/ 0 w 672"/>
                <a:gd name="T13" fmla="*/ 0 h 288"/>
                <a:gd name="T14" fmla="*/ 192 w 672"/>
                <a:gd name="T15" fmla="*/ 288 h 288"/>
                <a:gd name="T16" fmla="*/ 480 w 672"/>
                <a:gd name="T17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grp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95147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1" cy="5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1" dirty="0">
                  <a:solidFill>
                    <a:schemeClr val="bg1"/>
                  </a:solidFill>
                </a:rPr>
                <a:t>A</a:t>
              </a:r>
            </a:p>
            <a:p>
              <a:pPr eaLnBrk="1" hangingPunct="1"/>
              <a:r>
                <a:rPr lang="en-US" sz="1400" b="1" dirty="0">
                  <a:solidFill>
                    <a:schemeClr val="bg1"/>
                  </a:solidFill>
                </a:rPr>
                <a:t>L</a:t>
              </a:r>
            </a:p>
            <a:p>
              <a:pPr eaLnBrk="1" hangingPunct="1"/>
              <a:r>
                <a:rPr lang="en-US" sz="1400" b="1" dirty="0">
                  <a:solidFill>
                    <a:schemeClr val="bg1"/>
                  </a:solidFill>
                </a:rPr>
                <a:t>U</a:t>
              </a:r>
            </a:p>
          </p:txBody>
        </p:sp>
      </p:grpSp>
      <p:sp>
        <p:nvSpPr>
          <p:cNvPr id="2395148" name="AutoShape 12"/>
          <p:cNvSpPr>
            <a:spLocks noChangeArrowheads="1"/>
          </p:cNvSpPr>
          <p:nvPr/>
        </p:nvSpPr>
        <p:spPr bwMode="auto">
          <a:xfrm rot="5400000" flipH="1">
            <a:off x="171450" y="12001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1" hangingPunct="1"/>
            <a:r>
              <a:rPr lang="en-US" sz="1000" dirty="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000" dirty="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0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95149" name="Rectangle 13"/>
          <p:cNvSpPr>
            <a:spLocks noChangeArrowheads="1"/>
          </p:cNvSpPr>
          <p:nvPr/>
        </p:nvSpPr>
        <p:spPr bwMode="auto">
          <a:xfrm>
            <a:off x="609600" y="1981200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395150" name="Rectangle 14"/>
          <p:cNvSpPr>
            <a:spLocks noChangeArrowheads="1"/>
          </p:cNvSpPr>
          <p:nvPr/>
        </p:nvSpPr>
        <p:spPr bwMode="auto">
          <a:xfrm>
            <a:off x="16002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51" name="Rectangle 15"/>
          <p:cNvSpPr>
            <a:spLocks noChangeArrowheads="1"/>
          </p:cNvSpPr>
          <p:nvPr/>
        </p:nvSpPr>
        <p:spPr bwMode="auto">
          <a:xfrm>
            <a:off x="38100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52" name="Rectangle 16"/>
          <p:cNvSpPr>
            <a:spLocks noChangeArrowheads="1"/>
          </p:cNvSpPr>
          <p:nvPr/>
        </p:nvSpPr>
        <p:spPr bwMode="auto">
          <a:xfrm>
            <a:off x="58674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53" name="Rectangle 17"/>
          <p:cNvSpPr>
            <a:spLocks noChangeArrowheads="1"/>
          </p:cNvSpPr>
          <p:nvPr/>
        </p:nvSpPr>
        <p:spPr bwMode="ltGray">
          <a:xfrm>
            <a:off x="6629400" y="3124200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Data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2395154" name="Rectangle 18"/>
          <p:cNvSpPr>
            <a:spLocks noChangeArrowheads="1"/>
          </p:cNvSpPr>
          <p:nvPr/>
        </p:nvSpPr>
        <p:spPr bwMode="auto">
          <a:xfrm>
            <a:off x="77724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395155" name="Group 19"/>
          <p:cNvGrpSpPr>
            <a:grpSpLocks/>
          </p:cNvGrpSpPr>
          <p:nvPr/>
        </p:nvGrpSpPr>
        <p:grpSpPr bwMode="auto">
          <a:xfrm>
            <a:off x="1066800" y="1981200"/>
            <a:ext cx="388938" cy="762000"/>
            <a:chOff x="624" y="1248"/>
            <a:chExt cx="245" cy="480"/>
          </a:xfrm>
          <a:solidFill>
            <a:schemeClr val="tx1"/>
          </a:solidFill>
        </p:grpSpPr>
        <p:sp>
          <p:nvSpPr>
            <p:cNvPr id="2395156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95157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18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solidFill>
                    <a:schemeClr val="bg1"/>
                  </a:solidFill>
                </a:rPr>
                <a:t>+</a:t>
              </a:r>
            </a:p>
          </p:txBody>
        </p:sp>
      </p:grpSp>
      <p:sp>
        <p:nvSpPr>
          <p:cNvPr id="2395158" name="Line 22"/>
          <p:cNvSpPr>
            <a:spLocks noChangeShapeType="1"/>
          </p:cNvSpPr>
          <p:nvPr/>
        </p:nvSpPr>
        <p:spPr bwMode="auto">
          <a:xfrm>
            <a:off x="1524000" y="3429000"/>
            <a:ext cx="76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59" name="Line 23"/>
          <p:cNvSpPr>
            <a:spLocks noChangeShapeType="1"/>
          </p:cNvSpPr>
          <p:nvPr/>
        </p:nvSpPr>
        <p:spPr bwMode="auto">
          <a:xfrm>
            <a:off x="1447800" y="23622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60" name="Line 24"/>
          <p:cNvSpPr>
            <a:spLocks noChangeShapeType="1"/>
          </p:cNvSpPr>
          <p:nvPr/>
        </p:nvSpPr>
        <p:spPr bwMode="auto">
          <a:xfrm flipV="1">
            <a:off x="1524000" y="1600200"/>
            <a:ext cx="0" cy="76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61" name="Line 25"/>
          <p:cNvSpPr>
            <a:spLocks noChangeShapeType="1"/>
          </p:cNvSpPr>
          <p:nvPr/>
        </p:nvSpPr>
        <p:spPr bwMode="auto">
          <a:xfrm flipH="1">
            <a:off x="714375" y="1600200"/>
            <a:ext cx="809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62" name="Line 26"/>
          <p:cNvSpPr>
            <a:spLocks noChangeShapeType="1"/>
          </p:cNvSpPr>
          <p:nvPr/>
        </p:nvSpPr>
        <p:spPr bwMode="auto">
          <a:xfrm>
            <a:off x="838200" y="2133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63" name="Line 27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64" name="Line 28"/>
          <p:cNvSpPr>
            <a:spLocks noChangeShapeType="1"/>
          </p:cNvSpPr>
          <p:nvPr/>
        </p:nvSpPr>
        <p:spPr bwMode="auto">
          <a:xfrm flipV="1">
            <a:off x="838200" y="2590800"/>
            <a:ext cx="0" cy="838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65" name="Line 29"/>
          <p:cNvSpPr>
            <a:spLocks noChangeShapeType="1"/>
          </p:cNvSpPr>
          <p:nvPr/>
        </p:nvSpPr>
        <p:spPr bwMode="auto">
          <a:xfrm>
            <a:off x="838200" y="25908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66" name="Line 30"/>
          <p:cNvSpPr>
            <a:spLocks noChangeShapeType="1"/>
          </p:cNvSpPr>
          <p:nvPr/>
        </p:nvSpPr>
        <p:spPr bwMode="auto">
          <a:xfrm flipV="1">
            <a:off x="152400" y="1371600"/>
            <a:ext cx="0" cy="2057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67" name="Line 31"/>
          <p:cNvSpPr>
            <a:spLocks noChangeShapeType="1"/>
          </p:cNvSpPr>
          <p:nvPr/>
        </p:nvSpPr>
        <p:spPr bwMode="auto">
          <a:xfrm>
            <a:off x="152400" y="1371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68" name="Line 32"/>
          <p:cNvSpPr>
            <a:spLocks noChangeShapeType="1"/>
          </p:cNvSpPr>
          <p:nvPr/>
        </p:nvSpPr>
        <p:spPr bwMode="auto">
          <a:xfrm>
            <a:off x="152400" y="34290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69" name="Line 33"/>
          <p:cNvSpPr>
            <a:spLocks noChangeShapeType="1"/>
          </p:cNvSpPr>
          <p:nvPr/>
        </p:nvSpPr>
        <p:spPr bwMode="auto">
          <a:xfrm>
            <a:off x="2057400" y="3429000"/>
            <a:ext cx="76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70" name="Line 34"/>
          <p:cNvSpPr>
            <a:spLocks noChangeShapeType="1"/>
          </p:cNvSpPr>
          <p:nvPr/>
        </p:nvSpPr>
        <p:spPr bwMode="auto">
          <a:xfrm>
            <a:off x="2133600" y="3048000"/>
            <a:ext cx="0" cy="2590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71" name="Line 35"/>
          <p:cNvSpPr>
            <a:spLocks noChangeShapeType="1"/>
          </p:cNvSpPr>
          <p:nvPr/>
        </p:nvSpPr>
        <p:spPr bwMode="auto">
          <a:xfrm>
            <a:off x="2133600" y="4419600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72" name="Line 36"/>
          <p:cNvSpPr>
            <a:spLocks noChangeShapeType="1"/>
          </p:cNvSpPr>
          <p:nvPr/>
        </p:nvSpPr>
        <p:spPr bwMode="auto">
          <a:xfrm>
            <a:off x="2133600" y="30480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73" name="Line 37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74" name="Line 38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75" name="Line 39"/>
          <p:cNvSpPr>
            <a:spLocks noChangeShapeType="1"/>
          </p:cNvSpPr>
          <p:nvPr/>
        </p:nvSpPr>
        <p:spPr bwMode="auto">
          <a:xfrm>
            <a:off x="3429000" y="32004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76" name="Line 40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77" name="Line 41"/>
          <p:cNvSpPr>
            <a:spLocks noChangeShapeType="1"/>
          </p:cNvSpPr>
          <p:nvPr/>
        </p:nvSpPr>
        <p:spPr bwMode="auto">
          <a:xfrm>
            <a:off x="4267200" y="3200400"/>
            <a:ext cx="838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78" name="Line 42"/>
          <p:cNvSpPr>
            <a:spLocks noChangeShapeType="1"/>
          </p:cNvSpPr>
          <p:nvPr/>
        </p:nvSpPr>
        <p:spPr bwMode="auto">
          <a:xfrm>
            <a:off x="2057400" y="2362200"/>
            <a:ext cx="1752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79" name="Line 43"/>
          <p:cNvSpPr>
            <a:spLocks noChangeShapeType="1"/>
          </p:cNvSpPr>
          <p:nvPr/>
        </p:nvSpPr>
        <p:spPr bwMode="auto">
          <a:xfrm>
            <a:off x="4267200" y="4419600"/>
            <a:ext cx="381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80" name="AutoShape 44"/>
          <p:cNvSpPr>
            <a:spLocks noChangeArrowheads="1"/>
          </p:cNvSpPr>
          <p:nvPr/>
        </p:nvSpPr>
        <p:spPr bwMode="auto">
          <a:xfrm rot="-5400000">
            <a:off x="4324350" y="39052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95181" name="Line 45"/>
          <p:cNvSpPr>
            <a:spLocks noChangeShapeType="1"/>
          </p:cNvSpPr>
          <p:nvPr/>
        </p:nvSpPr>
        <p:spPr bwMode="auto">
          <a:xfrm flipH="1" flipV="1">
            <a:off x="4987925" y="4038600"/>
            <a:ext cx="11747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82" name="Line 46"/>
          <p:cNvSpPr>
            <a:spLocks noChangeShapeType="1"/>
          </p:cNvSpPr>
          <p:nvPr/>
        </p:nvSpPr>
        <p:spPr bwMode="auto">
          <a:xfrm>
            <a:off x="5586413" y="3505200"/>
            <a:ext cx="2809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83" name="Line 47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84" name="Line 48"/>
          <p:cNvSpPr>
            <a:spLocks noChangeShapeType="1"/>
          </p:cNvSpPr>
          <p:nvPr/>
        </p:nvSpPr>
        <p:spPr bwMode="auto">
          <a:xfrm flipV="1">
            <a:off x="6477000" y="2971800"/>
            <a:ext cx="0" cy="533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85" name="Line 49"/>
          <p:cNvSpPr>
            <a:spLocks noChangeShapeType="1"/>
          </p:cNvSpPr>
          <p:nvPr/>
        </p:nvSpPr>
        <p:spPr bwMode="auto">
          <a:xfrm>
            <a:off x="6477000" y="2971800"/>
            <a:ext cx="1295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86" name="Line 50"/>
          <p:cNvSpPr>
            <a:spLocks noChangeShapeType="1"/>
          </p:cNvSpPr>
          <p:nvPr/>
        </p:nvSpPr>
        <p:spPr bwMode="auto">
          <a:xfrm>
            <a:off x="74676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87" name="Line 51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88" name="Line 52"/>
          <p:cNvSpPr>
            <a:spLocks noChangeShapeType="1"/>
          </p:cNvSpPr>
          <p:nvPr/>
        </p:nvSpPr>
        <p:spPr bwMode="auto">
          <a:xfrm>
            <a:off x="8229600" y="29718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89" name="Line 53"/>
          <p:cNvSpPr>
            <a:spLocks noChangeShapeType="1"/>
          </p:cNvSpPr>
          <p:nvPr/>
        </p:nvSpPr>
        <p:spPr bwMode="auto">
          <a:xfrm>
            <a:off x="4343400" y="38100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90" name="Line 54"/>
          <p:cNvSpPr>
            <a:spLocks noChangeShapeType="1"/>
          </p:cNvSpPr>
          <p:nvPr/>
        </p:nvSpPr>
        <p:spPr bwMode="auto">
          <a:xfrm>
            <a:off x="4343400" y="4648200"/>
            <a:ext cx="1524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91" name="Line 55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92" name="Line 56"/>
          <p:cNvSpPr>
            <a:spLocks noChangeShapeType="1"/>
          </p:cNvSpPr>
          <p:nvPr/>
        </p:nvSpPr>
        <p:spPr bwMode="auto">
          <a:xfrm>
            <a:off x="2286000" y="35814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93" name="Line 57"/>
          <p:cNvSpPr>
            <a:spLocks noChangeShapeType="1"/>
          </p:cNvSpPr>
          <p:nvPr/>
        </p:nvSpPr>
        <p:spPr bwMode="auto">
          <a:xfrm>
            <a:off x="2133600" y="51054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94" name="Line 58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95" name="Line 59"/>
          <p:cNvSpPr>
            <a:spLocks noChangeShapeType="1"/>
          </p:cNvSpPr>
          <p:nvPr/>
        </p:nvSpPr>
        <p:spPr bwMode="auto">
          <a:xfrm flipV="1">
            <a:off x="6477000" y="1143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196" name="Line 60"/>
          <p:cNvSpPr>
            <a:spLocks noChangeShapeType="1"/>
          </p:cNvSpPr>
          <p:nvPr/>
        </p:nvSpPr>
        <p:spPr bwMode="auto">
          <a:xfrm flipH="1">
            <a:off x="719138" y="1143000"/>
            <a:ext cx="57578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201" name="Line 65"/>
          <p:cNvSpPr>
            <a:spLocks noChangeShapeType="1"/>
          </p:cNvSpPr>
          <p:nvPr/>
        </p:nvSpPr>
        <p:spPr bwMode="auto">
          <a:xfrm>
            <a:off x="4267200" y="5638800"/>
            <a:ext cx="1600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202" name="Line 66"/>
          <p:cNvSpPr>
            <a:spLocks noChangeShapeType="1"/>
          </p:cNvSpPr>
          <p:nvPr/>
        </p:nvSpPr>
        <p:spPr bwMode="auto">
          <a:xfrm>
            <a:off x="6324600" y="5638800"/>
            <a:ext cx="1447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203" name="Line 67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204" name="AutoShape 68"/>
          <p:cNvSpPr>
            <a:spLocks noChangeArrowheads="1"/>
          </p:cNvSpPr>
          <p:nvPr/>
        </p:nvSpPr>
        <p:spPr bwMode="auto">
          <a:xfrm rot="-5400000">
            <a:off x="2724150" y="5124450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95205" name="Text Box 69"/>
          <p:cNvSpPr txBox="1">
            <a:spLocks noChangeArrowheads="1"/>
          </p:cNvSpPr>
          <p:nvPr/>
        </p:nvSpPr>
        <p:spPr bwMode="auto">
          <a:xfrm>
            <a:off x="2081213" y="4862513"/>
            <a:ext cx="679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rgbClr val="FF0000"/>
                </a:solidFill>
              </a:rPr>
              <a:t>Bits 0-2</a:t>
            </a:r>
          </a:p>
        </p:txBody>
      </p:sp>
      <p:sp>
        <p:nvSpPr>
          <p:cNvPr id="2395206" name="Text Box 70"/>
          <p:cNvSpPr txBox="1">
            <a:spLocks noChangeArrowheads="1"/>
          </p:cNvSpPr>
          <p:nvPr/>
        </p:nvSpPr>
        <p:spPr bwMode="auto">
          <a:xfrm>
            <a:off x="2079625" y="5100638"/>
            <a:ext cx="831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15-17</a:t>
            </a:r>
          </a:p>
        </p:txBody>
      </p:sp>
      <p:sp>
        <p:nvSpPr>
          <p:cNvPr id="2395207" name="Line 71"/>
          <p:cNvSpPr>
            <a:spLocks noChangeShapeType="1"/>
          </p:cNvSpPr>
          <p:nvPr/>
        </p:nvSpPr>
        <p:spPr bwMode="auto">
          <a:xfrm>
            <a:off x="2133600" y="5638800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208" name="Rectangle 72"/>
          <p:cNvSpPr>
            <a:spLocks noChangeArrowheads="1"/>
          </p:cNvSpPr>
          <p:nvPr/>
        </p:nvSpPr>
        <p:spPr bwMode="auto">
          <a:xfrm>
            <a:off x="38100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add</a:t>
            </a:r>
          </a:p>
        </p:txBody>
      </p:sp>
      <p:sp>
        <p:nvSpPr>
          <p:cNvPr id="2395209" name="Rectangle 73"/>
          <p:cNvSpPr>
            <a:spLocks noChangeArrowheads="1"/>
          </p:cNvSpPr>
          <p:nvPr/>
        </p:nvSpPr>
        <p:spPr bwMode="auto">
          <a:xfrm>
            <a:off x="38100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395210" name="Rectangle 74"/>
          <p:cNvSpPr>
            <a:spLocks noChangeArrowheads="1"/>
          </p:cNvSpPr>
          <p:nvPr/>
        </p:nvSpPr>
        <p:spPr bwMode="auto">
          <a:xfrm>
            <a:off x="3810000" y="4267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395211" name="Rectangle 75"/>
          <p:cNvSpPr>
            <a:spLocks noChangeArrowheads="1"/>
          </p:cNvSpPr>
          <p:nvPr/>
        </p:nvSpPr>
        <p:spPr bwMode="auto">
          <a:xfrm>
            <a:off x="3810000" y="36576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395212" name="Rectangle 76"/>
          <p:cNvSpPr>
            <a:spLocks noChangeArrowheads="1"/>
          </p:cNvSpPr>
          <p:nvPr/>
        </p:nvSpPr>
        <p:spPr bwMode="auto">
          <a:xfrm>
            <a:off x="3810000" y="30480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395213" name="Rectangle 77"/>
          <p:cNvSpPr>
            <a:spLocks noChangeArrowheads="1"/>
          </p:cNvSpPr>
          <p:nvPr/>
        </p:nvSpPr>
        <p:spPr bwMode="auto">
          <a:xfrm>
            <a:off x="3810000" y="2209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95214" name="Rectangle 78"/>
          <p:cNvSpPr>
            <a:spLocks noChangeArrowheads="1"/>
          </p:cNvSpPr>
          <p:nvPr/>
        </p:nvSpPr>
        <p:spPr bwMode="auto">
          <a:xfrm>
            <a:off x="1600200" y="2209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395215" name="Rectangle 79"/>
          <p:cNvSpPr>
            <a:spLocks noChangeArrowheads="1"/>
          </p:cNvSpPr>
          <p:nvPr/>
        </p:nvSpPr>
        <p:spPr bwMode="auto">
          <a:xfrm>
            <a:off x="5867400" y="1981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2395216" name="Rectangle 80"/>
          <p:cNvSpPr>
            <a:spLocks noChangeArrowheads="1"/>
          </p:cNvSpPr>
          <p:nvPr/>
        </p:nvSpPr>
        <p:spPr bwMode="auto">
          <a:xfrm>
            <a:off x="5867400" y="3352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2395217" name="Rectangle 81"/>
          <p:cNvSpPr>
            <a:spLocks noChangeArrowheads="1"/>
          </p:cNvSpPr>
          <p:nvPr/>
        </p:nvSpPr>
        <p:spPr bwMode="auto">
          <a:xfrm>
            <a:off x="58674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lw</a:t>
            </a:r>
          </a:p>
        </p:txBody>
      </p:sp>
      <p:sp>
        <p:nvSpPr>
          <p:cNvPr id="2395218" name="Rectangle 82"/>
          <p:cNvSpPr>
            <a:spLocks noChangeArrowheads="1"/>
          </p:cNvSpPr>
          <p:nvPr/>
        </p:nvSpPr>
        <p:spPr bwMode="auto">
          <a:xfrm>
            <a:off x="58674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95219" name="Rectangle 83"/>
          <p:cNvSpPr>
            <a:spLocks noChangeArrowheads="1"/>
          </p:cNvSpPr>
          <p:nvPr/>
        </p:nvSpPr>
        <p:spPr bwMode="auto">
          <a:xfrm>
            <a:off x="5867400" y="4495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2395220" name="Line 84"/>
          <p:cNvSpPr>
            <a:spLocks noChangeShapeType="1"/>
          </p:cNvSpPr>
          <p:nvPr/>
        </p:nvSpPr>
        <p:spPr bwMode="auto">
          <a:xfrm>
            <a:off x="4267200" y="5181600"/>
            <a:ext cx="1600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221" name="Rectangle 85"/>
          <p:cNvSpPr>
            <a:spLocks noChangeArrowheads="1"/>
          </p:cNvSpPr>
          <p:nvPr/>
        </p:nvSpPr>
        <p:spPr bwMode="auto">
          <a:xfrm>
            <a:off x="77724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nand</a:t>
            </a:r>
          </a:p>
        </p:txBody>
      </p:sp>
      <p:sp>
        <p:nvSpPr>
          <p:cNvPr id="2395222" name="Rectangle 86"/>
          <p:cNvSpPr>
            <a:spLocks noChangeArrowheads="1"/>
          </p:cNvSpPr>
          <p:nvPr/>
        </p:nvSpPr>
        <p:spPr bwMode="auto">
          <a:xfrm>
            <a:off x="77724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395223" name="Rectangle 87"/>
          <p:cNvSpPr>
            <a:spLocks noChangeArrowheads="1"/>
          </p:cNvSpPr>
          <p:nvPr/>
        </p:nvSpPr>
        <p:spPr bwMode="auto">
          <a:xfrm>
            <a:off x="7772400" y="2819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-3</a:t>
            </a:r>
          </a:p>
        </p:txBody>
      </p:sp>
      <p:sp>
        <p:nvSpPr>
          <p:cNvPr id="2395224" name="Rectangle 88"/>
          <p:cNvSpPr>
            <a:spLocks noChangeArrowheads="1"/>
          </p:cNvSpPr>
          <p:nvPr/>
        </p:nvSpPr>
        <p:spPr bwMode="auto">
          <a:xfrm>
            <a:off x="7772400" y="3352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95225" name="Line 89"/>
          <p:cNvSpPr>
            <a:spLocks noChangeShapeType="1"/>
          </p:cNvSpPr>
          <p:nvPr/>
        </p:nvSpPr>
        <p:spPr bwMode="auto">
          <a:xfrm>
            <a:off x="6324600" y="5181600"/>
            <a:ext cx="1447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226" name="Line 90"/>
          <p:cNvSpPr>
            <a:spLocks noChangeShapeType="1"/>
          </p:cNvSpPr>
          <p:nvPr/>
        </p:nvSpPr>
        <p:spPr bwMode="auto">
          <a:xfrm flipH="1">
            <a:off x="8382000" y="4648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227" name="Line 91"/>
          <p:cNvSpPr>
            <a:spLocks noChangeShapeType="1"/>
          </p:cNvSpPr>
          <p:nvPr/>
        </p:nvSpPr>
        <p:spPr bwMode="auto">
          <a:xfrm flipH="1">
            <a:off x="8382000" y="4343400"/>
            <a:ext cx="6096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228" name="Line 92"/>
          <p:cNvSpPr>
            <a:spLocks noChangeShapeType="1"/>
          </p:cNvSpPr>
          <p:nvPr/>
        </p:nvSpPr>
        <p:spPr bwMode="auto">
          <a:xfrm>
            <a:off x="8796338" y="3200400"/>
            <a:ext cx="1952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229" name="Line 93"/>
          <p:cNvSpPr>
            <a:spLocks noChangeShapeType="1"/>
          </p:cNvSpPr>
          <p:nvPr/>
        </p:nvSpPr>
        <p:spPr bwMode="auto">
          <a:xfrm>
            <a:off x="8991600" y="32004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230" name="Line 94"/>
          <p:cNvSpPr>
            <a:spLocks noChangeShapeType="1"/>
          </p:cNvSpPr>
          <p:nvPr/>
        </p:nvSpPr>
        <p:spPr bwMode="auto">
          <a:xfrm flipV="1">
            <a:off x="8991600" y="4648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5231" name="Rectangle 95"/>
          <p:cNvSpPr>
            <a:spLocks noChangeArrowheads="1"/>
          </p:cNvSpPr>
          <p:nvPr/>
        </p:nvSpPr>
        <p:spPr bwMode="auto">
          <a:xfrm>
            <a:off x="5867400" y="2590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95232" name="Rectangle 96"/>
          <p:cNvSpPr>
            <a:spLocks noChangeArrowheads="1"/>
          </p:cNvSpPr>
          <p:nvPr/>
        </p:nvSpPr>
        <p:spPr bwMode="auto">
          <a:xfrm rot="5400000">
            <a:off x="1066800" y="3200400"/>
            <a:ext cx="15240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sw  7 12(3)</a:t>
            </a:r>
          </a:p>
        </p:txBody>
      </p:sp>
      <p:sp>
        <p:nvSpPr>
          <p:cNvPr id="2395233" name="Rectangle 97"/>
          <p:cNvSpPr>
            <a:spLocks noChangeArrowheads="1"/>
          </p:cNvSpPr>
          <p:nvPr/>
        </p:nvSpPr>
        <p:spPr bwMode="auto">
          <a:xfrm>
            <a:off x="3048000" y="29718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395234" name="Rectangle 98"/>
          <p:cNvSpPr>
            <a:spLocks noChangeArrowheads="1"/>
          </p:cNvSpPr>
          <p:nvPr/>
        </p:nvSpPr>
        <p:spPr bwMode="invGray">
          <a:xfrm>
            <a:off x="3048000" y="3200400"/>
            <a:ext cx="304800" cy="228600"/>
          </a:xfrm>
          <a:prstGeom prst="rect">
            <a:avLst/>
          </a:prstGeom>
          <a:solidFill>
            <a:srgbClr val="00CC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45</a:t>
            </a:r>
          </a:p>
        </p:txBody>
      </p:sp>
      <p:sp>
        <p:nvSpPr>
          <p:cNvPr id="2395235" name="Rectangle 99"/>
          <p:cNvSpPr>
            <a:spLocks noChangeArrowheads="1"/>
          </p:cNvSpPr>
          <p:nvPr/>
        </p:nvSpPr>
        <p:spPr bwMode="auto">
          <a:xfrm>
            <a:off x="3048000" y="34290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2395236" name="Rectangle 100"/>
          <p:cNvSpPr>
            <a:spLocks noChangeArrowheads="1"/>
          </p:cNvSpPr>
          <p:nvPr/>
        </p:nvSpPr>
        <p:spPr bwMode="auto">
          <a:xfrm>
            <a:off x="3048000" y="36576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395237" name="Rectangle 101"/>
          <p:cNvSpPr>
            <a:spLocks noChangeArrowheads="1"/>
          </p:cNvSpPr>
          <p:nvPr/>
        </p:nvSpPr>
        <p:spPr bwMode="auto">
          <a:xfrm>
            <a:off x="3048000" y="27432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2395238" name="Rectangle 102"/>
          <p:cNvSpPr>
            <a:spLocks noChangeArrowheads="1"/>
          </p:cNvSpPr>
          <p:nvPr/>
        </p:nvSpPr>
        <p:spPr bwMode="auto">
          <a:xfrm>
            <a:off x="3048000" y="38862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41</a:t>
            </a:r>
          </a:p>
        </p:txBody>
      </p:sp>
      <p:sp>
        <p:nvSpPr>
          <p:cNvPr id="2395239" name="Rectangle 103"/>
          <p:cNvSpPr>
            <a:spLocks noChangeArrowheads="1"/>
          </p:cNvSpPr>
          <p:nvPr/>
        </p:nvSpPr>
        <p:spPr bwMode="blackWhite">
          <a:xfrm>
            <a:off x="3048000" y="25146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95240" name="Rectangle 104"/>
          <p:cNvSpPr>
            <a:spLocks noChangeArrowheads="1"/>
          </p:cNvSpPr>
          <p:nvPr/>
        </p:nvSpPr>
        <p:spPr bwMode="auto">
          <a:xfrm>
            <a:off x="3048000" y="41148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2395241" name="Rectangle 105"/>
          <p:cNvSpPr>
            <a:spLocks noChangeArrowheads="1"/>
          </p:cNvSpPr>
          <p:nvPr/>
        </p:nvSpPr>
        <p:spPr bwMode="auto">
          <a:xfrm>
            <a:off x="2805113" y="29813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R2</a:t>
            </a:r>
          </a:p>
        </p:txBody>
      </p:sp>
      <p:sp>
        <p:nvSpPr>
          <p:cNvPr id="2395242" name="Rectangle 106"/>
          <p:cNvSpPr>
            <a:spLocks noChangeArrowheads="1"/>
          </p:cNvSpPr>
          <p:nvPr/>
        </p:nvSpPr>
        <p:spPr bwMode="auto">
          <a:xfrm>
            <a:off x="2805113" y="32099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R3</a:t>
            </a:r>
          </a:p>
        </p:txBody>
      </p:sp>
      <p:sp>
        <p:nvSpPr>
          <p:cNvPr id="2395243" name="Rectangle 107"/>
          <p:cNvSpPr>
            <a:spLocks noChangeArrowheads="1"/>
          </p:cNvSpPr>
          <p:nvPr/>
        </p:nvSpPr>
        <p:spPr bwMode="auto">
          <a:xfrm>
            <a:off x="2805113" y="34385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R4</a:t>
            </a:r>
          </a:p>
        </p:txBody>
      </p:sp>
      <p:sp>
        <p:nvSpPr>
          <p:cNvPr id="2395244" name="Rectangle 108"/>
          <p:cNvSpPr>
            <a:spLocks noChangeArrowheads="1"/>
          </p:cNvSpPr>
          <p:nvPr/>
        </p:nvSpPr>
        <p:spPr bwMode="auto">
          <a:xfrm>
            <a:off x="2805113" y="36671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R5</a:t>
            </a:r>
          </a:p>
        </p:txBody>
      </p:sp>
      <p:sp>
        <p:nvSpPr>
          <p:cNvPr id="2395245" name="Rectangle 109"/>
          <p:cNvSpPr>
            <a:spLocks noChangeArrowheads="1"/>
          </p:cNvSpPr>
          <p:nvPr/>
        </p:nvSpPr>
        <p:spPr bwMode="auto">
          <a:xfrm>
            <a:off x="2805113" y="27527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R1</a:t>
            </a:r>
          </a:p>
        </p:txBody>
      </p:sp>
      <p:sp>
        <p:nvSpPr>
          <p:cNvPr id="2395246" name="Rectangle 110"/>
          <p:cNvSpPr>
            <a:spLocks noChangeArrowheads="1"/>
          </p:cNvSpPr>
          <p:nvPr/>
        </p:nvSpPr>
        <p:spPr bwMode="auto">
          <a:xfrm>
            <a:off x="2805113" y="38957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R6</a:t>
            </a:r>
          </a:p>
        </p:txBody>
      </p:sp>
      <p:sp>
        <p:nvSpPr>
          <p:cNvPr id="2395247" name="Rectangle 111"/>
          <p:cNvSpPr>
            <a:spLocks noChangeArrowheads="1"/>
          </p:cNvSpPr>
          <p:nvPr/>
        </p:nvSpPr>
        <p:spPr bwMode="auto">
          <a:xfrm>
            <a:off x="2805113" y="25241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R0</a:t>
            </a:r>
          </a:p>
        </p:txBody>
      </p:sp>
      <p:sp>
        <p:nvSpPr>
          <p:cNvPr id="2395248" name="Rectangle 112"/>
          <p:cNvSpPr>
            <a:spLocks noChangeArrowheads="1"/>
          </p:cNvSpPr>
          <p:nvPr/>
        </p:nvSpPr>
        <p:spPr bwMode="auto">
          <a:xfrm>
            <a:off x="2805113" y="41243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R7</a:t>
            </a:r>
          </a:p>
        </p:txBody>
      </p:sp>
      <p:sp>
        <p:nvSpPr>
          <p:cNvPr id="2395249" name="Text Box 113"/>
          <p:cNvSpPr txBox="1">
            <a:spLocks noChangeArrowheads="1"/>
          </p:cNvSpPr>
          <p:nvPr/>
        </p:nvSpPr>
        <p:spPr bwMode="auto">
          <a:xfrm>
            <a:off x="2319338" y="2814638"/>
            <a:ext cx="263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395250" name="Text Box 114"/>
          <p:cNvSpPr txBox="1">
            <a:spLocks noChangeArrowheads="1"/>
          </p:cNvSpPr>
          <p:nvPr/>
        </p:nvSpPr>
        <p:spPr bwMode="auto">
          <a:xfrm>
            <a:off x="2324100" y="3048000"/>
            <a:ext cx="263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395251" name="Text Box 115"/>
          <p:cNvSpPr txBox="1">
            <a:spLocks noChangeArrowheads="1"/>
          </p:cNvSpPr>
          <p:nvPr/>
        </p:nvSpPr>
        <p:spPr bwMode="auto">
          <a:xfrm>
            <a:off x="2071688" y="5400675"/>
            <a:ext cx="831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21-23</a:t>
            </a:r>
          </a:p>
        </p:txBody>
      </p:sp>
      <p:sp>
        <p:nvSpPr>
          <p:cNvPr id="2395252" name="Text Box 116"/>
          <p:cNvSpPr txBox="1">
            <a:spLocks noChangeArrowheads="1"/>
          </p:cNvSpPr>
          <p:nvPr/>
        </p:nvSpPr>
        <p:spPr bwMode="auto">
          <a:xfrm>
            <a:off x="8518525" y="4049713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2395253" name="Text Box 117"/>
          <p:cNvSpPr txBox="1">
            <a:spLocks noChangeArrowheads="1"/>
          </p:cNvSpPr>
          <p:nvPr/>
        </p:nvSpPr>
        <p:spPr bwMode="auto">
          <a:xfrm>
            <a:off x="8534400" y="4343400"/>
            <a:ext cx="5032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dest</a:t>
            </a:r>
          </a:p>
        </p:txBody>
      </p:sp>
      <p:sp>
        <p:nvSpPr>
          <p:cNvPr id="2395254" name="Text Box 118"/>
          <p:cNvSpPr txBox="1">
            <a:spLocks noChangeArrowheads="1"/>
          </p:cNvSpPr>
          <p:nvPr/>
        </p:nvSpPr>
        <p:spPr bwMode="auto">
          <a:xfrm>
            <a:off x="0" y="4800600"/>
            <a:ext cx="13232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Fetch: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  sw 7  12(3)</a:t>
            </a:r>
          </a:p>
        </p:txBody>
      </p:sp>
      <p:sp>
        <p:nvSpPr>
          <p:cNvPr id="2395255" name="Text Box 119"/>
          <p:cNvSpPr txBox="1">
            <a:spLocks noChangeArrowheads="1"/>
          </p:cNvSpPr>
          <p:nvPr/>
        </p:nvSpPr>
        <p:spPr bwMode="auto">
          <a:xfrm>
            <a:off x="152400" y="152400"/>
            <a:ext cx="960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sw</a:t>
            </a:r>
            <a:r>
              <a:rPr lang="en-US" b="1" dirty="0">
                <a:solidFill>
                  <a:schemeClr val="bg1"/>
                </a:solidFill>
              </a:rPr>
              <a:t> 7 12(3)         </a:t>
            </a:r>
            <a:r>
              <a:rPr lang="en-US" b="1" dirty="0" smtClean="0">
                <a:solidFill>
                  <a:schemeClr val="bg1"/>
                </a:solidFill>
              </a:rPr>
              <a:t>                 </a:t>
            </a:r>
            <a:r>
              <a:rPr lang="en-US" b="1" dirty="0">
                <a:solidFill>
                  <a:schemeClr val="bg1"/>
                </a:solidFill>
              </a:rPr>
              <a:t>add 5 2 5          </a:t>
            </a:r>
            <a:r>
              <a:rPr lang="en-US" b="1" dirty="0" smtClean="0">
                <a:solidFill>
                  <a:schemeClr val="bg1"/>
                </a:solidFill>
              </a:rPr>
              <a:t>            </a:t>
            </a:r>
            <a:r>
              <a:rPr lang="en-US" b="1" dirty="0" err="1">
                <a:solidFill>
                  <a:schemeClr val="bg1"/>
                </a:solidFill>
              </a:rPr>
              <a:t>lw</a:t>
            </a:r>
            <a:r>
              <a:rPr lang="en-US" b="1" dirty="0">
                <a:solidFill>
                  <a:schemeClr val="bg1"/>
                </a:solidFill>
              </a:rPr>
              <a:t> 4 20 (2)         </a:t>
            </a:r>
            <a:r>
              <a:rPr lang="en-US" b="1" dirty="0" smtClean="0">
                <a:solidFill>
                  <a:schemeClr val="bg1"/>
                </a:solidFill>
              </a:rPr>
              <a:t>        </a:t>
            </a:r>
            <a:r>
              <a:rPr lang="en-US" b="1" dirty="0" err="1" smtClean="0">
                <a:solidFill>
                  <a:schemeClr val="bg1"/>
                </a:solidFill>
              </a:rPr>
              <a:t>nand</a:t>
            </a:r>
            <a:r>
              <a:rPr lang="en-US" b="1" dirty="0" smtClean="0">
                <a:solidFill>
                  <a:schemeClr val="bg1"/>
                </a:solidFill>
              </a:rPr>
              <a:t> 6 4 5             add   3 1 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95256" name="Text Box 120"/>
          <p:cNvSpPr txBox="1">
            <a:spLocks noChangeArrowheads="1"/>
          </p:cNvSpPr>
          <p:nvPr/>
        </p:nvSpPr>
        <p:spPr bwMode="auto">
          <a:xfrm>
            <a:off x="212725" y="6213475"/>
            <a:ext cx="8915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Time: 5</a:t>
            </a:r>
          </a:p>
        </p:txBody>
      </p:sp>
      <p:sp>
        <p:nvSpPr>
          <p:cNvPr id="2395257" name="Text Box 121"/>
          <p:cNvSpPr txBox="1">
            <a:spLocks noChangeArrowheads="1"/>
          </p:cNvSpPr>
          <p:nvPr/>
        </p:nvSpPr>
        <p:spPr bwMode="auto">
          <a:xfrm>
            <a:off x="4352925" y="2924175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395258" name="Text Box 122"/>
          <p:cNvSpPr txBox="1">
            <a:spLocks noChangeArrowheads="1"/>
          </p:cNvSpPr>
          <p:nvPr/>
        </p:nvSpPr>
        <p:spPr bwMode="auto">
          <a:xfrm>
            <a:off x="4352925" y="4133850"/>
            <a:ext cx="3674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395259" name="Text Box 123"/>
          <p:cNvSpPr txBox="1">
            <a:spLocks noChangeArrowheads="1"/>
          </p:cNvSpPr>
          <p:nvPr/>
        </p:nvSpPr>
        <p:spPr bwMode="auto">
          <a:xfrm>
            <a:off x="4357688" y="4938713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95260" name="Text Box 124"/>
          <p:cNvSpPr txBox="1">
            <a:spLocks noChangeArrowheads="1"/>
          </p:cNvSpPr>
          <p:nvPr/>
        </p:nvSpPr>
        <p:spPr bwMode="auto">
          <a:xfrm>
            <a:off x="6273800" y="346710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-3</a:t>
            </a:r>
          </a:p>
        </p:txBody>
      </p:sp>
      <p:sp>
        <p:nvSpPr>
          <p:cNvPr id="2395261" name="Text Box 125"/>
          <p:cNvSpPr txBox="1">
            <a:spLocks noChangeArrowheads="1"/>
          </p:cNvSpPr>
          <p:nvPr/>
        </p:nvSpPr>
        <p:spPr bwMode="auto">
          <a:xfrm>
            <a:off x="6299200" y="4895850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395262" name="Text Box 126"/>
          <p:cNvSpPr txBox="1">
            <a:spLocks noChangeArrowheads="1"/>
          </p:cNvSpPr>
          <p:nvPr/>
        </p:nvSpPr>
        <p:spPr bwMode="auto">
          <a:xfrm>
            <a:off x="8159750" y="2730500"/>
            <a:ext cx="3674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45</a:t>
            </a:r>
          </a:p>
        </p:txBody>
      </p:sp>
      <p:sp>
        <p:nvSpPr>
          <p:cNvPr id="2395263" name="Text Box 127"/>
          <p:cNvSpPr txBox="1">
            <a:spLocks noChangeArrowheads="1"/>
          </p:cNvSpPr>
          <p:nvPr/>
        </p:nvSpPr>
        <p:spPr bwMode="auto">
          <a:xfrm>
            <a:off x="8223250" y="4914900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29" name="TextBox 128"/>
          <p:cNvSpPr txBox="1"/>
          <p:nvPr>
            <p:custDataLst>
              <p:tags r:id="rId1"/>
            </p:custDataLst>
          </p:nvPr>
        </p:nvSpPr>
        <p:spPr>
          <a:xfrm>
            <a:off x="1295400" y="59537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30" name="TextBox 129"/>
          <p:cNvSpPr txBox="1"/>
          <p:nvPr>
            <p:custDataLst>
              <p:tags r:id="rId2"/>
            </p:custDataLst>
          </p:nvPr>
        </p:nvSpPr>
        <p:spPr>
          <a:xfrm>
            <a:off x="3505200" y="5943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31" name="TextBox 130"/>
          <p:cNvSpPr txBox="1"/>
          <p:nvPr>
            <p:custDataLst>
              <p:tags r:id="rId3"/>
            </p:custDataLst>
          </p:nvPr>
        </p:nvSpPr>
        <p:spPr>
          <a:xfrm>
            <a:off x="5257800" y="5943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32" name="TextBox 131"/>
          <p:cNvSpPr txBox="1"/>
          <p:nvPr>
            <p:custDataLst>
              <p:tags r:id="rId4"/>
            </p:custDataLst>
          </p:nvPr>
        </p:nvSpPr>
        <p:spPr>
          <a:xfrm>
            <a:off x="7162800" y="5943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MEM/WB</a:t>
            </a:r>
          </a:p>
        </p:txBody>
      </p:sp>
    </p:spTree>
    <p:extLst>
      <p:ext uri="{BB962C8B-B14F-4D97-AF65-F5344CB8AC3E}">
        <p14:creationId xmlns:p14="http://schemas.microsoft.com/office/powerpoint/2010/main" val="3711145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7186" name="Line 2"/>
          <p:cNvSpPr>
            <a:spLocks noChangeShapeType="1"/>
          </p:cNvSpPr>
          <p:nvPr/>
        </p:nvSpPr>
        <p:spPr bwMode="auto">
          <a:xfrm>
            <a:off x="8229600" y="5181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187" name="Line 3"/>
          <p:cNvSpPr>
            <a:spLocks noChangeShapeType="1"/>
          </p:cNvSpPr>
          <p:nvPr/>
        </p:nvSpPr>
        <p:spPr bwMode="auto">
          <a:xfrm>
            <a:off x="6324600" y="46482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188" name="Line 4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189" name="Rectangle 5"/>
          <p:cNvSpPr>
            <a:spLocks noChangeArrowheads="1"/>
          </p:cNvSpPr>
          <p:nvPr/>
        </p:nvSpPr>
        <p:spPr bwMode="auto">
          <a:xfrm>
            <a:off x="304800" y="3124200"/>
            <a:ext cx="381000" cy="685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PC</a:t>
            </a:r>
          </a:p>
        </p:txBody>
      </p:sp>
      <p:sp>
        <p:nvSpPr>
          <p:cNvPr id="2397190" name="Rectangle 6"/>
          <p:cNvSpPr>
            <a:spLocks noChangeArrowheads="1"/>
          </p:cNvSpPr>
          <p:nvPr/>
        </p:nvSpPr>
        <p:spPr bwMode="ltGray">
          <a:xfrm>
            <a:off x="990600" y="3124200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Inst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2397191" name="Rectangle 7"/>
          <p:cNvSpPr>
            <a:spLocks noChangeArrowheads="1"/>
          </p:cNvSpPr>
          <p:nvPr/>
        </p:nvSpPr>
        <p:spPr bwMode="ltGray">
          <a:xfrm rot="-5400000">
            <a:off x="2095500" y="30099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chemeClr val="bg1"/>
                </a:solidFill>
              </a:rPr>
              <a:t>Register file</a:t>
            </a: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397192" name="AutoShape 8"/>
          <p:cNvSpPr>
            <a:spLocks noChangeArrowheads="1"/>
          </p:cNvSpPr>
          <p:nvPr/>
        </p:nvSpPr>
        <p:spPr bwMode="auto">
          <a:xfrm rot="-5400000">
            <a:off x="8134350" y="30670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X</a:t>
            </a:r>
          </a:p>
        </p:txBody>
      </p:sp>
      <p:grpSp>
        <p:nvGrpSpPr>
          <p:cNvPr id="2397193" name="Group 9"/>
          <p:cNvGrpSpPr>
            <a:grpSpLocks/>
          </p:cNvGrpSpPr>
          <p:nvPr/>
        </p:nvGrpSpPr>
        <p:grpSpPr bwMode="auto">
          <a:xfrm>
            <a:off x="5105400" y="2895600"/>
            <a:ext cx="531984" cy="1371600"/>
            <a:chOff x="-72" y="2365"/>
            <a:chExt cx="389" cy="1056"/>
          </a:xfrm>
          <a:solidFill>
            <a:schemeClr val="tx1"/>
          </a:solidFill>
        </p:grpSpPr>
        <p:sp>
          <p:nvSpPr>
            <p:cNvPr id="2397194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480 w 672"/>
                <a:gd name="T1" fmla="*/ 288 h 288"/>
                <a:gd name="T2" fmla="*/ 672 w 672"/>
                <a:gd name="T3" fmla="*/ 0 h 288"/>
                <a:gd name="T4" fmla="*/ 432 w 672"/>
                <a:gd name="T5" fmla="*/ 0 h 288"/>
                <a:gd name="T6" fmla="*/ 384 w 672"/>
                <a:gd name="T7" fmla="*/ 96 h 288"/>
                <a:gd name="T8" fmla="*/ 288 w 672"/>
                <a:gd name="T9" fmla="*/ 96 h 288"/>
                <a:gd name="T10" fmla="*/ 240 w 672"/>
                <a:gd name="T11" fmla="*/ 0 h 288"/>
                <a:gd name="T12" fmla="*/ 0 w 672"/>
                <a:gd name="T13" fmla="*/ 0 h 288"/>
                <a:gd name="T14" fmla="*/ 192 w 672"/>
                <a:gd name="T15" fmla="*/ 288 h 288"/>
                <a:gd name="T16" fmla="*/ 480 w 672"/>
                <a:gd name="T17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grp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97195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1" cy="5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1" dirty="0">
                  <a:solidFill>
                    <a:schemeClr val="bg1"/>
                  </a:solidFill>
                </a:rPr>
                <a:t>A</a:t>
              </a:r>
            </a:p>
            <a:p>
              <a:pPr eaLnBrk="1" hangingPunct="1"/>
              <a:r>
                <a:rPr lang="en-US" sz="1400" b="1" dirty="0">
                  <a:solidFill>
                    <a:schemeClr val="bg1"/>
                  </a:solidFill>
                </a:rPr>
                <a:t>L</a:t>
              </a:r>
            </a:p>
            <a:p>
              <a:pPr eaLnBrk="1" hangingPunct="1"/>
              <a:r>
                <a:rPr lang="en-US" sz="1400" b="1" dirty="0">
                  <a:solidFill>
                    <a:schemeClr val="bg1"/>
                  </a:solidFill>
                </a:rPr>
                <a:t>U</a:t>
              </a:r>
            </a:p>
          </p:txBody>
        </p:sp>
      </p:grpSp>
      <p:sp>
        <p:nvSpPr>
          <p:cNvPr id="2397196" name="AutoShape 12"/>
          <p:cNvSpPr>
            <a:spLocks noChangeArrowheads="1"/>
          </p:cNvSpPr>
          <p:nvPr/>
        </p:nvSpPr>
        <p:spPr bwMode="auto">
          <a:xfrm rot="5400000" flipH="1">
            <a:off x="171450" y="12001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1" hangingPunct="1"/>
            <a:r>
              <a:rPr lang="en-US" sz="10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0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0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97197" name="Rectangle 13"/>
          <p:cNvSpPr>
            <a:spLocks noChangeArrowheads="1"/>
          </p:cNvSpPr>
          <p:nvPr/>
        </p:nvSpPr>
        <p:spPr bwMode="auto">
          <a:xfrm>
            <a:off x="609600" y="1981200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397198" name="Rectangle 14"/>
          <p:cNvSpPr>
            <a:spLocks noChangeArrowheads="1"/>
          </p:cNvSpPr>
          <p:nvPr/>
        </p:nvSpPr>
        <p:spPr bwMode="auto">
          <a:xfrm>
            <a:off x="16002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199" name="Rectangle 15"/>
          <p:cNvSpPr>
            <a:spLocks noChangeArrowheads="1"/>
          </p:cNvSpPr>
          <p:nvPr/>
        </p:nvSpPr>
        <p:spPr bwMode="auto">
          <a:xfrm>
            <a:off x="38100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00" name="Rectangle 16"/>
          <p:cNvSpPr>
            <a:spLocks noChangeArrowheads="1"/>
          </p:cNvSpPr>
          <p:nvPr/>
        </p:nvSpPr>
        <p:spPr bwMode="auto">
          <a:xfrm>
            <a:off x="58674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01" name="Rectangle 17"/>
          <p:cNvSpPr>
            <a:spLocks noChangeArrowheads="1"/>
          </p:cNvSpPr>
          <p:nvPr/>
        </p:nvSpPr>
        <p:spPr bwMode="ltGray">
          <a:xfrm>
            <a:off x="6629400" y="3124200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Data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2397202" name="Rectangle 18"/>
          <p:cNvSpPr>
            <a:spLocks noChangeArrowheads="1"/>
          </p:cNvSpPr>
          <p:nvPr/>
        </p:nvSpPr>
        <p:spPr bwMode="auto">
          <a:xfrm>
            <a:off x="77724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397203" name="Group 19"/>
          <p:cNvGrpSpPr>
            <a:grpSpLocks/>
          </p:cNvGrpSpPr>
          <p:nvPr/>
        </p:nvGrpSpPr>
        <p:grpSpPr bwMode="auto">
          <a:xfrm>
            <a:off x="1066800" y="1981200"/>
            <a:ext cx="388938" cy="762000"/>
            <a:chOff x="624" y="1248"/>
            <a:chExt cx="245" cy="480"/>
          </a:xfrm>
          <a:solidFill>
            <a:schemeClr val="tx1"/>
          </a:solidFill>
        </p:grpSpPr>
        <p:sp>
          <p:nvSpPr>
            <p:cNvPr id="2397204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97205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18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solidFill>
                    <a:schemeClr val="bg1"/>
                  </a:solidFill>
                </a:rPr>
                <a:t>+</a:t>
              </a:r>
            </a:p>
          </p:txBody>
        </p:sp>
      </p:grpSp>
      <p:sp>
        <p:nvSpPr>
          <p:cNvPr id="2397206" name="Line 22"/>
          <p:cNvSpPr>
            <a:spLocks noChangeShapeType="1"/>
          </p:cNvSpPr>
          <p:nvPr/>
        </p:nvSpPr>
        <p:spPr bwMode="auto">
          <a:xfrm>
            <a:off x="1524000" y="3429000"/>
            <a:ext cx="76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07" name="Line 23"/>
          <p:cNvSpPr>
            <a:spLocks noChangeShapeType="1"/>
          </p:cNvSpPr>
          <p:nvPr/>
        </p:nvSpPr>
        <p:spPr bwMode="auto">
          <a:xfrm>
            <a:off x="1447800" y="23622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08" name="Line 24"/>
          <p:cNvSpPr>
            <a:spLocks noChangeShapeType="1"/>
          </p:cNvSpPr>
          <p:nvPr/>
        </p:nvSpPr>
        <p:spPr bwMode="auto">
          <a:xfrm flipV="1">
            <a:off x="1524000" y="1600200"/>
            <a:ext cx="0" cy="76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09" name="Line 25"/>
          <p:cNvSpPr>
            <a:spLocks noChangeShapeType="1"/>
          </p:cNvSpPr>
          <p:nvPr/>
        </p:nvSpPr>
        <p:spPr bwMode="auto">
          <a:xfrm flipH="1">
            <a:off x="714375" y="1600200"/>
            <a:ext cx="809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10" name="Line 26"/>
          <p:cNvSpPr>
            <a:spLocks noChangeShapeType="1"/>
          </p:cNvSpPr>
          <p:nvPr/>
        </p:nvSpPr>
        <p:spPr bwMode="auto">
          <a:xfrm>
            <a:off x="838200" y="2133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11" name="Line 27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12" name="Line 28"/>
          <p:cNvSpPr>
            <a:spLocks noChangeShapeType="1"/>
          </p:cNvSpPr>
          <p:nvPr/>
        </p:nvSpPr>
        <p:spPr bwMode="auto">
          <a:xfrm flipV="1">
            <a:off x="838200" y="2590800"/>
            <a:ext cx="0" cy="838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13" name="Line 29"/>
          <p:cNvSpPr>
            <a:spLocks noChangeShapeType="1"/>
          </p:cNvSpPr>
          <p:nvPr/>
        </p:nvSpPr>
        <p:spPr bwMode="auto">
          <a:xfrm>
            <a:off x="838200" y="25908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14" name="Line 30"/>
          <p:cNvSpPr>
            <a:spLocks noChangeShapeType="1"/>
          </p:cNvSpPr>
          <p:nvPr/>
        </p:nvSpPr>
        <p:spPr bwMode="auto">
          <a:xfrm flipV="1">
            <a:off x="152400" y="1371600"/>
            <a:ext cx="0" cy="2057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15" name="Line 31"/>
          <p:cNvSpPr>
            <a:spLocks noChangeShapeType="1"/>
          </p:cNvSpPr>
          <p:nvPr/>
        </p:nvSpPr>
        <p:spPr bwMode="auto">
          <a:xfrm>
            <a:off x="152400" y="1371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16" name="Line 32"/>
          <p:cNvSpPr>
            <a:spLocks noChangeShapeType="1"/>
          </p:cNvSpPr>
          <p:nvPr/>
        </p:nvSpPr>
        <p:spPr bwMode="auto">
          <a:xfrm>
            <a:off x="152400" y="34290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17" name="Line 33"/>
          <p:cNvSpPr>
            <a:spLocks noChangeShapeType="1"/>
          </p:cNvSpPr>
          <p:nvPr/>
        </p:nvSpPr>
        <p:spPr bwMode="auto">
          <a:xfrm>
            <a:off x="2057400" y="3429000"/>
            <a:ext cx="76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18" name="Line 34"/>
          <p:cNvSpPr>
            <a:spLocks noChangeShapeType="1"/>
          </p:cNvSpPr>
          <p:nvPr/>
        </p:nvSpPr>
        <p:spPr bwMode="auto">
          <a:xfrm>
            <a:off x="2133600" y="3048000"/>
            <a:ext cx="0" cy="2590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19" name="Line 35"/>
          <p:cNvSpPr>
            <a:spLocks noChangeShapeType="1"/>
          </p:cNvSpPr>
          <p:nvPr/>
        </p:nvSpPr>
        <p:spPr bwMode="auto">
          <a:xfrm>
            <a:off x="2133600" y="4419600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20" name="Line 36"/>
          <p:cNvSpPr>
            <a:spLocks noChangeShapeType="1"/>
          </p:cNvSpPr>
          <p:nvPr/>
        </p:nvSpPr>
        <p:spPr bwMode="auto">
          <a:xfrm>
            <a:off x="2133600" y="30480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21" name="Line 37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22" name="Line 38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23" name="Line 39"/>
          <p:cNvSpPr>
            <a:spLocks noChangeShapeType="1"/>
          </p:cNvSpPr>
          <p:nvPr/>
        </p:nvSpPr>
        <p:spPr bwMode="auto">
          <a:xfrm>
            <a:off x="3429000" y="32004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24" name="Line 40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25" name="Line 41"/>
          <p:cNvSpPr>
            <a:spLocks noChangeShapeType="1"/>
          </p:cNvSpPr>
          <p:nvPr/>
        </p:nvSpPr>
        <p:spPr bwMode="auto">
          <a:xfrm>
            <a:off x="4267200" y="320040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26" name="Line 42"/>
          <p:cNvSpPr>
            <a:spLocks noChangeShapeType="1"/>
          </p:cNvSpPr>
          <p:nvPr/>
        </p:nvSpPr>
        <p:spPr bwMode="auto">
          <a:xfrm>
            <a:off x="2057400" y="2362200"/>
            <a:ext cx="1752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27" name="Line 43"/>
          <p:cNvSpPr>
            <a:spLocks noChangeShapeType="1"/>
          </p:cNvSpPr>
          <p:nvPr/>
        </p:nvSpPr>
        <p:spPr bwMode="auto">
          <a:xfrm>
            <a:off x="4267200" y="44196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28" name="AutoShape 44"/>
          <p:cNvSpPr>
            <a:spLocks noChangeArrowheads="1"/>
          </p:cNvSpPr>
          <p:nvPr/>
        </p:nvSpPr>
        <p:spPr bwMode="auto">
          <a:xfrm rot="-5400000">
            <a:off x="4324350" y="39052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97229" name="Line 45"/>
          <p:cNvSpPr>
            <a:spLocks noChangeShapeType="1"/>
          </p:cNvSpPr>
          <p:nvPr/>
        </p:nvSpPr>
        <p:spPr bwMode="auto">
          <a:xfrm flipH="1" flipV="1">
            <a:off x="4987925" y="4038600"/>
            <a:ext cx="117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30" name="Line 46"/>
          <p:cNvSpPr>
            <a:spLocks noChangeShapeType="1"/>
          </p:cNvSpPr>
          <p:nvPr/>
        </p:nvSpPr>
        <p:spPr bwMode="auto">
          <a:xfrm>
            <a:off x="5586413" y="3505200"/>
            <a:ext cx="2809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31" name="Line 47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32" name="Line 48"/>
          <p:cNvSpPr>
            <a:spLocks noChangeShapeType="1"/>
          </p:cNvSpPr>
          <p:nvPr/>
        </p:nvSpPr>
        <p:spPr bwMode="auto">
          <a:xfrm flipV="1">
            <a:off x="6477000" y="2971800"/>
            <a:ext cx="0" cy="533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33" name="Line 49"/>
          <p:cNvSpPr>
            <a:spLocks noChangeShapeType="1"/>
          </p:cNvSpPr>
          <p:nvPr/>
        </p:nvSpPr>
        <p:spPr bwMode="auto">
          <a:xfrm>
            <a:off x="6477000" y="2971800"/>
            <a:ext cx="1295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34" name="Line 50"/>
          <p:cNvSpPr>
            <a:spLocks noChangeShapeType="1"/>
          </p:cNvSpPr>
          <p:nvPr/>
        </p:nvSpPr>
        <p:spPr bwMode="auto">
          <a:xfrm>
            <a:off x="74676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35" name="Line 51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36" name="Line 52"/>
          <p:cNvSpPr>
            <a:spLocks noChangeShapeType="1"/>
          </p:cNvSpPr>
          <p:nvPr/>
        </p:nvSpPr>
        <p:spPr bwMode="auto">
          <a:xfrm>
            <a:off x="8229600" y="29718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37" name="Line 53"/>
          <p:cNvSpPr>
            <a:spLocks noChangeShapeType="1"/>
          </p:cNvSpPr>
          <p:nvPr/>
        </p:nvSpPr>
        <p:spPr bwMode="auto">
          <a:xfrm>
            <a:off x="4343400" y="38100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38" name="Line 54"/>
          <p:cNvSpPr>
            <a:spLocks noChangeShapeType="1"/>
          </p:cNvSpPr>
          <p:nvPr/>
        </p:nvSpPr>
        <p:spPr bwMode="auto">
          <a:xfrm>
            <a:off x="4343400" y="4648200"/>
            <a:ext cx="1524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39" name="Line 55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40" name="Line 56"/>
          <p:cNvSpPr>
            <a:spLocks noChangeShapeType="1"/>
          </p:cNvSpPr>
          <p:nvPr/>
        </p:nvSpPr>
        <p:spPr bwMode="auto">
          <a:xfrm>
            <a:off x="2286000" y="35814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41" name="Line 57"/>
          <p:cNvSpPr>
            <a:spLocks noChangeShapeType="1"/>
          </p:cNvSpPr>
          <p:nvPr/>
        </p:nvSpPr>
        <p:spPr bwMode="auto">
          <a:xfrm>
            <a:off x="2133600" y="51054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42" name="Line 58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43" name="Line 59"/>
          <p:cNvSpPr>
            <a:spLocks noChangeShapeType="1"/>
          </p:cNvSpPr>
          <p:nvPr/>
        </p:nvSpPr>
        <p:spPr bwMode="auto">
          <a:xfrm flipV="1">
            <a:off x="6477000" y="1143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44" name="Line 60"/>
          <p:cNvSpPr>
            <a:spLocks noChangeShapeType="1"/>
          </p:cNvSpPr>
          <p:nvPr/>
        </p:nvSpPr>
        <p:spPr bwMode="auto">
          <a:xfrm flipH="1">
            <a:off x="719138" y="1143000"/>
            <a:ext cx="57578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49" name="Line 65"/>
          <p:cNvSpPr>
            <a:spLocks noChangeShapeType="1"/>
          </p:cNvSpPr>
          <p:nvPr/>
        </p:nvSpPr>
        <p:spPr bwMode="auto">
          <a:xfrm>
            <a:off x="4267200" y="5638800"/>
            <a:ext cx="1600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50" name="Line 66"/>
          <p:cNvSpPr>
            <a:spLocks noChangeShapeType="1"/>
          </p:cNvSpPr>
          <p:nvPr/>
        </p:nvSpPr>
        <p:spPr bwMode="auto">
          <a:xfrm>
            <a:off x="6324600" y="5638800"/>
            <a:ext cx="1447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51" name="Line 67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52" name="AutoShape 68"/>
          <p:cNvSpPr>
            <a:spLocks noChangeArrowheads="1"/>
          </p:cNvSpPr>
          <p:nvPr/>
        </p:nvSpPr>
        <p:spPr bwMode="auto">
          <a:xfrm rot="-5400000">
            <a:off x="2724150" y="5124450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97253" name="Text Box 69"/>
          <p:cNvSpPr txBox="1">
            <a:spLocks noChangeArrowheads="1"/>
          </p:cNvSpPr>
          <p:nvPr/>
        </p:nvSpPr>
        <p:spPr bwMode="auto">
          <a:xfrm>
            <a:off x="2081213" y="4862513"/>
            <a:ext cx="679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0-2</a:t>
            </a:r>
          </a:p>
        </p:txBody>
      </p:sp>
      <p:sp>
        <p:nvSpPr>
          <p:cNvPr id="2397254" name="Text Box 70"/>
          <p:cNvSpPr txBox="1">
            <a:spLocks noChangeArrowheads="1"/>
          </p:cNvSpPr>
          <p:nvPr/>
        </p:nvSpPr>
        <p:spPr bwMode="auto">
          <a:xfrm>
            <a:off x="2079625" y="5100638"/>
            <a:ext cx="831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rgbClr val="FF0000"/>
                </a:solidFill>
              </a:rPr>
              <a:t>Bits 15-17</a:t>
            </a:r>
          </a:p>
        </p:txBody>
      </p:sp>
      <p:sp>
        <p:nvSpPr>
          <p:cNvPr id="2397255" name="Line 71"/>
          <p:cNvSpPr>
            <a:spLocks noChangeShapeType="1"/>
          </p:cNvSpPr>
          <p:nvPr/>
        </p:nvSpPr>
        <p:spPr bwMode="auto">
          <a:xfrm>
            <a:off x="2133600" y="5638800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56" name="Rectangle 72"/>
          <p:cNvSpPr>
            <a:spLocks noChangeArrowheads="1"/>
          </p:cNvSpPr>
          <p:nvPr/>
        </p:nvSpPr>
        <p:spPr bwMode="auto">
          <a:xfrm>
            <a:off x="38100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sw</a:t>
            </a:r>
          </a:p>
        </p:txBody>
      </p:sp>
      <p:sp>
        <p:nvSpPr>
          <p:cNvPr id="2397257" name="Rectangle 73"/>
          <p:cNvSpPr>
            <a:spLocks noChangeArrowheads="1"/>
          </p:cNvSpPr>
          <p:nvPr/>
        </p:nvSpPr>
        <p:spPr bwMode="auto">
          <a:xfrm>
            <a:off x="38100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397258" name="Rectangle 74"/>
          <p:cNvSpPr>
            <a:spLocks noChangeArrowheads="1"/>
          </p:cNvSpPr>
          <p:nvPr/>
        </p:nvSpPr>
        <p:spPr bwMode="auto">
          <a:xfrm>
            <a:off x="3810000" y="4267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2397259" name="Rectangle 75"/>
          <p:cNvSpPr>
            <a:spLocks noChangeArrowheads="1"/>
          </p:cNvSpPr>
          <p:nvPr/>
        </p:nvSpPr>
        <p:spPr bwMode="auto">
          <a:xfrm>
            <a:off x="3810000" y="36576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2397260" name="Rectangle 76"/>
          <p:cNvSpPr>
            <a:spLocks noChangeArrowheads="1"/>
          </p:cNvSpPr>
          <p:nvPr/>
        </p:nvSpPr>
        <p:spPr bwMode="auto">
          <a:xfrm>
            <a:off x="3810000" y="30480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45</a:t>
            </a:r>
          </a:p>
        </p:txBody>
      </p:sp>
      <p:sp>
        <p:nvSpPr>
          <p:cNvPr id="2397261" name="Rectangle 77"/>
          <p:cNvSpPr>
            <a:spLocks noChangeArrowheads="1"/>
          </p:cNvSpPr>
          <p:nvPr/>
        </p:nvSpPr>
        <p:spPr bwMode="auto">
          <a:xfrm>
            <a:off x="3810000" y="2209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397262" name="Rectangle 78"/>
          <p:cNvSpPr>
            <a:spLocks noChangeArrowheads="1"/>
          </p:cNvSpPr>
          <p:nvPr/>
        </p:nvSpPr>
        <p:spPr bwMode="auto">
          <a:xfrm>
            <a:off x="1600200" y="2209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97263" name="Rectangle 79"/>
          <p:cNvSpPr>
            <a:spLocks noChangeArrowheads="1"/>
          </p:cNvSpPr>
          <p:nvPr/>
        </p:nvSpPr>
        <p:spPr bwMode="auto">
          <a:xfrm>
            <a:off x="5867400" y="1981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397264" name="Rectangle 80"/>
          <p:cNvSpPr>
            <a:spLocks noChangeArrowheads="1"/>
          </p:cNvSpPr>
          <p:nvPr/>
        </p:nvSpPr>
        <p:spPr bwMode="auto">
          <a:xfrm>
            <a:off x="5867400" y="3352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2397265" name="Rectangle 81"/>
          <p:cNvSpPr>
            <a:spLocks noChangeArrowheads="1"/>
          </p:cNvSpPr>
          <p:nvPr/>
        </p:nvSpPr>
        <p:spPr bwMode="auto">
          <a:xfrm>
            <a:off x="58674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add</a:t>
            </a:r>
          </a:p>
        </p:txBody>
      </p:sp>
      <p:sp>
        <p:nvSpPr>
          <p:cNvPr id="2397266" name="Rectangle 82"/>
          <p:cNvSpPr>
            <a:spLocks noChangeArrowheads="1"/>
          </p:cNvSpPr>
          <p:nvPr/>
        </p:nvSpPr>
        <p:spPr bwMode="auto">
          <a:xfrm>
            <a:off x="58674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397267" name="Rectangle 83"/>
          <p:cNvSpPr>
            <a:spLocks noChangeArrowheads="1"/>
          </p:cNvSpPr>
          <p:nvPr/>
        </p:nvSpPr>
        <p:spPr bwMode="auto">
          <a:xfrm>
            <a:off x="5867400" y="4495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397268" name="Line 84"/>
          <p:cNvSpPr>
            <a:spLocks noChangeShapeType="1"/>
          </p:cNvSpPr>
          <p:nvPr/>
        </p:nvSpPr>
        <p:spPr bwMode="auto">
          <a:xfrm>
            <a:off x="4267200" y="5181600"/>
            <a:ext cx="1600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69" name="Rectangle 85"/>
          <p:cNvSpPr>
            <a:spLocks noChangeArrowheads="1"/>
          </p:cNvSpPr>
          <p:nvPr/>
        </p:nvSpPr>
        <p:spPr bwMode="auto">
          <a:xfrm>
            <a:off x="77724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lw</a:t>
            </a:r>
          </a:p>
        </p:txBody>
      </p:sp>
      <p:sp>
        <p:nvSpPr>
          <p:cNvPr id="2397270" name="Rectangle 86"/>
          <p:cNvSpPr>
            <a:spLocks noChangeArrowheads="1"/>
          </p:cNvSpPr>
          <p:nvPr/>
        </p:nvSpPr>
        <p:spPr bwMode="auto">
          <a:xfrm>
            <a:off x="77724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97271" name="Rectangle 87"/>
          <p:cNvSpPr>
            <a:spLocks noChangeArrowheads="1"/>
          </p:cNvSpPr>
          <p:nvPr/>
        </p:nvSpPr>
        <p:spPr bwMode="auto">
          <a:xfrm>
            <a:off x="7772400" y="2819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2397272" name="Rectangle 88"/>
          <p:cNvSpPr>
            <a:spLocks noChangeArrowheads="1"/>
          </p:cNvSpPr>
          <p:nvPr/>
        </p:nvSpPr>
        <p:spPr bwMode="auto">
          <a:xfrm>
            <a:off x="7772400" y="3352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99</a:t>
            </a:r>
          </a:p>
        </p:txBody>
      </p:sp>
      <p:sp>
        <p:nvSpPr>
          <p:cNvPr id="2397273" name="Line 89"/>
          <p:cNvSpPr>
            <a:spLocks noChangeShapeType="1"/>
          </p:cNvSpPr>
          <p:nvPr/>
        </p:nvSpPr>
        <p:spPr bwMode="auto">
          <a:xfrm>
            <a:off x="6324600" y="5181600"/>
            <a:ext cx="1447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74" name="Line 90"/>
          <p:cNvSpPr>
            <a:spLocks noChangeShapeType="1"/>
          </p:cNvSpPr>
          <p:nvPr/>
        </p:nvSpPr>
        <p:spPr bwMode="auto">
          <a:xfrm flipH="1">
            <a:off x="8382000" y="4648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75" name="Line 91"/>
          <p:cNvSpPr>
            <a:spLocks noChangeShapeType="1"/>
          </p:cNvSpPr>
          <p:nvPr/>
        </p:nvSpPr>
        <p:spPr bwMode="auto">
          <a:xfrm flipH="1">
            <a:off x="8382000" y="4343400"/>
            <a:ext cx="6096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76" name="Line 92"/>
          <p:cNvSpPr>
            <a:spLocks noChangeShapeType="1"/>
          </p:cNvSpPr>
          <p:nvPr/>
        </p:nvSpPr>
        <p:spPr bwMode="auto">
          <a:xfrm>
            <a:off x="8796338" y="3200400"/>
            <a:ext cx="1952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77" name="Line 93"/>
          <p:cNvSpPr>
            <a:spLocks noChangeShapeType="1"/>
          </p:cNvSpPr>
          <p:nvPr/>
        </p:nvSpPr>
        <p:spPr bwMode="auto">
          <a:xfrm>
            <a:off x="8991600" y="32004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78" name="Line 94"/>
          <p:cNvSpPr>
            <a:spLocks noChangeShapeType="1"/>
          </p:cNvSpPr>
          <p:nvPr/>
        </p:nvSpPr>
        <p:spPr bwMode="auto">
          <a:xfrm flipV="1">
            <a:off x="8991600" y="4648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7279" name="Rectangle 95"/>
          <p:cNvSpPr>
            <a:spLocks noChangeArrowheads="1"/>
          </p:cNvSpPr>
          <p:nvPr/>
        </p:nvSpPr>
        <p:spPr bwMode="auto">
          <a:xfrm>
            <a:off x="5867400" y="2590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97280" name="Rectangle 96"/>
          <p:cNvSpPr>
            <a:spLocks noChangeArrowheads="1"/>
          </p:cNvSpPr>
          <p:nvPr/>
        </p:nvSpPr>
        <p:spPr bwMode="auto">
          <a:xfrm rot="5400000">
            <a:off x="1066800" y="3200400"/>
            <a:ext cx="15240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397281" name="Rectangle 97"/>
          <p:cNvSpPr>
            <a:spLocks noChangeArrowheads="1"/>
          </p:cNvSpPr>
          <p:nvPr/>
        </p:nvSpPr>
        <p:spPr bwMode="auto">
          <a:xfrm>
            <a:off x="3048000" y="29718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397282" name="Rectangle 98"/>
          <p:cNvSpPr>
            <a:spLocks noChangeArrowheads="1"/>
          </p:cNvSpPr>
          <p:nvPr/>
        </p:nvSpPr>
        <p:spPr bwMode="auto">
          <a:xfrm>
            <a:off x="3048000" y="32004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45</a:t>
            </a:r>
          </a:p>
        </p:txBody>
      </p:sp>
      <p:sp>
        <p:nvSpPr>
          <p:cNvPr id="2397283" name="Rectangle 99"/>
          <p:cNvSpPr>
            <a:spLocks noChangeArrowheads="1"/>
          </p:cNvSpPr>
          <p:nvPr/>
        </p:nvSpPr>
        <p:spPr bwMode="auto">
          <a:xfrm>
            <a:off x="3048000" y="34290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2397284" name="Rectangle 100"/>
          <p:cNvSpPr>
            <a:spLocks noChangeArrowheads="1"/>
          </p:cNvSpPr>
          <p:nvPr/>
        </p:nvSpPr>
        <p:spPr bwMode="auto">
          <a:xfrm>
            <a:off x="3048000" y="36576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397285" name="Rectangle 101"/>
          <p:cNvSpPr>
            <a:spLocks noChangeArrowheads="1"/>
          </p:cNvSpPr>
          <p:nvPr/>
        </p:nvSpPr>
        <p:spPr bwMode="auto">
          <a:xfrm>
            <a:off x="3048000" y="27432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2397286" name="Rectangle 102"/>
          <p:cNvSpPr>
            <a:spLocks noChangeArrowheads="1"/>
          </p:cNvSpPr>
          <p:nvPr/>
        </p:nvSpPr>
        <p:spPr bwMode="invGray">
          <a:xfrm>
            <a:off x="3048000" y="3886200"/>
            <a:ext cx="304800" cy="228600"/>
          </a:xfrm>
          <a:prstGeom prst="rect">
            <a:avLst/>
          </a:prstGeom>
          <a:solidFill>
            <a:srgbClr val="00CC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-3</a:t>
            </a:r>
          </a:p>
        </p:txBody>
      </p:sp>
      <p:sp>
        <p:nvSpPr>
          <p:cNvPr id="2397287" name="Rectangle 103"/>
          <p:cNvSpPr>
            <a:spLocks noChangeArrowheads="1"/>
          </p:cNvSpPr>
          <p:nvPr/>
        </p:nvSpPr>
        <p:spPr bwMode="blackWhite">
          <a:xfrm>
            <a:off x="3048000" y="25146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97288" name="Rectangle 104"/>
          <p:cNvSpPr>
            <a:spLocks noChangeArrowheads="1"/>
          </p:cNvSpPr>
          <p:nvPr/>
        </p:nvSpPr>
        <p:spPr bwMode="auto">
          <a:xfrm>
            <a:off x="3048000" y="41148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2397289" name="Rectangle 105"/>
          <p:cNvSpPr>
            <a:spLocks noChangeArrowheads="1"/>
          </p:cNvSpPr>
          <p:nvPr/>
        </p:nvSpPr>
        <p:spPr bwMode="auto">
          <a:xfrm>
            <a:off x="2805113" y="29813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R2</a:t>
            </a:r>
          </a:p>
        </p:txBody>
      </p:sp>
      <p:sp>
        <p:nvSpPr>
          <p:cNvPr id="2397290" name="Rectangle 106"/>
          <p:cNvSpPr>
            <a:spLocks noChangeArrowheads="1"/>
          </p:cNvSpPr>
          <p:nvPr/>
        </p:nvSpPr>
        <p:spPr bwMode="auto">
          <a:xfrm>
            <a:off x="2805113" y="32099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R3</a:t>
            </a:r>
          </a:p>
        </p:txBody>
      </p:sp>
      <p:sp>
        <p:nvSpPr>
          <p:cNvPr id="2397291" name="Rectangle 107"/>
          <p:cNvSpPr>
            <a:spLocks noChangeArrowheads="1"/>
          </p:cNvSpPr>
          <p:nvPr/>
        </p:nvSpPr>
        <p:spPr bwMode="auto">
          <a:xfrm>
            <a:off x="2805113" y="34385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R4</a:t>
            </a:r>
          </a:p>
        </p:txBody>
      </p:sp>
      <p:sp>
        <p:nvSpPr>
          <p:cNvPr id="2397292" name="Rectangle 108"/>
          <p:cNvSpPr>
            <a:spLocks noChangeArrowheads="1"/>
          </p:cNvSpPr>
          <p:nvPr/>
        </p:nvSpPr>
        <p:spPr bwMode="auto">
          <a:xfrm>
            <a:off x="2805113" y="36671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R5</a:t>
            </a:r>
          </a:p>
        </p:txBody>
      </p:sp>
      <p:sp>
        <p:nvSpPr>
          <p:cNvPr id="2397293" name="Rectangle 109"/>
          <p:cNvSpPr>
            <a:spLocks noChangeArrowheads="1"/>
          </p:cNvSpPr>
          <p:nvPr/>
        </p:nvSpPr>
        <p:spPr bwMode="auto">
          <a:xfrm>
            <a:off x="2805113" y="27527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R1</a:t>
            </a:r>
          </a:p>
        </p:txBody>
      </p:sp>
      <p:sp>
        <p:nvSpPr>
          <p:cNvPr id="2397294" name="Rectangle 110"/>
          <p:cNvSpPr>
            <a:spLocks noChangeArrowheads="1"/>
          </p:cNvSpPr>
          <p:nvPr/>
        </p:nvSpPr>
        <p:spPr bwMode="auto">
          <a:xfrm>
            <a:off x="2805113" y="38957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R6</a:t>
            </a:r>
          </a:p>
        </p:txBody>
      </p:sp>
      <p:sp>
        <p:nvSpPr>
          <p:cNvPr id="2397295" name="Rectangle 111"/>
          <p:cNvSpPr>
            <a:spLocks noChangeArrowheads="1"/>
          </p:cNvSpPr>
          <p:nvPr/>
        </p:nvSpPr>
        <p:spPr bwMode="auto">
          <a:xfrm>
            <a:off x="2805113" y="25241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R0</a:t>
            </a:r>
          </a:p>
        </p:txBody>
      </p:sp>
      <p:sp>
        <p:nvSpPr>
          <p:cNvPr id="2397296" name="Rectangle 112"/>
          <p:cNvSpPr>
            <a:spLocks noChangeArrowheads="1"/>
          </p:cNvSpPr>
          <p:nvPr/>
        </p:nvSpPr>
        <p:spPr bwMode="auto">
          <a:xfrm>
            <a:off x="2805113" y="41243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R7</a:t>
            </a:r>
          </a:p>
        </p:txBody>
      </p:sp>
      <p:sp>
        <p:nvSpPr>
          <p:cNvPr id="2397297" name="Text Box 113"/>
          <p:cNvSpPr txBox="1">
            <a:spLocks noChangeArrowheads="1"/>
          </p:cNvSpPr>
          <p:nvPr/>
        </p:nvSpPr>
        <p:spPr bwMode="auto">
          <a:xfrm>
            <a:off x="2319338" y="2814638"/>
            <a:ext cx="263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397298" name="Text Box 114"/>
          <p:cNvSpPr txBox="1">
            <a:spLocks noChangeArrowheads="1"/>
          </p:cNvSpPr>
          <p:nvPr/>
        </p:nvSpPr>
        <p:spPr bwMode="auto">
          <a:xfrm>
            <a:off x="2324100" y="3048000"/>
            <a:ext cx="263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397299" name="Text Box 115"/>
          <p:cNvSpPr txBox="1">
            <a:spLocks noChangeArrowheads="1"/>
          </p:cNvSpPr>
          <p:nvPr/>
        </p:nvSpPr>
        <p:spPr bwMode="auto">
          <a:xfrm>
            <a:off x="2071688" y="5400675"/>
            <a:ext cx="831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21-23</a:t>
            </a:r>
          </a:p>
        </p:txBody>
      </p:sp>
      <p:sp>
        <p:nvSpPr>
          <p:cNvPr id="2397300" name="Text Box 116"/>
          <p:cNvSpPr txBox="1">
            <a:spLocks noChangeArrowheads="1"/>
          </p:cNvSpPr>
          <p:nvPr/>
        </p:nvSpPr>
        <p:spPr bwMode="auto">
          <a:xfrm>
            <a:off x="8518525" y="4049713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2397301" name="Text Box 117"/>
          <p:cNvSpPr txBox="1">
            <a:spLocks noChangeArrowheads="1"/>
          </p:cNvSpPr>
          <p:nvPr/>
        </p:nvSpPr>
        <p:spPr bwMode="auto">
          <a:xfrm>
            <a:off x="8534400" y="4343400"/>
            <a:ext cx="5032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dest</a:t>
            </a:r>
          </a:p>
        </p:txBody>
      </p:sp>
      <p:sp>
        <p:nvSpPr>
          <p:cNvPr id="2397302" name="Text Box 118"/>
          <p:cNvSpPr txBox="1">
            <a:spLocks noChangeArrowheads="1"/>
          </p:cNvSpPr>
          <p:nvPr/>
        </p:nvSpPr>
        <p:spPr bwMode="auto">
          <a:xfrm>
            <a:off x="0" y="4800600"/>
            <a:ext cx="1309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No more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instructions</a:t>
            </a:r>
          </a:p>
        </p:txBody>
      </p:sp>
      <p:sp>
        <p:nvSpPr>
          <p:cNvPr id="2397303" name="Text Box 119"/>
          <p:cNvSpPr txBox="1">
            <a:spLocks noChangeArrowheads="1"/>
          </p:cNvSpPr>
          <p:nvPr/>
        </p:nvSpPr>
        <p:spPr bwMode="auto">
          <a:xfrm>
            <a:off x="152400" y="152400"/>
            <a:ext cx="975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                            </a:t>
            </a:r>
            <a:r>
              <a:rPr lang="en-US" b="1" dirty="0" smtClean="0">
                <a:solidFill>
                  <a:schemeClr val="bg1"/>
                </a:solidFill>
              </a:rPr>
              <a:t>            </a:t>
            </a:r>
            <a:r>
              <a:rPr lang="en-US" b="1" dirty="0" err="1" smtClean="0">
                <a:solidFill>
                  <a:schemeClr val="bg1"/>
                </a:solidFill>
              </a:rPr>
              <a:t>sw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7 12(3)       </a:t>
            </a:r>
            <a:r>
              <a:rPr lang="en-US" b="1" dirty="0" smtClean="0">
                <a:solidFill>
                  <a:schemeClr val="bg1"/>
                </a:solidFill>
              </a:rPr>
              <a:t>                 </a:t>
            </a:r>
            <a:r>
              <a:rPr lang="en-US" b="1" dirty="0">
                <a:solidFill>
                  <a:schemeClr val="bg1"/>
                </a:solidFill>
              </a:rPr>
              <a:t>add 5 2 5       </a:t>
            </a:r>
            <a:r>
              <a:rPr lang="en-US" b="1" dirty="0" smtClean="0">
                <a:solidFill>
                  <a:schemeClr val="bg1"/>
                </a:solidFill>
              </a:rPr>
              <a:t>             </a:t>
            </a:r>
            <a:r>
              <a:rPr lang="en-US" b="1" dirty="0" err="1">
                <a:solidFill>
                  <a:schemeClr val="bg1"/>
                </a:solidFill>
              </a:rPr>
              <a:t>lw</a:t>
            </a:r>
            <a:r>
              <a:rPr lang="en-US" b="1" dirty="0">
                <a:solidFill>
                  <a:schemeClr val="bg1"/>
                </a:solidFill>
              </a:rPr>
              <a:t> 4 20(2)        </a:t>
            </a:r>
            <a:r>
              <a:rPr lang="en-US" b="1" dirty="0" smtClean="0">
                <a:solidFill>
                  <a:schemeClr val="bg1"/>
                </a:solidFill>
              </a:rPr>
              <a:t>      </a:t>
            </a:r>
            <a:r>
              <a:rPr lang="en-US" b="1" dirty="0" err="1" smtClean="0">
                <a:solidFill>
                  <a:schemeClr val="bg1"/>
                </a:solidFill>
              </a:rPr>
              <a:t>nand</a:t>
            </a:r>
            <a:r>
              <a:rPr lang="en-US" b="1" dirty="0" smtClean="0">
                <a:solidFill>
                  <a:schemeClr val="bg1"/>
                </a:solidFill>
              </a:rPr>
              <a:t>  6 4 5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97304" name="Text Box 120"/>
          <p:cNvSpPr txBox="1">
            <a:spLocks noChangeArrowheads="1"/>
          </p:cNvSpPr>
          <p:nvPr/>
        </p:nvSpPr>
        <p:spPr bwMode="auto">
          <a:xfrm>
            <a:off x="212725" y="6213475"/>
            <a:ext cx="8915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Time: 6</a:t>
            </a:r>
          </a:p>
        </p:txBody>
      </p:sp>
      <p:sp>
        <p:nvSpPr>
          <p:cNvPr id="2397305" name="Text Box 121"/>
          <p:cNvSpPr txBox="1">
            <a:spLocks noChangeArrowheads="1"/>
          </p:cNvSpPr>
          <p:nvPr/>
        </p:nvSpPr>
        <p:spPr bwMode="auto">
          <a:xfrm>
            <a:off x="4352925" y="2924175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397306" name="Text Box 122"/>
          <p:cNvSpPr txBox="1">
            <a:spLocks noChangeArrowheads="1"/>
          </p:cNvSpPr>
          <p:nvPr/>
        </p:nvSpPr>
        <p:spPr bwMode="auto">
          <a:xfrm>
            <a:off x="4352925" y="3533775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397307" name="Text Box 123"/>
          <p:cNvSpPr txBox="1">
            <a:spLocks noChangeArrowheads="1"/>
          </p:cNvSpPr>
          <p:nvPr/>
        </p:nvSpPr>
        <p:spPr bwMode="auto">
          <a:xfrm>
            <a:off x="4357688" y="4938713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397308" name="Text Box 124"/>
          <p:cNvSpPr txBox="1">
            <a:spLocks noChangeArrowheads="1"/>
          </p:cNvSpPr>
          <p:nvPr/>
        </p:nvSpPr>
        <p:spPr bwMode="auto">
          <a:xfrm>
            <a:off x="6273800" y="3467100"/>
            <a:ext cx="3674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2397309" name="Text Box 125"/>
          <p:cNvSpPr txBox="1">
            <a:spLocks noChangeArrowheads="1"/>
          </p:cNvSpPr>
          <p:nvPr/>
        </p:nvSpPr>
        <p:spPr bwMode="auto">
          <a:xfrm>
            <a:off x="6299200" y="4895850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97310" name="Text Box 126"/>
          <p:cNvSpPr txBox="1">
            <a:spLocks noChangeArrowheads="1"/>
          </p:cNvSpPr>
          <p:nvPr/>
        </p:nvSpPr>
        <p:spPr bwMode="auto">
          <a:xfrm>
            <a:off x="8159750" y="273050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-3</a:t>
            </a:r>
          </a:p>
        </p:txBody>
      </p:sp>
      <p:sp>
        <p:nvSpPr>
          <p:cNvPr id="2397311" name="Text Box 127"/>
          <p:cNvSpPr txBox="1">
            <a:spLocks noChangeArrowheads="1"/>
          </p:cNvSpPr>
          <p:nvPr/>
        </p:nvSpPr>
        <p:spPr bwMode="auto">
          <a:xfrm>
            <a:off x="8223250" y="4914900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29" name="TextBox 128"/>
          <p:cNvSpPr txBox="1"/>
          <p:nvPr>
            <p:custDataLst>
              <p:tags r:id="rId1"/>
            </p:custDataLst>
          </p:nvPr>
        </p:nvSpPr>
        <p:spPr>
          <a:xfrm>
            <a:off x="1295400" y="59537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30" name="TextBox 129"/>
          <p:cNvSpPr txBox="1"/>
          <p:nvPr>
            <p:custDataLst>
              <p:tags r:id="rId2"/>
            </p:custDataLst>
          </p:nvPr>
        </p:nvSpPr>
        <p:spPr>
          <a:xfrm>
            <a:off x="3505200" y="5943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31" name="TextBox 130"/>
          <p:cNvSpPr txBox="1"/>
          <p:nvPr>
            <p:custDataLst>
              <p:tags r:id="rId3"/>
            </p:custDataLst>
          </p:nvPr>
        </p:nvSpPr>
        <p:spPr>
          <a:xfrm>
            <a:off x="5257800" y="5943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32" name="TextBox 131"/>
          <p:cNvSpPr txBox="1"/>
          <p:nvPr>
            <p:custDataLst>
              <p:tags r:id="rId4"/>
            </p:custDataLst>
          </p:nvPr>
        </p:nvSpPr>
        <p:spPr>
          <a:xfrm>
            <a:off x="7162800" y="5943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MEM/WB</a:t>
            </a:r>
          </a:p>
        </p:txBody>
      </p:sp>
    </p:spTree>
    <p:extLst>
      <p:ext uri="{BB962C8B-B14F-4D97-AF65-F5344CB8AC3E}">
        <p14:creationId xmlns:p14="http://schemas.microsoft.com/office/powerpoint/2010/main" val="1610167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9234" name="Line 2"/>
          <p:cNvSpPr>
            <a:spLocks noChangeShapeType="1"/>
          </p:cNvSpPr>
          <p:nvPr/>
        </p:nvSpPr>
        <p:spPr bwMode="auto">
          <a:xfrm>
            <a:off x="8229600" y="5181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35" name="Line 3"/>
          <p:cNvSpPr>
            <a:spLocks noChangeShapeType="1"/>
          </p:cNvSpPr>
          <p:nvPr/>
        </p:nvSpPr>
        <p:spPr bwMode="auto">
          <a:xfrm>
            <a:off x="6324600" y="46482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36" name="Line 4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37" name="Rectangle 5"/>
          <p:cNvSpPr>
            <a:spLocks noChangeArrowheads="1"/>
          </p:cNvSpPr>
          <p:nvPr/>
        </p:nvSpPr>
        <p:spPr bwMode="auto">
          <a:xfrm>
            <a:off x="304800" y="3124200"/>
            <a:ext cx="381000" cy="685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PC</a:t>
            </a:r>
          </a:p>
        </p:txBody>
      </p:sp>
      <p:sp>
        <p:nvSpPr>
          <p:cNvPr id="2399238" name="Rectangle 6"/>
          <p:cNvSpPr>
            <a:spLocks noChangeArrowheads="1"/>
          </p:cNvSpPr>
          <p:nvPr/>
        </p:nvSpPr>
        <p:spPr bwMode="ltGray">
          <a:xfrm>
            <a:off x="990600" y="3124200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Inst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2399239" name="Rectangle 7"/>
          <p:cNvSpPr>
            <a:spLocks noChangeArrowheads="1"/>
          </p:cNvSpPr>
          <p:nvPr/>
        </p:nvSpPr>
        <p:spPr bwMode="ltGray">
          <a:xfrm rot="-5400000">
            <a:off x="2095500" y="30099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chemeClr val="bg1"/>
                </a:solidFill>
              </a:rPr>
              <a:t>Register file</a:t>
            </a: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399240" name="AutoShape 8"/>
          <p:cNvSpPr>
            <a:spLocks noChangeArrowheads="1"/>
          </p:cNvSpPr>
          <p:nvPr/>
        </p:nvSpPr>
        <p:spPr bwMode="auto">
          <a:xfrm rot="-5400000">
            <a:off x="8134350" y="30670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X</a:t>
            </a:r>
          </a:p>
        </p:txBody>
      </p:sp>
      <p:grpSp>
        <p:nvGrpSpPr>
          <p:cNvPr id="2399241" name="Group 9"/>
          <p:cNvGrpSpPr>
            <a:grpSpLocks/>
          </p:cNvGrpSpPr>
          <p:nvPr/>
        </p:nvGrpSpPr>
        <p:grpSpPr bwMode="auto">
          <a:xfrm>
            <a:off x="5105400" y="2895600"/>
            <a:ext cx="531984" cy="1371600"/>
            <a:chOff x="-72" y="2365"/>
            <a:chExt cx="389" cy="1056"/>
          </a:xfrm>
          <a:solidFill>
            <a:schemeClr val="tx1"/>
          </a:solidFill>
        </p:grpSpPr>
        <p:sp>
          <p:nvSpPr>
            <p:cNvPr id="2399242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480 w 672"/>
                <a:gd name="T1" fmla="*/ 288 h 288"/>
                <a:gd name="T2" fmla="*/ 672 w 672"/>
                <a:gd name="T3" fmla="*/ 0 h 288"/>
                <a:gd name="T4" fmla="*/ 432 w 672"/>
                <a:gd name="T5" fmla="*/ 0 h 288"/>
                <a:gd name="T6" fmla="*/ 384 w 672"/>
                <a:gd name="T7" fmla="*/ 96 h 288"/>
                <a:gd name="T8" fmla="*/ 288 w 672"/>
                <a:gd name="T9" fmla="*/ 96 h 288"/>
                <a:gd name="T10" fmla="*/ 240 w 672"/>
                <a:gd name="T11" fmla="*/ 0 h 288"/>
                <a:gd name="T12" fmla="*/ 0 w 672"/>
                <a:gd name="T13" fmla="*/ 0 h 288"/>
                <a:gd name="T14" fmla="*/ 192 w 672"/>
                <a:gd name="T15" fmla="*/ 288 h 288"/>
                <a:gd name="T16" fmla="*/ 480 w 672"/>
                <a:gd name="T17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grp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99243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1" cy="5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1" dirty="0">
                  <a:solidFill>
                    <a:schemeClr val="bg1"/>
                  </a:solidFill>
                </a:rPr>
                <a:t>A</a:t>
              </a:r>
            </a:p>
            <a:p>
              <a:pPr eaLnBrk="1" hangingPunct="1"/>
              <a:r>
                <a:rPr lang="en-US" sz="1400" b="1" dirty="0">
                  <a:solidFill>
                    <a:schemeClr val="bg1"/>
                  </a:solidFill>
                </a:rPr>
                <a:t>L</a:t>
              </a:r>
            </a:p>
            <a:p>
              <a:pPr eaLnBrk="1" hangingPunct="1"/>
              <a:r>
                <a:rPr lang="en-US" sz="1400" b="1" dirty="0">
                  <a:solidFill>
                    <a:schemeClr val="bg1"/>
                  </a:solidFill>
                </a:rPr>
                <a:t>U</a:t>
              </a:r>
            </a:p>
          </p:txBody>
        </p:sp>
      </p:grpSp>
      <p:sp>
        <p:nvSpPr>
          <p:cNvPr id="2399244" name="AutoShape 12"/>
          <p:cNvSpPr>
            <a:spLocks noChangeArrowheads="1"/>
          </p:cNvSpPr>
          <p:nvPr/>
        </p:nvSpPr>
        <p:spPr bwMode="auto">
          <a:xfrm rot="5400000" flipH="1">
            <a:off x="171450" y="12001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1" hangingPunct="1"/>
            <a:r>
              <a:rPr lang="en-US" sz="1000" dirty="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000" dirty="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0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99245" name="Rectangle 13"/>
          <p:cNvSpPr>
            <a:spLocks noChangeArrowheads="1"/>
          </p:cNvSpPr>
          <p:nvPr/>
        </p:nvSpPr>
        <p:spPr bwMode="auto">
          <a:xfrm>
            <a:off x="609600" y="1981200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399246" name="Rectangle 14"/>
          <p:cNvSpPr>
            <a:spLocks noChangeArrowheads="1"/>
          </p:cNvSpPr>
          <p:nvPr/>
        </p:nvSpPr>
        <p:spPr bwMode="auto">
          <a:xfrm>
            <a:off x="16002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47" name="Rectangle 15"/>
          <p:cNvSpPr>
            <a:spLocks noChangeArrowheads="1"/>
          </p:cNvSpPr>
          <p:nvPr/>
        </p:nvSpPr>
        <p:spPr bwMode="auto">
          <a:xfrm>
            <a:off x="38100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48" name="Rectangle 16"/>
          <p:cNvSpPr>
            <a:spLocks noChangeArrowheads="1"/>
          </p:cNvSpPr>
          <p:nvPr/>
        </p:nvSpPr>
        <p:spPr bwMode="auto">
          <a:xfrm>
            <a:off x="58674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49" name="Rectangle 17"/>
          <p:cNvSpPr>
            <a:spLocks noChangeArrowheads="1"/>
          </p:cNvSpPr>
          <p:nvPr/>
        </p:nvSpPr>
        <p:spPr bwMode="ltGray">
          <a:xfrm>
            <a:off x="6629400" y="3124200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Data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2399250" name="Rectangle 18"/>
          <p:cNvSpPr>
            <a:spLocks noChangeArrowheads="1"/>
          </p:cNvSpPr>
          <p:nvPr/>
        </p:nvSpPr>
        <p:spPr bwMode="auto">
          <a:xfrm>
            <a:off x="77724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399251" name="Group 19"/>
          <p:cNvGrpSpPr>
            <a:grpSpLocks/>
          </p:cNvGrpSpPr>
          <p:nvPr/>
        </p:nvGrpSpPr>
        <p:grpSpPr bwMode="auto">
          <a:xfrm>
            <a:off x="1066800" y="1981200"/>
            <a:ext cx="388938" cy="762000"/>
            <a:chOff x="624" y="1248"/>
            <a:chExt cx="245" cy="480"/>
          </a:xfrm>
          <a:solidFill>
            <a:schemeClr val="tx1"/>
          </a:solidFill>
        </p:grpSpPr>
        <p:sp>
          <p:nvSpPr>
            <p:cNvPr id="2399252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99253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18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>
                  <a:solidFill>
                    <a:schemeClr val="bg1"/>
                  </a:solidFill>
                </a:rPr>
                <a:t>+</a:t>
              </a:r>
            </a:p>
          </p:txBody>
        </p:sp>
      </p:grpSp>
      <p:sp>
        <p:nvSpPr>
          <p:cNvPr id="2399254" name="Line 22"/>
          <p:cNvSpPr>
            <a:spLocks noChangeShapeType="1"/>
          </p:cNvSpPr>
          <p:nvPr/>
        </p:nvSpPr>
        <p:spPr bwMode="auto">
          <a:xfrm>
            <a:off x="1524000" y="3429000"/>
            <a:ext cx="76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55" name="Line 23"/>
          <p:cNvSpPr>
            <a:spLocks noChangeShapeType="1"/>
          </p:cNvSpPr>
          <p:nvPr/>
        </p:nvSpPr>
        <p:spPr bwMode="auto">
          <a:xfrm>
            <a:off x="1447800" y="23622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56" name="Line 24"/>
          <p:cNvSpPr>
            <a:spLocks noChangeShapeType="1"/>
          </p:cNvSpPr>
          <p:nvPr/>
        </p:nvSpPr>
        <p:spPr bwMode="auto">
          <a:xfrm flipV="1">
            <a:off x="1524000" y="1600200"/>
            <a:ext cx="0" cy="76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57" name="Line 25"/>
          <p:cNvSpPr>
            <a:spLocks noChangeShapeType="1"/>
          </p:cNvSpPr>
          <p:nvPr/>
        </p:nvSpPr>
        <p:spPr bwMode="auto">
          <a:xfrm flipH="1">
            <a:off x="714375" y="1600200"/>
            <a:ext cx="809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58" name="Line 26"/>
          <p:cNvSpPr>
            <a:spLocks noChangeShapeType="1"/>
          </p:cNvSpPr>
          <p:nvPr/>
        </p:nvSpPr>
        <p:spPr bwMode="auto">
          <a:xfrm>
            <a:off x="838200" y="2133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59" name="Line 27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60" name="Line 28"/>
          <p:cNvSpPr>
            <a:spLocks noChangeShapeType="1"/>
          </p:cNvSpPr>
          <p:nvPr/>
        </p:nvSpPr>
        <p:spPr bwMode="auto">
          <a:xfrm flipV="1">
            <a:off x="838200" y="2590800"/>
            <a:ext cx="0" cy="838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61" name="Line 29"/>
          <p:cNvSpPr>
            <a:spLocks noChangeShapeType="1"/>
          </p:cNvSpPr>
          <p:nvPr/>
        </p:nvSpPr>
        <p:spPr bwMode="auto">
          <a:xfrm>
            <a:off x="838200" y="25908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62" name="Line 30"/>
          <p:cNvSpPr>
            <a:spLocks noChangeShapeType="1"/>
          </p:cNvSpPr>
          <p:nvPr/>
        </p:nvSpPr>
        <p:spPr bwMode="auto">
          <a:xfrm flipV="1">
            <a:off x="152400" y="1371600"/>
            <a:ext cx="0" cy="2057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63" name="Line 31"/>
          <p:cNvSpPr>
            <a:spLocks noChangeShapeType="1"/>
          </p:cNvSpPr>
          <p:nvPr/>
        </p:nvSpPr>
        <p:spPr bwMode="auto">
          <a:xfrm>
            <a:off x="152400" y="1371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64" name="Line 32"/>
          <p:cNvSpPr>
            <a:spLocks noChangeShapeType="1"/>
          </p:cNvSpPr>
          <p:nvPr/>
        </p:nvSpPr>
        <p:spPr bwMode="auto">
          <a:xfrm>
            <a:off x="152400" y="34290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65" name="Line 33"/>
          <p:cNvSpPr>
            <a:spLocks noChangeShapeType="1"/>
          </p:cNvSpPr>
          <p:nvPr/>
        </p:nvSpPr>
        <p:spPr bwMode="auto">
          <a:xfrm>
            <a:off x="2057400" y="3429000"/>
            <a:ext cx="76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66" name="Line 34"/>
          <p:cNvSpPr>
            <a:spLocks noChangeShapeType="1"/>
          </p:cNvSpPr>
          <p:nvPr/>
        </p:nvSpPr>
        <p:spPr bwMode="auto">
          <a:xfrm>
            <a:off x="2133600" y="3048000"/>
            <a:ext cx="0" cy="2590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67" name="Line 35"/>
          <p:cNvSpPr>
            <a:spLocks noChangeShapeType="1"/>
          </p:cNvSpPr>
          <p:nvPr/>
        </p:nvSpPr>
        <p:spPr bwMode="auto">
          <a:xfrm>
            <a:off x="2133600" y="4419600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68" name="Line 36"/>
          <p:cNvSpPr>
            <a:spLocks noChangeShapeType="1"/>
          </p:cNvSpPr>
          <p:nvPr/>
        </p:nvSpPr>
        <p:spPr bwMode="auto">
          <a:xfrm>
            <a:off x="2133600" y="30480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69" name="Line 37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70" name="Line 38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71" name="Line 39"/>
          <p:cNvSpPr>
            <a:spLocks noChangeShapeType="1"/>
          </p:cNvSpPr>
          <p:nvPr/>
        </p:nvSpPr>
        <p:spPr bwMode="auto">
          <a:xfrm>
            <a:off x="3429000" y="32004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72" name="Line 40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73" name="Line 41"/>
          <p:cNvSpPr>
            <a:spLocks noChangeShapeType="1"/>
          </p:cNvSpPr>
          <p:nvPr/>
        </p:nvSpPr>
        <p:spPr bwMode="auto">
          <a:xfrm>
            <a:off x="4267200" y="320040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74" name="Line 42"/>
          <p:cNvSpPr>
            <a:spLocks noChangeShapeType="1"/>
          </p:cNvSpPr>
          <p:nvPr/>
        </p:nvSpPr>
        <p:spPr bwMode="auto">
          <a:xfrm>
            <a:off x="2057400" y="2362200"/>
            <a:ext cx="1752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75" name="Line 43"/>
          <p:cNvSpPr>
            <a:spLocks noChangeShapeType="1"/>
          </p:cNvSpPr>
          <p:nvPr/>
        </p:nvSpPr>
        <p:spPr bwMode="auto">
          <a:xfrm>
            <a:off x="4267200" y="441960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76" name="AutoShape 44"/>
          <p:cNvSpPr>
            <a:spLocks noChangeArrowheads="1"/>
          </p:cNvSpPr>
          <p:nvPr/>
        </p:nvSpPr>
        <p:spPr bwMode="auto">
          <a:xfrm rot="-5400000">
            <a:off x="4324350" y="39052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99277" name="Line 45"/>
          <p:cNvSpPr>
            <a:spLocks noChangeShapeType="1"/>
          </p:cNvSpPr>
          <p:nvPr/>
        </p:nvSpPr>
        <p:spPr bwMode="auto">
          <a:xfrm flipH="1" flipV="1">
            <a:off x="4987925" y="4038600"/>
            <a:ext cx="117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78" name="Line 46"/>
          <p:cNvSpPr>
            <a:spLocks noChangeShapeType="1"/>
          </p:cNvSpPr>
          <p:nvPr/>
        </p:nvSpPr>
        <p:spPr bwMode="auto">
          <a:xfrm>
            <a:off x="5586413" y="3505200"/>
            <a:ext cx="2809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79" name="Line 47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80" name="Line 48"/>
          <p:cNvSpPr>
            <a:spLocks noChangeShapeType="1"/>
          </p:cNvSpPr>
          <p:nvPr/>
        </p:nvSpPr>
        <p:spPr bwMode="auto">
          <a:xfrm flipV="1">
            <a:off x="6477000" y="2971800"/>
            <a:ext cx="0" cy="533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81" name="Line 49"/>
          <p:cNvSpPr>
            <a:spLocks noChangeShapeType="1"/>
          </p:cNvSpPr>
          <p:nvPr/>
        </p:nvSpPr>
        <p:spPr bwMode="auto">
          <a:xfrm>
            <a:off x="6477000" y="2971800"/>
            <a:ext cx="1295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82" name="Line 50"/>
          <p:cNvSpPr>
            <a:spLocks noChangeShapeType="1"/>
          </p:cNvSpPr>
          <p:nvPr/>
        </p:nvSpPr>
        <p:spPr bwMode="auto">
          <a:xfrm>
            <a:off x="74676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83" name="Line 51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84" name="Line 52"/>
          <p:cNvSpPr>
            <a:spLocks noChangeShapeType="1"/>
          </p:cNvSpPr>
          <p:nvPr/>
        </p:nvSpPr>
        <p:spPr bwMode="auto">
          <a:xfrm>
            <a:off x="8229600" y="29718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85" name="Line 53"/>
          <p:cNvSpPr>
            <a:spLocks noChangeShapeType="1"/>
          </p:cNvSpPr>
          <p:nvPr/>
        </p:nvSpPr>
        <p:spPr bwMode="auto">
          <a:xfrm>
            <a:off x="4343400" y="38100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86" name="Line 54"/>
          <p:cNvSpPr>
            <a:spLocks noChangeShapeType="1"/>
          </p:cNvSpPr>
          <p:nvPr/>
        </p:nvSpPr>
        <p:spPr bwMode="auto">
          <a:xfrm>
            <a:off x="4343400" y="4648200"/>
            <a:ext cx="1524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87" name="Line 55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88" name="Line 56"/>
          <p:cNvSpPr>
            <a:spLocks noChangeShapeType="1"/>
          </p:cNvSpPr>
          <p:nvPr/>
        </p:nvSpPr>
        <p:spPr bwMode="auto">
          <a:xfrm>
            <a:off x="2286000" y="35814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89" name="Line 57"/>
          <p:cNvSpPr>
            <a:spLocks noChangeShapeType="1"/>
          </p:cNvSpPr>
          <p:nvPr/>
        </p:nvSpPr>
        <p:spPr bwMode="auto">
          <a:xfrm>
            <a:off x="2133600" y="51054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90" name="Line 58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91" name="Line 59"/>
          <p:cNvSpPr>
            <a:spLocks noChangeShapeType="1"/>
          </p:cNvSpPr>
          <p:nvPr/>
        </p:nvSpPr>
        <p:spPr bwMode="auto">
          <a:xfrm flipV="1">
            <a:off x="6477000" y="1143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92" name="Line 60"/>
          <p:cNvSpPr>
            <a:spLocks noChangeShapeType="1"/>
          </p:cNvSpPr>
          <p:nvPr/>
        </p:nvSpPr>
        <p:spPr bwMode="auto">
          <a:xfrm flipH="1">
            <a:off x="719138" y="1143000"/>
            <a:ext cx="57578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97" name="Line 65"/>
          <p:cNvSpPr>
            <a:spLocks noChangeShapeType="1"/>
          </p:cNvSpPr>
          <p:nvPr/>
        </p:nvSpPr>
        <p:spPr bwMode="auto">
          <a:xfrm>
            <a:off x="4267200" y="5638800"/>
            <a:ext cx="1600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98" name="Line 66"/>
          <p:cNvSpPr>
            <a:spLocks noChangeShapeType="1"/>
          </p:cNvSpPr>
          <p:nvPr/>
        </p:nvSpPr>
        <p:spPr bwMode="auto">
          <a:xfrm>
            <a:off x="6324600" y="5638800"/>
            <a:ext cx="1447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299" name="Line 67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300" name="AutoShape 68"/>
          <p:cNvSpPr>
            <a:spLocks noChangeArrowheads="1"/>
          </p:cNvSpPr>
          <p:nvPr/>
        </p:nvSpPr>
        <p:spPr bwMode="auto">
          <a:xfrm rot="-5400000">
            <a:off x="2724150" y="5124450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399301" name="Text Box 69"/>
          <p:cNvSpPr txBox="1">
            <a:spLocks noChangeArrowheads="1"/>
          </p:cNvSpPr>
          <p:nvPr/>
        </p:nvSpPr>
        <p:spPr bwMode="auto">
          <a:xfrm>
            <a:off x="2081213" y="4862513"/>
            <a:ext cx="679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0-2</a:t>
            </a:r>
          </a:p>
        </p:txBody>
      </p:sp>
      <p:sp>
        <p:nvSpPr>
          <p:cNvPr id="2399302" name="Text Box 70"/>
          <p:cNvSpPr txBox="1">
            <a:spLocks noChangeArrowheads="1"/>
          </p:cNvSpPr>
          <p:nvPr/>
        </p:nvSpPr>
        <p:spPr bwMode="auto">
          <a:xfrm>
            <a:off x="2079625" y="5100638"/>
            <a:ext cx="831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15-17</a:t>
            </a:r>
          </a:p>
        </p:txBody>
      </p:sp>
      <p:sp>
        <p:nvSpPr>
          <p:cNvPr id="2399303" name="Line 71"/>
          <p:cNvSpPr>
            <a:spLocks noChangeShapeType="1"/>
          </p:cNvSpPr>
          <p:nvPr/>
        </p:nvSpPr>
        <p:spPr bwMode="auto">
          <a:xfrm>
            <a:off x="2133600" y="5638800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304" name="Rectangle 72"/>
          <p:cNvSpPr>
            <a:spLocks noChangeArrowheads="1"/>
          </p:cNvSpPr>
          <p:nvPr/>
        </p:nvSpPr>
        <p:spPr bwMode="auto">
          <a:xfrm>
            <a:off x="38100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99305" name="Rectangle 73"/>
          <p:cNvSpPr>
            <a:spLocks noChangeArrowheads="1"/>
          </p:cNvSpPr>
          <p:nvPr/>
        </p:nvSpPr>
        <p:spPr bwMode="auto">
          <a:xfrm>
            <a:off x="38100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99306" name="Rectangle 74"/>
          <p:cNvSpPr>
            <a:spLocks noChangeArrowheads="1"/>
          </p:cNvSpPr>
          <p:nvPr/>
        </p:nvSpPr>
        <p:spPr bwMode="auto">
          <a:xfrm>
            <a:off x="3810000" y="4267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99307" name="Rectangle 75"/>
          <p:cNvSpPr>
            <a:spLocks noChangeArrowheads="1"/>
          </p:cNvSpPr>
          <p:nvPr/>
        </p:nvSpPr>
        <p:spPr bwMode="auto">
          <a:xfrm>
            <a:off x="3810000" y="36576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99308" name="Rectangle 76"/>
          <p:cNvSpPr>
            <a:spLocks noChangeArrowheads="1"/>
          </p:cNvSpPr>
          <p:nvPr/>
        </p:nvSpPr>
        <p:spPr bwMode="auto">
          <a:xfrm>
            <a:off x="3810000" y="30480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99309" name="Rectangle 77"/>
          <p:cNvSpPr>
            <a:spLocks noChangeArrowheads="1"/>
          </p:cNvSpPr>
          <p:nvPr/>
        </p:nvSpPr>
        <p:spPr bwMode="auto">
          <a:xfrm>
            <a:off x="3810000" y="2209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99310" name="Rectangle 78"/>
          <p:cNvSpPr>
            <a:spLocks noChangeArrowheads="1"/>
          </p:cNvSpPr>
          <p:nvPr/>
        </p:nvSpPr>
        <p:spPr bwMode="auto">
          <a:xfrm>
            <a:off x="1600200" y="2209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99311" name="Rectangle 79"/>
          <p:cNvSpPr>
            <a:spLocks noChangeArrowheads="1"/>
          </p:cNvSpPr>
          <p:nvPr/>
        </p:nvSpPr>
        <p:spPr bwMode="auto">
          <a:xfrm>
            <a:off x="5867400" y="1981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2399312" name="Rectangle 80"/>
          <p:cNvSpPr>
            <a:spLocks noChangeArrowheads="1"/>
          </p:cNvSpPr>
          <p:nvPr/>
        </p:nvSpPr>
        <p:spPr bwMode="auto">
          <a:xfrm>
            <a:off x="5867400" y="3352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57</a:t>
            </a:r>
          </a:p>
        </p:txBody>
      </p:sp>
      <p:sp>
        <p:nvSpPr>
          <p:cNvPr id="2399313" name="Rectangle 81"/>
          <p:cNvSpPr>
            <a:spLocks noChangeArrowheads="1"/>
          </p:cNvSpPr>
          <p:nvPr/>
        </p:nvSpPr>
        <p:spPr bwMode="auto">
          <a:xfrm>
            <a:off x="58674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sw</a:t>
            </a:r>
          </a:p>
        </p:txBody>
      </p:sp>
      <p:sp>
        <p:nvSpPr>
          <p:cNvPr id="2399314" name="Rectangle 82"/>
          <p:cNvSpPr>
            <a:spLocks noChangeArrowheads="1"/>
          </p:cNvSpPr>
          <p:nvPr/>
        </p:nvSpPr>
        <p:spPr bwMode="auto">
          <a:xfrm>
            <a:off x="58674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399315" name="Rectangle 83"/>
          <p:cNvSpPr>
            <a:spLocks noChangeArrowheads="1"/>
          </p:cNvSpPr>
          <p:nvPr/>
        </p:nvSpPr>
        <p:spPr bwMode="auto">
          <a:xfrm>
            <a:off x="5867400" y="4495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2399316" name="Line 84"/>
          <p:cNvSpPr>
            <a:spLocks noChangeShapeType="1"/>
          </p:cNvSpPr>
          <p:nvPr/>
        </p:nvSpPr>
        <p:spPr bwMode="auto">
          <a:xfrm>
            <a:off x="4267200" y="5181600"/>
            <a:ext cx="1600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317" name="Rectangle 85"/>
          <p:cNvSpPr>
            <a:spLocks noChangeArrowheads="1"/>
          </p:cNvSpPr>
          <p:nvPr/>
        </p:nvSpPr>
        <p:spPr bwMode="auto">
          <a:xfrm>
            <a:off x="77724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add</a:t>
            </a:r>
          </a:p>
        </p:txBody>
      </p:sp>
      <p:sp>
        <p:nvSpPr>
          <p:cNvPr id="2399318" name="Rectangle 86"/>
          <p:cNvSpPr>
            <a:spLocks noChangeArrowheads="1"/>
          </p:cNvSpPr>
          <p:nvPr/>
        </p:nvSpPr>
        <p:spPr bwMode="auto">
          <a:xfrm>
            <a:off x="77724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399319" name="Rectangle 87"/>
          <p:cNvSpPr>
            <a:spLocks noChangeArrowheads="1"/>
          </p:cNvSpPr>
          <p:nvPr/>
        </p:nvSpPr>
        <p:spPr bwMode="auto">
          <a:xfrm>
            <a:off x="7772400" y="2819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2399320" name="Rectangle 88"/>
          <p:cNvSpPr>
            <a:spLocks noChangeArrowheads="1"/>
          </p:cNvSpPr>
          <p:nvPr/>
        </p:nvSpPr>
        <p:spPr bwMode="auto">
          <a:xfrm>
            <a:off x="7772400" y="3352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99321" name="Line 89"/>
          <p:cNvSpPr>
            <a:spLocks noChangeShapeType="1"/>
          </p:cNvSpPr>
          <p:nvPr/>
        </p:nvSpPr>
        <p:spPr bwMode="auto">
          <a:xfrm>
            <a:off x="6324600" y="5181600"/>
            <a:ext cx="1447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322" name="Line 90"/>
          <p:cNvSpPr>
            <a:spLocks noChangeShapeType="1"/>
          </p:cNvSpPr>
          <p:nvPr/>
        </p:nvSpPr>
        <p:spPr bwMode="auto">
          <a:xfrm flipH="1">
            <a:off x="8382000" y="4648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323" name="Line 91"/>
          <p:cNvSpPr>
            <a:spLocks noChangeShapeType="1"/>
          </p:cNvSpPr>
          <p:nvPr/>
        </p:nvSpPr>
        <p:spPr bwMode="auto">
          <a:xfrm flipH="1">
            <a:off x="8382000" y="4343400"/>
            <a:ext cx="6096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324" name="Line 92"/>
          <p:cNvSpPr>
            <a:spLocks noChangeShapeType="1"/>
          </p:cNvSpPr>
          <p:nvPr/>
        </p:nvSpPr>
        <p:spPr bwMode="auto">
          <a:xfrm>
            <a:off x="8796338" y="3200400"/>
            <a:ext cx="1952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325" name="Line 93"/>
          <p:cNvSpPr>
            <a:spLocks noChangeShapeType="1"/>
          </p:cNvSpPr>
          <p:nvPr/>
        </p:nvSpPr>
        <p:spPr bwMode="auto">
          <a:xfrm>
            <a:off x="8991600" y="32004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326" name="Line 94"/>
          <p:cNvSpPr>
            <a:spLocks noChangeShapeType="1"/>
          </p:cNvSpPr>
          <p:nvPr/>
        </p:nvSpPr>
        <p:spPr bwMode="auto">
          <a:xfrm flipV="1">
            <a:off x="8991600" y="4648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99327" name="Rectangle 95"/>
          <p:cNvSpPr>
            <a:spLocks noChangeArrowheads="1"/>
          </p:cNvSpPr>
          <p:nvPr/>
        </p:nvSpPr>
        <p:spPr bwMode="auto">
          <a:xfrm>
            <a:off x="5867400" y="2590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99328" name="Rectangle 96"/>
          <p:cNvSpPr>
            <a:spLocks noChangeArrowheads="1"/>
          </p:cNvSpPr>
          <p:nvPr/>
        </p:nvSpPr>
        <p:spPr bwMode="auto">
          <a:xfrm rot="5400000">
            <a:off x="1066800" y="3200400"/>
            <a:ext cx="15240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399329" name="Rectangle 97"/>
          <p:cNvSpPr>
            <a:spLocks noChangeArrowheads="1"/>
          </p:cNvSpPr>
          <p:nvPr/>
        </p:nvSpPr>
        <p:spPr bwMode="auto">
          <a:xfrm>
            <a:off x="3048000" y="29718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399330" name="Rectangle 98"/>
          <p:cNvSpPr>
            <a:spLocks noChangeArrowheads="1"/>
          </p:cNvSpPr>
          <p:nvPr/>
        </p:nvSpPr>
        <p:spPr bwMode="auto">
          <a:xfrm>
            <a:off x="3048000" y="32004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45</a:t>
            </a:r>
          </a:p>
        </p:txBody>
      </p:sp>
      <p:sp>
        <p:nvSpPr>
          <p:cNvPr id="2399331" name="Rectangle 99"/>
          <p:cNvSpPr>
            <a:spLocks noChangeArrowheads="1"/>
          </p:cNvSpPr>
          <p:nvPr/>
        </p:nvSpPr>
        <p:spPr bwMode="invGray">
          <a:xfrm>
            <a:off x="3048000" y="3429000"/>
            <a:ext cx="304800" cy="228600"/>
          </a:xfrm>
          <a:prstGeom prst="rect">
            <a:avLst/>
          </a:prstGeom>
          <a:solidFill>
            <a:srgbClr val="00CC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99</a:t>
            </a:r>
          </a:p>
        </p:txBody>
      </p:sp>
      <p:sp>
        <p:nvSpPr>
          <p:cNvPr id="2399332" name="Rectangle 100"/>
          <p:cNvSpPr>
            <a:spLocks noChangeArrowheads="1"/>
          </p:cNvSpPr>
          <p:nvPr/>
        </p:nvSpPr>
        <p:spPr bwMode="auto">
          <a:xfrm>
            <a:off x="3048000" y="36576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399333" name="Rectangle 101"/>
          <p:cNvSpPr>
            <a:spLocks noChangeArrowheads="1"/>
          </p:cNvSpPr>
          <p:nvPr/>
        </p:nvSpPr>
        <p:spPr bwMode="auto">
          <a:xfrm>
            <a:off x="3048000" y="27432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2399334" name="Rectangle 102"/>
          <p:cNvSpPr>
            <a:spLocks noChangeArrowheads="1"/>
          </p:cNvSpPr>
          <p:nvPr/>
        </p:nvSpPr>
        <p:spPr bwMode="auto">
          <a:xfrm>
            <a:off x="3048000" y="38862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-3</a:t>
            </a:r>
          </a:p>
        </p:txBody>
      </p:sp>
      <p:sp>
        <p:nvSpPr>
          <p:cNvPr id="2399335" name="Rectangle 103"/>
          <p:cNvSpPr>
            <a:spLocks noChangeArrowheads="1"/>
          </p:cNvSpPr>
          <p:nvPr/>
        </p:nvSpPr>
        <p:spPr bwMode="blackWhite">
          <a:xfrm>
            <a:off x="3048000" y="25146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99336" name="Rectangle 104"/>
          <p:cNvSpPr>
            <a:spLocks noChangeArrowheads="1"/>
          </p:cNvSpPr>
          <p:nvPr/>
        </p:nvSpPr>
        <p:spPr bwMode="auto">
          <a:xfrm>
            <a:off x="3048000" y="41148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2399337" name="Rectangle 105"/>
          <p:cNvSpPr>
            <a:spLocks noChangeArrowheads="1"/>
          </p:cNvSpPr>
          <p:nvPr/>
        </p:nvSpPr>
        <p:spPr bwMode="auto">
          <a:xfrm>
            <a:off x="2805113" y="29813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R2</a:t>
            </a:r>
          </a:p>
        </p:txBody>
      </p:sp>
      <p:sp>
        <p:nvSpPr>
          <p:cNvPr id="2399338" name="Rectangle 106"/>
          <p:cNvSpPr>
            <a:spLocks noChangeArrowheads="1"/>
          </p:cNvSpPr>
          <p:nvPr/>
        </p:nvSpPr>
        <p:spPr bwMode="auto">
          <a:xfrm>
            <a:off x="2805113" y="32099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R3</a:t>
            </a:r>
          </a:p>
        </p:txBody>
      </p:sp>
      <p:sp>
        <p:nvSpPr>
          <p:cNvPr id="2399339" name="Rectangle 107"/>
          <p:cNvSpPr>
            <a:spLocks noChangeArrowheads="1"/>
          </p:cNvSpPr>
          <p:nvPr/>
        </p:nvSpPr>
        <p:spPr bwMode="auto">
          <a:xfrm>
            <a:off x="2805113" y="34385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R4</a:t>
            </a:r>
          </a:p>
        </p:txBody>
      </p:sp>
      <p:sp>
        <p:nvSpPr>
          <p:cNvPr id="2399340" name="Rectangle 108"/>
          <p:cNvSpPr>
            <a:spLocks noChangeArrowheads="1"/>
          </p:cNvSpPr>
          <p:nvPr/>
        </p:nvSpPr>
        <p:spPr bwMode="auto">
          <a:xfrm>
            <a:off x="2805113" y="36671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R5</a:t>
            </a:r>
          </a:p>
        </p:txBody>
      </p:sp>
      <p:sp>
        <p:nvSpPr>
          <p:cNvPr id="2399341" name="Rectangle 109"/>
          <p:cNvSpPr>
            <a:spLocks noChangeArrowheads="1"/>
          </p:cNvSpPr>
          <p:nvPr/>
        </p:nvSpPr>
        <p:spPr bwMode="auto">
          <a:xfrm>
            <a:off x="2805113" y="27527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R1</a:t>
            </a:r>
          </a:p>
        </p:txBody>
      </p:sp>
      <p:sp>
        <p:nvSpPr>
          <p:cNvPr id="2399342" name="Rectangle 110"/>
          <p:cNvSpPr>
            <a:spLocks noChangeArrowheads="1"/>
          </p:cNvSpPr>
          <p:nvPr/>
        </p:nvSpPr>
        <p:spPr bwMode="auto">
          <a:xfrm>
            <a:off x="2805113" y="38957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R6</a:t>
            </a:r>
          </a:p>
        </p:txBody>
      </p:sp>
      <p:sp>
        <p:nvSpPr>
          <p:cNvPr id="2399343" name="Rectangle 111"/>
          <p:cNvSpPr>
            <a:spLocks noChangeArrowheads="1"/>
          </p:cNvSpPr>
          <p:nvPr/>
        </p:nvSpPr>
        <p:spPr bwMode="auto">
          <a:xfrm>
            <a:off x="2805113" y="25241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R0</a:t>
            </a:r>
          </a:p>
        </p:txBody>
      </p:sp>
      <p:sp>
        <p:nvSpPr>
          <p:cNvPr id="2399344" name="Rectangle 112"/>
          <p:cNvSpPr>
            <a:spLocks noChangeArrowheads="1"/>
          </p:cNvSpPr>
          <p:nvPr/>
        </p:nvSpPr>
        <p:spPr bwMode="auto">
          <a:xfrm>
            <a:off x="2805113" y="41243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R7</a:t>
            </a:r>
          </a:p>
        </p:txBody>
      </p:sp>
      <p:sp>
        <p:nvSpPr>
          <p:cNvPr id="2399345" name="Text Box 113"/>
          <p:cNvSpPr txBox="1">
            <a:spLocks noChangeArrowheads="1"/>
          </p:cNvSpPr>
          <p:nvPr/>
        </p:nvSpPr>
        <p:spPr bwMode="auto">
          <a:xfrm>
            <a:off x="2319338" y="2814638"/>
            <a:ext cx="222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99346" name="Text Box 114"/>
          <p:cNvSpPr txBox="1">
            <a:spLocks noChangeArrowheads="1"/>
          </p:cNvSpPr>
          <p:nvPr/>
        </p:nvSpPr>
        <p:spPr bwMode="auto">
          <a:xfrm>
            <a:off x="2324100" y="3048000"/>
            <a:ext cx="222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99347" name="Text Box 115"/>
          <p:cNvSpPr txBox="1">
            <a:spLocks noChangeArrowheads="1"/>
          </p:cNvSpPr>
          <p:nvPr/>
        </p:nvSpPr>
        <p:spPr bwMode="auto">
          <a:xfrm>
            <a:off x="2071688" y="5400675"/>
            <a:ext cx="831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21-23</a:t>
            </a:r>
          </a:p>
        </p:txBody>
      </p:sp>
      <p:sp>
        <p:nvSpPr>
          <p:cNvPr id="2399348" name="Text Box 116"/>
          <p:cNvSpPr txBox="1">
            <a:spLocks noChangeArrowheads="1"/>
          </p:cNvSpPr>
          <p:nvPr/>
        </p:nvSpPr>
        <p:spPr bwMode="auto">
          <a:xfrm>
            <a:off x="8518525" y="4049713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2399349" name="Text Box 117"/>
          <p:cNvSpPr txBox="1">
            <a:spLocks noChangeArrowheads="1"/>
          </p:cNvSpPr>
          <p:nvPr/>
        </p:nvSpPr>
        <p:spPr bwMode="auto">
          <a:xfrm>
            <a:off x="8534400" y="4343400"/>
            <a:ext cx="5032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dest</a:t>
            </a:r>
          </a:p>
        </p:txBody>
      </p:sp>
      <p:sp>
        <p:nvSpPr>
          <p:cNvPr id="2399350" name="Text Box 118"/>
          <p:cNvSpPr txBox="1">
            <a:spLocks noChangeArrowheads="1"/>
          </p:cNvSpPr>
          <p:nvPr/>
        </p:nvSpPr>
        <p:spPr bwMode="auto">
          <a:xfrm>
            <a:off x="0" y="4800600"/>
            <a:ext cx="1309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No more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instructions</a:t>
            </a:r>
          </a:p>
        </p:txBody>
      </p:sp>
      <p:sp>
        <p:nvSpPr>
          <p:cNvPr id="2399351" name="Text Box 119"/>
          <p:cNvSpPr txBox="1">
            <a:spLocks noChangeArrowheads="1"/>
          </p:cNvSpPr>
          <p:nvPr/>
        </p:nvSpPr>
        <p:spPr bwMode="auto">
          <a:xfrm>
            <a:off x="152400" y="152400"/>
            <a:ext cx="9448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        </a:t>
            </a:r>
            <a:r>
              <a:rPr lang="en-US" b="1" dirty="0" err="1" smtClean="0">
                <a:solidFill>
                  <a:schemeClr val="bg1"/>
                </a:solidFill>
              </a:rPr>
              <a:t>nop</a:t>
            </a:r>
            <a:r>
              <a:rPr lang="en-US" b="1" dirty="0" smtClean="0">
                <a:solidFill>
                  <a:schemeClr val="bg1"/>
                </a:solidFill>
              </a:rPr>
              <a:t>                                 </a:t>
            </a:r>
            <a:r>
              <a:rPr lang="en-US" b="1" dirty="0" err="1" smtClean="0">
                <a:solidFill>
                  <a:schemeClr val="bg1"/>
                </a:solidFill>
              </a:rPr>
              <a:t>nop</a:t>
            </a:r>
            <a:r>
              <a:rPr lang="en-US" b="1" dirty="0" smtClean="0">
                <a:solidFill>
                  <a:schemeClr val="bg1"/>
                </a:solidFill>
              </a:rPr>
              <a:t>                            </a:t>
            </a:r>
            <a:r>
              <a:rPr lang="en-US" b="1" dirty="0" err="1">
                <a:solidFill>
                  <a:schemeClr val="bg1"/>
                </a:solidFill>
              </a:rPr>
              <a:t>sw</a:t>
            </a:r>
            <a:r>
              <a:rPr lang="en-US" b="1" dirty="0">
                <a:solidFill>
                  <a:schemeClr val="bg1"/>
                </a:solidFill>
              </a:rPr>
              <a:t> 7 12(3)           </a:t>
            </a:r>
            <a:r>
              <a:rPr lang="en-US" b="1" dirty="0" smtClean="0">
                <a:solidFill>
                  <a:schemeClr val="bg1"/>
                </a:solidFill>
              </a:rPr>
              <a:t>         </a:t>
            </a:r>
            <a:r>
              <a:rPr lang="en-US" b="1" dirty="0">
                <a:solidFill>
                  <a:schemeClr val="bg1"/>
                </a:solidFill>
              </a:rPr>
              <a:t>add 5 2 5          </a:t>
            </a:r>
            <a:r>
              <a:rPr lang="en-US" b="1" dirty="0" smtClean="0">
                <a:solidFill>
                  <a:schemeClr val="bg1"/>
                </a:solidFill>
              </a:rPr>
              <a:t>    </a:t>
            </a:r>
            <a:r>
              <a:rPr lang="en-US" b="1" dirty="0" err="1" smtClean="0">
                <a:solidFill>
                  <a:schemeClr val="bg1"/>
                </a:solidFill>
              </a:rPr>
              <a:t>lw</a:t>
            </a:r>
            <a:r>
              <a:rPr lang="en-US" b="1" dirty="0" smtClean="0">
                <a:solidFill>
                  <a:schemeClr val="bg1"/>
                </a:solidFill>
              </a:rPr>
              <a:t> 4 20(2)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99352" name="Text Box 120"/>
          <p:cNvSpPr txBox="1">
            <a:spLocks noChangeArrowheads="1"/>
          </p:cNvSpPr>
          <p:nvPr/>
        </p:nvSpPr>
        <p:spPr bwMode="auto">
          <a:xfrm>
            <a:off x="212725" y="6213475"/>
            <a:ext cx="8915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Time: 7</a:t>
            </a:r>
          </a:p>
        </p:txBody>
      </p:sp>
      <p:sp>
        <p:nvSpPr>
          <p:cNvPr id="2399353" name="Text Box 121"/>
          <p:cNvSpPr txBox="1">
            <a:spLocks noChangeArrowheads="1"/>
          </p:cNvSpPr>
          <p:nvPr/>
        </p:nvSpPr>
        <p:spPr bwMode="auto">
          <a:xfrm>
            <a:off x="4352925" y="2924175"/>
            <a:ext cx="3674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45</a:t>
            </a:r>
          </a:p>
        </p:txBody>
      </p:sp>
      <p:sp>
        <p:nvSpPr>
          <p:cNvPr id="2399354" name="Text Box 122"/>
          <p:cNvSpPr txBox="1">
            <a:spLocks noChangeArrowheads="1"/>
          </p:cNvSpPr>
          <p:nvPr/>
        </p:nvSpPr>
        <p:spPr bwMode="auto">
          <a:xfrm>
            <a:off x="4357688" y="4938713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399355" name="Text Box 123"/>
          <p:cNvSpPr txBox="1">
            <a:spLocks noChangeArrowheads="1"/>
          </p:cNvSpPr>
          <p:nvPr/>
        </p:nvSpPr>
        <p:spPr bwMode="auto">
          <a:xfrm>
            <a:off x="4352925" y="4133850"/>
            <a:ext cx="3674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2399356" name="Text Box 124"/>
          <p:cNvSpPr txBox="1">
            <a:spLocks noChangeArrowheads="1"/>
          </p:cNvSpPr>
          <p:nvPr/>
        </p:nvSpPr>
        <p:spPr bwMode="auto">
          <a:xfrm>
            <a:off x="6273800" y="3467100"/>
            <a:ext cx="3674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2399357" name="Text Box 125"/>
          <p:cNvSpPr txBox="1">
            <a:spLocks noChangeArrowheads="1"/>
          </p:cNvSpPr>
          <p:nvPr/>
        </p:nvSpPr>
        <p:spPr bwMode="auto">
          <a:xfrm>
            <a:off x="6299200" y="4895850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399358" name="Text Box 126"/>
          <p:cNvSpPr txBox="1">
            <a:spLocks noChangeArrowheads="1"/>
          </p:cNvSpPr>
          <p:nvPr/>
        </p:nvSpPr>
        <p:spPr bwMode="auto">
          <a:xfrm>
            <a:off x="8159750" y="3263900"/>
            <a:ext cx="3674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99</a:t>
            </a:r>
          </a:p>
        </p:txBody>
      </p:sp>
      <p:sp>
        <p:nvSpPr>
          <p:cNvPr id="2399359" name="Text Box 127"/>
          <p:cNvSpPr txBox="1">
            <a:spLocks noChangeArrowheads="1"/>
          </p:cNvSpPr>
          <p:nvPr/>
        </p:nvSpPr>
        <p:spPr bwMode="auto">
          <a:xfrm>
            <a:off x="8223250" y="4914900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29" name="TextBox 128"/>
          <p:cNvSpPr txBox="1"/>
          <p:nvPr>
            <p:custDataLst>
              <p:tags r:id="rId1"/>
            </p:custDataLst>
          </p:nvPr>
        </p:nvSpPr>
        <p:spPr>
          <a:xfrm>
            <a:off x="1295400" y="59537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30" name="TextBox 129"/>
          <p:cNvSpPr txBox="1"/>
          <p:nvPr>
            <p:custDataLst>
              <p:tags r:id="rId2"/>
            </p:custDataLst>
          </p:nvPr>
        </p:nvSpPr>
        <p:spPr>
          <a:xfrm>
            <a:off x="3505200" y="5943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31" name="TextBox 130"/>
          <p:cNvSpPr txBox="1"/>
          <p:nvPr>
            <p:custDataLst>
              <p:tags r:id="rId3"/>
            </p:custDataLst>
          </p:nvPr>
        </p:nvSpPr>
        <p:spPr>
          <a:xfrm>
            <a:off x="5257800" y="5943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32" name="TextBox 131"/>
          <p:cNvSpPr txBox="1"/>
          <p:nvPr>
            <p:custDataLst>
              <p:tags r:id="rId4"/>
            </p:custDataLst>
          </p:nvPr>
        </p:nvSpPr>
        <p:spPr>
          <a:xfrm>
            <a:off x="7162800" y="5943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MEM/WB</a:t>
            </a:r>
          </a:p>
        </p:txBody>
      </p:sp>
    </p:spTree>
    <p:extLst>
      <p:ext uri="{BB962C8B-B14F-4D97-AF65-F5344CB8AC3E}">
        <p14:creationId xmlns:p14="http://schemas.microsoft.com/office/powerpoint/2010/main" val="2077527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282" name="Line 2"/>
          <p:cNvSpPr>
            <a:spLocks noChangeShapeType="1"/>
          </p:cNvSpPr>
          <p:nvPr/>
        </p:nvSpPr>
        <p:spPr bwMode="auto">
          <a:xfrm>
            <a:off x="8229600" y="5181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283" name="Line 3"/>
          <p:cNvSpPr>
            <a:spLocks noChangeShapeType="1"/>
          </p:cNvSpPr>
          <p:nvPr/>
        </p:nvSpPr>
        <p:spPr bwMode="auto">
          <a:xfrm>
            <a:off x="6324600" y="46482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284" name="Line 4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285" name="Rectangle 5"/>
          <p:cNvSpPr>
            <a:spLocks noChangeArrowheads="1"/>
          </p:cNvSpPr>
          <p:nvPr/>
        </p:nvSpPr>
        <p:spPr bwMode="auto">
          <a:xfrm>
            <a:off x="304800" y="3124200"/>
            <a:ext cx="381000" cy="685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PC</a:t>
            </a:r>
          </a:p>
        </p:txBody>
      </p:sp>
      <p:sp>
        <p:nvSpPr>
          <p:cNvPr id="2401286" name="Rectangle 6"/>
          <p:cNvSpPr>
            <a:spLocks noChangeArrowheads="1"/>
          </p:cNvSpPr>
          <p:nvPr/>
        </p:nvSpPr>
        <p:spPr bwMode="ltGray">
          <a:xfrm>
            <a:off x="990600" y="3124200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Inst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2401287" name="Rectangle 7"/>
          <p:cNvSpPr>
            <a:spLocks noChangeArrowheads="1"/>
          </p:cNvSpPr>
          <p:nvPr/>
        </p:nvSpPr>
        <p:spPr bwMode="ltGray">
          <a:xfrm rot="-5400000">
            <a:off x="2095500" y="30099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chemeClr val="bg1"/>
                </a:solidFill>
              </a:rPr>
              <a:t>Register file</a:t>
            </a: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401288" name="AutoShape 8"/>
          <p:cNvSpPr>
            <a:spLocks noChangeArrowheads="1"/>
          </p:cNvSpPr>
          <p:nvPr/>
        </p:nvSpPr>
        <p:spPr bwMode="auto">
          <a:xfrm rot="-5400000">
            <a:off x="8134350" y="30670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X</a:t>
            </a:r>
          </a:p>
        </p:txBody>
      </p:sp>
      <p:grpSp>
        <p:nvGrpSpPr>
          <p:cNvPr id="2401289" name="Group 9"/>
          <p:cNvGrpSpPr>
            <a:grpSpLocks/>
          </p:cNvGrpSpPr>
          <p:nvPr/>
        </p:nvGrpSpPr>
        <p:grpSpPr bwMode="auto">
          <a:xfrm>
            <a:off x="5105400" y="2895600"/>
            <a:ext cx="531984" cy="1371600"/>
            <a:chOff x="-72" y="2365"/>
            <a:chExt cx="389" cy="1056"/>
          </a:xfrm>
          <a:solidFill>
            <a:schemeClr val="tx1"/>
          </a:solidFill>
        </p:grpSpPr>
        <p:sp>
          <p:nvSpPr>
            <p:cNvPr id="2401290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480 w 672"/>
                <a:gd name="T1" fmla="*/ 288 h 288"/>
                <a:gd name="T2" fmla="*/ 672 w 672"/>
                <a:gd name="T3" fmla="*/ 0 h 288"/>
                <a:gd name="T4" fmla="*/ 432 w 672"/>
                <a:gd name="T5" fmla="*/ 0 h 288"/>
                <a:gd name="T6" fmla="*/ 384 w 672"/>
                <a:gd name="T7" fmla="*/ 96 h 288"/>
                <a:gd name="T8" fmla="*/ 288 w 672"/>
                <a:gd name="T9" fmla="*/ 96 h 288"/>
                <a:gd name="T10" fmla="*/ 240 w 672"/>
                <a:gd name="T11" fmla="*/ 0 h 288"/>
                <a:gd name="T12" fmla="*/ 0 w 672"/>
                <a:gd name="T13" fmla="*/ 0 h 288"/>
                <a:gd name="T14" fmla="*/ 192 w 672"/>
                <a:gd name="T15" fmla="*/ 288 h 288"/>
                <a:gd name="T16" fmla="*/ 480 w 672"/>
                <a:gd name="T17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grp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01291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1" cy="5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1">
                  <a:solidFill>
                    <a:schemeClr val="bg1"/>
                  </a:solidFill>
                </a:rPr>
                <a:t>A</a:t>
              </a:r>
            </a:p>
            <a:p>
              <a:pPr eaLnBrk="1" hangingPunct="1"/>
              <a:r>
                <a:rPr lang="en-US" sz="1400" b="1">
                  <a:solidFill>
                    <a:schemeClr val="bg1"/>
                  </a:solidFill>
                </a:rPr>
                <a:t>L</a:t>
              </a:r>
            </a:p>
            <a:p>
              <a:pPr eaLnBrk="1" hangingPunct="1"/>
              <a:r>
                <a:rPr lang="en-US" sz="1400" b="1">
                  <a:solidFill>
                    <a:schemeClr val="bg1"/>
                  </a:solidFill>
                </a:rPr>
                <a:t>U</a:t>
              </a:r>
            </a:p>
          </p:txBody>
        </p:sp>
      </p:grpSp>
      <p:sp>
        <p:nvSpPr>
          <p:cNvPr id="2401292" name="AutoShape 12"/>
          <p:cNvSpPr>
            <a:spLocks noChangeArrowheads="1"/>
          </p:cNvSpPr>
          <p:nvPr/>
        </p:nvSpPr>
        <p:spPr bwMode="auto">
          <a:xfrm rot="5400000" flipH="1">
            <a:off x="171450" y="12001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1" hangingPunct="1"/>
            <a:r>
              <a:rPr lang="en-US" sz="1000" dirty="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000" dirty="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0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401293" name="Rectangle 13"/>
          <p:cNvSpPr>
            <a:spLocks noChangeArrowheads="1"/>
          </p:cNvSpPr>
          <p:nvPr/>
        </p:nvSpPr>
        <p:spPr bwMode="auto">
          <a:xfrm>
            <a:off x="609600" y="1981200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401294" name="Rectangle 14"/>
          <p:cNvSpPr>
            <a:spLocks noChangeArrowheads="1"/>
          </p:cNvSpPr>
          <p:nvPr/>
        </p:nvSpPr>
        <p:spPr bwMode="auto">
          <a:xfrm>
            <a:off x="16002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295" name="Rectangle 15"/>
          <p:cNvSpPr>
            <a:spLocks noChangeArrowheads="1"/>
          </p:cNvSpPr>
          <p:nvPr/>
        </p:nvSpPr>
        <p:spPr bwMode="auto">
          <a:xfrm>
            <a:off x="38100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296" name="Rectangle 16"/>
          <p:cNvSpPr>
            <a:spLocks noChangeArrowheads="1"/>
          </p:cNvSpPr>
          <p:nvPr/>
        </p:nvSpPr>
        <p:spPr bwMode="auto">
          <a:xfrm>
            <a:off x="58674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297" name="Rectangle 17"/>
          <p:cNvSpPr>
            <a:spLocks noChangeArrowheads="1"/>
          </p:cNvSpPr>
          <p:nvPr/>
        </p:nvSpPr>
        <p:spPr bwMode="ltGray">
          <a:xfrm>
            <a:off x="6629400" y="3124200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Data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2401298" name="Rectangle 18"/>
          <p:cNvSpPr>
            <a:spLocks noChangeArrowheads="1"/>
          </p:cNvSpPr>
          <p:nvPr/>
        </p:nvSpPr>
        <p:spPr bwMode="auto">
          <a:xfrm>
            <a:off x="77724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401299" name="Group 19"/>
          <p:cNvGrpSpPr>
            <a:grpSpLocks/>
          </p:cNvGrpSpPr>
          <p:nvPr/>
        </p:nvGrpSpPr>
        <p:grpSpPr bwMode="auto">
          <a:xfrm>
            <a:off x="1066800" y="1981200"/>
            <a:ext cx="388938" cy="762000"/>
            <a:chOff x="624" y="1248"/>
            <a:chExt cx="245" cy="480"/>
          </a:xfrm>
          <a:solidFill>
            <a:schemeClr val="tx1"/>
          </a:solidFill>
        </p:grpSpPr>
        <p:sp>
          <p:nvSpPr>
            <p:cNvPr id="2401300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01301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18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>
                  <a:solidFill>
                    <a:schemeClr val="bg1"/>
                  </a:solidFill>
                </a:rPr>
                <a:t>+</a:t>
              </a:r>
            </a:p>
          </p:txBody>
        </p:sp>
      </p:grpSp>
      <p:sp>
        <p:nvSpPr>
          <p:cNvPr id="2401302" name="Line 22"/>
          <p:cNvSpPr>
            <a:spLocks noChangeShapeType="1"/>
          </p:cNvSpPr>
          <p:nvPr/>
        </p:nvSpPr>
        <p:spPr bwMode="auto">
          <a:xfrm>
            <a:off x="1524000" y="3429000"/>
            <a:ext cx="76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03" name="Line 23"/>
          <p:cNvSpPr>
            <a:spLocks noChangeShapeType="1"/>
          </p:cNvSpPr>
          <p:nvPr/>
        </p:nvSpPr>
        <p:spPr bwMode="auto">
          <a:xfrm>
            <a:off x="1447800" y="23622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04" name="Line 24"/>
          <p:cNvSpPr>
            <a:spLocks noChangeShapeType="1"/>
          </p:cNvSpPr>
          <p:nvPr/>
        </p:nvSpPr>
        <p:spPr bwMode="auto">
          <a:xfrm flipV="1">
            <a:off x="1524000" y="1600200"/>
            <a:ext cx="0" cy="76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05" name="Line 25"/>
          <p:cNvSpPr>
            <a:spLocks noChangeShapeType="1"/>
          </p:cNvSpPr>
          <p:nvPr/>
        </p:nvSpPr>
        <p:spPr bwMode="auto">
          <a:xfrm flipH="1">
            <a:off x="714375" y="1600200"/>
            <a:ext cx="809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06" name="Line 26"/>
          <p:cNvSpPr>
            <a:spLocks noChangeShapeType="1"/>
          </p:cNvSpPr>
          <p:nvPr/>
        </p:nvSpPr>
        <p:spPr bwMode="auto">
          <a:xfrm>
            <a:off x="838200" y="2133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07" name="Line 27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08" name="Line 28"/>
          <p:cNvSpPr>
            <a:spLocks noChangeShapeType="1"/>
          </p:cNvSpPr>
          <p:nvPr/>
        </p:nvSpPr>
        <p:spPr bwMode="auto">
          <a:xfrm flipV="1">
            <a:off x="838200" y="2590800"/>
            <a:ext cx="0" cy="838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09" name="Line 29"/>
          <p:cNvSpPr>
            <a:spLocks noChangeShapeType="1"/>
          </p:cNvSpPr>
          <p:nvPr/>
        </p:nvSpPr>
        <p:spPr bwMode="auto">
          <a:xfrm>
            <a:off x="838200" y="25908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10" name="Line 30"/>
          <p:cNvSpPr>
            <a:spLocks noChangeShapeType="1"/>
          </p:cNvSpPr>
          <p:nvPr/>
        </p:nvSpPr>
        <p:spPr bwMode="auto">
          <a:xfrm flipV="1">
            <a:off x="152400" y="1371600"/>
            <a:ext cx="0" cy="2057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11" name="Line 31"/>
          <p:cNvSpPr>
            <a:spLocks noChangeShapeType="1"/>
          </p:cNvSpPr>
          <p:nvPr/>
        </p:nvSpPr>
        <p:spPr bwMode="auto">
          <a:xfrm>
            <a:off x="152400" y="1371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12" name="Line 32"/>
          <p:cNvSpPr>
            <a:spLocks noChangeShapeType="1"/>
          </p:cNvSpPr>
          <p:nvPr/>
        </p:nvSpPr>
        <p:spPr bwMode="auto">
          <a:xfrm>
            <a:off x="152400" y="34290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13" name="Line 33"/>
          <p:cNvSpPr>
            <a:spLocks noChangeShapeType="1"/>
          </p:cNvSpPr>
          <p:nvPr/>
        </p:nvSpPr>
        <p:spPr bwMode="auto">
          <a:xfrm>
            <a:off x="2057400" y="3429000"/>
            <a:ext cx="76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14" name="Line 34"/>
          <p:cNvSpPr>
            <a:spLocks noChangeShapeType="1"/>
          </p:cNvSpPr>
          <p:nvPr/>
        </p:nvSpPr>
        <p:spPr bwMode="auto">
          <a:xfrm>
            <a:off x="2133600" y="3048000"/>
            <a:ext cx="0" cy="2590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15" name="Line 35"/>
          <p:cNvSpPr>
            <a:spLocks noChangeShapeType="1"/>
          </p:cNvSpPr>
          <p:nvPr/>
        </p:nvSpPr>
        <p:spPr bwMode="auto">
          <a:xfrm>
            <a:off x="2133600" y="4419600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16" name="Line 36"/>
          <p:cNvSpPr>
            <a:spLocks noChangeShapeType="1"/>
          </p:cNvSpPr>
          <p:nvPr/>
        </p:nvSpPr>
        <p:spPr bwMode="auto">
          <a:xfrm>
            <a:off x="2133600" y="30480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17" name="Line 37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18" name="Line 38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19" name="Line 39"/>
          <p:cNvSpPr>
            <a:spLocks noChangeShapeType="1"/>
          </p:cNvSpPr>
          <p:nvPr/>
        </p:nvSpPr>
        <p:spPr bwMode="auto">
          <a:xfrm>
            <a:off x="3429000" y="32004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20" name="Line 40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21" name="Line 41"/>
          <p:cNvSpPr>
            <a:spLocks noChangeShapeType="1"/>
          </p:cNvSpPr>
          <p:nvPr/>
        </p:nvSpPr>
        <p:spPr bwMode="auto">
          <a:xfrm>
            <a:off x="4267200" y="320040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22" name="Line 42"/>
          <p:cNvSpPr>
            <a:spLocks noChangeShapeType="1"/>
          </p:cNvSpPr>
          <p:nvPr/>
        </p:nvSpPr>
        <p:spPr bwMode="auto">
          <a:xfrm>
            <a:off x="2057400" y="2362200"/>
            <a:ext cx="1752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23" name="Line 43"/>
          <p:cNvSpPr>
            <a:spLocks noChangeShapeType="1"/>
          </p:cNvSpPr>
          <p:nvPr/>
        </p:nvSpPr>
        <p:spPr bwMode="auto">
          <a:xfrm>
            <a:off x="4267200" y="441960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24" name="AutoShape 44"/>
          <p:cNvSpPr>
            <a:spLocks noChangeArrowheads="1"/>
          </p:cNvSpPr>
          <p:nvPr/>
        </p:nvSpPr>
        <p:spPr bwMode="auto">
          <a:xfrm rot="-5400000">
            <a:off x="4324350" y="39052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401325" name="Line 45"/>
          <p:cNvSpPr>
            <a:spLocks noChangeShapeType="1"/>
          </p:cNvSpPr>
          <p:nvPr/>
        </p:nvSpPr>
        <p:spPr bwMode="auto">
          <a:xfrm flipH="1" flipV="1">
            <a:off x="4987925" y="4038600"/>
            <a:ext cx="117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26" name="Line 46"/>
          <p:cNvSpPr>
            <a:spLocks noChangeShapeType="1"/>
          </p:cNvSpPr>
          <p:nvPr/>
        </p:nvSpPr>
        <p:spPr bwMode="auto">
          <a:xfrm>
            <a:off x="5586413" y="3505200"/>
            <a:ext cx="2809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27" name="Line 47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28" name="Line 48"/>
          <p:cNvSpPr>
            <a:spLocks noChangeShapeType="1"/>
          </p:cNvSpPr>
          <p:nvPr/>
        </p:nvSpPr>
        <p:spPr bwMode="auto">
          <a:xfrm flipV="1">
            <a:off x="6477000" y="2971800"/>
            <a:ext cx="0" cy="533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29" name="Line 49"/>
          <p:cNvSpPr>
            <a:spLocks noChangeShapeType="1"/>
          </p:cNvSpPr>
          <p:nvPr/>
        </p:nvSpPr>
        <p:spPr bwMode="auto">
          <a:xfrm>
            <a:off x="6477000" y="2971800"/>
            <a:ext cx="1295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30" name="Line 50"/>
          <p:cNvSpPr>
            <a:spLocks noChangeShapeType="1"/>
          </p:cNvSpPr>
          <p:nvPr/>
        </p:nvSpPr>
        <p:spPr bwMode="auto">
          <a:xfrm>
            <a:off x="74676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31" name="Line 51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32" name="Line 52"/>
          <p:cNvSpPr>
            <a:spLocks noChangeShapeType="1"/>
          </p:cNvSpPr>
          <p:nvPr/>
        </p:nvSpPr>
        <p:spPr bwMode="auto">
          <a:xfrm>
            <a:off x="8229600" y="29718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33" name="Line 53"/>
          <p:cNvSpPr>
            <a:spLocks noChangeShapeType="1"/>
          </p:cNvSpPr>
          <p:nvPr/>
        </p:nvSpPr>
        <p:spPr bwMode="auto">
          <a:xfrm>
            <a:off x="4343400" y="38100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34" name="Line 54"/>
          <p:cNvSpPr>
            <a:spLocks noChangeShapeType="1"/>
          </p:cNvSpPr>
          <p:nvPr/>
        </p:nvSpPr>
        <p:spPr bwMode="auto">
          <a:xfrm>
            <a:off x="4343400" y="4648200"/>
            <a:ext cx="1524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35" name="Line 55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36" name="Line 56"/>
          <p:cNvSpPr>
            <a:spLocks noChangeShapeType="1"/>
          </p:cNvSpPr>
          <p:nvPr/>
        </p:nvSpPr>
        <p:spPr bwMode="auto">
          <a:xfrm>
            <a:off x="2286000" y="35814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37" name="Line 57"/>
          <p:cNvSpPr>
            <a:spLocks noChangeShapeType="1"/>
          </p:cNvSpPr>
          <p:nvPr/>
        </p:nvSpPr>
        <p:spPr bwMode="auto">
          <a:xfrm>
            <a:off x="2133600" y="51054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38" name="Line 58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39" name="Line 59"/>
          <p:cNvSpPr>
            <a:spLocks noChangeShapeType="1"/>
          </p:cNvSpPr>
          <p:nvPr/>
        </p:nvSpPr>
        <p:spPr bwMode="auto">
          <a:xfrm flipV="1">
            <a:off x="6477000" y="1143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40" name="Line 60"/>
          <p:cNvSpPr>
            <a:spLocks noChangeShapeType="1"/>
          </p:cNvSpPr>
          <p:nvPr/>
        </p:nvSpPr>
        <p:spPr bwMode="auto">
          <a:xfrm flipH="1">
            <a:off x="719138" y="1143000"/>
            <a:ext cx="57578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45" name="Line 65"/>
          <p:cNvSpPr>
            <a:spLocks noChangeShapeType="1"/>
          </p:cNvSpPr>
          <p:nvPr/>
        </p:nvSpPr>
        <p:spPr bwMode="auto">
          <a:xfrm>
            <a:off x="4267200" y="5638800"/>
            <a:ext cx="1600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46" name="Line 66"/>
          <p:cNvSpPr>
            <a:spLocks noChangeShapeType="1"/>
          </p:cNvSpPr>
          <p:nvPr/>
        </p:nvSpPr>
        <p:spPr bwMode="auto">
          <a:xfrm>
            <a:off x="6324600" y="5638800"/>
            <a:ext cx="1447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47" name="Line 67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48" name="AutoShape 68"/>
          <p:cNvSpPr>
            <a:spLocks noChangeArrowheads="1"/>
          </p:cNvSpPr>
          <p:nvPr/>
        </p:nvSpPr>
        <p:spPr bwMode="auto">
          <a:xfrm rot="-5400000">
            <a:off x="2724150" y="5124450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401349" name="Text Box 69"/>
          <p:cNvSpPr txBox="1">
            <a:spLocks noChangeArrowheads="1"/>
          </p:cNvSpPr>
          <p:nvPr/>
        </p:nvSpPr>
        <p:spPr bwMode="auto">
          <a:xfrm>
            <a:off x="2081213" y="4862513"/>
            <a:ext cx="679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0-2</a:t>
            </a:r>
          </a:p>
        </p:txBody>
      </p:sp>
      <p:sp>
        <p:nvSpPr>
          <p:cNvPr id="2401350" name="Text Box 70"/>
          <p:cNvSpPr txBox="1">
            <a:spLocks noChangeArrowheads="1"/>
          </p:cNvSpPr>
          <p:nvPr/>
        </p:nvSpPr>
        <p:spPr bwMode="auto">
          <a:xfrm>
            <a:off x="2079625" y="5100638"/>
            <a:ext cx="831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15-17</a:t>
            </a:r>
          </a:p>
        </p:txBody>
      </p:sp>
      <p:sp>
        <p:nvSpPr>
          <p:cNvPr id="2401351" name="Line 71"/>
          <p:cNvSpPr>
            <a:spLocks noChangeShapeType="1"/>
          </p:cNvSpPr>
          <p:nvPr/>
        </p:nvSpPr>
        <p:spPr bwMode="auto">
          <a:xfrm>
            <a:off x="2133600" y="5638800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52" name="Rectangle 72"/>
          <p:cNvSpPr>
            <a:spLocks noChangeArrowheads="1"/>
          </p:cNvSpPr>
          <p:nvPr/>
        </p:nvSpPr>
        <p:spPr bwMode="auto">
          <a:xfrm>
            <a:off x="38100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1353" name="Rectangle 73"/>
          <p:cNvSpPr>
            <a:spLocks noChangeArrowheads="1"/>
          </p:cNvSpPr>
          <p:nvPr/>
        </p:nvSpPr>
        <p:spPr bwMode="auto">
          <a:xfrm>
            <a:off x="38100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1354" name="Rectangle 74"/>
          <p:cNvSpPr>
            <a:spLocks noChangeArrowheads="1"/>
          </p:cNvSpPr>
          <p:nvPr/>
        </p:nvSpPr>
        <p:spPr bwMode="auto">
          <a:xfrm>
            <a:off x="3810000" y="4267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1355" name="Rectangle 75"/>
          <p:cNvSpPr>
            <a:spLocks noChangeArrowheads="1"/>
          </p:cNvSpPr>
          <p:nvPr/>
        </p:nvSpPr>
        <p:spPr bwMode="auto">
          <a:xfrm>
            <a:off x="3810000" y="36576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1356" name="Rectangle 76"/>
          <p:cNvSpPr>
            <a:spLocks noChangeArrowheads="1"/>
          </p:cNvSpPr>
          <p:nvPr/>
        </p:nvSpPr>
        <p:spPr bwMode="auto">
          <a:xfrm>
            <a:off x="3810000" y="30480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1357" name="Rectangle 77"/>
          <p:cNvSpPr>
            <a:spLocks noChangeArrowheads="1"/>
          </p:cNvSpPr>
          <p:nvPr/>
        </p:nvSpPr>
        <p:spPr bwMode="auto">
          <a:xfrm>
            <a:off x="3810000" y="2209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1358" name="Rectangle 78"/>
          <p:cNvSpPr>
            <a:spLocks noChangeArrowheads="1"/>
          </p:cNvSpPr>
          <p:nvPr/>
        </p:nvSpPr>
        <p:spPr bwMode="auto">
          <a:xfrm>
            <a:off x="1600200" y="2209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1359" name="Rectangle 79"/>
          <p:cNvSpPr>
            <a:spLocks noChangeArrowheads="1"/>
          </p:cNvSpPr>
          <p:nvPr/>
        </p:nvSpPr>
        <p:spPr bwMode="auto">
          <a:xfrm>
            <a:off x="5867400" y="1981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1360" name="Rectangle 80"/>
          <p:cNvSpPr>
            <a:spLocks noChangeArrowheads="1"/>
          </p:cNvSpPr>
          <p:nvPr/>
        </p:nvSpPr>
        <p:spPr bwMode="auto">
          <a:xfrm>
            <a:off x="5867400" y="3352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1361" name="Rectangle 81"/>
          <p:cNvSpPr>
            <a:spLocks noChangeArrowheads="1"/>
          </p:cNvSpPr>
          <p:nvPr/>
        </p:nvSpPr>
        <p:spPr bwMode="auto">
          <a:xfrm>
            <a:off x="58674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1362" name="Rectangle 82"/>
          <p:cNvSpPr>
            <a:spLocks noChangeArrowheads="1"/>
          </p:cNvSpPr>
          <p:nvPr/>
        </p:nvSpPr>
        <p:spPr bwMode="auto">
          <a:xfrm>
            <a:off x="58674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1363" name="Rectangle 83"/>
          <p:cNvSpPr>
            <a:spLocks noChangeArrowheads="1"/>
          </p:cNvSpPr>
          <p:nvPr/>
        </p:nvSpPr>
        <p:spPr bwMode="auto">
          <a:xfrm>
            <a:off x="5867400" y="4495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1364" name="Line 84"/>
          <p:cNvSpPr>
            <a:spLocks noChangeShapeType="1"/>
          </p:cNvSpPr>
          <p:nvPr/>
        </p:nvSpPr>
        <p:spPr bwMode="auto">
          <a:xfrm>
            <a:off x="4267200" y="5181600"/>
            <a:ext cx="1600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65" name="Rectangle 85"/>
          <p:cNvSpPr>
            <a:spLocks noChangeArrowheads="1"/>
          </p:cNvSpPr>
          <p:nvPr/>
        </p:nvSpPr>
        <p:spPr bwMode="auto">
          <a:xfrm>
            <a:off x="77724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sw</a:t>
            </a:r>
          </a:p>
        </p:txBody>
      </p:sp>
      <p:sp>
        <p:nvSpPr>
          <p:cNvPr id="2401366" name="Rectangle 86"/>
          <p:cNvSpPr>
            <a:spLocks noChangeArrowheads="1"/>
          </p:cNvSpPr>
          <p:nvPr/>
        </p:nvSpPr>
        <p:spPr bwMode="auto">
          <a:xfrm>
            <a:off x="77724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401367" name="Rectangle 87"/>
          <p:cNvSpPr>
            <a:spLocks noChangeArrowheads="1"/>
          </p:cNvSpPr>
          <p:nvPr/>
        </p:nvSpPr>
        <p:spPr bwMode="auto">
          <a:xfrm>
            <a:off x="7772400" y="2819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57</a:t>
            </a:r>
          </a:p>
        </p:txBody>
      </p:sp>
      <p:sp>
        <p:nvSpPr>
          <p:cNvPr id="2401368" name="Rectangle 88"/>
          <p:cNvSpPr>
            <a:spLocks noChangeArrowheads="1"/>
          </p:cNvSpPr>
          <p:nvPr/>
        </p:nvSpPr>
        <p:spPr bwMode="auto">
          <a:xfrm>
            <a:off x="7772400" y="3352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401369" name="Line 89"/>
          <p:cNvSpPr>
            <a:spLocks noChangeShapeType="1"/>
          </p:cNvSpPr>
          <p:nvPr/>
        </p:nvSpPr>
        <p:spPr bwMode="auto">
          <a:xfrm>
            <a:off x="6324600" y="5181600"/>
            <a:ext cx="1447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70" name="Line 90"/>
          <p:cNvSpPr>
            <a:spLocks noChangeShapeType="1"/>
          </p:cNvSpPr>
          <p:nvPr/>
        </p:nvSpPr>
        <p:spPr bwMode="auto">
          <a:xfrm flipH="1">
            <a:off x="8382000" y="4648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71" name="Line 91"/>
          <p:cNvSpPr>
            <a:spLocks noChangeShapeType="1"/>
          </p:cNvSpPr>
          <p:nvPr/>
        </p:nvSpPr>
        <p:spPr bwMode="auto">
          <a:xfrm flipH="1">
            <a:off x="8382000" y="4343400"/>
            <a:ext cx="6096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72" name="Line 92"/>
          <p:cNvSpPr>
            <a:spLocks noChangeShapeType="1"/>
          </p:cNvSpPr>
          <p:nvPr/>
        </p:nvSpPr>
        <p:spPr bwMode="auto">
          <a:xfrm>
            <a:off x="8796338" y="3200400"/>
            <a:ext cx="1952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73" name="Line 93"/>
          <p:cNvSpPr>
            <a:spLocks noChangeShapeType="1"/>
          </p:cNvSpPr>
          <p:nvPr/>
        </p:nvSpPr>
        <p:spPr bwMode="auto">
          <a:xfrm>
            <a:off x="8991600" y="32004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74" name="Line 94"/>
          <p:cNvSpPr>
            <a:spLocks noChangeShapeType="1"/>
          </p:cNvSpPr>
          <p:nvPr/>
        </p:nvSpPr>
        <p:spPr bwMode="auto">
          <a:xfrm flipV="1">
            <a:off x="8991600" y="4648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1375" name="Rectangle 95"/>
          <p:cNvSpPr>
            <a:spLocks noChangeArrowheads="1"/>
          </p:cNvSpPr>
          <p:nvPr/>
        </p:nvSpPr>
        <p:spPr bwMode="auto">
          <a:xfrm>
            <a:off x="5867400" y="2590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1376" name="Rectangle 96"/>
          <p:cNvSpPr>
            <a:spLocks noChangeArrowheads="1"/>
          </p:cNvSpPr>
          <p:nvPr/>
        </p:nvSpPr>
        <p:spPr bwMode="auto">
          <a:xfrm rot="5400000">
            <a:off x="1066800" y="3200400"/>
            <a:ext cx="15240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401377" name="Rectangle 97"/>
          <p:cNvSpPr>
            <a:spLocks noChangeArrowheads="1"/>
          </p:cNvSpPr>
          <p:nvPr/>
        </p:nvSpPr>
        <p:spPr bwMode="auto">
          <a:xfrm>
            <a:off x="3048000" y="29718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401378" name="Rectangle 98"/>
          <p:cNvSpPr>
            <a:spLocks noChangeArrowheads="1"/>
          </p:cNvSpPr>
          <p:nvPr/>
        </p:nvSpPr>
        <p:spPr bwMode="auto">
          <a:xfrm>
            <a:off x="3048000" y="32004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45</a:t>
            </a:r>
          </a:p>
        </p:txBody>
      </p:sp>
      <p:sp>
        <p:nvSpPr>
          <p:cNvPr id="2401379" name="Rectangle 99"/>
          <p:cNvSpPr>
            <a:spLocks noChangeArrowheads="1"/>
          </p:cNvSpPr>
          <p:nvPr/>
        </p:nvSpPr>
        <p:spPr bwMode="auto">
          <a:xfrm>
            <a:off x="3048000" y="34290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99</a:t>
            </a:r>
          </a:p>
        </p:txBody>
      </p:sp>
      <p:sp>
        <p:nvSpPr>
          <p:cNvPr id="2401380" name="Rectangle 100"/>
          <p:cNvSpPr>
            <a:spLocks noChangeArrowheads="1"/>
          </p:cNvSpPr>
          <p:nvPr/>
        </p:nvSpPr>
        <p:spPr bwMode="invGray">
          <a:xfrm>
            <a:off x="3048000" y="3657600"/>
            <a:ext cx="304800" cy="228600"/>
          </a:xfrm>
          <a:prstGeom prst="rect">
            <a:avLst/>
          </a:prstGeom>
          <a:solidFill>
            <a:srgbClr val="00CC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2401381" name="Rectangle 101"/>
          <p:cNvSpPr>
            <a:spLocks noChangeArrowheads="1"/>
          </p:cNvSpPr>
          <p:nvPr/>
        </p:nvSpPr>
        <p:spPr bwMode="auto">
          <a:xfrm>
            <a:off x="3048000" y="27432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2401382" name="Rectangle 102"/>
          <p:cNvSpPr>
            <a:spLocks noChangeArrowheads="1"/>
          </p:cNvSpPr>
          <p:nvPr/>
        </p:nvSpPr>
        <p:spPr bwMode="auto">
          <a:xfrm>
            <a:off x="3048000" y="38862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-3</a:t>
            </a:r>
          </a:p>
        </p:txBody>
      </p:sp>
      <p:sp>
        <p:nvSpPr>
          <p:cNvPr id="2401383" name="Rectangle 103"/>
          <p:cNvSpPr>
            <a:spLocks noChangeArrowheads="1"/>
          </p:cNvSpPr>
          <p:nvPr/>
        </p:nvSpPr>
        <p:spPr bwMode="blackWhite">
          <a:xfrm>
            <a:off x="3048000" y="25146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401384" name="Rectangle 104"/>
          <p:cNvSpPr>
            <a:spLocks noChangeArrowheads="1"/>
          </p:cNvSpPr>
          <p:nvPr/>
        </p:nvSpPr>
        <p:spPr bwMode="auto">
          <a:xfrm>
            <a:off x="3048000" y="41148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2401385" name="Rectangle 105"/>
          <p:cNvSpPr>
            <a:spLocks noChangeArrowheads="1"/>
          </p:cNvSpPr>
          <p:nvPr/>
        </p:nvSpPr>
        <p:spPr bwMode="auto">
          <a:xfrm>
            <a:off x="2805113" y="29813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R2</a:t>
            </a:r>
          </a:p>
        </p:txBody>
      </p:sp>
      <p:sp>
        <p:nvSpPr>
          <p:cNvPr id="2401386" name="Rectangle 106"/>
          <p:cNvSpPr>
            <a:spLocks noChangeArrowheads="1"/>
          </p:cNvSpPr>
          <p:nvPr/>
        </p:nvSpPr>
        <p:spPr bwMode="auto">
          <a:xfrm>
            <a:off x="2805113" y="32099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R3</a:t>
            </a:r>
          </a:p>
        </p:txBody>
      </p:sp>
      <p:sp>
        <p:nvSpPr>
          <p:cNvPr id="2401387" name="Rectangle 107"/>
          <p:cNvSpPr>
            <a:spLocks noChangeArrowheads="1"/>
          </p:cNvSpPr>
          <p:nvPr/>
        </p:nvSpPr>
        <p:spPr bwMode="auto">
          <a:xfrm>
            <a:off x="2805113" y="34385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R4</a:t>
            </a:r>
          </a:p>
        </p:txBody>
      </p:sp>
      <p:sp>
        <p:nvSpPr>
          <p:cNvPr id="2401388" name="Rectangle 108"/>
          <p:cNvSpPr>
            <a:spLocks noChangeArrowheads="1"/>
          </p:cNvSpPr>
          <p:nvPr/>
        </p:nvSpPr>
        <p:spPr bwMode="auto">
          <a:xfrm>
            <a:off x="2805113" y="36671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R5</a:t>
            </a:r>
          </a:p>
        </p:txBody>
      </p:sp>
      <p:sp>
        <p:nvSpPr>
          <p:cNvPr id="2401389" name="Rectangle 109"/>
          <p:cNvSpPr>
            <a:spLocks noChangeArrowheads="1"/>
          </p:cNvSpPr>
          <p:nvPr/>
        </p:nvSpPr>
        <p:spPr bwMode="auto">
          <a:xfrm>
            <a:off x="2805113" y="27527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R1</a:t>
            </a:r>
          </a:p>
        </p:txBody>
      </p:sp>
      <p:sp>
        <p:nvSpPr>
          <p:cNvPr id="2401390" name="Rectangle 110"/>
          <p:cNvSpPr>
            <a:spLocks noChangeArrowheads="1"/>
          </p:cNvSpPr>
          <p:nvPr/>
        </p:nvSpPr>
        <p:spPr bwMode="auto">
          <a:xfrm>
            <a:off x="2805113" y="38957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R6</a:t>
            </a:r>
          </a:p>
        </p:txBody>
      </p:sp>
      <p:sp>
        <p:nvSpPr>
          <p:cNvPr id="2401391" name="Rectangle 111"/>
          <p:cNvSpPr>
            <a:spLocks noChangeArrowheads="1"/>
          </p:cNvSpPr>
          <p:nvPr/>
        </p:nvSpPr>
        <p:spPr bwMode="auto">
          <a:xfrm>
            <a:off x="2805113" y="25241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R0</a:t>
            </a:r>
          </a:p>
        </p:txBody>
      </p:sp>
      <p:sp>
        <p:nvSpPr>
          <p:cNvPr id="2401392" name="Rectangle 112"/>
          <p:cNvSpPr>
            <a:spLocks noChangeArrowheads="1"/>
          </p:cNvSpPr>
          <p:nvPr/>
        </p:nvSpPr>
        <p:spPr bwMode="auto">
          <a:xfrm>
            <a:off x="2805113" y="41243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R7</a:t>
            </a:r>
          </a:p>
        </p:txBody>
      </p:sp>
      <p:sp>
        <p:nvSpPr>
          <p:cNvPr id="2401393" name="Text Box 113"/>
          <p:cNvSpPr txBox="1">
            <a:spLocks noChangeArrowheads="1"/>
          </p:cNvSpPr>
          <p:nvPr/>
        </p:nvSpPr>
        <p:spPr bwMode="auto">
          <a:xfrm>
            <a:off x="2319338" y="2814638"/>
            <a:ext cx="222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1394" name="Text Box 114"/>
          <p:cNvSpPr txBox="1">
            <a:spLocks noChangeArrowheads="1"/>
          </p:cNvSpPr>
          <p:nvPr/>
        </p:nvSpPr>
        <p:spPr bwMode="auto">
          <a:xfrm>
            <a:off x="2324100" y="3048000"/>
            <a:ext cx="222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1395" name="Text Box 115"/>
          <p:cNvSpPr txBox="1">
            <a:spLocks noChangeArrowheads="1"/>
          </p:cNvSpPr>
          <p:nvPr/>
        </p:nvSpPr>
        <p:spPr bwMode="auto">
          <a:xfrm>
            <a:off x="2071688" y="5400675"/>
            <a:ext cx="831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21-23</a:t>
            </a:r>
          </a:p>
        </p:txBody>
      </p:sp>
      <p:sp>
        <p:nvSpPr>
          <p:cNvPr id="2401396" name="Text Box 116"/>
          <p:cNvSpPr txBox="1">
            <a:spLocks noChangeArrowheads="1"/>
          </p:cNvSpPr>
          <p:nvPr/>
        </p:nvSpPr>
        <p:spPr bwMode="auto">
          <a:xfrm>
            <a:off x="8518525" y="4049713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2401397" name="Text Box 117"/>
          <p:cNvSpPr txBox="1">
            <a:spLocks noChangeArrowheads="1"/>
          </p:cNvSpPr>
          <p:nvPr/>
        </p:nvSpPr>
        <p:spPr bwMode="auto">
          <a:xfrm>
            <a:off x="8534400" y="4343400"/>
            <a:ext cx="5032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dest</a:t>
            </a:r>
          </a:p>
        </p:txBody>
      </p:sp>
      <p:sp>
        <p:nvSpPr>
          <p:cNvPr id="2401398" name="Text Box 118"/>
          <p:cNvSpPr txBox="1">
            <a:spLocks noChangeArrowheads="1"/>
          </p:cNvSpPr>
          <p:nvPr/>
        </p:nvSpPr>
        <p:spPr bwMode="auto">
          <a:xfrm>
            <a:off x="0" y="4800600"/>
            <a:ext cx="1309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No more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instructions</a:t>
            </a:r>
          </a:p>
        </p:txBody>
      </p:sp>
      <p:sp>
        <p:nvSpPr>
          <p:cNvPr id="2401399" name="Text Box 119"/>
          <p:cNvSpPr txBox="1">
            <a:spLocks noChangeArrowheads="1"/>
          </p:cNvSpPr>
          <p:nvPr/>
        </p:nvSpPr>
        <p:spPr bwMode="auto">
          <a:xfrm>
            <a:off x="152400" y="152400"/>
            <a:ext cx="94937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       </a:t>
            </a:r>
            <a:r>
              <a:rPr lang="en-US" b="1" dirty="0" err="1" smtClean="0">
                <a:solidFill>
                  <a:schemeClr val="bg1"/>
                </a:solidFill>
              </a:rPr>
              <a:t>nop</a:t>
            </a:r>
            <a:r>
              <a:rPr lang="en-US" b="1" dirty="0" smtClean="0">
                <a:solidFill>
                  <a:schemeClr val="bg1"/>
                </a:solidFill>
              </a:rPr>
              <a:t>                                   </a:t>
            </a:r>
            <a:r>
              <a:rPr lang="en-US" b="1" dirty="0" err="1" smtClean="0">
                <a:solidFill>
                  <a:schemeClr val="bg1"/>
                </a:solidFill>
              </a:rPr>
              <a:t>nop</a:t>
            </a:r>
            <a:r>
              <a:rPr lang="en-US" b="1" dirty="0" smtClean="0">
                <a:solidFill>
                  <a:schemeClr val="bg1"/>
                </a:solidFill>
              </a:rPr>
              <a:t>                               </a:t>
            </a:r>
            <a:r>
              <a:rPr lang="en-US" b="1" dirty="0" err="1" smtClean="0">
                <a:solidFill>
                  <a:schemeClr val="bg1"/>
                </a:solidFill>
              </a:rPr>
              <a:t>nop</a:t>
            </a:r>
            <a:r>
              <a:rPr lang="en-US" b="1" dirty="0" smtClean="0">
                <a:solidFill>
                  <a:schemeClr val="bg1"/>
                </a:solidFill>
              </a:rPr>
              <a:t>                         </a:t>
            </a:r>
            <a:r>
              <a:rPr lang="en-US" b="1" dirty="0" err="1" smtClean="0">
                <a:solidFill>
                  <a:schemeClr val="bg1"/>
                </a:solidFill>
              </a:rPr>
              <a:t>sw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7 12(3)         </a:t>
            </a:r>
            <a:r>
              <a:rPr lang="en-US" b="1" dirty="0" smtClean="0">
                <a:solidFill>
                  <a:schemeClr val="bg1"/>
                </a:solidFill>
              </a:rPr>
              <a:t>      add  5 2 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01400" name="Text Box 120"/>
          <p:cNvSpPr txBox="1">
            <a:spLocks noChangeArrowheads="1"/>
          </p:cNvSpPr>
          <p:nvPr/>
        </p:nvSpPr>
        <p:spPr bwMode="auto">
          <a:xfrm>
            <a:off x="212725" y="6213475"/>
            <a:ext cx="8915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Time: 8</a:t>
            </a:r>
          </a:p>
        </p:txBody>
      </p:sp>
      <p:sp>
        <p:nvSpPr>
          <p:cNvPr id="2401401" name="Rectangle 121"/>
          <p:cNvSpPr>
            <a:spLocks noChangeArrowheads="1"/>
          </p:cNvSpPr>
          <p:nvPr/>
        </p:nvSpPr>
        <p:spPr bwMode="auto">
          <a:xfrm>
            <a:off x="7010400" y="3429000"/>
            <a:ext cx="304800" cy="228600"/>
          </a:xfrm>
          <a:prstGeom prst="rect">
            <a:avLst/>
          </a:prstGeom>
          <a:solidFill>
            <a:srgbClr val="00CC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2401402" name="Text Box 122"/>
          <p:cNvSpPr txBox="1">
            <a:spLocks noChangeArrowheads="1"/>
          </p:cNvSpPr>
          <p:nvPr/>
        </p:nvSpPr>
        <p:spPr bwMode="auto">
          <a:xfrm>
            <a:off x="6273800" y="3467100"/>
            <a:ext cx="3674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57</a:t>
            </a:r>
          </a:p>
        </p:txBody>
      </p:sp>
      <p:sp>
        <p:nvSpPr>
          <p:cNvPr id="2401403" name="Text Box 123"/>
          <p:cNvSpPr txBox="1">
            <a:spLocks noChangeArrowheads="1"/>
          </p:cNvSpPr>
          <p:nvPr/>
        </p:nvSpPr>
        <p:spPr bwMode="auto">
          <a:xfrm>
            <a:off x="6286500" y="4387850"/>
            <a:ext cx="3674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2401404" name="Text Box 124"/>
          <p:cNvSpPr txBox="1">
            <a:spLocks noChangeArrowheads="1"/>
          </p:cNvSpPr>
          <p:nvPr/>
        </p:nvSpPr>
        <p:spPr bwMode="auto">
          <a:xfrm>
            <a:off x="8159750" y="2730500"/>
            <a:ext cx="3674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2401405" name="Text Box 125"/>
          <p:cNvSpPr txBox="1">
            <a:spLocks noChangeArrowheads="1"/>
          </p:cNvSpPr>
          <p:nvPr/>
        </p:nvSpPr>
        <p:spPr bwMode="auto">
          <a:xfrm>
            <a:off x="8223250" y="4914900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401406" name="Rectangle 126"/>
          <p:cNvSpPr>
            <a:spLocks noChangeArrowheads="1"/>
          </p:cNvSpPr>
          <p:nvPr/>
        </p:nvSpPr>
        <p:spPr bwMode="auto">
          <a:xfrm>
            <a:off x="0" y="6672263"/>
            <a:ext cx="16875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1000">
                <a:solidFill>
                  <a:schemeClr val="bg1"/>
                </a:solidFill>
              </a:rPr>
              <a:t>Slides thanks to Sally McKee</a:t>
            </a:r>
          </a:p>
        </p:txBody>
      </p:sp>
      <p:sp>
        <p:nvSpPr>
          <p:cNvPr id="127" name="TextBox 126"/>
          <p:cNvSpPr txBox="1"/>
          <p:nvPr>
            <p:custDataLst>
              <p:tags r:id="rId1"/>
            </p:custDataLst>
          </p:nvPr>
        </p:nvSpPr>
        <p:spPr>
          <a:xfrm>
            <a:off x="1295400" y="59537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28" name="TextBox 127"/>
          <p:cNvSpPr txBox="1"/>
          <p:nvPr>
            <p:custDataLst>
              <p:tags r:id="rId2"/>
            </p:custDataLst>
          </p:nvPr>
        </p:nvSpPr>
        <p:spPr>
          <a:xfrm>
            <a:off x="3505200" y="5943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29" name="TextBox 128"/>
          <p:cNvSpPr txBox="1"/>
          <p:nvPr>
            <p:custDataLst>
              <p:tags r:id="rId3"/>
            </p:custDataLst>
          </p:nvPr>
        </p:nvSpPr>
        <p:spPr>
          <a:xfrm>
            <a:off x="5257800" y="5943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30" name="TextBox 129"/>
          <p:cNvSpPr txBox="1"/>
          <p:nvPr>
            <p:custDataLst>
              <p:tags r:id="rId4"/>
            </p:custDataLst>
          </p:nvPr>
        </p:nvSpPr>
        <p:spPr>
          <a:xfrm>
            <a:off x="7162800" y="5943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MEM/WB</a:t>
            </a:r>
          </a:p>
        </p:txBody>
      </p:sp>
    </p:spTree>
    <p:extLst>
      <p:ext uri="{BB962C8B-B14F-4D97-AF65-F5344CB8AC3E}">
        <p14:creationId xmlns:p14="http://schemas.microsoft.com/office/powerpoint/2010/main" val="3603324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3330" name="Line 2"/>
          <p:cNvSpPr>
            <a:spLocks noChangeShapeType="1"/>
          </p:cNvSpPr>
          <p:nvPr/>
        </p:nvSpPr>
        <p:spPr bwMode="auto">
          <a:xfrm>
            <a:off x="8229600" y="5181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31" name="Line 3"/>
          <p:cNvSpPr>
            <a:spLocks noChangeShapeType="1"/>
          </p:cNvSpPr>
          <p:nvPr/>
        </p:nvSpPr>
        <p:spPr bwMode="auto">
          <a:xfrm>
            <a:off x="6324600" y="46482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32" name="Line 4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33" name="Rectangle 5"/>
          <p:cNvSpPr>
            <a:spLocks noChangeArrowheads="1"/>
          </p:cNvSpPr>
          <p:nvPr/>
        </p:nvSpPr>
        <p:spPr bwMode="auto">
          <a:xfrm>
            <a:off x="304800" y="3124200"/>
            <a:ext cx="381000" cy="685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PC</a:t>
            </a:r>
          </a:p>
        </p:txBody>
      </p:sp>
      <p:sp>
        <p:nvSpPr>
          <p:cNvPr id="2403334" name="Rectangle 6"/>
          <p:cNvSpPr>
            <a:spLocks noChangeArrowheads="1"/>
          </p:cNvSpPr>
          <p:nvPr/>
        </p:nvSpPr>
        <p:spPr bwMode="ltGray">
          <a:xfrm>
            <a:off x="990600" y="3124200"/>
            <a:ext cx="5334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Inst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2403335" name="Rectangle 7"/>
          <p:cNvSpPr>
            <a:spLocks noChangeArrowheads="1"/>
          </p:cNvSpPr>
          <p:nvPr/>
        </p:nvSpPr>
        <p:spPr bwMode="ltGray">
          <a:xfrm rot="-5400000">
            <a:off x="2095500" y="3009900"/>
            <a:ext cx="1828800" cy="838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400">
                <a:solidFill>
                  <a:schemeClr val="bg1"/>
                </a:solidFill>
              </a:rPr>
              <a:t>Register file</a:t>
            </a: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  <a:p>
            <a:pPr eaLnBrk="1" hangingPunct="1"/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403336" name="AutoShape 8"/>
          <p:cNvSpPr>
            <a:spLocks noChangeArrowheads="1"/>
          </p:cNvSpPr>
          <p:nvPr/>
        </p:nvSpPr>
        <p:spPr bwMode="auto">
          <a:xfrm rot="-5400000">
            <a:off x="8134350" y="30670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X</a:t>
            </a:r>
          </a:p>
        </p:txBody>
      </p:sp>
      <p:grpSp>
        <p:nvGrpSpPr>
          <p:cNvPr id="2403337" name="Group 9"/>
          <p:cNvGrpSpPr>
            <a:grpSpLocks/>
          </p:cNvGrpSpPr>
          <p:nvPr/>
        </p:nvGrpSpPr>
        <p:grpSpPr bwMode="auto">
          <a:xfrm>
            <a:off x="5105400" y="2895600"/>
            <a:ext cx="531984" cy="1371600"/>
            <a:chOff x="-72" y="2365"/>
            <a:chExt cx="389" cy="1056"/>
          </a:xfrm>
          <a:solidFill>
            <a:schemeClr val="tx1"/>
          </a:solidFill>
        </p:grpSpPr>
        <p:sp>
          <p:nvSpPr>
            <p:cNvPr id="2403338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>
                <a:gd name="T0" fmla="*/ 480 w 672"/>
                <a:gd name="T1" fmla="*/ 288 h 288"/>
                <a:gd name="T2" fmla="*/ 672 w 672"/>
                <a:gd name="T3" fmla="*/ 0 h 288"/>
                <a:gd name="T4" fmla="*/ 432 w 672"/>
                <a:gd name="T5" fmla="*/ 0 h 288"/>
                <a:gd name="T6" fmla="*/ 384 w 672"/>
                <a:gd name="T7" fmla="*/ 96 h 288"/>
                <a:gd name="T8" fmla="*/ 288 w 672"/>
                <a:gd name="T9" fmla="*/ 96 h 288"/>
                <a:gd name="T10" fmla="*/ 240 w 672"/>
                <a:gd name="T11" fmla="*/ 0 h 288"/>
                <a:gd name="T12" fmla="*/ 0 w 672"/>
                <a:gd name="T13" fmla="*/ 0 h 288"/>
                <a:gd name="T14" fmla="*/ 192 w 672"/>
                <a:gd name="T15" fmla="*/ 288 h 288"/>
                <a:gd name="T16" fmla="*/ 480 w 672"/>
                <a:gd name="T17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grp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03339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1" cy="5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1">
                  <a:solidFill>
                    <a:schemeClr val="bg1"/>
                  </a:solidFill>
                </a:rPr>
                <a:t>A</a:t>
              </a:r>
            </a:p>
            <a:p>
              <a:pPr eaLnBrk="1" hangingPunct="1"/>
              <a:r>
                <a:rPr lang="en-US" sz="1400" b="1">
                  <a:solidFill>
                    <a:schemeClr val="bg1"/>
                  </a:solidFill>
                </a:rPr>
                <a:t>L</a:t>
              </a:r>
            </a:p>
            <a:p>
              <a:pPr eaLnBrk="1" hangingPunct="1"/>
              <a:r>
                <a:rPr lang="en-US" sz="1400" b="1">
                  <a:solidFill>
                    <a:schemeClr val="bg1"/>
                  </a:solidFill>
                </a:rPr>
                <a:t>U</a:t>
              </a:r>
            </a:p>
          </p:txBody>
        </p:sp>
      </p:grpSp>
      <p:sp>
        <p:nvSpPr>
          <p:cNvPr id="2403340" name="AutoShape 12"/>
          <p:cNvSpPr>
            <a:spLocks noChangeArrowheads="1"/>
          </p:cNvSpPr>
          <p:nvPr/>
        </p:nvSpPr>
        <p:spPr bwMode="auto">
          <a:xfrm rot="5400000" flipH="1">
            <a:off x="171450" y="12001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1" hangingPunct="1"/>
            <a:r>
              <a:rPr lang="en-US" sz="10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0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0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403341" name="Rectangle 13"/>
          <p:cNvSpPr>
            <a:spLocks noChangeArrowheads="1"/>
          </p:cNvSpPr>
          <p:nvPr/>
        </p:nvSpPr>
        <p:spPr bwMode="auto">
          <a:xfrm>
            <a:off x="609600" y="1981200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403342" name="Rectangle 14"/>
          <p:cNvSpPr>
            <a:spLocks noChangeArrowheads="1"/>
          </p:cNvSpPr>
          <p:nvPr/>
        </p:nvSpPr>
        <p:spPr bwMode="auto">
          <a:xfrm>
            <a:off x="16002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43" name="Rectangle 15"/>
          <p:cNvSpPr>
            <a:spLocks noChangeArrowheads="1"/>
          </p:cNvSpPr>
          <p:nvPr/>
        </p:nvSpPr>
        <p:spPr bwMode="auto">
          <a:xfrm>
            <a:off x="38100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44" name="Rectangle 16"/>
          <p:cNvSpPr>
            <a:spLocks noChangeArrowheads="1"/>
          </p:cNvSpPr>
          <p:nvPr/>
        </p:nvSpPr>
        <p:spPr bwMode="auto">
          <a:xfrm>
            <a:off x="58674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45" name="Rectangle 17"/>
          <p:cNvSpPr>
            <a:spLocks noChangeArrowheads="1"/>
          </p:cNvSpPr>
          <p:nvPr/>
        </p:nvSpPr>
        <p:spPr bwMode="ltGray">
          <a:xfrm>
            <a:off x="6629400" y="3124200"/>
            <a:ext cx="838200" cy="1676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Data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mem</a:t>
            </a:r>
          </a:p>
        </p:txBody>
      </p:sp>
      <p:sp>
        <p:nvSpPr>
          <p:cNvPr id="2403346" name="Rectangle 18"/>
          <p:cNvSpPr>
            <a:spLocks noChangeArrowheads="1"/>
          </p:cNvSpPr>
          <p:nvPr/>
        </p:nvSpPr>
        <p:spPr bwMode="auto">
          <a:xfrm>
            <a:off x="7772400" y="914400"/>
            <a:ext cx="457200" cy="4953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403347" name="Group 19"/>
          <p:cNvGrpSpPr>
            <a:grpSpLocks/>
          </p:cNvGrpSpPr>
          <p:nvPr/>
        </p:nvGrpSpPr>
        <p:grpSpPr bwMode="auto">
          <a:xfrm>
            <a:off x="1066800" y="1981200"/>
            <a:ext cx="388938" cy="762000"/>
            <a:chOff x="624" y="1248"/>
            <a:chExt cx="245" cy="480"/>
          </a:xfrm>
          <a:solidFill>
            <a:schemeClr val="tx1"/>
          </a:solidFill>
        </p:grpSpPr>
        <p:sp>
          <p:nvSpPr>
            <p:cNvPr id="2403348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>
                <a:gd name="T0" fmla="*/ 0 w 240"/>
                <a:gd name="T1" fmla="*/ 0 h 480"/>
                <a:gd name="T2" fmla="*/ 240 w 240"/>
                <a:gd name="T3" fmla="*/ 144 h 480"/>
                <a:gd name="T4" fmla="*/ 240 w 240"/>
                <a:gd name="T5" fmla="*/ 336 h 480"/>
                <a:gd name="T6" fmla="*/ 0 w 240"/>
                <a:gd name="T7" fmla="*/ 480 h 480"/>
                <a:gd name="T8" fmla="*/ 0 w 240"/>
                <a:gd name="T9" fmla="*/ 336 h 480"/>
                <a:gd name="T10" fmla="*/ 96 w 240"/>
                <a:gd name="T11" fmla="*/ 240 h 480"/>
                <a:gd name="T12" fmla="*/ 0 w 240"/>
                <a:gd name="T13" fmla="*/ 144 h 480"/>
                <a:gd name="T14" fmla="*/ 0 w 240"/>
                <a:gd name="T15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03349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18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>
                  <a:solidFill>
                    <a:schemeClr val="bg1"/>
                  </a:solidFill>
                </a:rPr>
                <a:t>+</a:t>
              </a:r>
            </a:p>
          </p:txBody>
        </p:sp>
      </p:grpSp>
      <p:sp>
        <p:nvSpPr>
          <p:cNvPr id="2403350" name="Line 22"/>
          <p:cNvSpPr>
            <a:spLocks noChangeShapeType="1"/>
          </p:cNvSpPr>
          <p:nvPr/>
        </p:nvSpPr>
        <p:spPr bwMode="auto">
          <a:xfrm>
            <a:off x="1524000" y="3429000"/>
            <a:ext cx="76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51" name="Line 23"/>
          <p:cNvSpPr>
            <a:spLocks noChangeShapeType="1"/>
          </p:cNvSpPr>
          <p:nvPr/>
        </p:nvSpPr>
        <p:spPr bwMode="auto">
          <a:xfrm>
            <a:off x="1447800" y="23622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52" name="Line 24"/>
          <p:cNvSpPr>
            <a:spLocks noChangeShapeType="1"/>
          </p:cNvSpPr>
          <p:nvPr/>
        </p:nvSpPr>
        <p:spPr bwMode="auto">
          <a:xfrm flipV="1">
            <a:off x="1524000" y="1600200"/>
            <a:ext cx="0" cy="76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53" name="Line 25"/>
          <p:cNvSpPr>
            <a:spLocks noChangeShapeType="1"/>
          </p:cNvSpPr>
          <p:nvPr/>
        </p:nvSpPr>
        <p:spPr bwMode="auto">
          <a:xfrm flipH="1">
            <a:off x="714375" y="1600200"/>
            <a:ext cx="809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54" name="Line 26"/>
          <p:cNvSpPr>
            <a:spLocks noChangeShapeType="1"/>
          </p:cNvSpPr>
          <p:nvPr/>
        </p:nvSpPr>
        <p:spPr bwMode="auto">
          <a:xfrm>
            <a:off x="838200" y="2133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55" name="Line 27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56" name="Line 28"/>
          <p:cNvSpPr>
            <a:spLocks noChangeShapeType="1"/>
          </p:cNvSpPr>
          <p:nvPr/>
        </p:nvSpPr>
        <p:spPr bwMode="auto">
          <a:xfrm flipV="1">
            <a:off x="838200" y="2590800"/>
            <a:ext cx="0" cy="838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57" name="Line 29"/>
          <p:cNvSpPr>
            <a:spLocks noChangeShapeType="1"/>
          </p:cNvSpPr>
          <p:nvPr/>
        </p:nvSpPr>
        <p:spPr bwMode="auto">
          <a:xfrm>
            <a:off x="838200" y="25908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58" name="Line 30"/>
          <p:cNvSpPr>
            <a:spLocks noChangeShapeType="1"/>
          </p:cNvSpPr>
          <p:nvPr/>
        </p:nvSpPr>
        <p:spPr bwMode="auto">
          <a:xfrm flipV="1">
            <a:off x="152400" y="1371600"/>
            <a:ext cx="0" cy="2057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59" name="Line 31"/>
          <p:cNvSpPr>
            <a:spLocks noChangeShapeType="1"/>
          </p:cNvSpPr>
          <p:nvPr/>
        </p:nvSpPr>
        <p:spPr bwMode="auto">
          <a:xfrm>
            <a:off x="152400" y="1371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60" name="Line 32"/>
          <p:cNvSpPr>
            <a:spLocks noChangeShapeType="1"/>
          </p:cNvSpPr>
          <p:nvPr/>
        </p:nvSpPr>
        <p:spPr bwMode="auto">
          <a:xfrm>
            <a:off x="152400" y="34290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61" name="Line 33"/>
          <p:cNvSpPr>
            <a:spLocks noChangeShapeType="1"/>
          </p:cNvSpPr>
          <p:nvPr/>
        </p:nvSpPr>
        <p:spPr bwMode="auto">
          <a:xfrm>
            <a:off x="2057400" y="3429000"/>
            <a:ext cx="76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62" name="Line 34"/>
          <p:cNvSpPr>
            <a:spLocks noChangeShapeType="1"/>
          </p:cNvSpPr>
          <p:nvPr/>
        </p:nvSpPr>
        <p:spPr bwMode="auto">
          <a:xfrm>
            <a:off x="2133600" y="3048000"/>
            <a:ext cx="0" cy="2590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63" name="Line 35"/>
          <p:cNvSpPr>
            <a:spLocks noChangeShapeType="1"/>
          </p:cNvSpPr>
          <p:nvPr/>
        </p:nvSpPr>
        <p:spPr bwMode="auto">
          <a:xfrm>
            <a:off x="2133600" y="4419600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64" name="Line 36"/>
          <p:cNvSpPr>
            <a:spLocks noChangeShapeType="1"/>
          </p:cNvSpPr>
          <p:nvPr/>
        </p:nvSpPr>
        <p:spPr bwMode="auto">
          <a:xfrm>
            <a:off x="2133600" y="30480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65" name="Line 37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66" name="Line 38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67" name="Line 39"/>
          <p:cNvSpPr>
            <a:spLocks noChangeShapeType="1"/>
          </p:cNvSpPr>
          <p:nvPr/>
        </p:nvSpPr>
        <p:spPr bwMode="auto">
          <a:xfrm>
            <a:off x="3429000" y="32004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68" name="Line 40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69" name="Line 41"/>
          <p:cNvSpPr>
            <a:spLocks noChangeShapeType="1"/>
          </p:cNvSpPr>
          <p:nvPr/>
        </p:nvSpPr>
        <p:spPr bwMode="auto">
          <a:xfrm>
            <a:off x="4267200" y="320040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70" name="Line 42"/>
          <p:cNvSpPr>
            <a:spLocks noChangeShapeType="1"/>
          </p:cNvSpPr>
          <p:nvPr/>
        </p:nvSpPr>
        <p:spPr bwMode="auto">
          <a:xfrm>
            <a:off x="2057400" y="2362200"/>
            <a:ext cx="1752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71" name="Line 43"/>
          <p:cNvSpPr>
            <a:spLocks noChangeShapeType="1"/>
          </p:cNvSpPr>
          <p:nvPr/>
        </p:nvSpPr>
        <p:spPr bwMode="auto">
          <a:xfrm>
            <a:off x="4267200" y="441960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72" name="AutoShape 44"/>
          <p:cNvSpPr>
            <a:spLocks noChangeArrowheads="1"/>
          </p:cNvSpPr>
          <p:nvPr/>
        </p:nvSpPr>
        <p:spPr bwMode="auto">
          <a:xfrm rot="-5400000">
            <a:off x="4324350" y="39052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14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403373" name="Line 45"/>
          <p:cNvSpPr>
            <a:spLocks noChangeShapeType="1"/>
          </p:cNvSpPr>
          <p:nvPr/>
        </p:nvSpPr>
        <p:spPr bwMode="auto">
          <a:xfrm flipH="1" flipV="1">
            <a:off x="4987925" y="4038600"/>
            <a:ext cx="117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74" name="Line 46"/>
          <p:cNvSpPr>
            <a:spLocks noChangeShapeType="1"/>
          </p:cNvSpPr>
          <p:nvPr/>
        </p:nvSpPr>
        <p:spPr bwMode="auto">
          <a:xfrm>
            <a:off x="5586413" y="3505200"/>
            <a:ext cx="2809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75" name="Line 47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76" name="Line 48"/>
          <p:cNvSpPr>
            <a:spLocks noChangeShapeType="1"/>
          </p:cNvSpPr>
          <p:nvPr/>
        </p:nvSpPr>
        <p:spPr bwMode="auto">
          <a:xfrm flipV="1">
            <a:off x="6477000" y="2971800"/>
            <a:ext cx="0" cy="533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77" name="Line 49"/>
          <p:cNvSpPr>
            <a:spLocks noChangeShapeType="1"/>
          </p:cNvSpPr>
          <p:nvPr/>
        </p:nvSpPr>
        <p:spPr bwMode="auto">
          <a:xfrm>
            <a:off x="6477000" y="2971800"/>
            <a:ext cx="1295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78" name="Line 50"/>
          <p:cNvSpPr>
            <a:spLocks noChangeShapeType="1"/>
          </p:cNvSpPr>
          <p:nvPr/>
        </p:nvSpPr>
        <p:spPr bwMode="auto">
          <a:xfrm>
            <a:off x="7467600" y="3505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79" name="Line 51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80" name="Line 52"/>
          <p:cNvSpPr>
            <a:spLocks noChangeShapeType="1"/>
          </p:cNvSpPr>
          <p:nvPr/>
        </p:nvSpPr>
        <p:spPr bwMode="auto">
          <a:xfrm>
            <a:off x="8229600" y="29718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81" name="Line 53"/>
          <p:cNvSpPr>
            <a:spLocks noChangeShapeType="1"/>
          </p:cNvSpPr>
          <p:nvPr/>
        </p:nvSpPr>
        <p:spPr bwMode="auto">
          <a:xfrm>
            <a:off x="4343400" y="38100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82" name="Line 54"/>
          <p:cNvSpPr>
            <a:spLocks noChangeShapeType="1"/>
          </p:cNvSpPr>
          <p:nvPr/>
        </p:nvSpPr>
        <p:spPr bwMode="auto">
          <a:xfrm>
            <a:off x="4343400" y="4648200"/>
            <a:ext cx="1524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83" name="Line 55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84" name="Line 56"/>
          <p:cNvSpPr>
            <a:spLocks noChangeShapeType="1"/>
          </p:cNvSpPr>
          <p:nvPr/>
        </p:nvSpPr>
        <p:spPr bwMode="auto">
          <a:xfrm>
            <a:off x="2286000" y="35814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85" name="Line 57"/>
          <p:cNvSpPr>
            <a:spLocks noChangeShapeType="1"/>
          </p:cNvSpPr>
          <p:nvPr/>
        </p:nvSpPr>
        <p:spPr bwMode="auto">
          <a:xfrm>
            <a:off x="2133600" y="51054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86" name="Line 58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87" name="Line 59"/>
          <p:cNvSpPr>
            <a:spLocks noChangeShapeType="1"/>
          </p:cNvSpPr>
          <p:nvPr/>
        </p:nvSpPr>
        <p:spPr bwMode="auto">
          <a:xfrm flipV="1">
            <a:off x="6477000" y="1143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88" name="Line 60"/>
          <p:cNvSpPr>
            <a:spLocks noChangeShapeType="1"/>
          </p:cNvSpPr>
          <p:nvPr/>
        </p:nvSpPr>
        <p:spPr bwMode="auto">
          <a:xfrm flipH="1">
            <a:off x="719138" y="1143000"/>
            <a:ext cx="57578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93" name="Line 65"/>
          <p:cNvSpPr>
            <a:spLocks noChangeShapeType="1"/>
          </p:cNvSpPr>
          <p:nvPr/>
        </p:nvSpPr>
        <p:spPr bwMode="auto">
          <a:xfrm>
            <a:off x="4267200" y="5638800"/>
            <a:ext cx="1600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94" name="Line 66"/>
          <p:cNvSpPr>
            <a:spLocks noChangeShapeType="1"/>
          </p:cNvSpPr>
          <p:nvPr/>
        </p:nvSpPr>
        <p:spPr bwMode="auto">
          <a:xfrm>
            <a:off x="6324600" y="5638800"/>
            <a:ext cx="1447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95" name="Line 67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396" name="AutoShape 68"/>
          <p:cNvSpPr>
            <a:spLocks noChangeArrowheads="1"/>
          </p:cNvSpPr>
          <p:nvPr/>
        </p:nvSpPr>
        <p:spPr bwMode="auto">
          <a:xfrm rot="-5400000">
            <a:off x="2724150" y="5124450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M</a:t>
            </a:r>
          </a:p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U</a:t>
            </a:r>
          </a:p>
          <a:p>
            <a:pPr algn="ctr" eaLnBrk="1" hangingPunct="1"/>
            <a:r>
              <a:rPr lang="en-US" sz="9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403397" name="Text Box 69"/>
          <p:cNvSpPr txBox="1">
            <a:spLocks noChangeArrowheads="1"/>
          </p:cNvSpPr>
          <p:nvPr/>
        </p:nvSpPr>
        <p:spPr bwMode="auto">
          <a:xfrm>
            <a:off x="2081213" y="4862513"/>
            <a:ext cx="679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0-2</a:t>
            </a:r>
          </a:p>
        </p:txBody>
      </p:sp>
      <p:sp>
        <p:nvSpPr>
          <p:cNvPr id="2403398" name="Text Box 70"/>
          <p:cNvSpPr txBox="1">
            <a:spLocks noChangeArrowheads="1"/>
          </p:cNvSpPr>
          <p:nvPr/>
        </p:nvSpPr>
        <p:spPr bwMode="auto">
          <a:xfrm>
            <a:off x="2079625" y="5100638"/>
            <a:ext cx="831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15-17</a:t>
            </a:r>
          </a:p>
        </p:txBody>
      </p:sp>
      <p:sp>
        <p:nvSpPr>
          <p:cNvPr id="2403399" name="Line 71"/>
          <p:cNvSpPr>
            <a:spLocks noChangeShapeType="1"/>
          </p:cNvSpPr>
          <p:nvPr/>
        </p:nvSpPr>
        <p:spPr bwMode="auto">
          <a:xfrm>
            <a:off x="2133600" y="5638800"/>
            <a:ext cx="1676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400" name="Rectangle 72"/>
          <p:cNvSpPr>
            <a:spLocks noChangeArrowheads="1"/>
          </p:cNvSpPr>
          <p:nvPr/>
        </p:nvSpPr>
        <p:spPr bwMode="auto">
          <a:xfrm>
            <a:off x="38100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3401" name="Rectangle 73"/>
          <p:cNvSpPr>
            <a:spLocks noChangeArrowheads="1"/>
          </p:cNvSpPr>
          <p:nvPr/>
        </p:nvSpPr>
        <p:spPr bwMode="auto">
          <a:xfrm>
            <a:off x="38100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3402" name="Rectangle 74"/>
          <p:cNvSpPr>
            <a:spLocks noChangeArrowheads="1"/>
          </p:cNvSpPr>
          <p:nvPr/>
        </p:nvSpPr>
        <p:spPr bwMode="auto">
          <a:xfrm>
            <a:off x="3810000" y="4267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3403" name="Rectangle 75"/>
          <p:cNvSpPr>
            <a:spLocks noChangeArrowheads="1"/>
          </p:cNvSpPr>
          <p:nvPr/>
        </p:nvSpPr>
        <p:spPr bwMode="auto">
          <a:xfrm>
            <a:off x="3810000" y="36576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3404" name="Rectangle 76"/>
          <p:cNvSpPr>
            <a:spLocks noChangeArrowheads="1"/>
          </p:cNvSpPr>
          <p:nvPr/>
        </p:nvSpPr>
        <p:spPr bwMode="auto">
          <a:xfrm>
            <a:off x="3810000" y="30480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3405" name="Rectangle 77"/>
          <p:cNvSpPr>
            <a:spLocks noChangeArrowheads="1"/>
          </p:cNvSpPr>
          <p:nvPr/>
        </p:nvSpPr>
        <p:spPr bwMode="auto">
          <a:xfrm>
            <a:off x="3810000" y="2209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3406" name="Rectangle 78"/>
          <p:cNvSpPr>
            <a:spLocks noChangeArrowheads="1"/>
          </p:cNvSpPr>
          <p:nvPr/>
        </p:nvSpPr>
        <p:spPr bwMode="auto">
          <a:xfrm>
            <a:off x="1600200" y="2209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3407" name="Rectangle 79"/>
          <p:cNvSpPr>
            <a:spLocks noChangeArrowheads="1"/>
          </p:cNvSpPr>
          <p:nvPr/>
        </p:nvSpPr>
        <p:spPr bwMode="auto">
          <a:xfrm>
            <a:off x="5867400" y="1981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3408" name="Rectangle 80"/>
          <p:cNvSpPr>
            <a:spLocks noChangeArrowheads="1"/>
          </p:cNvSpPr>
          <p:nvPr/>
        </p:nvSpPr>
        <p:spPr bwMode="auto">
          <a:xfrm>
            <a:off x="5867400" y="3352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3409" name="Rectangle 81"/>
          <p:cNvSpPr>
            <a:spLocks noChangeArrowheads="1"/>
          </p:cNvSpPr>
          <p:nvPr/>
        </p:nvSpPr>
        <p:spPr bwMode="auto">
          <a:xfrm>
            <a:off x="58674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3410" name="Rectangle 82"/>
          <p:cNvSpPr>
            <a:spLocks noChangeArrowheads="1"/>
          </p:cNvSpPr>
          <p:nvPr/>
        </p:nvSpPr>
        <p:spPr bwMode="auto">
          <a:xfrm>
            <a:off x="58674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3411" name="Rectangle 83"/>
          <p:cNvSpPr>
            <a:spLocks noChangeArrowheads="1"/>
          </p:cNvSpPr>
          <p:nvPr/>
        </p:nvSpPr>
        <p:spPr bwMode="auto">
          <a:xfrm>
            <a:off x="5867400" y="4495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3412" name="Line 84"/>
          <p:cNvSpPr>
            <a:spLocks noChangeShapeType="1"/>
          </p:cNvSpPr>
          <p:nvPr/>
        </p:nvSpPr>
        <p:spPr bwMode="auto">
          <a:xfrm>
            <a:off x="4267200" y="5181600"/>
            <a:ext cx="1600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413" name="Rectangle 85"/>
          <p:cNvSpPr>
            <a:spLocks noChangeArrowheads="1"/>
          </p:cNvSpPr>
          <p:nvPr/>
        </p:nvSpPr>
        <p:spPr bwMode="auto">
          <a:xfrm>
            <a:off x="7772400" y="5486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3414" name="Rectangle 86"/>
          <p:cNvSpPr>
            <a:spLocks noChangeArrowheads="1"/>
          </p:cNvSpPr>
          <p:nvPr/>
        </p:nvSpPr>
        <p:spPr bwMode="auto">
          <a:xfrm>
            <a:off x="7772400" y="50292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3415" name="Rectangle 87"/>
          <p:cNvSpPr>
            <a:spLocks noChangeArrowheads="1"/>
          </p:cNvSpPr>
          <p:nvPr/>
        </p:nvSpPr>
        <p:spPr bwMode="auto">
          <a:xfrm>
            <a:off x="7772400" y="28194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3416" name="Rectangle 88"/>
          <p:cNvSpPr>
            <a:spLocks noChangeArrowheads="1"/>
          </p:cNvSpPr>
          <p:nvPr/>
        </p:nvSpPr>
        <p:spPr bwMode="auto">
          <a:xfrm>
            <a:off x="7772400" y="3352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3417" name="Line 89"/>
          <p:cNvSpPr>
            <a:spLocks noChangeShapeType="1"/>
          </p:cNvSpPr>
          <p:nvPr/>
        </p:nvSpPr>
        <p:spPr bwMode="auto">
          <a:xfrm>
            <a:off x="6324600" y="5181600"/>
            <a:ext cx="1447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418" name="Line 90"/>
          <p:cNvSpPr>
            <a:spLocks noChangeShapeType="1"/>
          </p:cNvSpPr>
          <p:nvPr/>
        </p:nvSpPr>
        <p:spPr bwMode="auto">
          <a:xfrm flipH="1">
            <a:off x="8382000" y="4648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419" name="Line 91"/>
          <p:cNvSpPr>
            <a:spLocks noChangeShapeType="1"/>
          </p:cNvSpPr>
          <p:nvPr/>
        </p:nvSpPr>
        <p:spPr bwMode="auto">
          <a:xfrm flipH="1">
            <a:off x="8382000" y="4343400"/>
            <a:ext cx="6096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420" name="Line 92"/>
          <p:cNvSpPr>
            <a:spLocks noChangeShapeType="1"/>
          </p:cNvSpPr>
          <p:nvPr/>
        </p:nvSpPr>
        <p:spPr bwMode="auto">
          <a:xfrm>
            <a:off x="8796338" y="3200400"/>
            <a:ext cx="1952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421" name="Line 93"/>
          <p:cNvSpPr>
            <a:spLocks noChangeShapeType="1"/>
          </p:cNvSpPr>
          <p:nvPr/>
        </p:nvSpPr>
        <p:spPr bwMode="auto">
          <a:xfrm>
            <a:off x="8991600" y="32004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422" name="Line 94"/>
          <p:cNvSpPr>
            <a:spLocks noChangeShapeType="1"/>
          </p:cNvSpPr>
          <p:nvPr/>
        </p:nvSpPr>
        <p:spPr bwMode="auto">
          <a:xfrm flipV="1">
            <a:off x="8991600" y="4648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03423" name="Rectangle 95"/>
          <p:cNvSpPr>
            <a:spLocks noChangeArrowheads="1"/>
          </p:cNvSpPr>
          <p:nvPr/>
        </p:nvSpPr>
        <p:spPr bwMode="auto">
          <a:xfrm>
            <a:off x="5867400" y="2590800"/>
            <a:ext cx="457200" cy="381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3424" name="Rectangle 96"/>
          <p:cNvSpPr>
            <a:spLocks noChangeArrowheads="1"/>
          </p:cNvSpPr>
          <p:nvPr/>
        </p:nvSpPr>
        <p:spPr bwMode="auto">
          <a:xfrm rot="5400000">
            <a:off x="1066800" y="3200400"/>
            <a:ext cx="15240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403425" name="Rectangle 97"/>
          <p:cNvSpPr>
            <a:spLocks noChangeArrowheads="1"/>
          </p:cNvSpPr>
          <p:nvPr/>
        </p:nvSpPr>
        <p:spPr bwMode="auto">
          <a:xfrm>
            <a:off x="3048000" y="29718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403426" name="Rectangle 98"/>
          <p:cNvSpPr>
            <a:spLocks noChangeArrowheads="1"/>
          </p:cNvSpPr>
          <p:nvPr/>
        </p:nvSpPr>
        <p:spPr bwMode="auto">
          <a:xfrm>
            <a:off x="3048000" y="32004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45</a:t>
            </a:r>
          </a:p>
        </p:txBody>
      </p:sp>
      <p:sp>
        <p:nvSpPr>
          <p:cNvPr id="2403427" name="Rectangle 99"/>
          <p:cNvSpPr>
            <a:spLocks noChangeArrowheads="1"/>
          </p:cNvSpPr>
          <p:nvPr/>
        </p:nvSpPr>
        <p:spPr bwMode="auto">
          <a:xfrm>
            <a:off x="3048000" y="34290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99</a:t>
            </a:r>
          </a:p>
        </p:txBody>
      </p:sp>
      <p:sp>
        <p:nvSpPr>
          <p:cNvPr id="2403428" name="Rectangle 100"/>
          <p:cNvSpPr>
            <a:spLocks noChangeArrowheads="1"/>
          </p:cNvSpPr>
          <p:nvPr/>
        </p:nvSpPr>
        <p:spPr bwMode="auto">
          <a:xfrm>
            <a:off x="3048000" y="36576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2403429" name="Rectangle 101"/>
          <p:cNvSpPr>
            <a:spLocks noChangeArrowheads="1"/>
          </p:cNvSpPr>
          <p:nvPr/>
        </p:nvSpPr>
        <p:spPr bwMode="auto">
          <a:xfrm>
            <a:off x="3048000" y="27432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2403430" name="Rectangle 102"/>
          <p:cNvSpPr>
            <a:spLocks noChangeArrowheads="1"/>
          </p:cNvSpPr>
          <p:nvPr/>
        </p:nvSpPr>
        <p:spPr bwMode="auto">
          <a:xfrm>
            <a:off x="3048000" y="38862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-3</a:t>
            </a:r>
          </a:p>
        </p:txBody>
      </p:sp>
      <p:sp>
        <p:nvSpPr>
          <p:cNvPr id="2403431" name="Rectangle 103"/>
          <p:cNvSpPr>
            <a:spLocks noChangeArrowheads="1"/>
          </p:cNvSpPr>
          <p:nvPr/>
        </p:nvSpPr>
        <p:spPr bwMode="blackWhite">
          <a:xfrm>
            <a:off x="3048000" y="2514600"/>
            <a:ext cx="304800" cy="228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403432" name="Rectangle 104"/>
          <p:cNvSpPr>
            <a:spLocks noChangeArrowheads="1"/>
          </p:cNvSpPr>
          <p:nvPr/>
        </p:nvSpPr>
        <p:spPr bwMode="auto">
          <a:xfrm>
            <a:off x="3048000" y="4114800"/>
            <a:ext cx="304800" cy="228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2403433" name="Rectangle 105"/>
          <p:cNvSpPr>
            <a:spLocks noChangeArrowheads="1"/>
          </p:cNvSpPr>
          <p:nvPr/>
        </p:nvSpPr>
        <p:spPr bwMode="auto">
          <a:xfrm>
            <a:off x="2805113" y="29813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R2</a:t>
            </a:r>
          </a:p>
        </p:txBody>
      </p:sp>
      <p:sp>
        <p:nvSpPr>
          <p:cNvPr id="2403434" name="Rectangle 106"/>
          <p:cNvSpPr>
            <a:spLocks noChangeArrowheads="1"/>
          </p:cNvSpPr>
          <p:nvPr/>
        </p:nvSpPr>
        <p:spPr bwMode="auto">
          <a:xfrm>
            <a:off x="2805113" y="32099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R3</a:t>
            </a:r>
          </a:p>
        </p:txBody>
      </p:sp>
      <p:sp>
        <p:nvSpPr>
          <p:cNvPr id="2403435" name="Rectangle 107"/>
          <p:cNvSpPr>
            <a:spLocks noChangeArrowheads="1"/>
          </p:cNvSpPr>
          <p:nvPr/>
        </p:nvSpPr>
        <p:spPr bwMode="auto">
          <a:xfrm>
            <a:off x="2805113" y="34385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R4</a:t>
            </a:r>
          </a:p>
        </p:txBody>
      </p:sp>
      <p:sp>
        <p:nvSpPr>
          <p:cNvPr id="2403436" name="Rectangle 108"/>
          <p:cNvSpPr>
            <a:spLocks noChangeArrowheads="1"/>
          </p:cNvSpPr>
          <p:nvPr/>
        </p:nvSpPr>
        <p:spPr bwMode="auto">
          <a:xfrm>
            <a:off x="2805113" y="36671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R5</a:t>
            </a:r>
          </a:p>
        </p:txBody>
      </p:sp>
      <p:sp>
        <p:nvSpPr>
          <p:cNvPr id="2403437" name="Rectangle 109"/>
          <p:cNvSpPr>
            <a:spLocks noChangeArrowheads="1"/>
          </p:cNvSpPr>
          <p:nvPr/>
        </p:nvSpPr>
        <p:spPr bwMode="auto">
          <a:xfrm>
            <a:off x="2805113" y="27527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R1</a:t>
            </a:r>
          </a:p>
        </p:txBody>
      </p:sp>
      <p:sp>
        <p:nvSpPr>
          <p:cNvPr id="2403438" name="Rectangle 110"/>
          <p:cNvSpPr>
            <a:spLocks noChangeArrowheads="1"/>
          </p:cNvSpPr>
          <p:nvPr/>
        </p:nvSpPr>
        <p:spPr bwMode="auto">
          <a:xfrm>
            <a:off x="2805113" y="38957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R6</a:t>
            </a:r>
          </a:p>
        </p:txBody>
      </p:sp>
      <p:sp>
        <p:nvSpPr>
          <p:cNvPr id="2403439" name="Rectangle 111"/>
          <p:cNvSpPr>
            <a:spLocks noChangeArrowheads="1"/>
          </p:cNvSpPr>
          <p:nvPr/>
        </p:nvSpPr>
        <p:spPr bwMode="auto">
          <a:xfrm>
            <a:off x="2805113" y="25241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R0</a:t>
            </a:r>
          </a:p>
        </p:txBody>
      </p:sp>
      <p:sp>
        <p:nvSpPr>
          <p:cNvPr id="2403440" name="Rectangle 112"/>
          <p:cNvSpPr>
            <a:spLocks noChangeArrowheads="1"/>
          </p:cNvSpPr>
          <p:nvPr/>
        </p:nvSpPr>
        <p:spPr bwMode="auto">
          <a:xfrm>
            <a:off x="2805113" y="4124325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US" sz="1000" b="1">
                <a:solidFill>
                  <a:schemeClr val="bg1"/>
                </a:solidFill>
              </a:rPr>
              <a:t>R7</a:t>
            </a:r>
          </a:p>
        </p:txBody>
      </p:sp>
      <p:sp>
        <p:nvSpPr>
          <p:cNvPr id="2403441" name="Text Box 113"/>
          <p:cNvSpPr txBox="1">
            <a:spLocks noChangeArrowheads="1"/>
          </p:cNvSpPr>
          <p:nvPr/>
        </p:nvSpPr>
        <p:spPr bwMode="auto">
          <a:xfrm>
            <a:off x="2319338" y="2814638"/>
            <a:ext cx="222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3442" name="Text Box 114"/>
          <p:cNvSpPr txBox="1">
            <a:spLocks noChangeArrowheads="1"/>
          </p:cNvSpPr>
          <p:nvPr/>
        </p:nvSpPr>
        <p:spPr bwMode="auto">
          <a:xfrm>
            <a:off x="2324100" y="3048000"/>
            <a:ext cx="222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03443" name="Text Box 115"/>
          <p:cNvSpPr txBox="1">
            <a:spLocks noChangeArrowheads="1"/>
          </p:cNvSpPr>
          <p:nvPr/>
        </p:nvSpPr>
        <p:spPr bwMode="auto">
          <a:xfrm>
            <a:off x="2071688" y="5400675"/>
            <a:ext cx="831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solidFill>
                  <a:schemeClr val="bg1"/>
                </a:solidFill>
              </a:rPr>
              <a:t>Bits 21-23</a:t>
            </a:r>
          </a:p>
        </p:txBody>
      </p:sp>
      <p:sp>
        <p:nvSpPr>
          <p:cNvPr id="2403444" name="Text Box 116"/>
          <p:cNvSpPr txBox="1">
            <a:spLocks noChangeArrowheads="1"/>
          </p:cNvSpPr>
          <p:nvPr/>
        </p:nvSpPr>
        <p:spPr bwMode="auto">
          <a:xfrm>
            <a:off x="8518525" y="4049713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2403445" name="Text Box 117"/>
          <p:cNvSpPr txBox="1">
            <a:spLocks noChangeArrowheads="1"/>
          </p:cNvSpPr>
          <p:nvPr/>
        </p:nvSpPr>
        <p:spPr bwMode="auto">
          <a:xfrm>
            <a:off x="8534400" y="4343400"/>
            <a:ext cx="5032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dest</a:t>
            </a:r>
          </a:p>
        </p:txBody>
      </p:sp>
      <p:sp>
        <p:nvSpPr>
          <p:cNvPr id="2403446" name="Text Box 118"/>
          <p:cNvSpPr txBox="1">
            <a:spLocks noChangeArrowheads="1"/>
          </p:cNvSpPr>
          <p:nvPr/>
        </p:nvSpPr>
        <p:spPr bwMode="auto">
          <a:xfrm>
            <a:off x="0" y="4800600"/>
            <a:ext cx="1309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No more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instructions</a:t>
            </a:r>
          </a:p>
        </p:txBody>
      </p:sp>
      <p:sp>
        <p:nvSpPr>
          <p:cNvPr id="2403447" name="Text Box 119"/>
          <p:cNvSpPr txBox="1">
            <a:spLocks noChangeArrowheads="1"/>
          </p:cNvSpPr>
          <p:nvPr/>
        </p:nvSpPr>
        <p:spPr bwMode="auto">
          <a:xfrm>
            <a:off x="152400" y="152400"/>
            <a:ext cx="92052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      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nop</a:t>
            </a:r>
            <a:r>
              <a:rPr lang="en-US" b="1" dirty="0" smtClean="0">
                <a:solidFill>
                  <a:schemeClr val="bg1"/>
                </a:solidFill>
              </a:rPr>
              <a:t>                                </a:t>
            </a:r>
            <a:r>
              <a:rPr lang="en-US" b="1" dirty="0" err="1" smtClean="0">
                <a:solidFill>
                  <a:schemeClr val="bg1"/>
                </a:solidFill>
              </a:rPr>
              <a:t>nop</a:t>
            </a:r>
            <a:r>
              <a:rPr lang="en-US" b="1" dirty="0" smtClean="0">
                <a:solidFill>
                  <a:schemeClr val="bg1"/>
                </a:solidFill>
              </a:rPr>
              <a:t>                                  </a:t>
            </a:r>
            <a:r>
              <a:rPr lang="en-US" b="1" dirty="0" err="1" smtClean="0">
                <a:solidFill>
                  <a:schemeClr val="bg1"/>
                </a:solidFill>
              </a:rPr>
              <a:t>nop</a:t>
            </a:r>
            <a:r>
              <a:rPr lang="en-US" b="1" dirty="0" smtClean="0">
                <a:solidFill>
                  <a:schemeClr val="bg1"/>
                </a:solidFill>
              </a:rPr>
              <a:t>                                  </a:t>
            </a:r>
            <a:r>
              <a:rPr lang="en-US" b="1" dirty="0" err="1" smtClean="0">
                <a:solidFill>
                  <a:schemeClr val="bg1"/>
                </a:solidFill>
              </a:rPr>
              <a:t>nop</a:t>
            </a:r>
            <a:r>
              <a:rPr lang="en-US" b="1" dirty="0" smtClean="0">
                <a:solidFill>
                  <a:schemeClr val="bg1"/>
                </a:solidFill>
              </a:rPr>
              <a:t>                </a:t>
            </a:r>
            <a:r>
              <a:rPr lang="en-US" b="1" dirty="0" err="1" smtClean="0">
                <a:solidFill>
                  <a:schemeClr val="bg1"/>
                </a:solidFill>
              </a:rPr>
              <a:t>sw</a:t>
            </a:r>
            <a:r>
              <a:rPr lang="en-US" b="1" dirty="0" smtClean="0">
                <a:solidFill>
                  <a:schemeClr val="bg1"/>
                </a:solidFill>
              </a:rPr>
              <a:t> 7 12(3)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03448" name="Text Box 120"/>
          <p:cNvSpPr txBox="1">
            <a:spLocks noChangeArrowheads="1"/>
          </p:cNvSpPr>
          <p:nvPr/>
        </p:nvSpPr>
        <p:spPr bwMode="auto">
          <a:xfrm>
            <a:off x="212725" y="6213475"/>
            <a:ext cx="8915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Time: 9</a:t>
            </a:r>
          </a:p>
        </p:txBody>
      </p:sp>
      <p:sp>
        <p:nvSpPr>
          <p:cNvPr id="122" name="TextBox 121"/>
          <p:cNvSpPr txBox="1"/>
          <p:nvPr>
            <p:custDataLst>
              <p:tags r:id="rId1"/>
            </p:custDataLst>
          </p:nvPr>
        </p:nvSpPr>
        <p:spPr>
          <a:xfrm>
            <a:off x="1295400" y="59537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23" name="TextBox 122"/>
          <p:cNvSpPr txBox="1"/>
          <p:nvPr>
            <p:custDataLst>
              <p:tags r:id="rId2"/>
            </p:custDataLst>
          </p:nvPr>
        </p:nvSpPr>
        <p:spPr>
          <a:xfrm>
            <a:off x="3505200" y="5943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24" name="TextBox 123"/>
          <p:cNvSpPr txBox="1"/>
          <p:nvPr>
            <p:custDataLst>
              <p:tags r:id="rId3"/>
            </p:custDataLst>
          </p:nvPr>
        </p:nvSpPr>
        <p:spPr>
          <a:xfrm>
            <a:off x="5257800" y="5943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25" name="TextBox 124"/>
          <p:cNvSpPr txBox="1"/>
          <p:nvPr>
            <p:custDataLst>
              <p:tags r:id="rId4"/>
            </p:custDataLst>
          </p:nvPr>
        </p:nvSpPr>
        <p:spPr>
          <a:xfrm>
            <a:off x="7162800" y="5943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MEM/WB</a:t>
            </a:r>
          </a:p>
        </p:txBody>
      </p:sp>
    </p:spTree>
    <p:extLst>
      <p:ext uri="{BB962C8B-B14F-4D97-AF65-F5344CB8AC3E}">
        <p14:creationId xmlns:p14="http://schemas.microsoft.com/office/powerpoint/2010/main" val="2340305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Jump</a:t>
            </a:r>
            <a:endParaRPr lang="en-US" dirty="0"/>
          </a:p>
        </p:txBody>
      </p:sp>
      <p:sp>
        <p:nvSpPr>
          <p:cNvPr id="4" name="Line 4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362200" y="2057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" name="Line 4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4419600" y="25908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" name="Line 2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2743200" y="2286000"/>
            <a:ext cx="1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8" name="Line 2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124200" y="2286000"/>
            <a:ext cx="0" cy="685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9" name="Line 2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352800" y="2286000"/>
            <a:ext cx="0" cy="685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10" name="Line 2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3581400" y="2286000"/>
            <a:ext cx="0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11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048001" y="2438400"/>
            <a:ext cx="152400" cy="76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" name="Line 3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286000" y="31242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" name="Line 4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3800" y="11430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" name="Line 4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733800" y="19812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8686800" y="609600"/>
            <a:ext cx="0" cy="1143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629400" y="15240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7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6096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8" name="Line 5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18288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19" name="Line 4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791200" y="2133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" name="Line 4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410200" y="2438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" name="Line 4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286000" y="38100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495800" y="39624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3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029200" y="19812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4" name="Line 4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029200" y="28956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5" name="Line 4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7239000" y="3505200"/>
            <a:ext cx="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6" name="Line 4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239000" y="15240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7" name="Line 4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8458200" y="1752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8" name="Line 4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077200" y="19812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9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077200" y="19812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0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7924800" y="28956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276600" y="2438400"/>
            <a:ext cx="152400" cy="76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505200" y="2438400"/>
            <a:ext cx="152400" cy="76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3" name="Line 4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438400" y="3962400"/>
            <a:ext cx="1371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4" name="Line 4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8382000" y="2133600"/>
            <a:ext cx="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5" name="Line 4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6400800" y="2133600"/>
            <a:ext cx="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6" name="Line 4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5715000" y="2590800"/>
            <a:ext cx="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7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4038600" y="4114800"/>
            <a:ext cx="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8" name="Freeform 37"/>
          <p:cNvSpPr/>
          <p:nvPr>
            <p:custDataLst>
              <p:tags r:id="rId34"/>
            </p:custDataLst>
          </p:nvPr>
        </p:nvSpPr>
        <p:spPr>
          <a:xfrm>
            <a:off x="6019800" y="8382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305800" y="13716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638800" y="18288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1" name="Rectangle 4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781800" y="2362200"/>
            <a:ext cx="1143000" cy="11430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2" name="Line 8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61998" y="1905000"/>
            <a:ext cx="2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3" name="Line 2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761998" y="2971798"/>
            <a:ext cx="2" cy="4572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4" name="Line 4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981200" y="6096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5" name="Line 49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1219200" y="13716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6" name="Line 49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2133600" y="4267200"/>
            <a:ext cx="152400" cy="1524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7" name="Text Box 29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752600" y="4114800"/>
            <a:ext cx="4572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tgt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8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286000" y="28956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9" name="Line 45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152400" y="35052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 flipV="1">
            <a:off x="1524000" y="13716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1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1524000" y="28956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2" name="Line 44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762000" y="2286000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3" name="Rectangle 19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 rot="16200000">
            <a:off x="685800" y="31242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8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219200" y="2286000"/>
            <a:ext cx="76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55" name="Group 106"/>
          <p:cNvGrpSpPr/>
          <p:nvPr>
            <p:custDataLst>
              <p:tags r:id="rId51"/>
            </p:custDataLst>
          </p:nvPr>
        </p:nvGrpSpPr>
        <p:grpSpPr>
          <a:xfrm>
            <a:off x="914400" y="2133600"/>
            <a:ext cx="304800" cy="304800"/>
            <a:chOff x="990600" y="2971800"/>
            <a:chExt cx="304800" cy="304800"/>
          </a:xfrm>
        </p:grpSpPr>
        <p:sp>
          <p:nvSpPr>
            <p:cNvPr id="56" name="Freeform 55"/>
            <p:cNvSpPr/>
            <p:nvPr>
              <p:custDataLst>
                <p:tags r:id="rId116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 Box 11"/>
            <p:cNvSpPr txBox="1">
              <a:spLocks noChangeArrowheads="1"/>
            </p:cNvSpPr>
            <p:nvPr>
              <p:custDataLst>
                <p:tags r:id="rId117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58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990600" y="3581400"/>
            <a:ext cx="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9" name="Line 4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 flipV="1">
            <a:off x="685800" y="3581400"/>
            <a:ext cx="0" cy="838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0" name="Line 9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1447800" y="4419600"/>
            <a:ext cx="685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Oval 60"/>
          <p:cNvSpPr/>
          <p:nvPr>
            <p:custDataLst>
              <p:tags r:id="rId55"/>
            </p:custDataLst>
          </p:nvPr>
        </p:nvSpPr>
        <p:spPr>
          <a:xfrm>
            <a:off x="1143000" y="4267200"/>
            <a:ext cx="304800" cy="3048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dirty="0" smtClean="0"/>
              <a:t>||</a:t>
            </a:r>
            <a:endParaRPr lang="en-US" dirty="0"/>
          </a:p>
        </p:txBody>
      </p:sp>
      <p:sp>
        <p:nvSpPr>
          <p:cNvPr id="62" name="Line 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685800" y="4419600"/>
            <a:ext cx="457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Line 1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1295400" y="2286000"/>
            <a:ext cx="0" cy="1981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4" name="Line 18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990600" y="38100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65" name="Straight Connector 64"/>
          <p:cNvCxnSpPr/>
          <p:nvPr>
            <p:custDataLst>
              <p:tags r:id="rId59"/>
            </p:custDataLst>
          </p:nvPr>
        </p:nvCxnSpPr>
        <p:spPr>
          <a:xfrm rot="5400000" flipH="1" flipV="1">
            <a:off x="5295900" y="2857500"/>
            <a:ext cx="2286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Line 49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5410200" y="24384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Text Box 5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858000" y="2895600"/>
            <a:ext cx="976100" cy="413639"/>
          </a:xfrm>
          <a:prstGeom prst="rect">
            <a:avLst/>
          </a:prstGeom>
          <a:noFill/>
          <a:ln w="25400" cap="sq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 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8" name="Text Box 5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781800" y="22860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810000" y="38100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70" name="Text Box 29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971800" y="24414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Text Box 29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200401" y="24414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2" name="Text Box 29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429001" y="2441476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3" name="Rectangle 22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2590799" y="9144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4" name="Text Box 11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81000" y="2670076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75" name="Rectangle 4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28600" y="8382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6" name="Text Box 52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6096000" y="1146076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7" name="Text Box 29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295400" y="1072952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8" name="Oval 2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590800" y="2898677"/>
            <a:ext cx="1219200" cy="457199"/>
          </a:xfrm>
          <a:prstGeom prst="ellipse">
            <a:avLst/>
          </a:prstGeom>
          <a:solidFill>
            <a:schemeClr val="tx1"/>
          </a:solidFill>
          <a:ln w="25400" cap="sq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79" name="Line 44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6553200" y="2057400"/>
            <a:ext cx="0" cy="228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0" name="Text Box 29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2496360" y="3660676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1" name="Line 49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V="1">
            <a:off x="2123844" y="3200400"/>
            <a:ext cx="152400" cy="1524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Text Box 29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1676400" y="3048000"/>
            <a:ext cx="5334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offset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Line 1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1295400" y="32766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4" name="Line 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1905000" y="33528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Line 21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H="1" flipV="1">
            <a:off x="1905000" y="3352800"/>
            <a:ext cx="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6" name="Line 21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H="1" flipV="1">
            <a:off x="1524000" y="3276600"/>
            <a:ext cx="0" cy="304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7" name="Line 21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838200" y="3581400"/>
            <a:ext cx="0" cy="457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88" name="Group 115"/>
          <p:cNvGrpSpPr/>
          <p:nvPr>
            <p:custDataLst>
              <p:tags r:id="rId82"/>
            </p:custDataLst>
          </p:nvPr>
        </p:nvGrpSpPr>
        <p:grpSpPr>
          <a:xfrm rot="5400000">
            <a:off x="1600200" y="3429000"/>
            <a:ext cx="304800" cy="609600"/>
            <a:chOff x="990600" y="2971800"/>
            <a:chExt cx="304800" cy="304800"/>
          </a:xfrm>
        </p:grpSpPr>
        <p:sp>
          <p:nvSpPr>
            <p:cNvPr id="89" name="Freeform 88"/>
            <p:cNvSpPr/>
            <p:nvPr>
              <p:custDataLst>
                <p:tags r:id="rId114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 Box 11"/>
            <p:cNvSpPr txBox="1">
              <a:spLocks noChangeArrowheads="1"/>
            </p:cNvSpPr>
            <p:nvPr>
              <p:custDataLst>
                <p:tags r:id="rId115"/>
              </p:custDataLst>
            </p:nvPr>
          </p:nvSpPr>
          <p:spPr bwMode="auto">
            <a:xfrm>
              <a:off x="1081087" y="2990848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Consolas" pitchFamily="49" charset="0"/>
                </a:rPr>
                <a:t>+</a:t>
              </a:r>
              <a:endParaRPr lang="en-US" sz="20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91" name="Line 49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 flipH="1" flipV="1">
            <a:off x="533400" y="4724400"/>
            <a:ext cx="4267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2" name="Line 45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H="1" flipV="1">
            <a:off x="533400" y="3581400"/>
            <a:ext cx="0" cy="1143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93" name="Straight Connector 92"/>
          <p:cNvCxnSpPr/>
          <p:nvPr>
            <p:custDataLst>
              <p:tags r:id="rId85"/>
            </p:custDataLst>
          </p:nvPr>
        </p:nvCxnSpPr>
        <p:spPr>
          <a:xfrm rot="5400000" flipH="1" flipV="1">
            <a:off x="4686300" y="3924300"/>
            <a:ext cx="2286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Line 49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V="1">
            <a:off x="4800600" y="2743200"/>
            <a:ext cx="0" cy="1981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5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H="1">
            <a:off x="3733800" y="2667000"/>
            <a:ext cx="76200" cy="304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49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V="1">
            <a:off x="3810000" y="26670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97" name="Text Box 11"/>
          <p:cNvSpPr txBox="1"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4038600" y="25146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</a:rPr>
              <a:t>=?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8" name="Line 44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>
            <a:off x="4419600" y="27432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99" name="Straight Connector 98"/>
          <p:cNvCxnSpPr/>
          <p:nvPr>
            <p:custDataLst>
              <p:tags r:id="rId91"/>
            </p:custDataLst>
          </p:nvPr>
        </p:nvCxnSpPr>
        <p:spPr>
          <a:xfrm rot="5400000" flipH="1" flipV="1">
            <a:off x="4686300" y="2552700"/>
            <a:ext cx="2286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92"/>
            </p:custDataLst>
          </p:nvPr>
        </p:nvCxnSpPr>
        <p:spPr>
          <a:xfrm rot="5400000" flipH="1" flipV="1">
            <a:off x="4686300" y="1943100"/>
            <a:ext cx="2286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Line 49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V="1">
            <a:off x="4800600" y="1143000"/>
            <a:ext cx="0" cy="1600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Line 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1752600" y="3886200"/>
            <a:ext cx="0" cy="1524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Line 45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 flipH="1">
            <a:off x="3810000" y="31242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4" name="Text Box 11"/>
          <p:cNvSpPr txBox="1">
            <a:spLocks noChangeArrowheads="1"/>
          </p:cNvSpPr>
          <p:nvPr>
            <p:custDataLst>
              <p:tags r:id="rId96"/>
            </p:custDataLst>
          </p:nvPr>
        </p:nvSpPr>
        <p:spPr bwMode="auto">
          <a:xfrm>
            <a:off x="4038600" y="29718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err="1" smtClean="0">
                <a:solidFill>
                  <a:srgbClr val="FFFFFF"/>
                </a:solidFill>
              </a:rPr>
              <a:t>cmp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05" name="Line 45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V="1">
            <a:off x="4191000" y="3276600"/>
            <a:ext cx="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6" name="Line 44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>
            <a:off x="4419600" y="31242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7" name="Line 49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V="1">
            <a:off x="4800600" y="1143000"/>
            <a:ext cx="0" cy="1981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8" name="Rectangle 19"/>
          <p:cNvSpPr>
            <a:spLocks noChangeArrowheads="1"/>
          </p:cNvSpPr>
          <p:nvPr>
            <p:custDataLst>
              <p:tags r:id="rId100"/>
            </p:custDataLst>
          </p:nvPr>
        </p:nvSpPr>
        <p:spPr bwMode="auto">
          <a:xfrm>
            <a:off x="2209800" y="16764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9" name="Line 1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H="1">
            <a:off x="1295400" y="2286000"/>
            <a:ext cx="0" cy="1981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0" name="Line 45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2286000" y="2438400"/>
            <a:ext cx="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1" name="Line 8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 flipH="1">
            <a:off x="1981200" y="22860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12" name="Straight Connector 111"/>
          <p:cNvCxnSpPr/>
          <p:nvPr>
            <p:custDataLst>
              <p:tags r:id="rId104"/>
            </p:custDataLst>
          </p:nvPr>
        </p:nvCxnSpPr>
        <p:spPr>
          <a:xfrm rot="10800000">
            <a:off x="1371600" y="2286000"/>
            <a:ext cx="3048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Line 9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>
            <a:off x="1219200" y="2286000"/>
            <a:ext cx="457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44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>
            <a:off x="1981200" y="1828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15" name="Straight Connector 114"/>
          <p:cNvCxnSpPr/>
          <p:nvPr>
            <p:custDataLst>
              <p:tags r:id="rId107"/>
            </p:custDataLst>
          </p:nvPr>
        </p:nvCxnSpPr>
        <p:spPr>
          <a:xfrm rot="10800000">
            <a:off x="1143000" y="4038600"/>
            <a:ext cx="304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Line 9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838200" y="4038600"/>
            <a:ext cx="914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7" name="Rounded Rectangular Callout 116"/>
          <p:cNvSpPr/>
          <p:nvPr>
            <p:custDataLst>
              <p:tags r:id="rId109"/>
            </p:custDataLst>
          </p:nvPr>
        </p:nvSpPr>
        <p:spPr>
          <a:xfrm>
            <a:off x="5867400" y="4114800"/>
            <a:ext cx="1524000" cy="1066800"/>
          </a:xfrm>
          <a:prstGeom prst="wedgeRoundRectCallout">
            <a:avLst>
              <a:gd name="adj1" fmla="val -39077"/>
              <a:gd name="adj2" fmla="val -208809"/>
              <a:gd name="adj3" fmla="val 16667"/>
            </a:avLst>
          </a:prstGeom>
          <a:noFill/>
          <a:ln w="28575">
            <a:solidFill>
              <a:srgbClr val="FFFF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Could have used ALU for link add</a:t>
            </a:r>
            <a:endParaRPr lang="en-US" b="1" dirty="0"/>
          </a:p>
        </p:txBody>
      </p:sp>
      <p:grpSp>
        <p:nvGrpSpPr>
          <p:cNvPr id="118" name="Group 165"/>
          <p:cNvGrpSpPr/>
          <p:nvPr>
            <p:custDataLst>
              <p:tags r:id="rId110"/>
            </p:custDataLst>
          </p:nvPr>
        </p:nvGrpSpPr>
        <p:grpSpPr>
          <a:xfrm>
            <a:off x="1676400" y="2133600"/>
            <a:ext cx="304800" cy="304800"/>
            <a:chOff x="990600" y="2971800"/>
            <a:chExt cx="304800" cy="304800"/>
          </a:xfrm>
        </p:grpSpPr>
        <p:sp>
          <p:nvSpPr>
            <p:cNvPr id="119" name="Text Box 11"/>
            <p:cNvSpPr txBox="1"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120" name="Freeform 119"/>
            <p:cNvSpPr/>
            <p:nvPr>
              <p:custDataLst>
                <p:tags r:id="rId113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21" name="Table 120"/>
          <p:cNvGraphicFramePr>
            <a:graphicFrameLocks noGrp="1"/>
          </p:cNvGraphicFramePr>
          <p:nvPr>
            <p:custDataLst>
              <p:tags r:id="rId111"/>
            </p:custDataLst>
            <p:extLst>
              <p:ext uri="{D42A27DB-BD31-4B8C-83A1-F6EECF244321}">
                <p14:modId xmlns:p14="http://schemas.microsoft.com/office/powerpoint/2010/main" val="529146143"/>
              </p:ext>
            </p:extLst>
          </p:nvPr>
        </p:nvGraphicFramePr>
        <p:xfrm>
          <a:off x="457200" y="5410200"/>
          <a:ext cx="7848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140"/>
                <a:gridCol w="1811215"/>
                <a:gridCol w="52072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Consolas" pitchFamily="49" charset="0"/>
                        </a:rPr>
                        <a:t>op</a:t>
                      </a:r>
                      <a:endParaRPr lang="en-US" sz="2400" dirty="0">
                        <a:solidFill>
                          <a:srgbClr val="FFFF00"/>
                        </a:solidFill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mnemonic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</a:rPr>
                        <a:t>description</a:t>
                      </a:r>
                      <a:endParaRPr lang="en-US" sz="2400" dirty="0">
                        <a:latin typeface="Consolas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0x3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JAL  target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r31 =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PC+8 (+8 due to branch delay slot)</a:t>
                      </a:r>
                      <a:b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PC = (PC+4)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31..28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|| (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target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&lt;&lt; 2)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369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08" grpId="0" animBg="1"/>
      <p:bldP spid="109" grpId="0" animBg="1"/>
      <p:bldP spid="110" grpId="0" animBg="1"/>
      <p:bldP spid="111" grpId="0" animBg="1"/>
      <p:bldP spid="113" grpId="0" animBg="1"/>
      <p:bldP spid="114" grpId="0" animBg="1"/>
      <p:bldP spid="1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Processor</a:t>
            </a:r>
            <a:endParaRPr lang="en-US" dirty="0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286000" y="3962400"/>
            <a:ext cx="3048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733800" y="1981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733800" y="28194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8686800" y="914400"/>
            <a:ext cx="0" cy="1676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6629400" y="23622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981200" y="9144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981200" y="26670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80" name="Text Box 5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22098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solidFill>
                  <a:srgbClr val="FFFFFF"/>
                </a:solidFill>
                <a:latin typeface="Calibri"/>
              </a:rPr>
              <a:t>alu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6" name="Line 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61998" y="2743200"/>
            <a:ext cx="2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000" y="3505200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66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1295400" y="3124200"/>
            <a:ext cx="0" cy="1143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2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61998" y="3809998"/>
            <a:ext cx="2" cy="4572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1" name="Line 4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981200" y="914400"/>
            <a:ext cx="0" cy="1752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3" name="Line 4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1295400" y="2209800"/>
            <a:ext cx="228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791200" y="2971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57800" y="32766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286000" y="46482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2" name="Text Box 2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343960" y="4495800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1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5" name="Rectangle 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" y="16764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memory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8" name="Text Box 5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858000" y="3886200"/>
            <a:ext cx="976100" cy="413639"/>
          </a:xfrm>
          <a:prstGeom prst="rect">
            <a:avLst/>
          </a:prstGeom>
          <a:noFill/>
          <a:ln w="25400" cap="sq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029200" y="2819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029200" y="37338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Text Box 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705600" y="35052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391400" y="35052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7239000" y="42672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Text Box 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1242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7239000" y="23622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8458200" y="2590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8077200" y="2819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8077200" y="2819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7924800" y="37338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7" name="Line 4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2123844" y="4419600"/>
            <a:ext cx="152400" cy="1524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Text Box 2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676400" y="4267200"/>
            <a:ext cx="4572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target</a:t>
            </a:r>
            <a:endParaRPr lang="en-US" sz="1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" name="Line 3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1742844" y="4572000"/>
            <a:ext cx="381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5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1752600" y="4953000"/>
            <a:ext cx="457200" cy="457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Line 4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4800600" y="3962400"/>
            <a:ext cx="0" cy="1447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4" name="Line 4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2123844" y="4038600"/>
            <a:ext cx="152400" cy="1524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5" name="Line 3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 flipV="1">
            <a:off x="1742844" y="4191000"/>
            <a:ext cx="3810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6" name="Text Box 2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676400" y="3886200"/>
            <a:ext cx="5334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offset</a:t>
            </a:r>
            <a:endParaRPr lang="en-US" sz="1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8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4419600" y="34290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3810000" y="3962400"/>
            <a:ext cx="2286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Line 4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3733800" y="3505200"/>
            <a:ext cx="76200" cy="3048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0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3810000" y="3505200"/>
            <a:ext cx="2286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038600" y="38100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err="1" smtClean="0">
                <a:solidFill>
                  <a:srgbClr val="FFFFFF"/>
                </a:solidFill>
              </a:rPr>
              <a:t>cmp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12" name="Line 4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4191000" y="41148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9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286000" y="3733800"/>
            <a:ext cx="0" cy="1143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7" name="Oval 24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590800" y="3733801"/>
            <a:ext cx="1219200" cy="457199"/>
          </a:xfrm>
          <a:prstGeom prst="ellipse">
            <a:avLst/>
          </a:prstGeom>
          <a:solidFill>
            <a:schemeClr val="tx1"/>
          </a:solidFill>
          <a:ln w="25400" cap="sq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18" name="Text Box 1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038600" y="33528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</a:rPr>
              <a:t>=?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0" name="Line 44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4419600" y="35814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3" name="Line 4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4419600" y="39624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438400" y="4800600"/>
            <a:ext cx="533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8382000" y="29718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6400800" y="29718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5715000" y="34290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3200400" y="49530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3" name="Line 45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1066800" y="49530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58"/>
            </p:custDataLst>
          </p:nvPr>
        </p:nvSpPr>
        <p:spPr>
          <a:xfrm>
            <a:off x="6019800" y="16764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7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457200" y="4267200"/>
            <a:ext cx="1143000" cy="685800"/>
          </a:xfrm>
          <a:prstGeom prst="ellipse">
            <a:avLst/>
          </a:prstGeom>
          <a:noFill/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new </a:t>
            </a:r>
            <a:r>
              <a:rPr lang="en-US" dirty="0" smtClean="0">
                <a:solidFill>
                  <a:srgbClr val="FFFFFF"/>
                </a:solidFill>
                <a:latin typeface="Calibri"/>
              </a:rPr>
              <a:t/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pc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4" name="Line 49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 flipV="1">
            <a:off x="2209800" y="5410200"/>
            <a:ext cx="2590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8305800" y="22098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 flipV="1">
            <a:off x="1524000" y="2209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7" name="Line 49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V="1">
            <a:off x="1524000" y="37338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5638800" y="26670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781800" y="3200400"/>
            <a:ext cx="11430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2" name="Line 48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2362200" y="28956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74" name="Line 45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V="1">
            <a:off x="2286000" y="32766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5" name="Rectangle 19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2209800" y="25146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6" name="Rectangle 22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590799" y="17526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8" name="Text Box 2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295400" y="1984276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1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2" name="Line 25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flipV="1">
            <a:off x="2743200" y="3124200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7" name="Line 2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flipV="1">
            <a:off x="3124199" y="3124200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19" name="Line 25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3352799" y="3124200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21" name="Line 25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3581399" y="3124200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cxnSp>
        <p:nvCxnSpPr>
          <p:cNvPr id="95" name="Straight Connector 94"/>
          <p:cNvCxnSpPr/>
          <p:nvPr>
            <p:custDataLst>
              <p:tags r:id="rId75"/>
            </p:custDataLst>
          </p:nvPr>
        </p:nvCxnSpPr>
        <p:spPr>
          <a:xfrm>
            <a:off x="1447800" y="3124200"/>
            <a:ext cx="2286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Line 44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762000" y="3124200"/>
            <a:ext cx="1447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00" name="Straight Connector 99"/>
          <p:cNvCxnSpPr/>
          <p:nvPr>
            <p:custDataLst>
              <p:tags r:id="rId77"/>
            </p:custDataLst>
          </p:nvPr>
        </p:nvCxnSpPr>
        <p:spPr>
          <a:xfrm>
            <a:off x="4724400" y="4800600"/>
            <a:ext cx="2286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3657600" y="4800600"/>
            <a:ext cx="1600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13" name="Text Box 11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2971800" y="46482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extend</a:t>
            </a:r>
            <a:endParaRPr lang="en-US" sz="1600" dirty="0">
              <a:solidFill>
                <a:srgbClr val="FFFFFF"/>
              </a:solidFill>
            </a:endParaRPr>
          </a:p>
        </p:txBody>
      </p:sp>
      <p:cxnSp>
        <p:nvCxnSpPr>
          <p:cNvPr id="114" name="Straight Connector 113"/>
          <p:cNvCxnSpPr/>
          <p:nvPr>
            <p:custDataLst>
              <p:tags r:id="rId80"/>
            </p:custDataLst>
          </p:nvPr>
        </p:nvCxnSpPr>
        <p:spPr>
          <a:xfrm rot="5400000">
            <a:off x="4724400" y="2819400"/>
            <a:ext cx="1524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81"/>
            </p:custDataLst>
          </p:nvPr>
        </p:nvCxnSpPr>
        <p:spPr>
          <a:xfrm rot="5400000">
            <a:off x="4724400" y="3429000"/>
            <a:ext cx="1524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Line 49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V="1">
            <a:off x="4800600" y="1981200"/>
            <a:ext cx="0" cy="1981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27" name="Straight Connector 126"/>
          <p:cNvCxnSpPr/>
          <p:nvPr>
            <p:custDataLst>
              <p:tags r:id="rId83"/>
            </p:custDataLst>
          </p:nvPr>
        </p:nvCxnSpPr>
        <p:spPr>
          <a:xfrm rot="5400000">
            <a:off x="5181600" y="3733800"/>
            <a:ext cx="1524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Line 4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5257800" y="32766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136" name="Group 135"/>
          <p:cNvGrpSpPr/>
          <p:nvPr>
            <p:custDataLst>
              <p:tags r:id="rId85"/>
            </p:custDataLst>
          </p:nvPr>
        </p:nvGrpSpPr>
        <p:grpSpPr>
          <a:xfrm>
            <a:off x="914400" y="2971800"/>
            <a:ext cx="304800" cy="304800"/>
            <a:chOff x="990600" y="2971800"/>
            <a:chExt cx="304800" cy="304800"/>
          </a:xfrm>
          <a:solidFill>
            <a:schemeClr val="tx1"/>
          </a:solidFill>
        </p:grpSpPr>
        <p:sp>
          <p:nvSpPr>
            <p:cNvPr id="137" name="Freeform 136"/>
            <p:cNvSpPr/>
            <p:nvPr>
              <p:custDataLst>
                <p:tags r:id="rId90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 Box 11"/>
            <p:cNvSpPr txBox="1"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grpSp>
        <p:nvGrpSpPr>
          <p:cNvPr id="139" name="Group 138"/>
          <p:cNvGrpSpPr/>
          <p:nvPr>
            <p:custDataLst>
              <p:tags r:id="rId86"/>
            </p:custDataLst>
          </p:nvPr>
        </p:nvGrpSpPr>
        <p:grpSpPr>
          <a:xfrm>
            <a:off x="1676400" y="2971800"/>
            <a:ext cx="304800" cy="304800"/>
            <a:chOff x="990600" y="2971800"/>
            <a:chExt cx="304800" cy="304800"/>
          </a:xfrm>
          <a:solidFill>
            <a:schemeClr val="tx1"/>
          </a:solidFill>
        </p:grpSpPr>
        <p:sp>
          <p:nvSpPr>
            <p:cNvPr id="140" name="Freeform 139"/>
            <p:cNvSpPr/>
            <p:nvPr>
              <p:custDataLst>
                <p:tags r:id="rId88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 Box 11"/>
            <p:cNvSpPr txBox="1"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92" name="Line 45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V="1">
            <a:off x="6553200" y="2895600"/>
            <a:ext cx="0" cy="228600"/>
          </a:xfrm>
          <a:prstGeom prst="line">
            <a:avLst/>
          </a:prstGeom>
          <a:noFill/>
          <a:ln w="25400" cap="sq">
            <a:solidFill>
              <a:srgbClr val="00FF0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375337" y="391180"/>
            <a:ext cx="4577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Review: Single cycle processor</a:t>
            </a:r>
          </a:p>
        </p:txBody>
      </p:sp>
    </p:spTree>
    <p:extLst>
      <p:ext uri="{BB962C8B-B14F-4D97-AF65-F5344CB8AC3E}">
        <p14:creationId xmlns:p14="http://schemas.microsoft.com/office/powerpoint/2010/main" val="366440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Cycle Processor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Single Cycle per instruction make logic and clock simple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Since instructions take different time to finish, memory and functional unit are not efficiently utilized.</a:t>
            </a:r>
          </a:p>
          <a:p>
            <a:pPr lvl="1"/>
            <a:r>
              <a:rPr lang="en-US" dirty="0" smtClean="0"/>
              <a:t>Cycle time is the longest delay.</a:t>
            </a:r>
          </a:p>
          <a:p>
            <a:pPr lvl="2"/>
            <a:r>
              <a:rPr lang="en-US" dirty="0" smtClean="0"/>
              <a:t>Load instruction</a:t>
            </a:r>
          </a:p>
          <a:p>
            <a:pPr lvl="1"/>
            <a:r>
              <a:rPr lang="en-US" dirty="0" smtClean="0"/>
              <a:t>Best possible CPI is 1</a:t>
            </a:r>
          </a:p>
        </p:txBody>
      </p:sp>
    </p:spTree>
    <p:extLst>
      <p:ext uri="{BB962C8B-B14F-4D97-AF65-F5344CB8AC3E}">
        <p14:creationId xmlns:p14="http://schemas.microsoft.com/office/powerpoint/2010/main" val="2039090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/>
          <p:cNvCxnSpPr/>
          <p:nvPr>
            <p:custDataLst>
              <p:tags r:id="rId1"/>
            </p:custDataLst>
          </p:nvPr>
        </p:nvCxnSpPr>
        <p:spPr>
          <a:xfrm rot="5400000">
            <a:off x="2209800" y="1285220"/>
            <a:ext cx="15240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2"/>
            </p:custDataLst>
          </p:nvPr>
        </p:nvCxnSpPr>
        <p:spPr>
          <a:xfrm rot="5400000">
            <a:off x="4038600" y="1285220"/>
            <a:ext cx="15240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3"/>
            </p:custDataLst>
          </p:nvPr>
        </p:nvCxnSpPr>
        <p:spPr>
          <a:xfrm rot="5400000">
            <a:off x="5943600" y="1285220"/>
            <a:ext cx="15240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4"/>
            </p:custDataLst>
          </p:nvPr>
        </p:nvCxnSpPr>
        <p:spPr>
          <a:xfrm rot="5400000">
            <a:off x="7696200" y="1285220"/>
            <a:ext cx="15240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5"/>
            </p:custDataLst>
          </p:nvPr>
        </p:nvCxnSpPr>
        <p:spPr>
          <a:xfrm rot="5400000">
            <a:off x="457200" y="1285220"/>
            <a:ext cx="15240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en-US" dirty="0" smtClean="0"/>
              <a:t>Pipeline Hazards</a:t>
            </a:r>
            <a:endParaRPr lang="en-US" dirty="0"/>
          </a:p>
        </p:txBody>
      </p:sp>
      <p:sp>
        <p:nvSpPr>
          <p:cNvPr id="76" name="Line 5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457200" y="1361420"/>
            <a:ext cx="0" cy="4124980"/>
          </a:xfrm>
          <a:prstGeom prst="line">
            <a:avLst/>
          </a:prstGeom>
          <a:noFill/>
          <a:ln w="28575" cap="sq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7" name="TextBox 76"/>
          <p:cNvSpPr txBox="1"/>
          <p:nvPr>
            <p:custDataLst>
              <p:tags r:id="rId8"/>
            </p:custDataLst>
          </p:nvPr>
        </p:nvSpPr>
        <p:spPr>
          <a:xfrm>
            <a:off x="228600" y="762000"/>
            <a:ext cx="6345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0h		1h		2h		3h…</a:t>
            </a:r>
          </a:p>
        </p:txBody>
      </p:sp>
      <p:cxnSp>
        <p:nvCxnSpPr>
          <p:cNvPr id="49" name="Straight Connector 48"/>
          <p:cNvCxnSpPr/>
          <p:nvPr>
            <p:custDataLst>
              <p:tags r:id="rId9"/>
            </p:custDataLst>
          </p:nvPr>
        </p:nvCxnSpPr>
        <p:spPr>
          <a:xfrm rot="5400000">
            <a:off x="2286000" y="5715000"/>
            <a:ext cx="15240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10"/>
            </p:custDataLst>
          </p:nvPr>
        </p:nvCxnSpPr>
        <p:spPr>
          <a:xfrm rot="5400000">
            <a:off x="4114800" y="5715000"/>
            <a:ext cx="15240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11"/>
            </p:custDataLst>
          </p:nvPr>
        </p:nvCxnSpPr>
        <p:spPr>
          <a:xfrm rot="5400000">
            <a:off x="5943600" y="5715000"/>
            <a:ext cx="15240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12"/>
            </p:custDataLst>
          </p:nvPr>
        </p:nvCxnSpPr>
        <p:spPr>
          <a:xfrm rot="5400000">
            <a:off x="7772400" y="5715000"/>
            <a:ext cx="15240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13"/>
            </p:custDataLst>
          </p:nvPr>
        </p:nvCxnSpPr>
        <p:spPr>
          <a:xfrm rot="5400000">
            <a:off x="457200" y="5715000"/>
            <a:ext cx="15240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Line 5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57199" y="1361420"/>
            <a:ext cx="7620001" cy="0"/>
          </a:xfrm>
          <a:prstGeom prst="line">
            <a:avLst/>
          </a:prstGeom>
          <a:noFill/>
          <a:ln w="28575" cap="sq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66" name="Picture 4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74" cstate="print"/>
          <a:srcRect/>
          <a:stretch>
            <a:fillRect/>
          </a:stretch>
        </p:blipFill>
        <p:spPr bwMode="auto">
          <a:xfrm>
            <a:off x="2057400" y="1485245"/>
            <a:ext cx="914400" cy="66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8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75" cstate="print"/>
          <a:srcRect/>
          <a:stretch>
            <a:fillRect/>
          </a:stretch>
        </p:blipFill>
        <p:spPr bwMode="auto">
          <a:xfrm>
            <a:off x="685800" y="1466850"/>
            <a:ext cx="381000" cy="717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" name="Picture 9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76" cstate="print"/>
          <a:srcRect/>
          <a:stretch>
            <a:fillRect/>
          </a:stretch>
        </p:blipFill>
        <p:spPr bwMode="auto">
          <a:xfrm>
            <a:off x="1066800" y="1524000"/>
            <a:ext cx="685800" cy="596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8" name="Rectangle 77"/>
          <p:cNvSpPr/>
          <p:nvPr>
            <p:custDataLst>
              <p:tags r:id="rId18"/>
            </p:custDataLst>
          </p:nvPr>
        </p:nvSpPr>
        <p:spPr>
          <a:xfrm>
            <a:off x="533400" y="1437620"/>
            <a:ext cx="1295400" cy="77218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9" name="Rectangle 78"/>
          <p:cNvSpPr/>
          <p:nvPr>
            <p:custDataLst>
              <p:tags r:id="rId19"/>
            </p:custDataLst>
          </p:nvPr>
        </p:nvSpPr>
        <p:spPr>
          <a:xfrm>
            <a:off x="1905000" y="1437620"/>
            <a:ext cx="1295400" cy="77218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0" name="Picture 4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74" cstate="print"/>
          <a:srcRect/>
          <a:stretch>
            <a:fillRect/>
          </a:stretch>
        </p:blipFill>
        <p:spPr bwMode="auto">
          <a:xfrm>
            <a:off x="3429000" y="2343150"/>
            <a:ext cx="914400" cy="66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" name="Picture 8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75" cstate="print"/>
          <a:srcRect/>
          <a:stretch>
            <a:fillRect/>
          </a:stretch>
        </p:blipFill>
        <p:spPr bwMode="auto">
          <a:xfrm>
            <a:off x="2057400" y="2324100"/>
            <a:ext cx="381000" cy="717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3" name="Picture 9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76" cstate="print"/>
          <a:srcRect/>
          <a:stretch>
            <a:fillRect/>
          </a:stretch>
        </p:blipFill>
        <p:spPr bwMode="auto">
          <a:xfrm>
            <a:off x="2438400" y="2372380"/>
            <a:ext cx="685800" cy="596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6" name="Rectangle 85"/>
          <p:cNvSpPr/>
          <p:nvPr>
            <p:custDataLst>
              <p:tags r:id="rId23"/>
            </p:custDataLst>
          </p:nvPr>
        </p:nvSpPr>
        <p:spPr>
          <a:xfrm>
            <a:off x="1905000" y="2286000"/>
            <a:ext cx="1295400" cy="77218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7" name="Rectangle 86"/>
          <p:cNvSpPr/>
          <p:nvPr>
            <p:custDataLst>
              <p:tags r:id="rId24"/>
            </p:custDataLst>
          </p:nvPr>
        </p:nvSpPr>
        <p:spPr>
          <a:xfrm>
            <a:off x="3276600" y="2286000"/>
            <a:ext cx="1295400" cy="77218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8" name="Rectangle 87"/>
          <p:cNvSpPr/>
          <p:nvPr>
            <p:custDataLst>
              <p:tags r:id="rId25"/>
            </p:custDataLst>
          </p:nvPr>
        </p:nvSpPr>
        <p:spPr>
          <a:xfrm>
            <a:off x="6019800" y="2286000"/>
            <a:ext cx="1295400" cy="772180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9" name="Rectangle 88"/>
          <p:cNvSpPr/>
          <p:nvPr>
            <p:custDataLst>
              <p:tags r:id="rId26"/>
            </p:custDataLst>
          </p:nvPr>
        </p:nvSpPr>
        <p:spPr>
          <a:xfrm>
            <a:off x="4648200" y="2286000"/>
            <a:ext cx="1295400" cy="772180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91" name="Picture 6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77" cstate="print"/>
          <a:srcRect r="55708"/>
          <a:stretch>
            <a:fillRect/>
          </a:stretch>
        </p:blipFill>
        <p:spPr bwMode="auto">
          <a:xfrm>
            <a:off x="3524572" y="1547119"/>
            <a:ext cx="666428" cy="58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" name="Picture 6"/>
          <p:cNvPicPr>
            <a:picLocks noChangeAspect="1" noChangeArrowheads="1"/>
          </p:cNvPicPr>
          <p:nvPr>
            <p:custDataLst>
              <p:tags r:id="rId28"/>
            </p:custDataLst>
          </p:nvPr>
        </p:nvPicPr>
        <p:blipFill>
          <a:blip r:embed="rId77" cstate="print"/>
          <a:srcRect l="55708"/>
          <a:stretch>
            <a:fillRect/>
          </a:stretch>
        </p:blipFill>
        <p:spPr bwMode="auto">
          <a:xfrm>
            <a:off x="5029200" y="1547119"/>
            <a:ext cx="666428" cy="58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4" name="Rectangle 93"/>
          <p:cNvSpPr/>
          <p:nvPr>
            <p:custDataLst>
              <p:tags r:id="rId29"/>
            </p:custDataLst>
          </p:nvPr>
        </p:nvSpPr>
        <p:spPr>
          <a:xfrm>
            <a:off x="4648200" y="1437620"/>
            <a:ext cx="1295400" cy="772180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5" name="Rectangle 94"/>
          <p:cNvSpPr/>
          <p:nvPr>
            <p:custDataLst>
              <p:tags r:id="rId30"/>
            </p:custDataLst>
          </p:nvPr>
        </p:nvSpPr>
        <p:spPr>
          <a:xfrm>
            <a:off x="3276600" y="1437620"/>
            <a:ext cx="1295400" cy="772180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96" name="Picture 6"/>
          <p:cNvPicPr>
            <a:picLocks noChangeAspect="1" noChangeArrowheads="1"/>
          </p:cNvPicPr>
          <p:nvPr>
            <p:custDataLst>
              <p:tags r:id="rId31"/>
            </p:custDataLst>
          </p:nvPr>
        </p:nvPicPr>
        <p:blipFill>
          <a:blip r:embed="rId77" cstate="print"/>
          <a:srcRect r="55708"/>
          <a:stretch>
            <a:fillRect/>
          </a:stretch>
        </p:blipFill>
        <p:spPr bwMode="auto">
          <a:xfrm>
            <a:off x="4915544" y="2372380"/>
            <a:ext cx="666428" cy="58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" name="Picture 6"/>
          <p:cNvPicPr>
            <a:picLocks noChangeAspect="1" noChangeArrowheads="1"/>
          </p:cNvPicPr>
          <p:nvPr>
            <p:custDataLst>
              <p:tags r:id="rId32"/>
            </p:custDataLst>
          </p:nvPr>
        </p:nvPicPr>
        <p:blipFill>
          <a:blip r:embed="rId77" cstate="print"/>
          <a:srcRect l="55708"/>
          <a:stretch>
            <a:fillRect/>
          </a:stretch>
        </p:blipFill>
        <p:spPr bwMode="auto">
          <a:xfrm>
            <a:off x="6420172" y="2372380"/>
            <a:ext cx="666428" cy="58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" name="Picture 4"/>
          <p:cNvPicPr>
            <a:picLocks noChangeAspect="1" noChangeArrowheads="1"/>
          </p:cNvPicPr>
          <p:nvPr>
            <p:custDataLst>
              <p:tags r:id="rId33"/>
            </p:custDataLst>
          </p:nvPr>
        </p:nvPicPr>
        <p:blipFill>
          <a:blip r:embed="rId74" cstate="print"/>
          <a:srcRect/>
          <a:stretch>
            <a:fillRect/>
          </a:stretch>
        </p:blipFill>
        <p:spPr bwMode="auto">
          <a:xfrm>
            <a:off x="4800600" y="3182005"/>
            <a:ext cx="914400" cy="66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4" name="Picture 8"/>
          <p:cNvPicPr>
            <a:picLocks noChangeAspect="1" noChangeArrowheads="1"/>
          </p:cNvPicPr>
          <p:nvPr>
            <p:custDataLst>
              <p:tags r:id="rId34"/>
            </p:custDataLst>
          </p:nvPr>
        </p:nvPicPr>
        <p:blipFill>
          <a:blip r:embed="rId75" cstate="print"/>
          <a:srcRect/>
          <a:stretch>
            <a:fillRect/>
          </a:stretch>
        </p:blipFill>
        <p:spPr bwMode="auto">
          <a:xfrm>
            <a:off x="3429000" y="3172480"/>
            <a:ext cx="381000" cy="717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5" name="Picture 9"/>
          <p:cNvPicPr>
            <a:picLocks noChangeAspect="1" noChangeArrowheads="1"/>
          </p:cNvPicPr>
          <p:nvPr>
            <p:custDataLst>
              <p:tags r:id="rId35"/>
            </p:custDataLst>
          </p:nvPr>
        </p:nvPicPr>
        <p:blipFill>
          <a:blip r:embed="rId76" cstate="print"/>
          <a:srcRect/>
          <a:stretch>
            <a:fillRect/>
          </a:stretch>
        </p:blipFill>
        <p:spPr bwMode="auto">
          <a:xfrm>
            <a:off x="3810000" y="3210580"/>
            <a:ext cx="685800" cy="596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6" name="Rectangle 125"/>
          <p:cNvSpPr/>
          <p:nvPr>
            <p:custDataLst>
              <p:tags r:id="rId36"/>
            </p:custDataLst>
          </p:nvPr>
        </p:nvSpPr>
        <p:spPr>
          <a:xfrm>
            <a:off x="3276600" y="3134380"/>
            <a:ext cx="1295400" cy="762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7" name="Rectangle 126"/>
          <p:cNvSpPr/>
          <p:nvPr>
            <p:custDataLst>
              <p:tags r:id="rId37"/>
            </p:custDataLst>
          </p:nvPr>
        </p:nvSpPr>
        <p:spPr>
          <a:xfrm>
            <a:off x="4648200" y="3134380"/>
            <a:ext cx="1295400" cy="762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8" name="Rectangle 127"/>
          <p:cNvSpPr/>
          <p:nvPr>
            <p:custDataLst>
              <p:tags r:id="rId38"/>
            </p:custDataLst>
          </p:nvPr>
        </p:nvSpPr>
        <p:spPr>
          <a:xfrm>
            <a:off x="7391400" y="3134380"/>
            <a:ext cx="1295400" cy="762000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9" name="Rectangle 128"/>
          <p:cNvSpPr/>
          <p:nvPr>
            <p:custDataLst>
              <p:tags r:id="rId39"/>
            </p:custDataLst>
          </p:nvPr>
        </p:nvSpPr>
        <p:spPr>
          <a:xfrm>
            <a:off x="6019800" y="3134380"/>
            <a:ext cx="1295400" cy="762000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30" name="Picture 6"/>
          <p:cNvPicPr>
            <a:picLocks noChangeAspect="1" noChangeArrowheads="1"/>
          </p:cNvPicPr>
          <p:nvPr>
            <p:custDataLst>
              <p:tags r:id="rId40"/>
            </p:custDataLst>
          </p:nvPr>
        </p:nvPicPr>
        <p:blipFill>
          <a:blip r:embed="rId77" cstate="print"/>
          <a:srcRect r="55708"/>
          <a:stretch>
            <a:fillRect/>
          </a:stretch>
        </p:blipFill>
        <p:spPr bwMode="auto">
          <a:xfrm>
            <a:off x="6267772" y="3210580"/>
            <a:ext cx="666428" cy="58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1" name="Picture 6"/>
          <p:cNvPicPr>
            <a:picLocks noChangeAspect="1" noChangeArrowheads="1"/>
          </p:cNvPicPr>
          <p:nvPr>
            <p:custDataLst>
              <p:tags r:id="rId41"/>
            </p:custDataLst>
          </p:nvPr>
        </p:nvPicPr>
        <p:blipFill>
          <a:blip r:embed="rId77" cstate="print"/>
          <a:srcRect l="55708"/>
          <a:stretch>
            <a:fillRect/>
          </a:stretch>
        </p:blipFill>
        <p:spPr bwMode="auto">
          <a:xfrm>
            <a:off x="7772400" y="3210580"/>
            <a:ext cx="666428" cy="58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2" name="Picture 4"/>
          <p:cNvPicPr>
            <a:picLocks noChangeAspect="1" noChangeArrowheads="1"/>
          </p:cNvPicPr>
          <p:nvPr>
            <p:custDataLst>
              <p:tags r:id="rId42"/>
            </p:custDataLst>
          </p:nvPr>
        </p:nvPicPr>
        <p:blipFill>
          <a:blip r:embed="rId74" cstate="print"/>
          <a:srcRect/>
          <a:stretch>
            <a:fillRect/>
          </a:stretch>
        </p:blipFill>
        <p:spPr bwMode="auto">
          <a:xfrm>
            <a:off x="6172200" y="4020205"/>
            <a:ext cx="914400" cy="66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" name="Picture 8"/>
          <p:cNvPicPr>
            <a:picLocks noChangeAspect="1" noChangeArrowheads="1"/>
          </p:cNvPicPr>
          <p:nvPr>
            <p:custDataLst>
              <p:tags r:id="rId43"/>
            </p:custDataLst>
          </p:nvPr>
        </p:nvPicPr>
        <p:blipFill>
          <a:blip r:embed="rId75" cstate="print"/>
          <a:srcRect/>
          <a:stretch>
            <a:fillRect/>
          </a:stretch>
        </p:blipFill>
        <p:spPr bwMode="auto">
          <a:xfrm>
            <a:off x="4800600" y="4010680"/>
            <a:ext cx="381000" cy="717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4" name="Picture 9"/>
          <p:cNvPicPr>
            <a:picLocks noChangeAspect="1" noChangeArrowheads="1"/>
          </p:cNvPicPr>
          <p:nvPr>
            <p:custDataLst>
              <p:tags r:id="rId44"/>
            </p:custDataLst>
          </p:nvPr>
        </p:nvPicPr>
        <p:blipFill>
          <a:blip r:embed="rId76" cstate="print"/>
          <a:srcRect/>
          <a:stretch>
            <a:fillRect/>
          </a:stretch>
        </p:blipFill>
        <p:spPr bwMode="auto">
          <a:xfrm>
            <a:off x="5181600" y="4048780"/>
            <a:ext cx="685800" cy="596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5" name="Rectangle 134"/>
          <p:cNvSpPr/>
          <p:nvPr>
            <p:custDataLst>
              <p:tags r:id="rId45"/>
            </p:custDataLst>
          </p:nvPr>
        </p:nvSpPr>
        <p:spPr>
          <a:xfrm>
            <a:off x="4648200" y="3972580"/>
            <a:ext cx="1295400" cy="762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6" name="Rectangle 135"/>
          <p:cNvSpPr/>
          <p:nvPr>
            <p:custDataLst>
              <p:tags r:id="rId46"/>
            </p:custDataLst>
          </p:nvPr>
        </p:nvSpPr>
        <p:spPr>
          <a:xfrm>
            <a:off x="6019800" y="3972580"/>
            <a:ext cx="1295400" cy="762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7" name="Rectangle 136"/>
          <p:cNvSpPr/>
          <p:nvPr>
            <p:custDataLst>
              <p:tags r:id="rId47"/>
            </p:custDataLst>
          </p:nvPr>
        </p:nvSpPr>
        <p:spPr>
          <a:xfrm>
            <a:off x="7391400" y="3972580"/>
            <a:ext cx="1295400" cy="762000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38" name="Picture 6"/>
          <p:cNvPicPr>
            <a:picLocks noChangeAspect="1" noChangeArrowheads="1"/>
          </p:cNvPicPr>
          <p:nvPr>
            <p:custDataLst>
              <p:tags r:id="rId48"/>
            </p:custDataLst>
          </p:nvPr>
        </p:nvPicPr>
        <p:blipFill>
          <a:blip r:embed="rId77" cstate="print"/>
          <a:srcRect r="55708"/>
          <a:stretch>
            <a:fillRect/>
          </a:stretch>
        </p:blipFill>
        <p:spPr bwMode="auto">
          <a:xfrm>
            <a:off x="7639372" y="4048780"/>
            <a:ext cx="666428" cy="58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9" name="Freeform 138"/>
          <p:cNvSpPr/>
          <p:nvPr>
            <p:custDataLst>
              <p:tags r:id="rId49"/>
            </p:custDataLst>
          </p:nvPr>
        </p:nvSpPr>
        <p:spPr>
          <a:xfrm>
            <a:off x="8763000" y="3972580"/>
            <a:ext cx="381000" cy="772180"/>
          </a:xfrm>
          <a:custGeom>
            <a:avLst/>
            <a:gdLst>
              <a:gd name="connsiteX0" fmla="*/ 0 w 304800"/>
              <a:gd name="connsiteY0" fmla="*/ 0 h 914400"/>
              <a:gd name="connsiteX1" fmla="*/ 304800 w 304800"/>
              <a:gd name="connsiteY1" fmla="*/ 0 h 914400"/>
              <a:gd name="connsiteX2" fmla="*/ 304800 w 304800"/>
              <a:gd name="connsiteY2" fmla="*/ 914400 h 914400"/>
              <a:gd name="connsiteX3" fmla="*/ 0 w 304800"/>
              <a:gd name="connsiteY3" fmla="*/ 914400 h 914400"/>
              <a:gd name="connsiteX4" fmla="*/ 0 w 304800"/>
              <a:gd name="connsiteY4" fmla="*/ 0 h 914400"/>
              <a:gd name="connsiteX0" fmla="*/ 0 w 305594"/>
              <a:gd name="connsiteY0" fmla="*/ 0 h 914400"/>
              <a:gd name="connsiteX1" fmla="*/ 304800 w 305594"/>
              <a:gd name="connsiteY1" fmla="*/ 0 h 914400"/>
              <a:gd name="connsiteX2" fmla="*/ 304800 w 305594"/>
              <a:gd name="connsiteY2" fmla="*/ 381000 h 914400"/>
              <a:gd name="connsiteX3" fmla="*/ 304800 w 305594"/>
              <a:gd name="connsiteY3" fmla="*/ 914400 h 914400"/>
              <a:gd name="connsiteX4" fmla="*/ 0 w 305594"/>
              <a:gd name="connsiteY4" fmla="*/ 914400 h 914400"/>
              <a:gd name="connsiteX5" fmla="*/ 0 w 305594"/>
              <a:gd name="connsiteY5" fmla="*/ 0 h 914400"/>
              <a:gd name="connsiteX0" fmla="*/ 304800 w 396240"/>
              <a:gd name="connsiteY0" fmla="*/ 381000 h 914400"/>
              <a:gd name="connsiteX1" fmla="*/ 304800 w 396240"/>
              <a:gd name="connsiteY1" fmla="*/ 914400 h 914400"/>
              <a:gd name="connsiteX2" fmla="*/ 0 w 396240"/>
              <a:gd name="connsiteY2" fmla="*/ 914400 h 914400"/>
              <a:gd name="connsiteX3" fmla="*/ 0 w 396240"/>
              <a:gd name="connsiteY3" fmla="*/ 0 h 914400"/>
              <a:gd name="connsiteX4" fmla="*/ 304800 w 396240"/>
              <a:gd name="connsiteY4" fmla="*/ 0 h 914400"/>
              <a:gd name="connsiteX5" fmla="*/ 396240 w 396240"/>
              <a:gd name="connsiteY5" fmla="*/ 472440 h 914400"/>
              <a:gd name="connsiteX0" fmla="*/ 304800 w 305594"/>
              <a:gd name="connsiteY0" fmla="*/ 381000 h 914400"/>
              <a:gd name="connsiteX1" fmla="*/ 304800 w 305594"/>
              <a:gd name="connsiteY1" fmla="*/ 914400 h 914400"/>
              <a:gd name="connsiteX2" fmla="*/ 0 w 305594"/>
              <a:gd name="connsiteY2" fmla="*/ 914400 h 914400"/>
              <a:gd name="connsiteX3" fmla="*/ 0 w 305594"/>
              <a:gd name="connsiteY3" fmla="*/ 0 h 914400"/>
              <a:gd name="connsiteX4" fmla="*/ 304800 w 305594"/>
              <a:gd name="connsiteY4" fmla="*/ 0 h 914400"/>
              <a:gd name="connsiteX0" fmla="*/ 304800 w 304800"/>
              <a:gd name="connsiteY0" fmla="*/ 914400 h 914400"/>
              <a:gd name="connsiteX1" fmla="*/ 0 w 304800"/>
              <a:gd name="connsiteY1" fmla="*/ 914400 h 914400"/>
              <a:gd name="connsiteX2" fmla="*/ 0 w 304800"/>
              <a:gd name="connsiteY2" fmla="*/ 0 h 914400"/>
              <a:gd name="connsiteX3" fmla="*/ 304800 w 304800"/>
              <a:gd name="connsiteY3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" h="914400">
                <a:moveTo>
                  <a:pt x="304800" y="914400"/>
                </a:moveTo>
                <a:lnTo>
                  <a:pt x="0" y="914400"/>
                </a:lnTo>
                <a:lnTo>
                  <a:pt x="0" y="0"/>
                </a:lnTo>
                <a:lnTo>
                  <a:pt x="304800" y="0"/>
                </a:lnTo>
              </a:path>
            </a:pathLst>
          </a:cu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47" name="Picture 4"/>
          <p:cNvPicPr>
            <a:picLocks noChangeAspect="1" noChangeArrowheads="1"/>
          </p:cNvPicPr>
          <p:nvPr>
            <p:custDataLst>
              <p:tags r:id="rId50"/>
            </p:custDataLst>
          </p:nvPr>
        </p:nvPicPr>
        <p:blipFill>
          <a:blip r:embed="rId74" cstate="print"/>
          <a:srcRect/>
          <a:stretch>
            <a:fillRect/>
          </a:stretch>
        </p:blipFill>
        <p:spPr bwMode="auto">
          <a:xfrm>
            <a:off x="6172200" y="3181350"/>
            <a:ext cx="914400" cy="66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8" name="Rectangle 147"/>
          <p:cNvSpPr/>
          <p:nvPr>
            <p:custDataLst>
              <p:tags r:id="rId51"/>
            </p:custDataLst>
          </p:nvPr>
        </p:nvSpPr>
        <p:spPr>
          <a:xfrm>
            <a:off x="6019800" y="3133725"/>
            <a:ext cx="1295400" cy="762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9" name="Rectangle 148"/>
          <p:cNvSpPr/>
          <p:nvPr>
            <p:custDataLst>
              <p:tags r:id="rId52"/>
            </p:custDataLst>
          </p:nvPr>
        </p:nvSpPr>
        <p:spPr>
          <a:xfrm>
            <a:off x="7391400" y="3133725"/>
            <a:ext cx="1295400" cy="762000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50" name="Picture 6"/>
          <p:cNvPicPr>
            <a:picLocks noChangeAspect="1" noChangeArrowheads="1"/>
          </p:cNvPicPr>
          <p:nvPr>
            <p:custDataLst>
              <p:tags r:id="rId53"/>
            </p:custDataLst>
          </p:nvPr>
        </p:nvPicPr>
        <p:blipFill>
          <a:blip r:embed="rId77" cstate="print"/>
          <a:srcRect r="55708"/>
          <a:stretch>
            <a:fillRect/>
          </a:stretch>
        </p:blipFill>
        <p:spPr bwMode="auto">
          <a:xfrm>
            <a:off x="7639372" y="3209925"/>
            <a:ext cx="666428" cy="58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1" name="Freeform 150"/>
          <p:cNvSpPr/>
          <p:nvPr>
            <p:custDataLst>
              <p:tags r:id="rId54"/>
            </p:custDataLst>
          </p:nvPr>
        </p:nvSpPr>
        <p:spPr>
          <a:xfrm>
            <a:off x="8763000" y="3133725"/>
            <a:ext cx="381000" cy="772180"/>
          </a:xfrm>
          <a:custGeom>
            <a:avLst/>
            <a:gdLst>
              <a:gd name="connsiteX0" fmla="*/ 0 w 304800"/>
              <a:gd name="connsiteY0" fmla="*/ 0 h 914400"/>
              <a:gd name="connsiteX1" fmla="*/ 304800 w 304800"/>
              <a:gd name="connsiteY1" fmla="*/ 0 h 914400"/>
              <a:gd name="connsiteX2" fmla="*/ 304800 w 304800"/>
              <a:gd name="connsiteY2" fmla="*/ 914400 h 914400"/>
              <a:gd name="connsiteX3" fmla="*/ 0 w 304800"/>
              <a:gd name="connsiteY3" fmla="*/ 914400 h 914400"/>
              <a:gd name="connsiteX4" fmla="*/ 0 w 304800"/>
              <a:gd name="connsiteY4" fmla="*/ 0 h 914400"/>
              <a:gd name="connsiteX0" fmla="*/ 0 w 305594"/>
              <a:gd name="connsiteY0" fmla="*/ 0 h 914400"/>
              <a:gd name="connsiteX1" fmla="*/ 304800 w 305594"/>
              <a:gd name="connsiteY1" fmla="*/ 0 h 914400"/>
              <a:gd name="connsiteX2" fmla="*/ 304800 w 305594"/>
              <a:gd name="connsiteY2" fmla="*/ 381000 h 914400"/>
              <a:gd name="connsiteX3" fmla="*/ 304800 w 305594"/>
              <a:gd name="connsiteY3" fmla="*/ 914400 h 914400"/>
              <a:gd name="connsiteX4" fmla="*/ 0 w 305594"/>
              <a:gd name="connsiteY4" fmla="*/ 914400 h 914400"/>
              <a:gd name="connsiteX5" fmla="*/ 0 w 305594"/>
              <a:gd name="connsiteY5" fmla="*/ 0 h 914400"/>
              <a:gd name="connsiteX0" fmla="*/ 304800 w 396240"/>
              <a:gd name="connsiteY0" fmla="*/ 381000 h 914400"/>
              <a:gd name="connsiteX1" fmla="*/ 304800 w 396240"/>
              <a:gd name="connsiteY1" fmla="*/ 914400 h 914400"/>
              <a:gd name="connsiteX2" fmla="*/ 0 w 396240"/>
              <a:gd name="connsiteY2" fmla="*/ 914400 h 914400"/>
              <a:gd name="connsiteX3" fmla="*/ 0 w 396240"/>
              <a:gd name="connsiteY3" fmla="*/ 0 h 914400"/>
              <a:gd name="connsiteX4" fmla="*/ 304800 w 396240"/>
              <a:gd name="connsiteY4" fmla="*/ 0 h 914400"/>
              <a:gd name="connsiteX5" fmla="*/ 396240 w 396240"/>
              <a:gd name="connsiteY5" fmla="*/ 472440 h 914400"/>
              <a:gd name="connsiteX0" fmla="*/ 304800 w 305594"/>
              <a:gd name="connsiteY0" fmla="*/ 381000 h 914400"/>
              <a:gd name="connsiteX1" fmla="*/ 304800 w 305594"/>
              <a:gd name="connsiteY1" fmla="*/ 914400 h 914400"/>
              <a:gd name="connsiteX2" fmla="*/ 0 w 305594"/>
              <a:gd name="connsiteY2" fmla="*/ 914400 h 914400"/>
              <a:gd name="connsiteX3" fmla="*/ 0 w 305594"/>
              <a:gd name="connsiteY3" fmla="*/ 0 h 914400"/>
              <a:gd name="connsiteX4" fmla="*/ 304800 w 305594"/>
              <a:gd name="connsiteY4" fmla="*/ 0 h 914400"/>
              <a:gd name="connsiteX0" fmla="*/ 304800 w 304800"/>
              <a:gd name="connsiteY0" fmla="*/ 914400 h 914400"/>
              <a:gd name="connsiteX1" fmla="*/ 0 w 304800"/>
              <a:gd name="connsiteY1" fmla="*/ 914400 h 914400"/>
              <a:gd name="connsiteX2" fmla="*/ 0 w 304800"/>
              <a:gd name="connsiteY2" fmla="*/ 0 h 914400"/>
              <a:gd name="connsiteX3" fmla="*/ 304800 w 304800"/>
              <a:gd name="connsiteY3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" h="914400">
                <a:moveTo>
                  <a:pt x="304800" y="914400"/>
                </a:moveTo>
                <a:lnTo>
                  <a:pt x="0" y="914400"/>
                </a:lnTo>
                <a:lnTo>
                  <a:pt x="0" y="0"/>
                </a:lnTo>
                <a:lnTo>
                  <a:pt x="304800" y="0"/>
                </a:lnTo>
              </a:path>
            </a:pathLst>
          </a:cu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2" name="Rectangle 151"/>
          <p:cNvSpPr/>
          <p:nvPr>
            <p:custDataLst>
              <p:tags r:id="rId55"/>
            </p:custDataLst>
          </p:nvPr>
        </p:nvSpPr>
        <p:spPr>
          <a:xfrm>
            <a:off x="3276600" y="3133725"/>
            <a:ext cx="2667000" cy="762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54" name="Straight Connector 153"/>
          <p:cNvCxnSpPr>
            <a:stCxn id="152" idx="2"/>
            <a:endCxn id="152" idx="0"/>
          </p:cNvCxnSpPr>
          <p:nvPr>
            <p:custDataLst>
              <p:tags r:id="rId56"/>
            </p:custDataLst>
          </p:nvPr>
        </p:nvCxnSpPr>
        <p:spPr>
          <a:xfrm rot="5400000" flipH="1">
            <a:off x="4229100" y="3514725"/>
            <a:ext cx="762000" cy="0"/>
          </a:xfrm>
          <a:prstGeom prst="line">
            <a:avLst/>
          </a:prstGeom>
          <a:ln w="28575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6" name="Picture 4"/>
          <p:cNvPicPr>
            <a:picLocks noChangeAspect="1" noChangeArrowheads="1"/>
          </p:cNvPicPr>
          <p:nvPr>
            <p:custDataLst>
              <p:tags r:id="rId57"/>
            </p:custDataLst>
          </p:nvPr>
        </p:nvPicPr>
        <p:blipFill>
          <a:blip r:embed="rId74" cstate="print"/>
          <a:srcRect/>
          <a:stretch>
            <a:fillRect/>
          </a:stretch>
        </p:blipFill>
        <p:spPr bwMode="auto">
          <a:xfrm>
            <a:off x="7543800" y="4019550"/>
            <a:ext cx="914400" cy="66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7" name="Picture 8"/>
          <p:cNvPicPr>
            <a:picLocks noChangeAspect="1" noChangeArrowheads="1"/>
          </p:cNvPicPr>
          <p:nvPr>
            <p:custDataLst>
              <p:tags r:id="rId58"/>
            </p:custDataLst>
          </p:nvPr>
        </p:nvPicPr>
        <p:blipFill>
          <a:blip r:embed="rId75" cstate="print"/>
          <a:srcRect/>
          <a:stretch>
            <a:fillRect/>
          </a:stretch>
        </p:blipFill>
        <p:spPr bwMode="auto">
          <a:xfrm>
            <a:off x="6172200" y="4010025"/>
            <a:ext cx="381000" cy="717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8" name="Picture 9"/>
          <p:cNvPicPr>
            <a:picLocks noChangeAspect="1" noChangeArrowheads="1"/>
          </p:cNvPicPr>
          <p:nvPr>
            <p:custDataLst>
              <p:tags r:id="rId59"/>
            </p:custDataLst>
          </p:nvPr>
        </p:nvPicPr>
        <p:blipFill>
          <a:blip r:embed="rId76" cstate="print"/>
          <a:srcRect/>
          <a:stretch>
            <a:fillRect/>
          </a:stretch>
        </p:blipFill>
        <p:spPr bwMode="auto">
          <a:xfrm>
            <a:off x="6553200" y="4048125"/>
            <a:ext cx="685800" cy="596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9" name="Rectangle 158"/>
          <p:cNvSpPr/>
          <p:nvPr>
            <p:custDataLst>
              <p:tags r:id="rId60"/>
            </p:custDataLst>
          </p:nvPr>
        </p:nvSpPr>
        <p:spPr>
          <a:xfrm>
            <a:off x="6019800" y="3971925"/>
            <a:ext cx="1295400" cy="762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0" name="Rectangle 159"/>
          <p:cNvSpPr/>
          <p:nvPr>
            <p:custDataLst>
              <p:tags r:id="rId61"/>
            </p:custDataLst>
          </p:nvPr>
        </p:nvSpPr>
        <p:spPr>
          <a:xfrm>
            <a:off x="7391400" y="3971925"/>
            <a:ext cx="1295400" cy="762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68" name="Picture 4"/>
          <p:cNvPicPr>
            <a:picLocks noChangeAspect="1" noChangeArrowheads="1"/>
          </p:cNvPicPr>
          <p:nvPr>
            <p:custDataLst>
              <p:tags r:id="rId62"/>
            </p:custDataLst>
          </p:nvPr>
        </p:nvPicPr>
        <p:blipFill>
          <a:blip r:embed="rId74" cstate="print"/>
          <a:srcRect/>
          <a:stretch>
            <a:fillRect/>
          </a:stretch>
        </p:blipFill>
        <p:spPr bwMode="auto">
          <a:xfrm>
            <a:off x="7543800" y="4848225"/>
            <a:ext cx="914400" cy="66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9" name="Picture 8"/>
          <p:cNvPicPr>
            <a:picLocks noChangeAspect="1" noChangeArrowheads="1"/>
          </p:cNvPicPr>
          <p:nvPr>
            <p:custDataLst>
              <p:tags r:id="rId63"/>
            </p:custDataLst>
          </p:nvPr>
        </p:nvPicPr>
        <p:blipFill>
          <a:blip r:embed="rId75" cstate="print"/>
          <a:srcRect/>
          <a:stretch>
            <a:fillRect/>
          </a:stretch>
        </p:blipFill>
        <p:spPr bwMode="auto">
          <a:xfrm>
            <a:off x="6172200" y="4838700"/>
            <a:ext cx="381000" cy="717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0" name="Picture 9"/>
          <p:cNvPicPr>
            <a:picLocks noChangeAspect="1" noChangeArrowheads="1"/>
          </p:cNvPicPr>
          <p:nvPr>
            <p:custDataLst>
              <p:tags r:id="rId64"/>
            </p:custDataLst>
          </p:nvPr>
        </p:nvPicPr>
        <p:blipFill>
          <a:blip r:embed="rId76" cstate="print"/>
          <a:srcRect/>
          <a:stretch>
            <a:fillRect/>
          </a:stretch>
        </p:blipFill>
        <p:spPr bwMode="auto">
          <a:xfrm>
            <a:off x="6553200" y="4876800"/>
            <a:ext cx="685800" cy="596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1" name="Rectangle 170"/>
          <p:cNvSpPr/>
          <p:nvPr>
            <p:custDataLst>
              <p:tags r:id="rId65"/>
            </p:custDataLst>
          </p:nvPr>
        </p:nvSpPr>
        <p:spPr>
          <a:xfrm>
            <a:off x="6019800" y="4800600"/>
            <a:ext cx="1295400" cy="762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2" name="Rectangle 171"/>
          <p:cNvSpPr/>
          <p:nvPr>
            <p:custDataLst>
              <p:tags r:id="rId66"/>
            </p:custDataLst>
          </p:nvPr>
        </p:nvSpPr>
        <p:spPr>
          <a:xfrm>
            <a:off x="7391400" y="4800600"/>
            <a:ext cx="1295400" cy="762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3" name="Freeform 172"/>
          <p:cNvSpPr/>
          <p:nvPr>
            <p:custDataLst>
              <p:tags r:id="rId67"/>
            </p:custDataLst>
          </p:nvPr>
        </p:nvSpPr>
        <p:spPr>
          <a:xfrm>
            <a:off x="8763000" y="4800600"/>
            <a:ext cx="381000" cy="772180"/>
          </a:xfrm>
          <a:custGeom>
            <a:avLst/>
            <a:gdLst>
              <a:gd name="connsiteX0" fmla="*/ 0 w 304800"/>
              <a:gd name="connsiteY0" fmla="*/ 0 h 914400"/>
              <a:gd name="connsiteX1" fmla="*/ 304800 w 304800"/>
              <a:gd name="connsiteY1" fmla="*/ 0 h 914400"/>
              <a:gd name="connsiteX2" fmla="*/ 304800 w 304800"/>
              <a:gd name="connsiteY2" fmla="*/ 914400 h 914400"/>
              <a:gd name="connsiteX3" fmla="*/ 0 w 304800"/>
              <a:gd name="connsiteY3" fmla="*/ 914400 h 914400"/>
              <a:gd name="connsiteX4" fmla="*/ 0 w 304800"/>
              <a:gd name="connsiteY4" fmla="*/ 0 h 914400"/>
              <a:gd name="connsiteX0" fmla="*/ 0 w 305594"/>
              <a:gd name="connsiteY0" fmla="*/ 0 h 914400"/>
              <a:gd name="connsiteX1" fmla="*/ 304800 w 305594"/>
              <a:gd name="connsiteY1" fmla="*/ 0 h 914400"/>
              <a:gd name="connsiteX2" fmla="*/ 304800 w 305594"/>
              <a:gd name="connsiteY2" fmla="*/ 381000 h 914400"/>
              <a:gd name="connsiteX3" fmla="*/ 304800 w 305594"/>
              <a:gd name="connsiteY3" fmla="*/ 914400 h 914400"/>
              <a:gd name="connsiteX4" fmla="*/ 0 w 305594"/>
              <a:gd name="connsiteY4" fmla="*/ 914400 h 914400"/>
              <a:gd name="connsiteX5" fmla="*/ 0 w 305594"/>
              <a:gd name="connsiteY5" fmla="*/ 0 h 914400"/>
              <a:gd name="connsiteX0" fmla="*/ 304800 w 396240"/>
              <a:gd name="connsiteY0" fmla="*/ 381000 h 914400"/>
              <a:gd name="connsiteX1" fmla="*/ 304800 w 396240"/>
              <a:gd name="connsiteY1" fmla="*/ 914400 h 914400"/>
              <a:gd name="connsiteX2" fmla="*/ 0 w 396240"/>
              <a:gd name="connsiteY2" fmla="*/ 914400 h 914400"/>
              <a:gd name="connsiteX3" fmla="*/ 0 w 396240"/>
              <a:gd name="connsiteY3" fmla="*/ 0 h 914400"/>
              <a:gd name="connsiteX4" fmla="*/ 304800 w 396240"/>
              <a:gd name="connsiteY4" fmla="*/ 0 h 914400"/>
              <a:gd name="connsiteX5" fmla="*/ 396240 w 396240"/>
              <a:gd name="connsiteY5" fmla="*/ 472440 h 914400"/>
              <a:gd name="connsiteX0" fmla="*/ 304800 w 305594"/>
              <a:gd name="connsiteY0" fmla="*/ 381000 h 914400"/>
              <a:gd name="connsiteX1" fmla="*/ 304800 w 305594"/>
              <a:gd name="connsiteY1" fmla="*/ 914400 h 914400"/>
              <a:gd name="connsiteX2" fmla="*/ 0 w 305594"/>
              <a:gd name="connsiteY2" fmla="*/ 914400 h 914400"/>
              <a:gd name="connsiteX3" fmla="*/ 0 w 305594"/>
              <a:gd name="connsiteY3" fmla="*/ 0 h 914400"/>
              <a:gd name="connsiteX4" fmla="*/ 304800 w 305594"/>
              <a:gd name="connsiteY4" fmla="*/ 0 h 914400"/>
              <a:gd name="connsiteX0" fmla="*/ 304800 w 304800"/>
              <a:gd name="connsiteY0" fmla="*/ 914400 h 914400"/>
              <a:gd name="connsiteX1" fmla="*/ 0 w 304800"/>
              <a:gd name="connsiteY1" fmla="*/ 914400 h 914400"/>
              <a:gd name="connsiteX2" fmla="*/ 0 w 304800"/>
              <a:gd name="connsiteY2" fmla="*/ 0 h 914400"/>
              <a:gd name="connsiteX3" fmla="*/ 304800 w 304800"/>
              <a:gd name="connsiteY3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" h="914400">
                <a:moveTo>
                  <a:pt x="304800" y="914400"/>
                </a:moveTo>
                <a:lnTo>
                  <a:pt x="0" y="914400"/>
                </a:lnTo>
                <a:lnTo>
                  <a:pt x="0" y="0"/>
                </a:lnTo>
                <a:lnTo>
                  <a:pt x="304800" y="0"/>
                </a:lnTo>
              </a:path>
            </a:pathLst>
          </a:cu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74" name="Picture 8"/>
          <p:cNvPicPr>
            <a:picLocks noChangeAspect="1" noChangeArrowheads="1"/>
          </p:cNvPicPr>
          <p:nvPr>
            <p:custDataLst>
              <p:tags r:id="rId68"/>
            </p:custDataLst>
          </p:nvPr>
        </p:nvPicPr>
        <p:blipFill>
          <a:blip r:embed="rId75" cstate="print"/>
          <a:srcRect/>
          <a:stretch>
            <a:fillRect/>
          </a:stretch>
        </p:blipFill>
        <p:spPr bwMode="auto">
          <a:xfrm>
            <a:off x="7543800" y="4838700"/>
            <a:ext cx="381000" cy="717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5" name="Picture 9"/>
          <p:cNvPicPr>
            <a:picLocks noChangeAspect="1" noChangeArrowheads="1"/>
          </p:cNvPicPr>
          <p:nvPr>
            <p:custDataLst>
              <p:tags r:id="rId69"/>
            </p:custDataLst>
          </p:nvPr>
        </p:nvPicPr>
        <p:blipFill>
          <a:blip r:embed="rId76" cstate="print"/>
          <a:srcRect/>
          <a:stretch>
            <a:fillRect/>
          </a:stretch>
        </p:blipFill>
        <p:spPr bwMode="auto">
          <a:xfrm>
            <a:off x="7924800" y="4876800"/>
            <a:ext cx="685800" cy="596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6" name="Rectangle 175"/>
          <p:cNvSpPr/>
          <p:nvPr>
            <p:custDataLst>
              <p:tags r:id="rId70"/>
            </p:custDataLst>
          </p:nvPr>
        </p:nvSpPr>
        <p:spPr>
          <a:xfrm>
            <a:off x="7391400" y="4800600"/>
            <a:ext cx="1295400" cy="762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7" name="Freeform 176"/>
          <p:cNvSpPr/>
          <p:nvPr>
            <p:custDataLst>
              <p:tags r:id="rId71"/>
            </p:custDataLst>
          </p:nvPr>
        </p:nvSpPr>
        <p:spPr>
          <a:xfrm>
            <a:off x="8763000" y="4800600"/>
            <a:ext cx="381000" cy="772180"/>
          </a:xfrm>
          <a:custGeom>
            <a:avLst/>
            <a:gdLst>
              <a:gd name="connsiteX0" fmla="*/ 0 w 304800"/>
              <a:gd name="connsiteY0" fmla="*/ 0 h 914400"/>
              <a:gd name="connsiteX1" fmla="*/ 304800 w 304800"/>
              <a:gd name="connsiteY1" fmla="*/ 0 h 914400"/>
              <a:gd name="connsiteX2" fmla="*/ 304800 w 304800"/>
              <a:gd name="connsiteY2" fmla="*/ 914400 h 914400"/>
              <a:gd name="connsiteX3" fmla="*/ 0 w 304800"/>
              <a:gd name="connsiteY3" fmla="*/ 914400 h 914400"/>
              <a:gd name="connsiteX4" fmla="*/ 0 w 304800"/>
              <a:gd name="connsiteY4" fmla="*/ 0 h 914400"/>
              <a:gd name="connsiteX0" fmla="*/ 0 w 305594"/>
              <a:gd name="connsiteY0" fmla="*/ 0 h 914400"/>
              <a:gd name="connsiteX1" fmla="*/ 304800 w 305594"/>
              <a:gd name="connsiteY1" fmla="*/ 0 h 914400"/>
              <a:gd name="connsiteX2" fmla="*/ 304800 w 305594"/>
              <a:gd name="connsiteY2" fmla="*/ 381000 h 914400"/>
              <a:gd name="connsiteX3" fmla="*/ 304800 w 305594"/>
              <a:gd name="connsiteY3" fmla="*/ 914400 h 914400"/>
              <a:gd name="connsiteX4" fmla="*/ 0 w 305594"/>
              <a:gd name="connsiteY4" fmla="*/ 914400 h 914400"/>
              <a:gd name="connsiteX5" fmla="*/ 0 w 305594"/>
              <a:gd name="connsiteY5" fmla="*/ 0 h 914400"/>
              <a:gd name="connsiteX0" fmla="*/ 304800 w 396240"/>
              <a:gd name="connsiteY0" fmla="*/ 381000 h 914400"/>
              <a:gd name="connsiteX1" fmla="*/ 304800 w 396240"/>
              <a:gd name="connsiteY1" fmla="*/ 914400 h 914400"/>
              <a:gd name="connsiteX2" fmla="*/ 0 w 396240"/>
              <a:gd name="connsiteY2" fmla="*/ 914400 h 914400"/>
              <a:gd name="connsiteX3" fmla="*/ 0 w 396240"/>
              <a:gd name="connsiteY3" fmla="*/ 0 h 914400"/>
              <a:gd name="connsiteX4" fmla="*/ 304800 w 396240"/>
              <a:gd name="connsiteY4" fmla="*/ 0 h 914400"/>
              <a:gd name="connsiteX5" fmla="*/ 396240 w 396240"/>
              <a:gd name="connsiteY5" fmla="*/ 472440 h 914400"/>
              <a:gd name="connsiteX0" fmla="*/ 304800 w 305594"/>
              <a:gd name="connsiteY0" fmla="*/ 381000 h 914400"/>
              <a:gd name="connsiteX1" fmla="*/ 304800 w 305594"/>
              <a:gd name="connsiteY1" fmla="*/ 914400 h 914400"/>
              <a:gd name="connsiteX2" fmla="*/ 0 w 305594"/>
              <a:gd name="connsiteY2" fmla="*/ 914400 h 914400"/>
              <a:gd name="connsiteX3" fmla="*/ 0 w 305594"/>
              <a:gd name="connsiteY3" fmla="*/ 0 h 914400"/>
              <a:gd name="connsiteX4" fmla="*/ 304800 w 305594"/>
              <a:gd name="connsiteY4" fmla="*/ 0 h 914400"/>
              <a:gd name="connsiteX0" fmla="*/ 304800 w 304800"/>
              <a:gd name="connsiteY0" fmla="*/ 914400 h 914400"/>
              <a:gd name="connsiteX1" fmla="*/ 0 w 304800"/>
              <a:gd name="connsiteY1" fmla="*/ 914400 h 914400"/>
              <a:gd name="connsiteX2" fmla="*/ 0 w 304800"/>
              <a:gd name="connsiteY2" fmla="*/ 0 h 914400"/>
              <a:gd name="connsiteX3" fmla="*/ 304800 w 304800"/>
              <a:gd name="connsiteY3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" h="914400">
                <a:moveTo>
                  <a:pt x="304800" y="914400"/>
                </a:moveTo>
                <a:lnTo>
                  <a:pt x="0" y="914400"/>
                </a:lnTo>
                <a:lnTo>
                  <a:pt x="0" y="0"/>
                </a:lnTo>
                <a:lnTo>
                  <a:pt x="304800" y="0"/>
                </a:lnTo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291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27" grpId="0" animBg="1"/>
      <p:bldP spid="128" grpId="0" animBg="1"/>
      <p:bldP spid="129" grpId="0" animBg="1"/>
      <p:bldP spid="135" grpId="0" animBg="1"/>
      <p:bldP spid="136" grpId="0" animBg="1"/>
      <p:bldP spid="137" grpId="0" animBg="1"/>
      <p:bldP spid="148" grpId="0" animBg="1"/>
      <p:bldP spid="149" grpId="0" animBg="1"/>
      <p:bldP spid="151" grpId="0" animBg="1"/>
      <p:bldP spid="152" grpId="0" animBg="1"/>
      <p:bldP spid="159" grpId="0" animBg="1"/>
      <p:bldP spid="160" grpId="0" animBg="1"/>
      <p:bldP spid="171" grpId="0" animBg="1"/>
      <p:bldP spid="172" grpId="0" animBg="1"/>
      <p:bldP spid="173" grpId="0" animBg="1"/>
      <p:bldP spid="176" grpId="0" animBg="1"/>
      <p:bldP spid="1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roup 156"/>
          <p:cNvGrpSpPr/>
          <p:nvPr>
            <p:custDataLst>
              <p:tags r:id="rId1"/>
            </p:custDataLst>
          </p:nvPr>
        </p:nvGrpSpPr>
        <p:grpSpPr>
          <a:xfrm>
            <a:off x="1828800" y="457200"/>
            <a:ext cx="7086600" cy="5334000"/>
            <a:chOff x="1828800" y="457200"/>
            <a:chExt cx="7086600" cy="5334000"/>
          </a:xfrm>
        </p:grpSpPr>
        <p:sp>
          <p:nvSpPr>
            <p:cNvPr id="133" name="Right Triangle 132"/>
            <p:cNvSpPr/>
            <p:nvPr>
              <p:custDataLst>
                <p:tags r:id="rId107"/>
              </p:custDataLst>
            </p:nvPr>
          </p:nvSpPr>
          <p:spPr>
            <a:xfrm rot="10800000">
              <a:off x="7696200" y="9144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>
              <p:custDataLst>
                <p:tags r:id="rId108"/>
              </p:custDataLst>
            </p:nvPr>
          </p:nvSpPr>
          <p:spPr>
            <a:xfrm>
              <a:off x="8001000" y="457200"/>
              <a:ext cx="914400" cy="5334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>
              <p:custDataLst>
                <p:tags r:id="rId109"/>
              </p:custDataLst>
            </p:nvPr>
          </p:nvSpPr>
          <p:spPr>
            <a:xfrm>
              <a:off x="1828800" y="457200"/>
              <a:ext cx="1143000" cy="3048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/>
            <p:cNvSpPr/>
            <p:nvPr>
              <p:custDataLst>
                <p:tags r:id="rId110"/>
              </p:custDataLst>
            </p:nvPr>
          </p:nvSpPr>
          <p:spPr>
            <a:xfrm>
              <a:off x="2057400" y="457200"/>
              <a:ext cx="6400800" cy="6096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ight Triangle 127"/>
            <p:cNvSpPr/>
            <p:nvPr>
              <p:custDataLst>
                <p:tags r:id="rId111"/>
              </p:custDataLst>
            </p:nvPr>
          </p:nvSpPr>
          <p:spPr>
            <a:xfrm rot="5400000">
              <a:off x="2705100" y="8763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/>
            <p:cNvSpPr txBox="1"/>
            <p:nvPr>
              <p:custDataLst>
                <p:tags r:id="rId112"/>
              </p:custDataLst>
            </p:nvPr>
          </p:nvSpPr>
          <p:spPr>
            <a:xfrm>
              <a:off x="8077200" y="5083314"/>
              <a:ext cx="838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Write-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Back</a:t>
              </a:r>
            </a:p>
          </p:txBody>
        </p:sp>
      </p:grpSp>
      <p:grpSp>
        <p:nvGrpSpPr>
          <p:cNvPr id="155" name="Group 154"/>
          <p:cNvGrpSpPr/>
          <p:nvPr>
            <p:custDataLst>
              <p:tags r:id="rId2"/>
            </p:custDataLst>
          </p:nvPr>
        </p:nvGrpSpPr>
        <p:grpSpPr>
          <a:xfrm>
            <a:off x="6629400" y="1143000"/>
            <a:ext cx="1447800" cy="4648200"/>
            <a:chOff x="6629400" y="1143000"/>
            <a:chExt cx="1447800" cy="4648200"/>
          </a:xfrm>
        </p:grpSpPr>
        <p:sp>
          <p:nvSpPr>
            <p:cNvPr id="108" name="Rounded Rectangle 107"/>
            <p:cNvSpPr/>
            <p:nvPr>
              <p:custDataLst>
                <p:tags r:id="rId105"/>
              </p:custDataLst>
            </p:nvPr>
          </p:nvSpPr>
          <p:spPr>
            <a:xfrm>
              <a:off x="6705600" y="1143000"/>
              <a:ext cx="1295400" cy="4648200"/>
            </a:xfrm>
            <a:prstGeom prst="roundRect">
              <a:avLst>
                <a:gd name="adj" fmla="val 14000"/>
              </a:avLst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extBox 141"/>
            <p:cNvSpPr txBox="1"/>
            <p:nvPr>
              <p:custDataLst>
                <p:tags r:id="rId106"/>
              </p:custDataLst>
            </p:nvPr>
          </p:nvSpPr>
          <p:spPr>
            <a:xfrm>
              <a:off x="6629400" y="53340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Memory</a:t>
              </a:r>
            </a:p>
          </p:txBody>
        </p:sp>
      </p:grpSp>
      <p:grpSp>
        <p:nvGrpSpPr>
          <p:cNvPr id="149" name="Group 148"/>
          <p:cNvGrpSpPr/>
          <p:nvPr>
            <p:custDataLst>
              <p:tags r:id="rId3"/>
            </p:custDataLst>
          </p:nvPr>
        </p:nvGrpSpPr>
        <p:grpSpPr>
          <a:xfrm>
            <a:off x="152400" y="1143000"/>
            <a:ext cx="1676400" cy="4670286"/>
            <a:chOff x="152400" y="1143000"/>
            <a:chExt cx="1676400" cy="4670286"/>
          </a:xfrm>
        </p:grpSpPr>
        <p:sp>
          <p:nvSpPr>
            <p:cNvPr id="93" name="Rounded Rectangle 92"/>
            <p:cNvSpPr/>
            <p:nvPr>
              <p:custDataLst>
                <p:tags r:id="rId103"/>
              </p:custDataLst>
            </p:nvPr>
          </p:nvSpPr>
          <p:spPr>
            <a:xfrm>
              <a:off x="152400" y="1143000"/>
              <a:ext cx="1676400" cy="4648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TextBox 136"/>
            <p:cNvSpPr txBox="1"/>
            <p:nvPr>
              <p:custDataLst>
                <p:tags r:id="rId104"/>
              </p:custDataLst>
            </p:nvPr>
          </p:nvSpPr>
          <p:spPr>
            <a:xfrm>
              <a:off x="228600" y="5105400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Fetch</a:t>
              </a:r>
            </a:p>
          </p:txBody>
        </p:sp>
      </p:grpSp>
      <p:grpSp>
        <p:nvGrpSpPr>
          <p:cNvPr id="154" name="Group 153"/>
          <p:cNvGrpSpPr/>
          <p:nvPr>
            <p:custDataLst>
              <p:tags r:id="rId4"/>
            </p:custDataLst>
          </p:nvPr>
        </p:nvGrpSpPr>
        <p:grpSpPr>
          <a:xfrm>
            <a:off x="3886200" y="1143000"/>
            <a:ext cx="2819400" cy="4648200"/>
            <a:chOff x="3886200" y="1143000"/>
            <a:chExt cx="2819400" cy="4648200"/>
          </a:xfrm>
        </p:grpSpPr>
        <p:sp>
          <p:nvSpPr>
            <p:cNvPr id="106" name="Rounded Rectangle 105"/>
            <p:cNvSpPr/>
            <p:nvPr>
              <p:custDataLst>
                <p:tags r:id="rId101"/>
              </p:custDataLst>
            </p:nvPr>
          </p:nvSpPr>
          <p:spPr>
            <a:xfrm>
              <a:off x="3886200" y="1143000"/>
              <a:ext cx="2819400" cy="4648200"/>
            </a:xfrm>
            <a:prstGeom prst="roundRect">
              <a:avLst>
                <a:gd name="adj" fmla="val 11944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>
              <p:custDataLst>
                <p:tags r:id="rId102"/>
              </p:custDataLst>
            </p:nvPr>
          </p:nvSpPr>
          <p:spPr>
            <a:xfrm>
              <a:off x="4648200" y="539109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Execute</a:t>
              </a:r>
            </a:p>
          </p:txBody>
        </p:sp>
      </p:grpSp>
      <p:grpSp>
        <p:nvGrpSpPr>
          <p:cNvPr id="153" name="Group 152"/>
          <p:cNvGrpSpPr/>
          <p:nvPr>
            <p:custDataLst>
              <p:tags r:id="rId5"/>
            </p:custDataLst>
          </p:nvPr>
        </p:nvGrpSpPr>
        <p:grpSpPr>
          <a:xfrm>
            <a:off x="1828800" y="1143000"/>
            <a:ext cx="2057400" cy="4648201"/>
            <a:chOff x="1828800" y="1143000"/>
            <a:chExt cx="2057400" cy="4648201"/>
          </a:xfrm>
        </p:grpSpPr>
        <p:sp>
          <p:nvSpPr>
            <p:cNvPr id="111" name="Rounded Rectangle 110"/>
            <p:cNvSpPr/>
            <p:nvPr>
              <p:custDataLst>
                <p:tags r:id="rId97"/>
              </p:custDataLst>
            </p:nvPr>
          </p:nvSpPr>
          <p:spPr>
            <a:xfrm>
              <a:off x="2971800" y="1143000"/>
              <a:ext cx="914400" cy="4648200"/>
            </a:xfrm>
            <a:prstGeom prst="roundRect">
              <a:avLst>
                <a:gd name="adj" fmla="val 30962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Rounded Rectangle 111"/>
            <p:cNvSpPr/>
            <p:nvPr>
              <p:custDataLst>
                <p:tags r:id="rId98"/>
              </p:custDataLst>
            </p:nvPr>
          </p:nvSpPr>
          <p:spPr>
            <a:xfrm>
              <a:off x="1828800" y="3505200"/>
              <a:ext cx="2057400" cy="2286000"/>
            </a:xfrm>
            <a:prstGeom prst="roundRect">
              <a:avLst>
                <a:gd name="adj" fmla="val 15859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ight Triangle 114"/>
            <p:cNvSpPr/>
            <p:nvPr>
              <p:custDataLst>
                <p:tags r:id="rId99"/>
              </p:custDataLst>
            </p:nvPr>
          </p:nvSpPr>
          <p:spPr>
            <a:xfrm rot="16200000">
              <a:off x="2582343" y="3132658"/>
              <a:ext cx="550314" cy="533400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>
              <p:custDataLst>
                <p:tags r:id="rId100"/>
              </p:custDataLst>
            </p:nvPr>
          </p:nvSpPr>
          <p:spPr>
            <a:xfrm>
              <a:off x="2133600" y="5083315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Decode</a:t>
              </a:r>
            </a:p>
          </p:txBody>
        </p:sp>
      </p:grpSp>
      <p:sp>
        <p:nvSpPr>
          <p:cNvPr id="136" name="Arc 135"/>
          <p:cNvSpPr/>
          <p:nvPr>
            <p:custDataLst>
              <p:tags r:id="rId6"/>
            </p:custDataLst>
          </p:nvPr>
        </p:nvSpPr>
        <p:spPr>
          <a:xfrm rot="10800000" flipV="1">
            <a:off x="2971800" y="11430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>
            <p:custDataLst>
              <p:tags r:id="rId7"/>
            </p:custDataLst>
          </p:nvPr>
        </p:nvSpPr>
        <p:spPr>
          <a:xfrm>
            <a:off x="6705600" y="1143000"/>
            <a:ext cx="1295400" cy="46482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>
            <a:endCxn id="104" idx="2"/>
          </p:cNvCxnSpPr>
          <p:nvPr>
            <p:custDataLst>
              <p:tags r:id="rId8"/>
            </p:custDataLst>
          </p:nvPr>
        </p:nvCxnSpPr>
        <p:spPr>
          <a:xfrm>
            <a:off x="8305800" y="5791200"/>
            <a:ext cx="304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rc 103"/>
          <p:cNvSpPr/>
          <p:nvPr>
            <p:custDataLst>
              <p:tags r:id="rId9"/>
            </p:custDataLst>
          </p:nvPr>
        </p:nvSpPr>
        <p:spPr>
          <a:xfrm rot="5400000">
            <a:off x="8305800" y="5181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Arc 104"/>
          <p:cNvSpPr/>
          <p:nvPr>
            <p:custDataLst>
              <p:tags r:id="rId10"/>
            </p:custDataLst>
          </p:nvPr>
        </p:nvSpPr>
        <p:spPr>
          <a:xfrm rot="10800000">
            <a:off x="8001000" y="5181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>
            <a:stCxn id="143" idx="2"/>
          </p:cNvCxnSpPr>
          <p:nvPr>
            <p:custDataLst>
              <p:tags r:id="rId11"/>
            </p:custDataLst>
          </p:nvPr>
        </p:nvCxnSpPr>
        <p:spPr>
          <a:xfrm rot="5400000">
            <a:off x="2057400" y="2286000"/>
            <a:ext cx="1828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 147"/>
          <p:cNvSpPr/>
          <p:nvPr>
            <p:custDataLst>
              <p:tags r:id="rId12"/>
            </p:custDataLst>
          </p:nvPr>
        </p:nvSpPr>
        <p:spPr>
          <a:xfrm rot="16200000" flipV="1">
            <a:off x="7391400" y="10668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>
            <p:custDataLst>
              <p:tags r:id="rId13"/>
            </p:custDataLst>
          </p:nvPr>
        </p:nvSpPr>
        <p:spPr>
          <a:xfrm>
            <a:off x="6019800" y="16764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305800" y="22098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638800" y="26670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81800" y="3200400"/>
            <a:ext cx="1143000" cy="1066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6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590799" y="1752600"/>
            <a:ext cx="1143001" cy="136366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7" name="Oval 2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590800" y="3733801"/>
            <a:ext cx="1219200" cy="457199"/>
          </a:xfrm>
          <a:prstGeom prst="ellipse">
            <a:avLst/>
          </a:prstGeom>
          <a:solidFill>
            <a:schemeClr val="tx1"/>
          </a:solidFill>
          <a:ln w="25400" cap="sq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19" name="Rounded Rectangle 118"/>
          <p:cNvSpPr/>
          <p:nvPr>
            <p:custDataLst>
              <p:tags r:id="rId19"/>
            </p:custDataLst>
          </p:nvPr>
        </p:nvSpPr>
        <p:spPr>
          <a:xfrm>
            <a:off x="152400" y="1143000"/>
            <a:ext cx="1676400" cy="46482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Processor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743200" y="312420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286000" y="3962401"/>
            <a:ext cx="3048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8686800" y="914400"/>
            <a:ext cx="0" cy="1676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1981200" y="26670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80" name="Text Box 5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172200" y="22098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solidFill>
                  <a:srgbClr val="FFFFFF"/>
                </a:solidFill>
                <a:latin typeface="Calibri"/>
              </a:rPr>
              <a:t>alu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1981200" y="914400"/>
            <a:ext cx="0" cy="1752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791200" y="2971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257800" y="3276600"/>
            <a:ext cx="381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286000" y="4648201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2" name="Text Box 2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343960" y="4495801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1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8" name="Text Box 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858000" y="388620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5029200" y="2819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Text Box 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705600" y="35052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391400" y="35052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7239000" y="42672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Text Box 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81800" y="31242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239000" y="236220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8458200" y="25908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8077200" y="2819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8077200" y="2819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8382000" y="29718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6400800" y="29718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5715000" y="34290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3200400" y="49530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8" name="Text Box 2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295400" y="1984276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1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9" name="Line 2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124199" y="312420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0" name="Line 25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3352799" y="312420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1" name="Line 25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3581399" y="312420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2" name="Line 34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2286000" y="3962401"/>
            <a:ext cx="3048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Rounded Rectangle 124"/>
          <p:cNvSpPr/>
          <p:nvPr>
            <p:custDataLst>
              <p:tags r:id="rId50"/>
            </p:custDataLst>
          </p:nvPr>
        </p:nvSpPr>
        <p:spPr>
          <a:xfrm>
            <a:off x="3886200" y="1143000"/>
            <a:ext cx="2819400" cy="4648200"/>
          </a:xfrm>
          <a:prstGeom prst="roundRect">
            <a:avLst>
              <a:gd name="adj" fmla="val 11944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Connector 139"/>
          <p:cNvCxnSpPr/>
          <p:nvPr>
            <p:custDataLst>
              <p:tags r:id="rId51"/>
            </p:custDataLst>
          </p:nvPr>
        </p:nvCxnSpPr>
        <p:spPr>
          <a:xfrm>
            <a:off x="2133600" y="5791201"/>
            <a:ext cx="1447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52"/>
            </p:custDataLst>
          </p:nvPr>
        </p:nvCxnSpPr>
        <p:spPr>
          <a:xfrm rot="10800000">
            <a:off x="2133600" y="3505201"/>
            <a:ext cx="53340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53"/>
            </p:custDataLst>
          </p:nvPr>
        </p:nvCxnSpPr>
        <p:spPr>
          <a:xfrm rot="5400000">
            <a:off x="6553200" y="3124200"/>
            <a:ext cx="4724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20" idx="0"/>
          </p:cNvCxnSpPr>
          <p:nvPr>
            <p:custDataLst>
              <p:tags r:id="rId54"/>
            </p:custDataLst>
          </p:nvPr>
        </p:nvCxnSpPr>
        <p:spPr>
          <a:xfrm rot="5400000">
            <a:off x="876300" y="1714500"/>
            <a:ext cx="1905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 93"/>
          <p:cNvSpPr/>
          <p:nvPr>
            <p:custDataLst>
              <p:tags r:id="rId55"/>
            </p:custDataLst>
          </p:nvPr>
        </p:nvSpPr>
        <p:spPr>
          <a:xfrm rot="5400000">
            <a:off x="3276600" y="5181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Arc 96"/>
          <p:cNvSpPr/>
          <p:nvPr>
            <p:custDataLst>
              <p:tags r:id="rId56"/>
            </p:custDataLst>
          </p:nvPr>
        </p:nvSpPr>
        <p:spPr>
          <a:xfrm rot="10800000">
            <a:off x="1828800" y="5181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/>
          <p:nvPr>
            <p:custDataLst>
              <p:tags r:id="rId57"/>
            </p:custDataLst>
          </p:nvPr>
        </p:nvCxnSpPr>
        <p:spPr>
          <a:xfrm rot="10800000">
            <a:off x="2133600" y="457200"/>
            <a:ext cx="6477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rc 113"/>
          <p:cNvSpPr/>
          <p:nvPr>
            <p:custDataLst>
              <p:tags r:id="rId58"/>
            </p:custDataLst>
          </p:nvPr>
        </p:nvSpPr>
        <p:spPr>
          <a:xfrm>
            <a:off x="8305800" y="4572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Arc 117"/>
          <p:cNvSpPr/>
          <p:nvPr>
            <p:custDataLst>
              <p:tags r:id="rId59"/>
            </p:custDataLst>
          </p:nvPr>
        </p:nvSpPr>
        <p:spPr>
          <a:xfrm rot="5400000">
            <a:off x="2362200" y="2895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Arc 119"/>
          <p:cNvSpPr/>
          <p:nvPr>
            <p:custDataLst>
              <p:tags r:id="rId60"/>
            </p:custDataLst>
          </p:nvPr>
        </p:nvSpPr>
        <p:spPr>
          <a:xfrm rot="16200000">
            <a:off x="1828800" y="4572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>
            <p:custDataLst>
              <p:tags r:id="rId61"/>
            </p:custDataLst>
          </p:nvPr>
        </p:nvSpPr>
        <p:spPr>
          <a:xfrm rot="10800000">
            <a:off x="1828800" y="28956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>
            <p:custDataLst>
              <p:tags r:id="rId62"/>
            </p:custDataLst>
          </p:nvPr>
        </p:nvSpPr>
        <p:spPr>
          <a:xfrm rot="10800000" flipV="1">
            <a:off x="1828800" y="35052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Arc 134"/>
          <p:cNvSpPr/>
          <p:nvPr>
            <p:custDataLst>
              <p:tags r:id="rId63"/>
            </p:custDataLst>
          </p:nvPr>
        </p:nvSpPr>
        <p:spPr>
          <a:xfrm rot="16200000" flipV="1">
            <a:off x="3276600" y="11430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Connector 137"/>
          <p:cNvCxnSpPr>
            <a:stCxn id="135" idx="2"/>
            <a:endCxn id="136" idx="0"/>
          </p:cNvCxnSpPr>
          <p:nvPr>
            <p:custDataLst>
              <p:tags r:id="rId64"/>
            </p:custDataLst>
          </p:nvPr>
        </p:nvCxnSpPr>
        <p:spPr>
          <a:xfrm rot="10800000">
            <a:off x="3276600" y="1143000"/>
            <a:ext cx="304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rc 142"/>
          <p:cNvSpPr/>
          <p:nvPr>
            <p:custDataLst>
              <p:tags r:id="rId65"/>
            </p:custDataLst>
          </p:nvPr>
        </p:nvSpPr>
        <p:spPr>
          <a:xfrm rot="10800000" flipV="1">
            <a:off x="2971800" y="106680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/>
          <p:cNvCxnSpPr/>
          <p:nvPr>
            <p:custDataLst>
              <p:tags r:id="rId66"/>
            </p:custDataLst>
          </p:nvPr>
        </p:nvCxnSpPr>
        <p:spPr>
          <a:xfrm rot="10800000">
            <a:off x="3276600" y="1066799"/>
            <a:ext cx="4419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8" idx="0"/>
          </p:cNvCxnSpPr>
          <p:nvPr>
            <p:custDataLst>
              <p:tags r:id="rId67"/>
            </p:custDataLst>
          </p:nvPr>
        </p:nvCxnSpPr>
        <p:spPr>
          <a:xfrm rot="5400000">
            <a:off x="7962900" y="1409700"/>
            <a:ext cx="76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ine 8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761998" y="2743200"/>
            <a:ext cx="2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381000" y="350520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66" name="Line 18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H="1">
            <a:off x="1295400" y="3124200"/>
            <a:ext cx="0" cy="1143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21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761998" y="3809998"/>
            <a:ext cx="2" cy="4572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3" name="Line 49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flipH="1" flipV="1">
            <a:off x="1295400" y="2209800"/>
            <a:ext cx="228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Rectangle 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304800" y="1676400"/>
            <a:ext cx="990600" cy="1066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memory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H="1" flipV="1">
            <a:off x="1524000" y="220980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18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762000" y="3124200"/>
            <a:ext cx="533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7" name="Line 49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V="1">
            <a:off x="1524000" y="3733800"/>
            <a:ext cx="7620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3733800" y="19812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3733800" y="28194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H="1">
            <a:off x="6629400" y="2362200"/>
            <a:ext cx="1676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1981200" y="914400"/>
            <a:ext cx="6705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5029200" y="3733800"/>
            <a:ext cx="1752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V="1">
            <a:off x="7924800" y="37338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2438400" y="4800600"/>
            <a:ext cx="533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0" name="Oval 17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5334000" y="4267200"/>
            <a:ext cx="1295400" cy="838200"/>
          </a:xfrm>
          <a:prstGeom prst="ellipse">
            <a:avLst/>
          </a:prstGeom>
          <a:solidFill>
            <a:schemeClr val="tx1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80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compute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jump/branch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targets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9" name="Oval 17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457200" y="4267200"/>
            <a:ext cx="1143000" cy="685800"/>
          </a:xfrm>
          <a:prstGeom prst="ellipse">
            <a:avLst/>
          </a:prstGeom>
          <a:solidFill>
            <a:schemeClr val="tx1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new </a:t>
            </a:r>
            <a:r>
              <a:rPr lang="en-US" dirty="0" smtClean="0">
                <a:solidFill>
                  <a:srgbClr val="FFFFFF"/>
                </a:solidFill>
                <a:latin typeface="Calibri"/>
              </a:rPr>
              <a:t/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pc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60" name="Group 159"/>
          <p:cNvGrpSpPr/>
          <p:nvPr>
            <p:custDataLst>
              <p:tags r:id="rId86"/>
            </p:custDataLst>
          </p:nvPr>
        </p:nvGrpSpPr>
        <p:grpSpPr>
          <a:xfrm>
            <a:off x="914400" y="2971800"/>
            <a:ext cx="304800" cy="304800"/>
            <a:chOff x="990600" y="2971800"/>
            <a:chExt cx="304800" cy="304800"/>
          </a:xfrm>
          <a:solidFill>
            <a:schemeClr val="tx1"/>
          </a:solidFill>
        </p:grpSpPr>
        <p:sp>
          <p:nvSpPr>
            <p:cNvPr id="161" name="Freeform 160"/>
            <p:cNvSpPr/>
            <p:nvPr>
              <p:custDataLst>
                <p:tags r:id="rId95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ext Box 11"/>
            <p:cNvSpPr txBox="1"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64" name="Line 45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V="1">
            <a:off x="1066800" y="49530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72" name="Straight Connector 171"/>
          <p:cNvCxnSpPr/>
          <p:nvPr>
            <p:custDataLst>
              <p:tags r:id="rId88"/>
            </p:custDataLst>
          </p:nvPr>
        </p:nvCxnSpPr>
        <p:spPr>
          <a:xfrm rot="5400000">
            <a:off x="5181600" y="3733800"/>
            <a:ext cx="152400" cy="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>
            <p:custDataLst>
              <p:tags r:id="rId89"/>
            </p:custDataLst>
          </p:nvPr>
        </p:nvCxnSpPr>
        <p:spPr>
          <a:xfrm rot="5400000">
            <a:off x="5181600" y="3733800"/>
            <a:ext cx="152400" cy="0"/>
          </a:xfrm>
          <a:prstGeom prst="line">
            <a:avLst/>
          </a:prstGeom>
          <a:ln w="889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Line 49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5257800" y="32766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3" name="Line 49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2286000" y="3733801"/>
            <a:ext cx="0" cy="1143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V="1">
            <a:off x="3657600" y="4800600"/>
            <a:ext cx="1600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93"/>
            </p:custDataLst>
          </p:nvPr>
        </p:nvSpPr>
        <p:spPr bwMode="auto">
          <a:xfrm>
            <a:off x="2971800" y="4648200"/>
            <a:ext cx="685800" cy="304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extend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46" name="Line 45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6553200" y="2895600"/>
            <a:ext cx="0" cy="228600"/>
          </a:xfrm>
          <a:prstGeom prst="line">
            <a:avLst/>
          </a:prstGeom>
          <a:noFill/>
          <a:ln w="25400" cap="sq">
            <a:solidFill>
              <a:srgbClr val="00FF0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Basic </a:t>
            </a:r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23562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dirty="0" smtClean="0"/>
              <a:t>Five stage “RISC” load-store architecture</a:t>
            </a:r>
          </a:p>
          <a:p>
            <a:pPr marL="323850" lvl="1" indent="-32385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Instruction fetch (IF)</a:t>
            </a:r>
            <a:endParaRPr lang="en-US" sz="2400" dirty="0" smtClean="0"/>
          </a:p>
          <a:p>
            <a:pPr marL="687388" lvl="2" indent="-323850">
              <a:lnSpc>
                <a:spcPct val="80000"/>
              </a:lnSpc>
            </a:pPr>
            <a:r>
              <a:rPr lang="en-US" dirty="0" smtClean="0"/>
              <a:t>get instruction from memory, increment PC</a:t>
            </a:r>
          </a:p>
          <a:p>
            <a:pPr marL="323850" lvl="1" indent="-32385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Instruction Decode (ID)</a:t>
            </a:r>
          </a:p>
          <a:p>
            <a:pPr marL="687388" lvl="2" indent="-323850">
              <a:lnSpc>
                <a:spcPct val="80000"/>
              </a:lnSpc>
            </a:pPr>
            <a:r>
              <a:rPr lang="en-US" dirty="0" smtClean="0"/>
              <a:t>translate </a:t>
            </a:r>
            <a:r>
              <a:rPr lang="en-US" dirty="0" err="1" smtClean="0"/>
              <a:t>opcode</a:t>
            </a:r>
            <a:r>
              <a:rPr lang="en-US" dirty="0" smtClean="0"/>
              <a:t> into control signals and read registers</a:t>
            </a:r>
          </a:p>
          <a:p>
            <a:pPr marL="323850" lvl="1" indent="-32385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Execute (EX)</a:t>
            </a:r>
          </a:p>
          <a:p>
            <a:pPr marL="687388" lvl="2" indent="-323850">
              <a:lnSpc>
                <a:spcPct val="80000"/>
              </a:lnSpc>
            </a:pPr>
            <a:r>
              <a:rPr lang="en-US" dirty="0" smtClean="0"/>
              <a:t>perform ALU operation,  compute jump/branch targets</a:t>
            </a:r>
          </a:p>
          <a:p>
            <a:pPr marL="323850" lvl="1" indent="-32385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Memory (MEM)</a:t>
            </a:r>
            <a:endParaRPr lang="en-US" sz="2400" dirty="0" smtClean="0"/>
          </a:p>
          <a:p>
            <a:pPr marL="687388" lvl="2" indent="-323850">
              <a:lnSpc>
                <a:spcPct val="80000"/>
              </a:lnSpc>
            </a:pPr>
            <a:r>
              <a:rPr lang="en-US" dirty="0" smtClean="0"/>
              <a:t>access memory if needed</a:t>
            </a:r>
          </a:p>
          <a:p>
            <a:pPr marL="323850" lvl="1" indent="-323850">
              <a:lnSpc>
                <a:spcPct val="80000"/>
              </a:lnSpc>
              <a:buFont typeface="+mj-lt"/>
              <a:buAutoNum type="arabicPeriod"/>
            </a:pPr>
            <a:r>
              <a:rPr lang="en-US" dirty="0" err="1" smtClean="0"/>
              <a:t>Writeback</a:t>
            </a:r>
            <a:r>
              <a:rPr lang="en-US" dirty="0" smtClean="0"/>
              <a:t> (WB)</a:t>
            </a:r>
            <a:endParaRPr lang="en-US" sz="2400" dirty="0" smtClean="0"/>
          </a:p>
          <a:p>
            <a:pPr marL="687388" lvl="2" indent="-323850">
              <a:lnSpc>
                <a:spcPct val="80000"/>
              </a:lnSpc>
            </a:pPr>
            <a:r>
              <a:rPr lang="en-US" dirty="0" smtClean="0"/>
              <a:t>update register file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endParaRPr lang="en-US" sz="24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000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88402" y="6538554"/>
            <a:ext cx="4102598" cy="3194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Slides thanks to Sally McKee &amp; Kavita </a:t>
            </a:r>
            <a:r>
              <a:rPr lang="en-US" dirty="0" err="1" smtClean="0">
                <a:solidFill>
                  <a:schemeClr val="bg1"/>
                </a:solidFill>
              </a:rPr>
              <a:t>Bala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1510</TotalTime>
  <Words>2410</Words>
  <Application>Microsoft Macintosh PowerPoint</Application>
  <PresentationFormat>On-screen Show (4:3)</PresentationFormat>
  <Paragraphs>1283</Paragraphs>
  <Slides>39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Dark 3410</vt:lpstr>
      <vt:lpstr>PowerPoint Presentation</vt:lpstr>
      <vt:lpstr>PowerPoint Presentation</vt:lpstr>
      <vt:lpstr>PowerPoint Presentation</vt:lpstr>
      <vt:lpstr>Absolute Jump</vt:lpstr>
      <vt:lpstr>A Processor</vt:lpstr>
      <vt:lpstr>PowerPoint Presentation</vt:lpstr>
      <vt:lpstr>Pipeline Hazards</vt:lpstr>
      <vt:lpstr>A Processor</vt:lpstr>
      <vt:lpstr>Basic Pipeline</vt:lpstr>
      <vt:lpstr>Pipelined Implementation</vt:lpstr>
      <vt:lpstr>Pipelined Processor</vt:lpstr>
      <vt:lpstr>IF</vt:lpstr>
      <vt:lpstr>IF</vt:lpstr>
      <vt:lpstr>ID</vt:lpstr>
      <vt:lpstr>ID</vt:lpstr>
      <vt:lpstr>EX</vt:lpstr>
      <vt:lpstr>EX</vt:lpstr>
      <vt:lpstr>MEM</vt:lpstr>
      <vt:lpstr>MEM</vt:lpstr>
      <vt:lpstr>WB</vt:lpstr>
      <vt:lpstr>WB</vt:lpstr>
      <vt:lpstr>PowerPoint Presentation</vt:lpstr>
      <vt:lpstr>PowerPoint Presentation</vt:lpstr>
      <vt:lpstr>PowerPoint Presentation</vt:lpstr>
      <vt:lpstr>Time Graphs</vt:lpstr>
      <vt:lpstr>Pipelining Recap</vt:lpstr>
      <vt:lpstr>PowerPoint Presentation</vt:lpstr>
      <vt:lpstr>Sample Code (Simple)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 8: Pipelining</dc:title>
  <dc:subject/>
  <dc:creator>Hakim Weatherspoon</dc:creator>
  <cp:keywords/>
  <dc:description/>
  <cp:lastModifiedBy>Hakim Weatherspoon</cp:lastModifiedBy>
  <cp:revision>277</cp:revision>
  <dcterms:created xsi:type="dcterms:W3CDTF">2006-08-16T00:00:00Z</dcterms:created>
  <dcterms:modified xsi:type="dcterms:W3CDTF">2011-02-17T23:14:22Z</dcterms:modified>
  <cp:category/>
</cp:coreProperties>
</file>