
<file path=[Content_Types].xml><?xml version="1.0" encoding="utf-8"?>
<Types xmlns="http://schemas.openxmlformats.org/package/2006/content-types">
  <Override PartName="/ppt/tags/tag1355.xml" ContentType="application/vnd.openxmlformats-officedocument.presentationml.tags+xml"/>
  <Override PartName="/ppt/tags/tag1097.xml" ContentType="application/vnd.openxmlformats-officedocument.presentationml.tags+xml"/>
  <Override PartName="/ppt/tags/tag285.xml" ContentType="application/vnd.openxmlformats-officedocument.presentationml.tags+xml"/>
  <Override PartName="/ppt/tags/tag217.xml" ContentType="application/vnd.openxmlformats-officedocument.presentationml.tags+xml"/>
  <Override PartName="/ppt/tags/tag623.xml" ContentType="application/vnd.openxmlformats-officedocument.presentationml.tags+xml"/>
  <Override PartName="/ppt/tags/tag1014.xml" ContentType="application/vnd.openxmlformats-officedocument.presentationml.tags+xml"/>
  <Override PartName="/ppt/notesSlides/notesSlide2.xml" ContentType="application/vnd.openxmlformats-officedocument.presentationml.notesSlide+xml"/>
  <Override PartName="/ppt/tags/tag768.xml" ContentType="application/vnd.openxmlformats-officedocument.presentationml.tags+xml"/>
  <Override PartName="/ppt/tags/tag1159.xml" ContentType="application/vnd.openxmlformats-officedocument.presentationml.tags+xml"/>
  <Override PartName="/ppt/tags/tag1162.xml" ContentType="application/vnd.openxmlformats-officedocument.presentationml.tags+xml"/>
  <Override PartName="/ppt/tags/tag1420.xml" ContentType="application/vnd.openxmlformats-officedocument.presentationml.tags+xml"/>
  <Override PartName="/ppt/tags/tag427.xml" ContentType="application/vnd.openxmlformats-officedocument.presentationml.tags+xml"/>
  <Override PartName="/ppt/tags/tag430.xml" ContentType="application/vnd.openxmlformats-officedocument.presentationml.tags+xml"/>
  <Override PartName="/ppt/tags/tag833.xml" ContentType="application/vnd.openxmlformats-officedocument.presentationml.tags+xml"/>
  <Override PartName="/ppt/tags/tag88.xml" ContentType="application/vnd.openxmlformats-officedocument.presentationml.tags+xml"/>
  <Override PartName="/ppt/tags/tag978.xml" ContentType="application/vnd.openxmlformats-officedocument.presentationml.tags+xml"/>
  <Override PartName="/ppt/tags/tag91.xml" ContentType="application/vnd.openxmlformats-officedocument.presentationml.tags+xml"/>
  <Override PartName="/ppt/tags/tag1369.xml" ContentType="application/vnd.openxmlformats-officedocument.presentationml.tags+xml"/>
  <Override PartName="/ppt/tags/tag1372.xml" ContentType="application/vnd.openxmlformats-officedocument.presentationml.tags+xml"/>
  <Override PartName="/ppt/tags/tag234.xml" ContentType="application/vnd.openxmlformats-officedocument.presentationml.tags+xml"/>
  <Override PartName="/ppt/tags/tag637.xml" ContentType="application/vnd.openxmlformats-officedocument.presentationml.tags+xml"/>
  <Override PartName="/ppt/tags/tag640.xml" ContentType="application/vnd.openxmlformats-officedocument.presentationml.tags+xml"/>
  <Override PartName="/ppt/tags/tag379.xml" ContentType="application/vnd.openxmlformats-officedocument.presentationml.tags+xml"/>
  <Override PartName="/ppt/tags/tag1031.xml" ContentType="application/vnd.openxmlformats-officedocument.presentationml.tags+xml"/>
  <Override PartName="/ppt/tags/tag785.xml" ContentType="application/vnd.openxmlformats-officedocument.presentationml.tags+xml"/>
  <Override PartName="/ppt/tags/tag1176.xml" ContentType="application/vnd.openxmlformats-officedocument.presentationml.tags+xml"/>
  <Override PartName="/ppt/notesSlides/notesSlide14.xml" ContentType="application/vnd.openxmlformats-officedocument.presentationml.notesSlide+xml"/>
  <Override PartName="/ppt/tags/tag1108.xml" ContentType="application/vnd.openxmlformats-officedocument.presentationml.tags+xml"/>
  <Override PartName="/ppt/tags/tag702.xml" ContentType="application/vnd.openxmlformats-officedocument.presentationml.tags+xml"/>
  <Override PartName="/ppt/tags/tag444.xml" ContentType="application/vnd.openxmlformats-officedocument.presentationml.tags+xml"/>
  <Override PartName="/ppt/tags/tag847.xml" ContentType="application/vnd.openxmlformats-officedocument.presentationml.tags+xml"/>
  <Override PartName="/ppt/tags/tag850.xml" ContentType="application/vnd.openxmlformats-officedocument.presentationml.tags+xml"/>
  <Override PartName="/ppt/tags/tag589.xml" ContentType="application/vnd.openxmlformats-officedocument.presentationml.tags+xml"/>
  <Override PartName="/ppt/tags/tag186.xml" ContentType="application/vnd.openxmlformats-officedocument.presentationml.tags+xml"/>
  <Override PartName="/ppt/tags/tag592.xml" ContentType="application/vnd.openxmlformats-officedocument.presentationml.tags+xml"/>
  <Override PartName="/ppt/tags/tag995.xml" ContentType="application/vnd.openxmlformats-officedocument.presentationml.tags+xml"/>
  <Override PartName="/ppt/tags/tag1318.xml" ContentType="application/vnd.openxmlformats-officedocument.presentationml.tags+xml"/>
  <Override PartName="/ppt/tags/tag103.xml" ContentType="application/vnd.openxmlformats-officedocument.presentationml.tags+xml"/>
  <Override PartName="/ppt/slideLayouts/slideLayout11.xml" ContentType="application/vnd.openxmlformats-officedocument.presentationml.slideLayout+xml"/>
  <Override PartName="/ppt/tags/tag248.xml" ContentType="application/vnd.openxmlformats-officedocument.presentationml.tags+xml"/>
  <Override PartName="/ppt/tags/tag251.xml" ContentType="application/vnd.openxmlformats-officedocument.presentationml.tags+xml"/>
  <Override PartName="/ppt/tags/tag654.xml" ContentType="application/vnd.openxmlformats-officedocument.presentationml.tags+xml"/>
  <Override PartName="/ppt/tags/tag396.xml" ContentType="application/vnd.openxmlformats-officedocument.presentationml.tags+xml"/>
  <Override PartName="/ppt/tags/tag799.xml" ContentType="application/vnd.openxmlformats-officedocument.presentationml.tags+xml"/>
  <Override PartName="/ppt/slides/slide9.xml" ContentType="application/vnd.openxmlformats-officedocument.presentationml.slide+xml"/>
  <Override PartName="/ppt/tags/tag1125.xml" ContentType="application/vnd.openxmlformats-officedocument.presentationml.tags+xml"/>
  <Override PartName="/ppt/tags/tag458.xml" ContentType="application/vnd.openxmlformats-officedocument.presentationml.tags+xml"/>
  <Override PartName="/ppt/tags/tag461.xml" ContentType="application/vnd.openxmlformats-officedocument.presentationml.tags+xml"/>
  <Override PartName="/ppt/tags/tag864.xml" ContentType="application/vnd.openxmlformats-officedocument.presentationml.tags+xml"/>
  <Override PartName="/ppt/tags/tag1335.xml" ContentType="application/vnd.openxmlformats-officedocument.presentationml.tags+xml"/>
  <Override PartName="/ppt/tags/tag120.xml" ContentType="application/vnd.openxmlformats-officedocument.presentationml.tags+xml"/>
  <Override PartName="/ppt/tags/tag1077.xml" ContentType="application/vnd.openxmlformats-officedocument.presentationml.tags+xml"/>
  <Override PartName="/ppt/tags/tag265.xml" ContentType="application/vnd.openxmlformats-officedocument.presentationml.tags+xml"/>
  <Override PartName="/ppt/tags/tag671.xml" ContentType="application/vnd.openxmlformats-officedocument.presentationml.tags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tags/tag1400.xml" ContentType="application/vnd.openxmlformats-officedocument.presentationml.tags+xml"/>
  <Override PartName="/ppt/tags/tag1139.xml" ContentType="application/vnd.openxmlformats-officedocument.presentationml.tags+xml"/>
  <Override PartName="/ppt/slideLayouts/slideLayout3.xml" ContentType="application/vnd.openxmlformats-officedocument.presentationml.slideLayout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290.xml" ContentType="application/vnd.openxmlformats-officedocument.presentationml.tags+xml"/>
  <Override PartName="/ppt/tags/tag407.xml" ContentType="application/vnd.openxmlformats-officedocument.presentationml.tags+xml"/>
  <Override PartName="/ppt/tags/tag813.xml" ContentType="application/vnd.openxmlformats-officedocument.presentationml.tags+xml"/>
  <Override PartName="/ppt/tags/tag1204.xml" ContentType="application/vnd.openxmlformats-officedocument.presentationml.tags+xml"/>
  <Override PartName="/ppt/tags/tag68.xml" ContentType="application/vnd.openxmlformats-officedocument.presentationml.tags+xml"/>
  <Override PartName="/ppt/tags/tag71.xml" ContentType="application/vnd.openxmlformats-officedocument.presentationml.tags+xml"/>
  <Override PartName="/ppt/tags/tag958.xml" ContentType="application/vnd.openxmlformats-officedocument.presentationml.tags+xml"/>
  <Override PartName="/ppt/tags/tag1349.xml" ContentType="application/vnd.openxmlformats-officedocument.presentationml.tags+xml"/>
  <Override PartName="/ppt/tags/tag1094.xml" ContentType="application/vnd.openxmlformats-officedocument.presentationml.tags+xml"/>
  <Override PartName="/ppt/tags/tag1352.xml" ContentType="application/vnd.openxmlformats-officedocument.presentationml.tags+xml"/>
  <Override PartName="/ppt/slides/slide37.xml" ContentType="application/vnd.openxmlformats-officedocument.presentationml.slide+xml"/>
  <Override PartName="/ppt/tags/tag214.xml" ContentType="application/vnd.openxmlformats-officedocument.presentationml.tags+xml"/>
  <Override PartName="/ppt/tags/tag617.xml" ContentType="application/vnd.openxmlformats-officedocument.presentationml.tags+xml"/>
  <Override PartName="/ppt/tags/tag620.xml" ContentType="application/vnd.openxmlformats-officedocument.presentationml.tags+xml"/>
  <Override PartName="/ppt/tags/tag359.xml" ContentType="application/vnd.openxmlformats-officedocument.presentationml.tags+xml"/>
  <Override PartName="/ppt/tags/tag1011.xml" ContentType="application/vnd.openxmlformats-officedocument.presentationml.tags+xml"/>
  <Override PartName="/ppt/tags/tag765.xml" ContentType="application/vnd.openxmlformats-officedocument.presentationml.tags+xml"/>
  <Override PartName="/ppt/tags/tag1156.xml" ContentType="application/vnd.openxmlformats-officedocument.presentationml.tags+xml"/>
  <Override PartName="/ppt/tags/tag424.xml" ContentType="application/vnd.openxmlformats-officedocument.presentationml.tags+xml"/>
  <Override PartName="/ppt/tags/tag827.xml" ContentType="application/vnd.openxmlformats-officedocument.presentationml.tags+xml"/>
  <Override PartName="/ppt/tags/tag166.xml" ContentType="application/vnd.openxmlformats-officedocument.presentationml.tags+xml"/>
  <Override PartName="/ppt/tags/tag569.xml" ContentType="application/vnd.openxmlformats-officedocument.presentationml.tags+xml"/>
  <Override PartName="/ppt/tags/tag85.xml" ContentType="application/vnd.openxmlformats-officedocument.presentationml.tags+xml"/>
  <Override PartName="/ppt/tags/tag975.xml" ContentType="application/vnd.openxmlformats-officedocument.presentationml.tags+xml"/>
  <Override PartName="/ppt/tags/tag572.xml" ContentType="application/vnd.openxmlformats-officedocument.presentationml.tags+xml"/>
  <Override PartName="/ppt/tags/tag830.xml" ContentType="application/vnd.openxmlformats-officedocument.presentationml.tags+xml"/>
  <Override PartName="/ppt/tags/tag228.xml" ContentType="application/vnd.openxmlformats-officedocument.presentationml.tags+xml"/>
  <Override PartName="/ppt/tags/tag231.xml" ContentType="application/vnd.openxmlformats-officedocument.presentationml.tags+xml"/>
  <Override PartName="/ppt/tags/tag634.xml" ContentType="application/vnd.openxmlformats-officedocument.presentationml.tags+xml"/>
  <Override PartName="/ppt/tags/tag376.xml" ContentType="application/vnd.openxmlformats-officedocument.presentationml.tags+xml"/>
  <Override PartName="/ppt/tags/tag779.xml" ContentType="application/vnd.openxmlformats-officedocument.presentationml.tags+xml"/>
  <Override PartName="/ppt/tags/tag782.xml" ContentType="application/vnd.openxmlformats-officedocument.presentationml.tags+xml"/>
  <Override PartName="/ppt/tags/tag1173.xml" ContentType="application/vnd.openxmlformats-officedocument.presentationml.tags+xml"/>
  <Override PartName="/ppt/notesSlides/notesSlide11.xml" ContentType="application/vnd.openxmlformats-officedocument.presentationml.notesSlide+xml"/>
  <Override PartName="/ppt/tags/tag1105.xml" ContentType="application/vnd.openxmlformats-officedocument.presentationml.tags+xml"/>
  <Override PartName="/ppt/tags/tag438.xml" ContentType="application/vnd.openxmlformats-officedocument.presentationml.tags+xml"/>
  <Override PartName="/ppt/tags/tag441.xml" ContentType="application/vnd.openxmlformats-officedocument.presentationml.tags+xml"/>
  <Default Extension="xml" ContentType="application/xml"/>
  <Override PartName="/ppt/tags/tag844.xml" ContentType="application/vnd.openxmlformats-officedocument.presentationml.tags+xml"/>
  <Override PartName="/ppt/tags/tag99.xml" ContentType="application/vnd.openxmlformats-officedocument.presentationml.tags+xml"/>
  <Override PartName="/ppt/tags/tag989.xml" ContentType="application/vnd.openxmlformats-officedocument.presentationml.tags+xml"/>
  <Override PartName="/ppt/tags/tag586.xml" ContentType="application/vnd.openxmlformats-officedocument.presentationml.tags+xml"/>
  <Override PartName="/ppt/tags/tag992.xml" ContentType="application/vnd.openxmlformats-officedocument.presentationml.tags+xml"/>
  <Override PartName="/ppt/tags/tag183.xml" ContentType="application/vnd.openxmlformats-officedocument.presentationml.tags+xml"/>
  <Override PartName="/ppt/tags/tag1315.xml" ContentType="application/vnd.openxmlformats-officedocument.presentationml.tags+xml"/>
  <Override PartName="/ppt/tags/tag100.xml" ContentType="application/vnd.openxmlformats-officedocument.presentationml.tags+xml"/>
  <Override PartName="/ppt/tags/tag245.xml" ContentType="application/vnd.openxmlformats-officedocument.presentationml.tags+xml"/>
  <Override PartName="/ppt/tags/tag651.xml" ContentType="application/vnd.openxmlformats-officedocument.presentationml.tags+xml"/>
  <Override PartName="/ppt/tags/tag393.xml" ContentType="application/vnd.openxmlformats-officedocument.presentationml.tags+xml"/>
  <Override PartName="/ppt/tags/tag796.xml" ContentType="application/vnd.openxmlformats-officedocument.presentationml.tags+xml"/>
  <Override PartName="/ppt/slides/slide6.xml" ContentType="application/vnd.openxmlformats-officedocument.presentationml.slide+xml"/>
  <Override PartName="/ppt/tags/tag1119.xml" ContentType="application/vnd.openxmlformats-officedocument.presentationml.tags+xml"/>
  <Override PartName="/ppt/tags/tag1122.xml" ContentType="application/vnd.openxmlformats-officedocument.presentationml.tags+xml"/>
  <Override PartName="/ppt/tags/tag1267.xml" ContentType="application/vnd.openxmlformats-officedocument.presentationml.tags+xml"/>
  <Override PartName="/ppt/tags/tag197.xml" ContentType="application/vnd.openxmlformats-officedocument.presentationml.tags+xml"/>
  <Override PartName="/ppt/tags/tag48.xml" ContentType="application/vnd.openxmlformats-officedocument.presentationml.tags+xml"/>
  <Override PartName="/ppt/tags/tag938.xml" ContentType="application/vnd.openxmlformats-officedocument.presentationml.tags+xml"/>
  <Override PartName="/ppt/tags/tag1329.xml" ContentType="application/vnd.openxmlformats-officedocument.presentationml.tags+xml"/>
  <Override PartName="/ppt/tags/tag1332.xml" ContentType="application/vnd.openxmlformats-officedocument.presentationml.tags+xml"/>
  <Override PartName="/ppt/tags/tag1074.xml" ContentType="application/vnd.openxmlformats-officedocument.presentationml.tags+xml"/>
  <Override PartName="/ppt/tags/tag262.xml" ContentType="application/vnd.openxmlformats-officedocument.presentationml.tags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tags/tag60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136.xml" ContentType="application/vnd.openxmlformats-officedocument.presentationml.tags+xml"/>
  <Override PartName="/ppt/tags/tag1284.xml" ContentType="application/vnd.openxmlformats-officedocument.presentationml.tags+xml"/>
  <Override PartName="/ppt/tags/tag404.xml" ContentType="application/vnd.openxmlformats-officedocument.presentationml.tags+xml"/>
  <Override PartName="/ppt/tags/tag807.xml" ContentType="application/vnd.openxmlformats-officedocument.presentationml.tags+xml"/>
  <Override PartName="/ppt/tags/tag810.xml" ContentType="application/vnd.openxmlformats-officedocument.presentationml.tags+xml"/>
  <Override PartName="/ppt/tags/tag549.xml" ContentType="application/vnd.openxmlformats-officedocument.presentationml.tags+xml"/>
  <Override PartName="/ppt/tags/tag65.xml" ContentType="application/vnd.openxmlformats-officedocument.presentationml.tags+xml"/>
  <Override PartName="/ppt/tags/tag955.xml" ContentType="application/vnd.openxmlformats-officedocument.presentationml.tags+xml"/>
  <Override PartName="/ppt/tags/tag1346.xml" ContentType="application/vnd.openxmlformats-officedocument.presentationml.tags+xml"/>
  <Override PartName="/ppt/tags/tag1088.xml" ContentType="application/vnd.openxmlformats-officedocument.presentationml.tags+xml"/>
  <Override PartName="/ppt/tags/tag1091.xml" ContentType="application/vnd.openxmlformats-officedocument.presentationml.tags+xml"/>
  <Override PartName="/ppt/slides/slide34.xml" ContentType="application/vnd.openxmlformats-officedocument.presentationml.slide+xml"/>
  <Override PartName="/ppt/tags/tag208.xml" ContentType="application/vnd.openxmlformats-officedocument.presentationml.tags+xml"/>
  <Override PartName="/ppt/tags/tag211.xml" ContentType="application/vnd.openxmlformats-officedocument.presentationml.tags+xml"/>
  <Override PartName="/ppt/tags/tag614.xml" ContentType="application/vnd.openxmlformats-officedocument.presentationml.tags+xml"/>
  <Override PartName="/ppt/tags/tag356.xml" ContentType="application/vnd.openxmlformats-officedocument.presentationml.tags+xml"/>
  <Override PartName="/ppt/tags/tag759.xml" ContentType="application/vnd.openxmlformats-officedocument.presentationml.tags+xml"/>
  <Override PartName="/ppt/tags/tag762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418.xml" ContentType="application/vnd.openxmlformats-officedocument.presentationml.tags+xml"/>
  <Override PartName="/ppt/tags/tag421.xml" ContentType="application/vnd.openxmlformats-officedocument.presentationml.tags+xml"/>
  <Override PartName="/ppt/tags/tag824.xml" ContentType="application/vnd.openxmlformats-officedocument.presentationml.tags+xml"/>
  <Override PartName="/ppt/tags/tag163.xml" ContentType="application/vnd.openxmlformats-officedocument.presentationml.tags+xml"/>
  <Override PartName="/ppt/tags/tag79.xml" ContentType="application/vnd.openxmlformats-officedocument.presentationml.tags+xml"/>
  <Override PartName="/ppt/tags/tag969.xml" ContentType="application/vnd.openxmlformats-officedocument.presentationml.tags+xml"/>
  <Override PartName="/ppt/tags/tag566.xml" ContentType="application/vnd.openxmlformats-officedocument.presentationml.tags+xml"/>
  <Override PartName="/ppt/tags/tag972.xml" ContentType="application/vnd.openxmlformats-officedocument.presentationml.tags+xml"/>
  <Override PartName="/ppt/tags/tag82.xml" ContentType="application/vnd.openxmlformats-officedocument.presentationml.tags+xml"/>
  <Override PartName="/ppt/tags/tag225.xml" ContentType="application/vnd.openxmlformats-officedocument.presentationml.tags+xml"/>
  <Override PartName="/ppt/tags/tag628.xml" ContentType="application/vnd.openxmlformats-officedocument.presentationml.tags+xml"/>
  <Override PartName="/ppt/tags/tag631.xml" ContentType="application/vnd.openxmlformats-officedocument.presentationml.tags+xml"/>
  <Override PartName="/ppt/tags/tag373.xml" ContentType="application/vnd.openxmlformats-officedocument.presentationml.tags+xml"/>
  <Override PartName="/ppt/tags/tag776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435.xml" ContentType="application/vnd.openxmlformats-officedocument.presentationml.tags+xml"/>
  <Override PartName="/ppt/tags/tag841.xml" ContentType="application/vnd.openxmlformats-officedocument.presentationml.tags+xml"/>
  <Override PartName="/ppt/tags/tag180.xml" ContentType="application/vnd.openxmlformats-officedocument.presentationml.tags+xml"/>
  <Override PartName="/ppt/tags/tag177.xml" ContentType="application/vnd.openxmlformats-officedocument.presentationml.tags+xml"/>
  <Override PartName="/ppt/tags/tag986.xml" ContentType="application/vnd.openxmlformats-officedocument.presentationml.tags+xml"/>
  <Override PartName="/ppt/tags/tag583.xml" ContentType="application/vnd.openxmlformats-officedocument.presentationml.tags+xml"/>
  <Override PartName="/ppt/tags/tag28.xml" ContentType="application/vnd.openxmlformats-officedocument.presentationml.tags+xml"/>
  <Override PartName="/ppt/tags/tag1309.xml" ContentType="application/vnd.openxmlformats-officedocument.presentationml.tags+xml"/>
  <Override PartName="/ppt/tags/tag1312.xml" ContentType="application/vnd.openxmlformats-officedocument.presentationml.tags+xml"/>
  <Override PartName="/ppt/tags/tag1054.xml" ContentType="application/vnd.openxmlformats-officedocument.presentationml.tags+xml"/>
  <Override PartName="/ppt/tags/tag242.xml" ContentType="application/vnd.openxmlformats-officedocument.presentationml.tags+xml"/>
  <Override PartName="/ppt/tags/tag387.xml" ContentType="application/vnd.openxmlformats-officedocument.presentationml.tags+xml"/>
  <Override PartName="/ppt/tags/tag390.xml" ContentType="application/vnd.openxmlformats-officedocument.presentationml.tags+xml"/>
  <Override PartName="/ppt/tags/tag793.xml" ContentType="application/vnd.openxmlformats-officedocument.presentationml.tags+xml"/>
  <Override PartName="/ppt/slides/slide3.xml" ContentType="application/vnd.openxmlformats-officedocument.presentationml.slide+xml"/>
  <Override PartName="/ppt/tags/tag1116.xml" ContentType="application/vnd.openxmlformats-officedocument.presentationml.tags+xml"/>
  <Override PartName="/ppt/tags/tag1264.xml" ContentType="application/vnd.openxmlformats-officedocument.presentationml.tags+xml"/>
  <Override PartName="/ppt/tags/tag194.xml" ContentType="application/vnd.openxmlformats-officedocument.presentationml.tags+xml"/>
  <Override PartName="/ppt/tags/tag529.xml" ContentType="application/vnd.openxmlformats-officedocument.presentationml.tags+xml"/>
  <Override PartName="/ppt/tags/tag45.xml" ContentType="application/vnd.openxmlformats-officedocument.presentationml.tags+xml"/>
  <Override PartName="/ppt/tags/tag935.xml" ContentType="application/vnd.openxmlformats-officedocument.presentationml.tags+xml"/>
  <Override PartName="/ppt/tags/tag1326.xml" ContentType="application/vnd.openxmlformats-officedocument.presentationml.tags+xml"/>
  <Override PartName="/ppt/tags/tag1068.xml" ContentType="application/vnd.openxmlformats-officedocument.presentationml.tags+xml"/>
  <Override PartName="/ppt/tags/tag1071.xml" ContentType="application/vnd.openxmlformats-officedocument.presentationml.tags+xml"/>
  <Override PartName="/ppt/slides/slide14.xml" ContentType="application/vnd.openxmlformats-officedocument.presentationml.slide+xml"/>
  <Override PartName="/ppt/tags/tag336.xml" ContentType="application/vnd.openxmlformats-officedocument.presentationml.tags+xml"/>
  <Override PartName="/ppt/tags/tag739.xml" ContentType="application/vnd.openxmlformats-officedocument.presentationml.tags+xml"/>
  <Override PartName="/ppt/tags/tag742.xml" ContentType="application/vnd.openxmlformats-officedocument.presentationml.tags+xml"/>
  <Override PartName="/ppt/tags/tag1133.xml" ContentType="application/vnd.openxmlformats-officedocument.presentationml.tags+xml"/>
  <Override PartName="/ppt/tags/tag887.xml" ContentType="application/vnd.openxmlformats-officedocument.presentationml.tags+xml"/>
  <Override PartName="/ppt/tags/tag1278.xml" ContentType="application/vnd.openxmlformats-officedocument.presentationml.tags+xml"/>
  <Override PartName="/ppt/tags/tag1281.xml" ContentType="application/vnd.openxmlformats-officedocument.presentationml.tags+xml"/>
  <Override PartName="/ppt/tags/tag401.xml" ContentType="application/vnd.openxmlformats-officedocument.presentationml.tags+xml"/>
  <Override PartName="/ppt/tags/tag804.xml" ContentType="application/vnd.openxmlformats-officedocument.presentationml.tags+xml"/>
  <Override PartName="/ppt/tags/tag546.xml" ContentType="application/vnd.openxmlformats-officedocument.presentationml.tags+xml"/>
  <Override PartName="/ppt/tags/tag62.xml" ContentType="application/vnd.openxmlformats-officedocument.presentationml.tags+xml"/>
  <Override PartName="/ppt/tags/tag952.xml" ContentType="application/vnd.openxmlformats-officedocument.presentationml.tags+xml"/>
  <Override PartName="/ppt/tags/tag949.xml" ContentType="application/vnd.openxmlformats-officedocument.presentationml.tags+xml"/>
  <Override PartName="/ppt/tags/tag59.xml" ContentType="application/vnd.openxmlformats-officedocument.presentationml.tags+xml"/>
  <Override PartName="/ppt/tags/tag1085.xml" ContentType="application/vnd.openxmlformats-officedocument.presentationml.tags+xml"/>
  <Override PartName="/ppt/slides/slide31.xml" ContentType="application/vnd.openxmlformats-officedocument.presentationml.slide+xml"/>
  <Override PartName="/ppt/tags/tag205.xml" ContentType="application/vnd.openxmlformats-officedocument.presentationml.tags+xml"/>
  <Override PartName="/ppt/tags/tag608.xml" ContentType="application/vnd.openxmlformats-officedocument.presentationml.tags+xml"/>
  <Override PartName="/ppt/tags/tag611.xml" ContentType="application/vnd.openxmlformats-officedocument.presentationml.tags+xml"/>
  <Override PartName="/ppt/tags/tag353.xml" ContentType="application/vnd.openxmlformats-officedocument.presentationml.tags+xml"/>
  <Override PartName="/ppt/tags/tag756.xml" ContentType="application/vnd.openxmlformats-officedocument.presentationml.tags+xml"/>
  <Override PartName="/ppt/tags/tag1150.xml" ContentType="application/vnd.openxmlformats-officedocument.presentationml.tags+xml"/>
  <Override PartName="/ppt/tags/tag498.xml" ContentType="application/vnd.openxmlformats-officedocument.presentationml.tags+xml"/>
  <Override PartName="/ppt/tags/tag1295.xml" ContentType="application/vnd.openxmlformats-officedocument.presentationml.tags+xml"/>
  <Override PartName="/ppt/tags/tag415.xml" ContentType="application/vnd.openxmlformats-officedocument.presentationml.tags+xml"/>
  <Override PartName="/ppt/tags/tag157.xml" ContentType="application/vnd.openxmlformats-officedocument.presentationml.tags+xml"/>
  <Override PartName="/ppt/tags/tag821.xml" ContentType="application/vnd.openxmlformats-officedocument.presentationml.tags+xml"/>
  <Override PartName="/ppt/tags/tag76.xml" ContentType="application/vnd.openxmlformats-officedocument.presentationml.tags+xml"/>
  <Override PartName="/ppt/tags/tag966.xml" ContentType="application/vnd.openxmlformats-officedocument.presentationml.tags+xml"/>
  <Override PartName="/ppt/tags/tag563.xml" ContentType="application/vnd.openxmlformats-officedocument.presentationml.tags+xml"/>
  <Override PartName="/ppt/tags/tag160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370.xml" ContentType="application/vnd.openxmlformats-officedocument.presentationml.tags+xml"/>
  <Override PartName="/ppt/tags/tag773.xml" ContentType="application/vnd.openxmlformats-officedocument.presentationml.tags+xml"/>
  <Override PartName="/ppt/tags/tag1244.xml" ContentType="application/vnd.openxmlformats-officedocument.presentationml.tags+xml"/>
  <Override PartName="/ppt/tags/tag432.xml" ContentType="application/vnd.openxmlformats-officedocument.presentationml.tags+xml"/>
  <Override PartName="/ppt/tags/tag1389.xml" ContentType="application/vnd.openxmlformats-officedocument.presentationml.tags+xml"/>
  <Override PartName="/ppt/tags/tag174.xml" ContentType="application/vnd.openxmlformats-officedocument.presentationml.tags+xml"/>
  <Override PartName="/ppt/tags/tag577.xml" ContentType="application/vnd.openxmlformats-officedocument.presentationml.tags+xml"/>
  <Override PartName="/ppt/tags/tag580.xml" ContentType="application/vnd.openxmlformats-officedocument.presentationml.tags+xml"/>
  <Override PartName="/ppt/tags/tag983.xml" ContentType="application/vnd.openxmlformats-officedocument.presentationml.tags+xml"/>
  <Override PartName="/ppt/tags/tag25.xml" ContentType="application/vnd.openxmlformats-officedocument.presentationml.tags+xml"/>
  <Override PartName="/ppt/tags/tag915.xml" ContentType="application/vnd.openxmlformats-officedocument.presentationml.tags+xml"/>
  <Override PartName="/ppt/tags/tag1306.xml" ContentType="application/vnd.openxmlformats-officedocument.presentationml.tags+xml"/>
  <Override PartName="/ppt/tags/tag1048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384.xml" ContentType="application/vnd.openxmlformats-officedocument.presentationml.tags+xml"/>
  <Override PartName="/ppt/tags/tag790.xml" ContentType="application/vnd.openxmlformats-officedocument.presentationml.tags+xml"/>
  <Override PartName="/ppt/tags/tag719.xml" ContentType="application/vnd.openxmlformats-officedocument.presentationml.tags+xml"/>
  <Override PartName="/ppt/tags/tag1113.xml" ContentType="application/vnd.openxmlformats-officedocument.presentationml.tags+xml"/>
  <Override PartName="/ppt/tags/tag1258.xml" ContentType="application/vnd.openxmlformats-officedocument.presentationml.tags+xml"/>
  <Override PartName="/ppt/tags/tag1261.xml" ContentType="application/vnd.openxmlformats-officedocument.presentationml.tags+xml"/>
  <Override PartName="/ppt/tags/tag191.xml" ContentType="application/vnd.openxmlformats-officedocument.presentationml.tags+xml"/>
  <Override PartName="/ppt/tags/tag39.xml" ContentType="application/vnd.openxmlformats-officedocument.presentationml.tags+xml"/>
  <Override PartName="/ppt/tags/tag42.xml" ContentType="application/vnd.openxmlformats-officedocument.presentationml.tags+xml"/>
  <Override PartName="/ppt/tags/tag932.xml" ContentType="application/vnd.openxmlformats-officedocument.presentationml.tags+xml"/>
  <Override PartName="/ppt/tags/tag929.xml" ContentType="application/vnd.openxmlformats-officedocument.presentationml.tags+xml"/>
  <Override PartName="/ppt/tags/tag526.xml" ContentType="application/vnd.openxmlformats-officedocument.presentationml.tags+xml"/>
  <Override PartName="/ppt/tags/tag1065.xml" ContentType="application/vnd.openxmlformats-officedocument.presentationml.tags+xml"/>
  <Override PartName="/ppt/tags/tag1323.xml" ContentType="application/vnd.openxmlformats-officedocument.presentationml.tags+xml"/>
  <Override PartName="/ppt/slides/slide11.xml" ContentType="application/vnd.openxmlformats-officedocument.presentationml.slide+xml"/>
  <Override PartName="/ppt/tags/tag333.xml" ContentType="application/vnd.openxmlformats-officedocument.presentationml.tags+xml"/>
  <Override PartName="/ppt/tags/tag736.xml" ContentType="application/vnd.openxmlformats-officedocument.presentationml.tags+xml"/>
  <Override PartName="/ppt/tags/tag1130.xml" ContentType="application/vnd.openxmlformats-officedocument.presentationml.tags+xml"/>
  <Override PartName="/ppt/tags/tag478.xml" ContentType="application/vnd.openxmlformats-officedocument.presentationml.tags+xml"/>
  <Override PartName="/ppt/tags/tag884.xml" ContentType="application/vnd.openxmlformats-officedocument.presentationml.tags+xml"/>
  <Override PartName="/ppt/tags/tag1275.xml" ContentType="application/vnd.openxmlformats-officedocument.presentationml.tags+xml"/>
  <Override PartName="/ppt/tags/tag137.xml" ContentType="application/vnd.openxmlformats-officedocument.presentationml.tags+xml"/>
  <Override PartName="/ppt/tags/tag801.xml" ContentType="application/vnd.openxmlformats-officedocument.presentationml.tags+xml"/>
  <Override PartName="/ppt/tags/tag56.xml" ContentType="application/vnd.openxmlformats-officedocument.presentationml.tags+xml"/>
  <Override PartName="/ppt/tags/tag946.xml" ContentType="application/vnd.openxmlformats-officedocument.presentationml.tags+xml"/>
  <Override PartName="/ppt/tags/tag543.xml" ContentType="application/vnd.openxmlformats-officedocument.presentationml.tags+xml"/>
  <Override PartName="/ppt/tags/tag688.xml" ContentType="application/vnd.openxmlformats-officedocument.presentationml.tags+xml"/>
  <Override PartName="/ppt/tags/tag691.xml" ContentType="application/vnd.openxmlformats-officedocument.presentationml.tags+xml"/>
  <Override PartName="/ppt/tags/tag140.xml" ContentType="application/vnd.openxmlformats-officedocument.presentationml.tags+xml"/>
  <Override PartName="/ppt/tags/tag1082.xml" ContentType="application/vnd.openxmlformats-officedocument.presentationml.tags+xml"/>
  <Override PartName="/ppt/tags/tag1417.xml" ContentType="application/vnd.openxmlformats-officedocument.presentationml.tags+xml"/>
  <Override PartName="/ppt/tags/tag202.xml" ContentType="application/vnd.openxmlformats-officedocument.presentationml.tags+xml"/>
  <Override PartName="/ppt/tags/tag605.xml" ContentType="application/vnd.openxmlformats-officedocument.presentationml.tags+xml"/>
  <Override PartName="/ppt/tags/tag347.xml" ContentType="application/vnd.openxmlformats-officedocument.presentationml.tags+xml"/>
  <Override PartName="/ppt/tags/tag350.xml" ContentType="application/vnd.openxmlformats-officedocument.presentationml.tags+xml"/>
  <Override PartName="/ppt/tags/tag753.xml" ContentType="application/vnd.openxmlformats-officedocument.presentationml.tags+xml"/>
  <Override PartName="/ppt/tags/tag495.xml" ContentType="application/vnd.openxmlformats-officedocument.presentationml.tags+xml"/>
  <Override PartName="/ppt/tags/tag898.xml" ContentType="application/vnd.openxmlformats-officedocument.presentationml.tags+xml"/>
  <Override PartName="/ppt/tags/tag1292.xml" ContentType="application/vnd.openxmlformats-officedocument.presentationml.tags+xml"/>
  <Override PartName="/ppt/tags/tag1224.xml" ContentType="application/vnd.openxmlformats-officedocument.presentationml.tags+xml"/>
  <Override PartName="/ppt/tags/tag412.xml" ContentType="application/vnd.openxmlformats-officedocument.presentationml.tags+xml"/>
  <Override PartName="/ppt/tags/tag154.xml" ContentType="application/vnd.openxmlformats-officedocument.presentationml.tags+xml"/>
  <Override PartName="/ppt/tags/tag557.xml" ContentType="application/vnd.openxmlformats-officedocument.presentationml.tags+xml"/>
  <Override PartName="/ppt/tags/tag560.xml" ContentType="application/vnd.openxmlformats-officedocument.presentationml.tags+xml"/>
  <Override PartName="/ppt/tags/tag299.xml" ContentType="application/vnd.openxmlformats-officedocument.presentationml.tags+xml"/>
  <Override PartName="/ppt/tags/tag963.xml" ContentType="application/vnd.openxmlformats-officedocument.presentationml.tags+xml"/>
  <Override PartName="/ppt/tags/tag73.xml" ContentType="application/vnd.openxmlformats-officedocument.presentationml.tags+xml"/>
  <Override PartName="/ppt/tags/tag1028.xml" ContentType="application/vnd.openxmlformats-officedocument.presentationml.tags+xml"/>
  <Override PartName="/ppt/tags/tag364.xml" ContentType="application/vnd.openxmlformats-officedocument.presentationml.tags+xml"/>
  <Override PartName="/ppt/tags/tag770.xml" ContentType="application/vnd.openxmlformats-officedocument.presentationml.tags+xml"/>
  <Override PartName="/ppt/tags/tag1238.xml" ContentType="application/vnd.openxmlformats-officedocument.presentationml.tags+xml"/>
  <Override PartName="/ppt/tags/tag1241.xml" ContentType="application/vnd.openxmlformats-officedocument.presentationml.tags+xml"/>
  <Override PartName="/ppt/tags/tag168.xml" ContentType="application/vnd.openxmlformats-officedocument.presentationml.tags+xml"/>
  <Override PartName="/ppt/tags/tag171.xml" ContentType="application/vnd.openxmlformats-officedocument.presentationml.tags+xml"/>
  <Override PartName="/ppt/tags/tag574.xml" ContentType="application/vnd.openxmlformats-officedocument.presentationml.tags+xml"/>
  <Override PartName="/ppt/tags/tag1386.xml" ContentType="application/vnd.openxmlformats-officedocument.presentationml.tags+xml"/>
  <Override PartName="/ppt/tags/tag19.xml" ContentType="application/vnd.openxmlformats-officedocument.presentationml.tags+xml"/>
  <Override PartName="/ppt/tags/tag909.xml" ContentType="application/vnd.openxmlformats-officedocument.presentationml.tags+xml"/>
  <Override PartName="/ppt/tags/tag506.xml" ContentType="application/vnd.openxmlformats-officedocument.presentationml.tags+xml"/>
  <Override PartName="/ppt/tags/tag912.xml" ContentType="application/vnd.openxmlformats-officedocument.presentationml.tags+xml"/>
  <Override PartName="/ppt/tags/tag22.xml" ContentType="application/vnd.openxmlformats-officedocument.presentationml.tags+xml"/>
  <Override PartName="/ppt/tags/tag1045.xml" ContentType="application/vnd.openxmlformats-officedocument.presentationml.tags+xml"/>
  <Override PartName="/ppt/tags/tag1303.xml" ContentType="application/vnd.openxmlformats-officedocument.presentationml.tags+xml"/>
  <Override PartName="/ppt/tags/tag1193.xml" ContentType="application/vnd.openxmlformats-officedocument.presentationml.tags+xml"/>
  <Override PartName="/ppt/tags/tag381.xml" ContentType="application/vnd.openxmlformats-officedocument.presentationml.tags+xml"/>
  <Override PartName="/ppt/tags/tag313.xml" ContentType="application/vnd.openxmlformats-officedocument.presentationml.tags+xml"/>
  <Override PartName="/ppt/tags/tag716.xml" ContentType="application/vnd.openxmlformats-officedocument.presentationml.tags+xml"/>
  <Override PartName="/ppt/tags/tag1110.xml" ContentType="application/vnd.openxmlformats-officedocument.presentationml.tags+xml"/>
  <Override PartName="/ppt/tags/tag1255.xml" ContentType="application/vnd.openxmlformats-officedocument.presentationml.tags+xml"/>
  <Override PartName="/ppt/tags/tag117.xml" ContentType="application/vnd.openxmlformats-officedocument.presentationml.tags+xml"/>
  <Override PartName="/ppt/tags/tag523.xml" ContentType="application/vnd.openxmlformats-officedocument.presentationml.tags+xml"/>
  <Override PartName="/ppt/tags/tag926.xml" ContentType="application/vnd.openxmlformats-officedocument.presentationml.tags+xml"/>
  <Override PartName="/ppt/tags/tag36.xml" ContentType="application/vnd.openxmlformats-officedocument.presentationml.tags+xml"/>
  <Override PartName="/ppt/tags/tag668.xml" ContentType="application/vnd.openxmlformats-officedocument.presentationml.tags+xml"/>
  <Override PartName="/ppt/tags/tag1059.xml" ContentType="application/vnd.openxmlformats-officedocument.presentationml.tags+xml"/>
  <Override PartName="/ppt/tags/tag1062.xml" ContentType="application/vnd.openxmlformats-officedocument.presentationml.tags+xml"/>
  <Override PartName="/ppt/tags/tag1320.xml" ContentType="application/vnd.openxmlformats-officedocument.presentationml.tags+xml"/>
  <Override PartName="/ppt/tags/tag327.xml" ContentType="application/vnd.openxmlformats-officedocument.presentationml.tags+xml"/>
  <Override PartName="/ppt/tags/tag330.xml" ContentType="application/vnd.openxmlformats-officedocument.presentationml.tags+xml"/>
  <Override PartName="/ppt/tags/tag733.xml" ContentType="application/vnd.openxmlformats-officedocument.presentationml.tags+xml"/>
  <Override PartName="/ppt/tags/tag475.xml" ContentType="application/vnd.openxmlformats-officedocument.presentationml.tags+xml"/>
  <Override PartName="/ppt/tags/tag878.xml" ContentType="application/vnd.openxmlformats-officedocument.presentationml.tags+xml"/>
  <Override PartName="/ppt/tags/tag881.xml" ContentType="application/vnd.openxmlformats-officedocument.presentationml.tags+xml"/>
  <Override PartName="/ppt/tags/tag1272.xml" ContentType="application/vnd.openxmlformats-officedocument.presentationml.tags+xml"/>
  <Override PartName="/ppt/tags/tag134.xml" ContentType="application/vnd.openxmlformats-officedocument.presentationml.tags+xml"/>
  <Override PartName="/ppt/tags/tag537.xml" ContentType="application/vnd.openxmlformats-officedocument.presentationml.tags+xml"/>
  <Override PartName="/ppt/tags/tag53.xml" ContentType="application/vnd.openxmlformats-officedocument.presentationml.tags+xml"/>
  <Override PartName="/ppt/tags/tag279.xml" ContentType="application/vnd.openxmlformats-officedocument.presentationml.tags+xml"/>
  <Override PartName="/ppt/tags/tag943.xml" ContentType="application/vnd.openxmlformats-officedocument.presentationml.tags+xml"/>
  <Override PartName="/ppt/tags/tag685.xml" ContentType="application/vnd.openxmlformats-officedocument.presentationml.tags+xml"/>
  <Override PartName="/ppt/tags/tag282.xml" ContentType="application/vnd.openxmlformats-officedocument.presentationml.tags+xml"/>
  <Override PartName="/ppt/tags/tag540.xml" ContentType="application/vnd.openxmlformats-officedocument.presentationml.tags+xml"/>
  <Override PartName="/ppt/tags/tag1008.xml" ContentType="application/vnd.openxmlformats-officedocument.presentationml.tags+xml"/>
  <Override PartName="/ppt/tags/tag1414.xml" ContentType="application/vnd.openxmlformats-officedocument.presentationml.tags+xml"/>
  <Override PartName="/ppt/tags/tag344.xml" ContentType="application/vnd.openxmlformats-officedocument.presentationml.tags+xml"/>
  <Override PartName="/ppt/tags/tag747.xml" ContentType="application/vnd.openxmlformats-officedocument.presentationml.tags+xml"/>
  <Override PartName="/ppt/tags/tag750.xml" ContentType="application/vnd.openxmlformats-officedocument.presentationml.tags+xml"/>
  <Override PartName="/ppt/tags/tag489.xml" ContentType="application/vnd.openxmlformats-officedocument.presentationml.tags+xml"/>
  <Override PartName="/ppt/tags/tag492.xml" ContentType="application/vnd.openxmlformats-officedocument.presentationml.tags+xml"/>
  <Override PartName="/ppt/tags/tag895.xml" ContentType="application/vnd.openxmlformats-officedocument.presentationml.tags+xml"/>
  <Override PartName="/ppt/tags/tag1218.xml" ContentType="application/vnd.openxmlformats-officedocument.presentationml.tags+xml"/>
  <Override PartName="/ppt/tags/tag1221.xml" ContentType="application/vnd.openxmlformats-officedocument.presentationml.tags+xml"/>
  <Override PartName="/ppt/tags/tag148.xml" ContentType="application/vnd.openxmlformats-officedocument.presentationml.tags+xml"/>
  <Override PartName="/ppt/tags/tag151.xml" ContentType="application/vnd.openxmlformats-officedocument.presentationml.tags+xml"/>
  <Override PartName="/ppt/tags/tag554.xml" ContentType="application/vnd.openxmlformats-officedocument.presentationml.tags+xml"/>
  <Override PartName="/ppt/tags/tag1366.xml" ContentType="application/vnd.openxmlformats-officedocument.presentationml.tags+xml"/>
  <Override PartName="/ppt/tags/tag960.xml" ContentType="application/vnd.openxmlformats-officedocument.presentationml.tags+xml"/>
  <Override PartName="/ppt/tags/tag699.xml" ContentType="application/vnd.openxmlformats-officedocument.presentationml.tags+xml"/>
  <Override PartName="/ppt/tags/tag296.xml" ContentType="application/vnd.openxmlformats-officedocument.presentationml.tags+xml"/>
  <Override PartName="/ppt/tags/tag1025.xml" ContentType="application/vnd.openxmlformats-officedocument.presentationml.tags+xml"/>
  <Override PartName="/ppt/tags/tag361.xml" ContentType="application/vnd.openxmlformats-officedocument.presentationml.tags+xml"/>
  <Override PartName="/ppt/tags/tag1235.xml" ContentType="application/vnd.openxmlformats-officedocument.presentationml.tags+xml"/>
  <Override PartName="/ppt/tags/tag1383.xml" ContentType="application/vnd.openxmlformats-officedocument.presentationml.tags+xml"/>
  <Override PartName="/ppt/tags/tag16.xml" ContentType="application/vnd.openxmlformats-officedocument.presentationml.tags+xml"/>
  <Override PartName="/ppt/tags/tag906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1039.xml" ContentType="application/vnd.openxmlformats-officedocument.presentationml.tags+xml"/>
  <Override PartName="/ppt/tags/tag1042.xml" ContentType="application/vnd.openxmlformats-officedocument.presentationml.tags+xml"/>
  <Override PartName="/ppt/tags/tag1300.xml" ContentType="application/vnd.openxmlformats-officedocument.presentationml.tags+xml"/>
  <Override PartName="/ppt/tags/tag1187.xml" ContentType="application/vnd.openxmlformats-officedocument.presentationml.tags+xml"/>
  <Override PartName="/ppt/tags/tag1190.xml" ContentType="application/vnd.openxmlformats-officedocument.presentationml.tags+xml"/>
  <Override PartName="/ppt/tags/tag307.xml" ContentType="application/vnd.openxmlformats-officedocument.presentationml.tags+xml"/>
  <Override PartName="/ppt/tags/tag310.xml" ContentType="application/vnd.openxmlformats-officedocument.presentationml.tags+xml"/>
  <Override PartName="/ppt/tags/tag713.xml" ContentType="application/vnd.openxmlformats-officedocument.presentationml.tags+xml"/>
  <Override PartName="/ppt/tags/tag455.xml" ContentType="application/vnd.openxmlformats-officedocument.presentationml.tags+xml"/>
  <Override PartName="/ppt/tags/tag858.xml" ContentType="application/vnd.openxmlformats-officedocument.presentationml.tags+xml"/>
  <Override PartName="/ppt/tags/tag861.xml" ContentType="application/vnd.openxmlformats-officedocument.presentationml.tags+xml"/>
  <Override PartName="/ppt/tags/tag1252.xml" ContentType="application/vnd.openxmlformats-officedocument.presentationml.tags+xml"/>
  <Override PartName="/ppt/tags/tag1397.xml" ContentType="application/vnd.openxmlformats-officedocument.presentationml.tags+xml"/>
  <Override PartName="/ppt/tags/tag114.xml" ContentType="application/vnd.openxmlformats-officedocument.presentationml.tags+xml"/>
  <Override PartName="/ppt/tags/tag517.xml" ContentType="application/vnd.openxmlformats-officedocument.presentationml.tags+xml"/>
  <Override PartName="/ppt/tags/tag33.xml" ContentType="application/vnd.openxmlformats-officedocument.presentationml.tags+xml"/>
  <Override PartName="/ppt/tags/tag923.xml" ContentType="application/vnd.openxmlformats-officedocument.presentationml.tags+xml"/>
  <Override PartName="/ppt/tags/tag520.xml" ContentType="application/vnd.openxmlformats-officedocument.presentationml.tags+xml"/>
  <Override PartName="/ppt/tags/tag665.xml" ContentType="application/vnd.openxmlformats-officedocument.presentationml.tags+xml"/>
  <Override PartName="/ppt/theme/theme1.xml" ContentType="application/vnd.openxmlformats-officedocument.theme+xml"/>
  <Override PartName="/ppt/tags/tag259.xml" ContentType="application/vnd.openxmlformats-officedocument.presentationml.tags+xml"/>
  <Override PartName="/ppt/tags/tag1056.xml" ContentType="application/vnd.openxmlformats-officedocument.presentationml.tags+xml"/>
  <Override PartName="/ppt/tags/tag324.xml" ContentType="application/vnd.openxmlformats-officedocument.presentationml.tags+xml"/>
  <Override PartName="/ppt/tags/tag727.xml" ContentType="application/vnd.openxmlformats-officedocument.presentationml.tags+xml"/>
  <Override PartName="/ppt/tags/tag730.xml" ContentType="application/vnd.openxmlformats-officedocument.presentationml.tags+xml"/>
  <Override PartName="/ppt/tags/tag469.xml" ContentType="application/vnd.openxmlformats-officedocument.presentationml.tags+xml"/>
  <Override PartName="/ppt/tags/tag472.xml" ContentType="application/vnd.openxmlformats-officedocument.presentationml.tags+xml"/>
  <Override PartName="/ppt/tags/tag875.xml" ContentType="application/vnd.openxmlformats-officedocument.presentationml.tags+xml"/>
  <Override PartName="/ppt/tags/tag1201.xml" ContentType="application/vnd.openxmlformats-officedocument.presentationml.tags+xml"/>
  <Override PartName="/ppt/tags/tag128.xml" ContentType="application/vnd.openxmlformats-officedocument.presentationml.tags+xml"/>
  <Override PartName="/ppt/tags/tag131.xml" ContentType="application/vnd.openxmlformats-officedocument.presentationml.tags+xml"/>
  <Override PartName="/ppt/tags/tag534.xml" ContentType="application/vnd.openxmlformats-officedocument.presentationml.tags+xml"/>
  <Override PartName="/ppt/tags/tag50.xml" ContentType="application/vnd.openxmlformats-officedocument.presentationml.tags+xml"/>
  <Override PartName="/ppt/tags/tag276.xml" ContentType="application/vnd.openxmlformats-officedocument.presentationml.tags+xml"/>
  <Override PartName="/ppt/tags/tag679.xml" ContentType="application/vnd.openxmlformats-officedocument.presentationml.tags+xml"/>
  <Override PartName="/ppt/tags/tag682.xml" ContentType="application/vnd.openxmlformats-officedocument.presentationml.tags+xml"/>
  <Override PartName="/ppt/tags/tag940.xml" ContentType="application/vnd.openxmlformats-officedocument.presentationml.tags+xml"/>
  <Override PartName="/ppt/tags/tag1005.xml" ContentType="application/vnd.openxmlformats-officedocument.presentationml.tags+xml"/>
  <Override PartName="/ppt/tags/tag1408.xml" ContentType="application/vnd.openxmlformats-officedocument.presentationml.tags+xml"/>
  <Override PartName="/ppt/tags/tag1411.xml" ContentType="application/vnd.openxmlformats-officedocument.presentationml.tags+xml"/>
  <Override PartName="/ppt/tags/tag338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89.xml" ContentType="application/vnd.openxmlformats-officedocument.presentationml.tags+xml"/>
  <Override PartName="/ppt/tags/tag892.xml" ContentType="application/vnd.openxmlformats-officedocument.presentationml.tags+xml"/>
  <Override PartName="/ppt/tags/tag1215.xml" ContentType="application/vnd.openxmlformats-officedocument.presentationml.tags+xml"/>
  <Override PartName="/ppt/tags/tag145.xml" ContentType="application/vnd.openxmlformats-officedocument.presentationml.tags+xml"/>
  <Override PartName="/ppt/tags/tag1363.xml" ContentType="application/vnd.openxmlformats-officedocument.presentationml.tags+xml"/>
  <Override PartName="/ppt/tags/tag551.xml" ContentType="application/vnd.openxmlformats-officedocument.presentationml.tags+xml"/>
  <Override PartName="/ppt/tags/tag293.xml" ContentType="application/vnd.openxmlformats-officedocument.presentationml.tags+xml"/>
  <Override PartName="/ppt/tags/tag696.xml" ContentType="application/vnd.openxmlformats-officedocument.presentationml.tags+xml"/>
  <Override PartName="/ppt/tags/tag1019.xml" ContentType="application/vnd.openxmlformats-officedocument.presentationml.tags+xml"/>
  <Override PartName="/ppt/tags/tag1022.xml" ContentType="application/vnd.openxmlformats-officedocument.presentationml.tags+xml"/>
  <Override PartName="/ppt/notesSlides/notesSlide7.xml" ContentType="application/vnd.openxmlformats-officedocument.presentationml.notesSlide+xml"/>
  <Override PartName="/ppt/tags/tag1167.xml" ContentType="application/vnd.openxmlformats-officedocument.presentationml.tags+xml"/>
  <Override PartName="/ppt/tags/tag1170.xml" ContentType="application/vnd.openxmlformats-officedocument.presentationml.tags+xml"/>
  <Override PartName="/ppt/tags/tag838.xml" ContentType="application/vnd.openxmlformats-officedocument.presentationml.tags+xml"/>
  <Override PartName="/ppt/tags/tag1229.xml" ContentType="application/vnd.openxmlformats-officedocument.presentationml.tags+xml"/>
  <Override PartName="/ppt/tags/tag1232.xml" ContentType="application/vnd.openxmlformats-officedocument.presentationml.tags+xml"/>
  <Override PartName="/ppt/tags/tag96.xml" ContentType="application/vnd.openxmlformats-officedocument.presentationml.tags+xml"/>
  <Override PartName="/ppt/tags/tag1377.xml" ContentType="application/vnd.openxmlformats-officedocument.presentationml.tags+xml"/>
  <Override PartName="/ppt/tags/tag1380.xml" ContentType="application/vnd.openxmlformats-officedocument.presentationml.tags+xml"/>
  <Override PartName="/ppt/tags/tag13.xml" ContentType="application/vnd.openxmlformats-officedocument.presentationml.tags+xml"/>
  <Override PartName="/ppt/tags/tag500.xml" ContentType="application/vnd.openxmlformats-officedocument.presentationml.tags+xml"/>
  <Override PartName="/ppt/tags/tag239.xml" ContentType="application/vnd.openxmlformats-officedocument.presentationml.tags+xml"/>
  <Override PartName="/ppt/tags/tag645.xml" ContentType="application/vnd.openxmlformats-officedocument.presentationml.tags+xml"/>
  <Override PartName="/ppt/tags/tag903.xml" ContentType="application/vnd.openxmlformats-officedocument.presentationml.tags+xml"/>
  <Override PartName="/ppt/tags/tag1036.xml" ContentType="application/vnd.openxmlformats-officedocument.presentationml.tags+xml"/>
  <Override PartName="/ppt/tags/tag1184.xml" ContentType="application/vnd.openxmlformats-officedocument.presentationml.tags+xml"/>
  <Override PartName="/ppt/notesSlides/notesSlide19.xml" ContentType="application/vnd.openxmlformats-officedocument.presentationml.notesSlide+xml"/>
  <Override PartName="/ppt/tags/tag304.xml" ContentType="application/vnd.openxmlformats-officedocument.presentationml.tags+xml"/>
  <Override PartName="/ppt/tags/tag707.xml" ContentType="application/vnd.openxmlformats-officedocument.presentationml.tags+xml"/>
  <Override PartName="/ppt/tags/tag710.xml" ContentType="application/vnd.openxmlformats-officedocument.presentationml.tags+xml"/>
  <Override PartName="/ppt/tags/tag449.xml" ContentType="application/vnd.openxmlformats-officedocument.presentationml.tags+xml"/>
  <Override PartName="/ppt/tags/tag452.xml" ContentType="application/vnd.openxmlformats-officedocument.presentationml.tags+xml"/>
  <Override PartName="/ppt/tags/tag855.xml" ContentType="application/vnd.openxmlformats-officedocument.presentationml.tags+xml"/>
  <Override PartName="/ppt/tags/tag597.xml" ContentType="application/vnd.openxmlformats-officedocument.presentationml.tags+xml"/>
  <Override PartName="/ppt/tags/tag1394.xml" ContentType="application/vnd.openxmlformats-officedocument.presentationml.tags+xml"/>
  <Override PartName="/ppt/viewProps.xml" ContentType="application/vnd.openxmlformats-officedocument.presentationml.viewProps+xml"/>
  <Override PartName="/ppt/tags/tag108.xml" ContentType="application/vnd.openxmlformats-officedocument.presentationml.tags+xml"/>
  <Override PartName="/ppt/tags/tag111.xml" ContentType="application/vnd.openxmlformats-officedocument.presentationml.tags+xml"/>
  <Override PartName="/ppt/tags/tag514.xml" ContentType="application/vnd.openxmlformats-officedocument.presentationml.tags+xml"/>
  <Override PartName="/ppt/tags/tag917.xml" ContentType="application/vnd.openxmlformats-officedocument.presentationml.tags+xml"/>
  <Override PartName="/ppt/tags/tag256.xml" ContentType="application/vnd.openxmlformats-officedocument.presentationml.tags+xml"/>
  <Override PartName="/ppt/tags/tag920.xml" ContentType="application/vnd.openxmlformats-officedocument.presentationml.tags+xml"/>
  <Override PartName="/ppt/tags/tag662.xml" ContentType="application/vnd.openxmlformats-officedocument.presentationml.tags+xml"/>
  <Override PartName="/ppt/tags/tag30.xml" ContentType="application/vnd.openxmlformats-officedocument.presentationml.tags+xml"/>
  <Override PartName="/ppt/tags/tag659.xml" ContentType="application/vnd.openxmlformats-officedocument.presentationml.tags+xml"/>
  <Override PartName="/ppt/tags/tag1198.xml" ContentType="application/vnd.openxmlformats-officedocument.presentationml.tags+xml"/>
  <Override PartName="/ppt/tags/tag318.xml" ContentType="application/vnd.openxmlformats-officedocument.presentationml.tags+xml"/>
  <Override PartName="/ppt/tags/tag321.xml" ContentType="application/vnd.openxmlformats-officedocument.presentationml.tags+xml"/>
  <Override PartName="/ppt/tags/tag724.xml" ContentType="application/vnd.openxmlformats-officedocument.presentationml.tags+xml"/>
  <Override PartName="/ppt/tags/tag466.xml" ContentType="application/vnd.openxmlformats-officedocument.presentationml.tags+xml"/>
  <Override PartName="/ppt/tags/tag869.xml" ContentType="application/vnd.openxmlformats-officedocument.presentationml.tags+xml"/>
  <Override PartName="/ppt/tags/tag872.xml" ContentType="application/vnd.openxmlformats-officedocument.presentationml.tags+xml"/>
  <Override PartName="/ppt/tags/tag125.xml" ContentType="application/vnd.openxmlformats-officedocument.presentationml.tags+xml"/>
  <Override PartName="/ppt/tags/tag1343.xml" ContentType="application/vnd.openxmlformats-officedocument.presentationml.tags+xml"/>
  <Override PartName="/ppt/tags/tag531.xml" ContentType="application/vnd.openxmlformats-officedocument.presentationml.tags+xml"/>
  <Override PartName="/ppt/tags/tag273.xml" ContentType="application/vnd.openxmlformats-officedocument.presentationml.tags+xml"/>
  <Override PartName="/ppt/tags/tag676.xml" ContentType="application/vnd.openxmlformats-officedocument.presentationml.tags+xml"/>
  <Override PartName="/ppt/slides/slide28.xml" ContentType="application/vnd.openxmlformats-officedocument.presentationml.slide+xml"/>
  <Override PartName="/ppt/tags/tag1002.xml" ContentType="application/vnd.openxmlformats-officedocument.presentationml.tags+xml"/>
  <Override PartName="/ppt/tags/tag1405.xml" ContentType="application/vnd.openxmlformats-officedocument.presentationml.tags+xml"/>
  <Override PartName="/ppt/slideLayouts/slideLayout8.xml" ContentType="application/vnd.openxmlformats-officedocument.presentationml.slideLayout+xml"/>
  <Override PartName="/ppt/tags/tag1147.xml" ContentType="application/vnd.openxmlformats-officedocument.presentationml.tags+xml"/>
  <Override PartName="/ppt/tags/tag483.xml" ContentType="application/vnd.openxmlformats-officedocument.presentationml.tags+xml"/>
  <Override PartName="/ppt/tags/tag818.xml" ContentType="application/vnd.openxmlformats-officedocument.presentationml.tags+xml"/>
  <Override PartName="/ppt/tags/tag1209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42.xml" ContentType="application/vnd.openxmlformats-officedocument.presentationml.tags+xml"/>
  <Override PartName="/ppt/tags/tag1099.xml" ContentType="application/vnd.openxmlformats-officedocument.presentationml.tags+xml"/>
  <Override PartName="/ppt/tags/tag1360.xml" ContentType="application/vnd.openxmlformats-officedocument.presentationml.tags+xml"/>
  <Override PartName="/ppt/tags/tag287.xml" ContentType="application/vnd.openxmlformats-officedocument.presentationml.tags+xml"/>
  <Override PartName="/ppt/tags/tag290.xml" ContentType="application/vnd.openxmlformats-officedocument.presentationml.tags+xml"/>
  <Override PartName="/ppt/tags/tag693.xml" ContentType="application/vnd.openxmlformats-officedocument.presentationml.tags+xml"/>
  <Override PartName="/ppt/tags/tag219.xml" ContentType="application/vnd.openxmlformats-officedocument.presentationml.tags+xml"/>
  <Override PartName="/ppt/tags/tag625.xml" ContentType="application/vnd.openxmlformats-officedocument.presentationml.tags+xml"/>
  <Override PartName="/ppt/tags/tag1016.xml" ContentType="application/vnd.openxmlformats-officedocument.presentationml.tags+xml"/>
  <Override PartName="/ppt/notesSlides/notesSlide4.xml" ContentType="application/vnd.openxmlformats-officedocument.presentationml.notesSlide+xml"/>
  <Override PartName="/ppt/tags/tag1422.xml" ContentType="application/vnd.openxmlformats-officedocument.presentationml.tags+xml"/>
  <Override PartName="/ppt/tags/tag1164.xml" ContentType="application/vnd.openxmlformats-officedocument.presentationml.tags+xml"/>
  <Override PartName="/ppt/tags/tag429.xml" ContentType="application/vnd.openxmlformats-officedocument.presentationml.tags+xml"/>
  <Override PartName="/ppt/tags/tag835.xml" ContentType="application/vnd.openxmlformats-officedocument.presentationml.tags+xml"/>
  <Override PartName="/ppt/tags/tag93.xml" ContentType="application/vnd.openxmlformats-officedocument.presentationml.tags+xml"/>
  <Override PartName="/ppt/tags/tag1374.xml" ContentType="application/vnd.openxmlformats-officedocument.presentationml.tags+xml"/>
  <Override PartName="/ppt/tags/tag10.xml" ContentType="application/vnd.openxmlformats-officedocument.presentationml.tags+xml"/>
  <Override PartName="/ppt/tags/tag900.xml" ContentType="application/vnd.openxmlformats-officedocument.presentationml.tags+xml"/>
  <Override PartName="/ppt/tags/tag639.xml" ContentType="application/vnd.openxmlformats-officedocument.presentationml.tags+xml"/>
  <Override PartName="/ppt/tags/tag642.xml" ContentType="application/vnd.openxmlformats-officedocument.presentationml.tags+xml"/>
  <Override PartName="/ppt/tags/tag236.xml" ContentType="application/vnd.openxmlformats-officedocument.presentationml.tags+xml"/>
  <Override PartName="/ppt/tags/tag1033.xml" ContentType="application/vnd.openxmlformats-officedocument.presentationml.tags+xml"/>
  <Override PartName="/ppt/tags/tag787.xml" ContentType="application/vnd.openxmlformats-officedocument.presentationml.tags+xml"/>
  <Override PartName="/ppt/tags/tag1178.xml" ContentType="application/vnd.openxmlformats-officedocument.presentationml.tags+xml"/>
  <Override PartName="/ppt/tags/tag1181.xml" ContentType="application/vnd.openxmlformats-officedocument.presentationml.tags+xml"/>
  <Override PartName="/ppt/notesSlides/notesSlide16.xml" ContentType="application/vnd.openxmlformats-officedocument.presentationml.notesSlide+xml"/>
  <Override PartName="/ppt/tags/tag301.xml" ContentType="application/vnd.openxmlformats-officedocument.presentationml.tags+xml"/>
  <Override PartName="/ppt/tags/tag704.xml" ContentType="application/vnd.openxmlformats-officedocument.presentationml.tags+xml"/>
  <Override PartName="/ppt/tags/tag446.xml" ContentType="application/vnd.openxmlformats-officedocument.presentationml.tags+xml"/>
  <Override PartName="/ppt/tags/tag849.xml" ContentType="application/vnd.openxmlformats-officedocument.presentationml.tags+xml"/>
  <Override PartName="/ppt/tags/tag188.xml" ContentType="application/vnd.openxmlformats-officedocument.presentationml.tags+xml"/>
  <Override PartName="/ppt/tags/tag852.xml" ContentType="application/vnd.openxmlformats-officedocument.presentationml.tags+xml"/>
  <Override PartName="/ppt/tags/tag594.xml" ContentType="application/vnd.openxmlformats-officedocument.presentationml.tags+xml"/>
  <Override PartName="/ppt/tags/tag997.xml" ContentType="application/vnd.openxmlformats-officedocument.presentationml.tags+xml"/>
  <Override PartName="/ppt/tags/tag1391.xml" ContentType="application/vnd.openxmlformats-officedocument.presentationml.tags+xml"/>
  <Override PartName="/ppt/tags/tag105.xml" ContentType="application/vnd.openxmlformats-officedocument.presentationml.tags+xml"/>
  <Override PartName="/ppt/tags/tag511.xml" ContentType="application/vnd.openxmlformats-officedocument.presentationml.tags+xml"/>
  <Override PartName="/ppt/tags/tag253.xml" ContentType="application/vnd.openxmlformats-officedocument.presentationml.tags+xml"/>
  <Override PartName="/ppt/tags/tag656.xml" ContentType="application/vnd.openxmlformats-officedocument.presentationml.tags+xml"/>
  <Override PartName="/ppt/tableStyles.xml" ContentType="application/vnd.openxmlformats-officedocument.presentationml.tableStyles+xml"/>
  <Override PartName="/ppt/tags/tag398.xml" ContentType="application/vnd.openxmlformats-officedocument.presentationml.tags+xml"/>
  <Override PartName="/ppt/tags/tag1127.xml" ContentType="application/vnd.openxmlformats-officedocument.presentationml.tags+xml"/>
  <Override PartName="/ppt/tags/tag315.xml" ContentType="application/vnd.openxmlformats-officedocument.presentationml.tags+xml"/>
  <Override PartName="/ppt/tags/tag721.xml" ContentType="application/vnd.openxmlformats-officedocument.presentationml.tags+xml"/>
  <Override PartName="/ppt/tags/tag463.xml" ContentType="application/vnd.openxmlformats-officedocument.presentationml.tags+xml"/>
  <Override PartName="/ppt/tags/tag866.xml" ContentType="application/vnd.openxmlformats-officedocument.presentationml.tags+xml"/>
  <Override PartName="/ppt/tags/tag1337.xml" ContentType="application/vnd.openxmlformats-officedocument.presentationml.tags+xml"/>
  <Override PartName="/ppt/tags/tag122.xml" ContentType="application/vnd.openxmlformats-officedocument.presentationml.tags+xml"/>
  <Override PartName="/ppt/tags/tag1079.xml" ContentType="application/vnd.openxmlformats-officedocument.presentationml.tags+xml"/>
  <Override PartName="/ppt/tags/tag1340.xml" ContentType="application/vnd.openxmlformats-officedocument.presentationml.tags+xml"/>
  <Override PartName="/ppt/tags/tag267.xml" ContentType="application/vnd.openxmlformats-officedocument.presentationml.tags+xml"/>
  <Override PartName="/ppt/tags/tag270.xml" ContentType="application/vnd.openxmlformats-officedocument.presentationml.tags+xml"/>
  <Override PartName="/ppt/tags/tag673.xml" ContentType="application/vnd.openxmlformats-officedocument.presentationml.tags+xml"/>
  <Override PartName="/ppt/slides/slide25.xml" ContentType="application/vnd.openxmlformats-officedocument.presentationml.slide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1402.xml" ContentType="application/vnd.openxmlformats-officedocument.presentationml.tags+xml"/>
  <Override PartName="/ppt/slideLayouts/slideLayout5.xml" ContentType="application/vnd.openxmlformats-officedocument.presentationml.slideLayout+xml"/>
  <Override PartName="/ppt/tags/tag1144.xml" ContentType="application/vnd.openxmlformats-officedocument.presentationml.tags+xml"/>
  <Override PartName="/ppt/tags/tag1289.xml" ContentType="application/vnd.openxmlformats-officedocument.presentationml.tags+xml"/>
  <Override PartName="/ppt/notesMasters/notesMaster1.xml" ContentType="application/vnd.openxmlformats-officedocument.presentationml.notesMaster+xml"/>
  <Override PartName="/ppt/tags/tag480.xml" ContentType="application/vnd.openxmlformats-officedocument.presentationml.tags+xml"/>
  <Override PartName="/ppt/tags/tag409.xml" ContentType="application/vnd.openxmlformats-officedocument.presentationml.tags+xml"/>
  <Override PartName="/ppt/tags/tag815.xml" ContentType="application/vnd.openxmlformats-officedocument.presentationml.tags+xml"/>
  <Override PartName="/ppt/tags/tag1206.xml" ContentType="application/vnd.openxmlformats-officedocument.presentationml.tags+xml"/>
  <Override PartName="/ppt/tags/tag1354.xml" ContentType="application/vnd.openxmlformats-officedocument.presentationml.tags+xml"/>
  <Override PartName="/ppt/tags/tag1096.xml" ContentType="application/vnd.openxmlformats-officedocument.presentationml.tags+xml"/>
  <Override PartName="/ppt/tags/tag216.xml" ContentType="application/vnd.openxmlformats-officedocument.presentationml.tags+xml"/>
  <Override PartName="/ppt/tags/tag619.xml" ContentType="application/vnd.openxmlformats-officedocument.presentationml.tags+xml"/>
  <Override PartName="/ppt/tags/tag622.xml" ContentType="application/vnd.openxmlformats-officedocument.presentationml.tags+xml"/>
  <Override PartName="/ppt/tags/tag1013.xml" ContentType="application/vnd.openxmlformats-officedocument.presentationml.tags+xml"/>
  <Override PartName="/ppt/notesSlides/notesSlide1.xml" ContentType="application/vnd.openxmlformats-officedocument.presentationml.notesSlide+xml"/>
  <Override PartName="/ppt/tags/tag767.xml" ContentType="application/vnd.openxmlformats-officedocument.presentationml.tags+xml"/>
  <Override PartName="/ppt/tags/tag1158.xml" ContentType="application/vnd.openxmlformats-officedocument.presentationml.tags+xml"/>
  <Override PartName="/ppt/tags/tag1161.xml" ContentType="application/vnd.openxmlformats-officedocument.presentationml.tags+xml"/>
  <Override PartName="/ppt/tags/tag426.xml" ContentType="application/vnd.openxmlformats-officedocument.presentationml.tags+xml"/>
  <Override PartName="/ppt/tags/tag829.xml" ContentType="application/vnd.openxmlformats-officedocument.presentationml.tags+xml"/>
  <Override PartName="/ppt/tags/tag832.xml" ContentType="application/vnd.openxmlformats-officedocument.presentationml.tags+xml"/>
  <Override PartName="/ppt/tags/tag87.xml" ContentType="application/vnd.openxmlformats-officedocument.presentationml.tags+xml"/>
  <Override PartName="/ppt/tags/tag977.xml" ContentType="application/vnd.openxmlformats-officedocument.presentationml.tags+xml"/>
  <Override PartName="/ppt/tags/tag980.xml" ContentType="application/vnd.openxmlformats-officedocument.presentationml.tags+xml"/>
  <Override PartName="/ppt/tags/tag90.xml" ContentType="application/vnd.openxmlformats-officedocument.presentationml.tags+xml"/>
  <Override PartName="/ppt/tags/tag1371.xml" ContentType="application/vnd.openxmlformats-officedocument.presentationml.tags+xml"/>
  <Override PartName="/ppt/tags/tag233.xml" ContentType="application/vnd.openxmlformats-officedocument.presentationml.tags+xml"/>
  <Override PartName="/ppt/tags/tag636.xml" ContentType="application/vnd.openxmlformats-officedocument.presentationml.tags+xml"/>
  <Override PartName="/ppt/tags/tag378.xml" ContentType="application/vnd.openxmlformats-officedocument.presentationml.tags+xml"/>
  <Override PartName="/ppt/tags/tag784.xml" ContentType="application/vnd.openxmlformats-officedocument.presentationml.tags+xml"/>
  <Override PartName="/ppt/tags/tag1175.xml" ContentType="application/vnd.openxmlformats-officedocument.presentationml.tags+xml"/>
  <Override PartName="/ppt/notesSlides/notesSlide13.xml" ContentType="application/vnd.openxmlformats-officedocument.presentationml.notesSlide+xml"/>
  <Override PartName="/ppt/tags/tag1107.xml" ContentType="application/vnd.openxmlformats-officedocument.presentationml.tags+xml"/>
  <Override PartName="/ppt/tags/tag701.xml" ContentType="application/vnd.openxmlformats-officedocument.presentationml.tags+xml"/>
  <Override PartName="/ppt/tags/tag443.xml" ContentType="application/vnd.openxmlformats-officedocument.presentationml.tags+xml"/>
  <Override PartName="/ppt/tags/tag846.xml" ContentType="application/vnd.openxmlformats-officedocument.presentationml.tags+xml"/>
  <Override PartName="/ppt/tags/tag185.xml" ContentType="application/vnd.openxmlformats-officedocument.presentationml.tags+xml"/>
  <Override PartName="/ppt/tags/tag588.xml" ContentType="application/vnd.openxmlformats-officedocument.presentationml.tags+xml"/>
  <Override PartName="/ppt/tags/tag591.xml" ContentType="application/vnd.openxmlformats-officedocument.presentationml.tags+xml"/>
  <Override PartName="/ppt/tags/tag994.xml" ContentType="application/vnd.openxmlformats-officedocument.presentationml.tags+xml"/>
  <Override PartName="/ppt/tags/tag1317.xml" ContentType="application/vnd.openxmlformats-officedocument.presentationml.tags+xml"/>
  <Override PartName="/ppt/tags/tag1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7.xml" ContentType="application/vnd.openxmlformats-officedocument.presentationml.tags+xml"/>
  <Override PartName="/ppt/tags/tag250.xml" ContentType="application/vnd.openxmlformats-officedocument.presentationml.tags+xml"/>
  <Override PartName="/ppt/tags/tag653.xml" ContentType="application/vnd.openxmlformats-officedocument.presentationml.tags+xml"/>
  <Override PartName="/ppt/tags/tag395.xml" ContentType="application/vnd.openxmlformats-officedocument.presentationml.tags+xml"/>
  <Override PartName="/ppt/tags/tag798.xml" ContentType="application/vnd.openxmlformats-officedocument.presentationml.tags+xml"/>
  <Override PartName="/ppt/slides/slide8.xml" ContentType="application/vnd.openxmlformats-officedocument.presentationml.slide+xml"/>
  <Override PartName="/ppt/tags/tag1124.xml" ContentType="application/vnd.openxmlformats-officedocument.presentationml.tags+xml"/>
  <Override PartName="/ppt/tags/tag1269.xml" ContentType="application/vnd.openxmlformats-officedocument.presentationml.tags+xml"/>
  <Override PartName="/ppt/tags/tag457.xml" ContentType="application/vnd.openxmlformats-officedocument.presentationml.tags+xml"/>
  <Override PartName="/ppt/tags/tag460.xml" ContentType="application/vnd.openxmlformats-officedocument.presentationml.tags+xml"/>
  <Override PartName="/ppt/tags/tag863.xml" ContentType="application/vnd.openxmlformats-officedocument.presentationml.tags+xml"/>
  <Override PartName="/ppt/tags/tag199.xml" ContentType="application/vnd.openxmlformats-officedocument.presentationml.tags+xml"/>
  <Override PartName="/ppt/tags/tag1334.xml" ContentType="application/vnd.openxmlformats-officedocument.presentationml.tags+xml"/>
  <Override PartName="/ppt/tags/tag1076.xml" ContentType="application/vnd.openxmlformats-officedocument.presentationml.tags+xml"/>
  <Override PartName="/ppt/tags/tag264.xml" ContentType="application/vnd.openxmlformats-officedocument.presentationml.tags+xml"/>
  <Override PartName="/ppt/tags/tag670.xml" ContentType="application/vnd.openxmlformats-officedocument.presentationml.tags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tags/tag5.xml" ContentType="application/vnd.openxmlformats-officedocument.presentationml.tags+xml"/>
  <Override PartName="/ppt/tags/tag602.xml" ContentType="application/vnd.openxmlformats-officedocument.presentationml.tags+xml"/>
  <Override PartName="/ppt/tags/tag1138.xml" ContentType="application/vnd.openxmlformats-officedocument.presentationml.tags+xml"/>
  <Override PartName="/ppt/slideLayouts/slideLayout2.xml" ContentType="application/vnd.openxmlformats-officedocument.presentationml.slideLayout+xml"/>
  <Override PartName="/ppt/tags/tag1141.xml" ContentType="application/vnd.openxmlformats-officedocument.presentationml.tags+xml"/>
  <Override PartName="/ppt/tags/tag1286.xml" ContentType="application/vnd.openxmlformats-officedocument.presentationml.tags+xml"/>
  <Override PartName="/ppt/tags/tag406.xml" ContentType="application/vnd.openxmlformats-officedocument.presentationml.tags+xml"/>
  <Override PartName="/ppt/tags/tag809.xml" ContentType="application/vnd.openxmlformats-officedocument.presentationml.tags+xml"/>
  <Override PartName="/ppt/tags/tag812.xml" ContentType="application/vnd.openxmlformats-officedocument.presentationml.tags+xml"/>
  <Override PartName="/ppt/tags/tag1203.xml" ContentType="application/vnd.openxmlformats-officedocument.presentationml.tags+xml"/>
  <Override PartName="/ppt/tags/tag67.xml" ContentType="application/vnd.openxmlformats-officedocument.presentationml.tags+xml"/>
  <Override PartName="/ppt/tags/tag70.xml" ContentType="application/vnd.openxmlformats-officedocument.presentationml.tags+xml"/>
  <Override PartName="/ppt/tags/tag957.xml" ContentType="application/vnd.openxmlformats-officedocument.presentationml.tags+xml"/>
  <Override PartName="/ppt/tags/tag1348.xml" ContentType="application/vnd.openxmlformats-officedocument.presentationml.tags+xml"/>
  <Override PartName="/ppt/tags/tag1093.xml" ContentType="application/vnd.openxmlformats-officedocument.presentationml.tags+xml"/>
  <Override PartName="/ppt/tags/tag1351.xml" ContentType="application/vnd.openxmlformats-officedocument.presentationml.tags+xml"/>
  <Override PartName="/ppt/slides/slide36.xml" ContentType="application/vnd.openxmlformats-officedocument.presentationml.slide+xml"/>
  <Override PartName="/ppt/tags/tag213.xml" ContentType="application/vnd.openxmlformats-officedocument.presentationml.tags+xml"/>
  <Override PartName="/ppt/tags/tag616.xml" ContentType="application/vnd.openxmlformats-officedocument.presentationml.tags+xml"/>
  <Override PartName="/ppt/tags/tag1010.xml" ContentType="application/vnd.openxmlformats-officedocument.presentationml.tags+xml"/>
  <Override PartName="/ppt/tags/tag358.xml" ContentType="application/vnd.openxmlformats-officedocument.presentationml.tags+xml"/>
  <Override PartName="/ppt/tags/tag764.xml" ContentType="application/vnd.openxmlformats-officedocument.presentationml.tags+xml"/>
  <Override PartName="/ppt/tags/tag1155.xml" ContentType="application/vnd.openxmlformats-officedocument.presentationml.tags+xml"/>
  <Override PartName="/ppt/tags/tag423.xml" ContentType="application/vnd.openxmlformats-officedocument.presentationml.tags+xml"/>
  <Override PartName="/ppt/tags/tag826.xml" ContentType="application/vnd.openxmlformats-officedocument.presentationml.tags+xml"/>
  <Override PartName="/ppt/tags/tag165.xml" ContentType="application/vnd.openxmlformats-officedocument.presentationml.tags+xml"/>
  <Override PartName="/ppt/tags/tag568.xml" ContentType="application/vnd.openxmlformats-officedocument.presentationml.tags+xml"/>
  <Override PartName="/ppt/tags/tag84.xml" ContentType="application/vnd.openxmlformats-officedocument.presentationml.tags+xml"/>
  <Override PartName="/ppt/tags/tag974.xml" ContentType="application/vnd.openxmlformats-officedocument.presentationml.tags+xml"/>
  <Override PartName="/ppt/tags/tag571.xml" ContentType="application/vnd.openxmlformats-officedocument.presentationml.tags+xml"/>
  <Override PartName="/ppt/presentation.xml" ContentType="application/vnd.openxmlformats-officedocument.presentationml.presentation.main+xml"/>
  <Override PartName="/ppt/tags/tag227.xml" ContentType="application/vnd.openxmlformats-officedocument.presentationml.tags+xml"/>
  <Override PartName="/ppt/tags/tag230.xml" ContentType="application/vnd.openxmlformats-officedocument.presentationml.tags+xml"/>
  <Override PartName="/ppt/tags/tag633.xml" ContentType="application/vnd.openxmlformats-officedocument.presentationml.tags+xml"/>
  <Override PartName="/ppt/notesSlides/notesSlide9.xml" ContentType="application/vnd.openxmlformats-officedocument.presentationml.notesSlide+xml"/>
  <Override PartName="/ppt/tags/tag375.xml" ContentType="application/vnd.openxmlformats-officedocument.presentationml.tags+xml"/>
  <Override PartName="/ppt/tags/tag778.xml" ContentType="application/vnd.openxmlformats-officedocument.presentationml.tags+xml"/>
  <Override PartName="/ppt/tags/tag781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437.xml" ContentType="application/vnd.openxmlformats-officedocument.presentationml.tags+xml"/>
  <Override PartName="/ppt/tags/tag440.xml" ContentType="application/vnd.openxmlformats-officedocument.presentationml.tags+xml"/>
  <Override PartName="/ppt/tags/tag179.xml" ContentType="application/vnd.openxmlformats-officedocument.presentationml.tags+xml"/>
  <Override PartName="/ppt/tags/tag182.xml" ContentType="application/vnd.openxmlformats-officedocument.presentationml.tags+xml"/>
  <Override PartName="/ppt/tags/tag98.xml" ContentType="application/vnd.openxmlformats-officedocument.presentationml.tags+xml"/>
  <Override PartName="/ppt/tags/tag988.xml" ContentType="application/vnd.openxmlformats-officedocument.presentationml.tags+xml"/>
  <Override PartName="/ppt/tags/tag991.xml" ContentType="application/vnd.openxmlformats-officedocument.presentationml.tags+xml"/>
  <Override PartName="/ppt/tags/tag585.xml" ContentType="application/vnd.openxmlformats-officedocument.presentationml.tags+xml"/>
  <Override PartName="/ppt/tags/tag843.xml" ContentType="application/vnd.openxmlformats-officedocument.presentationml.tags+xml"/>
  <Override PartName="/ppt/tags/tag1314.xml" ContentType="application/vnd.openxmlformats-officedocument.presentationml.tags+xml"/>
  <Override PartName="/ppt/tags/tag244.xml" ContentType="application/vnd.openxmlformats-officedocument.presentationml.tags+xml"/>
  <Override PartName="/ppt/tags/tag650.xml" ContentType="application/vnd.openxmlformats-officedocument.presentationml.tags+xml"/>
  <Override PartName="/ppt/tags/tag389.xml" ContentType="application/vnd.openxmlformats-officedocument.presentationml.tags+xml"/>
  <Override PartName="/ppt/tags/tag392.xml" ContentType="application/vnd.openxmlformats-officedocument.presentationml.tags+xml"/>
  <Override PartName="/ppt/tags/tag795.xml" ContentType="application/vnd.openxmlformats-officedocument.presentationml.tags+xml"/>
  <Override PartName="/ppt/slides/slide5.xml" ContentType="application/vnd.openxmlformats-officedocument.presentationml.slide+xml"/>
  <Override PartName="/ppt/tags/tag1118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96.xml" ContentType="application/vnd.openxmlformats-officedocument.presentationml.tags+xml"/>
  <Override PartName="/ppt/tags/tag599.xml" ContentType="application/vnd.openxmlformats-officedocument.presentationml.tags+xml"/>
  <Override PartName="/ppt/tags/tag47.xml" ContentType="application/vnd.openxmlformats-officedocument.presentationml.tags+xml"/>
  <Override PartName="/ppt/tags/tag937.xml" ContentType="application/vnd.openxmlformats-officedocument.presentationml.tags+xml"/>
  <Override PartName="/ppt/tags/tag1328.xml" ContentType="application/vnd.openxmlformats-officedocument.presentationml.tags+xml"/>
  <Override PartName="/ppt/tags/tag1331.xml" ContentType="application/vnd.openxmlformats-officedocument.presentationml.tags+xml"/>
  <Override PartName="/ppt/tags/tag1073.xml" ContentType="application/vnd.openxmlformats-officedocument.presentationml.tags+xml"/>
  <Override PartName="/ppt/tags/tag261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744.xml" ContentType="application/vnd.openxmlformats-officedocument.presentationml.tags+xml"/>
  <Override PartName="/ppt/tags/tag1135.xml" ContentType="application/vnd.openxmlformats-officedocument.presentationml.tags+xml"/>
  <Override PartName="/ppt/tags/tag1283.xml" ContentType="application/vnd.openxmlformats-officedocument.presentationml.tags+xml"/>
  <Override PartName="/ppt/tags/tag403.xml" ContentType="application/vnd.openxmlformats-officedocument.presentationml.tags+xml"/>
  <Override PartName="/ppt/tags/tag806.xml" ContentType="application/vnd.openxmlformats-officedocument.presentationml.tags+xml"/>
  <Override PartName="/ppt/tags/tag548.xml" ContentType="application/vnd.openxmlformats-officedocument.presentationml.tags+xml"/>
  <Override PartName="/ppt/tags/tag64.xml" ContentType="application/vnd.openxmlformats-officedocument.presentationml.tags+xml"/>
  <Override PartName="/ppt/tags/tag954.xml" ContentType="application/vnd.openxmlformats-officedocument.presentationml.tags+xml"/>
  <Override PartName="/ppt/tags/tag1345.xml" ContentType="application/vnd.openxmlformats-officedocument.presentationml.tags+xml"/>
  <Override PartName="/ppt/tags/tag1087.xml" ContentType="application/vnd.openxmlformats-officedocument.presentationml.tags+xml"/>
  <Override PartName="/ppt/tags/tag1090.xml" ContentType="application/vnd.openxmlformats-officedocument.presentationml.tags+xml"/>
  <Override PartName="/ppt/slides/slide33.xml" ContentType="application/vnd.openxmlformats-officedocument.presentationml.slide+xml"/>
  <Override PartName="/ppt/tags/tag207.xml" ContentType="application/vnd.openxmlformats-officedocument.presentationml.tags+xml"/>
  <Override PartName="/ppt/tags/tag210.xml" ContentType="application/vnd.openxmlformats-officedocument.presentationml.tags+xml"/>
  <Override PartName="/ppt/tags/tag613.xml" ContentType="application/vnd.openxmlformats-officedocument.presentationml.tags+xml"/>
  <Override PartName="/ppt/tags/tag355.xml" ContentType="application/vnd.openxmlformats-officedocument.presentationml.tags+xml"/>
  <Override PartName="/ppt/tags/tag758.xml" ContentType="application/vnd.openxmlformats-officedocument.presentationml.tags+xml"/>
  <Override PartName="/ppt/tags/tag761.xml" ContentType="application/vnd.openxmlformats-officedocument.presentationml.tags+xml"/>
  <Override PartName="/ppt/tags/tag1152.xml" ContentType="application/vnd.openxmlformats-officedocument.presentationml.tags+xml"/>
  <Override PartName="/ppt/tags/tag1297.xml" ContentType="application/vnd.openxmlformats-officedocument.presentationml.tags+xml"/>
  <Override PartName="/ppt/tags/tag417.xml" ContentType="application/vnd.openxmlformats-officedocument.presentationml.tags+xml"/>
  <Override PartName="/ppt/tags/tag420.xml" ContentType="application/vnd.openxmlformats-officedocument.presentationml.tags+xml"/>
  <Override PartName="/ppt/tags/tag159.xml" ContentType="application/vnd.openxmlformats-officedocument.presentationml.tags+xml"/>
  <Override PartName="/ppt/tags/tag823.xml" ContentType="application/vnd.openxmlformats-officedocument.presentationml.tags+xml"/>
  <Override PartName="/ppt/tags/tag78.xml" ContentType="application/vnd.openxmlformats-officedocument.presentationml.tags+xml"/>
  <Override PartName="/ppt/tags/tag968.xml" ContentType="application/vnd.openxmlformats-officedocument.presentationml.tags+xml"/>
  <Override PartName="/ppt/tags/tag565.xml" ContentType="application/vnd.openxmlformats-officedocument.presentationml.tags+xml"/>
  <Override PartName="/ppt/tags/tag971.xml" ContentType="application/vnd.openxmlformats-officedocument.presentationml.tags+xml"/>
  <Override PartName="/ppt/tags/tag162.xml" ContentType="application/vnd.openxmlformats-officedocument.presentationml.tags+xml"/>
  <Override PartName="/ppt/tags/tag81.xml" ContentType="application/vnd.openxmlformats-officedocument.presentationml.tags+xml"/>
  <Override PartName="/ppt/tags/tag224.xml" ContentType="application/vnd.openxmlformats-officedocument.presentationml.tags+xml"/>
  <Override PartName="/ppt/tags/tag627.xml" ContentType="application/vnd.openxmlformats-officedocument.presentationml.tags+xml"/>
  <Override PartName="/ppt/tags/tag630.xml" ContentType="application/vnd.openxmlformats-officedocument.presentationml.tags+xml"/>
  <Override PartName="/ppt/tags/tag369.xml" ContentType="application/vnd.openxmlformats-officedocument.presentationml.tags+xml"/>
  <Override PartName="/ppt/tags/tag372.xml" ContentType="application/vnd.openxmlformats-officedocument.presentationml.tags+xml"/>
  <Override PartName="/ppt/tags/tag775.xml" ContentType="application/vnd.openxmlformats-officedocument.presentationml.tags+xml"/>
  <Override PartName="/ppt/tags/tag1101.xml" ContentType="application/vnd.openxmlformats-officedocument.presentationml.tags+xml"/>
  <Override PartName="/ppt/tags/tag1246.xml" ContentType="application/vnd.openxmlformats-officedocument.presentationml.tags+xml"/>
  <Override PartName="/ppt/tags/tag434.xml" ContentType="application/vnd.openxmlformats-officedocument.presentationml.tags+xml"/>
  <Override PartName="/ppt/tags/tag840.xml" ContentType="application/vnd.openxmlformats-officedocument.presentationml.tags+xml"/>
  <Override PartName="/ppt/tags/tag579.xml" ContentType="application/vnd.openxmlformats-officedocument.presentationml.tags+xml"/>
  <Override PartName="/ppt/tags/tag582.xml" ContentType="application/vnd.openxmlformats-officedocument.presentationml.tags+xml"/>
  <Override PartName="/ppt/tags/tag985.xml" ContentType="application/vnd.openxmlformats-officedocument.presentationml.tags+xml"/>
  <Override PartName="/ppt/tags/tag176.xml" ContentType="application/vnd.openxmlformats-officedocument.presentationml.tags+xml"/>
  <Override PartName="/ppt/tags/tag27.xml" ContentType="application/vnd.openxmlformats-officedocument.presentationml.tags+xml"/>
  <Override PartName="/ppt/tags/tag1308.xml" ContentType="application/vnd.openxmlformats-officedocument.presentationml.tags+xml"/>
  <Override PartName="/ppt/tags/tag1311.xml" ContentType="application/vnd.openxmlformats-officedocument.presentationml.tags+xml"/>
  <Override PartName="/ppt/tags/tag1053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792.xml" ContentType="application/vnd.openxmlformats-officedocument.presentationml.tags+xml"/>
  <Override PartName="/ppt/slides/slide2.xml" ContentType="application/vnd.openxmlformats-officedocument.presentationml.slide+xml"/>
  <Override PartName="/ppt/tags/tag1115.xml" ContentType="application/vnd.openxmlformats-officedocument.presentationml.tags+xml"/>
  <Override PartName="/ppt/tags/tag1263.xml" ContentType="application/vnd.openxmlformats-officedocument.presentationml.tags+xml"/>
  <Override PartName="/ppt/tags/tag193.xml" ContentType="application/vnd.openxmlformats-officedocument.presentationml.tags+xml"/>
  <Override PartName="/ppt/tags/tag528.xml" ContentType="application/vnd.openxmlformats-officedocument.presentationml.tags+xml"/>
  <Override PartName="/ppt/tags/tag44.xml" ContentType="application/vnd.openxmlformats-officedocument.presentationml.tags+xml"/>
  <Override PartName="/ppt/tags/tag934.xml" ContentType="application/vnd.openxmlformats-officedocument.presentationml.tags+xml"/>
  <Override PartName="/ppt/tags/tag1325.xml" ContentType="application/vnd.openxmlformats-officedocument.presentationml.tags+xml"/>
  <Override PartName="/ppt/tags/tag1067.xml" ContentType="application/vnd.openxmlformats-officedocument.presentationml.tags+xml"/>
  <Override PartName="/ppt/tags/tag1070.xml" ContentType="application/vnd.openxmlformats-officedocument.presentationml.tags+xml"/>
  <Override PartName="/ppt/slides/slide13.xml" ContentType="application/vnd.openxmlformats-officedocument.presentationml.slide+xml"/>
  <Override PartName="/ppt/tags/tag335.xml" ContentType="application/vnd.openxmlformats-officedocument.presentationml.tags+xml"/>
  <Override PartName="/ppt/tags/tag738.xml" ContentType="application/vnd.openxmlformats-officedocument.presentationml.tags+xml"/>
  <Override PartName="/ppt/tags/tag741.xml" ContentType="application/vnd.openxmlformats-officedocument.presentationml.tags+xml"/>
  <Override PartName="/ppt/tags/tag1132.xml" ContentType="application/vnd.openxmlformats-officedocument.presentationml.tags+xml"/>
  <Override PartName="/ppt/tags/tag886.xml" ContentType="application/vnd.openxmlformats-officedocument.presentationml.tags+xml"/>
  <Override PartName="/ppt/tags/tag1277.xml" ContentType="application/vnd.openxmlformats-officedocument.presentationml.tags+xml"/>
  <Override PartName="/ppt/tags/tag1280.xml" ContentType="application/vnd.openxmlformats-officedocument.presentationml.tags+xml"/>
  <Override PartName="/ppt/tags/tag400.xml" ContentType="application/vnd.openxmlformats-officedocument.presentationml.tags+xml"/>
  <Override PartName="/ppt/tags/tag803.xml" ContentType="application/vnd.openxmlformats-officedocument.presentationml.tags+xml"/>
  <Override PartName="/ppt/tags/tag139.xml" ContentType="application/vnd.openxmlformats-officedocument.presentationml.tags+xml"/>
  <Override PartName="/ppt/tags/tag58.xml" ContentType="application/vnd.openxmlformats-officedocument.presentationml.tags+xml"/>
  <Override PartName="/ppt/tags/tag545.xml" ContentType="application/vnd.openxmlformats-officedocument.presentationml.tags+xml"/>
  <Override PartName="/ppt/tags/tag951.xml" ContentType="application/vnd.openxmlformats-officedocument.presentationml.tags+xml"/>
  <Override PartName="/ppt/tags/tag61.xml" ContentType="application/vnd.openxmlformats-officedocument.presentationml.tags+xml"/>
  <Override PartName="/ppt/tags/tag948.xml" ContentType="application/vnd.openxmlformats-officedocument.presentationml.tags+xml"/>
  <Override PartName="/ppt/tags/tag1084.xml" ContentType="application/vnd.openxmlformats-officedocument.presentationml.tags+xml"/>
  <Override PartName="/ppt/slides/slide30.xml" ContentType="application/vnd.openxmlformats-officedocument.presentationml.slide+xml"/>
  <Override PartName="/ppt/tags/tag204.xml" ContentType="application/vnd.openxmlformats-officedocument.presentationml.tags+xml"/>
  <Override PartName="/ppt/tags/tag607.xml" ContentType="application/vnd.openxmlformats-officedocument.presentationml.tags+xml"/>
  <Override PartName="/ppt/tags/tag610.xml" ContentType="application/vnd.openxmlformats-officedocument.presentationml.tags+xml"/>
  <Override PartName="/ppt/tags/tag349.xml" ContentType="application/vnd.openxmlformats-officedocument.presentationml.tags+xml"/>
  <Override PartName="/ppt/tags/tag352.xml" ContentType="application/vnd.openxmlformats-officedocument.presentationml.tags+xml"/>
  <Override PartName="/ppt/tags/tag755.xml" ContentType="application/vnd.openxmlformats-officedocument.presentationml.tags+xml"/>
  <Override PartName="/ppt/tags/tag1419.xml" ContentType="application/vnd.openxmlformats-officedocument.presentationml.tags+xml"/>
  <Override PartName="/ppt/tags/tag497.xml" ContentType="application/vnd.openxmlformats-officedocument.presentationml.tags+xml"/>
  <Override PartName="/ppt/tags/tag1294.xml" ContentType="application/vnd.openxmlformats-officedocument.presentationml.tags+xml"/>
  <Override PartName="/docProps/app.xml" ContentType="application/vnd.openxmlformats-officedocument.extended-properties+xml"/>
  <Override PartName="/ppt/tags/tag1226.xml" ContentType="application/vnd.openxmlformats-officedocument.presentationml.tags+xml"/>
  <Override PartName="/ppt/tags/tag414.xml" ContentType="application/vnd.openxmlformats-officedocument.presentationml.tags+xml"/>
  <Override PartName="/ppt/tags/tag156.xml" ContentType="application/vnd.openxmlformats-officedocument.presentationml.tags+xml"/>
  <Override PartName="/ppt/tags/tag559.xml" ContentType="application/vnd.openxmlformats-officedocument.presentationml.tags+xml"/>
  <Override PartName="/ppt/tags/tag75.xml" ContentType="application/vnd.openxmlformats-officedocument.presentationml.tags+xml"/>
  <Override PartName="/ppt/tags/tag965.xml" ContentType="application/vnd.openxmlformats-officedocument.presentationml.tags+xml"/>
  <Override PartName="/ppt/tags/tag562.xml" ContentType="application/vnd.openxmlformats-officedocument.presentationml.tags+xml"/>
  <Override PartName="/ppt/tags/tag820.xml" ContentType="application/vnd.openxmlformats-officedocument.presentationml.tags+xml"/>
  <Override PartName="/ppt/tags/tag221.xml" ContentType="application/vnd.openxmlformats-officedocument.presentationml.tags+xml"/>
  <Override PartName="/ppt/tags/tag366.xml" ContentType="application/vnd.openxmlformats-officedocument.presentationml.tags+xml"/>
  <Override PartName="/ppt/tags/tag772.xml" ContentType="application/vnd.openxmlformats-officedocument.presentationml.tags+xml"/>
  <Override PartName="/ppt/tags/tag1243.xml" ContentType="application/vnd.openxmlformats-officedocument.presentationml.tags+xml"/>
  <Override PartName="/ppt/tags/tag1388.xml" ContentType="application/vnd.openxmlformats-officedocument.presentationml.tags+xml"/>
  <Override PartName="/ppt/tags/tag173.xml" ContentType="application/vnd.openxmlformats-officedocument.presentationml.tags+xml"/>
  <Override PartName="/ppt/tags/tag576.xml" ContentType="application/vnd.openxmlformats-officedocument.presentationml.tags+xml"/>
  <Override PartName="/ppt/tags/tag982.xml" ContentType="application/vnd.openxmlformats-officedocument.presentationml.tags+xml"/>
  <Override PartName="/ppt/tags/tag508.xml" ContentType="application/vnd.openxmlformats-officedocument.presentationml.tags+xml"/>
  <Override PartName="/ppt/tags/tag24.xml" ContentType="application/vnd.openxmlformats-officedocument.presentationml.tags+xml"/>
  <Override PartName="/ppt/tags/tag914.xml" ContentType="application/vnd.openxmlformats-officedocument.presentationml.tags+xml"/>
  <Override PartName="/ppt/tags/tag1305.xml" ContentType="application/vnd.openxmlformats-officedocument.presentationml.tags+xml"/>
  <Override PartName="/ppt/tags/tag1047.xml" ContentType="application/vnd.openxmlformats-officedocument.presentationml.tags+xml"/>
  <Override PartName="/ppt/tags/tag1050.xml" ContentType="application/vnd.openxmlformats-officedocument.presentationml.tags+xml"/>
  <Override PartName="/ppt/tags/tag1195.xml" ContentType="application/vnd.openxmlformats-officedocument.presentationml.tags+xml"/>
  <Override PartName="/ppt/tags/tag383.xml" ContentType="application/vnd.openxmlformats-officedocument.presentationml.tags+xml"/>
  <Override PartName="/ppt/tags/tag718.xml" ContentType="application/vnd.openxmlformats-officedocument.presentationml.tags+xml"/>
  <Override PartName="/ppt/tags/tag1109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260.xml" ContentType="application/vnd.openxmlformats-officedocument.presentationml.tags+xml"/>
  <Override PartName="/ppt/tags/tag190.xml" ContentType="application/vnd.openxmlformats-officedocument.presentationml.tags+xml"/>
  <Override PartName="/ppt/tags/tag119.xml" ContentType="application/vnd.openxmlformats-officedocument.presentationml.tags+xml"/>
  <Override PartName="/ppt/tags/tag38.xml" ContentType="application/vnd.openxmlformats-officedocument.presentationml.tags+xml"/>
  <Override PartName="/ppt/tags/tag41.xml" ContentType="application/vnd.openxmlformats-officedocument.presentationml.tags+xml"/>
  <Override PartName="/ppt/tags/tag931.xml" ContentType="application/vnd.openxmlformats-officedocument.presentationml.tags+xml"/>
  <Override PartName="/ppt/tags/tag928.xml" ContentType="application/vnd.openxmlformats-officedocument.presentationml.tags+xml"/>
  <Override PartName="/ppt/tags/tag525.xml" ContentType="application/vnd.openxmlformats-officedocument.presentationml.tags+xml"/>
  <Override PartName="/ppt/tags/tag1064.xml" ContentType="application/vnd.openxmlformats-officedocument.presentationml.tags+xml"/>
  <Override PartName="/ppt/tags/tag1322.xml" ContentType="application/vnd.openxmlformats-officedocument.presentationml.tags+xml"/>
  <Override PartName="/ppt/slides/slide10.xml" ContentType="application/vnd.openxmlformats-officedocument.presentationml.slide+xml"/>
  <Override PartName="/ppt/tags/tag329.xml" ContentType="application/vnd.openxmlformats-officedocument.presentationml.tags+xml"/>
  <Override PartName="/ppt/tags/tag332.xml" ContentType="application/vnd.openxmlformats-officedocument.presentationml.tags+xml"/>
  <Override PartName="/ppt/tags/tag735.xml" ContentType="application/vnd.openxmlformats-officedocument.presentationml.tags+xml"/>
  <Override PartName="/ppt/tags/tag477.xml" ContentType="application/vnd.openxmlformats-officedocument.presentationml.tags+xml"/>
  <Override PartName="/ppt/tags/tag883.xml" ContentType="application/vnd.openxmlformats-officedocument.presentationml.tags+xml"/>
  <Override PartName="/ppt/tags/tag1274.xml" ContentType="application/vnd.openxmlformats-officedocument.presentationml.tags+xml"/>
  <Override PartName="/ppt/tags/tag136.xml" ContentType="application/vnd.openxmlformats-officedocument.presentationml.tags+xml"/>
  <Override PartName="/ppt/tags/tag539.xml" ContentType="application/vnd.openxmlformats-officedocument.presentationml.tags+xml"/>
  <Override PartName="/ppt/tags/tag55.xml" ContentType="application/vnd.openxmlformats-officedocument.presentationml.tags+xml"/>
  <Override PartName="/ppt/tags/tag945.xml" ContentType="application/vnd.openxmlformats-officedocument.presentationml.tags+xml"/>
  <Override PartName="/ppt/tags/tag284.xml" ContentType="application/vnd.openxmlformats-officedocument.presentationml.tags+xml"/>
  <Override PartName="/ppt/tags/tag687.xml" ContentType="application/vnd.openxmlformats-officedocument.presentationml.tags+xml"/>
  <Override PartName="/ppt/tags/tag542.xml" ContentType="application/vnd.openxmlformats-officedocument.presentationml.tags+xml"/>
  <Override PartName="/ppt/tags/tag690.xml" ContentType="application/vnd.openxmlformats-officedocument.presentationml.tags+xml"/>
  <Override PartName="/ppt/tags/tag800.xml" ContentType="application/vnd.openxmlformats-officedocument.presentationml.tags+xml"/>
  <Override PartName="/ppt/tags/tag1081.xml" ContentType="application/vnd.openxmlformats-officedocument.presentationml.tags+xml"/>
  <Override PartName="/ppt/tags/tag1416.xml" ContentType="application/vnd.openxmlformats-officedocument.presentationml.tags+xml"/>
  <Override PartName="/ppt/tags/tag201.xml" ContentType="application/vnd.openxmlformats-officedocument.presentationml.tags+xml"/>
  <Override PartName="/ppt/tags/tag604.xml" ContentType="application/vnd.openxmlformats-officedocument.presentationml.tags+xml"/>
  <Override PartName="/ppt/tags/tag346.xml" ContentType="application/vnd.openxmlformats-officedocument.presentationml.tags+xml"/>
  <Override PartName="/ppt/tags/tag749.xml" ContentType="application/vnd.openxmlformats-officedocument.presentationml.tags+xml"/>
  <Override PartName="/ppt/tags/tag752.xml" ContentType="application/vnd.openxmlformats-officedocument.presentationml.tags+xml"/>
  <Override PartName="/ppt/tags/tag494.xml" ContentType="application/vnd.openxmlformats-officedocument.presentationml.tags+xml"/>
  <Override PartName="/ppt/tags/tag897.xml" ContentType="application/vnd.openxmlformats-officedocument.presentationml.tags+xml"/>
  <Override PartName="/ppt/tags/tag1291.xml" ContentType="application/vnd.openxmlformats-officedocument.presentationml.tags+xml"/>
  <Override PartName="/ppt/tags/tag1223.xml" ContentType="application/vnd.openxmlformats-officedocument.presentationml.tags+xml"/>
  <Override PartName="/ppt/tags/tag411.xml" ContentType="application/vnd.openxmlformats-officedocument.presentationml.tags+xml"/>
  <Override PartName="/ppt/tags/tag1368.xml" ContentType="application/vnd.openxmlformats-officedocument.presentationml.tags+xml"/>
  <Override PartName="/ppt/tags/tag153.xml" ContentType="application/vnd.openxmlformats-officedocument.presentationml.tags+xml"/>
  <Override PartName="/ppt/tags/tag556.xml" ContentType="application/vnd.openxmlformats-officedocument.presentationml.tags+xml"/>
  <Override PartName="/ppt/tags/tag298.xml" ContentType="application/vnd.openxmlformats-officedocument.presentationml.tags+xml"/>
  <Override PartName="/ppt/tags/tag962.xml" ContentType="application/vnd.openxmlformats-officedocument.presentationml.tags+xml"/>
  <Override PartName="/ppt/tags/tag1027.xml" ContentType="application/vnd.openxmlformats-officedocument.presentationml.tags+xml"/>
  <Override PartName="/ppt/tags/tag1030.xml" ContentType="application/vnd.openxmlformats-officedocument.presentationml.tags+xml"/>
  <Override PartName="/ppt/tags/tag363.xml" ContentType="application/vnd.openxmlformats-officedocument.presentationml.tags+xml"/>
  <Override PartName="/ppt/tags/tag1237.xml" ContentType="application/vnd.openxmlformats-officedocument.presentationml.tags+xml"/>
  <Override PartName="/ppt/tags/tag1240.xml" ContentType="application/vnd.openxmlformats-officedocument.presentationml.tags+xml"/>
  <Override PartName="/ppt/tags/tag167.xml" ContentType="application/vnd.openxmlformats-officedocument.presentationml.tags+xml"/>
  <Override PartName="/ppt/tags/tag170.xml" ContentType="application/vnd.openxmlformats-officedocument.presentationml.tags+xml"/>
  <Override PartName="/ppt/tags/tag1385.xml" ContentType="application/vnd.openxmlformats-officedocument.presentationml.tags+xml"/>
  <Override PartName="/ppt/tags/tag18.xml" ContentType="application/vnd.openxmlformats-officedocument.presentationml.tags+xml"/>
  <Override PartName="/ppt/tags/tag908.xml" ContentType="application/vnd.openxmlformats-officedocument.presentationml.tags+xml"/>
  <Override PartName="/ppt/tags/tag505.xml" ContentType="application/vnd.openxmlformats-officedocument.presentationml.tags+xml"/>
  <Override PartName="/ppt/tags/tag911.xml" ContentType="application/vnd.openxmlformats-officedocument.presentationml.tags+xml"/>
  <Override PartName="/ppt/tags/tag21.xml" ContentType="application/vnd.openxmlformats-officedocument.presentationml.tags+xml"/>
  <Override PartName="/ppt/tags/tag1044.xml" ContentType="application/vnd.openxmlformats-officedocument.presentationml.tags+xml"/>
  <Override PartName="/ppt/tags/tag1302.xml" ContentType="application/vnd.openxmlformats-officedocument.presentationml.tags+xml"/>
  <Override PartName="/ppt/tags/tag1189.xml" ContentType="application/vnd.openxmlformats-officedocument.presentationml.tags+xml"/>
  <Override PartName="/ppt/tags/tag1192.xml" ContentType="application/vnd.openxmlformats-officedocument.presentationml.tags+xml"/>
  <Override PartName="/ppt/tags/tag380.xml" ContentType="application/vnd.openxmlformats-officedocument.presentationml.tags+xml"/>
  <Override PartName="/ppt/tags/tag309.xml" ContentType="application/vnd.openxmlformats-officedocument.presentationml.tags+xml"/>
  <Override PartName="/ppt/tags/tag312.xml" ContentType="application/vnd.openxmlformats-officedocument.presentationml.tags+xml"/>
  <Override PartName="/ppt/tags/tag715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16.xml" ContentType="application/vnd.openxmlformats-officedocument.presentationml.tags+xml"/>
  <Override PartName="/ppt/tags/tag519.xml" ContentType="application/vnd.openxmlformats-officedocument.presentationml.tags+xml"/>
  <Override PartName="/ppt/tags/tag35.xml" ContentType="application/vnd.openxmlformats-officedocument.presentationml.tags+xml"/>
  <Override PartName="/ppt/tags/tag925.xml" ContentType="application/vnd.openxmlformats-officedocument.presentationml.tags+xml"/>
  <Override PartName="/ppt/tags/tag522.xml" ContentType="application/vnd.openxmlformats-officedocument.presentationml.tags+xml"/>
  <Override PartName="/ppt/tags/tag667.xml" ContentType="application/vnd.openxmlformats-officedocument.presentationml.tags+xml"/>
  <Override PartName="/ppt/tags/tag1058.xml" ContentType="application/vnd.openxmlformats-officedocument.presentationml.tags+xml"/>
  <Override PartName="/ppt/tags/tag1061.xml" ContentType="application/vnd.openxmlformats-officedocument.presentationml.tags+xml"/>
  <Override PartName="/ppt/tags/tag326.xml" ContentType="application/vnd.openxmlformats-officedocument.presentationml.tags+xml"/>
  <Override PartName="/ppt/tags/tag729.xml" ContentType="application/vnd.openxmlformats-officedocument.presentationml.tags+xml"/>
  <Override PartName="/ppt/tags/tag732.xml" ContentType="application/vnd.openxmlformats-officedocument.presentationml.tags+xml"/>
  <Override PartName="/ppt/tags/tag474.xml" ContentType="application/vnd.openxmlformats-officedocument.presentationml.tags+xml"/>
  <Override PartName="/ppt/tags/tag877.xml" ContentType="application/vnd.openxmlformats-officedocument.presentationml.tags+xml"/>
  <Override PartName="/ppt/tags/tag880.xml" ContentType="application/vnd.openxmlformats-officedocument.presentationml.tags+xml"/>
  <Override PartName="/ppt/tags/tag1271.xml" ContentType="application/vnd.openxmlformats-officedocument.presentationml.tags+xml"/>
  <Override PartName="/ppt/tags/tag133.xml" ContentType="application/vnd.openxmlformats-officedocument.presentationml.tags+xml"/>
  <Override PartName="/ppt/tags/tag536.xml" ContentType="application/vnd.openxmlformats-officedocument.presentationml.tags+xml"/>
  <Override PartName="/ppt/tags/tag52.xml" ContentType="application/vnd.openxmlformats-officedocument.presentationml.tags+xml"/>
  <Override PartName="/ppt/tags/tag278.xml" ContentType="application/vnd.openxmlformats-officedocument.presentationml.tags+xml"/>
  <Override PartName="/ppt/tags/tag942.xml" ContentType="application/vnd.openxmlformats-officedocument.presentationml.tags+xml"/>
  <Override PartName="/ppt/tags/tag684.xml" ContentType="application/vnd.openxmlformats-officedocument.presentationml.tags+xml"/>
  <Override PartName="/ppt/tags/tag281.xml" ContentType="application/vnd.openxmlformats-officedocument.presentationml.tags+xml"/>
  <Override PartName="/ppt/tags/tag1007.xml" ContentType="application/vnd.openxmlformats-officedocument.presentationml.tags+xml"/>
  <Override PartName="/ppt/tags/tag1413.xml" ContentType="application/vnd.openxmlformats-officedocument.presentationml.tags+xml"/>
  <Override PartName="/ppt/tags/tag343.xml" ContentType="application/vnd.openxmlformats-officedocument.presentationml.tags+xml"/>
  <Override PartName="/ppt/tags/tag746.xml" ContentType="application/vnd.openxmlformats-officedocument.presentationml.tags+xml"/>
  <Override PartName="/ppt/tags/tag488.xml" ContentType="application/vnd.openxmlformats-officedocument.presentationml.tags+xml"/>
  <Override PartName="/ppt/tags/tag491.xml" ContentType="application/vnd.openxmlformats-officedocument.presentationml.tags+xml"/>
  <Override PartName="/ppt/tags/tag894.xml" ContentType="application/vnd.openxmlformats-officedocument.presentationml.tags+xml"/>
  <Override PartName="/ppt/tags/tag1217.xml" ContentType="application/vnd.openxmlformats-officedocument.presentationml.tags+xml"/>
  <Override PartName="/ppt/tags/tag1220.xml" ContentType="application/vnd.openxmlformats-officedocument.presentationml.tags+xml"/>
  <Override PartName="/ppt/tags/tag147.xml" ContentType="application/vnd.openxmlformats-officedocument.presentationml.tags+xml"/>
  <Override PartName="/ppt/tags/tag150.xml" ContentType="application/vnd.openxmlformats-officedocument.presentationml.tags+xml"/>
  <Override PartName="/ppt/tags/tag553.xml" ContentType="application/vnd.openxmlformats-officedocument.presentationml.tags+xml"/>
  <Override PartName="/ppt/tags/tag1365.xml" ContentType="application/vnd.openxmlformats-officedocument.presentationml.tags+xml"/>
  <Override PartName="/ppt/tags/tag295.xml" ContentType="application/vnd.openxmlformats-officedocument.presentationml.tags+xml"/>
  <Override PartName="/ppt/tags/tag698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172.xml" ContentType="application/vnd.openxmlformats-officedocument.presentationml.tags+xml"/>
  <Override PartName="/ppt/notesSlides/notesSlide10.xml" ContentType="application/vnd.openxmlformats-officedocument.presentationml.notesSlide+xml"/>
  <Override PartName="/ppt/tags/tag360.xml" ContentType="application/vnd.openxmlformats-officedocument.presentationml.tags+xml"/>
  <Override PartName="/ppt/tags/tag1234.xml" ContentType="application/vnd.openxmlformats-officedocument.presentationml.tags+xml"/>
  <Override PartName="/ppt/tags/tag1379.xml" ContentType="application/vnd.openxmlformats-officedocument.presentationml.tags+xml"/>
  <Override PartName="/ppt/tags/tag1382.xml" ContentType="application/vnd.openxmlformats-officedocument.presentationml.tags+xml"/>
  <Override PartName="/ppt/tags/tag502.xml" ContentType="application/vnd.openxmlformats-officedocument.presentationml.tags+xml"/>
  <Override PartName="/ppt/tags/tag905.xml" ContentType="application/vnd.openxmlformats-officedocument.presentationml.tags+xml"/>
  <Override PartName="/ppt/tags/tag15.xml" ContentType="application/vnd.openxmlformats-officedocument.presentationml.tags+xml"/>
  <Override PartName="/ppt/tags/tag647.xml" ContentType="application/vnd.openxmlformats-officedocument.presentationml.tags+xml"/>
  <Override PartName="/ppt/tags/tag1038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306.xml" ContentType="application/vnd.openxmlformats-officedocument.presentationml.tags+xml"/>
  <Override PartName="/ppt/tags/tag709.xml" ContentType="application/vnd.openxmlformats-officedocument.presentationml.tags+xml"/>
  <Override PartName="/ppt/tags/tag712.xml" ContentType="application/vnd.openxmlformats-officedocument.presentationml.tags+xml"/>
  <Override PartName="/ppt/tags/tag454.xml" ContentType="application/vnd.openxmlformats-officedocument.presentationml.tags+xml"/>
  <Override PartName="/ppt/tags/tag857.xml" ContentType="application/vnd.openxmlformats-officedocument.presentationml.tags+xml"/>
  <Override PartName="/ppt/tags/tag860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13.xml" ContentType="application/vnd.openxmlformats-officedocument.presentationml.tags+xml"/>
  <Override PartName="/ppt/tags/tag516.xml" ContentType="application/vnd.openxmlformats-officedocument.presentationml.tags+xml"/>
  <Override PartName="/ppt/tags/tag32.xml" ContentType="application/vnd.openxmlformats-officedocument.presentationml.tags+xml"/>
  <Override PartName="/ppt/tags/tag922.xml" ContentType="application/vnd.openxmlformats-officedocument.presentationml.tags+xml"/>
  <Override PartName="/ppt/tags/tag919.xml" ContentType="application/vnd.openxmlformats-officedocument.presentationml.tags+xml"/>
  <Override PartName="/ppt/tags/tag664.xml" ContentType="application/vnd.openxmlformats-officedocument.presentationml.tags+xml"/>
  <Override PartName="/ppt/tags/tag258.xml" ContentType="application/vnd.openxmlformats-officedocument.presentationml.tags+xml"/>
  <Override PartName="/ppt/tags/tag1055.xml" ContentType="application/vnd.openxmlformats-officedocument.presentationml.tags+xml"/>
  <Override PartName="/ppt/tags/tag323.xml" ContentType="application/vnd.openxmlformats-officedocument.presentationml.tags+xml"/>
  <Override PartName="/ppt/tags/tag726.xml" ContentType="application/vnd.openxmlformats-officedocument.presentationml.tags+xml"/>
  <Override PartName="/ppt/tags/tag468.xml" ContentType="application/vnd.openxmlformats-officedocument.presentationml.tags+xml"/>
  <Override PartName="/ppt/tags/tag471.xml" ContentType="application/vnd.openxmlformats-officedocument.presentationml.tags+xml"/>
  <Override PartName="/ppt/tags/tag874.xml" ContentType="application/vnd.openxmlformats-officedocument.presentationml.tags+xml"/>
  <Override PartName="/ppt/tags/tag1200.xml" ContentType="application/vnd.openxmlformats-officedocument.presentationml.tags+xml"/>
  <Override PartName="/ppt/tags/tag127.xml" ContentType="application/vnd.openxmlformats-officedocument.presentationml.tags+xml"/>
  <Override PartName="/ppt/tags/tag130.xml" ContentType="application/vnd.openxmlformats-officedocument.presentationml.tags+xml"/>
  <Override PartName="/ppt/tags/tag533.xml" ContentType="application/vnd.openxmlformats-officedocument.presentationml.tags+xml"/>
  <Override PartName="/ppt/tags/tag275.xml" ContentType="application/vnd.openxmlformats-officedocument.presentationml.tags+xml"/>
  <Override PartName="/ppt/tags/tag678.xml" ContentType="application/vnd.openxmlformats-officedocument.presentationml.tags+xml"/>
  <Override PartName="/ppt/tags/tag681.xml" ContentType="application/vnd.openxmlformats-officedocument.presentationml.tags+xml"/>
  <Override PartName="/ppt/tags/tag1004.xml" ContentType="application/vnd.openxmlformats-officedocument.presentationml.tags+xml"/>
  <Override PartName="/ppt/tags/tag1407.xml" ContentType="application/vnd.openxmlformats-officedocument.presentationml.tags+xml"/>
  <Override PartName="/ppt/tags/tag1410.xml" ContentType="application/vnd.openxmlformats-officedocument.presentationml.tags+xml"/>
  <Override PartName="/ppt/tags/tag1149.xml" ContentType="application/vnd.openxmlformats-officedocument.presentationml.tags+xml"/>
  <Override PartName="/ppt/tags/tag340.xml" ContentType="application/vnd.openxmlformats-officedocument.presentationml.tags+xml"/>
  <Override PartName="/ppt/tags/tag485.xml" ContentType="application/vnd.openxmlformats-officedocument.presentationml.tags+xml"/>
  <Override PartName="/ppt/tags/tag888.xml" ContentType="application/vnd.openxmlformats-officedocument.presentationml.tags+xml"/>
  <Override PartName="/ppt/tags/tag891.xml" ContentType="application/vnd.openxmlformats-officedocument.presentationml.tags+xml"/>
  <Override PartName="/ppt/tags/tag1214.xml" ContentType="application/vnd.openxmlformats-officedocument.presentationml.tags+xml"/>
  <Override PartName="/ppt/tags/tag1359.xml" ContentType="application/vnd.openxmlformats-officedocument.presentationml.tags+xml"/>
  <Override PartName="/ppt/tags/tag144.xml" ContentType="application/vnd.openxmlformats-officedocument.presentationml.tags+xml"/>
  <Override PartName="/ppt/tags/tag1362.xml" ContentType="application/vnd.openxmlformats-officedocument.presentationml.tags+xml"/>
  <Override PartName="/ppt/tags/tag550.xml" ContentType="application/vnd.openxmlformats-officedocument.presentationml.tags+xml"/>
  <Override PartName="/ppt/tags/tag289.xml" ContentType="application/vnd.openxmlformats-officedocument.presentationml.tags+xml"/>
  <Override PartName="/ppt/tags/tag292.xml" ContentType="application/vnd.openxmlformats-officedocument.presentationml.tags+xml"/>
  <Override PartName="/ppt/tags/tag695.xml" ContentType="application/vnd.openxmlformats-officedocument.presentationml.tags+xml"/>
  <Override PartName="/ppt/tags/tag1018.xml" ContentType="application/vnd.openxmlformats-officedocument.presentationml.tags+xml"/>
  <Override PartName="/ppt/tags/tag1021.xml" ContentType="application/vnd.openxmlformats-officedocument.presentationml.tags+xml"/>
  <Override PartName="/ppt/notesSlides/notesSlide6.xml" ContentType="application/vnd.openxmlformats-officedocument.presentationml.notesSlide+xml"/>
  <Override PartName="/ppt/tags/tag1166.xml" ContentType="application/vnd.openxmlformats-officedocument.presentationml.tags+xml"/>
  <Override PartName="/ppt/tags/tag837.xml" ContentType="application/vnd.openxmlformats-officedocument.presentationml.tags+xml"/>
  <Override PartName="/ppt/tags/tag1228.xml" ContentType="application/vnd.openxmlformats-officedocument.presentationml.tags+xml"/>
  <Override PartName="/ppt/tags/tag1231.xml" ContentType="application/vnd.openxmlformats-officedocument.presentationml.tags+xml"/>
  <Override PartName="/ppt/tags/tag95.xml" ContentType="application/vnd.openxmlformats-officedocument.presentationml.tags+xml"/>
  <Override PartName="/ppt/tags/tag1376.xml" ContentType="application/vnd.openxmlformats-officedocument.presentationml.tags+xml"/>
  <Override PartName="/ppt/tags/tag12.xml" ContentType="application/vnd.openxmlformats-officedocument.presentationml.tags+xml"/>
  <Override PartName="/ppt/tags/tag902.xml" ContentType="application/vnd.openxmlformats-officedocument.presentationml.tags+xml"/>
  <Override PartName="/ppt/tags/tag238.xml" ContentType="application/vnd.openxmlformats-officedocument.presentationml.tags+xml"/>
  <Override PartName="/ppt/tags/tag644.xml" ContentType="application/vnd.openxmlformats-officedocument.presentationml.tags+xml"/>
  <Override PartName="/ppt/tags/tag1035.xml" ContentType="application/vnd.openxmlformats-officedocument.presentationml.tags+xml"/>
  <Override PartName="/ppt/tags/tag789.xml" ContentType="application/vnd.openxmlformats-officedocument.presentationml.tags+xml"/>
  <Override PartName="/ppt/tags/tag1183.xml" ContentType="application/vnd.openxmlformats-officedocument.presentationml.tags+xml"/>
  <Override PartName="/ppt/notesSlides/notesSlide18.xml" ContentType="application/vnd.openxmlformats-officedocument.presentationml.notesSlide+xml"/>
  <Override PartName="/ppt/tags/tag303.xml" ContentType="application/vnd.openxmlformats-officedocument.presentationml.tags+xml"/>
  <Override PartName="/ppt/tags/tag706.xml" ContentType="application/vnd.openxmlformats-officedocument.presentationml.tags+xml"/>
  <Override PartName="/ppt/tags/tag448.xml" ContentType="application/vnd.openxmlformats-officedocument.presentationml.tags+xml"/>
  <Override PartName="/ppt/tags/tag451.xml" ContentType="application/vnd.openxmlformats-officedocument.presentationml.tags+xml"/>
  <Override PartName="/ppt/tags/tag854.xml" ContentType="application/vnd.openxmlformats-officedocument.presentationml.tags+xml"/>
  <Override PartName="/ppt/tags/tag596.xml" ContentType="application/vnd.openxmlformats-officedocument.presentationml.tags+xml"/>
  <Override PartName="/ppt/tags/tag999.xml" ContentType="application/vnd.openxmlformats-officedocument.presentationml.tags+xml"/>
  <Override PartName="/ppt/tags/tag1393.xml" ContentType="application/vnd.openxmlformats-officedocument.presentationml.tags+xml"/>
  <Override PartName="/ppt/tags/tag107.xml" ContentType="application/vnd.openxmlformats-officedocument.presentationml.tags+xml"/>
  <Override PartName="/ppt/tags/tag110.xml" ContentType="application/vnd.openxmlformats-officedocument.presentationml.tags+xml"/>
  <Override PartName="/ppt/tags/tag513.xml" ContentType="application/vnd.openxmlformats-officedocument.presentationml.tags+xml"/>
  <Override PartName="/ppt/tags/tag255.xml" ContentType="application/vnd.openxmlformats-officedocument.presentationml.tags+xml"/>
  <Override PartName="/ppt/tags/tag658.xml" ContentType="application/vnd.openxmlformats-officedocument.presentationml.tags+xml"/>
  <Override PartName="/ppt/tags/tag661.xml" ContentType="application/vnd.openxmlformats-officedocument.presentationml.tags+xml"/>
  <Override PartName="/ppt/tags/tag1129.xml" ContentType="application/vnd.openxmlformats-officedocument.presentationml.tags+xml"/>
  <Override PartName="/ppt/tags/tag317.xml" ContentType="application/vnd.openxmlformats-officedocument.presentationml.tags+xml"/>
  <Override PartName="/ppt/tags/tag320.xml" ContentType="application/vnd.openxmlformats-officedocument.presentationml.tags+xml"/>
  <Override PartName="/ppt/tags/tag723.xml" ContentType="application/vnd.openxmlformats-officedocument.presentationml.tags+xml"/>
  <Override PartName="/ppt/tags/tag465.xml" ContentType="application/vnd.openxmlformats-officedocument.presentationml.tags+xml"/>
  <Override PartName="/ppt/tags/tag868.xml" ContentType="application/vnd.openxmlformats-officedocument.presentationml.tags+xml"/>
  <Override PartName="/ppt/tags/tag871.xml" ContentType="application/vnd.openxmlformats-officedocument.presentationml.tags+xml"/>
  <Override PartName="/ppt/tags/tag1339.xml" ContentType="application/vnd.openxmlformats-officedocument.presentationml.tags+xml"/>
  <Override PartName="/ppt/tags/tag124.xml" ContentType="application/vnd.openxmlformats-officedocument.presentationml.tags+xml"/>
  <Override PartName="/ppt/tags/tag1342.xml" ContentType="application/vnd.openxmlformats-officedocument.presentationml.tags+xml"/>
  <Override PartName="/ppt/tags/tag530.xml" ContentType="application/vnd.openxmlformats-officedocument.presentationml.tags+xml"/>
  <Override PartName="/ppt/tags/tag269.xml" ContentType="application/vnd.openxmlformats-officedocument.presentationml.tags+xml"/>
  <Override PartName="/ppt/tags/tag272.xml" ContentType="application/vnd.openxmlformats-officedocument.presentationml.tags+xml"/>
  <Override PartName="/ppt/tags/tag675.xml" ContentType="application/vnd.openxmlformats-officedocument.presentationml.tags+xml"/>
  <Override PartName="/ppt/slides/slide27.xml" ContentType="application/vnd.openxmlformats-officedocument.presentationml.slide+xml"/>
  <Override PartName="/ppt/tags/tag1001.xml" ContentType="application/vnd.openxmlformats-officedocument.presentationml.tags+xml"/>
  <Override PartName="/ppt/tags/tag140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146.xml" ContentType="application/vnd.openxmlformats-officedocument.presentationml.tags+xml"/>
  <Override PartName="/ppt/tags/tag482.xml" ContentType="application/vnd.openxmlformats-officedocument.presentationml.tags+xml"/>
  <Override PartName="/ppt/tags/tag817.xml" ContentType="application/vnd.openxmlformats-officedocument.presentationml.tags+xml"/>
  <Override PartName="/ppt/tags/tag1208.xml" ContentType="application/vnd.openxmlformats-officedocument.presentationml.tags+xml"/>
  <Override PartName="/ppt/tags/tag1211.xml" ContentType="application/vnd.openxmlformats-officedocument.presentationml.tags+xml"/>
  <Override PartName="/ppt/tags/tag1356.xml" ContentType="application/vnd.openxmlformats-officedocument.presentationml.tags+xml"/>
  <Override PartName="/ppt/tags/tag1098.xml" ContentType="application/vnd.openxmlformats-officedocument.presentationml.tags+xml"/>
  <Override PartName="/ppt/tags/tag286.xml" ContentType="application/vnd.openxmlformats-officedocument.presentationml.tags+xml"/>
  <Override PartName="/ppt/tags/tag692.xml" ContentType="application/vnd.openxmlformats-officedocument.presentationml.tags+xml"/>
  <Override PartName="/ppt/tags/tag218.xml" ContentType="application/vnd.openxmlformats-officedocument.presentationml.tags+xml"/>
  <Override PartName="/ppt/tags/tag624.xml" ContentType="application/vnd.openxmlformats-officedocument.presentationml.tags+xml"/>
  <Override PartName="/ppt/tags/tag1015.xml" ContentType="application/vnd.openxmlformats-officedocument.presentationml.tags+xml"/>
  <Override PartName="/ppt/notesSlides/notesSlide3.xml" ContentType="application/vnd.openxmlformats-officedocument.presentationml.notesSlide+xml"/>
  <Override PartName="/ppt/tags/tag769.xml" ContentType="application/vnd.openxmlformats-officedocument.presentationml.tags+xml"/>
  <Override PartName="/ppt/tags/tag1163.xml" ContentType="application/vnd.openxmlformats-officedocument.presentationml.tags+xml"/>
  <Override PartName="/ppt/tags/tag1421.xml" ContentType="application/vnd.openxmlformats-officedocument.presentationml.tags+xml"/>
  <Override PartName="/ppt/tags/tag428.xml" ContentType="application/vnd.openxmlformats-officedocument.presentationml.tags+xml"/>
  <Override PartName="/ppt/tags/tag431.xml" ContentType="application/vnd.openxmlformats-officedocument.presentationml.tags+xml"/>
  <Override PartName="/ppt/tags/tag834.xml" ContentType="application/vnd.openxmlformats-officedocument.presentationml.tags+xml"/>
  <Override PartName="/ppt/tags/tag89.xml" ContentType="application/vnd.openxmlformats-officedocument.presentationml.tags+xml"/>
  <Override PartName="/ppt/tags/tag92.xml" ContentType="application/vnd.openxmlformats-officedocument.presentationml.tags+xml"/>
  <Override PartName="/ppt/tags/tag979.xml" ContentType="application/vnd.openxmlformats-officedocument.presentationml.tags+xml"/>
  <Override PartName="/ppt/tags/tag1373.xml" ContentType="application/vnd.openxmlformats-officedocument.presentationml.tags+xml"/>
  <Override PartName="/ppt/tags/tag235.xml" ContentType="application/vnd.openxmlformats-officedocument.presentationml.tags+xml"/>
  <Override PartName="/ppt/tags/tag638.xml" ContentType="application/vnd.openxmlformats-officedocument.presentationml.tags+xml"/>
  <Override PartName="/ppt/tags/tag641.xml" ContentType="application/vnd.openxmlformats-officedocument.presentationml.tags+xml"/>
  <Override PartName="/ppt/tags/tag1032.xml" ContentType="application/vnd.openxmlformats-officedocument.presentationml.tags+xml"/>
  <Override PartName="/ppt/tags/tag786.xml" ContentType="application/vnd.openxmlformats-officedocument.presentationml.tags+xml"/>
  <Override PartName="/ppt/tags/tag1177.xml" ContentType="application/vnd.openxmlformats-officedocument.presentationml.tags+xml"/>
  <Override PartName="/ppt/notesSlides/notesSlide15.xml" ContentType="application/vnd.openxmlformats-officedocument.presentationml.notesSlide+xml"/>
  <Override PartName="/ppt/tags/tag1180.xml" ContentType="application/vnd.openxmlformats-officedocument.presentationml.tags+xml"/>
  <Override PartName="/ppt/tags/tag300.xml" ContentType="application/vnd.openxmlformats-officedocument.presentationml.tags+xml"/>
  <Override PartName="/ppt/tags/tag703.xml" ContentType="application/vnd.openxmlformats-officedocument.presentationml.tags+xml"/>
  <Override PartName="/ppt/tags/tag445.xml" ContentType="application/vnd.openxmlformats-officedocument.presentationml.tags+xml"/>
  <Override PartName="/ppt/tags/tag848.xml" ContentType="application/vnd.openxmlformats-officedocument.presentationml.tags+xml"/>
  <Override PartName="/ppt/tags/tag187.xml" ContentType="application/vnd.openxmlformats-officedocument.presentationml.tags+xml"/>
  <Override PartName="/ppt/tags/tag851.xml" ContentType="application/vnd.openxmlformats-officedocument.presentationml.tags+xml"/>
  <Override PartName="/ppt/tags/tag593.xml" ContentType="application/vnd.openxmlformats-officedocument.presentationml.tags+xml"/>
  <Override PartName="/ppt/tags/tag996.xml" ContentType="application/vnd.openxmlformats-officedocument.presentationml.tags+xml"/>
  <Override PartName="/ppt/tags/tag1390.xml" ContentType="application/vnd.openxmlformats-officedocument.presentationml.tags+xml"/>
  <Override PartName="/ppt/tags/tag1319.xml" ContentType="application/vnd.openxmlformats-officedocument.presentationml.tags+xml"/>
  <Override PartName="/ppt/tags/tag104.xml" ContentType="application/vnd.openxmlformats-officedocument.presentationml.tags+xml"/>
  <Override PartName="/ppt/slideLayouts/slideLayout12.xml" ContentType="application/vnd.openxmlformats-officedocument.presentationml.slideLayout+xml"/>
  <Override PartName="/ppt/tags/tag510.xml" ContentType="application/vnd.openxmlformats-officedocument.presentationml.tags+xml"/>
  <Override PartName="/ppt/tags/tag249.xml" ContentType="application/vnd.openxmlformats-officedocument.presentationml.tags+xml"/>
  <Override PartName="/ppt/tags/tag252.xml" ContentType="application/vnd.openxmlformats-officedocument.presentationml.tags+xml"/>
  <Override PartName="/ppt/tags/tag655.xml" ContentType="application/vnd.openxmlformats-officedocument.presentationml.tags+xml"/>
  <Override PartName="/ppt/tags/tag397.xml" ContentType="application/vnd.openxmlformats-officedocument.presentationml.tags+xml"/>
  <Override PartName="/ppt/tags/tag1126.xml" ContentType="application/vnd.openxmlformats-officedocument.presentationml.tags+xml"/>
  <Override PartName="/ppt/tags/tag314.xml" ContentType="application/vnd.openxmlformats-officedocument.presentationml.tags+xml"/>
  <Override PartName="/ppt/tags/tag459.xml" ContentType="application/vnd.openxmlformats-officedocument.presentationml.tags+xml"/>
  <Override PartName="/ppt/tags/tag462.xml" ContentType="application/vnd.openxmlformats-officedocument.presentationml.tags+xml"/>
  <Override PartName="/ppt/tags/tag865.xml" ContentType="application/vnd.openxmlformats-officedocument.presentationml.tags+xml"/>
  <Override PartName="/ppt/tags/tag1336.xml" ContentType="application/vnd.openxmlformats-officedocument.presentationml.tags+xml"/>
  <Override PartName="/ppt/tags/tag121.xml" ContentType="application/vnd.openxmlformats-officedocument.presentationml.tags+xml"/>
  <Override PartName="/ppt/tags/tag1078.xml" ContentType="application/vnd.openxmlformats-officedocument.presentationml.tags+xml"/>
  <Override PartName="/ppt/tags/tag266.xml" ContentType="application/vnd.openxmlformats-officedocument.presentationml.tags+xml"/>
  <Override PartName="/ppt/tags/tag672.xml" ContentType="application/vnd.openxmlformats-officedocument.presentationml.tags+xml"/>
  <Override PartName="/ppt/slides/slide24.xml" ContentType="application/vnd.openxmlformats-officedocument.presentationml.slide+xml"/>
  <Override PartName="/ppt/tags/tag7.xml" ContentType="application/vnd.openxmlformats-officedocument.presentationml.tags+xml"/>
  <Default Extension="rels" ContentType="application/vnd.openxmlformats-package.relationships+xml"/>
  <Override PartName="/ppt/tags/tag140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143.xml" ContentType="application/vnd.openxmlformats-officedocument.presentationml.tags+xml"/>
  <Override PartName="/ppt/tags/tag1288.xml" ContentType="application/vnd.openxmlformats-officedocument.presentationml.tags+xml"/>
  <Override PartName="/ppt/tags/tag408.xml" ContentType="application/vnd.openxmlformats-officedocument.presentationml.tags+xml"/>
  <Override PartName="/ppt/tags/tag814.xml" ContentType="application/vnd.openxmlformats-officedocument.presentationml.tags+xml"/>
  <Override PartName="/ppt/tags/tag1205.xml" ContentType="application/vnd.openxmlformats-officedocument.presentationml.tags+xml"/>
  <Override PartName="/ppt/tags/tag69.xml" ContentType="application/vnd.openxmlformats-officedocument.presentationml.tags+xml"/>
  <Override PartName="/ppt/tags/tag72.xml" ContentType="application/vnd.openxmlformats-officedocument.presentationml.tags+xml"/>
  <Override PartName="/ppt/tags/tag959.xml" ContentType="application/vnd.openxmlformats-officedocument.presentationml.tags+xml"/>
  <Override PartName="/ppt/tags/tag1353.xml" ContentType="application/vnd.openxmlformats-officedocument.presentationml.tags+xml"/>
  <Override PartName="/ppt/tags/tag1095.xml" ContentType="application/vnd.openxmlformats-officedocument.presentationml.tags+xml"/>
  <Override PartName="/ppt/tags/tag215.xml" ContentType="application/vnd.openxmlformats-officedocument.presentationml.tags+xml"/>
  <Override PartName="/ppt/tags/tag618.xml" ContentType="application/vnd.openxmlformats-officedocument.presentationml.tags+xml"/>
  <Override PartName="/ppt/tags/tag621.xml" ContentType="application/vnd.openxmlformats-officedocument.presentationml.tags+xml"/>
  <Override PartName="/ppt/tags/tag1012.xml" ContentType="application/vnd.openxmlformats-officedocument.presentationml.tags+xml"/>
  <Override PartName="/ppt/tags/tag766.xml" ContentType="application/vnd.openxmlformats-officedocument.presentationml.tags+xml"/>
  <Override PartName="/ppt/tags/tag1157.xml" ContentType="application/vnd.openxmlformats-officedocument.presentationml.tags+xml"/>
  <Override PartName="/ppt/tags/tag1160.xml" ContentType="application/vnd.openxmlformats-officedocument.presentationml.tags+xml"/>
  <Override PartName="/ppt/tags/tag425.xml" ContentType="application/vnd.openxmlformats-officedocument.presentationml.tags+xml"/>
  <Override PartName="/ppt/tags/tag828.xml" ContentType="application/vnd.openxmlformats-officedocument.presentationml.tags+xml"/>
  <Override PartName="/ppt/tags/tag831.xml" ContentType="application/vnd.openxmlformats-officedocument.presentationml.tags+xml"/>
  <Override PartName="/ppt/tags/tag86.xml" ContentType="application/vnd.openxmlformats-officedocument.presentationml.tags+xml"/>
  <Override PartName="/ppt/tags/tag976.xml" ContentType="application/vnd.openxmlformats-officedocument.presentationml.tags+xml"/>
  <Override PartName="/ppt/tags/tag573.xml" ContentType="application/vnd.openxmlformats-officedocument.presentationml.tags+xml"/>
  <Override PartName="/ppt/tags/tag1370.xml" ContentType="application/vnd.openxmlformats-officedocument.presentationml.tags+xml"/>
  <Override PartName="/ppt/tags/tag229.xml" ContentType="application/vnd.openxmlformats-officedocument.presentationml.tags+xml"/>
  <Override PartName="/ppt/tags/tag232.xml" ContentType="application/vnd.openxmlformats-officedocument.presentationml.tags+xml"/>
  <Override PartName="/ppt/tags/tag635.xml" ContentType="application/vnd.openxmlformats-officedocument.presentationml.tags+xml"/>
  <Override PartName="/ppt/tags/tag377.xml" ContentType="application/vnd.openxmlformats-officedocument.presentationml.tags+xml"/>
  <Override PartName="/ppt/tags/tag783.xml" ContentType="application/vnd.openxmlformats-officedocument.presentationml.tags+xml"/>
  <Override PartName="/ppt/tags/tag1174.xml" ContentType="application/vnd.openxmlformats-officedocument.presentationml.tags+xml"/>
  <Override PartName="/ppt/notesSlides/notesSlide12.xml" ContentType="application/vnd.openxmlformats-officedocument.presentationml.notesSlide+xml"/>
  <Override PartName="/ppt/tags/tag1106.xml" ContentType="application/vnd.openxmlformats-officedocument.presentationml.tags+xml"/>
  <Override PartName="/ppt/tags/tag700.xml" ContentType="application/vnd.openxmlformats-officedocument.presentationml.tags+xml"/>
  <Override PartName="/ppt/tags/tag439.xml" ContentType="application/vnd.openxmlformats-officedocument.presentationml.tags+xml"/>
  <Override PartName="/ppt/tags/tag442.xml" ContentType="application/vnd.openxmlformats-officedocument.presentationml.tags+xml"/>
  <Override PartName="/ppt/tags/tag845.xml" ContentType="application/vnd.openxmlformats-officedocument.presentationml.tags+xml"/>
  <Override PartName="/ppt/tags/tag184.xml" ContentType="application/vnd.openxmlformats-officedocument.presentationml.tags+xml"/>
  <Override PartName="/ppt/tags/tag587.xml" ContentType="application/vnd.openxmlformats-officedocument.presentationml.tags+xml"/>
  <Override PartName="/ppt/tags/tag590.xml" ContentType="application/vnd.openxmlformats-officedocument.presentationml.tags+xml"/>
  <Override PartName="/ppt/tags/tag993.xml" ContentType="application/vnd.openxmlformats-officedocument.presentationml.tags+xml"/>
  <Override PartName="/ppt/tags/tag1316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52.xml" ContentType="application/vnd.openxmlformats-officedocument.presentationml.tags+xml"/>
  <Override PartName="/ppt/tags/tag394.xml" ContentType="application/vnd.openxmlformats-officedocument.presentationml.tags+xml"/>
  <Override PartName="/ppt/tags/tag797.xml" ContentType="application/vnd.openxmlformats-officedocument.presentationml.tags+xml"/>
  <Override PartName="/ppt/slides/slide7.xml" ContentType="application/vnd.openxmlformats-officedocument.presentationml.slide+xml"/>
  <Override PartName="/ppt/tags/tag1123.xml" ContentType="application/vnd.openxmlformats-officedocument.presentationml.tags+xml"/>
  <Override PartName="/ppt/tags/tag1268.xml" ContentType="application/vnd.openxmlformats-officedocument.presentationml.tags+xml"/>
  <Override PartName="/ppt/tags/tag456.xml" ContentType="application/vnd.openxmlformats-officedocument.presentationml.tags+xml"/>
  <Override PartName="/ppt/tags/tag198.xml" ContentType="application/vnd.openxmlformats-officedocument.presentationml.tags+xml"/>
  <Override PartName="/ppt/tags/tag49.xml" ContentType="application/vnd.openxmlformats-officedocument.presentationml.tags+xml"/>
  <Override PartName="/ppt/tags/tag939.xml" ContentType="application/vnd.openxmlformats-officedocument.presentationml.tags+xml"/>
  <Override PartName="/ppt/tags/tag1333.xml" ContentType="application/vnd.openxmlformats-officedocument.presentationml.tags+xml"/>
  <Override PartName="/ppt/tags/tag1075.xml" ContentType="application/vnd.openxmlformats-officedocument.presentationml.tags+xml"/>
  <Override PartName="/ppt/tags/tag263.xml" ContentType="application/vnd.openxmlformats-officedocument.presentationml.tags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tags/tag4.xml" ContentType="application/vnd.openxmlformats-officedocument.presentationml.tags+xml"/>
  <Override PartName="/ppt/tags/tag601.xml" ContentType="application/vnd.openxmlformats-officedocument.presentationml.tags+xml"/>
  <Override PartName="/ppt/tags/tag1137.xml" ContentType="application/vnd.openxmlformats-officedocument.presentationml.tags+xml"/>
  <Override PartName="/ppt/slideLayouts/slideLayout1.xml" ContentType="application/vnd.openxmlformats-officedocument.presentationml.slideLayout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405.xml" ContentType="application/vnd.openxmlformats-officedocument.presentationml.tags+xml"/>
  <Override PartName="/ppt/tags/tag808.xml" ContentType="application/vnd.openxmlformats-officedocument.presentationml.tags+xml"/>
  <Override PartName="/ppt/tags/tag811.xml" ContentType="application/vnd.openxmlformats-officedocument.presentationml.tags+xml"/>
  <Override PartName="/ppt/tags/tag1202.xml" ContentType="application/vnd.openxmlformats-officedocument.presentationml.tags+xml"/>
  <Override PartName="/ppt/tags/tag66.xml" ContentType="application/vnd.openxmlformats-officedocument.presentationml.tags+xml"/>
  <Override PartName="/ppt/tags/tag956.xml" ContentType="application/vnd.openxmlformats-officedocument.presentationml.tags+xml"/>
  <Override PartName="/ppt/tags/tag1347.xml" ContentType="application/vnd.openxmlformats-officedocument.presentationml.tags+xml"/>
  <Override PartName="/ppt/tags/tag1089.xml" ContentType="application/vnd.openxmlformats-officedocument.presentationml.tags+xml"/>
  <Override PartName="/ppt/tags/tag1092.xml" ContentType="application/vnd.openxmlformats-officedocument.presentationml.tags+xml"/>
  <Override PartName="/ppt/tags/tag1350.xml" ContentType="application/vnd.openxmlformats-officedocument.presentationml.tags+xml"/>
  <Override PartName="/ppt/slides/slide35.xml" ContentType="application/vnd.openxmlformats-officedocument.presentationml.slide+xml"/>
  <Override PartName="/ppt/tags/tag209.xml" ContentType="application/vnd.openxmlformats-officedocument.presentationml.tags+xml"/>
  <Override PartName="/ppt/tags/tag212.xml" ContentType="application/vnd.openxmlformats-officedocument.presentationml.tags+xml"/>
  <Override PartName="/ppt/tags/tag615.xml" ContentType="application/vnd.openxmlformats-officedocument.presentationml.tags+xml"/>
  <Override PartName="/ppt/tags/tag357.xml" ContentType="application/vnd.openxmlformats-officedocument.presentationml.tags+xml"/>
  <Override PartName="/ppt/tags/tag763.xml" ContentType="application/vnd.openxmlformats-officedocument.presentationml.tags+xml"/>
  <Override PartName="/ppt/tags/tag1154.xml" ContentType="application/vnd.openxmlformats-officedocument.presentationml.tags+xml"/>
  <Override PartName="/ppt/tags/tag1299.xml" ContentType="application/vnd.openxmlformats-officedocument.presentationml.tags+xml"/>
  <Override PartName="/ppt/tags/tag419.xml" ContentType="application/vnd.openxmlformats-officedocument.presentationml.tags+xml"/>
  <Override PartName="/ppt/tags/tag422.xml" ContentType="application/vnd.openxmlformats-officedocument.presentationml.tags+xml"/>
  <Override PartName="/ppt/tags/tag825.xml" ContentType="application/vnd.openxmlformats-officedocument.presentationml.tags+xml"/>
  <Override PartName="/ppt/tags/tag164.xml" ContentType="application/vnd.openxmlformats-officedocument.presentationml.tags+xml"/>
  <Override PartName="/ppt/tags/tag567.xml" ContentType="application/vnd.openxmlformats-officedocument.presentationml.tags+xml"/>
  <Override PartName="/ppt/tags/tag83.xml" ContentType="application/vnd.openxmlformats-officedocument.presentationml.tags+xml"/>
  <Override PartName="/ppt/tags/tag973.xml" ContentType="application/vnd.openxmlformats-officedocument.presentationml.tags+xml"/>
  <Override PartName="/ppt/tags/tag570.xml" ContentType="application/vnd.openxmlformats-officedocument.presentationml.tags+xml"/>
  <Override PartName="/ppt/tags/tag226.xml" ContentType="application/vnd.openxmlformats-officedocument.presentationml.tags+xml"/>
  <Override PartName="/ppt/tags/tag629.xml" ContentType="application/vnd.openxmlformats-officedocument.presentationml.tags+xml"/>
  <Override PartName="/ppt/tags/tag632.xml" ContentType="application/vnd.openxmlformats-officedocument.presentationml.tags+xml"/>
  <Override PartName="/ppt/notesSlides/notesSlide8.xml" ContentType="application/vnd.openxmlformats-officedocument.presentationml.notesSlide+xml"/>
  <Override PartName="/ppt/tags/tag374.xml" ContentType="application/vnd.openxmlformats-officedocument.presentationml.tags+xml"/>
  <Override PartName="/ppt/tags/tag777.xml" ContentType="application/vnd.openxmlformats-officedocument.presentationml.tags+xml"/>
  <Override PartName="/ppt/tags/tag780.xml" ContentType="application/vnd.openxmlformats-officedocument.presentationml.tags+xml"/>
  <Override PartName="/ppt/tags/tag1103.xml" ContentType="application/vnd.openxmlformats-officedocument.presentationml.tags+xml"/>
  <Override PartName="/ppt/tags/tag1248.xml" ContentType="application/vnd.openxmlformats-officedocument.presentationml.tags+xml"/>
  <Override PartName="/ppt/tags/tag436.xml" ContentType="application/vnd.openxmlformats-officedocument.presentationml.tags+xml"/>
  <Override PartName="/ppt/tags/tag842.xml" ContentType="application/vnd.openxmlformats-officedocument.presentationml.tags+xml"/>
  <Override PartName="/ppt/tags/tag181.xml" ContentType="application/vnd.openxmlformats-officedocument.presentationml.tags+xml"/>
  <Override PartName="/ppt/tags/tag178.xml" ContentType="application/vnd.openxmlformats-officedocument.presentationml.tags+xml"/>
  <Override PartName="/ppt/tags/tag987.xml" ContentType="application/vnd.openxmlformats-officedocument.presentationml.tags+xml"/>
  <Override PartName="/ppt/tags/tag990.xml" ContentType="application/vnd.openxmlformats-officedocument.presentationml.tags+xml"/>
  <Override PartName="/ppt/tags/tag584.xml" ContentType="application/vnd.openxmlformats-officedocument.presentationml.tags+xml"/>
  <Override PartName="/ppt/tags/tag29.xml" ContentType="application/vnd.openxmlformats-officedocument.presentationml.tags+xml"/>
  <Override PartName="/ppt/presProps.xml" ContentType="application/vnd.openxmlformats-officedocument.presentationml.presProps+xml"/>
  <Override PartName="/ppt/tags/tag1313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391.xml" ContentType="application/vnd.openxmlformats-officedocument.presentationml.tags+xml"/>
  <Override PartName="/ppt/tags/tag794.xml" ContentType="application/vnd.openxmlformats-officedocument.presentationml.tags+xml"/>
  <Override PartName="/ppt/slides/slide4.xml" ContentType="application/vnd.openxmlformats-officedocument.presentationml.slide+xml"/>
  <Override PartName="/ppt/tags/tag1117.xml" ContentType="application/vnd.openxmlformats-officedocument.presentationml.tags+xml"/>
  <Override PartName="/ppt/tags/tag1120.xml" ContentType="application/vnd.openxmlformats-officedocument.presentationml.tags+xml"/>
  <Override PartName="/ppt/tags/tag1265.xml" ContentType="application/vnd.openxmlformats-officedocument.presentationml.tags+xml"/>
  <Override PartName="/ppt/tags/tag195.xml" ContentType="application/vnd.openxmlformats-officedocument.presentationml.tags+xml"/>
  <Override PartName="/ppt/tags/tag46.xml" ContentType="application/vnd.openxmlformats-officedocument.presentationml.tags+xml"/>
  <Override PartName="/ppt/tags/tag936.xml" ContentType="application/vnd.openxmlformats-officedocument.presentationml.tags+xml"/>
  <Override PartName="/ppt/tags/tag1327.xml" ContentType="application/vnd.openxmlformats-officedocument.presentationml.tags+xml"/>
  <Override PartName="/ppt/tags/tag1069.xml" ContentType="application/vnd.openxmlformats-officedocument.presentationml.tags+xml"/>
  <Override PartName="/ppt/tags/tag1072.xml" ContentType="application/vnd.openxmlformats-officedocument.presentationml.tags+xml"/>
  <Override PartName="/ppt/tags/tag1330.xml" ContentType="application/vnd.openxmlformats-officedocument.presentationml.tags+xml"/>
  <Override PartName="/ppt/tags/tag260.xml" ContentType="application/vnd.openxmlformats-officedocument.presentationml.tags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tags/tag337.xml" ContentType="application/vnd.openxmlformats-officedocument.presentationml.tags+xml"/>
  <Override PartName="/ppt/tags/tag743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282.xml" ContentType="application/vnd.openxmlformats-officedocument.presentationml.tags+xml"/>
  <Override PartName="/ppt/tags/tag402.xml" ContentType="application/vnd.openxmlformats-officedocument.presentationml.tags+xml"/>
  <Override PartName="/ppt/tags/tag805.xml" ContentType="application/vnd.openxmlformats-officedocument.presentationml.tags+xml"/>
  <Override PartName="/ppt/tags/tag547.xml" ContentType="application/vnd.openxmlformats-officedocument.presentationml.tags+xml"/>
  <Override PartName="/ppt/tags/tag63.xml" ContentType="application/vnd.openxmlformats-officedocument.presentationml.tags+xml"/>
  <Override PartName="/ppt/tags/tag953.xml" ContentType="application/vnd.openxmlformats-officedocument.presentationml.tags+xml"/>
  <Override PartName="/ppt/tags/tag1086.xml" ContentType="application/vnd.openxmlformats-officedocument.presentationml.tags+xml"/>
  <Override PartName="/ppt/slides/slide32.xml" ContentType="application/vnd.openxmlformats-officedocument.presentationml.slide+xml"/>
  <Override PartName="/ppt/tags/tag206.xml" ContentType="application/vnd.openxmlformats-officedocument.presentationml.tags+xml"/>
  <Override PartName="/ppt/tags/tag609.xml" ContentType="application/vnd.openxmlformats-officedocument.presentationml.tags+xml"/>
  <Override PartName="/ppt/tags/tag612.xml" ContentType="application/vnd.openxmlformats-officedocument.presentationml.tags+xml"/>
  <Override PartName="/ppt/tags/tag354.xml" ContentType="application/vnd.openxmlformats-officedocument.presentationml.tags+xml"/>
  <Override PartName="/ppt/tags/tag757.xml" ContentType="application/vnd.openxmlformats-officedocument.presentationml.tags+xml"/>
  <Override PartName="/ppt/tags/tag760.xml" ContentType="application/vnd.openxmlformats-officedocument.presentationml.tags+xml"/>
  <Override PartName="/ppt/tags/tag499.xml" ContentType="application/vnd.openxmlformats-officedocument.presentationml.tags+xml"/>
  <Override PartName="/ppt/tags/tag1151.xml" ContentType="application/vnd.openxmlformats-officedocument.presentationml.tags+xml"/>
  <Override PartName="/ppt/tags/tag1296.xml" ContentType="application/vnd.openxmlformats-officedocument.presentationml.tags+xml"/>
  <Override PartName="/ppt/tags/tag416.xml" ContentType="application/vnd.openxmlformats-officedocument.presentationml.tags+xml"/>
  <Override PartName="/ppt/tags/tag158.xml" ContentType="application/vnd.openxmlformats-officedocument.presentationml.tags+xml"/>
  <Override PartName="/ppt/tags/tag822.xml" ContentType="application/vnd.openxmlformats-officedocument.presentationml.tags+xml"/>
  <Override PartName="/ppt/tags/tag77.xml" ContentType="application/vnd.openxmlformats-officedocument.presentationml.tags+xml"/>
  <Override PartName="/ppt/tags/tag967.xml" ContentType="application/vnd.openxmlformats-officedocument.presentationml.tags+xml"/>
  <Override PartName="/ppt/tags/tag564.xml" ContentType="application/vnd.openxmlformats-officedocument.presentationml.tags+xml"/>
  <Override PartName="/ppt/tags/tag161.xml" ContentType="application/vnd.openxmlformats-officedocument.presentationml.tags+xml"/>
  <Override PartName="/ppt/tags/tag970.xml" ContentType="application/vnd.openxmlformats-officedocument.presentationml.tags+xml"/>
  <Override PartName="/ppt/tags/tag80.xml" ContentType="application/vnd.openxmlformats-officedocument.presentationml.tags+xml"/>
  <Override PartName="/ppt/tags/tag223.xml" ContentType="application/vnd.openxmlformats-officedocument.presentationml.tags+xml"/>
  <Override PartName="/ppt/tags/tag368.xml" ContentType="application/vnd.openxmlformats-officedocument.presentationml.tags+xml"/>
  <Override PartName="/ppt/tags/tag371.xml" ContentType="application/vnd.openxmlformats-officedocument.presentationml.tags+xml"/>
  <Override PartName="/ppt/tags/tag774.xml" ContentType="application/vnd.openxmlformats-officedocument.presentationml.tags+xml"/>
  <Override PartName="/ppt/tags/tag1100.xml" ContentType="application/vnd.openxmlformats-officedocument.presentationml.tags+xml"/>
  <Override PartName="/ppt/tags/tag1245.xml" ContentType="application/vnd.openxmlformats-officedocument.presentationml.tags+xml"/>
  <Override PartName="/ppt/tags/tag433.xml" ContentType="application/vnd.openxmlformats-officedocument.presentationml.tags+xml"/>
  <Override PartName="/ppt/tags/tag175.xml" ContentType="application/vnd.openxmlformats-officedocument.presentationml.tags+xml"/>
  <Override PartName="/ppt/tags/tag578.xml" ContentType="application/vnd.openxmlformats-officedocument.presentationml.tags+xml"/>
  <Override PartName="/ppt/tags/tag581.xml" ContentType="application/vnd.openxmlformats-officedocument.presentationml.tags+xml"/>
  <Override PartName="/ppt/tags/tag984.xml" ContentType="application/vnd.openxmlformats-officedocument.presentationml.tags+xml"/>
  <Override PartName="/ppt/tags/tag26.xml" ContentType="application/vnd.openxmlformats-officedocument.presentationml.tags+xml"/>
  <Override PartName="/ppt/tags/tag916.xml" ContentType="application/vnd.openxmlformats-officedocument.presentationml.tags+xml"/>
  <Override PartName="/ppt/tags/tag1307.xml" ContentType="application/vnd.openxmlformats-officedocument.presentationml.tags+xml"/>
  <Override PartName="/ppt/tags/tag1049.xml" ContentType="application/vnd.openxmlformats-officedocument.presentationml.tags+xml"/>
  <Override PartName="/ppt/tags/tag1052.xml" ContentType="application/vnd.openxmlformats-officedocument.presentationml.tags+xml"/>
  <Override PartName="/ppt/tags/tag1310.xml" ContentType="application/vnd.openxmlformats-officedocument.presentationml.tags+xml"/>
  <Override PartName="/ppt/tags/tag240.xml" ContentType="application/vnd.openxmlformats-officedocument.presentationml.tags+xml"/>
  <Override PartName="/ppt/tags/tag1197.xml" ContentType="application/vnd.openxmlformats-officedocument.presentationml.tags+xml"/>
  <Override PartName="/ppt/tags/tag385.xml" ContentType="application/vnd.openxmlformats-officedocument.presentationml.tags+xml"/>
  <Override PartName="/ppt/tags/tag791.xml" ContentType="application/vnd.openxmlformats-officedocument.presentationml.tags+xml"/>
  <Override PartName="/ppt/slides/slide1.xml" ContentType="application/vnd.openxmlformats-officedocument.presentationml.slide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262.xml" ContentType="application/vnd.openxmlformats-officedocument.presentationml.tags+xml"/>
  <Override PartName="/ppt/tags/tag192.xml" ContentType="application/vnd.openxmlformats-officedocument.presentationml.tags+xml"/>
  <Override PartName="/ppt/tags/tag527.xml" ContentType="application/vnd.openxmlformats-officedocument.presentationml.tags+xml"/>
  <Override PartName="/ppt/tags/tag43.xml" ContentType="application/vnd.openxmlformats-officedocument.presentationml.tags+xml"/>
  <Override PartName="/ppt/tags/tag933.xml" ContentType="application/vnd.openxmlformats-officedocument.presentationml.tags+xml"/>
  <Override PartName="/ppt/tags/tag1324.xml" ContentType="application/vnd.openxmlformats-officedocument.presentationml.tags+xml"/>
  <Override PartName="/ppt/tags/tag1066.xml" ContentType="application/vnd.openxmlformats-officedocument.presentationml.tags+xml"/>
  <Override PartName="/ppt/slides/slide12.xml" ContentType="application/vnd.openxmlformats-officedocument.presentationml.slide+xml"/>
  <Override PartName="/ppt/tags/tag334.xml" ContentType="application/vnd.openxmlformats-officedocument.presentationml.tags+xml"/>
  <Override PartName="/ppt/tags/tag737.xml" ContentType="application/vnd.openxmlformats-officedocument.presentationml.tags+xml"/>
  <Override PartName="/ppt/tags/tag740.xml" ContentType="application/vnd.openxmlformats-officedocument.presentationml.tags+xml"/>
  <Override PartName="/ppt/tags/tag479.xml" ContentType="application/vnd.openxmlformats-officedocument.presentationml.tags+xml"/>
  <Override PartName="/ppt/tags/tag1131.xml" ContentType="application/vnd.openxmlformats-officedocument.presentationml.tags+xml"/>
  <Override PartName="/ppt/tags/tag885.xml" ContentType="application/vnd.openxmlformats-officedocument.presentationml.tags+xml"/>
  <Override PartName="/ppt/tags/tag1276.xml" ContentType="application/vnd.openxmlformats-officedocument.presentationml.tags+xml"/>
  <Override PartName="/ppt/tags/tag138.xml" ContentType="application/vnd.openxmlformats-officedocument.presentationml.tags+xml"/>
  <Override PartName="/ppt/tags/tag802.xml" ContentType="application/vnd.openxmlformats-officedocument.presentationml.tags+xml"/>
  <Override PartName="/ppt/tags/tag57.xml" ContentType="application/vnd.openxmlformats-officedocument.presentationml.tags+xml"/>
  <Override PartName="/ppt/tags/tag947.xml" ContentType="application/vnd.openxmlformats-officedocument.presentationml.tags+xml"/>
  <Override PartName="/ppt/tags/tag544.xml" ContentType="application/vnd.openxmlformats-officedocument.presentationml.tags+xml"/>
  <Override PartName="/ppt/tags/tag950.xml" ContentType="application/vnd.openxmlformats-officedocument.presentationml.tags+xml"/>
  <Override PartName="/ppt/tags/tag141.xml" ContentType="application/vnd.openxmlformats-officedocument.presentationml.tags+xml"/>
  <Override PartName="/ppt/tags/tag60.xml" ContentType="application/vnd.openxmlformats-officedocument.presentationml.tags+xml"/>
  <Override PartName="/ppt/tags/tag689.xml" ContentType="application/vnd.openxmlformats-officedocument.presentationml.tags+xml"/>
  <Override PartName="/ppt/tags/tag1083.xml" ContentType="application/vnd.openxmlformats-officedocument.presentationml.tags+xml"/>
  <Override PartName="/ppt/tags/tag1418.xml" ContentType="application/vnd.openxmlformats-officedocument.presentationml.tags+xml"/>
  <Override PartName="/ppt/tags/tag203.xml" ContentType="application/vnd.openxmlformats-officedocument.presentationml.tags+xml"/>
  <Override PartName="/ppt/tags/tag606.xml" ContentType="application/vnd.openxmlformats-officedocument.presentationml.tags+xml"/>
  <Override PartName="/ppt/tags/tag348.xml" ContentType="application/vnd.openxmlformats-officedocument.presentationml.tags+xml"/>
  <Override PartName="/ppt/tags/tag351.xml" ContentType="application/vnd.openxmlformats-officedocument.presentationml.tags+xml"/>
  <Override PartName="/ppt/tags/tag754.xml" ContentType="application/vnd.openxmlformats-officedocument.presentationml.tags+xml"/>
  <Override PartName="/ppt/tags/tag496.xml" ContentType="application/vnd.openxmlformats-officedocument.presentationml.tags+xml"/>
  <Override PartName="/ppt/tags/tag899.xml" ContentType="application/vnd.openxmlformats-officedocument.presentationml.tags+xml"/>
  <Override PartName="/ppt/tags/tag1293.xml" ContentType="application/vnd.openxmlformats-officedocument.presentationml.tags+xml"/>
  <Override PartName="/ppt/tags/tag1225.xml" ContentType="application/vnd.openxmlformats-officedocument.presentationml.tags+xml"/>
  <Override PartName="/ppt/tags/tag413.xml" ContentType="application/vnd.openxmlformats-officedocument.presentationml.tags+xml"/>
  <Override PartName="/ppt/tags/tag155.xml" ContentType="application/vnd.openxmlformats-officedocument.presentationml.tags+xml"/>
  <Override PartName="/ppt/tags/tag558.xml" ContentType="application/vnd.openxmlformats-officedocument.presentationml.tags+xml"/>
  <Override PartName="/ppt/tags/tag74.xml" ContentType="application/vnd.openxmlformats-officedocument.presentationml.tags+xml"/>
  <Override PartName="/ppt/tags/tag964.xml" ContentType="application/vnd.openxmlformats-officedocument.presentationml.tags+xml"/>
  <Override PartName="/ppt/tags/tag561.xml" ContentType="application/vnd.openxmlformats-officedocument.presentationml.tags+xml"/>
  <Override PartName="/ppt/tags/tag1029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771.xml" ContentType="application/vnd.openxmlformats-officedocument.presentationml.tags+xml"/>
  <Override PartName="/ppt/tags/tag1239.xml" ContentType="application/vnd.openxmlformats-officedocument.presentationml.tags+xml"/>
  <Override PartName="/ppt/tags/tag1242.xml" ContentType="application/vnd.openxmlformats-officedocument.presentationml.tags+xml"/>
  <Override PartName="/ppt/tags/tag169.xml" ContentType="application/vnd.openxmlformats-officedocument.presentationml.tags+xml"/>
  <Override PartName="/ppt/tags/tag172.xml" ContentType="application/vnd.openxmlformats-officedocument.presentationml.tags+xml"/>
  <Override PartName="/ppt/tags/tag575.xml" ContentType="application/vnd.openxmlformats-officedocument.presentationml.tags+xml"/>
  <Override PartName="/ppt/tags/tag1387.xml" ContentType="application/vnd.openxmlformats-officedocument.presentationml.tags+xml"/>
  <Override PartName="/ppt/tags/tag981.xml" ContentType="application/vnd.openxmlformats-officedocument.presentationml.tags+xml"/>
  <Override PartName="/ppt/tags/tag507.xml" ContentType="application/vnd.openxmlformats-officedocument.presentationml.tags+xml"/>
  <Override PartName="/ppt/tags/tag23.xml" ContentType="application/vnd.openxmlformats-officedocument.presentationml.tags+xml"/>
  <Override PartName="/ppt/tags/tag913.xml" ContentType="application/vnd.openxmlformats-officedocument.presentationml.tags+xml"/>
  <Override PartName="/ppt/tags/tag1304.xml" ContentType="application/vnd.openxmlformats-officedocument.presentationml.tags+xml"/>
  <Override PartName="/ppt/tags/tag1046.xml" ContentType="application/vnd.openxmlformats-officedocument.presentationml.tags+xml"/>
  <Override PartName="/ppt/tags/tag1194.xml" ContentType="application/vnd.openxmlformats-officedocument.presentationml.tags+xml"/>
  <Override PartName="/ppt/tags/tag382.xml" ContentType="application/vnd.openxmlformats-officedocument.presentationml.tags+xml"/>
  <Override PartName="/ppt/tags/tag717.xml" ContentType="application/vnd.openxmlformats-officedocument.presentationml.tags+xml"/>
  <Override PartName="/ppt/tags/tag720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18.xml" ContentType="application/vnd.openxmlformats-officedocument.presentationml.tags+xml"/>
  <Default Extension="bin" ContentType="application/vnd.openxmlformats-officedocument.presentationml.printerSettings"/>
  <Override PartName="/ppt/tags/tag524.xml" ContentType="application/vnd.openxmlformats-officedocument.presentationml.tags+xml"/>
  <Override PartName="/ppt/tags/tag40.xml" ContentType="application/vnd.openxmlformats-officedocument.presentationml.tags+xml"/>
  <Override PartName="/ppt/tags/tag930.xml" ContentType="application/vnd.openxmlformats-officedocument.presentationml.tags+xml"/>
  <Override PartName="/ppt/tags/tag669.xml" ContentType="application/vnd.openxmlformats-officedocument.presentationml.tags+xml"/>
  <Override PartName="/ppt/tags/tag927.xml" ContentType="application/vnd.openxmlformats-officedocument.presentationml.tags+xml"/>
  <Override PartName="/ppt/tags/tag37.xml" ContentType="application/vnd.openxmlformats-officedocument.presentationml.tags+xml"/>
  <Override PartName="/ppt/tags/tag1063.xml" ContentType="application/vnd.openxmlformats-officedocument.presentationml.tags+xml"/>
  <Override PartName="/ppt/tags/tag1321.xml" ContentType="application/vnd.openxmlformats-officedocument.presentationml.tags+xml"/>
  <Override PartName="/ppt/tags/tag328.xml" ContentType="application/vnd.openxmlformats-officedocument.presentationml.tags+xml"/>
  <Override PartName="/ppt/tags/tag331.xml" ContentType="application/vnd.openxmlformats-officedocument.presentationml.tags+xml"/>
  <Override PartName="/ppt/tags/tag734.xml" ContentType="application/vnd.openxmlformats-officedocument.presentationml.tags+xml"/>
  <Override PartName="/ppt/tags/tag476.xml" ContentType="application/vnd.openxmlformats-officedocument.presentationml.tags+xml"/>
  <Override PartName="/ppt/tags/tag879.xml" ContentType="application/vnd.openxmlformats-officedocument.presentationml.tags+xml"/>
  <Override PartName="/ppt/tags/tag882.xml" ContentType="application/vnd.openxmlformats-officedocument.presentationml.tags+xml"/>
  <Override PartName="/ppt/tags/tag1273.xml" ContentType="application/vnd.openxmlformats-officedocument.presentationml.tags+xml"/>
  <Override PartName="/ppt/tags/tag135.xml" ContentType="application/vnd.openxmlformats-officedocument.presentationml.tags+xml"/>
  <Override PartName="/ppt/tags/tag538.xml" ContentType="application/vnd.openxmlformats-officedocument.presentationml.tags+xml"/>
  <Override PartName="/ppt/tags/tag54.xml" ContentType="application/vnd.openxmlformats-officedocument.presentationml.tags+xml"/>
  <Override PartName="/ppt/tags/tag944.xml" ContentType="application/vnd.openxmlformats-officedocument.presentationml.tags+xml"/>
  <Override PartName="/ppt/tags/tag283.xml" ContentType="application/vnd.openxmlformats-officedocument.presentationml.tags+xml"/>
  <Override PartName="/ppt/tags/tag686.xml" ContentType="application/vnd.openxmlformats-officedocument.presentationml.tags+xml"/>
  <Override PartName="/ppt/tags/tag541.xml" ContentType="application/vnd.openxmlformats-officedocument.presentationml.tags+xml"/>
  <Override PartName="/ppt/tags/tag1080.xml" ContentType="application/vnd.openxmlformats-officedocument.presentationml.tags+xml"/>
  <Override PartName="/ppt/tags/tag1009.xml" ContentType="application/vnd.openxmlformats-officedocument.presentationml.tags+xml"/>
  <Override PartName="/ppt/tags/tag1415.xml" ContentType="application/vnd.openxmlformats-officedocument.presentationml.tags+xml"/>
  <Override PartName="/ppt/tags/tag200.xml" ContentType="application/vnd.openxmlformats-officedocument.presentationml.tags+xml"/>
  <Override PartName="/ppt/tags/tag603.xml" ContentType="application/vnd.openxmlformats-officedocument.presentationml.tags+xml"/>
  <Override PartName="/ppt/tags/tag345.xml" ContentType="application/vnd.openxmlformats-officedocument.presentationml.tags+xml"/>
  <Override PartName="/ppt/tags/tag748.xml" ContentType="application/vnd.openxmlformats-officedocument.presentationml.tags+xml"/>
  <Override PartName="/ppt/tags/tag751.xml" ContentType="application/vnd.openxmlformats-officedocument.presentationml.tags+xml"/>
  <Override PartName="/ppt/tags/tag493.xml" ContentType="application/vnd.openxmlformats-officedocument.presentationml.tags+xml"/>
  <Override PartName="/ppt/tags/tag896.xml" ContentType="application/vnd.openxmlformats-officedocument.presentationml.tags+xml"/>
  <Override PartName="/ppt/tags/tag1219.xml" ContentType="application/vnd.openxmlformats-officedocument.presentationml.tags+xml"/>
  <Override PartName="/ppt/tags/tag1222.xml" ContentType="application/vnd.openxmlformats-officedocument.presentationml.tags+xml"/>
  <Override PartName="/ppt/tags/tag410.xml" ContentType="application/vnd.openxmlformats-officedocument.presentationml.tags+xml"/>
  <Override PartName="/ppt/tags/tag149.xml" ContentType="application/vnd.openxmlformats-officedocument.presentationml.tags+xml"/>
  <Override PartName="/ppt/tags/tag152.xml" ContentType="application/vnd.openxmlformats-officedocument.presentationml.tags+xml"/>
  <Override PartName="/ppt/tags/tag555.xml" ContentType="application/vnd.openxmlformats-officedocument.presentationml.tags+xml"/>
  <Override PartName="/ppt/tags/tag1367.xml" ContentType="application/vnd.openxmlformats-officedocument.presentationml.tags+xml"/>
  <Override PartName="/ppt/tags/tag961.xml" ContentType="application/vnd.openxmlformats-officedocument.presentationml.tags+xml"/>
  <Override PartName="/ppt/tags/tag297.xml" ContentType="application/vnd.openxmlformats-officedocument.presentationml.tags+xml"/>
  <Override PartName="/ppt/tags/tag1026.xml" ContentType="application/vnd.openxmlformats-officedocument.presentationml.tags+xml"/>
  <Override PartName="/ppt/tags/tag362.xml" ContentType="application/vnd.openxmlformats-officedocument.presentationml.tags+xml"/>
  <Override PartName="/ppt/tags/tag1236.xml" ContentType="application/vnd.openxmlformats-officedocument.presentationml.tags+xml"/>
  <Override PartName="/ppt/tags/tag1384.xml" ContentType="application/vnd.openxmlformats-officedocument.presentationml.tags+xml"/>
  <Override PartName="/ppt/tags/tag17.xml" ContentType="application/vnd.openxmlformats-officedocument.presentationml.tags+xml"/>
  <Override PartName="/ppt/tags/tag20.xml" ContentType="application/vnd.openxmlformats-officedocument.presentationml.tags+xml"/>
  <Override PartName="/ppt/tags/tag910.xml" ContentType="application/vnd.openxmlformats-officedocument.presentationml.tags+xml"/>
  <Override PartName="/ppt/tags/tag649.xml" ContentType="application/vnd.openxmlformats-officedocument.presentationml.tags+xml"/>
  <Override PartName="/ppt/tags/tag907.xml" ContentType="application/vnd.openxmlformats-officedocument.presentationml.tags+xml"/>
  <Override PartName="/ppt/tags/tag504.xml" ContentType="application/vnd.openxmlformats-officedocument.presentationml.tags+xml"/>
  <Override PartName="/ppt/tags/tag1043.xml" ContentType="application/vnd.openxmlformats-officedocument.presentationml.tags+xml"/>
  <Override PartName="/ppt/tags/tag1188.xml" ContentType="application/vnd.openxmlformats-officedocument.presentationml.tags+xml"/>
  <Override PartName="/ppt/tags/tag1191.xml" ContentType="application/vnd.openxmlformats-officedocument.presentationml.tags+xml"/>
  <Override PartName="/ppt/tags/tag1301.xml" ContentType="application/vnd.openxmlformats-officedocument.presentationml.tags+xml"/>
  <Override PartName="/ppt/tags/tag308.xml" ContentType="application/vnd.openxmlformats-officedocument.presentationml.tags+xml"/>
  <Override PartName="/ppt/tags/tag311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862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15.xml" ContentType="application/vnd.openxmlformats-officedocument.presentationml.tags+xml"/>
  <Override PartName="/ppt/tags/tag518.xml" ContentType="application/vnd.openxmlformats-officedocument.presentationml.tags+xml"/>
  <Override PartName="/ppt/tags/tag34.xml" ContentType="application/vnd.openxmlformats-officedocument.presentationml.tags+xml"/>
  <Override PartName="/ppt/tags/tag924.xml" ContentType="application/vnd.openxmlformats-officedocument.presentationml.tags+xml"/>
  <Override PartName="/ppt/tags/tag521.xml" ContentType="application/vnd.openxmlformats-officedocument.presentationml.tags+xml"/>
  <Override PartName="/ppt/theme/theme2.xml" ContentType="application/vnd.openxmlformats-officedocument.theme+xml"/>
  <Override PartName="/ppt/tags/tag666.xml" ContentType="application/vnd.openxmlformats-officedocument.presentationml.tags+xml"/>
  <Override PartName="/ppt/tags/tag1057.xml" ContentType="application/vnd.openxmlformats-officedocument.presentationml.tags+xml"/>
  <Override PartName="/ppt/tags/tag1060.xml" ContentType="application/vnd.openxmlformats-officedocument.presentationml.tags+xml"/>
  <Override PartName="/ppt/tags/tag325.xml" ContentType="application/vnd.openxmlformats-officedocument.presentationml.tags+xml"/>
  <Override PartName="/ppt/tags/tag728.xml" ContentType="application/vnd.openxmlformats-officedocument.presentationml.tags+xml"/>
  <Override PartName="/ppt/tags/tag731.xml" ContentType="application/vnd.openxmlformats-officedocument.presentationml.tags+xml"/>
  <Override PartName="/ppt/tags/tag473.xml" ContentType="application/vnd.openxmlformats-officedocument.presentationml.tags+xml"/>
  <Override PartName="/ppt/tags/tag876.xml" ContentType="application/vnd.openxmlformats-officedocument.presentationml.tags+xml"/>
  <Override PartName="/ppt/tags/tag1270.xml" ContentType="application/vnd.openxmlformats-officedocument.presentationml.tags+xml"/>
  <Override PartName="/ppt/tags/tag129.xml" ContentType="application/vnd.openxmlformats-officedocument.presentationml.tags+xml"/>
  <Override PartName="/ppt/tags/tag132.xml" ContentType="application/vnd.openxmlformats-officedocument.presentationml.tags+xml"/>
  <Override PartName="/ppt/tags/tag535.xml" ContentType="application/vnd.openxmlformats-officedocument.presentationml.tags+xml"/>
  <Override PartName="/ppt/tags/tag51.xml" ContentType="application/vnd.openxmlformats-officedocument.presentationml.tags+xml"/>
  <Override PartName="/ppt/tags/tag277.xml" ContentType="application/vnd.openxmlformats-officedocument.presentationml.tags+xml"/>
  <Override PartName="/ppt/tags/tag941.xml" ContentType="application/vnd.openxmlformats-officedocument.presentationml.tags+xml"/>
  <Override PartName="/ppt/tags/tag683.xml" ContentType="application/vnd.openxmlformats-officedocument.presentationml.tags+xml"/>
  <Override PartName="/ppt/tags/tag280.xml" ContentType="application/vnd.openxmlformats-officedocument.presentationml.tags+xml"/>
  <Override PartName="/ppt/tags/tag1006.xml" ContentType="application/vnd.openxmlformats-officedocument.presentationml.tags+xml"/>
  <Override PartName="/ppt/tags/tag1409.xml" ContentType="application/vnd.openxmlformats-officedocument.presentationml.tags+xml"/>
  <Override PartName="/ppt/tags/tag1412.xml" ContentType="application/vnd.openxmlformats-officedocument.presentationml.tags+xml"/>
  <Override PartName="/ppt/tags/tag339.xml" ContentType="application/vnd.openxmlformats-officedocument.presentationml.tags+xml"/>
  <Override PartName="/ppt/tags/tag342.xml" ContentType="application/vnd.openxmlformats-officedocument.presentationml.tags+xml"/>
  <Override PartName="/ppt/tags/tag745.xml" ContentType="application/vnd.openxmlformats-officedocument.presentationml.tags+xml"/>
  <Override PartName="/ppt/tags/tag487.xml" ContentType="application/vnd.openxmlformats-officedocument.presentationml.tags+xml"/>
  <Override PartName="/ppt/tags/tag490.xml" ContentType="application/vnd.openxmlformats-officedocument.presentationml.tags+xml"/>
  <Override PartName="/ppt/tags/tag893.xml" ContentType="application/vnd.openxmlformats-officedocument.presentationml.tags+xml"/>
  <Override PartName="/ppt/tags/tag1216.xml" ContentType="application/vnd.openxmlformats-officedocument.presentationml.tags+xml"/>
  <Override PartName="/ppt/tags/tag146.xml" ContentType="application/vnd.openxmlformats-officedocument.presentationml.tags+xml"/>
  <Override PartName="/ppt/tags/tag1364.xml" ContentType="application/vnd.openxmlformats-officedocument.presentationml.tags+xml"/>
  <Override PartName="/ppt/tags/tag552.xml" ContentType="application/vnd.openxmlformats-officedocument.presentationml.tags+xml"/>
  <Override PartName="/ppt/tags/tag294.xml" ContentType="application/vnd.openxmlformats-officedocument.presentationml.tags+xml"/>
  <Override PartName="/ppt/tags/tag697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171.xml" ContentType="application/vnd.openxmlformats-officedocument.presentationml.tags+xml"/>
  <Override PartName="/ppt/tags/tag839.xml" ContentType="application/vnd.openxmlformats-officedocument.presentationml.tags+xml"/>
  <Override PartName="/ppt/tags/tag1233.xml" ContentType="application/vnd.openxmlformats-officedocument.presentationml.tags+xml"/>
  <Override PartName="/ppt/tags/tag97.xml" ContentType="application/vnd.openxmlformats-officedocument.presentationml.tags+xml"/>
  <Override PartName="/ppt/tags/tag1378.xml" ContentType="application/vnd.openxmlformats-officedocument.presentationml.tags+xml"/>
  <Override PartName="/ppt/tags/tag1381.xml" ContentType="application/vnd.openxmlformats-officedocument.presentationml.tags+xml"/>
  <Override PartName="/ppt/tags/tag501.xml" ContentType="application/vnd.openxmlformats-officedocument.presentationml.tags+xml"/>
  <Override PartName="/ppt/tags/tag904.xml" ContentType="application/vnd.openxmlformats-officedocument.presentationml.tags+xml"/>
  <Override PartName="/ppt/tags/tag14.xml" ContentType="application/vnd.openxmlformats-officedocument.presentationml.tags+xml"/>
  <Override PartName="/ppt/tags/tag646.xml" ContentType="application/vnd.openxmlformats-officedocument.presentationml.tags+xml"/>
  <Override PartName="/ppt/tags/tag1037.xml" ContentType="application/vnd.openxmlformats-officedocument.presentationml.tags+xml"/>
  <Override PartName="/ppt/tags/tag1040.xml" ContentType="application/vnd.openxmlformats-officedocument.presentationml.tags+xml"/>
  <Override PartName="/ppt/tags/tag1185.xml" ContentType="application/vnd.openxmlformats-officedocument.presentationml.tags+xml"/>
  <Override PartName="/ppt/tags/tag305.xml" ContentType="application/vnd.openxmlformats-officedocument.presentationml.tags+xml"/>
  <Override PartName="/ppt/tags/tag708.xml" ContentType="application/vnd.openxmlformats-officedocument.presentationml.tags+xml"/>
  <Override PartName="/ppt/tags/tag711.xml" ContentType="application/vnd.openxmlformats-officedocument.presentationml.tags+xml"/>
  <Override PartName="/ppt/tags/tag453.xml" ContentType="application/vnd.openxmlformats-officedocument.presentationml.tags+xml"/>
  <Override PartName="/ppt/tags/tag856.xml" ContentType="application/vnd.openxmlformats-officedocument.presentationml.tags+xml"/>
  <Override PartName="/ppt/tags/tag1250.xml" ContentType="application/vnd.openxmlformats-officedocument.presentationml.tags+xml"/>
  <Override PartName="/ppt/tags/tag598.xml" ContentType="application/vnd.openxmlformats-officedocument.presentationml.tags+xml"/>
  <Override PartName="/ppt/tags/tag1395.xml" ContentType="application/vnd.openxmlformats-officedocument.presentationml.tags+xml"/>
  <Override PartName="/ppt/tags/tag109.xml" ContentType="application/vnd.openxmlformats-officedocument.presentationml.tags+xml"/>
  <Override PartName="/ppt/tags/tag112.xml" ContentType="application/vnd.openxmlformats-officedocument.presentationml.tags+xml"/>
  <Override PartName="/ppt/tags/tag515.xml" ContentType="application/vnd.openxmlformats-officedocument.presentationml.tags+xml"/>
  <Override PartName="/ppt/tags/tag31.xml" ContentType="application/vnd.openxmlformats-officedocument.presentationml.tags+xml"/>
  <Override PartName="/ppt/tags/tag257.xml" ContentType="application/vnd.openxmlformats-officedocument.presentationml.tags+xml"/>
  <Override PartName="/ppt/tags/tag921.xml" ContentType="application/vnd.openxmlformats-officedocument.presentationml.tags+xml"/>
  <Override PartName="/ppt/tags/tag663.xml" ContentType="application/vnd.openxmlformats-officedocument.presentationml.tags+xml"/>
  <Override PartName="/ppt/tags/tag918.xml" ContentType="application/vnd.openxmlformats-officedocument.presentationml.tags+xml"/>
  <Override PartName="/ppt/tags/tag1199.xml" ContentType="application/vnd.openxmlformats-officedocument.presentationml.tags+xml"/>
  <Override PartName="/ppt/tags/tag319.xml" ContentType="application/vnd.openxmlformats-officedocument.presentationml.tags+xml"/>
  <Override PartName="/ppt/tags/tag322.xml" ContentType="application/vnd.openxmlformats-officedocument.presentationml.tags+xml"/>
  <Override PartName="/ppt/tags/tag725.xml" ContentType="application/vnd.openxmlformats-officedocument.presentationml.tags+xml"/>
  <Override PartName="/ppt/tags/tag467.xml" ContentType="application/vnd.openxmlformats-officedocument.presentationml.tags+xml"/>
  <Override PartName="/ppt/tags/tag470.xml" ContentType="application/vnd.openxmlformats-officedocument.presentationml.tags+xml"/>
  <Override PartName="/ppt/tags/tag873.xml" ContentType="application/vnd.openxmlformats-officedocument.presentationml.tags+xml"/>
  <Override PartName="/ppt/tags/tag126.xml" ContentType="application/vnd.openxmlformats-officedocument.presentationml.tags+xml"/>
  <Override PartName="/ppt/tags/tag1344.xml" ContentType="application/vnd.openxmlformats-officedocument.presentationml.tags+xml"/>
  <Override PartName="/ppt/tags/tag532.xml" ContentType="application/vnd.openxmlformats-officedocument.presentationml.tags+xml"/>
  <Override PartName="/ppt/tags/tag274.xml" ContentType="application/vnd.openxmlformats-officedocument.presentationml.tags+xml"/>
  <Override PartName="/ppt/tags/tag677.xml" ContentType="application/vnd.openxmlformats-officedocument.presentationml.tags+xml"/>
  <Override PartName="/ppt/slides/slide29.xml" ContentType="application/vnd.openxmlformats-officedocument.presentationml.slide+xml"/>
  <Override PartName="/ppt/tags/tag680.xml" ContentType="application/vnd.openxmlformats-officedocument.presentationml.tags+xml"/>
  <Override PartName="/ppt/tags/tag1003.xml" ContentType="application/vnd.openxmlformats-officedocument.presentationml.tags+xml"/>
  <Override PartName="/ppt/tags/tag140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148.xml" ContentType="application/vnd.openxmlformats-officedocument.presentationml.tags+xml"/>
  <Override PartName="/ppt/tags/tag484.xml" ContentType="application/vnd.openxmlformats-officedocument.presentationml.tags+xml"/>
  <Override PartName="/ppt/tags/tag890.xml" ContentType="application/vnd.openxmlformats-officedocument.presentationml.tags+xml"/>
  <Override PartName="/ppt/tags/tag819.xml" ContentType="application/vnd.openxmlformats-officedocument.presentationml.tags+xml"/>
  <Override PartName="/ppt/tags/tag1213.xml" ContentType="application/vnd.openxmlformats-officedocument.presentationml.tags+xml"/>
  <Override PartName="/ppt/tags/tag1358.xml" ContentType="application/vnd.openxmlformats-officedocument.presentationml.tags+xml"/>
  <Override PartName="/ppt/tags/tag143.xml" ContentType="application/vnd.openxmlformats-officedocument.presentationml.tags+xml"/>
  <Override PartName="/ppt/tags/tag1361.xml" ContentType="application/vnd.openxmlformats-officedocument.presentationml.tags+xml"/>
  <Override PartName="/ppt/tags/tag288.xml" ContentType="application/vnd.openxmlformats-officedocument.presentationml.tags+xml"/>
  <Override PartName="/ppt/tags/tag291.xml" ContentType="application/vnd.openxmlformats-officedocument.presentationml.tags+xml"/>
  <Override PartName="/ppt/tags/tag694.xml" ContentType="application/vnd.openxmlformats-officedocument.presentationml.tags+xml"/>
  <Override PartName="/ppt/tags/tag626.xml" ContentType="application/vnd.openxmlformats-officedocument.presentationml.tags+xml"/>
  <Override PartName="/ppt/tags/tag1017.xml" ContentType="application/vnd.openxmlformats-officedocument.presentationml.tags+xml"/>
  <Override PartName="/ppt/notesSlides/notesSlide5.xml" ContentType="application/vnd.openxmlformats-officedocument.presentationml.notesSlide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23.xml" ContentType="application/vnd.openxmlformats-officedocument.presentationml.tags+xml"/>
  <Override PartName="/ppt/tags/tag836.xml" ContentType="application/vnd.openxmlformats-officedocument.presentationml.tags+xml"/>
  <Override PartName="/ppt/tags/tag1227.xml" ContentType="application/vnd.openxmlformats-officedocument.presentationml.tags+xml"/>
  <Override PartName="/ppt/tags/tag1230.xml" ContentType="application/vnd.openxmlformats-officedocument.presentationml.tags+xml"/>
  <Override PartName="/ppt/tags/tag94.xml" ContentType="application/vnd.openxmlformats-officedocument.presentationml.tags+xml"/>
  <Override PartName="/ppt/tags/tag1375.xml" ContentType="application/vnd.openxmlformats-officedocument.presentationml.tags+xml"/>
  <Override PartName="/ppt/tags/tag11.xml" ContentType="application/vnd.openxmlformats-officedocument.presentationml.tags+xml"/>
  <Override PartName="/ppt/tags/tag901.xml" ContentType="application/vnd.openxmlformats-officedocument.presentationml.tags+xml"/>
  <Override PartName="/ppt/tags/tag237.xml" ContentType="application/vnd.openxmlformats-officedocument.presentationml.tags+xml"/>
  <Override PartName="/ppt/tags/tag643.xml" ContentType="application/vnd.openxmlformats-officedocument.presentationml.tags+xml"/>
  <Override PartName="/ppt/tags/tag1034.xml" ContentType="application/vnd.openxmlformats-officedocument.presentationml.tags+xml"/>
  <Override PartName="/ppt/tags/tag788.xml" ContentType="application/vnd.openxmlformats-officedocument.presentationml.tags+xml"/>
  <Override PartName="/ppt/tags/tag1179.xml" ContentType="application/vnd.openxmlformats-officedocument.presentationml.tags+xml"/>
  <Override PartName="/ppt/tags/tag118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02.xml" ContentType="application/vnd.openxmlformats-officedocument.presentationml.tags+xml"/>
  <Override PartName="/ppt/tags/tag705.xml" ContentType="application/vnd.openxmlformats-officedocument.presentationml.tags+xml"/>
  <Override PartName="/ppt/tags/tag447.xml" ContentType="application/vnd.openxmlformats-officedocument.presentationml.tags+xml"/>
  <Override PartName="/ppt/tags/tag450.xml" ContentType="application/vnd.openxmlformats-officedocument.presentationml.tags+xml"/>
  <Override PartName="/ppt/tags/tag189.xml" ContentType="application/vnd.openxmlformats-officedocument.presentationml.tags+xml"/>
  <Override PartName="/ppt/tags/tag853.xml" ContentType="application/vnd.openxmlformats-officedocument.presentationml.tags+xml"/>
  <Override PartName="/ppt/tags/tag595.xml" ContentType="application/vnd.openxmlformats-officedocument.presentationml.tags+xml"/>
  <Override PartName="/ppt/tags/tag998.xml" ContentType="application/vnd.openxmlformats-officedocument.presentationml.tags+xml"/>
  <Override PartName="/ppt/tags/tag1392.xml" ContentType="application/vnd.openxmlformats-officedocument.presentationml.tags+xml"/>
  <Override PartName="/ppt/tags/tag106.xml" ContentType="application/vnd.openxmlformats-officedocument.presentationml.tags+xml"/>
  <Override PartName="/ppt/tags/tag509.xml" ContentType="application/vnd.openxmlformats-officedocument.presentationml.tags+xml"/>
  <Override PartName="/ppt/tags/tag512.xml" ContentType="application/vnd.openxmlformats-officedocument.presentationml.tags+xml"/>
  <Default Extension="png" ContentType="image/png"/>
  <Override PartName="/ppt/tags/tag657.xml" ContentType="application/vnd.openxmlformats-officedocument.presentationml.tags+xml"/>
  <Override PartName="/ppt/tags/tag254.xml" ContentType="application/vnd.openxmlformats-officedocument.presentationml.tags+xml"/>
  <Override PartName="/ppt/tags/tag660.xml" ContentType="application/vnd.openxmlformats-officedocument.presentationml.tags+xml"/>
  <Override PartName="/ppt/tags/tag399.xml" ContentType="application/vnd.openxmlformats-officedocument.presentationml.tags+xml"/>
  <Override PartName="/ppt/tags/tag1128.xml" ContentType="application/vnd.openxmlformats-officedocument.presentationml.tags+xml"/>
  <Override PartName="/ppt/tags/tag316.xml" ContentType="application/vnd.openxmlformats-officedocument.presentationml.tags+xml"/>
  <Override PartName="/ppt/tags/tag722.xml" ContentType="application/vnd.openxmlformats-officedocument.presentationml.tags+xml"/>
  <Override PartName="/ppt/tags/tag464.xml" ContentType="application/vnd.openxmlformats-officedocument.presentationml.tags+xml"/>
  <Override PartName="/ppt/tags/tag867.xml" ContentType="application/vnd.openxmlformats-officedocument.presentationml.tags+xml"/>
  <Override PartName="/ppt/tags/tag870.xml" ContentType="application/vnd.openxmlformats-officedocument.presentationml.tags+xml"/>
  <Override PartName="/ppt/tags/tag1338.xml" ContentType="application/vnd.openxmlformats-officedocument.presentationml.tags+xml"/>
  <Override PartName="/ppt/tags/tag123.xml" ContentType="application/vnd.openxmlformats-officedocument.presentationml.tags+xml"/>
  <Override PartName="/ppt/tags/tag1341.xml" ContentType="application/vnd.openxmlformats-officedocument.presentationml.tags+xml"/>
  <Override PartName="/ppt/tags/tag268.xml" ContentType="application/vnd.openxmlformats-officedocument.presentationml.tags+xml"/>
  <Override PartName="/ppt/tags/tag271.xml" ContentType="application/vnd.openxmlformats-officedocument.presentationml.tags+xml"/>
  <Override PartName="/ppt/tags/tag674.xml" ContentType="application/vnd.openxmlformats-officedocument.presentationml.tags+xml"/>
  <Override PartName="/ppt/slides/slide26.xml" ContentType="application/vnd.openxmlformats-officedocument.presentationml.slide+xml"/>
  <Override PartName="/ppt/tags/tag9.xml" ContentType="application/vnd.openxmlformats-officedocument.presentationml.tags+xml"/>
  <Override PartName="/ppt/tags/tag1000.xml" ContentType="application/vnd.openxmlformats-officedocument.presentationml.tags+xml"/>
  <Override PartName="/ppt/tags/tag1403.xml" ContentType="application/vnd.openxmlformats-officedocument.presentationml.tags+xml"/>
  <Override PartName="/ppt/slideLayouts/slideLayout6.xml" ContentType="application/vnd.openxmlformats-officedocument.presentationml.slideLayout+xml"/>
  <Override PartName="/ppt/tags/tag1145.xml" ContentType="application/vnd.openxmlformats-officedocument.presentationml.tags+xml"/>
  <Override PartName="/ppt/tags/tag481.xml" ContentType="application/vnd.openxmlformats-officedocument.presentationml.tags+xml"/>
  <Override PartName="/ppt/tags/tag816.xml" ContentType="application/vnd.openxmlformats-officedocument.presentationml.tags+xml"/>
  <Override PartName="/ppt/tags/tag1207.xml" ContentType="application/vnd.openxmlformats-officedocument.presentationml.tags+xml"/>
  <Override PartName="/ppt/tags/tag12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9"/>
  </p:notesMasterIdLst>
  <p:sldIdLst>
    <p:sldId id="280" r:id="rId2"/>
    <p:sldId id="285" r:id="rId3"/>
    <p:sldId id="281" r:id="rId4"/>
    <p:sldId id="282" r:id="rId5"/>
    <p:sldId id="283" r:id="rId6"/>
    <p:sldId id="284" r:id="rId7"/>
    <p:sldId id="278" r:id="rId8"/>
    <p:sldId id="271" r:id="rId9"/>
    <p:sldId id="272" r:id="rId10"/>
    <p:sldId id="258" r:id="rId11"/>
    <p:sldId id="262" r:id="rId12"/>
    <p:sldId id="264" r:id="rId13"/>
    <p:sldId id="266" r:id="rId14"/>
    <p:sldId id="286" r:id="rId15"/>
    <p:sldId id="267" r:id="rId16"/>
    <p:sldId id="268" r:id="rId17"/>
    <p:sldId id="269" r:id="rId18"/>
    <p:sldId id="27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072" autoAdjust="0"/>
    <p:restoredTop sz="93629" autoAdjust="0"/>
  </p:normalViewPr>
  <p:slideViewPr>
    <p:cSldViewPr>
      <p:cViewPr varScale="1">
        <p:scale>
          <a:sx n="154" d="100"/>
          <a:sy n="154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D67B2-602F-4142-8AA7-10B6D3A135F1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5FC5-07E2-4367-B23B-4CDFF47DF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410" y="686426"/>
            <a:ext cx="4549181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410" y="686426"/>
            <a:ext cx="4549181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410" y="686426"/>
            <a:ext cx="454918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Add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newaiting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areas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/>
              </a:rPr>
              <a:t>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min / task</a:t>
            </a:r>
          </a:p>
          <a:p>
            <a:pPr marL="337002" indent="-33700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/>
              </a:rPr>
              <a:t>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410" y="686426"/>
            <a:ext cx="454918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360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410" y="686426"/>
            <a:ext cx="454918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90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180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2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410" y="686426"/>
            <a:ext cx="454918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45 min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180 min / task</a:t>
            </a:r>
          </a:p>
          <a:p>
            <a:pPr marL="337002" indent="-337002" defTabSz="898672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410" y="686426"/>
            <a:ext cx="454918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 Insert stalls as needed in task 3… and delay task 4+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is executing in glue stage?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</a:t>
            </a: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Nothing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Performance is harder to predict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9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9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0" rIns="91421" bIns="4571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5515" y="677044"/>
            <a:ext cx="4578741" cy="34508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2" tIns="44927" rIns="89852" bIns="44927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5515" y="677044"/>
            <a:ext cx="4578741" cy="34508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2" tIns="44927" rIns="89852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100ns = 10MHz; 50ns</a:t>
            </a:r>
            <a:r>
              <a:rPr lang="en-US" baseline="0" dirty="0" smtClean="0"/>
              <a:t> = 20MHz; 33ns = 30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5FC5-07E2-4367-B23B-4CDFF47DF0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410" y="686426"/>
            <a:ext cx="4549181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tags" Target="../tags/tag285.xml"/><Relationship Id="rId21" Type="http://schemas.openxmlformats.org/officeDocument/2006/relationships/tags" Target="../tags/tag286.xml"/><Relationship Id="rId22" Type="http://schemas.openxmlformats.org/officeDocument/2006/relationships/tags" Target="../tags/tag287.xml"/><Relationship Id="rId23" Type="http://schemas.openxmlformats.org/officeDocument/2006/relationships/tags" Target="../tags/tag288.xml"/><Relationship Id="rId24" Type="http://schemas.openxmlformats.org/officeDocument/2006/relationships/tags" Target="../tags/tag289.xml"/><Relationship Id="rId25" Type="http://schemas.openxmlformats.org/officeDocument/2006/relationships/tags" Target="../tags/tag290.xml"/><Relationship Id="rId26" Type="http://schemas.openxmlformats.org/officeDocument/2006/relationships/tags" Target="../tags/tag291.xml"/><Relationship Id="rId27" Type="http://schemas.openxmlformats.org/officeDocument/2006/relationships/tags" Target="../tags/tag292.xml"/><Relationship Id="rId28" Type="http://schemas.openxmlformats.org/officeDocument/2006/relationships/tags" Target="../tags/tag293.xml"/><Relationship Id="rId29" Type="http://schemas.openxmlformats.org/officeDocument/2006/relationships/tags" Target="../tags/tag294.xml"/><Relationship Id="rId1" Type="http://schemas.openxmlformats.org/officeDocument/2006/relationships/tags" Target="../tags/tag266.xml"/><Relationship Id="rId2" Type="http://schemas.openxmlformats.org/officeDocument/2006/relationships/tags" Target="../tags/tag267.xml"/><Relationship Id="rId3" Type="http://schemas.openxmlformats.org/officeDocument/2006/relationships/tags" Target="../tags/tag268.xml"/><Relationship Id="rId4" Type="http://schemas.openxmlformats.org/officeDocument/2006/relationships/tags" Target="../tags/tag269.xml"/><Relationship Id="rId5" Type="http://schemas.openxmlformats.org/officeDocument/2006/relationships/tags" Target="../tags/tag270.xml"/><Relationship Id="rId30" Type="http://schemas.openxmlformats.org/officeDocument/2006/relationships/tags" Target="../tags/tag295.xml"/><Relationship Id="rId31" Type="http://schemas.openxmlformats.org/officeDocument/2006/relationships/tags" Target="../tags/tag296.xml"/><Relationship Id="rId32" Type="http://schemas.openxmlformats.org/officeDocument/2006/relationships/tags" Target="../tags/tag297.xml"/><Relationship Id="rId9" Type="http://schemas.openxmlformats.org/officeDocument/2006/relationships/tags" Target="../tags/tag274.xml"/><Relationship Id="rId6" Type="http://schemas.openxmlformats.org/officeDocument/2006/relationships/tags" Target="../tags/tag271.xml"/><Relationship Id="rId7" Type="http://schemas.openxmlformats.org/officeDocument/2006/relationships/tags" Target="../tags/tag272.xml"/><Relationship Id="rId8" Type="http://schemas.openxmlformats.org/officeDocument/2006/relationships/tags" Target="../tags/tag273.xml"/><Relationship Id="rId33" Type="http://schemas.openxmlformats.org/officeDocument/2006/relationships/slideLayout" Target="../slideLayouts/slideLayout6.xml"/><Relationship Id="rId34" Type="http://schemas.openxmlformats.org/officeDocument/2006/relationships/notesSlide" Target="../notesSlides/notesSlide5.xml"/><Relationship Id="rId10" Type="http://schemas.openxmlformats.org/officeDocument/2006/relationships/tags" Target="../tags/tag275.xml"/><Relationship Id="rId11" Type="http://schemas.openxmlformats.org/officeDocument/2006/relationships/tags" Target="../tags/tag276.xml"/><Relationship Id="rId12" Type="http://schemas.openxmlformats.org/officeDocument/2006/relationships/tags" Target="../tags/tag277.xml"/><Relationship Id="rId13" Type="http://schemas.openxmlformats.org/officeDocument/2006/relationships/tags" Target="../tags/tag278.xml"/><Relationship Id="rId14" Type="http://schemas.openxmlformats.org/officeDocument/2006/relationships/tags" Target="../tags/tag279.xml"/><Relationship Id="rId15" Type="http://schemas.openxmlformats.org/officeDocument/2006/relationships/tags" Target="../tags/tag280.xml"/><Relationship Id="rId16" Type="http://schemas.openxmlformats.org/officeDocument/2006/relationships/tags" Target="../tags/tag281.xml"/><Relationship Id="rId17" Type="http://schemas.openxmlformats.org/officeDocument/2006/relationships/tags" Target="../tags/tag282.xml"/><Relationship Id="rId18" Type="http://schemas.openxmlformats.org/officeDocument/2006/relationships/tags" Target="../tags/tag283.xml"/><Relationship Id="rId19" Type="http://schemas.openxmlformats.org/officeDocument/2006/relationships/tags" Target="../tags/tag2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98.xml"/><Relationship Id="rId2" Type="http://schemas.openxmlformats.org/officeDocument/2006/relationships/tags" Target="../tags/tag299.xml"/><Relationship Id="rId3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00.xml"/><Relationship Id="rId2" Type="http://schemas.openxmlformats.org/officeDocument/2006/relationships/tags" Target="../tags/tag301.xml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14.xml"/><Relationship Id="rId14" Type="http://schemas.openxmlformats.org/officeDocument/2006/relationships/tags" Target="../tags/tag315.xml"/><Relationship Id="rId15" Type="http://schemas.openxmlformats.org/officeDocument/2006/relationships/tags" Target="../tags/tag316.xml"/><Relationship Id="rId16" Type="http://schemas.openxmlformats.org/officeDocument/2006/relationships/tags" Target="../tags/tag317.xml"/><Relationship Id="rId17" Type="http://schemas.openxmlformats.org/officeDocument/2006/relationships/tags" Target="../tags/tag318.xml"/><Relationship Id="rId18" Type="http://schemas.openxmlformats.org/officeDocument/2006/relationships/tags" Target="../tags/tag319.xml"/><Relationship Id="rId19" Type="http://schemas.openxmlformats.org/officeDocument/2006/relationships/tags" Target="../tags/tag320.xml"/><Relationship Id="rId63" Type="http://schemas.openxmlformats.org/officeDocument/2006/relationships/tags" Target="../tags/tag364.xml"/><Relationship Id="rId64" Type="http://schemas.openxmlformats.org/officeDocument/2006/relationships/tags" Target="../tags/tag365.xml"/><Relationship Id="rId65" Type="http://schemas.openxmlformats.org/officeDocument/2006/relationships/tags" Target="../tags/tag366.xml"/><Relationship Id="rId66" Type="http://schemas.openxmlformats.org/officeDocument/2006/relationships/tags" Target="../tags/tag367.xml"/><Relationship Id="rId67" Type="http://schemas.openxmlformats.org/officeDocument/2006/relationships/tags" Target="../tags/tag368.xml"/><Relationship Id="rId68" Type="http://schemas.openxmlformats.org/officeDocument/2006/relationships/tags" Target="../tags/tag369.xml"/><Relationship Id="rId69" Type="http://schemas.openxmlformats.org/officeDocument/2006/relationships/tags" Target="../tags/tag370.xml"/><Relationship Id="rId50" Type="http://schemas.openxmlformats.org/officeDocument/2006/relationships/tags" Target="../tags/tag351.xml"/><Relationship Id="rId51" Type="http://schemas.openxmlformats.org/officeDocument/2006/relationships/tags" Target="../tags/tag352.xml"/><Relationship Id="rId52" Type="http://schemas.openxmlformats.org/officeDocument/2006/relationships/tags" Target="../tags/tag353.xml"/><Relationship Id="rId53" Type="http://schemas.openxmlformats.org/officeDocument/2006/relationships/tags" Target="../tags/tag354.xml"/><Relationship Id="rId54" Type="http://schemas.openxmlformats.org/officeDocument/2006/relationships/tags" Target="../tags/tag355.xml"/><Relationship Id="rId55" Type="http://schemas.openxmlformats.org/officeDocument/2006/relationships/tags" Target="../tags/tag356.xml"/><Relationship Id="rId56" Type="http://schemas.openxmlformats.org/officeDocument/2006/relationships/tags" Target="../tags/tag357.xml"/><Relationship Id="rId57" Type="http://schemas.openxmlformats.org/officeDocument/2006/relationships/tags" Target="../tags/tag358.xml"/><Relationship Id="rId58" Type="http://schemas.openxmlformats.org/officeDocument/2006/relationships/tags" Target="../tags/tag359.xml"/><Relationship Id="rId59" Type="http://schemas.openxmlformats.org/officeDocument/2006/relationships/tags" Target="../tags/tag360.xml"/><Relationship Id="rId40" Type="http://schemas.openxmlformats.org/officeDocument/2006/relationships/tags" Target="../tags/tag341.xml"/><Relationship Id="rId41" Type="http://schemas.openxmlformats.org/officeDocument/2006/relationships/tags" Target="../tags/tag342.xml"/><Relationship Id="rId42" Type="http://schemas.openxmlformats.org/officeDocument/2006/relationships/tags" Target="../tags/tag343.xml"/><Relationship Id="rId43" Type="http://schemas.openxmlformats.org/officeDocument/2006/relationships/tags" Target="../tags/tag344.xml"/><Relationship Id="rId44" Type="http://schemas.openxmlformats.org/officeDocument/2006/relationships/tags" Target="../tags/tag345.xml"/><Relationship Id="rId45" Type="http://schemas.openxmlformats.org/officeDocument/2006/relationships/tags" Target="../tags/tag346.xml"/><Relationship Id="rId46" Type="http://schemas.openxmlformats.org/officeDocument/2006/relationships/tags" Target="../tags/tag347.xml"/><Relationship Id="rId47" Type="http://schemas.openxmlformats.org/officeDocument/2006/relationships/tags" Target="../tags/tag348.xml"/><Relationship Id="rId48" Type="http://schemas.openxmlformats.org/officeDocument/2006/relationships/tags" Target="../tags/tag349.xml"/><Relationship Id="rId49" Type="http://schemas.openxmlformats.org/officeDocument/2006/relationships/tags" Target="../tags/tag350.xml"/><Relationship Id="rId1" Type="http://schemas.openxmlformats.org/officeDocument/2006/relationships/tags" Target="../tags/tag302.xml"/><Relationship Id="rId2" Type="http://schemas.openxmlformats.org/officeDocument/2006/relationships/tags" Target="../tags/tag303.xml"/><Relationship Id="rId3" Type="http://schemas.openxmlformats.org/officeDocument/2006/relationships/tags" Target="../tags/tag304.xml"/><Relationship Id="rId4" Type="http://schemas.openxmlformats.org/officeDocument/2006/relationships/tags" Target="../tags/tag305.xml"/><Relationship Id="rId5" Type="http://schemas.openxmlformats.org/officeDocument/2006/relationships/tags" Target="../tags/tag306.xml"/><Relationship Id="rId6" Type="http://schemas.openxmlformats.org/officeDocument/2006/relationships/tags" Target="../tags/tag307.xml"/><Relationship Id="rId7" Type="http://schemas.openxmlformats.org/officeDocument/2006/relationships/tags" Target="../tags/tag308.xml"/><Relationship Id="rId8" Type="http://schemas.openxmlformats.org/officeDocument/2006/relationships/tags" Target="../tags/tag309.xml"/><Relationship Id="rId9" Type="http://schemas.openxmlformats.org/officeDocument/2006/relationships/tags" Target="../tags/tag310.xml"/><Relationship Id="rId30" Type="http://schemas.openxmlformats.org/officeDocument/2006/relationships/tags" Target="../tags/tag331.xml"/><Relationship Id="rId31" Type="http://schemas.openxmlformats.org/officeDocument/2006/relationships/tags" Target="../tags/tag332.xml"/><Relationship Id="rId32" Type="http://schemas.openxmlformats.org/officeDocument/2006/relationships/tags" Target="../tags/tag333.xml"/><Relationship Id="rId33" Type="http://schemas.openxmlformats.org/officeDocument/2006/relationships/tags" Target="../tags/tag334.xml"/><Relationship Id="rId34" Type="http://schemas.openxmlformats.org/officeDocument/2006/relationships/tags" Target="../tags/tag335.xml"/><Relationship Id="rId35" Type="http://schemas.openxmlformats.org/officeDocument/2006/relationships/tags" Target="../tags/tag336.xml"/><Relationship Id="rId36" Type="http://schemas.openxmlformats.org/officeDocument/2006/relationships/tags" Target="../tags/tag337.xml"/><Relationship Id="rId37" Type="http://schemas.openxmlformats.org/officeDocument/2006/relationships/tags" Target="../tags/tag338.xml"/><Relationship Id="rId38" Type="http://schemas.openxmlformats.org/officeDocument/2006/relationships/tags" Target="../tags/tag339.xml"/><Relationship Id="rId39" Type="http://schemas.openxmlformats.org/officeDocument/2006/relationships/tags" Target="../tags/tag340.xml"/><Relationship Id="rId80" Type="http://schemas.openxmlformats.org/officeDocument/2006/relationships/tags" Target="../tags/tag381.xml"/><Relationship Id="rId81" Type="http://schemas.openxmlformats.org/officeDocument/2006/relationships/slideLayout" Target="../slideLayouts/slideLayout6.xml"/><Relationship Id="rId82" Type="http://schemas.openxmlformats.org/officeDocument/2006/relationships/notesSlide" Target="../notesSlides/notesSlide6.xml"/><Relationship Id="rId70" Type="http://schemas.openxmlformats.org/officeDocument/2006/relationships/tags" Target="../tags/tag371.xml"/><Relationship Id="rId71" Type="http://schemas.openxmlformats.org/officeDocument/2006/relationships/tags" Target="../tags/tag372.xml"/><Relationship Id="rId72" Type="http://schemas.openxmlformats.org/officeDocument/2006/relationships/tags" Target="../tags/tag373.xml"/><Relationship Id="rId20" Type="http://schemas.openxmlformats.org/officeDocument/2006/relationships/tags" Target="../tags/tag321.xml"/><Relationship Id="rId21" Type="http://schemas.openxmlformats.org/officeDocument/2006/relationships/tags" Target="../tags/tag322.xml"/><Relationship Id="rId22" Type="http://schemas.openxmlformats.org/officeDocument/2006/relationships/tags" Target="../tags/tag323.xml"/><Relationship Id="rId23" Type="http://schemas.openxmlformats.org/officeDocument/2006/relationships/tags" Target="../tags/tag324.xml"/><Relationship Id="rId24" Type="http://schemas.openxmlformats.org/officeDocument/2006/relationships/tags" Target="../tags/tag325.xml"/><Relationship Id="rId25" Type="http://schemas.openxmlformats.org/officeDocument/2006/relationships/tags" Target="../tags/tag326.xml"/><Relationship Id="rId26" Type="http://schemas.openxmlformats.org/officeDocument/2006/relationships/tags" Target="../tags/tag327.xml"/><Relationship Id="rId27" Type="http://schemas.openxmlformats.org/officeDocument/2006/relationships/tags" Target="../tags/tag328.xml"/><Relationship Id="rId28" Type="http://schemas.openxmlformats.org/officeDocument/2006/relationships/tags" Target="../tags/tag329.xml"/><Relationship Id="rId29" Type="http://schemas.openxmlformats.org/officeDocument/2006/relationships/tags" Target="../tags/tag330.xml"/><Relationship Id="rId73" Type="http://schemas.openxmlformats.org/officeDocument/2006/relationships/tags" Target="../tags/tag374.xml"/><Relationship Id="rId74" Type="http://schemas.openxmlformats.org/officeDocument/2006/relationships/tags" Target="../tags/tag375.xml"/><Relationship Id="rId75" Type="http://schemas.openxmlformats.org/officeDocument/2006/relationships/tags" Target="../tags/tag376.xml"/><Relationship Id="rId76" Type="http://schemas.openxmlformats.org/officeDocument/2006/relationships/tags" Target="../tags/tag377.xml"/><Relationship Id="rId77" Type="http://schemas.openxmlformats.org/officeDocument/2006/relationships/tags" Target="../tags/tag378.xml"/><Relationship Id="rId78" Type="http://schemas.openxmlformats.org/officeDocument/2006/relationships/tags" Target="../tags/tag379.xml"/><Relationship Id="rId79" Type="http://schemas.openxmlformats.org/officeDocument/2006/relationships/tags" Target="../tags/tag380.xml"/><Relationship Id="rId60" Type="http://schemas.openxmlformats.org/officeDocument/2006/relationships/tags" Target="../tags/tag361.xml"/><Relationship Id="rId61" Type="http://schemas.openxmlformats.org/officeDocument/2006/relationships/tags" Target="../tags/tag362.xml"/><Relationship Id="rId62" Type="http://schemas.openxmlformats.org/officeDocument/2006/relationships/tags" Target="../tags/tag363.xml"/><Relationship Id="rId10" Type="http://schemas.openxmlformats.org/officeDocument/2006/relationships/tags" Target="../tags/tag311.xml"/><Relationship Id="rId11" Type="http://schemas.openxmlformats.org/officeDocument/2006/relationships/tags" Target="../tags/tag312.xml"/><Relationship Id="rId12" Type="http://schemas.openxmlformats.org/officeDocument/2006/relationships/tags" Target="../tags/tag3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94.xml"/><Relationship Id="rId14" Type="http://schemas.openxmlformats.org/officeDocument/2006/relationships/tags" Target="../tags/tag395.xml"/><Relationship Id="rId15" Type="http://schemas.openxmlformats.org/officeDocument/2006/relationships/tags" Target="../tags/tag396.xml"/><Relationship Id="rId16" Type="http://schemas.openxmlformats.org/officeDocument/2006/relationships/tags" Target="../tags/tag397.xml"/><Relationship Id="rId17" Type="http://schemas.openxmlformats.org/officeDocument/2006/relationships/tags" Target="../tags/tag398.xml"/><Relationship Id="rId18" Type="http://schemas.openxmlformats.org/officeDocument/2006/relationships/tags" Target="../tags/tag399.xml"/><Relationship Id="rId19" Type="http://schemas.openxmlformats.org/officeDocument/2006/relationships/tags" Target="../tags/tag400.xml"/><Relationship Id="rId63" Type="http://schemas.openxmlformats.org/officeDocument/2006/relationships/tags" Target="../tags/tag444.xml"/><Relationship Id="rId64" Type="http://schemas.openxmlformats.org/officeDocument/2006/relationships/tags" Target="../tags/tag445.xml"/><Relationship Id="rId65" Type="http://schemas.openxmlformats.org/officeDocument/2006/relationships/tags" Target="../tags/tag446.xml"/><Relationship Id="rId66" Type="http://schemas.openxmlformats.org/officeDocument/2006/relationships/tags" Target="../tags/tag447.xml"/><Relationship Id="rId67" Type="http://schemas.openxmlformats.org/officeDocument/2006/relationships/tags" Target="../tags/tag448.xml"/><Relationship Id="rId68" Type="http://schemas.openxmlformats.org/officeDocument/2006/relationships/tags" Target="../tags/tag449.xml"/><Relationship Id="rId69" Type="http://schemas.openxmlformats.org/officeDocument/2006/relationships/tags" Target="../tags/tag450.xml"/><Relationship Id="rId50" Type="http://schemas.openxmlformats.org/officeDocument/2006/relationships/tags" Target="../tags/tag431.xml"/><Relationship Id="rId51" Type="http://schemas.openxmlformats.org/officeDocument/2006/relationships/tags" Target="../tags/tag432.xml"/><Relationship Id="rId52" Type="http://schemas.openxmlformats.org/officeDocument/2006/relationships/tags" Target="../tags/tag433.xml"/><Relationship Id="rId53" Type="http://schemas.openxmlformats.org/officeDocument/2006/relationships/tags" Target="../tags/tag434.xml"/><Relationship Id="rId54" Type="http://schemas.openxmlformats.org/officeDocument/2006/relationships/tags" Target="../tags/tag435.xml"/><Relationship Id="rId55" Type="http://schemas.openxmlformats.org/officeDocument/2006/relationships/tags" Target="../tags/tag436.xml"/><Relationship Id="rId56" Type="http://schemas.openxmlformats.org/officeDocument/2006/relationships/tags" Target="../tags/tag437.xml"/><Relationship Id="rId57" Type="http://schemas.openxmlformats.org/officeDocument/2006/relationships/tags" Target="../tags/tag438.xml"/><Relationship Id="rId58" Type="http://schemas.openxmlformats.org/officeDocument/2006/relationships/tags" Target="../tags/tag439.xml"/><Relationship Id="rId59" Type="http://schemas.openxmlformats.org/officeDocument/2006/relationships/tags" Target="../tags/tag440.xml"/><Relationship Id="rId40" Type="http://schemas.openxmlformats.org/officeDocument/2006/relationships/tags" Target="../tags/tag421.xml"/><Relationship Id="rId41" Type="http://schemas.openxmlformats.org/officeDocument/2006/relationships/tags" Target="../tags/tag422.xml"/><Relationship Id="rId42" Type="http://schemas.openxmlformats.org/officeDocument/2006/relationships/tags" Target="../tags/tag423.xml"/><Relationship Id="rId43" Type="http://schemas.openxmlformats.org/officeDocument/2006/relationships/tags" Target="../tags/tag424.xml"/><Relationship Id="rId44" Type="http://schemas.openxmlformats.org/officeDocument/2006/relationships/tags" Target="../tags/tag425.xml"/><Relationship Id="rId45" Type="http://schemas.openxmlformats.org/officeDocument/2006/relationships/tags" Target="../tags/tag426.xml"/><Relationship Id="rId46" Type="http://schemas.openxmlformats.org/officeDocument/2006/relationships/tags" Target="../tags/tag427.xml"/><Relationship Id="rId47" Type="http://schemas.openxmlformats.org/officeDocument/2006/relationships/tags" Target="../tags/tag428.xml"/><Relationship Id="rId48" Type="http://schemas.openxmlformats.org/officeDocument/2006/relationships/tags" Target="../tags/tag429.xml"/><Relationship Id="rId49" Type="http://schemas.openxmlformats.org/officeDocument/2006/relationships/tags" Target="../tags/tag430.xml"/><Relationship Id="rId1" Type="http://schemas.openxmlformats.org/officeDocument/2006/relationships/tags" Target="../tags/tag382.xml"/><Relationship Id="rId2" Type="http://schemas.openxmlformats.org/officeDocument/2006/relationships/tags" Target="../tags/tag383.xml"/><Relationship Id="rId3" Type="http://schemas.openxmlformats.org/officeDocument/2006/relationships/tags" Target="../tags/tag384.xml"/><Relationship Id="rId4" Type="http://schemas.openxmlformats.org/officeDocument/2006/relationships/tags" Target="../tags/tag385.xml"/><Relationship Id="rId5" Type="http://schemas.openxmlformats.org/officeDocument/2006/relationships/tags" Target="../tags/tag386.xml"/><Relationship Id="rId6" Type="http://schemas.openxmlformats.org/officeDocument/2006/relationships/tags" Target="../tags/tag387.xml"/><Relationship Id="rId7" Type="http://schemas.openxmlformats.org/officeDocument/2006/relationships/tags" Target="../tags/tag388.xml"/><Relationship Id="rId8" Type="http://schemas.openxmlformats.org/officeDocument/2006/relationships/tags" Target="../tags/tag389.xml"/><Relationship Id="rId9" Type="http://schemas.openxmlformats.org/officeDocument/2006/relationships/tags" Target="../tags/tag390.xml"/><Relationship Id="rId30" Type="http://schemas.openxmlformats.org/officeDocument/2006/relationships/tags" Target="../tags/tag411.xml"/><Relationship Id="rId31" Type="http://schemas.openxmlformats.org/officeDocument/2006/relationships/tags" Target="../tags/tag412.xml"/><Relationship Id="rId32" Type="http://schemas.openxmlformats.org/officeDocument/2006/relationships/tags" Target="../tags/tag413.xml"/><Relationship Id="rId33" Type="http://schemas.openxmlformats.org/officeDocument/2006/relationships/tags" Target="../tags/tag414.xml"/><Relationship Id="rId34" Type="http://schemas.openxmlformats.org/officeDocument/2006/relationships/tags" Target="../tags/tag415.xml"/><Relationship Id="rId35" Type="http://schemas.openxmlformats.org/officeDocument/2006/relationships/tags" Target="../tags/tag416.xml"/><Relationship Id="rId36" Type="http://schemas.openxmlformats.org/officeDocument/2006/relationships/tags" Target="../tags/tag417.xml"/><Relationship Id="rId37" Type="http://schemas.openxmlformats.org/officeDocument/2006/relationships/tags" Target="../tags/tag418.xml"/><Relationship Id="rId38" Type="http://schemas.openxmlformats.org/officeDocument/2006/relationships/tags" Target="../tags/tag419.xml"/><Relationship Id="rId39" Type="http://schemas.openxmlformats.org/officeDocument/2006/relationships/tags" Target="../tags/tag420.xml"/><Relationship Id="rId80" Type="http://schemas.openxmlformats.org/officeDocument/2006/relationships/tags" Target="../tags/tag461.xml"/><Relationship Id="rId81" Type="http://schemas.openxmlformats.org/officeDocument/2006/relationships/tags" Target="../tags/tag462.xml"/><Relationship Id="rId82" Type="http://schemas.openxmlformats.org/officeDocument/2006/relationships/slideLayout" Target="../slideLayouts/slideLayout6.xml"/><Relationship Id="rId83" Type="http://schemas.openxmlformats.org/officeDocument/2006/relationships/notesSlide" Target="../notesSlides/notesSlide7.xml"/><Relationship Id="rId70" Type="http://schemas.openxmlformats.org/officeDocument/2006/relationships/tags" Target="../tags/tag451.xml"/><Relationship Id="rId71" Type="http://schemas.openxmlformats.org/officeDocument/2006/relationships/tags" Target="../tags/tag452.xml"/><Relationship Id="rId72" Type="http://schemas.openxmlformats.org/officeDocument/2006/relationships/tags" Target="../tags/tag453.xml"/><Relationship Id="rId20" Type="http://schemas.openxmlformats.org/officeDocument/2006/relationships/tags" Target="../tags/tag401.xml"/><Relationship Id="rId21" Type="http://schemas.openxmlformats.org/officeDocument/2006/relationships/tags" Target="../tags/tag402.xml"/><Relationship Id="rId22" Type="http://schemas.openxmlformats.org/officeDocument/2006/relationships/tags" Target="../tags/tag403.xml"/><Relationship Id="rId23" Type="http://schemas.openxmlformats.org/officeDocument/2006/relationships/tags" Target="../tags/tag404.xml"/><Relationship Id="rId24" Type="http://schemas.openxmlformats.org/officeDocument/2006/relationships/tags" Target="../tags/tag405.xml"/><Relationship Id="rId25" Type="http://schemas.openxmlformats.org/officeDocument/2006/relationships/tags" Target="../tags/tag406.xml"/><Relationship Id="rId26" Type="http://schemas.openxmlformats.org/officeDocument/2006/relationships/tags" Target="../tags/tag407.xml"/><Relationship Id="rId27" Type="http://schemas.openxmlformats.org/officeDocument/2006/relationships/tags" Target="../tags/tag408.xml"/><Relationship Id="rId28" Type="http://schemas.openxmlformats.org/officeDocument/2006/relationships/tags" Target="../tags/tag409.xml"/><Relationship Id="rId29" Type="http://schemas.openxmlformats.org/officeDocument/2006/relationships/tags" Target="../tags/tag410.xml"/><Relationship Id="rId73" Type="http://schemas.openxmlformats.org/officeDocument/2006/relationships/tags" Target="../tags/tag454.xml"/><Relationship Id="rId74" Type="http://schemas.openxmlformats.org/officeDocument/2006/relationships/tags" Target="../tags/tag455.xml"/><Relationship Id="rId75" Type="http://schemas.openxmlformats.org/officeDocument/2006/relationships/tags" Target="../tags/tag456.xml"/><Relationship Id="rId76" Type="http://schemas.openxmlformats.org/officeDocument/2006/relationships/tags" Target="../tags/tag457.xml"/><Relationship Id="rId77" Type="http://schemas.openxmlformats.org/officeDocument/2006/relationships/tags" Target="../tags/tag458.xml"/><Relationship Id="rId78" Type="http://schemas.openxmlformats.org/officeDocument/2006/relationships/tags" Target="../tags/tag459.xml"/><Relationship Id="rId79" Type="http://schemas.openxmlformats.org/officeDocument/2006/relationships/tags" Target="../tags/tag460.xml"/><Relationship Id="rId60" Type="http://schemas.openxmlformats.org/officeDocument/2006/relationships/tags" Target="../tags/tag441.xml"/><Relationship Id="rId61" Type="http://schemas.openxmlformats.org/officeDocument/2006/relationships/tags" Target="../tags/tag442.xml"/><Relationship Id="rId62" Type="http://schemas.openxmlformats.org/officeDocument/2006/relationships/tags" Target="../tags/tag443.xml"/><Relationship Id="rId10" Type="http://schemas.openxmlformats.org/officeDocument/2006/relationships/tags" Target="../tags/tag391.xml"/><Relationship Id="rId11" Type="http://schemas.openxmlformats.org/officeDocument/2006/relationships/tags" Target="../tags/tag392.xml"/><Relationship Id="rId12" Type="http://schemas.openxmlformats.org/officeDocument/2006/relationships/tags" Target="../tags/tag3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4" Type="http://schemas.openxmlformats.org/officeDocument/2006/relationships/tags" Target="../tags/tag46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1" Type="http://schemas.openxmlformats.org/officeDocument/2006/relationships/tags" Target="../tags/tag463.xml"/><Relationship Id="rId2" Type="http://schemas.openxmlformats.org/officeDocument/2006/relationships/tags" Target="../tags/tag4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4" Type="http://schemas.openxmlformats.org/officeDocument/2006/relationships/tags" Target="../tags/tag470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467.xml"/><Relationship Id="rId2" Type="http://schemas.openxmlformats.org/officeDocument/2006/relationships/tags" Target="../tags/tag4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471.xml"/><Relationship Id="rId2" Type="http://schemas.openxmlformats.org/officeDocument/2006/relationships/tags" Target="../tags/tag472.xml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4" Type="http://schemas.openxmlformats.org/officeDocument/2006/relationships/tags" Target="../tags/tag476.xml"/><Relationship Id="rId5" Type="http://schemas.openxmlformats.org/officeDocument/2006/relationships/tags" Target="../tags/tag477.xml"/><Relationship Id="rId6" Type="http://schemas.openxmlformats.org/officeDocument/2006/relationships/tags" Target="../tags/tag478.xml"/><Relationship Id="rId7" Type="http://schemas.openxmlformats.org/officeDocument/2006/relationships/tags" Target="../tags/tag479.xml"/><Relationship Id="rId8" Type="http://schemas.openxmlformats.org/officeDocument/2006/relationships/slideLayout" Target="../slideLayouts/slideLayout2.xml"/><Relationship Id="rId1" Type="http://schemas.openxmlformats.org/officeDocument/2006/relationships/tags" Target="../tags/tag473.xml"/><Relationship Id="rId2" Type="http://schemas.openxmlformats.org/officeDocument/2006/relationships/tags" Target="../tags/tag4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480.xml"/><Relationship Id="rId2" Type="http://schemas.openxmlformats.org/officeDocument/2006/relationships/tags" Target="../tags/tag481.xml"/><Relationship Id="rId3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94.xml"/><Relationship Id="rId14" Type="http://schemas.openxmlformats.org/officeDocument/2006/relationships/tags" Target="../tags/tag495.xml"/><Relationship Id="rId15" Type="http://schemas.openxmlformats.org/officeDocument/2006/relationships/tags" Target="../tags/tag496.xml"/><Relationship Id="rId16" Type="http://schemas.openxmlformats.org/officeDocument/2006/relationships/tags" Target="../tags/tag497.xml"/><Relationship Id="rId17" Type="http://schemas.openxmlformats.org/officeDocument/2006/relationships/tags" Target="../tags/tag498.xml"/><Relationship Id="rId18" Type="http://schemas.openxmlformats.org/officeDocument/2006/relationships/tags" Target="../tags/tag499.xml"/><Relationship Id="rId19" Type="http://schemas.openxmlformats.org/officeDocument/2006/relationships/tags" Target="../tags/tag500.xml"/><Relationship Id="rId50" Type="http://schemas.openxmlformats.org/officeDocument/2006/relationships/tags" Target="../tags/tag531.xml"/><Relationship Id="rId51" Type="http://schemas.openxmlformats.org/officeDocument/2006/relationships/tags" Target="../tags/tag532.xml"/><Relationship Id="rId52" Type="http://schemas.openxmlformats.org/officeDocument/2006/relationships/tags" Target="../tags/tag533.xml"/><Relationship Id="rId53" Type="http://schemas.openxmlformats.org/officeDocument/2006/relationships/tags" Target="../tags/tag534.xml"/><Relationship Id="rId54" Type="http://schemas.openxmlformats.org/officeDocument/2006/relationships/tags" Target="../tags/tag535.xml"/><Relationship Id="rId55" Type="http://schemas.openxmlformats.org/officeDocument/2006/relationships/tags" Target="../tags/tag536.xml"/><Relationship Id="rId56" Type="http://schemas.openxmlformats.org/officeDocument/2006/relationships/tags" Target="../tags/tag537.xml"/><Relationship Id="rId57" Type="http://schemas.openxmlformats.org/officeDocument/2006/relationships/slideLayout" Target="../slideLayouts/slideLayout6.xml"/><Relationship Id="rId58" Type="http://schemas.openxmlformats.org/officeDocument/2006/relationships/notesSlide" Target="../notesSlides/notesSlide9.xml"/><Relationship Id="rId40" Type="http://schemas.openxmlformats.org/officeDocument/2006/relationships/tags" Target="../tags/tag521.xml"/><Relationship Id="rId41" Type="http://schemas.openxmlformats.org/officeDocument/2006/relationships/tags" Target="../tags/tag522.xml"/><Relationship Id="rId42" Type="http://schemas.openxmlformats.org/officeDocument/2006/relationships/tags" Target="../tags/tag523.xml"/><Relationship Id="rId43" Type="http://schemas.openxmlformats.org/officeDocument/2006/relationships/tags" Target="../tags/tag524.xml"/><Relationship Id="rId44" Type="http://schemas.openxmlformats.org/officeDocument/2006/relationships/tags" Target="../tags/tag525.xml"/><Relationship Id="rId45" Type="http://schemas.openxmlformats.org/officeDocument/2006/relationships/tags" Target="../tags/tag526.xml"/><Relationship Id="rId46" Type="http://schemas.openxmlformats.org/officeDocument/2006/relationships/tags" Target="../tags/tag527.xml"/><Relationship Id="rId47" Type="http://schemas.openxmlformats.org/officeDocument/2006/relationships/tags" Target="../tags/tag528.xml"/><Relationship Id="rId48" Type="http://schemas.openxmlformats.org/officeDocument/2006/relationships/tags" Target="../tags/tag529.xml"/><Relationship Id="rId49" Type="http://schemas.openxmlformats.org/officeDocument/2006/relationships/tags" Target="../tags/tag530.xml"/><Relationship Id="rId1" Type="http://schemas.openxmlformats.org/officeDocument/2006/relationships/tags" Target="../tags/tag482.xml"/><Relationship Id="rId2" Type="http://schemas.openxmlformats.org/officeDocument/2006/relationships/tags" Target="../tags/tag483.xml"/><Relationship Id="rId3" Type="http://schemas.openxmlformats.org/officeDocument/2006/relationships/tags" Target="../tags/tag484.xml"/><Relationship Id="rId4" Type="http://schemas.openxmlformats.org/officeDocument/2006/relationships/tags" Target="../tags/tag485.xml"/><Relationship Id="rId5" Type="http://schemas.openxmlformats.org/officeDocument/2006/relationships/tags" Target="../tags/tag486.xml"/><Relationship Id="rId6" Type="http://schemas.openxmlformats.org/officeDocument/2006/relationships/tags" Target="../tags/tag487.xml"/><Relationship Id="rId7" Type="http://schemas.openxmlformats.org/officeDocument/2006/relationships/tags" Target="../tags/tag488.xml"/><Relationship Id="rId8" Type="http://schemas.openxmlformats.org/officeDocument/2006/relationships/tags" Target="../tags/tag489.xml"/><Relationship Id="rId9" Type="http://schemas.openxmlformats.org/officeDocument/2006/relationships/tags" Target="../tags/tag490.xml"/><Relationship Id="rId30" Type="http://schemas.openxmlformats.org/officeDocument/2006/relationships/tags" Target="../tags/tag511.xml"/><Relationship Id="rId31" Type="http://schemas.openxmlformats.org/officeDocument/2006/relationships/tags" Target="../tags/tag512.xml"/><Relationship Id="rId32" Type="http://schemas.openxmlformats.org/officeDocument/2006/relationships/tags" Target="../tags/tag513.xml"/><Relationship Id="rId33" Type="http://schemas.openxmlformats.org/officeDocument/2006/relationships/tags" Target="../tags/tag514.xml"/><Relationship Id="rId34" Type="http://schemas.openxmlformats.org/officeDocument/2006/relationships/tags" Target="../tags/tag515.xml"/><Relationship Id="rId35" Type="http://schemas.openxmlformats.org/officeDocument/2006/relationships/tags" Target="../tags/tag516.xml"/><Relationship Id="rId36" Type="http://schemas.openxmlformats.org/officeDocument/2006/relationships/tags" Target="../tags/tag517.xml"/><Relationship Id="rId37" Type="http://schemas.openxmlformats.org/officeDocument/2006/relationships/tags" Target="../tags/tag518.xml"/><Relationship Id="rId38" Type="http://schemas.openxmlformats.org/officeDocument/2006/relationships/tags" Target="../tags/tag519.xml"/><Relationship Id="rId39" Type="http://schemas.openxmlformats.org/officeDocument/2006/relationships/tags" Target="../tags/tag520.xml"/><Relationship Id="rId20" Type="http://schemas.openxmlformats.org/officeDocument/2006/relationships/tags" Target="../tags/tag501.xml"/><Relationship Id="rId21" Type="http://schemas.openxmlformats.org/officeDocument/2006/relationships/tags" Target="../tags/tag502.xml"/><Relationship Id="rId22" Type="http://schemas.openxmlformats.org/officeDocument/2006/relationships/tags" Target="../tags/tag503.xml"/><Relationship Id="rId23" Type="http://schemas.openxmlformats.org/officeDocument/2006/relationships/tags" Target="../tags/tag504.xml"/><Relationship Id="rId24" Type="http://schemas.openxmlformats.org/officeDocument/2006/relationships/tags" Target="../tags/tag505.xml"/><Relationship Id="rId25" Type="http://schemas.openxmlformats.org/officeDocument/2006/relationships/tags" Target="../tags/tag506.xml"/><Relationship Id="rId26" Type="http://schemas.openxmlformats.org/officeDocument/2006/relationships/tags" Target="../tags/tag507.xml"/><Relationship Id="rId27" Type="http://schemas.openxmlformats.org/officeDocument/2006/relationships/tags" Target="../tags/tag508.xml"/><Relationship Id="rId28" Type="http://schemas.openxmlformats.org/officeDocument/2006/relationships/tags" Target="../tags/tag509.xml"/><Relationship Id="rId29" Type="http://schemas.openxmlformats.org/officeDocument/2006/relationships/tags" Target="../tags/tag510.xml"/><Relationship Id="rId10" Type="http://schemas.openxmlformats.org/officeDocument/2006/relationships/tags" Target="../tags/tag491.xml"/><Relationship Id="rId11" Type="http://schemas.openxmlformats.org/officeDocument/2006/relationships/tags" Target="../tags/tag492.xml"/><Relationship Id="rId12" Type="http://schemas.openxmlformats.org/officeDocument/2006/relationships/tags" Target="../tags/tag4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.png"/><Relationship Id="rId1" Type="http://schemas.openxmlformats.org/officeDocument/2006/relationships/tags" Target="../tags/tag538.xml"/><Relationship Id="rId2" Type="http://schemas.openxmlformats.org/officeDocument/2006/relationships/tags" Target="../tags/tag539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tags" Target="../tags/tag550.xml"/><Relationship Id="rId12" Type="http://schemas.openxmlformats.org/officeDocument/2006/relationships/tags" Target="../tags/tag551.xml"/><Relationship Id="rId13" Type="http://schemas.openxmlformats.org/officeDocument/2006/relationships/tags" Target="../tags/tag552.xml"/><Relationship Id="rId14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tags" Target="../tags/tag540.xml"/><Relationship Id="rId2" Type="http://schemas.openxmlformats.org/officeDocument/2006/relationships/tags" Target="../tags/tag541.xml"/><Relationship Id="rId3" Type="http://schemas.openxmlformats.org/officeDocument/2006/relationships/tags" Target="../tags/tag542.xml"/><Relationship Id="rId4" Type="http://schemas.openxmlformats.org/officeDocument/2006/relationships/tags" Target="../tags/tag543.xml"/><Relationship Id="rId5" Type="http://schemas.openxmlformats.org/officeDocument/2006/relationships/tags" Target="../tags/tag544.xml"/><Relationship Id="rId6" Type="http://schemas.openxmlformats.org/officeDocument/2006/relationships/tags" Target="../tags/tag545.xml"/><Relationship Id="rId7" Type="http://schemas.openxmlformats.org/officeDocument/2006/relationships/tags" Target="../tags/tag546.xml"/><Relationship Id="rId8" Type="http://schemas.openxmlformats.org/officeDocument/2006/relationships/tags" Target="../tags/tag547.xml"/><Relationship Id="rId9" Type="http://schemas.openxmlformats.org/officeDocument/2006/relationships/tags" Target="../tags/tag548.xml"/><Relationship Id="rId10" Type="http://schemas.openxmlformats.org/officeDocument/2006/relationships/tags" Target="../tags/tag549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tags" Target="../tags/tag563.xml"/><Relationship Id="rId12" Type="http://schemas.openxmlformats.org/officeDocument/2006/relationships/tags" Target="../tags/tag564.xml"/><Relationship Id="rId13" Type="http://schemas.openxmlformats.org/officeDocument/2006/relationships/tags" Target="../tags/tag565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tags" Target="../tags/tag553.xml"/><Relationship Id="rId2" Type="http://schemas.openxmlformats.org/officeDocument/2006/relationships/tags" Target="../tags/tag554.xml"/><Relationship Id="rId3" Type="http://schemas.openxmlformats.org/officeDocument/2006/relationships/tags" Target="../tags/tag555.xml"/><Relationship Id="rId4" Type="http://schemas.openxmlformats.org/officeDocument/2006/relationships/tags" Target="../tags/tag556.xml"/><Relationship Id="rId5" Type="http://schemas.openxmlformats.org/officeDocument/2006/relationships/tags" Target="../tags/tag557.xml"/><Relationship Id="rId6" Type="http://schemas.openxmlformats.org/officeDocument/2006/relationships/tags" Target="../tags/tag558.xml"/><Relationship Id="rId7" Type="http://schemas.openxmlformats.org/officeDocument/2006/relationships/tags" Target="../tags/tag559.xml"/><Relationship Id="rId8" Type="http://schemas.openxmlformats.org/officeDocument/2006/relationships/tags" Target="../tags/tag560.xml"/><Relationship Id="rId9" Type="http://schemas.openxmlformats.org/officeDocument/2006/relationships/tags" Target="../tags/tag561.xml"/><Relationship Id="rId10" Type="http://schemas.openxmlformats.org/officeDocument/2006/relationships/tags" Target="../tags/tag56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78.xml"/><Relationship Id="rId14" Type="http://schemas.openxmlformats.org/officeDocument/2006/relationships/tags" Target="../tags/tag579.xml"/><Relationship Id="rId15" Type="http://schemas.openxmlformats.org/officeDocument/2006/relationships/tags" Target="../tags/tag580.xml"/><Relationship Id="rId16" Type="http://schemas.openxmlformats.org/officeDocument/2006/relationships/tags" Target="../tags/tag581.xml"/><Relationship Id="rId17" Type="http://schemas.openxmlformats.org/officeDocument/2006/relationships/tags" Target="../tags/tag582.xml"/><Relationship Id="rId18" Type="http://schemas.openxmlformats.org/officeDocument/2006/relationships/tags" Target="../tags/tag583.xml"/><Relationship Id="rId19" Type="http://schemas.openxmlformats.org/officeDocument/2006/relationships/tags" Target="../tags/tag584.xml"/><Relationship Id="rId50" Type="http://schemas.openxmlformats.org/officeDocument/2006/relationships/tags" Target="../tags/tag615.xml"/><Relationship Id="rId51" Type="http://schemas.openxmlformats.org/officeDocument/2006/relationships/tags" Target="../tags/tag616.xml"/><Relationship Id="rId52" Type="http://schemas.openxmlformats.org/officeDocument/2006/relationships/tags" Target="../tags/tag617.xml"/><Relationship Id="rId53" Type="http://schemas.openxmlformats.org/officeDocument/2006/relationships/tags" Target="../tags/tag618.xml"/><Relationship Id="rId54" Type="http://schemas.openxmlformats.org/officeDocument/2006/relationships/tags" Target="../tags/tag619.xml"/><Relationship Id="rId55" Type="http://schemas.openxmlformats.org/officeDocument/2006/relationships/tags" Target="../tags/tag620.xml"/><Relationship Id="rId56" Type="http://schemas.openxmlformats.org/officeDocument/2006/relationships/slideLayout" Target="../slideLayouts/slideLayout2.xml"/><Relationship Id="rId57" Type="http://schemas.openxmlformats.org/officeDocument/2006/relationships/image" Target="../media/image4.png"/><Relationship Id="rId58" Type="http://schemas.openxmlformats.org/officeDocument/2006/relationships/image" Target="../media/image5.png"/><Relationship Id="rId59" Type="http://schemas.openxmlformats.org/officeDocument/2006/relationships/image" Target="../media/image2.png"/><Relationship Id="rId40" Type="http://schemas.openxmlformats.org/officeDocument/2006/relationships/tags" Target="../tags/tag605.xml"/><Relationship Id="rId41" Type="http://schemas.openxmlformats.org/officeDocument/2006/relationships/tags" Target="../tags/tag606.xml"/><Relationship Id="rId42" Type="http://schemas.openxmlformats.org/officeDocument/2006/relationships/tags" Target="../tags/tag607.xml"/><Relationship Id="rId43" Type="http://schemas.openxmlformats.org/officeDocument/2006/relationships/tags" Target="../tags/tag608.xml"/><Relationship Id="rId44" Type="http://schemas.openxmlformats.org/officeDocument/2006/relationships/tags" Target="../tags/tag609.xml"/><Relationship Id="rId45" Type="http://schemas.openxmlformats.org/officeDocument/2006/relationships/tags" Target="../tags/tag610.xml"/><Relationship Id="rId46" Type="http://schemas.openxmlformats.org/officeDocument/2006/relationships/tags" Target="../tags/tag611.xml"/><Relationship Id="rId47" Type="http://schemas.openxmlformats.org/officeDocument/2006/relationships/tags" Target="../tags/tag612.xml"/><Relationship Id="rId48" Type="http://schemas.openxmlformats.org/officeDocument/2006/relationships/tags" Target="../tags/tag613.xml"/><Relationship Id="rId49" Type="http://schemas.openxmlformats.org/officeDocument/2006/relationships/tags" Target="../tags/tag614.xml"/><Relationship Id="rId1" Type="http://schemas.openxmlformats.org/officeDocument/2006/relationships/tags" Target="../tags/tag566.xml"/><Relationship Id="rId2" Type="http://schemas.openxmlformats.org/officeDocument/2006/relationships/tags" Target="../tags/tag567.xml"/><Relationship Id="rId3" Type="http://schemas.openxmlformats.org/officeDocument/2006/relationships/tags" Target="../tags/tag568.xml"/><Relationship Id="rId4" Type="http://schemas.openxmlformats.org/officeDocument/2006/relationships/tags" Target="../tags/tag569.xml"/><Relationship Id="rId5" Type="http://schemas.openxmlformats.org/officeDocument/2006/relationships/tags" Target="../tags/tag570.xml"/><Relationship Id="rId6" Type="http://schemas.openxmlformats.org/officeDocument/2006/relationships/tags" Target="../tags/tag571.xml"/><Relationship Id="rId7" Type="http://schemas.openxmlformats.org/officeDocument/2006/relationships/tags" Target="../tags/tag572.xml"/><Relationship Id="rId8" Type="http://schemas.openxmlformats.org/officeDocument/2006/relationships/tags" Target="../tags/tag573.xml"/><Relationship Id="rId9" Type="http://schemas.openxmlformats.org/officeDocument/2006/relationships/tags" Target="../tags/tag574.xml"/><Relationship Id="rId30" Type="http://schemas.openxmlformats.org/officeDocument/2006/relationships/tags" Target="../tags/tag595.xml"/><Relationship Id="rId31" Type="http://schemas.openxmlformats.org/officeDocument/2006/relationships/tags" Target="../tags/tag596.xml"/><Relationship Id="rId32" Type="http://schemas.openxmlformats.org/officeDocument/2006/relationships/tags" Target="../tags/tag597.xml"/><Relationship Id="rId33" Type="http://schemas.openxmlformats.org/officeDocument/2006/relationships/tags" Target="../tags/tag598.xml"/><Relationship Id="rId34" Type="http://schemas.openxmlformats.org/officeDocument/2006/relationships/tags" Target="../tags/tag599.xml"/><Relationship Id="rId35" Type="http://schemas.openxmlformats.org/officeDocument/2006/relationships/tags" Target="../tags/tag600.xml"/><Relationship Id="rId36" Type="http://schemas.openxmlformats.org/officeDocument/2006/relationships/tags" Target="../tags/tag601.xml"/><Relationship Id="rId37" Type="http://schemas.openxmlformats.org/officeDocument/2006/relationships/tags" Target="../tags/tag602.xml"/><Relationship Id="rId38" Type="http://schemas.openxmlformats.org/officeDocument/2006/relationships/tags" Target="../tags/tag603.xml"/><Relationship Id="rId39" Type="http://schemas.openxmlformats.org/officeDocument/2006/relationships/tags" Target="../tags/tag604.xml"/><Relationship Id="rId20" Type="http://schemas.openxmlformats.org/officeDocument/2006/relationships/tags" Target="../tags/tag585.xml"/><Relationship Id="rId21" Type="http://schemas.openxmlformats.org/officeDocument/2006/relationships/tags" Target="../tags/tag586.xml"/><Relationship Id="rId22" Type="http://schemas.openxmlformats.org/officeDocument/2006/relationships/tags" Target="../tags/tag587.xml"/><Relationship Id="rId23" Type="http://schemas.openxmlformats.org/officeDocument/2006/relationships/tags" Target="../tags/tag588.xml"/><Relationship Id="rId24" Type="http://schemas.openxmlformats.org/officeDocument/2006/relationships/tags" Target="../tags/tag589.xml"/><Relationship Id="rId25" Type="http://schemas.openxmlformats.org/officeDocument/2006/relationships/tags" Target="../tags/tag590.xml"/><Relationship Id="rId26" Type="http://schemas.openxmlformats.org/officeDocument/2006/relationships/tags" Target="../tags/tag591.xml"/><Relationship Id="rId27" Type="http://schemas.openxmlformats.org/officeDocument/2006/relationships/tags" Target="../tags/tag592.xml"/><Relationship Id="rId28" Type="http://schemas.openxmlformats.org/officeDocument/2006/relationships/tags" Target="../tags/tag593.xml"/><Relationship Id="rId29" Type="http://schemas.openxmlformats.org/officeDocument/2006/relationships/tags" Target="../tags/tag594.xml"/><Relationship Id="rId60" Type="http://schemas.openxmlformats.org/officeDocument/2006/relationships/image" Target="../media/image3.png"/><Relationship Id="rId10" Type="http://schemas.openxmlformats.org/officeDocument/2006/relationships/tags" Target="../tags/tag575.xml"/><Relationship Id="rId11" Type="http://schemas.openxmlformats.org/officeDocument/2006/relationships/tags" Target="../tags/tag576.xml"/><Relationship Id="rId12" Type="http://schemas.openxmlformats.org/officeDocument/2006/relationships/tags" Target="../tags/tag57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33.xml"/><Relationship Id="rId14" Type="http://schemas.openxmlformats.org/officeDocument/2006/relationships/tags" Target="../tags/tag634.xml"/><Relationship Id="rId15" Type="http://schemas.openxmlformats.org/officeDocument/2006/relationships/tags" Target="../tags/tag635.xml"/><Relationship Id="rId16" Type="http://schemas.openxmlformats.org/officeDocument/2006/relationships/tags" Target="../tags/tag636.xml"/><Relationship Id="rId17" Type="http://schemas.openxmlformats.org/officeDocument/2006/relationships/tags" Target="../tags/tag637.xml"/><Relationship Id="rId18" Type="http://schemas.openxmlformats.org/officeDocument/2006/relationships/tags" Target="../tags/tag638.xml"/><Relationship Id="rId19" Type="http://schemas.openxmlformats.org/officeDocument/2006/relationships/tags" Target="../tags/tag639.xml"/><Relationship Id="rId63" Type="http://schemas.openxmlformats.org/officeDocument/2006/relationships/tags" Target="../tags/tag683.xml"/><Relationship Id="rId64" Type="http://schemas.openxmlformats.org/officeDocument/2006/relationships/tags" Target="../tags/tag684.xml"/><Relationship Id="rId65" Type="http://schemas.openxmlformats.org/officeDocument/2006/relationships/tags" Target="../tags/tag685.xml"/><Relationship Id="rId66" Type="http://schemas.openxmlformats.org/officeDocument/2006/relationships/tags" Target="../tags/tag686.xml"/><Relationship Id="rId67" Type="http://schemas.openxmlformats.org/officeDocument/2006/relationships/tags" Target="../tags/tag687.xml"/><Relationship Id="rId68" Type="http://schemas.openxmlformats.org/officeDocument/2006/relationships/tags" Target="../tags/tag688.xml"/><Relationship Id="rId69" Type="http://schemas.openxmlformats.org/officeDocument/2006/relationships/tags" Target="../tags/tag689.xml"/><Relationship Id="rId50" Type="http://schemas.openxmlformats.org/officeDocument/2006/relationships/tags" Target="../tags/tag670.xml"/><Relationship Id="rId51" Type="http://schemas.openxmlformats.org/officeDocument/2006/relationships/tags" Target="../tags/tag671.xml"/><Relationship Id="rId52" Type="http://schemas.openxmlformats.org/officeDocument/2006/relationships/tags" Target="../tags/tag672.xml"/><Relationship Id="rId53" Type="http://schemas.openxmlformats.org/officeDocument/2006/relationships/tags" Target="../tags/tag673.xml"/><Relationship Id="rId54" Type="http://schemas.openxmlformats.org/officeDocument/2006/relationships/tags" Target="../tags/tag674.xml"/><Relationship Id="rId55" Type="http://schemas.openxmlformats.org/officeDocument/2006/relationships/tags" Target="../tags/tag675.xml"/><Relationship Id="rId56" Type="http://schemas.openxmlformats.org/officeDocument/2006/relationships/tags" Target="../tags/tag676.xml"/><Relationship Id="rId57" Type="http://schemas.openxmlformats.org/officeDocument/2006/relationships/tags" Target="../tags/tag677.xml"/><Relationship Id="rId58" Type="http://schemas.openxmlformats.org/officeDocument/2006/relationships/tags" Target="../tags/tag678.xml"/><Relationship Id="rId59" Type="http://schemas.openxmlformats.org/officeDocument/2006/relationships/tags" Target="../tags/tag679.xml"/><Relationship Id="rId40" Type="http://schemas.openxmlformats.org/officeDocument/2006/relationships/tags" Target="../tags/tag660.xml"/><Relationship Id="rId41" Type="http://schemas.openxmlformats.org/officeDocument/2006/relationships/tags" Target="../tags/tag661.xml"/><Relationship Id="rId42" Type="http://schemas.openxmlformats.org/officeDocument/2006/relationships/tags" Target="../tags/tag662.xml"/><Relationship Id="rId43" Type="http://schemas.openxmlformats.org/officeDocument/2006/relationships/tags" Target="../tags/tag663.xml"/><Relationship Id="rId44" Type="http://schemas.openxmlformats.org/officeDocument/2006/relationships/tags" Target="../tags/tag664.xml"/><Relationship Id="rId45" Type="http://schemas.openxmlformats.org/officeDocument/2006/relationships/tags" Target="../tags/tag665.xml"/><Relationship Id="rId46" Type="http://schemas.openxmlformats.org/officeDocument/2006/relationships/tags" Target="../tags/tag666.xml"/><Relationship Id="rId47" Type="http://schemas.openxmlformats.org/officeDocument/2006/relationships/tags" Target="../tags/tag667.xml"/><Relationship Id="rId48" Type="http://schemas.openxmlformats.org/officeDocument/2006/relationships/tags" Target="../tags/tag668.xml"/><Relationship Id="rId49" Type="http://schemas.openxmlformats.org/officeDocument/2006/relationships/tags" Target="../tags/tag669.xml"/><Relationship Id="rId1" Type="http://schemas.openxmlformats.org/officeDocument/2006/relationships/tags" Target="../tags/tag621.xml"/><Relationship Id="rId2" Type="http://schemas.openxmlformats.org/officeDocument/2006/relationships/tags" Target="../tags/tag622.xml"/><Relationship Id="rId3" Type="http://schemas.openxmlformats.org/officeDocument/2006/relationships/tags" Target="../tags/tag623.xml"/><Relationship Id="rId4" Type="http://schemas.openxmlformats.org/officeDocument/2006/relationships/tags" Target="../tags/tag624.xml"/><Relationship Id="rId5" Type="http://schemas.openxmlformats.org/officeDocument/2006/relationships/tags" Target="../tags/tag625.xml"/><Relationship Id="rId6" Type="http://schemas.openxmlformats.org/officeDocument/2006/relationships/tags" Target="../tags/tag626.xml"/><Relationship Id="rId7" Type="http://schemas.openxmlformats.org/officeDocument/2006/relationships/tags" Target="../tags/tag627.xml"/><Relationship Id="rId8" Type="http://schemas.openxmlformats.org/officeDocument/2006/relationships/tags" Target="../tags/tag628.xml"/><Relationship Id="rId9" Type="http://schemas.openxmlformats.org/officeDocument/2006/relationships/tags" Target="../tags/tag629.xml"/><Relationship Id="rId30" Type="http://schemas.openxmlformats.org/officeDocument/2006/relationships/tags" Target="../tags/tag650.xml"/><Relationship Id="rId31" Type="http://schemas.openxmlformats.org/officeDocument/2006/relationships/tags" Target="../tags/tag651.xml"/><Relationship Id="rId32" Type="http://schemas.openxmlformats.org/officeDocument/2006/relationships/tags" Target="../tags/tag652.xml"/><Relationship Id="rId33" Type="http://schemas.openxmlformats.org/officeDocument/2006/relationships/tags" Target="../tags/tag653.xml"/><Relationship Id="rId34" Type="http://schemas.openxmlformats.org/officeDocument/2006/relationships/tags" Target="../tags/tag654.xml"/><Relationship Id="rId35" Type="http://schemas.openxmlformats.org/officeDocument/2006/relationships/tags" Target="../tags/tag655.xml"/><Relationship Id="rId36" Type="http://schemas.openxmlformats.org/officeDocument/2006/relationships/tags" Target="../tags/tag656.xml"/><Relationship Id="rId37" Type="http://schemas.openxmlformats.org/officeDocument/2006/relationships/tags" Target="../tags/tag657.xml"/><Relationship Id="rId38" Type="http://schemas.openxmlformats.org/officeDocument/2006/relationships/tags" Target="../tags/tag658.xml"/><Relationship Id="rId39" Type="http://schemas.openxmlformats.org/officeDocument/2006/relationships/tags" Target="../tags/tag659.xml"/><Relationship Id="rId70" Type="http://schemas.openxmlformats.org/officeDocument/2006/relationships/tags" Target="../tags/tag690.xml"/><Relationship Id="rId71" Type="http://schemas.openxmlformats.org/officeDocument/2006/relationships/slideLayout" Target="../slideLayouts/slideLayout2.xml"/><Relationship Id="rId72" Type="http://schemas.openxmlformats.org/officeDocument/2006/relationships/notesSlide" Target="../notesSlides/notesSlide10.xml"/><Relationship Id="rId20" Type="http://schemas.openxmlformats.org/officeDocument/2006/relationships/tags" Target="../tags/tag640.xml"/><Relationship Id="rId21" Type="http://schemas.openxmlformats.org/officeDocument/2006/relationships/tags" Target="../tags/tag641.xml"/><Relationship Id="rId22" Type="http://schemas.openxmlformats.org/officeDocument/2006/relationships/tags" Target="../tags/tag642.xml"/><Relationship Id="rId23" Type="http://schemas.openxmlformats.org/officeDocument/2006/relationships/tags" Target="../tags/tag643.xml"/><Relationship Id="rId24" Type="http://schemas.openxmlformats.org/officeDocument/2006/relationships/tags" Target="../tags/tag644.xml"/><Relationship Id="rId25" Type="http://schemas.openxmlformats.org/officeDocument/2006/relationships/tags" Target="../tags/tag645.xml"/><Relationship Id="rId26" Type="http://schemas.openxmlformats.org/officeDocument/2006/relationships/tags" Target="../tags/tag646.xml"/><Relationship Id="rId27" Type="http://schemas.openxmlformats.org/officeDocument/2006/relationships/tags" Target="../tags/tag647.xml"/><Relationship Id="rId28" Type="http://schemas.openxmlformats.org/officeDocument/2006/relationships/tags" Target="../tags/tag648.xml"/><Relationship Id="rId29" Type="http://schemas.openxmlformats.org/officeDocument/2006/relationships/tags" Target="../tags/tag649.xml"/><Relationship Id="rId73" Type="http://schemas.openxmlformats.org/officeDocument/2006/relationships/image" Target="../media/image4.png"/><Relationship Id="rId74" Type="http://schemas.openxmlformats.org/officeDocument/2006/relationships/image" Target="../media/image5.png"/><Relationship Id="rId75" Type="http://schemas.openxmlformats.org/officeDocument/2006/relationships/image" Target="../media/image2.png"/><Relationship Id="rId76" Type="http://schemas.openxmlformats.org/officeDocument/2006/relationships/image" Target="../media/image3.png"/><Relationship Id="rId60" Type="http://schemas.openxmlformats.org/officeDocument/2006/relationships/tags" Target="../tags/tag680.xml"/><Relationship Id="rId61" Type="http://schemas.openxmlformats.org/officeDocument/2006/relationships/tags" Target="../tags/tag681.xml"/><Relationship Id="rId62" Type="http://schemas.openxmlformats.org/officeDocument/2006/relationships/tags" Target="../tags/tag682.xml"/><Relationship Id="rId10" Type="http://schemas.openxmlformats.org/officeDocument/2006/relationships/tags" Target="../tags/tag630.xml"/><Relationship Id="rId11" Type="http://schemas.openxmlformats.org/officeDocument/2006/relationships/tags" Target="../tags/tag631.xml"/><Relationship Id="rId12" Type="http://schemas.openxmlformats.org/officeDocument/2006/relationships/tags" Target="../tags/tag632.xml"/></Relationships>
</file>

<file path=ppt/slides/_rels/slide26.xml.rels><?xml version="1.0" encoding="UTF-8" standalone="yes"?>
<Relationships xmlns="http://schemas.openxmlformats.org/package/2006/relationships"><Relationship Id="rId101" Type="http://schemas.openxmlformats.org/officeDocument/2006/relationships/tags" Target="../tags/tag791.xml"/><Relationship Id="rId102" Type="http://schemas.openxmlformats.org/officeDocument/2006/relationships/tags" Target="../tags/tag792.xml"/><Relationship Id="rId103" Type="http://schemas.openxmlformats.org/officeDocument/2006/relationships/tags" Target="../tags/tag793.xml"/><Relationship Id="rId104" Type="http://schemas.openxmlformats.org/officeDocument/2006/relationships/tags" Target="../tags/tag794.xml"/><Relationship Id="rId105" Type="http://schemas.openxmlformats.org/officeDocument/2006/relationships/tags" Target="../tags/tag795.xml"/><Relationship Id="rId106" Type="http://schemas.openxmlformats.org/officeDocument/2006/relationships/tags" Target="../tags/tag796.xml"/><Relationship Id="rId107" Type="http://schemas.openxmlformats.org/officeDocument/2006/relationships/tags" Target="../tags/tag797.xml"/><Relationship Id="rId1" Type="http://schemas.openxmlformats.org/officeDocument/2006/relationships/tags" Target="../tags/tag691.xml"/><Relationship Id="rId2" Type="http://schemas.openxmlformats.org/officeDocument/2006/relationships/tags" Target="../tags/tag692.xml"/><Relationship Id="rId3" Type="http://schemas.openxmlformats.org/officeDocument/2006/relationships/tags" Target="../tags/tag693.xml"/><Relationship Id="rId4" Type="http://schemas.openxmlformats.org/officeDocument/2006/relationships/tags" Target="../tags/tag694.xml"/><Relationship Id="rId5" Type="http://schemas.openxmlformats.org/officeDocument/2006/relationships/tags" Target="../tags/tag695.xml"/><Relationship Id="rId6" Type="http://schemas.openxmlformats.org/officeDocument/2006/relationships/tags" Target="../tags/tag696.xml"/><Relationship Id="rId7" Type="http://schemas.openxmlformats.org/officeDocument/2006/relationships/tags" Target="../tags/tag697.xml"/><Relationship Id="rId8" Type="http://schemas.openxmlformats.org/officeDocument/2006/relationships/tags" Target="../tags/tag698.xml"/><Relationship Id="rId9" Type="http://schemas.openxmlformats.org/officeDocument/2006/relationships/tags" Target="../tags/tag699.xml"/><Relationship Id="rId108" Type="http://schemas.openxmlformats.org/officeDocument/2006/relationships/tags" Target="../tags/tag798.xml"/><Relationship Id="rId109" Type="http://schemas.openxmlformats.org/officeDocument/2006/relationships/slideLayout" Target="../slideLayouts/slideLayout2.xml"/><Relationship Id="rId10" Type="http://schemas.openxmlformats.org/officeDocument/2006/relationships/tags" Target="../tags/tag700.xml"/><Relationship Id="rId11" Type="http://schemas.openxmlformats.org/officeDocument/2006/relationships/tags" Target="../tags/tag701.xml"/><Relationship Id="rId12" Type="http://schemas.openxmlformats.org/officeDocument/2006/relationships/tags" Target="../tags/tag702.xml"/><Relationship Id="rId13" Type="http://schemas.openxmlformats.org/officeDocument/2006/relationships/tags" Target="../tags/tag703.xml"/><Relationship Id="rId14" Type="http://schemas.openxmlformats.org/officeDocument/2006/relationships/tags" Target="../tags/tag704.xml"/><Relationship Id="rId15" Type="http://schemas.openxmlformats.org/officeDocument/2006/relationships/tags" Target="../tags/tag705.xml"/><Relationship Id="rId16" Type="http://schemas.openxmlformats.org/officeDocument/2006/relationships/tags" Target="../tags/tag706.xml"/><Relationship Id="rId17" Type="http://schemas.openxmlformats.org/officeDocument/2006/relationships/tags" Target="../tags/tag707.xml"/><Relationship Id="rId18" Type="http://schemas.openxmlformats.org/officeDocument/2006/relationships/tags" Target="../tags/tag708.xml"/><Relationship Id="rId19" Type="http://schemas.openxmlformats.org/officeDocument/2006/relationships/tags" Target="../tags/tag709.xml"/><Relationship Id="rId30" Type="http://schemas.openxmlformats.org/officeDocument/2006/relationships/tags" Target="../tags/tag720.xml"/><Relationship Id="rId31" Type="http://schemas.openxmlformats.org/officeDocument/2006/relationships/tags" Target="../tags/tag721.xml"/><Relationship Id="rId32" Type="http://schemas.openxmlformats.org/officeDocument/2006/relationships/tags" Target="../tags/tag722.xml"/><Relationship Id="rId33" Type="http://schemas.openxmlformats.org/officeDocument/2006/relationships/tags" Target="../tags/tag723.xml"/><Relationship Id="rId34" Type="http://schemas.openxmlformats.org/officeDocument/2006/relationships/tags" Target="../tags/tag724.xml"/><Relationship Id="rId35" Type="http://schemas.openxmlformats.org/officeDocument/2006/relationships/tags" Target="../tags/tag725.xml"/><Relationship Id="rId36" Type="http://schemas.openxmlformats.org/officeDocument/2006/relationships/tags" Target="../tags/tag726.xml"/><Relationship Id="rId37" Type="http://schemas.openxmlformats.org/officeDocument/2006/relationships/tags" Target="../tags/tag727.xml"/><Relationship Id="rId38" Type="http://schemas.openxmlformats.org/officeDocument/2006/relationships/tags" Target="../tags/tag728.xml"/><Relationship Id="rId39" Type="http://schemas.openxmlformats.org/officeDocument/2006/relationships/tags" Target="../tags/tag729.xml"/><Relationship Id="rId50" Type="http://schemas.openxmlformats.org/officeDocument/2006/relationships/tags" Target="../tags/tag740.xml"/><Relationship Id="rId51" Type="http://schemas.openxmlformats.org/officeDocument/2006/relationships/tags" Target="../tags/tag741.xml"/><Relationship Id="rId52" Type="http://schemas.openxmlformats.org/officeDocument/2006/relationships/tags" Target="../tags/tag742.xml"/><Relationship Id="rId53" Type="http://schemas.openxmlformats.org/officeDocument/2006/relationships/tags" Target="../tags/tag743.xml"/><Relationship Id="rId54" Type="http://schemas.openxmlformats.org/officeDocument/2006/relationships/tags" Target="../tags/tag744.xml"/><Relationship Id="rId55" Type="http://schemas.openxmlformats.org/officeDocument/2006/relationships/tags" Target="../tags/tag745.xml"/><Relationship Id="rId56" Type="http://schemas.openxmlformats.org/officeDocument/2006/relationships/tags" Target="../tags/tag746.xml"/><Relationship Id="rId57" Type="http://schemas.openxmlformats.org/officeDocument/2006/relationships/tags" Target="../tags/tag747.xml"/><Relationship Id="rId58" Type="http://schemas.openxmlformats.org/officeDocument/2006/relationships/tags" Target="../tags/tag748.xml"/><Relationship Id="rId59" Type="http://schemas.openxmlformats.org/officeDocument/2006/relationships/tags" Target="../tags/tag749.xml"/><Relationship Id="rId70" Type="http://schemas.openxmlformats.org/officeDocument/2006/relationships/tags" Target="../tags/tag760.xml"/><Relationship Id="rId71" Type="http://schemas.openxmlformats.org/officeDocument/2006/relationships/tags" Target="../tags/tag761.xml"/><Relationship Id="rId72" Type="http://schemas.openxmlformats.org/officeDocument/2006/relationships/tags" Target="../tags/tag762.xml"/><Relationship Id="rId73" Type="http://schemas.openxmlformats.org/officeDocument/2006/relationships/tags" Target="../tags/tag763.xml"/><Relationship Id="rId74" Type="http://schemas.openxmlformats.org/officeDocument/2006/relationships/tags" Target="../tags/tag764.xml"/><Relationship Id="rId75" Type="http://schemas.openxmlformats.org/officeDocument/2006/relationships/tags" Target="../tags/tag765.xml"/><Relationship Id="rId76" Type="http://schemas.openxmlformats.org/officeDocument/2006/relationships/tags" Target="../tags/tag766.xml"/><Relationship Id="rId77" Type="http://schemas.openxmlformats.org/officeDocument/2006/relationships/tags" Target="../tags/tag767.xml"/><Relationship Id="rId78" Type="http://schemas.openxmlformats.org/officeDocument/2006/relationships/tags" Target="../tags/tag768.xml"/><Relationship Id="rId79" Type="http://schemas.openxmlformats.org/officeDocument/2006/relationships/tags" Target="../tags/tag769.xml"/><Relationship Id="rId110" Type="http://schemas.openxmlformats.org/officeDocument/2006/relationships/image" Target="../media/image4.png"/><Relationship Id="rId90" Type="http://schemas.openxmlformats.org/officeDocument/2006/relationships/tags" Target="../tags/tag780.xml"/><Relationship Id="rId91" Type="http://schemas.openxmlformats.org/officeDocument/2006/relationships/tags" Target="../tags/tag781.xml"/><Relationship Id="rId92" Type="http://schemas.openxmlformats.org/officeDocument/2006/relationships/tags" Target="../tags/tag782.xml"/><Relationship Id="rId93" Type="http://schemas.openxmlformats.org/officeDocument/2006/relationships/tags" Target="../tags/tag783.xml"/><Relationship Id="rId94" Type="http://schemas.openxmlformats.org/officeDocument/2006/relationships/tags" Target="../tags/tag784.xml"/><Relationship Id="rId95" Type="http://schemas.openxmlformats.org/officeDocument/2006/relationships/tags" Target="../tags/tag785.xml"/><Relationship Id="rId96" Type="http://schemas.openxmlformats.org/officeDocument/2006/relationships/tags" Target="../tags/tag786.xml"/><Relationship Id="rId97" Type="http://schemas.openxmlformats.org/officeDocument/2006/relationships/tags" Target="../tags/tag787.xml"/><Relationship Id="rId98" Type="http://schemas.openxmlformats.org/officeDocument/2006/relationships/tags" Target="../tags/tag788.xml"/><Relationship Id="rId99" Type="http://schemas.openxmlformats.org/officeDocument/2006/relationships/tags" Target="../tags/tag789.xml"/><Relationship Id="rId111" Type="http://schemas.openxmlformats.org/officeDocument/2006/relationships/image" Target="../media/image5.png"/><Relationship Id="rId112" Type="http://schemas.openxmlformats.org/officeDocument/2006/relationships/image" Target="../media/image2.png"/><Relationship Id="rId113" Type="http://schemas.openxmlformats.org/officeDocument/2006/relationships/image" Target="../media/image3.png"/><Relationship Id="rId20" Type="http://schemas.openxmlformats.org/officeDocument/2006/relationships/tags" Target="../tags/tag710.xml"/><Relationship Id="rId21" Type="http://schemas.openxmlformats.org/officeDocument/2006/relationships/tags" Target="../tags/tag711.xml"/><Relationship Id="rId22" Type="http://schemas.openxmlformats.org/officeDocument/2006/relationships/tags" Target="../tags/tag712.xml"/><Relationship Id="rId23" Type="http://schemas.openxmlformats.org/officeDocument/2006/relationships/tags" Target="../tags/tag713.xml"/><Relationship Id="rId24" Type="http://schemas.openxmlformats.org/officeDocument/2006/relationships/tags" Target="../tags/tag714.xml"/><Relationship Id="rId25" Type="http://schemas.openxmlformats.org/officeDocument/2006/relationships/tags" Target="../tags/tag715.xml"/><Relationship Id="rId26" Type="http://schemas.openxmlformats.org/officeDocument/2006/relationships/tags" Target="../tags/tag716.xml"/><Relationship Id="rId27" Type="http://schemas.openxmlformats.org/officeDocument/2006/relationships/tags" Target="../tags/tag717.xml"/><Relationship Id="rId28" Type="http://schemas.openxmlformats.org/officeDocument/2006/relationships/tags" Target="../tags/tag718.xml"/><Relationship Id="rId29" Type="http://schemas.openxmlformats.org/officeDocument/2006/relationships/tags" Target="../tags/tag719.xml"/><Relationship Id="rId40" Type="http://schemas.openxmlformats.org/officeDocument/2006/relationships/tags" Target="../tags/tag730.xml"/><Relationship Id="rId41" Type="http://schemas.openxmlformats.org/officeDocument/2006/relationships/tags" Target="../tags/tag731.xml"/><Relationship Id="rId42" Type="http://schemas.openxmlformats.org/officeDocument/2006/relationships/tags" Target="../tags/tag732.xml"/><Relationship Id="rId43" Type="http://schemas.openxmlformats.org/officeDocument/2006/relationships/tags" Target="../tags/tag733.xml"/><Relationship Id="rId44" Type="http://schemas.openxmlformats.org/officeDocument/2006/relationships/tags" Target="../tags/tag734.xml"/><Relationship Id="rId45" Type="http://schemas.openxmlformats.org/officeDocument/2006/relationships/tags" Target="../tags/tag735.xml"/><Relationship Id="rId46" Type="http://schemas.openxmlformats.org/officeDocument/2006/relationships/tags" Target="../tags/tag736.xml"/><Relationship Id="rId47" Type="http://schemas.openxmlformats.org/officeDocument/2006/relationships/tags" Target="../tags/tag737.xml"/><Relationship Id="rId48" Type="http://schemas.openxmlformats.org/officeDocument/2006/relationships/tags" Target="../tags/tag738.xml"/><Relationship Id="rId49" Type="http://schemas.openxmlformats.org/officeDocument/2006/relationships/tags" Target="../tags/tag739.xml"/><Relationship Id="rId60" Type="http://schemas.openxmlformats.org/officeDocument/2006/relationships/tags" Target="../tags/tag750.xml"/><Relationship Id="rId61" Type="http://schemas.openxmlformats.org/officeDocument/2006/relationships/tags" Target="../tags/tag751.xml"/><Relationship Id="rId62" Type="http://schemas.openxmlformats.org/officeDocument/2006/relationships/tags" Target="../tags/tag752.xml"/><Relationship Id="rId63" Type="http://schemas.openxmlformats.org/officeDocument/2006/relationships/tags" Target="../tags/tag753.xml"/><Relationship Id="rId64" Type="http://schemas.openxmlformats.org/officeDocument/2006/relationships/tags" Target="../tags/tag754.xml"/><Relationship Id="rId65" Type="http://schemas.openxmlformats.org/officeDocument/2006/relationships/tags" Target="../tags/tag755.xml"/><Relationship Id="rId66" Type="http://schemas.openxmlformats.org/officeDocument/2006/relationships/tags" Target="../tags/tag756.xml"/><Relationship Id="rId67" Type="http://schemas.openxmlformats.org/officeDocument/2006/relationships/tags" Target="../tags/tag757.xml"/><Relationship Id="rId68" Type="http://schemas.openxmlformats.org/officeDocument/2006/relationships/tags" Target="../tags/tag758.xml"/><Relationship Id="rId69" Type="http://schemas.openxmlformats.org/officeDocument/2006/relationships/tags" Target="../tags/tag759.xml"/><Relationship Id="rId100" Type="http://schemas.openxmlformats.org/officeDocument/2006/relationships/tags" Target="../tags/tag790.xml"/><Relationship Id="rId80" Type="http://schemas.openxmlformats.org/officeDocument/2006/relationships/tags" Target="../tags/tag770.xml"/><Relationship Id="rId81" Type="http://schemas.openxmlformats.org/officeDocument/2006/relationships/tags" Target="../tags/tag771.xml"/><Relationship Id="rId82" Type="http://schemas.openxmlformats.org/officeDocument/2006/relationships/tags" Target="../tags/tag772.xml"/><Relationship Id="rId83" Type="http://schemas.openxmlformats.org/officeDocument/2006/relationships/tags" Target="../tags/tag773.xml"/><Relationship Id="rId84" Type="http://schemas.openxmlformats.org/officeDocument/2006/relationships/tags" Target="../tags/tag774.xml"/><Relationship Id="rId85" Type="http://schemas.openxmlformats.org/officeDocument/2006/relationships/tags" Target="../tags/tag775.xml"/><Relationship Id="rId86" Type="http://schemas.openxmlformats.org/officeDocument/2006/relationships/tags" Target="../tags/tag776.xml"/><Relationship Id="rId87" Type="http://schemas.openxmlformats.org/officeDocument/2006/relationships/tags" Target="../tags/tag777.xml"/><Relationship Id="rId88" Type="http://schemas.openxmlformats.org/officeDocument/2006/relationships/tags" Target="../tags/tag778.xml"/><Relationship Id="rId89" Type="http://schemas.openxmlformats.org/officeDocument/2006/relationships/tags" Target="../tags/tag779.xml"/></Relationships>
</file>

<file path=ppt/slides/_rels/slide27.xml.rels><?xml version="1.0" encoding="UTF-8" standalone="yes"?>
<Relationships xmlns="http://schemas.openxmlformats.org/package/2006/relationships"><Relationship Id="rId10" Type="http://schemas.openxmlformats.org/officeDocument/2006/relationships/tags" Target="../tags/tag808.xml"/><Relationship Id="rId11" Type="http://schemas.openxmlformats.org/officeDocument/2006/relationships/tags" Target="../tags/tag809.xml"/><Relationship Id="rId12" Type="http://schemas.openxmlformats.org/officeDocument/2006/relationships/tags" Target="../tags/tag810.xml"/><Relationship Id="rId13" Type="http://schemas.openxmlformats.org/officeDocument/2006/relationships/tags" Target="../tags/tag811.xml"/><Relationship Id="rId14" Type="http://schemas.openxmlformats.org/officeDocument/2006/relationships/tags" Target="../tags/tag812.xml"/><Relationship Id="rId15" Type="http://schemas.openxmlformats.org/officeDocument/2006/relationships/tags" Target="../tags/tag813.xml"/><Relationship Id="rId16" Type="http://schemas.openxmlformats.org/officeDocument/2006/relationships/tags" Target="../tags/tag814.xml"/><Relationship Id="rId17" Type="http://schemas.openxmlformats.org/officeDocument/2006/relationships/tags" Target="../tags/tag815.xml"/><Relationship Id="rId18" Type="http://schemas.openxmlformats.org/officeDocument/2006/relationships/tags" Target="../tags/tag816.xml"/><Relationship Id="rId19" Type="http://schemas.openxmlformats.org/officeDocument/2006/relationships/tags" Target="../tags/tag817.xml"/><Relationship Id="rId60" Type="http://schemas.openxmlformats.org/officeDocument/2006/relationships/tags" Target="../tags/tag858.xml"/><Relationship Id="rId61" Type="http://schemas.openxmlformats.org/officeDocument/2006/relationships/tags" Target="../tags/tag859.xml"/><Relationship Id="rId62" Type="http://schemas.openxmlformats.org/officeDocument/2006/relationships/tags" Target="../tags/tag860.xml"/><Relationship Id="rId63" Type="http://schemas.openxmlformats.org/officeDocument/2006/relationships/tags" Target="../tags/tag861.xml"/><Relationship Id="rId64" Type="http://schemas.openxmlformats.org/officeDocument/2006/relationships/tags" Target="../tags/tag862.xml"/><Relationship Id="rId65" Type="http://schemas.openxmlformats.org/officeDocument/2006/relationships/tags" Target="../tags/tag863.xml"/><Relationship Id="rId66" Type="http://schemas.openxmlformats.org/officeDocument/2006/relationships/tags" Target="../tags/tag864.xml"/><Relationship Id="rId67" Type="http://schemas.openxmlformats.org/officeDocument/2006/relationships/tags" Target="../tags/tag865.xml"/><Relationship Id="rId68" Type="http://schemas.openxmlformats.org/officeDocument/2006/relationships/tags" Target="../tags/tag866.xml"/><Relationship Id="rId69" Type="http://schemas.openxmlformats.org/officeDocument/2006/relationships/tags" Target="../tags/tag867.xml"/><Relationship Id="rId120" Type="http://schemas.openxmlformats.org/officeDocument/2006/relationships/tags" Target="../tags/tag918.xml"/><Relationship Id="rId121" Type="http://schemas.openxmlformats.org/officeDocument/2006/relationships/tags" Target="../tags/tag919.xml"/><Relationship Id="rId122" Type="http://schemas.openxmlformats.org/officeDocument/2006/relationships/tags" Target="../tags/tag920.xml"/><Relationship Id="rId123" Type="http://schemas.openxmlformats.org/officeDocument/2006/relationships/tags" Target="../tags/tag921.xml"/><Relationship Id="rId124" Type="http://schemas.openxmlformats.org/officeDocument/2006/relationships/tags" Target="../tags/tag922.xml"/><Relationship Id="rId125" Type="http://schemas.openxmlformats.org/officeDocument/2006/relationships/slideLayout" Target="../slideLayouts/slideLayout6.xml"/><Relationship Id="rId126" Type="http://schemas.openxmlformats.org/officeDocument/2006/relationships/notesSlide" Target="../notesSlides/notesSlide11.xml"/><Relationship Id="rId127" Type="http://schemas.openxmlformats.org/officeDocument/2006/relationships/image" Target="../media/image4.png"/><Relationship Id="rId128" Type="http://schemas.openxmlformats.org/officeDocument/2006/relationships/image" Target="../media/image5.png"/><Relationship Id="rId129" Type="http://schemas.openxmlformats.org/officeDocument/2006/relationships/image" Target="../media/image2.png"/><Relationship Id="rId40" Type="http://schemas.openxmlformats.org/officeDocument/2006/relationships/tags" Target="../tags/tag838.xml"/><Relationship Id="rId41" Type="http://schemas.openxmlformats.org/officeDocument/2006/relationships/tags" Target="../tags/tag839.xml"/><Relationship Id="rId42" Type="http://schemas.openxmlformats.org/officeDocument/2006/relationships/tags" Target="../tags/tag840.xml"/><Relationship Id="rId90" Type="http://schemas.openxmlformats.org/officeDocument/2006/relationships/tags" Target="../tags/tag888.xml"/><Relationship Id="rId91" Type="http://schemas.openxmlformats.org/officeDocument/2006/relationships/tags" Target="../tags/tag889.xml"/><Relationship Id="rId92" Type="http://schemas.openxmlformats.org/officeDocument/2006/relationships/tags" Target="../tags/tag890.xml"/><Relationship Id="rId93" Type="http://schemas.openxmlformats.org/officeDocument/2006/relationships/tags" Target="../tags/tag891.xml"/><Relationship Id="rId94" Type="http://schemas.openxmlformats.org/officeDocument/2006/relationships/tags" Target="../tags/tag892.xml"/><Relationship Id="rId95" Type="http://schemas.openxmlformats.org/officeDocument/2006/relationships/tags" Target="../tags/tag893.xml"/><Relationship Id="rId96" Type="http://schemas.openxmlformats.org/officeDocument/2006/relationships/tags" Target="../tags/tag894.xml"/><Relationship Id="rId101" Type="http://schemas.openxmlformats.org/officeDocument/2006/relationships/tags" Target="../tags/tag899.xml"/><Relationship Id="rId102" Type="http://schemas.openxmlformats.org/officeDocument/2006/relationships/tags" Target="../tags/tag900.xml"/><Relationship Id="rId103" Type="http://schemas.openxmlformats.org/officeDocument/2006/relationships/tags" Target="../tags/tag901.xml"/><Relationship Id="rId104" Type="http://schemas.openxmlformats.org/officeDocument/2006/relationships/tags" Target="../tags/tag902.xml"/><Relationship Id="rId105" Type="http://schemas.openxmlformats.org/officeDocument/2006/relationships/tags" Target="../tags/tag903.xml"/><Relationship Id="rId106" Type="http://schemas.openxmlformats.org/officeDocument/2006/relationships/tags" Target="../tags/tag904.xml"/><Relationship Id="rId107" Type="http://schemas.openxmlformats.org/officeDocument/2006/relationships/tags" Target="../tags/tag905.xml"/><Relationship Id="rId108" Type="http://schemas.openxmlformats.org/officeDocument/2006/relationships/tags" Target="../tags/tag906.xml"/><Relationship Id="rId109" Type="http://schemas.openxmlformats.org/officeDocument/2006/relationships/tags" Target="../tags/tag907.xml"/><Relationship Id="rId97" Type="http://schemas.openxmlformats.org/officeDocument/2006/relationships/tags" Target="../tags/tag895.xml"/><Relationship Id="rId98" Type="http://schemas.openxmlformats.org/officeDocument/2006/relationships/tags" Target="../tags/tag896.xml"/><Relationship Id="rId99" Type="http://schemas.openxmlformats.org/officeDocument/2006/relationships/tags" Target="../tags/tag897.xml"/><Relationship Id="rId43" Type="http://schemas.openxmlformats.org/officeDocument/2006/relationships/tags" Target="../tags/tag841.xml"/><Relationship Id="rId44" Type="http://schemas.openxmlformats.org/officeDocument/2006/relationships/tags" Target="../tags/tag842.xml"/><Relationship Id="rId45" Type="http://schemas.openxmlformats.org/officeDocument/2006/relationships/tags" Target="../tags/tag843.xml"/><Relationship Id="rId46" Type="http://schemas.openxmlformats.org/officeDocument/2006/relationships/tags" Target="../tags/tag844.xml"/><Relationship Id="rId47" Type="http://schemas.openxmlformats.org/officeDocument/2006/relationships/tags" Target="../tags/tag845.xml"/><Relationship Id="rId48" Type="http://schemas.openxmlformats.org/officeDocument/2006/relationships/tags" Target="../tags/tag846.xml"/><Relationship Id="rId49" Type="http://schemas.openxmlformats.org/officeDocument/2006/relationships/tags" Target="../tags/tag847.xml"/><Relationship Id="rId100" Type="http://schemas.openxmlformats.org/officeDocument/2006/relationships/tags" Target="../tags/tag898.xml"/><Relationship Id="rId20" Type="http://schemas.openxmlformats.org/officeDocument/2006/relationships/tags" Target="../tags/tag818.xml"/><Relationship Id="rId21" Type="http://schemas.openxmlformats.org/officeDocument/2006/relationships/tags" Target="../tags/tag819.xml"/><Relationship Id="rId22" Type="http://schemas.openxmlformats.org/officeDocument/2006/relationships/tags" Target="../tags/tag820.xml"/><Relationship Id="rId70" Type="http://schemas.openxmlformats.org/officeDocument/2006/relationships/tags" Target="../tags/tag868.xml"/><Relationship Id="rId71" Type="http://schemas.openxmlformats.org/officeDocument/2006/relationships/tags" Target="../tags/tag869.xml"/><Relationship Id="rId72" Type="http://schemas.openxmlformats.org/officeDocument/2006/relationships/tags" Target="../tags/tag870.xml"/><Relationship Id="rId73" Type="http://schemas.openxmlformats.org/officeDocument/2006/relationships/tags" Target="../tags/tag871.xml"/><Relationship Id="rId74" Type="http://schemas.openxmlformats.org/officeDocument/2006/relationships/tags" Target="../tags/tag872.xml"/><Relationship Id="rId75" Type="http://schemas.openxmlformats.org/officeDocument/2006/relationships/tags" Target="../tags/tag873.xml"/><Relationship Id="rId76" Type="http://schemas.openxmlformats.org/officeDocument/2006/relationships/tags" Target="../tags/tag874.xml"/><Relationship Id="rId77" Type="http://schemas.openxmlformats.org/officeDocument/2006/relationships/tags" Target="../tags/tag875.xml"/><Relationship Id="rId78" Type="http://schemas.openxmlformats.org/officeDocument/2006/relationships/tags" Target="../tags/tag876.xml"/><Relationship Id="rId79" Type="http://schemas.openxmlformats.org/officeDocument/2006/relationships/tags" Target="../tags/tag877.xml"/><Relationship Id="rId23" Type="http://schemas.openxmlformats.org/officeDocument/2006/relationships/tags" Target="../tags/tag821.xml"/><Relationship Id="rId24" Type="http://schemas.openxmlformats.org/officeDocument/2006/relationships/tags" Target="../tags/tag822.xml"/><Relationship Id="rId25" Type="http://schemas.openxmlformats.org/officeDocument/2006/relationships/tags" Target="../tags/tag823.xml"/><Relationship Id="rId26" Type="http://schemas.openxmlformats.org/officeDocument/2006/relationships/tags" Target="../tags/tag824.xml"/><Relationship Id="rId27" Type="http://schemas.openxmlformats.org/officeDocument/2006/relationships/tags" Target="../tags/tag825.xml"/><Relationship Id="rId28" Type="http://schemas.openxmlformats.org/officeDocument/2006/relationships/tags" Target="../tags/tag826.xml"/><Relationship Id="rId29" Type="http://schemas.openxmlformats.org/officeDocument/2006/relationships/tags" Target="../tags/tag827.xml"/><Relationship Id="rId130" Type="http://schemas.openxmlformats.org/officeDocument/2006/relationships/image" Target="../media/image3.png"/><Relationship Id="rId1" Type="http://schemas.openxmlformats.org/officeDocument/2006/relationships/tags" Target="../tags/tag799.xml"/><Relationship Id="rId2" Type="http://schemas.openxmlformats.org/officeDocument/2006/relationships/tags" Target="../tags/tag800.xml"/><Relationship Id="rId3" Type="http://schemas.openxmlformats.org/officeDocument/2006/relationships/tags" Target="../tags/tag801.xml"/><Relationship Id="rId4" Type="http://schemas.openxmlformats.org/officeDocument/2006/relationships/tags" Target="../tags/tag802.xml"/><Relationship Id="rId5" Type="http://schemas.openxmlformats.org/officeDocument/2006/relationships/tags" Target="../tags/tag803.xml"/><Relationship Id="rId6" Type="http://schemas.openxmlformats.org/officeDocument/2006/relationships/tags" Target="../tags/tag804.xml"/><Relationship Id="rId7" Type="http://schemas.openxmlformats.org/officeDocument/2006/relationships/tags" Target="../tags/tag805.xml"/><Relationship Id="rId8" Type="http://schemas.openxmlformats.org/officeDocument/2006/relationships/tags" Target="../tags/tag806.xml"/><Relationship Id="rId9" Type="http://schemas.openxmlformats.org/officeDocument/2006/relationships/tags" Target="../tags/tag807.xml"/><Relationship Id="rId50" Type="http://schemas.openxmlformats.org/officeDocument/2006/relationships/tags" Target="../tags/tag848.xml"/><Relationship Id="rId51" Type="http://schemas.openxmlformats.org/officeDocument/2006/relationships/tags" Target="../tags/tag849.xml"/><Relationship Id="rId52" Type="http://schemas.openxmlformats.org/officeDocument/2006/relationships/tags" Target="../tags/tag850.xml"/><Relationship Id="rId53" Type="http://schemas.openxmlformats.org/officeDocument/2006/relationships/tags" Target="../tags/tag851.xml"/><Relationship Id="rId54" Type="http://schemas.openxmlformats.org/officeDocument/2006/relationships/tags" Target="../tags/tag852.xml"/><Relationship Id="rId55" Type="http://schemas.openxmlformats.org/officeDocument/2006/relationships/tags" Target="../tags/tag853.xml"/><Relationship Id="rId56" Type="http://schemas.openxmlformats.org/officeDocument/2006/relationships/tags" Target="../tags/tag854.xml"/><Relationship Id="rId57" Type="http://schemas.openxmlformats.org/officeDocument/2006/relationships/tags" Target="../tags/tag855.xml"/><Relationship Id="rId58" Type="http://schemas.openxmlformats.org/officeDocument/2006/relationships/tags" Target="../tags/tag856.xml"/><Relationship Id="rId59" Type="http://schemas.openxmlformats.org/officeDocument/2006/relationships/tags" Target="../tags/tag857.xml"/><Relationship Id="rId110" Type="http://schemas.openxmlformats.org/officeDocument/2006/relationships/tags" Target="../tags/tag908.xml"/><Relationship Id="rId111" Type="http://schemas.openxmlformats.org/officeDocument/2006/relationships/tags" Target="../tags/tag909.xml"/><Relationship Id="rId112" Type="http://schemas.openxmlformats.org/officeDocument/2006/relationships/tags" Target="../tags/tag910.xml"/><Relationship Id="rId113" Type="http://schemas.openxmlformats.org/officeDocument/2006/relationships/tags" Target="../tags/tag911.xml"/><Relationship Id="rId114" Type="http://schemas.openxmlformats.org/officeDocument/2006/relationships/tags" Target="../tags/tag912.xml"/><Relationship Id="rId115" Type="http://schemas.openxmlformats.org/officeDocument/2006/relationships/tags" Target="../tags/tag913.xml"/><Relationship Id="rId116" Type="http://schemas.openxmlformats.org/officeDocument/2006/relationships/tags" Target="../tags/tag914.xml"/><Relationship Id="rId117" Type="http://schemas.openxmlformats.org/officeDocument/2006/relationships/tags" Target="../tags/tag915.xml"/><Relationship Id="rId118" Type="http://schemas.openxmlformats.org/officeDocument/2006/relationships/tags" Target="../tags/tag916.xml"/><Relationship Id="rId119" Type="http://schemas.openxmlformats.org/officeDocument/2006/relationships/tags" Target="../tags/tag917.xml"/><Relationship Id="rId30" Type="http://schemas.openxmlformats.org/officeDocument/2006/relationships/tags" Target="../tags/tag828.xml"/><Relationship Id="rId31" Type="http://schemas.openxmlformats.org/officeDocument/2006/relationships/tags" Target="../tags/tag829.xml"/><Relationship Id="rId32" Type="http://schemas.openxmlformats.org/officeDocument/2006/relationships/tags" Target="../tags/tag830.xml"/><Relationship Id="rId33" Type="http://schemas.openxmlformats.org/officeDocument/2006/relationships/tags" Target="../tags/tag831.xml"/><Relationship Id="rId34" Type="http://schemas.openxmlformats.org/officeDocument/2006/relationships/tags" Target="../tags/tag832.xml"/><Relationship Id="rId35" Type="http://schemas.openxmlformats.org/officeDocument/2006/relationships/tags" Target="../tags/tag833.xml"/><Relationship Id="rId36" Type="http://schemas.openxmlformats.org/officeDocument/2006/relationships/tags" Target="../tags/tag834.xml"/><Relationship Id="rId37" Type="http://schemas.openxmlformats.org/officeDocument/2006/relationships/tags" Target="../tags/tag835.xml"/><Relationship Id="rId38" Type="http://schemas.openxmlformats.org/officeDocument/2006/relationships/tags" Target="../tags/tag836.xml"/><Relationship Id="rId39" Type="http://schemas.openxmlformats.org/officeDocument/2006/relationships/tags" Target="../tags/tag837.xml"/><Relationship Id="rId80" Type="http://schemas.openxmlformats.org/officeDocument/2006/relationships/tags" Target="../tags/tag878.xml"/><Relationship Id="rId81" Type="http://schemas.openxmlformats.org/officeDocument/2006/relationships/tags" Target="../tags/tag879.xml"/><Relationship Id="rId82" Type="http://schemas.openxmlformats.org/officeDocument/2006/relationships/tags" Target="../tags/tag880.xml"/><Relationship Id="rId83" Type="http://schemas.openxmlformats.org/officeDocument/2006/relationships/tags" Target="../tags/tag881.xml"/><Relationship Id="rId84" Type="http://schemas.openxmlformats.org/officeDocument/2006/relationships/tags" Target="../tags/tag882.xml"/><Relationship Id="rId85" Type="http://schemas.openxmlformats.org/officeDocument/2006/relationships/tags" Target="../tags/tag883.xml"/><Relationship Id="rId86" Type="http://schemas.openxmlformats.org/officeDocument/2006/relationships/tags" Target="../tags/tag884.xml"/><Relationship Id="rId87" Type="http://schemas.openxmlformats.org/officeDocument/2006/relationships/tags" Target="../tags/tag885.xml"/><Relationship Id="rId88" Type="http://schemas.openxmlformats.org/officeDocument/2006/relationships/tags" Target="../tags/tag886.xml"/><Relationship Id="rId89" Type="http://schemas.openxmlformats.org/officeDocument/2006/relationships/tags" Target="../tags/tag88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935.xml"/><Relationship Id="rId14" Type="http://schemas.openxmlformats.org/officeDocument/2006/relationships/tags" Target="../tags/tag936.xml"/><Relationship Id="rId15" Type="http://schemas.openxmlformats.org/officeDocument/2006/relationships/tags" Target="../tags/tag937.xml"/><Relationship Id="rId16" Type="http://schemas.openxmlformats.org/officeDocument/2006/relationships/tags" Target="../tags/tag938.xml"/><Relationship Id="rId17" Type="http://schemas.openxmlformats.org/officeDocument/2006/relationships/tags" Target="../tags/tag939.xml"/><Relationship Id="rId18" Type="http://schemas.openxmlformats.org/officeDocument/2006/relationships/tags" Target="../tags/tag940.xml"/><Relationship Id="rId19" Type="http://schemas.openxmlformats.org/officeDocument/2006/relationships/tags" Target="../tags/tag941.xml"/><Relationship Id="rId63" Type="http://schemas.openxmlformats.org/officeDocument/2006/relationships/tags" Target="../tags/tag985.xml"/><Relationship Id="rId64" Type="http://schemas.openxmlformats.org/officeDocument/2006/relationships/tags" Target="../tags/tag986.xml"/><Relationship Id="rId65" Type="http://schemas.openxmlformats.org/officeDocument/2006/relationships/tags" Target="../tags/tag987.xml"/><Relationship Id="rId66" Type="http://schemas.openxmlformats.org/officeDocument/2006/relationships/tags" Target="../tags/tag988.xml"/><Relationship Id="rId67" Type="http://schemas.openxmlformats.org/officeDocument/2006/relationships/tags" Target="../tags/tag989.xml"/><Relationship Id="rId68" Type="http://schemas.openxmlformats.org/officeDocument/2006/relationships/tags" Target="../tags/tag990.xml"/><Relationship Id="rId69" Type="http://schemas.openxmlformats.org/officeDocument/2006/relationships/tags" Target="../tags/tag991.xml"/><Relationship Id="rId50" Type="http://schemas.openxmlformats.org/officeDocument/2006/relationships/tags" Target="../tags/tag972.xml"/><Relationship Id="rId51" Type="http://schemas.openxmlformats.org/officeDocument/2006/relationships/tags" Target="../tags/tag973.xml"/><Relationship Id="rId52" Type="http://schemas.openxmlformats.org/officeDocument/2006/relationships/tags" Target="../tags/tag974.xml"/><Relationship Id="rId53" Type="http://schemas.openxmlformats.org/officeDocument/2006/relationships/tags" Target="../tags/tag975.xml"/><Relationship Id="rId54" Type="http://schemas.openxmlformats.org/officeDocument/2006/relationships/tags" Target="../tags/tag976.xml"/><Relationship Id="rId55" Type="http://schemas.openxmlformats.org/officeDocument/2006/relationships/tags" Target="../tags/tag977.xml"/><Relationship Id="rId56" Type="http://schemas.openxmlformats.org/officeDocument/2006/relationships/tags" Target="../tags/tag978.xml"/><Relationship Id="rId57" Type="http://schemas.openxmlformats.org/officeDocument/2006/relationships/tags" Target="../tags/tag979.xml"/><Relationship Id="rId58" Type="http://schemas.openxmlformats.org/officeDocument/2006/relationships/tags" Target="../tags/tag980.xml"/><Relationship Id="rId59" Type="http://schemas.openxmlformats.org/officeDocument/2006/relationships/tags" Target="../tags/tag981.xml"/><Relationship Id="rId40" Type="http://schemas.openxmlformats.org/officeDocument/2006/relationships/tags" Target="../tags/tag962.xml"/><Relationship Id="rId41" Type="http://schemas.openxmlformats.org/officeDocument/2006/relationships/tags" Target="../tags/tag963.xml"/><Relationship Id="rId42" Type="http://schemas.openxmlformats.org/officeDocument/2006/relationships/tags" Target="../tags/tag964.xml"/><Relationship Id="rId43" Type="http://schemas.openxmlformats.org/officeDocument/2006/relationships/tags" Target="../tags/tag965.xml"/><Relationship Id="rId44" Type="http://schemas.openxmlformats.org/officeDocument/2006/relationships/tags" Target="../tags/tag966.xml"/><Relationship Id="rId45" Type="http://schemas.openxmlformats.org/officeDocument/2006/relationships/tags" Target="../tags/tag967.xml"/><Relationship Id="rId46" Type="http://schemas.openxmlformats.org/officeDocument/2006/relationships/tags" Target="../tags/tag968.xml"/><Relationship Id="rId47" Type="http://schemas.openxmlformats.org/officeDocument/2006/relationships/tags" Target="../tags/tag969.xml"/><Relationship Id="rId48" Type="http://schemas.openxmlformats.org/officeDocument/2006/relationships/tags" Target="../tags/tag970.xml"/><Relationship Id="rId49" Type="http://schemas.openxmlformats.org/officeDocument/2006/relationships/tags" Target="../tags/tag971.xml"/><Relationship Id="rId1" Type="http://schemas.openxmlformats.org/officeDocument/2006/relationships/tags" Target="../tags/tag923.xml"/><Relationship Id="rId2" Type="http://schemas.openxmlformats.org/officeDocument/2006/relationships/tags" Target="../tags/tag924.xml"/><Relationship Id="rId3" Type="http://schemas.openxmlformats.org/officeDocument/2006/relationships/tags" Target="../tags/tag925.xml"/><Relationship Id="rId4" Type="http://schemas.openxmlformats.org/officeDocument/2006/relationships/tags" Target="../tags/tag926.xml"/><Relationship Id="rId5" Type="http://schemas.openxmlformats.org/officeDocument/2006/relationships/tags" Target="../tags/tag927.xml"/><Relationship Id="rId6" Type="http://schemas.openxmlformats.org/officeDocument/2006/relationships/tags" Target="../tags/tag928.xml"/><Relationship Id="rId7" Type="http://schemas.openxmlformats.org/officeDocument/2006/relationships/tags" Target="../tags/tag929.xml"/><Relationship Id="rId8" Type="http://schemas.openxmlformats.org/officeDocument/2006/relationships/tags" Target="../tags/tag930.xml"/><Relationship Id="rId9" Type="http://schemas.openxmlformats.org/officeDocument/2006/relationships/tags" Target="../tags/tag931.xml"/><Relationship Id="rId30" Type="http://schemas.openxmlformats.org/officeDocument/2006/relationships/tags" Target="../tags/tag952.xml"/><Relationship Id="rId31" Type="http://schemas.openxmlformats.org/officeDocument/2006/relationships/tags" Target="../tags/tag953.xml"/><Relationship Id="rId32" Type="http://schemas.openxmlformats.org/officeDocument/2006/relationships/tags" Target="../tags/tag954.xml"/><Relationship Id="rId33" Type="http://schemas.openxmlformats.org/officeDocument/2006/relationships/tags" Target="../tags/tag955.xml"/><Relationship Id="rId34" Type="http://schemas.openxmlformats.org/officeDocument/2006/relationships/tags" Target="../tags/tag956.xml"/><Relationship Id="rId35" Type="http://schemas.openxmlformats.org/officeDocument/2006/relationships/tags" Target="../tags/tag957.xml"/><Relationship Id="rId36" Type="http://schemas.openxmlformats.org/officeDocument/2006/relationships/tags" Target="../tags/tag958.xml"/><Relationship Id="rId37" Type="http://schemas.openxmlformats.org/officeDocument/2006/relationships/tags" Target="../tags/tag959.xml"/><Relationship Id="rId38" Type="http://schemas.openxmlformats.org/officeDocument/2006/relationships/tags" Target="../tags/tag960.xml"/><Relationship Id="rId39" Type="http://schemas.openxmlformats.org/officeDocument/2006/relationships/tags" Target="../tags/tag961.xml"/><Relationship Id="rId80" Type="http://schemas.openxmlformats.org/officeDocument/2006/relationships/image" Target="../media/image2.png"/><Relationship Id="rId81" Type="http://schemas.openxmlformats.org/officeDocument/2006/relationships/image" Target="../media/image3.png"/><Relationship Id="rId70" Type="http://schemas.openxmlformats.org/officeDocument/2006/relationships/tags" Target="../tags/tag992.xml"/><Relationship Id="rId71" Type="http://schemas.openxmlformats.org/officeDocument/2006/relationships/tags" Target="../tags/tag993.xml"/><Relationship Id="rId72" Type="http://schemas.openxmlformats.org/officeDocument/2006/relationships/tags" Target="../tags/tag994.xml"/><Relationship Id="rId20" Type="http://schemas.openxmlformats.org/officeDocument/2006/relationships/tags" Target="../tags/tag942.xml"/><Relationship Id="rId21" Type="http://schemas.openxmlformats.org/officeDocument/2006/relationships/tags" Target="../tags/tag943.xml"/><Relationship Id="rId22" Type="http://schemas.openxmlformats.org/officeDocument/2006/relationships/tags" Target="../tags/tag944.xml"/><Relationship Id="rId23" Type="http://schemas.openxmlformats.org/officeDocument/2006/relationships/tags" Target="../tags/tag945.xml"/><Relationship Id="rId24" Type="http://schemas.openxmlformats.org/officeDocument/2006/relationships/tags" Target="../tags/tag946.xml"/><Relationship Id="rId25" Type="http://schemas.openxmlformats.org/officeDocument/2006/relationships/tags" Target="../tags/tag947.xml"/><Relationship Id="rId26" Type="http://schemas.openxmlformats.org/officeDocument/2006/relationships/tags" Target="../tags/tag948.xml"/><Relationship Id="rId27" Type="http://schemas.openxmlformats.org/officeDocument/2006/relationships/tags" Target="../tags/tag949.xml"/><Relationship Id="rId28" Type="http://schemas.openxmlformats.org/officeDocument/2006/relationships/tags" Target="../tags/tag950.xml"/><Relationship Id="rId29" Type="http://schemas.openxmlformats.org/officeDocument/2006/relationships/tags" Target="../tags/tag951.xml"/><Relationship Id="rId73" Type="http://schemas.openxmlformats.org/officeDocument/2006/relationships/tags" Target="../tags/tag995.xml"/><Relationship Id="rId74" Type="http://schemas.openxmlformats.org/officeDocument/2006/relationships/tags" Target="../tags/tag996.xml"/><Relationship Id="rId75" Type="http://schemas.openxmlformats.org/officeDocument/2006/relationships/tags" Target="../tags/tag997.xml"/><Relationship Id="rId76" Type="http://schemas.openxmlformats.org/officeDocument/2006/relationships/slideLayout" Target="../slideLayouts/slideLayout6.xml"/><Relationship Id="rId77" Type="http://schemas.openxmlformats.org/officeDocument/2006/relationships/notesSlide" Target="../notesSlides/notesSlide12.xml"/><Relationship Id="rId78" Type="http://schemas.openxmlformats.org/officeDocument/2006/relationships/image" Target="../media/image4.png"/><Relationship Id="rId79" Type="http://schemas.openxmlformats.org/officeDocument/2006/relationships/image" Target="../media/image5.png"/><Relationship Id="rId60" Type="http://schemas.openxmlformats.org/officeDocument/2006/relationships/tags" Target="../tags/tag982.xml"/><Relationship Id="rId61" Type="http://schemas.openxmlformats.org/officeDocument/2006/relationships/tags" Target="../tags/tag983.xml"/><Relationship Id="rId62" Type="http://schemas.openxmlformats.org/officeDocument/2006/relationships/tags" Target="../tags/tag984.xml"/><Relationship Id="rId10" Type="http://schemas.openxmlformats.org/officeDocument/2006/relationships/tags" Target="../tags/tag932.xml"/><Relationship Id="rId11" Type="http://schemas.openxmlformats.org/officeDocument/2006/relationships/tags" Target="../tags/tag933.xml"/><Relationship Id="rId12" Type="http://schemas.openxmlformats.org/officeDocument/2006/relationships/tags" Target="../tags/tag934.xml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tags" Target="../tags/tag1017.xml"/><Relationship Id="rId21" Type="http://schemas.openxmlformats.org/officeDocument/2006/relationships/tags" Target="../tags/tag1018.xml"/><Relationship Id="rId22" Type="http://schemas.openxmlformats.org/officeDocument/2006/relationships/tags" Target="../tags/tag1019.xml"/><Relationship Id="rId23" Type="http://schemas.openxmlformats.org/officeDocument/2006/relationships/tags" Target="../tags/tag1020.xml"/><Relationship Id="rId24" Type="http://schemas.openxmlformats.org/officeDocument/2006/relationships/tags" Target="../tags/tag1021.xml"/><Relationship Id="rId25" Type="http://schemas.openxmlformats.org/officeDocument/2006/relationships/tags" Target="../tags/tag1022.xml"/><Relationship Id="rId26" Type="http://schemas.openxmlformats.org/officeDocument/2006/relationships/tags" Target="../tags/tag1023.xml"/><Relationship Id="rId27" Type="http://schemas.openxmlformats.org/officeDocument/2006/relationships/tags" Target="../tags/tag1024.xml"/><Relationship Id="rId28" Type="http://schemas.openxmlformats.org/officeDocument/2006/relationships/tags" Target="../tags/tag1025.xml"/><Relationship Id="rId29" Type="http://schemas.openxmlformats.org/officeDocument/2006/relationships/tags" Target="../tags/tag1026.xml"/><Relationship Id="rId1" Type="http://schemas.openxmlformats.org/officeDocument/2006/relationships/tags" Target="../tags/tag998.xml"/><Relationship Id="rId2" Type="http://schemas.openxmlformats.org/officeDocument/2006/relationships/tags" Target="../tags/tag999.xml"/><Relationship Id="rId3" Type="http://schemas.openxmlformats.org/officeDocument/2006/relationships/tags" Target="../tags/tag1000.xml"/><Relationship Id="rId4" Type="http://schemas.openxmlformats.org/officeDocument/2006/relationships/tags" Target="../tags/tag1001.xml"/><Relationship Id="rId5" Type="http://schemas.openxmlformats.org/officeDocument/2006/relationships/tags" Target="../tags/tag1002.xml"/><Relationship Id="rId30" Type="http://schemas.openxmlformats.org/officeDocument/2006/relationships/tags" Target="../tags/tag1027.xml"/><Relationship Id="rId31" Type="http://schemas.openxmlformats.org/officeDocument/2006/relationships/tags" Target="../tags/tag1028.xml"/><Relationship Id="rId32" Type="http://schemas.openxmlformats.org/officeDocument/2006/relationships/tags" Target="../tags/tag1029.xml"/><Relationship Id="rId9" Type="http://schemas.openxmlformats.org/officeDocument/2006/relationships/tags" Target="../tags/tag1006.xml"/><Relationship Id="rId6" Type="http://schemas.openxmlformats.org/officeDocument/2006/relationships/tags" Target="../tags/tag1003.xml"/><Relationship Id="rId7" Type="http://schemas.openxmlformats.org/officeDocument/2006/relationships/tags" Target="../tags/tag1004.xml"/><Relationship Id="rId8" Type="http://schemas.openxmlformats.org/officeDocument/2006/relationships/tags" Target="../tags/tag1005.xml"/><Relationship Id="rId33" Type="http://schemas.openxmlformats.org/officeDocument/2006/relationships/tags" Target="../tags/tag1030.xml"/><Relationship Id="rId34" Type="http://schemas.openxmlformats.org/officeDocument/2006/relationships/tags" Target="../tags/tag1031.xml"/><Relationship Id="rId35" Type="http://schemas.openxmlformats.org/officeDocument/2006/relationships/tags" Target="../tags/tag1032.xml"/><Relationship Id="rId36" Type="http://schemas.openxmlformats.org/officeDocument/2006/relationships/tags" Target="../tags/tag1033.xml"/><Relationship Id="rId10" Type="http://schemas.openxmlformats.org/officeDocument/2006/relationships/tags" Target="../tags/tag1007.xml"/><Relationship Id="rId11" Type="http://schemas.openxmlformats.org/officeDocument/2006/relationships/tags" Target="../tags/tag1008.xml"/><Relationship Id="rId12" Type="http://schemas.openxmlformats.org/officeDocument/2006/relationships/tags" Target="../tags/tag1009.xml"/><Relationship Id="rId13" Type="http://schemas.openxmlformats.org/officeDocument/2006/relationships/tags" Target="../tags/tag1010.xml"/><Relationship Id="rId14" Type="http://schemas.openxmlformats.org/officeDocument/2006/relationships/tags" Target="../tags/tag1011.xml"/><Relationship Id="rId15" Type="http://schemas.openxmlformats.org/officeDocument/2006/relationships/tags" Target="../tags/tag1012.xml"/><Relationship Id="rId16" Type="http://schemas.openxmlformats.org/officeDocument/2006/relationships/tags" Target="../tags/tag1013.xml"/><Relationship Id="rId17" Type="http://schemas.openxmlformats.org/officeDocument/2006/relationships/tags" Target="../tags/tag1014.xml"/><Relationship Id="rId18" Type="http://schemas.openxmlformats.org/officeDocument/2006/relationships/tags" Target="../tags/tag1015.xml"/><Relationship Id="rId19" Type="http://schemas.openxmlformats.org/officeDocument/2006/relationships/tags" Target="../tags/tag1016.xml"/><Relationship Id="rId37" Type="http://schemas.openxmlformats.org/officeDocument/2006/relationships/tags" Target="../tags/tag1034.xml"/><Relationship Id="rId38" Type="http://schemas.openxmlformats.org/officeDocument/2006/relationships/tags" Target="../tags/tag1035.xml"/><Relationship Id="rId39" Type="http://schemas.openxmlformats.org/officeDocument/2006/relationships/tags" Target="../tags/tag1036.xml"/><Relationship Id="rId40" Type="http://schemas.openxmlformats.org/officeDocument/2006/relationships/slideLayout" Target="../slideLayouts/slideLayout6.xml"/><Relationship Id="rId41" Type="http://schemas.openxmlformats.org/officeDocument/2006/relationships/notesSlide" Target="../notesSlides/notesSlide13.xml"/><Relationship Id="rId42" Type="http://schemas.openxmlformats.org/officeDocument/2006/relationships/image" Target="../media/image4.png"/><Relationship Id="rId43" Type="http://schemas.openxmlformats.org/officeDocument/2006/relationships/image" Target="../media/image2.png"/><Relationship Id="rId44" Type="http://schemas.openxmlformats.org/officeDocument/2006/relationships/image" Target="../media/image3.png"/><Relationship Id="rId4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1.xml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30.xml.rels><?xml version="1.0" encoding="UTF-8" standalone="yes"?>
<Relationships xmlns="http://schemas.openxmlformats.org/package/2006/relationships"><Relationship Id="rId20" Type="http://schemas.openxmlformats.org/officeDocument/2006/relationships/tags" Target="../tags/tag1056.xml"/><Relationship Id="rId21" Type="http://schemas.openxmlformats.org/officeDocument/2006/relationships/tags" Target="../tags/tag1057.xml"/><Relationship Id="rId22" Type="http://schemas.openxmlformats.org/officeDocument/2006/relationships/tags" Target="../tags/tag1058.xml"/><Relationship Id="rId23" Type="http://schemas.openxmlformats.org/officeDocument/2006/relationships/tags" Target="../tags/tag1059.xml"/><Relationship Id="rId24" Type="http://schemas.openxmlformats.org/officeDocument/2006/relationships/tags" Target="../tags/tag1060.xml"/><Relationship Id="rId25" Type="http://schemas.openxmlformats.org/officeDocument/2006/relationships/tags" Target="../tags/tag1061.xml"/><Relationship Id="rId26" Type="http://schemas.openxmlformats.org/officeDocument/2006/relationships/tags" Target="../tags/tag1062.xml"/><Relationship Id="rId27" Type="http://schemas.openxmlformats.org/officeDocument/2006/relationships/tags" Target="../tags/tag1063.xml"/><Relationship Id="rId28" Type="http://schemas.openxmlformats.org/officeDocument/2006/relationships/tags" Target="../tags/tag1064.xml"/><Relationship Id="rId29" Type="http://schemas.openxmlformats.org/officeDocument/2006/relationships/tags" Target="../tags/tag1065.xml"/><Relationship Id="rId1" Type="http://schemas.openxmlformats.org/officeDocument/2006/relationships/tags" Target="../tags/tag1037.xml"/><Relationship Id="rId2" Type="http://schemas.openxmlformats.org/officeDocument/2006/relationships/tags" Target="../tags/tag1038.xml"/><Relationship Id="rId3" Type="http://schemas.openxmlformats.org/officeDocument/2006/relationships/tags" Target="../tags/tag1039.xml"/><Relationship Id="rId4" Type="http://schemas.openxmlformats.org/officeDocument/2006/relationships/tags" Target="../tags/tag1040.xml"/><Relationship Id="rId5" Type="http://schemas.openxmlformats.org/officeDocument/2006/relationships/tags" Target="../tags/tag1041.xml"/><Relationship Id="rId30" Type="http://schemas.openxmlformats.org/officeDocument/2006/relationships/tags" Target="../tags/tag1066.xml"/><Relationship Id="rId31" Type="http://schemas.openxmlformats.org/officeDocument/2006/relationships/tags" Target="../tags/tag1067.xml"/><Relationship Id="rId32" Type="http://schemas.openxmlformats.org/officeDocument/2006/relationships/tags" Target="../tags/tag1068.xml"/><Relationship Id="rId9" Type="http://schemas.openxmlformats.org/officeDocument/2006/relationships/tags" Target="../tags/tag1045.xml"/><Relationship Id="rId6" Type="http://schemas.openxmlformats.org/officeDocument/2006/relationships/tags" Target="../tags/tag1042.xml"/><Relationship Id="rId7" Type="http://schemas.openxmlformats.org/officeDocument/2006/relationships/tags" Target="../tags/tag1043.xml"/><Relationship Id="rId8" Type="http://schemas.openxmlformats.org/officeDocument/2006/relationships/tags" Target="../tags/tag1044.xml"/><Relationship Id="rId33" Type="http://schemas.openxmlformats.org/officeDocument/2006/relationships/tags" Target="../tags/tag1069.xml"/><Relationship Id="rId34" Type="http://schemas.openxmlformats.org/officeDocument/2006/relationships/tags" Target="../tags/tag1070.xml"/><Relationship Id="rId35" Type="http://schemas.openxmlformats.org/officeDocument/2006/relationships/tags" Target="../tags/tag1071.xml"/><Relationship Id="rId36" Type="http://schemas.openxmlformats.org/officeDocument/2006/relationships/tags" Target="../tags/tag1072.xml"/><Relationship Id="rId10" Type="http://schemas.openxmlformats.org/officeDocument/2006/relationships/tags" Target="../tags/tag1046.xml"/><Relationship Id="rId11" Type="http://schemas.openxmlformats.org/officeDocument/2006/relationships/tags" Target="../tags/tag1047.xml"/><Relationship Id="rId12" Type="http://schemas.openxmlformats.org/officeDocument/2006/relationships/tags" Target="../tags/tag1048.xml"/><Relationship Id="rId13" Type="http://schemas.openxmlformats.org/officeDocument/2006/relationships/tags" Target="../tags/tag1049.xml"/><Relationship Id="rId14" Type="http://schemas.openxmlformats.org/officeDocument/2006/relationships/tags" Target="../tags/tag1050.xml"/><Relationship Id="rId15" Type="http://schemas.openxmlformats.org/officeDocument/2006/relationships/tags" Target="../tags/tag1051.xml"/><Relationship Id="rId16" Type="http://schemas.openxmlformats.org/officeDocument/2006/relationships/tags" Target="../tags/tag1052.xml"/><Relationship Id="rId17" Type="http://schemas.openxmlformats.org/officeDocument/2006/relationships/tags" Target="../tags/tag1053.xml"/><Relationship Id="rId18" Type="http://schemas.openxmlformats.org/officeDocument/2006/relationships/tags" Target="../tags/tag1054.xml"/><Relationship Id="rId19" Type="http://schemas.openxmlformats.org/officeDocument/2006/relationships/tags" Target="../tags/tag1055.xml"/><Relationship Id="rId37" Type="http://schemas.openxmlformats.org/officeDocument/2006/relationships/tags" Target="../tags/tag1073.xml"/><Relationship Id="rId38" Type="http://schemas.openxmlformats.org/officeDocument/2006/relationships/tags" Target="../tags/tag1074.xml"/><Relationship Id="rId39" Type="http://schemas.openxmlformats.org/officeDocument/2006/relationships/tags" Target="../tags/tag1075.xml"/><Relationship Id="rId40" Type="http://schemas.openxmlformats.org/officeDocument/2006/relationships/slideLayout" Target="../slideLayouts/slideLayout6.xml"/><Relationship Id="rId41" Type="http://schemas.openxmlformats.org/officeDocument/2006/relationships/notesSlide" Target="../notesSlides/notesSlide14.xml"/><Relationship Id="rId42" Type="http://schemas.openxmlformats.org/officeDocument/2006/relationships/image" Target="../media/image4.png"/><Relationship Id="rId43" Type="http://schemas.openxmlformats.org/officeDocument/2006/relationships/image" Target="../media/image2.png"/><Relationship Id="rId44" Type="http://schemas.openxmlformats.org/officeDocument/2006/relationships/image" Target="../media/image3.png"/><Relationship Id="rId45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1088.xml"/><Relationship Id="rId14" Type="http://schemas.openxmlformats.org/officeDocument/2006/relationships/tags" Target="../tags/tag1089.xml"/><Relationship Id="rId15" Type="http://schemas.openxmlformats.org/officeDocument/2006/relationships/tags" Target="../tags/tag1090.xml"/><Relationship Id="rId16" Type="http://schemas.openxmlformats.org/officeDocument/2006/relationships/tags" Target="../tags/tag1091.xml"/><Relationship Id="rId17" Type="http://schemas.openxmlformats.org/officeDocument/2006/relationships/tags" Target="../tags/tag1092.xml"/><Relationship Id="rId18" Type="http://schemas.openxmlformats.org/officeDocument/2006/relationships/tags" Target="../tags/tag1093.xml"/><Relationship Id="rId19" Type="http://schemas.openxmlformats.org/officeDocument/2006/relationships/tags" Target="../tags/tag1094.xml"/><Relationship Id="rId63" Type="http://schemas.openxmlformats.org/officeDocument/2006/relationships/tags" Target="../tags/tag1138.xml"/><Relationship Id="rId64" Type="http://schemas.openxmlformats.org/officeDocument/2006/relationships/tags" Target="../tags/tag1139.xml"/><Relationship Id="rId65" Type="http://schemas.openxmlformats.org/officeDocument/2006/relationships/tags" Target="../tags/tag1140.xml"/><Relationship Id="rId66" Type="http://schemas.openxmlformats.org/officeDocument/2006/relationships/slideLayout" Target="../slideLayouts/slideLayout6.xml"/><Relationship Id="rId67" Type="http://schemas.openxmlformats.org/officeDocument/2006/relationships/notesSlide" Target="../notesSlides/notesSlide15.xml"/><Relationship Id="rId68" Type="http://schemas.openxmlformats.org/officeDocument/2006/relationships/image" Target="../media/image5.png"/><Relationship Id="rId69" Type="http://schemas.openxmlformats.org/officeDocument/2006/relationships/image" Target="../media/image4.png"/><Relationship Id="rId50" Type="http://schemas.openxmlformats.org/officeDocument/2006/relationships/tags" Target="../tags/tag1125.xml"/><Relationship Id="rId51" Type="http://schemas.openxmlformats.org/officeDocument/2006/relationships/tags" Target="../tags/tag1126.xml"/><Relationship Id="rId52" Type="http://schemas.openxmlformats.org/officeDocument/2006/relationships/tags" Target="../tags/tag1127.xml"/><Relationship Id="rId53" Type="http://schemas.openxmlformats.org/officeDocument/2006/relationships/tags" Target="../tags/tag1128.xml"/><Relationship Id="rId54" Type="http://schemas.openxmlformats.org/officeDocument/2006/relationships/tags" Target="../tags/tag1129.xml"/><Relationship Id="rId55" Type="http://schemas.openxmlformats.org/officeDocument/2006/relationships/tags" Target="../tags/tag1130.xml"/><Relationship Id="rId56" Type="http://schemas.openxmlformats.org/officeDocument/2006/relationships/tags" Target="../tags/tag1131.xml"/><Relationship Id="rId57" Type="http://schemas.openxmlformats.org/officeDocument/2006/relationships/tags" Target="../tags/tag1132.xml"/><Relationship Id="rId58" Type="http://schemas.openxmlformats.org/officeDocument/2006/relationships/tags" Target="../tags/tag1133.xml"/><Relationship Id="rId59" Type="http://schemas.openxmlformats.org/officeDocument/2006/relationships/tags" Target="../tags/tag1134.xml"/><Relationship Id="rId40" Type="http://schemas.openxmlformats.org/officeDocument/2006/relationships/tags" Target="../tags/tag1115.xml"/><Relationship Id="rId41" Type="http://schemas.openxmlformats.org/officeDocument/2006/relationships/tags" Target="../tags/tag1116.xml"/><Relationship Id="rId42" Type="http://schemas.openxmlformats.org/officeDocument/2006/relationships/tags" Target="../tags/tag1117.xml"/><Relationship Id="rId43" Type="http://schemas.openxmlformats.org/officeDocument/2006/relationships/tags" Target="../tags/tag1118.xml"/><Relationship Id="rId44" Type="http://schemas.openxmlformats.org/officeDocument/2006/relationships/tags" Target="../tags/tag1119.xml"/><Relationship Id="rId45" Type="http://schemas.openxmlformats.org/officeDocument/2006/relationships/tags" Target="../tags/tag1120.xml"/><Relationship Id="rId46" Type="http://schemas.openxmlformats.org/officeDocument/2006/relationships/tags" Target="../tags/tag1121.xml"/><Relationship Id="rId47" Type="http://schemas.openxmlformats.org/officeDocument/2006/relationships/tags" Target="../tags/tag1122.xml"/><Relationship Id="rId48" Type="http://schemas.openxmlformats.org/officeDocument/2006/relationships/tags" Target="../tags/tag1123.xml"/><Relationship Id="rId49" Type="http://schemas.openxmlformats.org/officeDocument/2006/relationships/tags" Target="../tags/tag1124.xml"/><Relationship Id="rId1" Type="http://schemas.openxmlformats.org/officeDocument/2006/relationships/tags" Target="../tags/tag1076.xml"/><Relationship Id="rId2" Type="http://schemas.openxmlformats.org/officeDocument/2006/relationships/tags" Target="../tags/tag1077.xml"/><Relationship Id="rId3" Type="http://schemas.openxmlformats.org/officeDocument/2006/relationships/tags" Target="../tags/tag1078.xml"/><Relationship Id="rId4" Type="http://schemas.openxmlformats.org/officeDocument/2006/relationships/tags" Target="../tags/tag1079.xml"/><Relationship Id="rId5" Type="http://schemas.openxmlformats.org/officeDocument/2006/relationships/tags" Target="../tags/tag1080.xml"/><Relationship Id="rId6" Type="http://schemas.openxmlformats.org/officeDocument/2006/relationships/tags" Target="../tags/tag1081.xml"/><Relationship Id="rId7" Type="http://schemas.openxmlformats.org/officeDocument/2006/relationships/tags" Target="../tags/tag1082.xml"/><Relationship Id="rId8" Type="http://schemas.openxmlformats.org/officeDocument/2006/relationships/tags" Target="../tags/tag1083.xml"/><Relationship Id="rId9" Type="http://schemas.openxmlformats.org/officeDocument/2006/relationships/tags" Target="../tags/tag1084.xml"/><Relationship Id="rId30" Type="http://schemas.openxmlformats.org/officeDocument/2006/relationships/tags" Target="../tags/tag1105.xml"/><Relationship Id="rId31" Type="http://schemas.openxmlformats.org/officeDocument/2006/relationships/tags" Target="../tags/tag1106.xml"/><Relationship Id="rId32" Type="http://schemas.openxmlformats.org/officeDocument/2006/relationships/tags" Target="../tags/tag1107.xml"/><Relationship Id="rId33" Type="http://schemas.openxmlformats.org/officeDocument/2006/relationships/tags" Target="../tags/tag1108.xml"/><Relationship Id="rId34" Type="http://schemas.openxmlformats.org/officeDocument/2006/relationships/tags" Target="../tags/tag1109.xml"/><Relationship Id="rId35" Type="http://schemas.openxmlformats.org/officeDocument/2006/relationships/tags" Target="../tags/tag1110.xml"/><Relationship Id="rId36" Type="http://schemas.openxmlformats.org/officeDocument/2006/relationships/tags" Target="../tags/tag1111.xml"/><Relationship Id="rId37" Type="http://schemas.openxmlformats.org/officeDocument/2006/relationships/tags" Target="../tags/tag1112.xml"/><Relationship Id="rId38" Type="http://schemas.openxmlformats.org/officeDocument/2006/relationships/tags" Target="../tags/tag1113.xml"/><Relationship Id="rId39" Type="http://schemas.openxmlformats.org/officeDocument/2006/relationships/tags" Target="../tags/tag1114.xml"/><Relationship Id="rId70" Type="http://schemas.openxmlformats.org/officeDocument/2006/relationships/image" Target="../media/image2.png"/><Relationship Id="rId71" Type="http://schemas.openxmlformats.org/officeDocument/2006/relationships/image" Target="../media/image3.png"/><Relationship Id="rId20" Type="http://schemas.openxmlformats.org/officeDocument/2006/relationships/tags" Target="../tags/tag1095.xml"/><Relationship Id="rId21" Type="http://schemas.openxmlformats.org/officeDocument/2006/relationships/tags" Target="../tags/tag1096.xml"/><Relationship Id="rId22" Type="http://schemas.openxmlformats.org/officeDocument/2006/relationships/tags" Target="../tags/tag1097.xml"/><Relationship Id="rId23" Type="http://schemas.openxmlformats.org/officeDocument/2006/relationships/tags" Target="../tags/tag1098.xml"/><Relationship Id="rId24" Type="http://schemas.openxmlformats.org/officeDocument/2006/relationships/tags" Target="../tags/tag1099.xml"/><Relationship Id="rId25" Type="http://schemas.openxmlformats.org/officeDocument/2006/relationships/tags" Target="../tags/tag1100.xml"/><Relationship Id="rId26" Type="http://schemas.openxmlformats.org/officeDocument/2006/relationships/tags" Target="../tags/tag1101.xml"/><Relationship Id="rId27" Type="http://schemas.openxmlformats.org/officeDocument/2006/relationships/tags" Target="../tags/tag1102.xml"/><Relationship Id="rId28" Type="http://schemas.openxmlformats.org/officeDocument/2006/relationships/tags" Target="../tags/tag1103.xml"/><Relationship Id="rId29" Type="http://schemas.openxmlformats.org/officeDocument/2006/relationships/tags" Target="../tags/tag1104.xml"/><Relationship Id="rId60" Type="http://schemas.openxmlformats.org/officeDocument/2006/relationships/tags" Target="../tags/tag1135.xml"/><Relationship Id="rId61" Type="http://schemas.openxmlformats.org/officeDocument/2006/relationships/tags" Target="../tags/tag1136.xml"/><Relationship Id="rId62" Type="http://schemas.openxmlformats.org/officeDocument/2006/relationships/tags" Target="../tags/tag1137.xml"/><Relationship Id="rId10" Type="http://schemas.openxmlformats.org/officeDocument/2006/relationships/tags" Target="../tags/tag1085.xml"/><Relationship Id="rId11" Type="http://schemas.openxmlformats.org/officeDocument/2006/relationships/tags" Target="../tags/tag1086.xml"/><Relationship Id="rId12" Type="http://schemas.openxmlformats.org/officeDocument/2006/relationships/tags" Target="../tags/tag108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153.xml"/><Relationship Id="rId14" Type="http://schemas.openxmlformats.org/officeDocument/2006/relationships/tags" Target="../tags/tag1154.xml"/><Relationship Id="rId15" Type="http://schemas.openxmlformats.org/officeDocument/2006/relationships/tags" Target="../tags/tag1155.xml"/><Relationship Id="rId16" Type="http://schemas.openxmlformats.org/officeDocument/2006/relationships/tags" Target="../tags/tag1156.xml"/><Relationship Id="rId17" Type="http://schemas.openxmlformats.org/officeDocument/2006/relationships/tags" Target="../tags/tag1157.xml"/><Relationship Id="rId18" Type="http://schemas.openxmlformats.org/officeDocument/2006/relationships/tags" Target="../tags/tag1158.xml"/><Relationship Id="rId19" Type="http://schemas.openxmlformats.org/officeDocument/2006/relationships/tags" Target="../tags/tag1159.xml"/><Relationship Id="rId63" Type="http://schemas.openxmlformats.org/officeDocument/2006/relationships/tags" Target="../tags/tag1203.xml"/><Relationship Id="rId64" Type="http://schemas.openxmlformats.org/officeDocument/2006/relationships/tags" Target="../tags/tag1204.xml"/><Relationship Id="rId65" Type="http://schemas.openxmlformats.org/officeDocument/2006/relationships/tags" Target="../tags/tag1205.xml"/><Relationship Id="rId66" Type="http://schemas.openxmlformats.org/officeDocument/2006/relationships/tags" Target="../tags/tag1206.xml"/><Relationship Id="rId67" Type="http://schemas.openxmlformats.org/officeDocument/2006/relationships/tags" Target="../tags/tag1207.xml"/><Relationship Id="rId68" Type="http://schemas.openxmlformats.org/officeDocument/2006/relationships/tags" Target="../tags/tag1208.xml"/><Relationship Id="rId69" Type="http://schemas.openxmlformats.org/officeDocument/2006/relationships/tags" Target="../tags/tag1209.xml"/><Relationship Id="rId50" Type="http://schemas.openxmlformats.org/officeDocument/2006/relationships/tags" Target="../tags/tag1190.xml"/><Relationship Id="rId51" Type="http://schemas.openxmlformats.org/officeDocument/2006/relationships/tags" Target="../tags/tag1191.xml"/><Relationship Id="rId52" Type="http://schemas.openxmlformats.org/officeDocument/2006/relationships/tags" Target="../tags/tag1192.xml"/><Relationship Id="rId53" Type="http://schemas.openxmlformats.org/officeDocument/2006/relationships/tags" Target="../tags/tag1193.xml"/><Relationship Id="rId54" Type="http://schemas.openxmlformats.org/officeDocument/2006/relationships/tags" Target="../tags/tag1194.xml"/><Relationship Id="rId55" Type="http://schemas.openxmlformats.org/officeDocument/2006/relationships/tags" Target="../tags/tag1195.xml"/><Relationship Id="rId56" Type="http://schemas.openxmlformats.org/officeDocument/2006/relationships/tags" Target="../tags/tag1196.xml"/><Relationship Id="rId57" Type="http://schemas.openxmlformats.org/officeDocument/2006/relationships/tags" Target="../tags/tag1197.xml"/><Relationship Id="rId58" Type="http://schemas.openxmlformats.org/officeDocument/2006/relationships/tags" Target="../tags/tag1198.xml"/><Relationship Id="rId59" Type="http://schemas.openxmlformats.org/officeDocument/2006/relationships/tags" Target="../tags/tag1199.xml"/><Relationship Id="rId40" Type="http://schemas.openxmlformats.org/officeDocument/2006/relationships/tags" Target="../tags/tag1180.xml"/><Relationship Id="rId41" Type="http://schemas.openxmlformats.org/officeDocument/2006/relationships/tags" Target="../tags/tag1181.xml"/><Relationship Id="rId42" Type="http://schemas.openxmlformats.org/officeDocument/2006/relationships/tags" Target="../tags/tag1182.xml"/><Relationship Id="rId43" Type="http://schemas.openxmlformats.org/officeDocument/2006/relationships/tags" Target="../tags/tag1183.xml"/><Relationship Id="rId44" Type="http://schemas.openxmlformats.org/officeDocument/2006/relationships/tags" Target="../tags/tag1184.xml"/><Relationship Id="rId45" Type="http://schemas.openxmlformats.org/officeDocument/2006/relationships/tags" Target="../tags/tag1185.xml"/><Relationship Id="rId46" Type="http://schemas.openxmlformats.org/officeDocument/2006/relationships/tags" Target="../tags/tag1186.xml"/><Relationship Id="rId47" Type="http://schemas.openxmlformats.org/officeDocument/2006/relationships/tags" Target="../tags/tag1187.xml"/><Relationship Id="rId48" Type="http://schemas.openxmlformats.org/officeDocument/2006/relationships/tags" Target="../tags/tag1188.xml"/><Relationship Id="rId49" Type="http://schemas.openxmlformats.org/officeDocument/2006/relationships/tags" Target="../tags/tag1189.xml"/><Relationship Id="rId1" Type="http://schemas.openxmlformats.org/officeDocument/2006/relationships/tags" Target="../tags/tag1141.xml"/><Relationship Id="rId2" Type="http://schemas.openxmlformats.org/officeDocument/2006/relationships/tags" Target="../tags/tag1142.xml"/><Relationship Id="rId3" Type="http://schemas.openxmlformats.org/officeDocument/2006/relationships/tags" Target="../tags/tag1143.xml"/><Relationship Id="rId4" Type="http://schemas.openxmlformats.org/officeDocument/2006/relationships/tags" Target="../tags/tag1144.xml"/><Relationship Id="rId5" Type="http://schemas.openxmlformats.org/officeDocument/2006/relationships/tags" Target="../tags/tag1145.xml"/><Relationship Id="rId6" Type="http://schemas.openxmlformats.org/officeDocument/2006/relationships/tags" Target="../tags/tag1146.xml"/><Relationship Id="rId7" Type="http://schemas.openxmlformats.org/officeDocument/2006/relationships/tags" Target="../tags/tag1147.xml"/><Relationship Id="rId8" Type="http://schemas.openxmlformats.org/officeDocument/2006/relationships/tags" Target="../tags/tag1148.xml"/><Relationship Id="rId9" Type="http://schemas.openxmlformats.org/officeDocument/2006/relationships/tags" Target="../tags/tag1149.xml"/><Relationship Id="rId30" Type="http://schemas.openxmlformats.org/officeDocument/2006/relationships/tags" Target="../tags/tag1170.xml"/><Relationship Id="rId31" Type="http://schemas.openxmlformats.org/officeDocument/2006/relationships/tags" Target="../tags/tag1171.xml"/><Relationship Id="rId32" Type="http://schemas.openxmlformats.org/officeDocument/2006/relationships/tags" Target="../tags/tag1172.xml"/><Relationship Id="rId33" Type="http://schemas.openxmlformats.org/officeDocument/2006/relationships/tags" Target="../tags/tag1173.xml"/><Relationship Id="rId34" Type="http://schemas.openxmlformats.org/officeDocument/2006/relationships/tags" Target="../tags/tag1174.xml"/><Relationship Id="rId35" Type="http://schemas.openxmlformats.org/officeDocument/2006/relationships/tags" Target="../tags/tag1175.xml"/><Relationship Id="rId36" Type="http://schemas.openxmlformats.org/officeDocument/2006/relationships/tags" Target="../tags/tag1176.xml"/><Relationship Id="rId37" Type="http://schemas.openxmlformats.org/officeDocument/2006/relationships/tags" Target="../tags/tag1177.xml"/><Relationship Id="rId38" Type="http://schemas.openxmlformats.org/officeDocument/2006/relationships/tags" Target="../tags/tag1178.xml"/><Relationship Id="rId39" Type="http://schemas.openxmlformats.org/officeDocument/2006/relationships/tags" Target="../tags/tag1179.xml"/><Relationship Id="rId70" Type="http://schemas.openxmlformats.org/officeDocument/2006/relationships/tags" Target="../tags/tag1210.xml"/><Relationship Id="rId71" Type="http://schemas.openxmlformats.org/officeDocument/2006/relationships/tags" Target="../tags/tag1211.xml"/><Relationship Id="rId72" Type="http://schemas.openxmlformats.org/officeDocument/2006/relationships/tags" Target="../tags/tag1212.xml"/><Relationship Id="rId20" Type="http://schemas.openxmlformats.org/officeDocument/2006/relationships/tags" Target="../tags/tag1160.xml"/><Relationship Id="rId21" Type="http://schemas.openxmlformats.org/officeDocument/2006/relationships/tags" Target="../tags/tag1161.xml"/><Relationship Id="rId22" Type="http://schemas.openxmlformats.org/officeDocument/2006/relationships/tags" Target="../tags/tag1162.xml"/><Relationship Id="rId23" Type="http://schemas.openxmlformats.org/officeDocument/2006/relationships/tags" Target="../tags/tag1163.xml"/><Relationship Id="rId24" Type="http://schemas.openxmlformats.org/officeDocument/2006/relationships/tags" Target="../tags/tag1164.xml"/><Relationship Id="rId25" Type="http://schemas.openxmlformats.org/officeDocument/2006/relationships/tags" Target="../tags/tag1165.xml"/><Relationship Id="rId26" Type="http://schemas.openxmlformats.org/officeDocument/2006/relationships/tags" Target="../tags/tag1166.xml"/><Relationship Id="rId27" Type="http://schemas.openxmlformats.org/officeDocument/2006/relationships/tags" Target="../tags/tag1167.xml"/><Relationship Id="rId28" Type="http://schemas.openxmlformats.org/officeDocument/2006/relationships/tags" Target="../tags/tag1168.xml"/><Relationship Id="rId29" Type="http://schemas.openxmlformats.org/officeDocument/2006/relationships/tags" Target="../tags/tag1169.xml"/><Relationship Id="rId73" Type="http://schemas.openxmlformats.org/officeDocument/2006/relationships/tags" Target="../tags/tag1213.xml"/><Relationship Id="rId74" Type="http://schemas.openxmlformats.org/officeDocument/2006/relationships/slideLayout" Target="../slideLayouts/slideLayout6.xml"/><Relationship Id="rId75" Type="http://schemas.openxmlformats.org/officeDocument/2006/relationships/notesSlide" Target="../notesSlides/notesSlide16.xml"/><Relationship Id="rId76" Type="http://schemas.openxmlformats.org/officeDocument/2006/relationships/image" Target="../media/image4.png"/><Relationship Id="rId77" Type="http://schemas.openxmlformats.org/officeDocument/2006/relationships/image" Target="../media/image2.png"/><Relationship Id="rId78" Type="http://schemas.openxmlformats.org/officeDocument/2006/relationships/image" Target="../media/image3.png"/><Relationship Id="rId79" Type="http://schemas.openxmlformats.org/officeDocument/2006/relationships/image" Target="../media/image5.png"/><Relationship Id="rId60" Type="http://schemas.openxmlformats.org/officeDocument/2006/relationships/tags" Target="../tags/tag1200.xml"/><Relationship Id="rId61" Type="http://schemas.openxmlformats.org/officeDocument/2006/relationships/tags" Target="../tags/tag1201.xml"/><Relationship Id="rId62" Type="http://schemas.openxmlformats.org/officeDocument/2006/relationships/tags" Target="../tags/tag1202.xml"/><Relationship Id="rId10" Type="http://schemas.openxmlformats.org/officeDocument/2006/relationships/tags" Target="../tags/tag1150.xml"/><Relationship Id="rId11" Type="http://schemas.openxmlformats.org/officeDocument/2006/relationships/tags" Target="../tags/tag1151.xml"/><Relationship Id="rId12" Type="http://schemas.openxmlformats.org/officeDocument/2006/relationships/tags" Target="../tags/tag11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214.xml"/><Relationship Id="rId2" Type="http://schemas.openxmlformats.org/officeDocument/2006/relationships/tags" Target="../tags/tag1215.xml"/><Relationship Id="rId3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216.xml"/><Relationship Id="rId2" Type="http://schemas.openxmlformats.org/officeDocument/2006/relationships/tags" Target="../tags/tag1217.xml"/><Relationship Id="rId3" Type="http://schemas.openxmlformats.org/officeDocument/2006/relationships/tags" Target="../tags/tag1218.xml"/><Relationship Id="rId4" Type="http://schemas.openxmlformats.org/officeDocument/2006/relationships/tags" Target="../tags/tag1219.xml"/><Relationship Id="rId5" Type="http://schemas.openxmlformats.org/officeDocument/2006/relationships/tags" Target="../tags/tag1220.xml"/><Relationship Id="rId6" Type="http://schemas.openxmlformats.org/officeDocument/2006/relationships/tags" Target="../tags/tag1221.xml"/><Relationship Id="rId7" Type="http://schemas.openxmlformats.org/officeDocument/2006/relationships/tags" Target="../tags/tag1222.xml"/><Relationship Id="rId8" Type="http://schemas.openxmlformats.org/officeDocument/2006/relationships/tags" Target="../tags/tag1223.xml"/><Relationship Id="rId9" Type="http://schemas.openxmlformats.org/officeDocument/2006/relationships/tags" Target="../tags/tag1224.xml"/><Relationship Id="rId10" Type="http://schemas.openxmlformats.org/officeDocument/2006/relationships/tags" Target="../tags/tag1225.xml"/><Relationship Id="rId11" Type="http://schemas.openxmlformats.org/officeDocument/2006/relationships/tags" Target="../tags/tag1226.xml"/><Relationship Id="rId12" Type="http://schemas.openxmlformats.org/officeDocument/2006/relationships/tags" Target="../tags/tag1227.xml"/><Relationship Id="rId13" Type="http://schemas.openxmlformats.org/officeDocument/2006/relationships/tags" Target="../tags/tag1228.xml"/><Relationship Id="rId14" Type="http://schemas.openxmlformats.org/officeDocument/2006/relationships/tags" Target="../tags/tag1229.xml"/><Relationship Id="rId15" Type="http://schemas.openxmlformats.org/officeDocument/2006/relationships/tags" Target="../tags/tag1230.xml"/><Relationship Id="rId16" Type="http://schemas.openxmlformats.org/officeDocument/2006/relationships/tags" Target="../tags/tag1231.xml"/><Relationship Id="rId17" Type="http://schemas.openxmlformats.org/officeDocument/2006/relationships/tags" Target="../tags/tag1232.xml"/><Relationship Id="rId18" Type="http://schemas.openxmlformats.org/officeDocument/2006/relationships/tags" Target="../tags/tag1233.xml"/><Relationship Id="rId19" Type="http://schemas.openxmlformats.org/officeDocument/2006/relationships/tags" Target="../tags/tag1234.xml"/><Relationship Id="rId30" Type="http://schemas.openxmlformats.org/officeDocument/2006/relationships/tags" Target="../tags/tag1245.xml"/><Relationship Id="rId31" Type="http://schemas.openxmlformats.org/officeDocument/2006/relationships/tags" Target="../tags/tag1246.xml"/><Relationship Id="rId32" Type="http://schemas.openxmlformats.org/officeDocument/2006/relationships/tags" Target="../tags/tag1247.xml"/><Relationship Id="rId33" Type="http://schemas.openxmlformats.org/officeDocument/2006/relationships/tags" Target="../tags/tag1248.xml"/><Relationship Id="rId34" Type="http://schemas.openxmlformats.org/officeDocument/2006/relationships/tags" Target="../tags/tag1249.xml"/><Relationship Id="rId35" Type="http://schemas.openxmlformats.org/officeDocument/2006/relationships/tags" Target="../tags/tag1250.xml"/><Relationship Id="rId36" Type="http://schemas.openxmlformats.org/officeDocument/2006/relationships/tags" Target="../tags/tag1251.xml"/><Relationship Id="rId37" Type="http://schemas.openxmlformats.org/officeDocument/2006/relationships/tags" Target="../tags/tag1252.xml"/><Relationship Id="rId38" Type="http://schemas.openxmlformats.org/officeDocument/2006/relationships/tags" Target="../tags/tag1253.xml"/><Relationship Id="rId39" Type="http://schemas.openxmlformats.org/officeDocument/2006/relationships/tags" Target="../tags/tag1254.xml"/><Relationship Id="rId50" Type="http://schemas.openxmlformats.org/officeDocument/2006/relationships/tags" Target="../tags/tag1265.xml"/><Relationship Id="rId51" Type="http://schemas.openxmlformats.org/officeDocument/2006/relationships/tags" Target="../tags/tag1266.xml"/><Relationship Id="rId52" Type="http://schemas.openxmlformats.org/officeDocument/2006/relationships/tags" Target="../tags/tag1267.xml"/><Relationship Id="rId53" Type="http://schemas.openxmlformats.org/officeDocument/2006/relationships/tags" Target="../tags/tag1268.xml"/><Relationship Id="rId54" Type="http://schemas.openxmlformats.org/officeDocument/2006/relationships/tags" Target="../tags/tag1269.xml"/><Relationship Id="rId55" Type="http://schemas.openxmlformats.org/officeDocument/2006/relationships/tags" Target="../tags/tag1270.xml"/><Relationship Id="rId56" Type="http://schemas.openxmlformats.org/officeDocument/2006/relationships/tags" Target="../tags/tag1271.xml"/><Relationship Id="rId57" Type="http://schemas.openxmlformats.org/officeDocument/2006/relationships/tags" Target="../tags/tag1272.xml"/><Relationship Id="rId58" Type="http://schemas.openxmlformats.org/officeDocument/2006/relationships/tags" Target="../tags/tag1273.xml"/><Relationship Id="rId59" Type="http://schemas.openxmlformats.org/officeDocument/2006/relationships/tags" Target="../tags/tag1274.xml"/><Relationship Id="rId70" Type="http://schemas.openxmlformats.org/officeDocument/2006/relationships/tags" Target="../tags/tag1285.xml"/><Relationship Id="rId71" Type="http://schemas.openxmlformats.org/officeDocument/2006/relationships/tags" Target="../tags/tag1286.xml"/><Relationship Id="rId72" Type="http://schemas.openxmlformats.org/officeDocument/2006/relationships/tags" Target="../tags/tag1287.xml"/><Relationship Id="rId73" Type="http://schemas.openxmlformats.org/officeDocument/2006/relationships/tags" Target="../tags/tag1288.xml"/><Relationship Id="rId74" Type="http://schemas.openxmlformats.org/officeDocument/2006/relationships/tags" Target="../tags/tag1289.xml"/><Relationship Id="rId75" Type="http://schemas.openxmlformats.org/officeDocument/2006/relationships/tags" Target="../tags/tag1290.xml"/><Relationship Id="rId76" Type="http://schemas.openxmlformats.org/officeDocument/2006/relationships/tags" Target="../tags/tag1291.xml"/><Relationship Id="rId77" Type="http://schemas.openxmlformats.org/officeDocument/2006/relationships/tags" Target="../tags/tag1292.xml"/><Relationship Id="rId78" Type="http://schemas.openxmlformats.org/officeDocument/2006/relationships/tags" Target="../tags/tag1293.xml"/><Relationship Id="rId79" Type="http://schemas.openxmlformats.org/officeDocument/2006/relationships/tags" Target="../tags/tag1294.xml"/><Relationship Id="rId90" Type="http://schemas.openxmlformats.org/officeDocument/2006/relationships/tags" Target="../tags/tag1305.xml"/><Relationship Id="rId91" Type="http://schemas.openxmlformats.org/officeDocument/2006/relationships/tags" Target="../tags/tag1306.xml"/><Relationship Id="rId92" Type="http://schemas.openxmlformats.org/officeDocument/2006/relationships/slideLayout" Target="../slideLayouts/slideLayout6.xml"/><Relationship Id="rId93" Type="http://schemas.openxmlformats.org/officeDocument/2006/relationships/notesSlide" Target="../notesSlides/notesSlide17.xml"/><Relationship Id="rId20" Type="http://schemas.openxmlformats.org/officeDocument/2006/relationships/tags" Target="../tags/tag1235.xml"/><Relationship Id="rId21" Type="http://schemas.openxmlformats.org/officeDocument/2006/relationships/tags" Target="../tags/tag1236.xml"/><Relationship Id="rId22" Type="http://schemas.openxmlformats.org/officeDocument/2006/relationships/tags" Target="../tags/tag1237.xml"/><Relationship Id="rId23" Type="http://schemas.openxmlformats.org/officeDocument/2006/relationships/tags" Target="../tags/tag1238.xml"/><Relationship Id="rId24" Type="http://schemas.openxmlformats.org/officeDocument/2006/relationships/tags" Target="../tags/tag1239.xml"/><Relationship Id="rId25" Type="http://schemas.openxmlformats.org/officeDocument/2006/relationships/tags" Target="../tags/tag1240.xml"/><Relationship Id="rId26" Type="http://schemas.openxmlformats.org/officeDocument/2006/relationships/tags" Target="../tags/tag1241.xml"/><Relationship Id="rId27" Type="http://schemas.openxmlformats.org/officeDocument/2006/relationships/tags" Target="../tags/tag1242.xml"/><Relationship Id="rId28" Type="http://schemas.openxmlformats.org/officeDocument/2006/relationships/tags" Target="../tags/tag1243.xml"/><Relationship Id="rId29" Type="http://schemas.openxmlformats.org/officeDocument/2006/relationships/tags" Target="../tags/tag1244.xml"/><Relationship Id="rId40" Type="http://schemas.openxmlformats.org/officeDocument/2006/relationships/tags" Target="../tags/tag1255.xml"/><Relationship Id="rId41" Type="http://schemas.openxmlformats.org/officeDocument/2006/relationships/tags" Target="../tags/tag1256.xml"/><Relationship Id="rId42" Type="http://schemas.openxmlformats.org/officeDocument/2006/relationships/tags" Target="../tags/tag1257.xml"/><Relationship Id="rId43" Type="http://schemas.openxmlformats.org/officeDocument/2006/relationships/tags" Target="../tags/tag1258.xml"/><Relationship Id="rId44" Type="http://schemas.openxmlformats.org/officeDocument/2006/relationships/tags" Target="../tags/tag1259.xml"/><Relationship Id="rId45" Type="http://schemas.openxmlformats.org/officeDocument/2006/relationships/tags" Target="../tags/tag1260.xml"/><Relationship Id="rId46" Type="http://schemas.openxmlformats.org/officeDocument/2006/relationships/tags" Target="../tags/tag1261.xml"/><Relationship Id="rId47" Type="http://schemas.openxmlformats.org/officeDocument/2006/relationships/tags" Target="../tags/tag1262.xml"/><Relationship Id="rId48" Type="http://schemas.openxmlformats.org/officeDocument/2006/relationships/tags" Target="../tags/tag1263.xml"/><Relationship Id="rId49" Type="http://schemas.openxmlformats.org/officeDocument/2006/relationships/tags" Target="../tags/tag1264.xml"/><Relationship Id="rId60" Type="http://schemas.openxmlformats.org/officeDocument/2006/relationships/tags" Target="../tags/tag1275.xml"/><Relationship Id="rId61" Type="http://schemas.openxmlformats.org/officeDocument/2006/relationships/tags" Target="../tags/tag1276.xml"/><Relationship Id="rId62" Type="http://schemas.openxmlformats.org/officeDocument/2006/relationships/tags" Target="../tags/tag1277.xml"/><Relationship Id="rId63" Type="http://schemas.openxmlformats.org/officeDocument/2006/relationships/tags" Target="../tags/tag1278.xml"/><Relationship Id="rId64" Type="http://schemas.openxmlformats.org/officeDocument/2006/relationships/tags" Target="../tags/tag1279.xml"/><Relationship Id="rId65" Type="http://schemas.openxmlformats.org/officeDocument/2006/relationships/tags" Target="../tags/tag1280.xml"/><Relationship Id="rId66" Type="http://schemas.openxmlformats.org/officeDocument/2006/relationships/tags" Target="../tags/tag1281.xml"/><Relationship Id="rId67" Type="http://schemas.openxmlformats.org/officeDocument/2006/relationships/tags" Target="../tags/tag1282.xml"/><Relationship Id="rId68" Type="http://schemas.openxmlformats.org/officeDocument/2006/relationships/tags" Target="../tags/tag1283.xml"/><Relationship Id="rId69" Type="http://schemas.openxmlformats.org/officeDocument/2006/relationships/tags" Target="../tags/tag1284.xml"/><Relationship Id="rId80" Type="http://schemas.openxmlformats.org/officeDocument/2006/relationships/tags" Target="../tags/tag1295.xml"/><Relationship Id="rId81" Type="http://schemas.openxmlformats.org/officeDocument/2006/relationships/tags" Target="../tags/tag1296.xml"/><Relationship Id="rId82" Type="http://schemas.openxmlformats.org/officeDocument/2006/relationships/tags" Target="../tags/tag1297.xml"/><Relationship Id="rId83" Type="http://schemas.openxmlformats.org/officeDocument/2006/relationships/tags" Target="../tags/tag1298.xml"/><Relationship Id="rId84" Type="http://schemas.openxmlformats.org/officeDocument/2006/relationships/tags" Target="../tags/tag1299.xml"/><Relationship Id="rId85" Type="http://schemas.openxmlformats.org/officeDocument/2006/relationships/tags" Target="../tags/tag1300.xml"/><Relationship Id="rId86" Type="http://schemas.openxmlformats.org/officeDocument/2006/relationships/tags" Target="../tags/tag1301.xml"/><Relationship Id="rId87" Type="http://schemas.openxmlformats.org/officeDocument/2006/relationships/tags" Target="../tags/tag1302.xml"/><Relationship Id="rId88" Type="http://schemas.openxmlformats.org/officeDocument/2006/relationships/tags" Target="../tags/tag1303.xml"/><Relationship Id="rId89" Type="http://schemas.openxmlformats.org/officeDocument/2006/relationships/tags" Target="../tags/tag1304.xml"/></Relationships>
</file>

<file path=ppt/slides/_rels/slide35.xml.rels><?xml version="1.0" encoding="UTF-8" standalone="yes"?>
<Relationships xmlns="http://schemas.openxmlformats.org/package/2006/relationships"><Relationship Id="rId101" Type="http://schemas.openxmlformats.org/officeDocument/2006/relationships/tags" Target="../tags/tag1407.xml"/><Relationship Id="rId102" Type="http://schemas.openxmlformats.org/officeDocument/2006/relationships/tags" Target="../tags/tag1408.xml"/><Relationship Id="rId103" Type="http://schemas.openxmlformats.org/officeDocument/2006/relationships/tags" Target="../tags/tag1409.xml"/><Relationship Id="rId104" Type="http://schemas.openxmlformats.org/officeDocument/2006/relationships/tags" Target="../tags/tag1410.xml"/><Relationship Id="rId105" Type="http://schemas.openxmlformats.org/officeDocument/2006/relationships/tags" Target="../tags/tag1411.xml"/><Relationship Id="rId106" Type="http://schemas.openxmlformats.org/officeDocument/2006/relationships/tags" Target="../tags/tag1412.xml"/><Relationship Id="rId107" Type="http://schemas.openxmlformats.org/officeDocument/2006/relationships/tags" Target="../tags/tag1413.xml"/><Relationship Id="rId1" Type="http://schemas.openxmlformats.org/officeDocument/2006/relationships/tags" Target="../tags/tag1307.xml"/><Relationship Id="rId2" Type="http://schemas.openxmlformats.org/officeDocument/2006/relationships/tags" Target="../tags/tag1308.xml"/><Relationship Id="rId3" Type="http://schemas.openxmlformats.org/officeDocument/2006/relationships/tags" Target="../tags/tag1309.xml"/><Relationship Id="rId4" Type="http://schemas.openxmlformats.org/officeDocument/2006/relationships/tags" Target="../tags/tag1310.xml"/><Relationship Id="rId5" Type="http://schemas.openxmlformats.org/officeDocument/2006/relationships/tags" Target="../tags/tag1311.xml"/><Relationship Id="rId6" Type="http://schemas.openxmlformats.org/officeDocument/2006/relationships/tags" Target="../tags/tag1312.xml"/><Relationship Id="rId7" Type="http://schemas.openxmlformats.org/officeDocument/2006/relationships/tags" Target="../tags/tag1313.xml"/><Relationship Id="rId8" Type="http://schemas.openxmlformats.org/officeDocument/2006/relationships/tags" Target="../tags/tag1314.xml"/><Relationship Id="rId9" Type="http://schemas.openxmlformats.org/officeDocument/2006/relationships/tags" Target="../tags/tag1315.xml"/><Relationship Id="rId108" Type="http://schemas.openxmlformats.org/officeDocument/2006/relationships/tags" Target="../tags/tag1414.xml"/><Relationship Id="rId109" Type="http://schemas.openxmlformats.org/officeDocument/2006/relationships/tags" Target="../tags/tag1415.xml"/><Relationship Id="rId10" Type="http://schemas.openxmlformats.org/officeDocument/2006/relationships/tags" Target="../tags/tag1316.xml"/><Relationship Id="rId11" Type="http://schemas.openxmlformats.org/officeDocument/2006/relationships/tags" Target="../tags/tag1317.xml"/><Relationship Id="rId12" Type="http://schemas.openxmlformats.org/officeDocument/2006/relationships/tags" Target="../tags/tag1318.xml"/><Relationship Id="rId13" Type="http://schemas.openxmlformats.org/officeDocument/2006/relationships/tags" Target="../tags/tag1319.xml"/><Relationship Id="rId14" Type="http://schemas.openxmlformats.org/officeDocument/2006/relationships/tags" Target="../tags/tag1320.xml"/><Relationship Id="rId15" Type="http://schemas.openxmlformats.org/officeDocument/2006/relationships/tags" Target="../tags/tag1321.xml"/><Relationship Id="rId16" Type="http://schemas.openxmlformats.org/officeDocument/2006/relationships/tags" Target="../tags/tag1322.xml"/><Relationship Id="rId17" Type="http://schemas.openxmlformats.org/officeDocument/2006/relationships/tags" Target="../tags/tag1323.xml"/><Relationship Id="rId18" Type="http://schemas.openxmlformats.org/officeDocument/2006/relationships/tags" Target="../tags/tag1324.xml"/><Relationship Id="rId19" Type="http://schemas.openxmlformats.org/officeDocument/2006/relationships/tags" Target="../tags/tag1325.xml"/><Relationship Id="rId30" Type="http://schemas.openxmlformats.org/officeDocument/2006/relationships/tags" Target="../tags/tag1336.xml"/><Relationship Id="rId31" Type="http://schemas.openxmlformats.org/officeDocument/2006/relationships/tags" Target="../tags/tag1337.xml"/><Relationship Id="rId32" Type="http://schemas.openxmlformats.org/officeDocument/2006/relationships/tags" Target="../tags/tag1338.xml"/><Relationship Id="rId33" Type="http://schemas.openxmlformats.org/officeDocument/2006/relationships/tags" Target="../tags/tag1339.xml"/><Relationship Id="rId34" Type="http://schemas.openxmlformats.org/officeDocument/2006/relationships/tags" Target="../tags/tag1340.xml"/><Relationship Id="rId35" Type="http://schemas.openxmlformats.org/officeDocument/2006/relationships/tags" Target="../tags/tag1341.xml"/><Relationship Id="rId36" Type="http://schemas.openxmlformats.org/officeDocument/2006/relationships/tags" Target="../tags/tag1342.xml"/><Relationship Id="rId37" Type="http://schemas.openxmlformats.org/officeDocument/2006/relationships/tags" Target="../tags/tag1343.xml"/><Relationship Id="rId38" Type="http://schemas.openxmlformats.org/officeDocument/2006/relationships/tags" Target="../tags/tag1344.xml"/><Relationship Id="rId39" Type="http://schemas.openxmlformats.org/officeDocument/2006/relationships/tags" Target="../tags/tag1345.xml"/><Relationship Id="rId50" Type="http://schemas.openxmlformats.org/officeDocument/2006/relationships/tags" Target="../tags/tag1356.xml"/><Relationship Id="rId51" Type="http://schemas.openxmlformats.org/officeDocument/2006/relationships/tags" Target="../tags/tag1357.xml"/><Relationship Id="rId52" Type="http://schemas.openxmlformats.org/officeDocument/2006/relationships/tags" Target="../tags/tag1358.xml"/><Relationship Id="rId53" Type="http://schemas.openxmlformats.org/officeDocument/2006/relationships/tags" Target="../tags/tag1359.xml"/><Relationship Id="rId54" Type="http://schemas.openxmlformats.org/officeDocument/2006/relationships/tags" Target="../tags/tag1360.xml"/><Relationship Id="rId55" Type="http://schemas.openxmlformats.org/officeDocument/2006/relationships/tags" Target="../tags/tag1361.xml"/><Relationship Id="rId56" Type="http://schemas.openxmlformats.org/officeDocument/2006/relationships/tags" Target="../tags/tag1362.xml"/><Relationship Id="rId57" Type="http://schemas.openxmlformats.org/officeDocument/2006/relationships/tags" Target="../tags/tag1363.xml"/><Relationship Id="rId58" Type="http://schemas.openxmlformats.org/officeDocument/2006/relationships/tags" Target="../tags/tag1364.xml"/><Relationship Id="rId59" Type="http://schemas.openxmlformats.org/officeDocument/2006/relationships/tags" Target="../tags/tag1365.xml"/><Relationship Id="rId70" Type="http://schemas.openxmlformats.org/officeDocument/2006/relationships/tags" Target="../tags/tag1376.xml"/><Relationship Id="rId71" Type="http://schemas.openxmlformats.org/officeDocument/2006/relationships/tags" Target="../tags/tag1377.xml"/><Relationship Id="rId72" Type="http://schemas.openxmlformats.org/officeDocument/2006/relationships/tags" Target="../tags/tag1378.xml"/><Relationship Id="rId73" Type="http://schemas.openxmlformats.org/officeDocument/2006/relationships/tags" Target="../tags/tag1379.xml"/><Relationship Id="rId74" Type="http://schemas.openxmlformats.org/officeDocument/2006/relationships/tags" Target="../tags/tag1380.xml"/><Relationship Id="rId75" Type="http://schemas.openxmlformats.org/officeDocument/2006/relationships/tags" Target="../tags/tag1381.xml"/><Relationship Id="rId76" Type="http://schemas.openxmlformats.org/officeDocument/2006/relationships/tags" Target="../tags/tag1382.xml"/><Relationship Id="rId77" Type="http://schemas.openxmlformats.org/officeDocument/2006/relationships/tags" Target="../tags/tag1383.xml"/><Relationship Id="rId78" Type="http://schemas.openxmlformats.org/officeDocument/2006/relationships/tags" Target="../tags/tag1384.xml"/><Relationship Id="rId79" Type="http://schemas.openxmlformats.org/officeDocument/2006/relationships/tags" Target="../tags/tag1385.xml"/><Relationship Id="rId110" Type="http://schemas.openxmlformats.org/officeDocument/2006/relationships/tags" Target="../tags/tag1416.xml"/><Relationship Id="rId90" Type="http://schemas.openxmlformats.org/officeDocument/2006/relationships/tags" Target="../tags/tag1396.xml"/><Relationship Id="rId91" Type="http://schemas.openxmlformats.org/officeDocument/2006/relationships/tags" Target="../tags/tag1397.xml"/><Relationship Id="rId92" Type="http://schemas.openxmlformats.org/officeDocument/2006/relationships/tags" Target="../tags/tag1398.xml"/><Relationship Id="rId93" Type="http://schemas.openxmlformats.org/officeDocument/2006/relationships/tags" Target="../tags/tag1399.xml"/><Relationship Id="rId94" Type="http://schemas.openxmlformats.org/officeDocument/2006/relationships/tags" Target="../tags/tag1400.xml"/><Relationship Id="rId95" Type="http://schemas.openxmlformats.org/officeDocument/2006/relationships/tags" Target="../tags/tag1401.xml"/><Relationship Id="rId96" Type="http://schemas.openxmlformats.org/officeDocument/2006/relationships/tags" Target="../tags/tag1402.xml"/><Relationship Id="rId97" Type="http://schemas.openxmlformats.org/officeDocument/2006/relationships/tags" Target="../tags/tag1403.xml"/><Relationship Id="rId98" Type="http://schemas.openxmlformats.org/officeDocument/2006/relationships/tags" Target="../tags/tag1404.xml"/><Relationship Id="rId99" Type="http://schemas.openxmlformats.org/officeDocument/2006/relationships/tags" Target="../tags/tag1405.xml"/><Relationship Id="rId111" Type="http://schemas.openxmlformats.org/officeDocument/2006/relationships/tags" Target="../tags/tag1417.xml"/><Relationship Id="rId112" Type="http://schemas.openxmlformats.org/officeDocument/2006/relationships/tags" Target="../tags/tag1418.xml"/><Relationship Id="rId113" Type="http://schemas.openxmlformats.org/officeDocument/2006/relationships/slideLayout" Target="../slideLayouts/slideLayout6.xml"/><Relationship Id="rId114" Type="http://schemas.openxmlformats.org/officeDocument/2006/relationships/notesSlide" Target="../notesSlides/notesSlide18.xml"/><Relationship Id="rId20" Type="http://schemas.openxmlformats.org/officeDocument/2006/relationships/tags" Target="../tags/tag1326.xml"/><Relationship Id="rId21" Type="http://schemas.openxmlformats.org/officeDocument/2006/relationships/tags" Target="../tags/tag1327.xml"/><Relationship Id="rId22" Type="http://schemas.openxmlformats.org/officeDocument/2006/relationships/tags" Target="../tags/tag1328.xml"/><Relationship Id="rId23" Type="http://schemas.openxmlformats.org/officeDocument/2006/relationships/tags" Target="../tags/tag1329.xml"/><Relationship Id="rId24" Type="http://schemas.openxmlformats.org/officeDocument/2006/relationships/tags" Target="../tags/tag1330.xml"/><Relationship Id="rId25" Type="http://schemas.openxmlformats.org/officeDocument/2006/relationships/tags" Target="../tags/tag1331.xml"/><Relationship Id="rId26" Type="http://schemas.openxmlformats.org/officeDocument/2006/relationships/tags" Target="../tags/tag1332.xml"/><Relationship Id="rId27" Type="http://schemas.openxmlformats.org/officeDocument/2006/relationships/tags" Target="../tags/tag1333.xml"/><Relationship Id="rId28" Type="http://schemas.openxmlformats.org/officeDocument/2006/relationships/tags" Target="../tags/tag1334.xml"/><Relationship Id="rId29" Type="http://schemas.openxmlformats.org/officeDocument/2006/relationships/tags" Target="../tags/tag1335.xml"/><Relationship Id="rId40" Type="http://schemas.openxmlformats.org/officeDocument/2006/relationships/tags" Target="../tags/tag1346.xml"/><Relationship Id="rId41" Type="http://schemas.openxmlformats.org/officeDocument/2006/relationships/tags" Target="../tags/tag1347.xml"/><Relationship Id="rId42" Type="http://schemas.openxmlformats.org/officeDocument/2006/relationships/tags" Target="../tags/tag1348.xml"/><Relationship Id="rId43" Type="http://schemas.openxmlformats.org/officeDocument/2006/relationships/tags" Target="../tags/tag1349.xml"/><Relationship Id="rId44" Type="http://schemas.openxmlformats.org/officeDocument/2006/relationships/tags" Target="../tags/tag1350.xml"/><Relationship Id="rId45" Type="http://schemas.openxmlformats.org/officeDocument/2006/relationships/tags" Target="../tags/tag1351.xml"/><Relationship Id="rId46" Type="http://schemas.openxmlformats.org/officeDocument/2006/relationships/tags" Target="../tags/tag1352.xml"/><Relationship Id="rId47" Type="http://schemas.openxmlformats.org/officeDocument/2006/relationships/tags" Target="../tags/tag1353.xml"/><Relationship Id="rId48" Type="http://schemas.openxmlformats.org/officeDocument/2006/relationships/tags" Target="../tags/tag1354.xml"/><Relationship Id="rId49" Type="http://schemas.openxmlformats.org/officeDocument/2006/relationships/tags" Target="../tags/tag1355.xml"/><Relationship Id="rId60" Type="http://schemas.openxmlformats.org/officeDocument/2006/relationships/tags" Target="../tags/tag1366.xml"/><Relationship Id="rId61" Type="http://schemas.openxmlformats.org/officeDocument/2006/relationships/tags" Target="../tags/tag1367.xml"/><Relationship Id="rId62" Type="http://schemas.openxmlformats.org/officeDocument/2006/relationships/tags" Target="../tags/tag1368.xml"/><Relationship Id="rId63" Type="http://schemas.openxmlformats.org/officeDocument/2006/relationships/tags" Target="../tags/tag1369.xml"/><Relationship Id="rId64" Type="http://schemas.openxmlformats.org/officeDocument/2006/relationships/tags" Target="../tags/tag1370.xml"/><Relationship Id="rId65" Type="http://schemas.openxmlformats.org/officeDocument/2006/relationships/tags" Target="../tags/tag1371.xml"/><Relationship Id="rId66" Type="http://schemas.openxmlformats.org/officeDocument/2006/relationships/tags" Target="../tags/tag1372.xml"/><Relationship Id="rId67" Type="http://schemas.openxmlformats.org/officeDocument/2006/relationships/tags" Target="../tags/tag1373.xml"/><Relationship Id="rId68" Type="http://schemas.openxmlformats.org/officeDocument/2006/relationships/tags" Target="../tags/tag1374.xml"/><Relationship Id="rId69" Type="http://schemas.openxmlformats.org/officeDocument/2006/relationships/tags" Target="../tags/tag1375.xml"/><Relationship Id="rId100" Type="http://schemas.openxmlformats.org/officeDocument/2006/relationships/tags" Target="../tags/tag1406.xml"/><Relationship Id="rId80" Type="http://schemas.openxmlformats.org/officeDocument/2006/relationships/tags" Target="../tags/tag1386.xml"/><Relationship Id="rId81" Type="http://schemas.openxmlformats.org/officeDocument/2006/relationships/tags" Target="../tags/tag1387.xml"/><Relationship Id="rId82" Type="http://schemas.openxmlformats.org/officeDocument/2006/relationships/tags" Target="../tags/tag1388.xml"/><Relationship Id="rId83" Type="http://schemas.openxmlformats.org/officeDocument/2006/relationships/tags" Target="../tags/tag1389.xml"/><Relationship Id="rId84" Type="http://schemas.openxmlformats.org/officeDocument/2006/relationships/tags" Target="../tags/tag1390.xml"/><Relationship Id="rId85" Type="http://schemas.openxmlformats.org/officeDocument/2006/relationships/tags" Target="../tags/tag1391.xml"/><Relationship Id="rId86" Type="http://schemas.openxmlformats.org/officeDocument/2006/relationships/tags" Target="../tags/tag1392.xml"/><Relationship Id="rId87" Type="http://schemas.openxmlformats.org/officeDocument/2006/relationships/tags" Target="../tags/tag1393.xml"/><Relationship Id="rId88" Type="http://schemas.openxmlformats.org/officeDocument/2006/relationships/tags" Target="../tags/tag1394.xml"/><Relationship Id="rId89" Type="http://schemas.openxmlformats.org/officeDocument/2006/relationships/tags" Target="../tags/tag13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4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1" Type="http://schemas.openxmlformats.org/officeDocument/2006/relationships/tags" Target="../tags/tag1419.xml"/><Relationship Id="rId2" Type="http://schemas.openxmlformats.org/officeDocument/2006/relationships/tags" Target="../tags/tag14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1" Type="http://schemas.openxmlformats.org/officeDocument/2006/relationships/tags" Target="../tags/tag1422.xml"/><Relationship Id="rId2" Type="http://schemas.openxmlformats.org/officeDocument/2006/relationships/tags" Target="../tags/tag1423.xml"/></Relationships>
</file>

<file path=ppt/slides/_rels/slide4.xml.rels><?xml version="1.0" encoding="UTF-8" standalone="yes"?>
<Relationships xmlns="http://schemas.openxmlformats.org/package/2006/relationships"><Relationship Id="rId101" Type="http://schemas.openxmlformats.org/officeDocument/2006/relationships/tags" Target="../tags/tag126.xml"/><Relationship Id="rId102" Type="http://schemas.openxmlformats.org/officeDocument/2006/relationships/tags" Target="../tags/tag127.xml"/><Relationship Id="rId103" Type="http://schemas.openxmlformats.org/officeDocument/2006/relationships/tags" Target="../tags/tag128.xml"/><Relationship Id="rId104" Type="http://schemas.openxmlformats.org/officeDocument/2006/relationships/tags" Target="../tags/tag129.xml"/><Relationship Id="rId105" Type="http://schemas.openxmlformats.org/officeDocument/2006/relationships/tags" Target="../tags/tag130.xml"/><Relationship Id="rId106" Type="http://schemas.openxmlformats.org/officeDocument/2006/relationships/tags" Target="../tags/tag131.xml"/><Relationship Id="rId107" Type="http://schemas.openxmlformats.org/officeDocument/2006/relationships/tags" Target="../tags/tag132.xml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tags" Target="../tags/tag34.xml"/><Relationship Id="rId108" Type="http://schemas.openxmlformats.org/officeDocument/2006/relationships/slideLayout" Target="../slideLayouts/slideLayout6.xml"/><Relationship Id="rId109" Type="http://schemas.openxmlformats.org/officeDocument/2006/relationships/notesSlide" Target="../notesSlides/notesSlide2.xml"/><Relationship Id="rId10" Type="http://schemas.openxmlformats.org/officeDocument/2006/relationships/tags" Target="../tags/tag35.xml"/><Relationship Id="rId11" Type="http://schemas.openxmlformats.org/officeDocument/2006/relationships/tags" Target="../tags/tag36.xml"/><Relationship Id="rId12" Type="http://schemas.openxmlformats.org/officeDocument/2006/relationships/tags" Target="../tags/tag37.xml"/><Relationship Id="rId13" Type="http://schemas.openxmlformats.org/officeDocument/2006/relationships/tags" Target="../tags/tag38.xml"/><Relationship Id="rId14" Type="http://schemas.openxmlformats.org/officeDocument/2006/relationships/tags" Target="../tags/tag39.xml"/><Relationship Id="rId15" Type="http://schemas.openxmlformats.org/officeDocument/2006/relationships/tags" Target="../tags/tag40.xml"/><Relationship Id="rId16" Type="http://schemas.openxmlformats.org/officeDocument/2006/relationships/tags" Target="../tags/tag41.xml"/><Relationship Id="rId17" Type="http://schemas.openxmlformats.org/officeDocument/2006/relationships/tags" Target="../tags/tag42.xml"/><Relationship Id="rId18" Type="http://schemas.openxmlformats.org/officeDocument/2006/relationships/tags" Target="../tags/tag43.xml"/><Relationship Id="rId19" Type="http://schemas.openxmlformats.org/officeDocument/2006/relationships/tags" Target="../tags/tag44.xml"/><Relationship Id="rId30" Type="http://schemas.openxmlformats.org/officeDocument/2006/relationships/tags" Target="../tags/tag55.xml"/><Relationship Id="rId31" Type="http://schemas.openxmlformats.org/officeDocument/2006/relationships/tags" Target="../tags/tag56.xml"/><Relationship Id="rId32" Type="http://schemas.openxmlformats.org/officeDocument/2006/relationships/tags" Target="../tags/tag57.xml"/><Relationship Id="rId33" Type="http://schemas.openxmlformats.org/officeDocument/2006/relationships/tags" Target="../tags/tag58.xml"/><Relationship Id="rId34" Type="http://schemas.openxmlformats.org/officeDocument/2006/relationships/tags" Target="../tags/tag59.xml"/><Relationship Id="rId35" Type="http://schemas.openxmlformats.org/officeDocument/2006/relationships/tags" Target="../tags/tag60.xml"/><Relationship Id="rId36" Type="http://schemas.openxmlformats.org/officeDocument/2006/relationships/tags" Target="../tags/tag61.xml"/><Relationship Id="rId37" Type="http://schemas.openxmlformats.org/officeDocument/2006/relationships/tags" Target="../tags/tag62.xml"/><Relationship Id="rId38" Type="http://schemas.openxmlformats.org/officeDocument/2006/relationships/tags" Target="../tags/tag63.xml"/><Relationship Id="rId39" Type="http://schemas.openxmlformats.org/officeDocument/2006/relationships/tags" Target="../tags/tag64.xml"/><Relationship Id="rId50" Type="http://schemas.openxmlformats.org/officeDocument/2006/relationships/tags" Target="../tags/tag75.xml"/><Relationship Id="rId51" Type="http://schemas.openxmlformats.org/officeDocument/2006/relationships/tags" Target="../tags/tag76.xml"/><Relationship Id="rId52" Type="http://schemas.openxmlformats.org/officeDocument/2006/relationships/tags" Target="../tags/tag77.xml"/><Relationship Id="rId53" Type="http://schemas.openxmlformats.org/officeDocument/2006/relationships/tags" Target="../tags/tag78.xml"/><Relationship Id="rId54" Type="http://schemas.openxmlformats.org/officeDocument/2006/relationships/tags" Target="../tags/tag79.xml"/><Relationship Id="rId55" Type="http://schemas.openxmlformats.org/officeDocument/2006/relationships/tags" Target="../tags/tag80.xml"/><Relationship Id="rId56" Type="http://schemas.openxmlformats.org/officeDocument/2006/relationships/tags" Target="../tags/tag81.xml"/><Relationship Id="rId57" Type="http://schemas.openxmlformats.org/officeDocument/2006/relationships/tags" Target="../tags/tag82.xml"/><Relationship Id="rId58" Type="http://schemas.openxmlformats.org/officeDocument/2006/relationships/tags" Target="../tags/tag83.xml"/><Relationship Id="rId59" Type="http://schemas.openxmlformats.org/officeDocument/2006/relationships/tags" Target="../tags/tag84.xml"/><Relationship Id="rId70" Type="http://schemas.openxmlformats.org/officeDocument/2006/relationships/tags" Target="../tags/tag95.xml"/><Relationship Id="rId71" Type="http://schemas.openxmlformats.org/officeDocument/2006/relationships/tags" Target="../tags/tag96.xml"/><Relationship Id="rId72" Type="http://schemas.openxmlformats.org/officeDocument/2006/relationships/tags" Target="../tags/tag97.xml"/><Relationship Id="rId73" Type="http://schemas.openxmlformats.org/officeDocument/2006/relationships/tags" Target="../tags/tag98.xml"/><Relationship Id="rId74" Type="http://schemas.openxmlformats.org/officeDocument/2006/relationships/tags" Target="../tags/tag99.xml"/><Relationship Id="rId75" Type="http://schemas.openxmlformats.org/officeDocument/2006/relationships/tags" Target="../tags/tag100.xml"/><Relationship Id="rId76" Type="http://schemas.openxmlformats.org/officeDocument/2006/relationships/tags" Target="../tags/tag101.xml"/><Relationship Id="rId77" Type="http://schemas.openxmlformats.org/officeDocument/2006/relationships/tags" Target="../tags/tag102.xml"/><Relationship Id="rId78" Type="http://schemas.openxmlformats.org/officeDocument/2006/relationships/tags" Target="../tags/tag103.xml"/><Relationship Id="rId79" Type="http://schemas.openxmlformats.org/officeDocument/2006/relationships/tags" Target="../tags/tag104.xml"/><Relationship Id="rId90" Type="http://schemas.openxmlformats.org/officeDocument/2006/relationships/tags" Target="../tags/tag115.xml"/><Relationship Id="rId91" Type="http://schemas.openxmlformats.org/officeDocument/2006/relationships/tags" Target="../tags/tag116.xml"/><Relationship Id="rId92" Type="http://schemas.openxmlformats.org/officeDocument/2006/relationships/tags" Target="../tags/tag117.xml"/><Relationship Id="rId93" Type="http://schemas.openxmlformats.org/officeDocument/2006/relationships/tags" Target="../tags/tag118.xml"/><Relationship Id="rId94" Type="http://schemas.openxmlformats.org/officeDocument/2006/relationships/tags" Target="../tags/tag119.xml"/><Relationship Id="rId95" Type="http://schemas.openxmlformats.org/officeDocument/2006/relationships/tags" Target="../tags/tag120.xml"/><Relationship Id="rId96" Type="http://schemas.openxmlformats.org/officeDocument/2006/relationships/tags" Target="../tags/tag121.xml"/><Relationship Id="rId97" Type="http://schemas.openxmlformats.org/officeDocument/2006/relationships/tags" Target="../tags/tag122.xml"/><Relationship Id="rId98" Type="http://schemas.openxmlformats.org/officeDocument/2006/relationships/tags" Target="../tags/tag123.xml"/><Relationship Id="rId99" Type="http://schemas.openxmlformats.org/officeDocument/2006/relationships/tags" Target="../tags/tag124.xml"/><Relationship Id="rId20" Type="http://schemas.openxmlformats.org/officeDocument/2006/relationships/tags" Target="../tags/tag45.xml"/><Relationship Id="rId21" Type="http://schemas.openxmlformats.org/officeDocument/2006/relationships/tags" Target="../tags/tag46.xml"/><Relationship Id="rId22" Type="http://schemas.openxmlformats.org/officeDocument/2006/relationships/tags" Target="../tags/tag47.xml"/><Relationship Id="rId23" Type="http://schemas.openxmlformats.org/officeDocument/2006/relationships/tags" Target="../tags/tag48.xml"/><Relationship Id="rId24" Type="http://schemas.openxmlformats.org/officeDocument/2006/relationships/tags" Target="../tags/tag49.xml"/><Relationship Id="rId25" Type="http://schemas.openxmlformats.org/officeDocument/2006/relationships/tags" Target="../tags/tag50.xml"/><Relationship Id="rId26" Type="http://schemas.openxmlformats.org/officeDocument/2006/relationships/tags" Target="../tags/tag51.xml"/><Relationship Id="rId27" Type="http://schemas.openxmlformats.org/officeDocument/2006/relationships/tags" Target="../tags/tag52.xml"/><Relationship Id="rId28" Type="http://schemas.openxmlformats.org/officeDocument/2006/relationships/tags" Target="../tags/tag53.xml"/><Relationship Id="rId29" Type="http://schemas.openxmlformats.org/officeDocument/2006/relationships/tags" Target="../tags/tag54.xml"/><Relationship Id="rId40" Type="http://schemas.openxmlformats.org/officeDocument/2006/relationships/tags" Target="../tags/tag65.xml"/><Relationship Id="rId41" Type="http://schemas.openxmlformats.org/officeDocument/2006/relationships/tags" Target="../tags/tag66.xml"/><Relationship Id="rId42" Type="http://schemas.openxmlformats.org/officeDocument/2006/relationships/tags" Target="../tags/tag67.xml"/><Relationship Id="rId43" Type="http://schemas.openxmlformats.org/officeDocument/2006/relationships/tags" Target="../tags/tag68.xml"/><Relationship Id="rId44" Type="http://schemas.openxmlformats.org/officeDocument/2006/relationships/tags" Target="../tags/tag69.xml"/><Relationship Id="rId45" Type="http://schemas.openxmlformats.org/officeDocument/2006/relationships/tags" Target="../tags/tag70.xml"/><Relationship Id="rId46" Type="http://schemas.openxmlformats.org/officeDocument/2006/relationships/tags" Target="../tags/tag71.xml"/><Relationship Id="rId47" Type="http://schemas.openxmlformats.org/officeDocument/2006/relationships/tags" Target="../tags/tag72.xml"/><Relationship Id="rId48" Type="http://schemas.openxmlformats.org/officeDocument/2006/relationships/tags" Target="../tags/tag73.xml"/><Relationship Id="rId49" Type="http://schemas.openxmlformats.org/officeDocument/2006/relationships/tags" Target="../tags/tag74.xml"/><Relationship Id="rId60" Type="http://schemas.openxmlformats.org/officeDocument/2006/relationships/tags" Target="../tags/tag85.xml"/><Relationship Id="rId61" Type="http://schemas.openxmlformats.org/officeDocument/2006/relationships/tags" Target="../tags/tag86.xml"/><Relationship Id="rId62" Type="http://schemas.openxmlformats.org/officeDocument/2006/relationships/tags" Target="../tags/tag87.xml"/><Relationship Id="rId63" Type="http://schemas.openxmlformats.org/officeDocument/2006/relationships/tags" Target="../tags/tag88.xml"/><Relationship Id="rId64" Type="http://schemas.openxmlformats.org/officeDocument/2006/relationships/tags" Target="../tags/tag89.xml"/><Relationship Id="rId65" Type="http://schemas.openxmlformats.org/officeDocument/2006/relationships/tags" Target="../tags/tag90.xml"/><Relationship Id="rId66" Type="http://schemas.openxmlformats.org/officeDocument/2006/relationships/tags" Target="../tags/tag91.xml"/><Relationship Id="rId67" Type="http://schemas.openxmlformats.org/officeDocument/2006/relationships/tags" Target="../tags/tag92.xml"/><Relationship Id="rId68" Type="http://schemas.openxmlformats.org/officeDocument/2006/relationships/tags" Target="../tags/tag93.xml"/><Relationship Id="rId69" Type="http://schemas.openxmlformats.org/officeDocument/2006/relationships/tags" Target="../tags/tag94.xml"/><Relationship Id="rId100" Type="http://schemas.openxmlformats.org/officeDocument/2006/relationships/tags" Target="../tags/tag125.xml"/><Relationship Id="rId80" Type="http://schemas.openxmlformats.org/officeDocument/2006/relationships/tags" Target="../tags/tag105.xml"/><Relationship Id="rId81" Type="http://schemas.openxmlformats.org/officeDocument/2006/relationships/tags" Target="../tags/tag106.xml"/><Relationship Id="rId82" Type="http://schemas.openxmlformats.org/officeDocument/2006/relationships/tags" Target="../tags/tag107.xml"/><Relationship Id="rId83" Type="http://schemas.openxmlformats.org/officeDocument/2006/relationships/tags" Target="../tags/tag108.xml"/><Relationship Id="rId84" Type="http://schemas.openxmlformats.org/officeDocument/2006/relationships/tags" Target="../tags/tag109.xml"/><Relationship Id="rId85" Type="http://schemas.openxmlformats.org/officeDocument/2006/relationships/tags" Target="../tags/tag110.xml"/><Relationship Id="rId86" Type="http://schemas.openxmlformats.org/officeDocument/2006/relationships/tags" Target="../tags/tag111.xml"/><Relationship Id="rId87" Type="http://schemas.openxmlformats.org/officeDocument/2006/relationships/tags" Target="../tags/tag112.xml"/><Relationship Id="rId88" Type="http://schemas.openxmlformats.org/officeDocument/2006/relationships/tags" Target="../tags/tag113.xml"/><Relationship Id="rId89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4" Type="http://schemas.openxmlformats.org/officeDocument/2006/relationships/tags" Target="../tags/tag136.xml"/><Relationship Id="rId5" Type="http://schemas.openxmlformats.org/officeDocument/2006/relationships/tags" Target="../tags/tag137.xml"/><Relationship Id="rId6" Type="http://schemas.openxmlformats.org/officeDocument/2006/relationships/tags" Target="../tags/tag138.xml"/><Relationship Id="rId7" Type="http://schemas.openxmlformats.org/officeDocument/2006/relationships/tags" Target="../tags/tag139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3.xml"/><Relationship Id="rId1" Type="http://schemas.openxmlformats.org/officeDocument/2006/relationships/tags" Target="../tags/tag133.xml"/><Relationship Id="rId2" Type="http://schemas.openxmlformats.org/officeDocument/2006/relationships/tags" Target="../tags/tag134.xml"/></Relationships>
</file>

<file path=ppt/slides/_rels/slide6.xml.rels><?xml version="1.0" encoding="UTF-8" standalone="yes"?>
<Relationships xmlns="http://schemas.openxmlformats.org/package/2006/relationships"><Relationship Id="rId10" Type="http://schemas.openxmlformats.org/officeDocument/2006/relationships/tags" Target="../tags/tag149.xml"/><Relationship Id="rId11" Type="http://schemas.openxmlformats.org/officeDocument/2006/relationships/tags" Target="../tags/tag150.xml"/><Relationship Id="rId12" Type="http://schemas.openxmlformats.org/officeDocument/2006/relationships/tags" Target="../tags/tag151.xml"/><Relationship Id="rId13" Type="http://schemas.openxmlformats.org/officeDocument/2006/relationships/tags" Target="../tags/tag152.xml"/><Relationship Id="rId14" Type="http://schemas.openxmlformats.org/officeDocument/2006/relationships/tags" Target="../tags/tag153.xml"/><Relationship Id="rId15" Type="http://schemas.openxmlformats.org/officeDocument/2006/relationships/tags" Target="../tags/tag154.xml"/><Relationship Id="rId16" Type="http://schemas.openxmlformats.org/officeDocument/2006/relationships/tags" Target="../tags/tag155.xml"/><Relationship Id="rId17" Type="http://schemas.openxmlformats.org/officeDocument/2006/relationships/tags" Target="../tags/tag156.xml"/><Relationship Id="rId18" Type="http://schemas.openxmlformats.org/officeDocument/2006/relationships/tags" Target="../tags/tag157.xml"/><Relationship Id="rId19" Type="http://schemas.openxmlformats.org/officeDocument/2006/relationships/tags" Target="../tags/tag158.xml"/><Relationship Id="rId60" Type="http://schemas.openxmlformats.org/officeDocument/2006/relationships/tags" Target="../tags/tag199.xml"/><Relationship Id="rId61" Type="http://schemas.openxmlformats.org/officeDocument/2006/relationships/tags" Target="../tags/tag200.xml"/><Relationship Id="rId62" Type="http://schemas.openxmlformats.org/officeDocument/2006/relationships/tags" Target="../tags/tag201.xml"/><Relationship Id="rId63" Type="http://schemas.openxmlformats.org/officeDocument/2006/relationships/tags" Target="../tags/tag202.xml"/><Relationship Id="rId64" Type="http://schemas.openxmlformats.org/officeDocument/2006/relationships/tags" Target="../tags/tag203.xml"/><Relationship Id="rId65" Type="http://schemas.openxmlformats.org/officeDocument/2006/relationships/tags" Target="../tags/tag204.xml"/><Relationship Id="rId66" Type="http://schemas.openxmlformats.org/officeDocument/2006/relationships/tags" Target="../tags/tag205.xml"/><Relationship Id="rId67" Type="http://schemas.openxmlformats.org/officeDocument/2006/relationships/tags" Target="../tags/tag206.xml"/><Relationship Id="rId68" Type="http://schemas.openxmlformats.org/officeDocument/2006/relationships/tags" Target="../tags/tag207.xml"/><Relationship Id="rId69" Type="http://schemas.openxmlformats.org/officeDocument/2006/relationships/tags" Target="../tags/tag208.xml"/><Relationship Id="rId120" Type="http://schemas.openxmlformats.org/officeDocument/2006/relationships/notesSlide" Target="../notesSlides/notesSlide4.xml"/><Relationship Id="rId40" Type="http://schemas.openxmlformats.org/officeDocument/2006/relationships/tags" Target="../tags/tag179.xml"/><Relationship Id="rId41" Type="http://schemas.openxmlformats.org/officeDocument/2006/relationships/tags" Target="../tags/tag180.xml"/><Relationship Id="rId42" Type="http://schemas.openxmlformats.org/officeDocument/2006/relationships/tags" Target="../tags/tag181.xml"/><Relationship Id="rId90" Type="http://schemas.openxmlformats.org/officeDocument/2006/relationships/tags" Target="../tags/tag229.xml"/><Relationship Id="rId91" Type="http://schemas.openxmlformats.org/officeDocument/2006/relationships/tags" Target="../tags/tag230.xml"/><Relationship Id="rId92" Type="http://schemas.openxmlformats.org/officeDocument/2006/relationships/tags" Target="../tags/tag231.xml"/><Relationship Id="rId93" Type="http://schemas.openxmlformats.org/officeDocument/2006/relationships/tags" Target="../tags/tag232.xml"/><Relationship Id="rId94" Type="http://schemas.openxmlformats.org/officeDocument/2006/relationships/tags" Target="../tags/tag233.xml"/><Relationship Id="rId95" Type="http://schemas.openxmlformats.org/officeDocument/2006/relationships/tags" Target="../tags/tag234.xml"/><Relationship Id="rId96" Type="http://schemas.openxmlformats.org/officeDocument/2006/relationships/tags" Target="../tags/tag235.xml"/><Relationship Id="rId101" Type="http://schemas.openxmlformats.org/officeDocument/2006/relationships/tags" Target="../tags/tag240.xml"/><Relationship Id="rId102" Type="http://schemas.openxmlformats.org/officeDocument/2006/relationships/tags" Target="../tags/tag241.xml"/><Relationship Id="rId103" Type="http://schemas.openxmlformats.org/officeDocument/2006/relationships/tags" Target="../tags/tag242.xml"/><Relationship Id="rId104" Type="http://schemas.openxmlformats.org/officeDocument/2006/relationships/tags" Target="../tags/tag243.xml"/><Relationship Id="rId105" Type="http://schemas.openxmlformats.org/officeDocument/2006/relationships/tags" Target="../tags/tag244.xml"/><Relationship Id="rId106" Type="http://schemas.openxmlformats.org/officeDocument/2006/relationships/tags" Target="../tags/tag245.xml"/><Relationship Id="rId107" Type="http://schemas.openxmlformats.org/officeDocument/2006/relationships/tags" Target="../tags/tag246.xml"/><Relationship Id="rId108" Type="http://schemas.openxmlformats.org/officeDocument/2006/relationships/tags" Target="../tags/tag247.xml"/><Relationship Id="rId109" Type="http://schemas.openxmlformats.org/officeDocument/2006/relationships/tags" Target="../tags/tag248.xml"/><Relationship Id="rId97" Type="http://schemas.openxmlformats.org/officeDocument/2006/relationships/tags" Target="../tags/tag236.xml"/><Relationship Id="rId98" Type="http://schemas.openxmlformats.org/officeDocument/2006/relationships/tags" Target="../tags/tag237.xml"/><Relationship Id="rId99" Type="http://schemas.openxmlformats.org/officeDocument/2006/relationships/tags" Target="../tags/tag238.xml"/><Relationship Id="rId43" Type="http://schemas.openxmlformats.org/officeDocument/2006/relationships/tags" Target="../tags/tag182.xml"/><Relationship Id="rId44" Type="http://schemas.openxmlformats.org/officeDocument/2006/relationships/tags" Target="../tags/tag183.xml"/><Relationship Id="rId45" Type="http://schemas.openxmlformats.org/officeDocument/2006/relationships/tags" Target="../tags/tag184.xml"/><Relationship Id="rId46" Type="http://schemas.openxmlformats.org/officeDocument/2006/relationships/tags" Target="../tags/tag185.xml"/><Relationship Id="rId47" Type="http://schemas.openxmlformats.org/officeDocument/2006/relationships/tags" Target="../tags/tag186.xml"/><Relationship Id="rId48" Type="http://schemas.openxmlformats.org/officeDocument/2006/relationships/tags" Target="../tags/tag187.xml"/><Relationship Id="rId49" Type="http://schemas.openxmlformats.org/officeDocument/2006/relationships/tags" Target="../tags/tag188.xml"/><Relationship Id="rId100" Type="http://schemas.openxmlformats.org/officeDocument/2006/relationships/tags" Target="../tags/tag239.xml"/><Relationship Id="rId20" Type="http://schemas.openxmlformats.org/officeDocument/2006/relationships/tags" Target="../tags/tag159.xml"/><Relationship Id="rId21" Type="http://schemas.openxmlformats.org/officeDocument/2006/relationships/tags" Target="../tags/tag160.xml"/><Relationship Id="rId22" Type="http://schemas.openxmlformats.org/officeDocument/2006/relationships/tags" Target="../tags/tag161.xml"/><Relationship Id="rId70" Type="http://schemas.openxmlformats.org/officeDocument/2006/relationships/tags" Target="../tags/tag209.xml"/><Relationship Id="rId71" Type="http://schemas.openxmlformats.org/officeDocument/2006/relationships/tags" Target="../tags/tag210.xml"/><Relationship Id="rId72" Type="http://schemas.openxmlformats.org/officeDocument/2006/relationships/tags" Target="../tags/tag211.xml"/><Relationship Id="rId73" Type="http://schemas.openxmlformats.org/officeDocument/2006/relationships/tags" Target="../tags/tag212.xml"/><Relationship Id="rId74" Type="http://schemas.openxmlformats.org/officeDocument/2006/relationships/tags" Target="../tags/tag213.xml"/><Relationship Id="rId75" Type="http://schemas.openxmlformats.org/officeDocument/2006/relationships/tags" Target="../tags/tag214.xml"/><Relationship Id="rId76" Type="http://schemas.openxmlformats.org/officeDocument/2006/relationships/tags" Target="../tags/tag215.xml"/><Relationship Id="rId77" Type="http://schemas.openxmlformats.org/officeDocument/2006/relationships/tags" Target="../tags/tag216.xml"/><Relationship Id="rId78" Type="http://schemas.openxmlformats.org/officeDocument/2006/relationships/tags" Target="../tags/tag217.xml"/><Relationship Id="rId79" Type="http://schemas.openxmlformats.org/officeDocument/2006/relationships/tags" Target="../tags/tag218.xml"/><Relationship Id="rId23" Type="http://schemas.openxmlformats.org/officeDocument/2006/relationships/tags" Target="../tags/tag162.xml"/><Relationship Id="rId24" Type="http://schemas.openxmlformats.org/officeDocument/2006/relationships/tags" Target="../tags/tag163.xml"/><Relationship Id="rId25" Type="http://schemas.openxmlformats.org/officeDocument/2006/relationships/tags" Target="../tags/tag164.xml"/><Relationship Id="rId26" Type="http://schemas.openxmlformats.org/officeDocument/2006/relationships/tags" Target="../tags/tag165.xml"/><Relationship Id="rId27" Type="http://schemas.openxmlformats.org/officeDocument/2006/relationships/tags" Target="../tags/tag166.xml"/><Relationship Id="rId28" Type="http://schemas.openxmlformats.org/officeDocument/2006/relationships/tags" Target="../tags/tag167.xml"/><Relationship Id="rId29" Type="http://schemas.openxmlformats.org/officeDocument/2006/relationships/tags" Target="../tags/tag168.xml"/><Relationship Id="rId1" Type="http://schemas.openxmlformats.org/officeDocument/2006/relationships/tags" Target="../tags/tag140.xml"/><Relationship Id="rId2" Type="http://schemas.openxmlformats.org/officeDocument/2006/relationships/tags" Target="../tags/tag141.xml"/><Relationship Id="rId3" Type="http://schemas.openxmlformats.org/officeDocument/2006/relationships/tags" Target="../tags/tag142.xml"/><Relationship Id="rId4" Type="http://schemas.openxmlformats.org/officeDocument/2006/relationships/tags" Target="../tags/tag143.xml"/><Relationship Id="rId5" Type="http://schemas.openxmlformats.org/officeDocument/2006/relationships/tags" Target="../tags/tag144.xml"/><Relationship Id="rId6" Type="http://schemas.openxmlformats.org/officeDocument/2006/relationships/tags" Target="../tags/tag145.xml"/><Relationship Id="rId7" Type="http://schemas.openxmlformats.org/officeDocument/2006/relationships/tags" Target="../tags/tag146.xml"/><Relationship Id="rId8" Type="http://schemas.openxmlformats.org/officeDocument/2006/relationships/tags" Target="../tags/tag147.xml"/><Relationship Id="rId9" Type="http://schemas.openxmlformats.org/officeDocument/2006/relationships/tags" Target="../tags/tag148.xml"/><Relationship Id="rId50" Type="http://schemas.openxmlformats.org/officeDocument/2006/relationships/tags" Target="../tags/tag189.xml"/><Relationship Id="rId51" Type="http://schemas.openxmlformats.org/officeDocument/2006/relationships/tags" Target="../tags/tag190.xml"/><Relationship Id="rId52" Type="http://schemas.openxmlformats.org/officeDocument/2006/relationships/tags" Target="../tags/tag191.xml"/><Relationship Id="rId53" Type="http://schemas.openxmlformats.org/officeDocument/2006/relationships/tags" Target="../tags/tag192.xml"/><Relationship Id="rId54" Type="http://schemas.openxmlformats.org/officeDocument/2006/relationships/tags" Target="../tags/tag193.xml"/><Relationship Id="rId55" Type="http://schemas.openxmlformats.org/officeDocument/2006/relationships/tags" Target="../tags/tag194.xml"/><Relationship Id="rId56" Type="http://schemas.openxmlformats.org/officeDocument/2006/relationships/tags" Target="../tags/tag195.xml"/><Relationship Id="rId57" Type="http://schemas.openxmlformats.org/officeDocument/2006/relationships/tags" Target="../tags/tag196.xml"/><Relationship Id="rId58" Type="http://schemas.openxmlformats.org/officeDocument/2006/relationships/tags" Target="../tags/tag197.xml"/><Relationship Id="rId59" Type="http://schemas.openxmlformats.org/officeDocument/2006/relationships/tags" Target="../tags/tag198.xml"/><Relationship Id="rId110" Type="http://schemas.openxmlformats.org/officeDocument/2006/relationships/tags" Target="../tags/tag249.xml"/><Relationship Id="rId111" Type="http://schemas.openxmlformats.org/officeDocument/2006/relationships/tags" Target="../tags/tag250.xml"/><Relationship Id="rId112" Type="http://schemas.openxmlformats.org/officeDocument/2006/relationships/tags" Target="../tags/tag251.xml"/><Relationship Id="rId113" Type="http://schemas.openxmlformats.org/officeDocument/2006/relationships/tags" Target="../tags/tag252.xml"/><Relationship Id="rId114" Type="http://schemas.openxmlformats.org/officeDocument/2006/relationships/tags" Target="../tags/tag253.xml"/><Relationship Id="rId115" Type="http://schemas.openxmlformats.org/officeDocument/2006/relationships/tags" Target="../tags/tag254.xml"/><Relationship Id="rId116" Type="http://schemas.openxmlformats.org/officeDocument/2006/relationships/tags" Target="../tags/tag255.xml"/><Relationship Id="rId117" Type="http://schemas.openxmlformats.org/officeDocument/2006/relationships/tags" Target="../tags/tag256.xml"/><Relationship Id="rId118" Type="http://schemas.openxmlformats.org/officeDocument/2006/relationships/tags" Target="../tags/tag257.xml"/><Relationship Id="rId119" Type="http://schemas.openxmlformats.org/officeDocument/2006/relationships/slideLayout" Target="../slideLayouts/slideLayout6.xml"/><Relationship Id="rId30" Type="http://schemas.openxmlformats.org/officeDocument/2006/relationships/tags" Target="../tags/tag169.xml"/><Relationship Id="rId31" Type="http://schemas.openxmlformats.org/officeDocument/2006/relationships/tags" Target="../tags/tag170.xml"/><Relationship Id="rId32" Type="http://schemas.openxmlformats.org/officeDocument/2006/relationships/tags" Target="../tags/tag171.xml"/><Relationship Id="rId33" Type="http://schemas.openxmlformats.org/officeDocument/2006/relationships/tags" Target="../tags/tag172.xml"/><Relationship Id="rId34" Type="http://schemas.openxmlformats.org/officeDocument/2006/relationships/tags" Target="../tags/tag173.xml"/><Relationship Id="rId35" Type="http://schemas.openxmlformats.org/officeDocument/2006/relationships/tags" Target="../tags/tag174.xml"/><Relationship Id="rId36" Type="http://schemas.openxmlformats.org/officeDocument/2006/relationships/tags" Target="../tags/tag175.xml"/><Relationship Id="rId37" Type="http://schemas.openxmlformats.org/officeDocument/2006/relationships/tags" Target="../tags/tag176.xml"/><Relationship Id="rId38" Type="http://schemas.openxmlformats.org/officeDocument/2006/relationships/tags" Target="../tags/tag177.xml"/><Relationship Id="rId39" Type="http://schemas.openxmlformats.org/officeDocument/2006/relationships/tags" Target="../tags/tag178.xml"/><Relationship Id="rId80" Type="http://schemas.openxmlformats.org/officeDocument/2006/relationships/tags" Target="../tags/tag219.xml"/><Relationship Id="rId81" Type="http://schemas.openxmlformats.org/officeDocument/2006/relationships/tags" Target="../tags/tag220.xml"/><Relationship Id="rId82" Type="http://schemas.openxmlformats.org/officeDocument/2006/relationships/tags" Target="../tags/tag221.xml"/><Relationship Id="rId83" Type="http://schemas.openxmlformats.org/officeDocument/2006/relationships/tags" Target="../tags/tag222.xml"/><Relationship Id="rId84" Type="http://schemas.openxmlformats.org/officeDocument/2006/relationships/tags" Target="../tags/tag223.xml"/><Relationship Id="rId85" Type="http://schemas.openxmlformats.org/officeDocument/2006/relationships/tags" Target="../tags/tag224.xml"/><Relationship Id="rId86" Type="http://schemas.openxmlformats.org/officeDocument/2006/relationships/tags" Target="../tags/tag225.xml"/><Relationship Id="rId87" Type="http://schemas.openxmlformats.org/officeDocument/2006/relationships/tags" Target="../tags/tag226.xml"/><Relationship Id="rId88" Type="http://schemas.openxmlformats.org/officeDocument/2006/relationships/tags" Target="../tags/tag227.xml"/><Relationship Id="rId89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58.xml"/><Relationship Id="rId2" Type="http://schemas.openxmlformats.org/officeDocument/2006/relationships/tags" Target="../tags/tag259.xml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260.xml"/><Relationship Id="rId2" Type="http://schemas.openxmlformats.org/officeDocument/2006/relationships/tags" Target="../tags/tag2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263.xml"/><Relationship Id="rId2" Type="http://schemas.openxmlformats.org/officeDocument/2006/relationships/tags" Target="../tags/tag26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404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CS3410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solidFill>
                <a:schemeClr val="accent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Guest Lecture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solidFill>
                <a:schemeClr val="accent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A Simple CPU: </a:t>
            </a:r>
            <a:r>
              <a:rPr lang="en-US" sz="44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Arial" pitchFamily="34" charset="0"/>
              </a:rPr>
              <a:t>remaining branch instructions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CPU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Performance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Arial" pitchFamily="34" charset="0"/>
              </a:rPr>
              <a:t>Pipelined</a:t>
            </a:r>
            <a:r>
              <a:rPr lang="en-US" sz="44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Arial" pitchFamily="34" charset="0"/>
              </a:rPr>
              <a:t> CPU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Arial" pitchFamily="34" charset="0"/>
              </a:rPr>
              <a:t>Tudor Marian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Fast?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429000" y="1981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8100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40386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267200" y="1981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362200" y="2819400"/>
            <a:ext cx="9144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19600" y="838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19600" y="16764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772400" y="3048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315200" y="1219200"/>
            <a:ext cx="4572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67000" y="304800"/>
            <a:ext cx="5105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67000" y="1524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1800" y="824925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47798" y="12954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66800" y="20574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981200" y="16764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47798" y="23621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667000" y="304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2057400" y="1066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66800" y="2286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Prog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2590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1828800"/>
            <a:ext cx="0" cy="990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23"/>
            </p:custDataLst>
          </p:nvPr>
        </p:nvSpPr>
        <p:spPr>
          <a:xfrm>
            <a:off x="6705600" y="533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43000" y="28194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2362200" y="1066800"/>
            <a:ext cx="0" cy="17526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599" y="609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9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1447800" y="1676400"/>
            <a:ext cx="5334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0" name="Line 4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828800" y="1295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3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495800" y="2819400"/>
            <a:ext cx="2590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Rounded Rectangular Callout 33"/>
          <p:cNvSpPr/>
          <p:nvPr>
            <p:custDataLst>
              <p:tags r:id="rId30"/>
            </p:custDataLst>
          </p:nvPr>
        </p:nvSpPr>
        <p:spPr>
          <a:xfrm>
            <a:off x="4648200" y="2057400"/>
            <a:ext cx="1219200" cy="381000"/>
          </a:xfrm>
          <a:prstGeom prst="wedgeRoundRectCallout">
            <a:avLst>
              <a:gd name="adj1" fmla="val -64920"/>
              <a:gd name="adj2" fmla="val 100701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~ 3 gates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Content Placeholder 34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4572000" y="5562600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 signals are stable</a:t>
            </a:r>
            <a:endParaRPr lang="en-US" sz="1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80 gates =&gt; clock period of at least 160 ns, max frequency ~6MHz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1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Better:</a:t>
            </a:r>
          </a:p>
          <a:p>
            <a:pPr marL="342900" lvl="0" indent="-342900">
              <a:spcBef>
                <a:spcPct val="20000"/>
              </a:spcBef>
              <a:buSzPct val="80000"/>
              <a:buFont typeface="Arial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21 gates =&gt; clock period of at least 42 ns, max frequency ~24MHz </a:t>
            </a:r>
            <a:endParaRPr lang="en-US" sz="1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Content Placeholder 34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228600" y="36576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Assumptions: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32 bit ripple carry + some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muxes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next PC: 30 bit ripple carry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control: minimized for delay (~3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gates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transistors: 2 ns per gate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prog</a:t>
            </a: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,.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memory: 16 ns  (as much as 8 gates)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register file: 2 ns access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wires, register setup time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Better: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alu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 32 bit carry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lookahead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+ some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muxes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(~ 9 gates)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next PC: 30 bit carry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lookahead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(~ 6 gates)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Better Still: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next PC: cheapest adder faster than 21 gate delays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6" grpId="1" build="allAtOnce"/>
      <p:bldP spid="38" grpId="0" build="allAtOnce"/>
      <p:bldP spid="38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Adder 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04800" y="381000"/>
          <a:ext cx="85344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32 Bit Adder Design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Ripple Carry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64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360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22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4-Way Carry-Skip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600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2-Way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550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Split Look-Ahead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800 gates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10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Full Look-Ahead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1200 gates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≈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 gate delays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Optimization: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Critical Path</a:t>
            </a:r>
          </a:p>
          <a:p>
            <a:pPr lvl="1"/>
            <a:r>
              <a:rPr lang="en-US" dirty="0" smtClean="0"/>
              <a:t>Longest path from a register output to a register input</a:t>
            </a:r>
          </a:p>
          <a:p>
            <a:pPr lvl="1"/>
            <a:r>
              <a:rPr lang="en-US" dirty="0" smtClean="0"/>
              <a:t>Determines minimum cycle, maximum clock frequency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Strategy </a:t>
            </a:r>
            <a:r>
              <a:rPr lang="en-US" dirty="0" smtClean="0">
                <a:solidFill>
                  <a:schemeClr val="accent1"/>
                </a:solidFill>
              </a:rPr>
              <a:t>1 (we just employed)</a:t>
            </a:r>
          </a:p>
          <a:p>
            <a:pPr lvl="1"/>
            <a:r>
              <a:rPr lang="en-US" dirty="0" smtClean="0"/>
              <a:t>Optimize for delay on the critical path</a:t>
            </a:r>
          </a:p>
          <a:p>
            <a:pPr lvl="1"/>
            <a:r>
              <a:rPr lang="en-US" dirty="0" smtClean="0"/>
              <a:t>Optimize for size / power / simplicity </a:t>
            </a:r>
            <a:r>
              <a:rPr lang="en-US" dirty="0" smtClean="0"/>
              <a:t>elsewhere </a:t>
            </a:r>
            <a:endParaRPr lang="en-US" dirty="0" smtClean="0"/>
          </a:p>
          <a:p>
            <a:pPr lvl="2"/>
            <a:r>
              <a:rPr lang="en-US" dirty="0" smtClean="0"/>
              <a:t>next PC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1981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1981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28194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838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6764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3048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2192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3048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524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066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6002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362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19812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26669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304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066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1828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133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1336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5052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36576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352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533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28194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1676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5908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362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362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200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1981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2192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447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1676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1676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5908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124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429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38100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28194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2895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048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2743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286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28194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3622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3622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2667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2971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5908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590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209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438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505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8382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36576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286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3810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38100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533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124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2672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066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0668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5908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524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057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1752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19812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133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609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600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7451116"/>
              </p:ext>
            </p:extLst>
          </p:nvPr>
        </p:nvGraphicFramePr>
        <p:xfrm>
          <a:off x="272781" y="4724400"/>
          <a:ext cx="8610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15"/>
                <a:gridCol w="2525642"/>
                <a:gridCol w="4870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sign_ext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+R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R[rd]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SB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SW rd, offset(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offset+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]] =  R[rd]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Processor Clock Cycle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1981200"/>
            <a:ext cx="1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1242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52800" y="1981200"/>
            <a:ext cx="0" cy="685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581400" y="1981200"/>
            <a:ext cx="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86000" y="2819400"/>
            <a:ext cx="30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838200"/>
            <a:ext cx="2286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1676400"/>
            <a:ext cx="1905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686800" y="304800"/>
            <a:ext cx="0" cy="11430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629400" y="1219200"/>
            <a:ext cx="1676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81200" y="304800"/>
            <a:ext cx="6705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981200" y="15240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2200" y="1066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1998" y="1600200"/>
            <a:ext cx="2" cy="762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2362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295400" y="1981200"/>
            <a:ext cx="0" cy="11430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1998" y="2666998"/>
            <a:ext cx="2" cy="457201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981200" y="304800"/>
            <a:ext cx="0" cy="1219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371600" y="1066800"/>
            <a:ext cx="3048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791200" y="1828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10200" y="2133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10200" y="2133600"/>
            <a:ext cx="0" cy="1523999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3505200"/>
            <a:ext cx="152400" cy="152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495800" y="3657600"/>
            <a:ext cx="914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960" y="3352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533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28194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029200" y="1676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29200" y="2590800"/>
            <a:ext cx="1752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05600" y="2362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91400" y="2362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239000" y="32004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81800" y="1981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239000" y="1219200"/>
            <a:ext cx="0" cy="838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458200" y="14478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077200" y="16764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77200" y="1676400"/>
            <a:ext cx="0" cy="9144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924800" y="2590800"/>
            <a:ext cx="1524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124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742844" y="3429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752600" y="3810000"/>
            <a:ext cx="457200" cy="4572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4800600" y="2819400"/>
            <a:ext cx="0" cy="1447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123844" y="2895600"/>
            <a:ext cx="152400" cy="1524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742844" y="3048000"/>
            <a:ext cx="3810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676400" y="2743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4419600" y="2286000"/>
            <a:ext cx="609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810000" y="28194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733800" y="2362200"/>
            <a:ext cx="76200" cy="304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3810000" y="2362200"/>
            <a:ext cx="228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2667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4191000" y="2971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286000" y="2590800"/>
            <a:ext cx="0" cy="1143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0800" y="2590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209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419600" y="2438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10000" y="3505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800600" y="838200"/>
            <a:ext cx="0" cy="198120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oval" w="sm" len="sm"/>
            <a:tailEnd type="oval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438400" y="3657600"/>
            <a:ext cx="1371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3820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400800" y="18288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5715000" y="2286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4038600" y="38100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1066800" y="3810000"/>
            <a:ext cx="0" cy="228600"/>
          </a:xfrm>
          <a:prstGeom prst="line">
            <a:avLst/>
          </a:prstGeom>
          <a:noFill/>
          <a:ln w="31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66"/>
            </p:custDataLst>
          </p:nvPr>
        </p:nvSpPr>
        <p:spPr>
          <a:xfrm>
            <a:off x="6019800" y="533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57200" y="3124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2209800" y="4267200"/>
            <a:ext cx="2590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05800" y="1066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1676400" y="1066800"/>
            <a:ext cx="0" cy="15240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1676400" y="2590800"/>
            <a:ext cx="609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8800" y="1524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81800" y="2057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2362200" y="1752600"/>
            <a:ext cx="228600" cy="0"/>
          </a:xfrm>
          <a:prstGeom prst="line">
            <a:avLst/>
          </a:prstGeom>
          <a:noFill/>
          <a:ln w="28575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1981200"/>
            <a:ext cx="14478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oval" w="sm" len="sm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21336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209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90799" y="609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143000" y="1600200"/>
            <a:ext cx="0" cy="228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custDataLst>
              <p:tags r:id="rId80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8958004"/>
              </p:ext>
            </p:extLst>
          </p:nvPr>
        </p:nvGraphicFramePr>
        <p:xfrm>
          <a:off x="685800" y="4648200"/>
          <a:ext cx="708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func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JR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R[rs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81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8762372"/>
              </p:ext>
            </p:extLst>
          </p:nvPr>
        </p:nvGraphicFramePr>
        <p:xfrm>
          <a:off x="304800" y="57912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||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Multi-Cycle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Strategy 2</a:t>
            </a:r>
          </a:p>
          <a:p>
            <a:pPr lvl="1"/>
            <a:r>
              <a:rPr lang="en-US" dirty="0" smtClean="0"/>
              <a:t>Multiple cycles to complete a single instruction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Assume:</a:t>
            </a:r>
          </a:p>
          <a:p>
            <a:pPr lvl="1"/>
            <a:r>
              <a:rPr lang="en-US" dirty="0" smtClean="0"/>
              <a:t>load/store: 100 ns</a:t>
            </a:r>
          </a:p>
          <a:p>
            <a:pPr lvl="1"/>
            <a:r>
              <a:rPr lang="en-US" dirty="0" smtClean="0"/>
              <a:t>arithmetic: 50 ns</a:t>
            </a:r>
          </a:p>
          <a:p>
            <a:pPr lvl="1"/>
            <a:r>
              <a:rPr lang="en-US" dirty="0" smtClean="0"/>
              <a:t>branches: 33 ns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3810000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Multi-Cycle CPU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30 MHz (33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3 cycles per load/store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 cycles per arithmetic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cycle per branch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43400" y="38100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8788" lvl="1" indent="-285750">
              <a:spcBef>
                <a:spcPct val="20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Faster than </a:t>
            </a:r>
            <a:r>
              <a:rPr lang="en-US" sz="2600" dirty="0" smtClean="0">
                <a:solidFill>
                  <a:schemeClr val="accent1"/>
                </a:solidFill>
              </a:rPr>
              <a:t>Single-Cycle CPU</a:t>
            </a:r>
            <a:r>
              <a:rPr lang="en-US" sz="2600" dirty="0" smtClean="0">
                <a:solidFill>
                  <a:schemeClr val="bg1"/>
                </a:solidFill>
              </a:rPr>
              <a:t>?</a:t>
            </a:r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cs typeface="Arial" pitchFamily="34" charset="0"/>
              </a:rPr>
              <a:t>	10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 MHz (100 ns cycle) with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1 cycle per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41910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Instruction mix </a:t>
            </a:r>
            <a:r>
              <a:rPr lang="en-US" sz="2400" dirty="0" smtClean="0"/>
              <a:t>for some program P, assume:</a:t>
            </a:r>
          </a:p>
          <a:p>
            <a:pPr lvl="1"/>
            <a:r>
              <a:rPr lang="en-US" sz="2400" dirty="0" smtClean="0"/>
              <a:t>25% load/store  ( 3 cycles / instruction)</a:t>
            </a:r>
          </a:p>
          <a:p>
            <a:pPr lvl="1"/>
            <a:r>
              <a:rPr lang="en-US" sz="2400" dirty="0" smtClean="0"/>
              <a:t>60% arithmetic  ( 2 cycles / instruction)</a:t>
            </a:r>
          </a:p>
          <a:p>
            <a:pPr lvl="1"/>
            <a:r>
              <a:rPr lang="en-US" sz="2400" dirty="0" smtClean="0"/>
              <a:t>15% branches    ( 1 cycle / instruction)</a:t>
            </a:r>
          </a:p>
          <a:p>
            <a:endParaRPr lang="en-US" sz="2400" dirty="0" smtClean="0"/>
          </a:p>
          <a:p>
            <a:r>
              <a:rPr lang="en-US" sz="2400" dirty="0" smtClean="0"/>
              <a:t>Multi-Cycle performance for program P:</a:t>
            </a:r>
          </a:p>
          <a:p>
            <a:r>
              <a:rPr lang="en-US" sz="2400" dirty="0" smtClean="0"/>
              <a:t>	3 * .25 + 2 * .60 + 1 * .15 = 2.1</a:t>
            </a:r>
          </a:p>
          <a:p>
            <a:r>
              <a:rPr lang="en-US" sz="2400" dirty="0" smtClean="0"/>
              <a:t>	average </a:t>
            </a:r>
            <a:r>
              <a:rPr lang="en-US" sz="2400" i="1" dirty="0" smtClean="0">
                <a:solidFill>
                  <a:schemeClr val="accent1"/>
                </a:solidFill>
              </a:rPr>
              <a:t>cycles per instruction </a:t>
            </a:r>
            <a:r>
              <a:rPr lang="en-US" sz="2400" dirty="0" smtClean="0">
                <a:solidFill>
                  <a:schemeClr val="accent1"/>
                </a:solidFill>
              </a:rPr>
              <a:t>(CPI)</a:t>
            </a:r>
            <a:r>
              <a:rPr lang="en-US" sz="2400" dirty="0" smtClean="0"/>
              <a:t> = 2.1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4800" y="4648200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Multi-Cycle @ 30 MHz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10 MHz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Single-Cycle @ 15 MHz</a:t>
            </a:r>
          </a:p>
        </p:txBody>
      </p:sp>
      <p:sp>
        <p:nvSpPr>
          <p:cNvPr id="6" name="Rounded Rectangular Callout 5"/>
          <p:cNvSpPr/>
          <p:nvPr>
            <p:custDataLst>
              <p:tags r:id="rId4"/>
            </p:custDataLst>
          </p:nvPr>
        </p:nvSpPr>
        <p:spPr>
          <a:xfrm>
            <a:off x="533400" y="6172200"/>
            <a:ext cx="3733800" cy="381000"/>
          </a:xfrm>
          <a:prstGeom prst="wedgeRoundRectCallout">
            <a:avLst>
              <a:gd name="adj1" fmla="val -32067"/>
              <a:gd name="adj2" fmla="val -83372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 MHz PIII “faster” than 1 GHz P4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</a:t>
            </a:r>
            <a:r>
              <a:rPr lang="en-US" dirty="0" smtClean="0"/>
              <a:t>Make Multi-Cycle @ 30 MHz CPU (15MIPS) run 2x faster</a:t>
            </a:r>
            <a:r>
              <a:rPr lang="en-US" dirty="0" smtClean="0"/>
              <a:t> by making arithmetic instructions faster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Instruction mix </a:t>
            </a:r>
            <a:r>
              <a:rPr lang="en-US" dirty="0" smtClean="0"/>
              <a:t>(for P):</a:t>
            </a:r>
          </a:p>
          <a:p>
            <a:pPr lvl="1"/>
            <a:r>
              <a:rPr lang="en-US" dirty="0" smtClean="0"/>
              <a:t>25% load/store,  CPI = 3 </a:t>
            </a:r>
          </a:p>
          <a:p>
            <a:pPr lvl="1"/>
            <a:r>
              <a:rPr lang="en-US" dirty="0" smtClean="0"/>
              <a:t>60% arithmetic,  CPI = 2</a:t>
            </a:r>
          </a:p>
          <a:p>
            <a:pPr lvl="1"/>
            <a:r>
              <a:rPr lang="en-US" dirty="0" smtClean="0"/>
              <a:t>15% branches,    CPI = 1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Amdahl’s Law</a:t>
            </a:r>
            <a:endParaRPr lang="en-US" dirty="0" smtClean="0"/>
          </a:p>
          <a:p>
            <a:r>
              <a:rPr lang="en-US" sz="2200" dirty="0" smtClean="0"/>
              <a:t>Execution time after improvement =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800" dirty="0" smtClean="0"/>
              <a:t>Or:</a:t>
            </a:r>
          </a:p>
          <a:p>
            <a:r>
              <a:rPr lang="en-US" sz="2800" dirty="0" smtClean="0"/>
              <a:t>	Speedup is limited by popularity of improved feature</a:t>
            </a:r>
          </a:p>
          <a:p>
            <a:endParaRPr lang="en-US" sz="2800" dirty="0" smtClean="0"/>
          </a:p>
          <a:p>
            <a:r>
              <a:rPr lang="en-US" sz="2800" dirty="0" smtClean="0"/>
              <a:t>Corollary: </a:t>
            </a:r>
          </a:p>
          <a:p>
            <a:r>
              <a:rPr lang="en-US" sz="2800" dirty="0" smtClean="0"/>
              <a:t>	Make the common case fast</a:t>
            </a:r>
          </a:p>
          <a:p>
            <a:endParaRPr lang="en-US" sz="2800" dirty="0" smtClean="0"/>
          </a:p>
          <a:p>
            <a:r>
              <a:rPr lang="en-US" sz="2800" dirty="0" smtClean="0"/>
              <a:t>Caveat:</a:t>
            </a:r>
          </a:p>
          <a:p>
            <a:r>
              <a:rPr lang="en-US" sz="2800" dirty="0" smtClean="0"/>
              <a:t>	Law of diminishing returns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57200" y="1367135"/>
            <a:ext cx="48411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execution time affected by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316525" y="1824335"/>
            <a:ext cx="2995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amount of improvement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>
            <a:off x="629301" y="1828800"/>
            <a:ext cx="45522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298308" y="1600200"/>
            <a:ext cx="34526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+  execution time unaffected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 hidden="1"/>
          <p:cNvSpPr/>
          <p:nvPr>
            <p:custDataLst>
              <p:tags r:id="rId7"/>
            </p:custDataLst>
          </p:nvPr>
        </p:nvSpPr>
        <p:spPr>
          <a:xfrm>
            <a:off x="5334000" y="3352800"/>
            <a:ext cx="1981200" cy="609600"/>
          </a:xfrm>
          <a:prstGeom prst="wedgeRoundRectCallout">
            <a:avLst>
              <a:gd name="adj1" fmla="val -51743"/>
              <a:gd name="adj2" fmla="val -79243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contribution to execution time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52578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 (big/little </a:t>
            </a:r>
            <a:r>
              <a:rPr lang="en-US" dirty="0" err="1" smtClean="0">
                <a:solidFill>
                  <a:schemeClr val="accent1"/>
                </a:solidFill>
              </a:rPr>
              <a:t>endian</a:t>
            </a:r>
            <a:r>
              <a:rPr lang="en-US" dirty="0" smtClean="0">
                <a:solidFill>
                  <a:schemeClr val="accent1"/>
                </a:solidFill>
              </a:rPr>
              <a:t>):</a:t>
            </a:r>
          </a:p>
          <a:p>
            <a:r>
              <a:rPr lang="en-US" dirty="0" smtClean="0"/>
              <a:t># r5 contains 5 (0x00000005)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sb</a:t>
            </a:r>
            <a:r>
              <a:rPr lang="en-US" dirty="0" smtClean="0"/>
              <a:t> r5, 2(r0)</a:t>
            </a:r>
            <a:br>
              <a:rPr lang="en-US" dirty="0" smtClean="0"/>
            </a:br>
            <a:r>
              <a:rPr lang="en-US" dirty="0" smtClean="0"/>
              <a:t>lb r6, 2(r0)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r5, 8(r0)</a:t>
            </a:r>
            <a:br>
              <a:rPr lang="en-US" dirty="0" smtClean="0"/>
            </a:br>
            <a:r>
              <a:rPr lang="en-US" dirty="0" smtClean="0"/>
              <a:t>lb r7, 8(r0)</a:t>
            </a:r>
            <a:br>
              <a:rPr lang="en-US" dirty="0" smtClean="0"/>
            </a:br>
            <a:r>
              <a:rPr lang="en-US" dirty="0" smtClean="0"/>
              <a:t>lb r8, 11(r0)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3835305"/>
              </p:ext>
            </p:extLst>
          </p:nvPr>
        </p:nvGraphicFramePr>
        <p:xfrm>
          <a:off x="5410200" y="457200"/>
          <a:ext cx="3276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70"/>
                <a:gridCol w="1873730"/>
              </a:tblGrid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0x00000005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0x00000006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0x00000007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0x00000008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9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0x0000000b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0xffffffff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306421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4290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16764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7620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4478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6858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5064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3810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4572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733800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4478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5908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3716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215573" y="1524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057972" y="1623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1295400" y="1524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209800" y="1600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371600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457200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447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447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447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447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873173" y="2514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715572" y="2613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953000" y="2514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867400" y="2590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438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438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438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438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657600"/>
            <a:ext cx="48006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219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234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143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219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4290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524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27432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1811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19050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19050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18597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19050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Unequal Pipeline Stages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167097" y="22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6937087" y="99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1143000" y="44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3183915" y="89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5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057400" y="148961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3829372" y="1547119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533401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200" y="1361420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6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78" name="Rectangle 77"/>
          <p:cNvSpPr/>
          <p:nvPr>
            <p:custDataLst>
              <p:tags r:id="rId17"/>
            </p:custDataLst>
          </p:nvPr>
        </p:nvSpPr>
        <p:spPr>
          <a:xfrm>
            <a:off x="533400" y="1437620"/>
            <a:ext cx="381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8"/>
            </p:custDataLst>
          </p:nvPr>
        </p:nvSpPr>
        <p:spPr>
          <a:xfrm>
            <a:off x="1905000" y="143762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9"/>
            </p:custDataLst>
          </p:nvPr>
        </p:nvSpPr>
        <p:spPr>
          <a:xfrm>
            <a:off x="3276600" y="1437620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1066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" name="Rectangle 203"/>
          <p:cNvSpPr/>
          <p:nvPr>
            <p:custDataLst>
              <p:tags r:id="rId21"/>
            </p:custDataLst>
          </p:nvPr>
        </p:nvSpPr>
        <p:spPr>
          <a:xfrm>
            <a:off x="14478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08" name="Rectangle 207"/>
          <p:cNvSpPr/>
          <p:nvPr>
            <p:custDataLst>
              <p:tags r:id="rId22"/>
            </p:custDataLst>
          </p:nvPr>
        </p:nvSpPr>
        <p:spPr>
          <a:xfrm>
            <a:off x="990600" y="1437620"/>
            <a:ext cx="8382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23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3429000" y="232781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" name="Picture 8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990601" y="2311471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" name="Rectangle 225"/>
          <p:cNvSpPr/>
          <p:nvPr>
            <p:custDataLst>
              <p:tags r:id="rId25"/>
            </p:custDataLst>
          </p:nvPr>
        </p:nvSpPr>
        <p:spPr>
          <a:xfrm>
            <a:off x="990600" y="2286000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>
            <p:custDataLst>
              <p:tags r:id="rId26"/>
            </p:custDataLst>
          </p:nvPr>
        </p:nvSpPr>
        <p:spPr>
          <a:xfrm>
            <a:off x="3276600" y="22860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29" name="Picture 9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1981200" y="240546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" name="Rectangle 229"/>
          <p:cNvSpPr/>
          <p:nvPr>
            <p:custDataLst>
              <p:tags r:id="rId28"/>
            </p:custDataLst>
          </p:nvPr>
        </p:nvSpPr>
        <p:spPr>
          <a:xfrm>
            <a:off x="1905000" y="2286000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31" name="Rectangle 230"/>
          <p:cNvSpPr/>
          <p:nvPr>
            <p:custDataLst>
              <p:tags r:id="rId29"/>
            </p:custDataLst>
          </p:nvPr>
        </p:nvSpPr>
        <p:spPr>
          <a:xfrm>
            <a:off x="28194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32" name="Rectangle 231"/>
          <p:cNvSpPr/>
          <p:nvPr>
            <p:custDataLst>
              <p:tags r:id="rId30"/>
            </p:custDataLst>
          </p:nvPr>
        </p:nvSpPr>
        <p:spPr>
          <a:xfrm>
            <a:off x="46482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33" name="Rectangle 232"/>
          <p:cNvSpPr/>
          <p:nvPr>
            <p:custDataLst>
              <p:tags r:id="rId31"/>
            </p:custDataLst>
          </p:nvPr>
        </p:nvSpPr>
        <p:spPr>
          <a:xfrm>
            <a:off x="19050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pic>
        <p:nvPicPr>
          <p:cNvPr id="234" name="Picture 4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4800600" y="31761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" name="Picture 8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1447801" y="315277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" name="Rectangle 236"/>
          <p:cNvSpPr/>
          <p:nvPr>
            <p:custDataLst>
              <p:tags r:id="rId34"/>
            </p:custDataLst>
          </p:nvPr>
        </p:nvSpPr>
        <p:spPr>
          <a:xfrm>
            <a:off x="1447800" y="3124200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38" name="Rectangle 237"/>
          <p:cNvSpPr/>
          <p:nvPr>
            <p:custDataLst>
              <p:tags r:id="rId35"/>
            </p:custDataLst>
          </p:nvPr>
        </p:nvSpPr>
        <p:spPr>
          <a:xfrm>
            <a:off x="4648200" y="31242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240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2895600" y="32004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" name="Rectangle 240"/>
          <p:cNvSpPr/>
          <p:nvPr>
            <p:custDataLst>
              <p:tags r:id="rId37"/>
            </p:custDataLst>
          </p:nvPr>
        </p:nvSpPr>
        <p:spPr>
          <a:xfrm>
            <a:off x="2819400" y="3124200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>
            <p:custDataLst>
              <p:tags r:id="rId38"/>
            </p:custDataLst>
          </p:nvPr>
        </p:nvSpPr>
        <p:spPr>
          <a:xfrm>
            <a:off x="37338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>
            <p:custDataLst>
              <p:tags r:id="rId39"/>
            </p:custDataLst>
          </p:nvPr>
        </p:nvSpPr>
        <p:spPr>
          <a:xfrm>
            <a:off x="60198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>
            <p:custDataLst>
              <p:tags r:id="rId40"/>
            </p:custDataLst>
          </p:nvPr>
        </p:nvSpPr>
        <p:spPr>
          <a:xfrm>
            <a:off x="64770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>
            <p:custDataLst>
              <p:tags r:id="rId41"/>
            </p:custDataLst>
          </p:nvPr>
        </p:nvSpPr>
        <p:spPr>
          <a:xfrm>
            <a:off x="41910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>
            <p:custDataLst>
              <p:tags r:id="rId42"/>
            </p:custDataLst>
          </p:nvPr>
        </p:nvSpPr>
        <p:spPr>
          <a:xfrm>
            <a:off x="23622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43"/>
            </p:custDataLst>
          </p:nvPr>
        </p:nvCxnSpPr>
        <p:spPr>
          <a:xfrm rot="5400000">
            <a:off x="22860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44"/>
            </p:custDataLst>
          </p:nvPr>
        </p:nvCxnSpPr>
        <p:spPr>
          <a:xfrm rot="5400000">
            <a:off x="41148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45"/>
            </p:custDataLst>
          </p:nvPr>
        </p:nvCxnSpPr>
        <p:spPr>
          <a:xfrm rot="5400000">
            <a:off x="59436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46"/>
            </p:custDataLst>
          </p:nvPr>
        </p:nvCxnSpPr>
        <p:spPr>
          <a:xfrm rot="5400000">
            <a:off x="77724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47"/>
            </p:custDataLst>
          </p:nvPr>
        </p:nvCxnSpPr>
        <p:spPr>
          <a:xfrm rot="5400000">
            <a:off x="4572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6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6572572" y="2428579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59"/>
          <p:cNvSpPr/>
          <p:nvPr>
            <p:custDataLst>
              <p:tags r:id="rId49"/>
            </p:custDataLst>
          </p:nvPr>
        </p:nvSpPr>
        <p:spPr>
          <a:xfrm>
            <a:off x="6019800" y="2286000"/>
            <a:ext cx="26670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>
            <p:custDataLst>
              <p:tags r:id="rId50"/>
            </p:custDataLst>
          </p:nvPr>
        </p:nvSpPr>
        <p:spPr>
          <a:xfrm>
            <a:off x="51054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>
            <p:custDataLst>
              <p:tags r:id="rId51"/>
            </p:custDataLst>
          </p:nvPr>
        </p:nvSpPr>
        <p:spPr>
          <a:xfrm>
            <a:off x="5562600" y="22860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>
            <p:custDataLst>
              <p:tags r:id="rId52"/>
            </p:custDataLst>
          </p:nvPr>
        </p:nvSpPr>
        <p:spPr>
          <a:xfrm>
            <a:off x="69342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>
            <p:custDataLst>
              <p:tags r:id="rId53"/>
            </p:custDataLst>
          </p:nvPr>
        </p:nvSpPr>
        <p:spPr>
          <a:xfrm>
            <a:off x="73914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>
            <p:custDataLst>
              <p:tags r:id="rId54"/>
            </p:custDataLst>
          </p:nvPr>
        </p:nvSpPr>
        <p:spPr>
          <a:xfrm>
            <a:off x="78486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>
            <p:custDataLst>
              <p:tags r:id="rId55"/>
            </p:custDataLst>
          </p:nvPr>
        </p:nvSpPr>
        <p:spPr>
          <a:xfrm>
            <a:off x="8305800" y="31242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>
            <p:custDataLst>
              <p:tags r:id="rId56"/>
            </p:custDataLst>
          </p:nvPr>
        </p:nvSpPr>
        <p:spPr>
          <a:xfrm>
            <a:off x="304800" y="215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12" name="TextBox 11"/>
          <p:cNvSpPr txBox="1"/>
          <p:nvPr>
            <p:custDataLst>
              <p:tags r:id="rId57"/>
            </p:custDataLst>
          </p:nvPr>
        </p:nvSpPr>
        <p:spPr>
          <a:xfrm>
            <a:off x="2498115" y="203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13" name="TextBox 12"/>
          <p:cNvSpPr txBox="1"/>
          <p:nvPr>
            <p:custDataLst>
              <p:tags r:id="rId58"/>
            </p:custDataLst>
          </p:nvPr>
        </p:nvSpPr>
        <p:spPr>
          <a:xfrm>
            <a:off x="4403115" y="213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14" name="TextBox 13"/>
          <p:cNvSpPr txBox="1"/>
          <p:nvPr>
            <p:custDataLst>
              <p:tags r:id="rId59"/>
            </p:custDataLst>
          </p:nvPr>
        </p:nvSpPr>
        <p:spPr>
          <a:xfrm>
            <a:off x="6079515" y="19038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89" name="Rectangle 88"/>
          <p:cNvSpPr/>
          <p:nvPr>
            <p:custDataLst>
              <p:tags r:id="rId60"/>
            </p:custDataLst>
          </p:nvPr>
        </p:nvSpPr>
        <p:spPr>
          <a:xfrm>
            <a:off x="23622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172200" y="401439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8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1905001" y="399097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Rectangle 91"/>
          <p:cNvSpPr/>
          <p:nvPr>
            <p:custDataLst>
              <p:tags r:id="rId63"/>
            </p:custDataLst>
          </p:nvPr>
        </p:nvSpPr>
        <p:spPr>
          <a:xfrm>
            <a:off x="1905000" y="3962400"/>
            <a:ext cx="381000" cy="7620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>
            <p:custDataLst>
              <p:tags r:id="rId64"/>
            </p:custDataLst>
          </p:nvPr>
        </p:nvSpPr>
        <p:spPr>
          <a:xfrm>
            <a:off x="6019800" y="39624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4" name="Picture 9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3810000" y="4038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66"/>
            </p:custDataLst>
          </p:nvPr>
        </p:nvSpPr>
        <p:spPr>
          <a:xfrm>
            <a:off x="3733800" y="3962400"/>
            <a:ext cx="838200" cy="76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67"/>
            </p:custDataLst>
          </p:nvPr>
        </p:nvSpPr>
        <p:spPr>
          <a:xfrm>
            <a:off x="32766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68"/>
            </p:custDataLst>
          </p:nvPr>
        </p:nvSpPr>
        <p:spPr>
          <a:xfrm>
            <a:off x="73914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69"/>
            </p:custDataLst>
          </p:nvPr>
        </p:nvSpPr>
        <p:spPr>
          <a:xfrm>
            <a:off x="78486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>
            <p:custDataLst>
              <p:tags r:id="rId70"/>
            </p:custDataLst>
          </p:nvPr>
        </p:nvSpPr>
        <p:spPr>
          <a:xfrm>
            <a:off x="46482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>
            <p:custDataLst>
              <p:tags r:id="rId71"/>
            </p:custDataLst>
          </p:nvPr>
        </p:nvSpPr>
        <p:spPr>
          <a:xfrm>
            <a:off x="28194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>
            <p:custDataLst>
              <p:tags r:id="rId72"/>
            </p:custDataLst>
          </p:nvPr>
        </p:nvSpPr>
        <p:spPr>
          <a:xfrm>
            <a:off x="83058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73"/>
            </p:custDataLst>
          </p:nvPr>
        </p:nvSpPr>
        <p:spPr>
          <a:xfrm>
            <a:off x="51054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>
            <p:custDataLst>
              <p:tags r:id="rId74"/>
            </p:custDataLst>
          </p:nvPr>
        </p:nvSpPr>
        <p:spPr>
          <a:xfrm>
            <a:off x="5562600" y="3962400"/>
            <a:ext cx="381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b" anchorCtr="0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>
            <p:custDataLst>
              <p:tags r:id="rId75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1" grpId="0" animBg="1"/>
      <p:bldP spid="204" grpId="0" animBg="1"/>
      <p:bldP spid="208" grpId="0" animBg="1"/>
      <p:bldP spid="226" grpId="0" animBg="1"/>
      <p:bldP spid="227" grpId="0" animBg="1"/>
      <p:bldP spid="230" grpId="0" animBg="1"/>
      <p:bldP spid="231" grpId="0" animBg="1"/>
      <p:bldP spid="232" grpId="0" animBg="1"/>
      <p:bldP spid="233" grpId="0" animBg="1"/>
      <p:bldP spid="238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89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79" grpId="0" animBg="1"/>
      <p:bldP spid="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 Poorly-balanced Pipeline Stages</a:t>
            </a:r>
            <a:endParaRPr lang="en-US" dirty="0"/>
          </a:p>
        </p:txBody>
      </p:sp>
      <p:sp>
        <p:nvSpPr>
          <p:cNvPr id="71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172200" y="149477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33401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" y="1361420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533400" y="143762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6019800" y="1437620"/>
            <a:ext cx="26670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352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5"/>
            </p:custDataLst>
          </p:nvPr>
        </p:nvSpPr>
        <p:spPr>
          <a:xfrm>
            <a:off x="3276600" y="1437620"/>
            <a:ext cx="26670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6"/>
            </p:custDataLst>
          </p:nvPr>
        </p:nvCxnSpPr>
        <p:spPr>
          <a:xfrm rot="5400000">
            <a:off x="22860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7"/>
            </p:custDataLst>
          </p:nvPr>
        </p:nvCxnSpPr>
        <p:spPr>
          <a:xfrm rot="5400000">
            <a:off x="41148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8"/>
            </p:custDataLst>
          </p:nvPr>
        </p:nvCxnSpPr>
        <p:spPr>
          <a:xfrm rot="5400000">
            <a:off x="59436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9"/>
            </p:custDataLst>
          </p:nvPr>
        </p:nvCxnSpPr>
        <p:spPr>
          <a:xfrm rot="5400000">
            <a:off x="77724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20"/>
            </p:custDataLst>
          </p:nvPr>
        </p:nvCxnSpPr>
        <p:spPr>
          <a:xfrm rot="5400000">
            <a:off x="4572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>
            <p:custDataLst>
              <p:tags r:id="rId21"/>
            </p:custDataLst>
          </p:nvPr>
        </p:nvSpPr>
        <p:spPr>
          <a:xfrm>
            <a:off x="8763000" y="143762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70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276601" y="231523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Rectangle 74"/>
          <p:cNvSpPr/>
          <p:nvPr>
            <p:custDataLst>
              <p:tags r:id="rId23"/>
            </p:custDataLst>
          </p:nvPr>
        </p:nvSpPr>
        <p:spPr>
          <a:xfrm>
            <a:off x="3276600" y="228600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2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0960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Rectangle 82"/>
          <p:cNvSpPr/>
          <p:nvPr>
            <p:custDataLst>
              <p:tags r:id="rId25"/>
            </p:custDataLst>
          </p:nvPr>
        </p:nvSpPr>
        <p:spPr>
          <a:xfrm>
            <a:off x="6019800" y="2286000"/>
            <a:ext cx="2667000" cy="77218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5" name="Freeform 84"/>
          <p:cNvSpPr/>
          <p:nvPr>
            <p:custDataLst>
              <p:tags r:id="rId26"/>
            </p:custDataLst>
          </p:nvPr>
        </p:nvSpPr>
        <p:spPr>
          <a:xfrm>
            <a:off x="8763000" y="22860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6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019801" y="316361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Rectangle 86"/>
          <p:cNvSpPr/>
          <p:nvPr>
            <p:custDataLst>
              <p:tags r:id="rId28"/>
            </p:custDataLst>
          </p:nvPr>
        </p:nvSpPr>
        <p:spPr>
          <a:xfrm>
            <a:off x="6019800" y="3134380"/>
            <a:ext cx="2667000" cy="7721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Freeform 87"/>
          <p:cNvSpPr/>
          <p:nvPr>
            <p:custDataLst>
              <p:tags r:id="rId29"/>
            </p:custDataLst>
          </p:nvPr>
        </p:nvSpPr>
        <p:spPr>
          <a:xfrm>
            <a:off x="8763000" y="313438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9" name="Picture 4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167097" y="22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6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7087" y="99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8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143000" y="44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9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183915" y="89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TextBox 92"/>
          <p:cNvSpPr txBox="1"/>
          <p:nvPr>
            <p:custDataLst>
              <p:tags r:id="rId34"/>
            </p:custDataLst>
          </p:nvPr>
        </p:nvSpPr>
        <p:spPr>
          <a:xfrm>
            <a:off x="304800" y="215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94" name="TextBox 93"/>
          <p:cNvSpPr txBox="1"/>
          <p:nvPr>
            <p:custDataLst>
              <p:tags r:id="rId35"/>
            </p:custDataLst>
          </p:nvPr>
        </p:nvSpPr>
        <p:spPr>
          <a:xfrm>
            <a:off x="2498115" y="203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95" name="TextBox 94"/>
          <p:cNvSpPr txBox="1"/>
          <p:nvPr>
            <p:custDataLst>
              <p:tags r:id="rId36"/>
            </p:custDataLst>
          </p:nvPr>
        </p:nvSpPr>
        <p:spPr>
          <a:xfrm>
            <a:off x="4403115" y="213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96" name="TextBox 95"/>
          <p:cNvSpPr txBox="1"/>
          <p:nvPr>
            <p:custDataLst>
              <p:tags r:id="rId37"/>
            </p:custDataLst>
          </p:nvPr>
        </p:nvSpPr>
        <p:spPr>
          <a:xfrm>
            <a:off x="6079515" y="19038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39" name="Freeform 38"/>
          <p:cNvSpPr/>
          <p:nvPr>
            <p:custDataLst>
              <p:tags r:id="rId38"/>
            </p:custDataLst>
          </p:nvPr>
        </p:nvSpPr>
        <p:spPr>
          <a:xfrm>
            <a:off x="8763000" y="39624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>
            <p:custDataLst>
              <p:tags r:id="rId39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208" grpId="0" animBg="1"/>
      <p:bldP spid="62" grpId="0" animBg="1"/>
      <p:bldP spid="75" grpId="0" animBg="1"/>
      <p:bldP spid="83" grpId="0" animBg="1"/>
      <p:bldP spid="85" grpId="0" animBg="1"/>
      <p:bldP spid="87" grpId="0" animBg="1"/>
      <p:bldP spid="8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Flow: More Branches</a:t>
            </a:r>
            <a:endParaRPr lang="en-US" dirty="0"/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0219719"/>
              </p:ext>
            </p:extLst>
          </p:nvPr>
        </p:nvGraphicFramePr>
        <p:xfrm>
          <a:off x="914400" y="1016000"/>
          <a:ext cx="6248400" cy="1097279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936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subop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offset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838200" y="558800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00101</a:t>
            </a:r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>
            <p:custDataLst>
              <p:tags r:id="rId4"/>
            </p:custDataLst>
          </p:nvPr>
        </p:nvSpPr>
        <p:spPr>
          <a:xfrm>
            <a:off x="6858000" y="1981200"/>
            <a:ext cx="990600" cy="609600"/>
          </a:xfrm>
          <a:prstGeom prst="wedgeRoundRectCallout">
            <a:avLst>
              <a:gd name="adj1" fmla="val -48161"/>
              <a:gd name="adj2" fmla="val 98438"/>
              <a:gd name="adj3" fmla="val 16667"/>
            </a:avLst>
          </a:prstGeom>
          <a:noFill/>
          <a:ln w="28575">
            <a:solidFill>
              <a:srgbClr val="FFFF00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signed offsets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467600" y="1320800"/>
            <a:ext cx="1524000" cy="457200"/>
          </a:xfrm>
          <a:prstGeom prst="wedgeRoundRectCallout">
            <a:avLst>
              <a:gd name="adj1" fmla="val -861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almost I-Type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8867658"/>
              </p:ext>
            </p:extLst>
          </p:nvPr>
        </p:nvGraphicFramePr>
        <p:xfrm>
          <a:off x="152400" y="24384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457200" y="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Conditional Jumps (cont.)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Re-Balanced Pipeline Stages</a:t>
            </a:r>
            <a:endParaRPr lang="en-US" dirty="0"/>
          </a:p>
        </p:txBody>
      </p:sp>
      <p:sp>
        <p:nvSpPr>
          <p:cNvPr id="71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057400" y="148961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85800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" y="1361420"/>
            <a:ext cx="0" cy="3362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sp>
        <p:nvSpPr>
          <p:cNvPr id="81" name="Rectangle 80"/>
          <p:cNvSpPr/>
          <p:nvPr>
            <p:custDataLst>
              <p:tags r:id="rId12"/>
            </p:custDataLst>
          </p:nvPr>
        </p:nvSpPr>
        <p:spPr>
          <a:xfrm>
            <a:off x="3276600" y="1437620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2192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4"/>
            </p:custDataLst>
          </p:nvPr>
        </p:nvSpPr>
        <p:spPr>
          <a:xfrm>
            <a:off x="533400" y="1437620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5"/>
            </p:custDataLst>
          </p:nvPr>
        </p:nvCxnSpPr>
        <p:spPr>
          <a:xfrm rot="5400000">
            <a:off x="22860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6"/>
            </p:custDataLst>
          </p:nvPr>
        </p:nvCxnSpPr>
        <p:spPr>
          <a:xfrm rot="5400000">
            <a:off x="41148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>
          <a:xfrm rot="5400000">
            <a:off x="59436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8"/>
            </p:custDataLst>
          </p:nvPr>
        </p:nvCxnSpPr>
        <p:spPr>
          <a:xfrm rot="5400000">
            <a:off x="77724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9"/>
            </p:custDataLst>
          </p:nvPr>
        </p:nvCxnSpPr>
        <p:spPr>
          <a:xfrm rot="5400000">
            <a:off x="457200" y="48768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6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829372" y="1524000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800600" y="233362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429000" y="231523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23"/>
            </p:custDataLst>
          </p:nvPr>
        </p:nvSpPr>
        <p:spPr>
          <a:xfrm>
            <a:off x="6019800" y="2286000"/>
            <a:ext cx="26670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5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9624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Rectangle 95"/>
          <p:cNvSpPr/>
          <p:nvPr>
            <p:custDataLst>
              <p:tags r:id="rId25"/>
            </p:custDataLst>
          </p:nvPr>
        </p:nvSpPr>
        <p:spPr>
          <a:xfrm>
            <a:off x="3276600" y="2286000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7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572572" y="2372380"/>
            <a:ext cx="15046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4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543800" y="317248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8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172200" y="315343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9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705600" y="322963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Rectangle 100"/>
          <p:cNvSpPr/>
          <p:nvPr>
            <p:custDataLst>
              <p:tags r:id="rId30"/>
            </p:custDataLst>
          </p:nvPr>
        </p:nvSpPr>
        <p:spPr>
          <a:xfrm>
            <a:off x="6019800" y="3124200"/>
            <a:ext cx="26670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41" name="Picture 4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167097" y="22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7087" y="99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8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143000" y="44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183915" y="89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>
            <p:custDataLst>
              <p:tags r:id="rId35"/>
            </p:custDataLst>
          </p:nvPr>
        </p:nvSpPr>
        <p:spPr>
          <a:xfrm>
            <a:off x="304800" y="215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46" name="TextBox 45"/>
          <p:cNvSpPr txBox="1"/>
          <p:nvPr>
            <p:custDataLst>
              <p:tags r:id="rId36"/>
            </p:custDataLst>
          </p:nvPr>
        </p:nvSpPr>
        <p:spPr>
          <a:xfrm>
            <a:off x="2498115" y="203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47" name="TextBox 46"/>
          <p:cNvSpPr txBox="1"/>
          <p:nvPr>
            <p:custDataLst>
              <p:tags r:id="rId37"/>
            </p:custDataLst>
          </p:nvPr>
        </p:nvSpPr>
        <p:spPr>
          <a:xfrm>
            <a:off x="4403115" y="213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48" name="TextBox 47"/>
          <p:cNvSpPr txBox="1"/>
          <p:nvPr>
            <p:custDataLst>
              <p:tags r:id="rId38"/>
            </p:custDataLst>
          </p:nvPr>
        </p:nvSpPr>
        <p:spPr>
          <a:xfrm>
            <a:off x="6079515" y="19038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90 min</a:t>
            </a:r>
          </a:p>
        </p:txBody>
      </p:sp>
      <p:sp>
        <p:nvSpPr>
          <p:cNvPr id="40" name="TextBox 39"/>
          <p:cNvSpPr txBox="1"/>
          <p:nvPr>
            <p:custDataLst>
              <p:tags r:id="rId39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08" grpId="0" animBg="1"/>
      <p:bldP spid="94" grpId="0" animBg="1"/>
      <p:bldP spid="96" grpId="0" animBg="1"/>
      <p:bldP spid="1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Splitting Pipeline Stages</a:t>
            </a:r>
            <a:endParaRPr lang="en-US" dirty="0"/>
          </a:p>
        </p:txBody>
      </p:sp>
      <p:pic>
        <p:nvPicPr>
          <p:cNvPr id="16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8" cstate="print"/>
          <a:srcRect l="46124"/>
          <a:stretch>
            <a:fillRect/>
          </a:stretch>
        </p:blipFill>
        <p:spPr bwMode="auto">
          <a:xfrm>
            <a:off x="7606809" y="76200"/>
            <a:ext cx="317991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5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2057400" y="14852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85800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Line 5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" y="136142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12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pic>
        <p:nvPicPr>
          <p:cNvPr id="164" name="Picture 9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1066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" name="Rectangle 207"/>
          <p:cNvSpPr/>
          <p:nvPr>
            <p:custDataLst>
              <p:tags r:id="rId14"/>
            </p:custDataLst>
          </p:nvPr>
        </p:nvSpPr>
        <p:spPr>
          <a:xfrm>
            <a:off x="533400" y="143762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>
            <p:custDataLst>
              <p:tags r:id="rId15"/>
            </p:custDataLst>
          </p:nvPr>
        </p:nvCxnSpPr>
        <p:spPr>
          <a:xfrm rot="5400000">
            <a:off x="22860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6"/>
            </p:custDataLst>
          </p:nvPr>
        </p:nvCxnSpPr>
        <p:spPr>
          <a:xfrm rot="5400000">
            <a:off x="41148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>
          <a:xfrm rot="5400000">
            <a:off x="59436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8"/>
            </p:custDataLst>
          </p:nvPr>
        </p:nvCxnSpPr>
        <p:spPr>
          <a:xfrm rot="5400000">
            <a:off x="77724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9"/>
            </p:custDataLst>
          </p:nvPr>
        </p:nvCxnSpPr>
        <p:spPr>
          <a:xfrm rot="5400000">
            <a:off x="4572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/>
          <a:srcRect r="51641"/>
          <a:stretch>
            <a:fillRect/>
          </a:stretch>
        </p:blipFill>
        <p:spPr bwMode="auto">
          <a:xfrm>
            <a:off x="7162800" y="76200"/>
            <a:ext cx="285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47"/>
          <p:cNvSpPr/>
          <p:nvPr>
            <p:custDataLst>
              <p:tags r:id="rId21"/>
            </p:custDataLst>
          </p:nvPr>
        </p:nvSpPr>
        <p:spPr>
          <a:xfrm>
            <a:off x="1905000" y="143762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3429000" y="23431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8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2057400" y="23241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9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24384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ectangle 64"/>
          <p:cNvSpPr/>
          <p:nvPr>
            <p:custDataLst>
              <p:tags r:id="rId25"/>
            </p:custDataLst>
          </p:nvPr>
        </p:nvSpPr>
        <p:spPr>
          <a:xfrm>
            <a:off x="1905000" y="228600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>
            <p:custDataLst>
              <p:tags r:id="rId26"/>
            </p:custDataLst>
          </p:nvPr>
        </p:nvSpPr>
        <p:spPr>
          <a:xfrm>
            <a:off x="3276600" y="228600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>
            <p:custDataLst>
              <p:tags r:id="rId27"/>
            </p:custDataLst>
          </p:nvPr>
        </p:nvSpPr>
        <p:spPr>
          <a:xfrm>
            <a:off x="60198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>
            <p:custDataLst>
              <p:tags r:id="rId28"/>
            </p:custDataLst>
          </p:nvPr>
        </p:nvSpPr>
        <p:spPr>
          <a:xfrm>
            <a:off x="46482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6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3524572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6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5029200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ectangle 89"/>
          <p:cNvSpPr/>
          <p:nvPr>
            <p:custDataLst>
              <p:tags r:id="rId31"/>
            </p:custDataLst>
          </p:nvPr>
        </p:nvSpPr>
        <p:spPr>
          <a:xfrm>
            <a:off x="46482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>
            <p:custDataLst>
              <p:tags r:id="rId32"/>
            </p:custDataLst>
          </p:nvPr>
        </p:nvSpPr>
        <p:spPr>
          <a:xfrm>
            <a:off x="32766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03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4800600" y="31820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8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3429000" y="31724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9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810000" y="32105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Rectangle 105"/>
          <p:cNvSpPr/>
          <p:nvPr>
            <p:custDataLst>
              <p:tags r:id="rId36"/>
            </p:custDataLst>
          </p:nvPr>
        </p:nvSpPr>
        <p:spPr>
          <a:xfrm>
            <a:off x="3276600" y="31343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>
            <p:custDataLst>
              <p:tags r:id="rId37"/>
            </p:custDataLst>
          </p:nvPr>
        </p:nvSpPr>
        <p:spPr>
          <a:xfrm>
            <a:off x="4648200" y="31343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>
            <p:custDataLst>
              <p:tags r:id="rId38"/>
            </p:custDataLst>
          </p:nvPr>
        </p:nvSpPr>
        <p:spPr>
          <a:xfrm>
            <a:off x="73914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>
            <p:custDataLst>
              <p:tags r:id="rId39"/>
            </p:custDataLst>
          </p:nvPr>
        </p:nvSpPr>
        <p:spPr>
          <a:xfrm>
            <a:off x="60198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14" name="Picture 6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4915544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6420172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6267772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6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68" cstate="print"/>
          <a:srcRect l="55708"/>
          <a:stretch>
            <a:fillRect/>
          </a:stretch>
        </p:blipFill>
        <p:spPr bwMode="auto">
          <a:xfrm>
            <a:off x="7772400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4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5167097" y="2276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8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1143000" y="44521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183915" y="8915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>
            <p:custDataLst>
              <p:tags r:id="rId47"/>
            </p:custDataLst>
          </p:nvPr>
        </p:nvSpPr>
        <p:spPr>
          <a:xfrm>
            <a:off x="304800" y="21579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15 min</a:t>
            </a:r>
          </a:p>
        </p:txBody>
      </p:sp>
      <p:sp>
        <p:nvSpPr>
          <p:cNvPr id="69" name="TextBox 68"/>
          <p:cNvSpPr txBox="1"/>
          <p:nvPr>
            <p:custDataLst>
              <p:tags r:id="rId48"/>
            </p:custDataLst>
          </p:nvPr>
        </p:nvSpPr>
        <p:spPr>
          <a:xfrm>
            <a:off x="2498115" y="20333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 min</a:t>
            </a:r>
          </a:p>
        </p:txBody>
      </p:sp>
      <p:sp>
        <p:nvSpPr>
          <p:cNvPr id="70" name="TextBox 69"/>
          <p:cNvSpPr txBox="1"/>
          <p:nvPr>
            <p:custDataLst>
              <p:tags r:id="rId49"/>
            </p:custDataLst>
          </p:nvPr>
        </p:nvSpPr>
        <p:spPr>
          <a:xfrm>
            <a:off x="4403115" y="21314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 min</a:t>
            </a:r>
          </a:p>
        </p:txBody>
      </p:sp>
      <p:sp>
        <p:nvSpPr>
          <p:cNvPr id="73" name="TextBox 72"/>
          <p:cNvSpPr txBox="1"/>
          <p:nvPr>
            <p:custDataLst>
              <p:tags r:id="rId50"/>
            </p:custDataLst>
          </p:nvPr>
        </p:nvSpPr>
        <p:spPr>
          <a:xfrm>
            <a:off x="5943600" y="190380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45+45 min</a:t>
            </a:r>
          </a:p>
        </p:txBody>
      </p:sp>
      <p:pic>
        <p:nvPicPr>
          <p:cNvPr id="60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6172200" y="40202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8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4800600" y="40106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9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181600" y="40487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Rectangle 78"/>
          <p:cNvSpPr/>
          <p:nvPr>
            <p:custDataLst>
              <p:tags r:id="rId54"/>
            </p:custDataLst>
          </p:nvPr>
        </p:nvSpPr>
        <p:spPr>
          <a:xfrm>
            <a:off x="4648200" y="39725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55"/>
            </p:custDataLst>
          </p:nvPr>
        </p:nvSpPr>
        <p:spPr>
          <a:xfrm>
            <a:off x="6019800" y="39725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56"/>
            </p:custDataLst>
          </p:nvPr>
        </p:nvSpPr>
        <p:spPr>
          <a:xfrm>
            <a:off x="7391400" y="39725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2" name="Picture 6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68" cstate="print"/>
          <a:srcRect r="55708"/>
          <a:stretch>
            <a:fillRect/>
          </a:stretch>
        </p:blipFill>
        <p:spPr bwMode="auto">
          <a:xfrm>
            <a:off x="7639372" y="40487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Freeform 82"/>
          <p:cNvSpPr/>
          <p:nvPr>
            <p:custDataLst>
              <p:tags r:id="rId58"/>
            </p:custDataLst>
          </p:nvPr>
        </p:nvSpPr>
        <p:spPr>
          <a:xfrm>
            <a:off x="8763000" y="396174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7" name="Picture 4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7543800" y="484822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8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172200" y="48387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9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6553200" y="4876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Rectangle 91"/>
          <p:cNvSpPr/>
          <p:nvPr>
            <p:custDataLst>
              <p:tags r:id="rId62"/>
            </p:custDataLst>
          </p:nvPr>
        </p:nvSpPr>
        <p:spPr>
          <a:xfrm>
            <a:off x="6019800" y="480060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>
            <p:custDataLst>
              <p:tags r:id="rId63"/>
            </p:custDataLst>
          </p:nvPr>
        </p:nvSpPr>
        <p:spPr>
          <a:xfrm>
            <a:off x="7391400" y="48006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4" name="Freeform 93"/>
          <p:cNvSpPr/>
          <p:nvPr>
            <p:custDataLst>
              <p:tags r:id="rId64"/>
            </p:custDataLst>
          </p:nvPr>
        </p:nvSpPr>
        <p:spPr>
          <a:xfrm>
            <a:off x="8763000" y="4800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>
            <p:custDataLst>
              <p:tags r:id="rId65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48" grpId="0" animBg="1"/>
      <p:bldP spid="65" grpId="0" animBg="1"/>
      <p:bldP spid="67" grpId="0" animBg="1"/>
      <p:bldP spid="84" grpId="0" animBg="1"/>
      <p:bldP spid="85" grpId="0" animBg="1"/>
      <p:bldP spid="90" grpId="0" animBg="1"/>
      <p:bldP spid="102" grpId="0" animBg="1"/>
      <p:bldP spid="106" grpId="0" animBg="1"/>
      <p:bldP spid="107" grpId="0" animBg="1"/>
      <p:bldP spid="112" grpId="0" animBg="1"/>
      <p:bldP spid="113" grpId="0" animBg="1"/>
      <p:bldP spid="79" grpId="0" animBg="1"/>
      <p:bldP spid="80" grpId="0" animBg="1"/>
      <p:bldP spid="81" grpId="0" animBg="1"/>
      <p:bldP spid="83" grpId="0" animBg="1"/>
      <p:bldP spid="92" grpId="0" animBg="1"/>
      <p:bldP spid="93" grpId="0" animBg="1"/>
      <p:bldP spid="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76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57200" y="136142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>
            <p:custDataLst>
              <p:tags r:id="rId8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0h		1h		2h		3h…</a:t>
            </a:r>
          </a:p>
        </p:txBody>
      </p: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>
          <a:xfrm rot="5400000">
            <a:off x="22860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>
          <a:xfrm rot="5400000">
            <a:off x="41148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1"/>
            </p:custDataLst>
          </p:nvPr>
        </p:nvCxnSpPr>
        <p:spPr>
          <a:xfrm rot="5400000">
            <a:off x="59436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2"/>
            </p:custDataLst>
          </p:nvPr>
        </p:nvCxnSpPr>
        <p:spPr>
          <a:xfrm rot="5400000">
            <a:off x="77724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3"/>
            </p:custDataLst>
          </p:nvPr>
        </p:nvCxnSpPr>
        <p:spPr>
          <a:xfrm rot="5400000">
            <a:off x="4572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>
            <p:custDataLst>
              <p:tags r:id="rId14"/>
            </p:custDataLst>
          </p:nvPr>
        </p:nvSpPr>
        <p:spPr>
          <a:xfrm>
            <a:off x="304800" y="1524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if glue step of task 3 depends on output of task 1?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" name="Line 5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057400" y="14852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85800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1066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Rectangle 77"/>
          <p:cNvSpPr/>
          <p:nvPr>
            <p:custDataLst>
              <p:tags r:id="rId19"/>
            </p:custDataLst>
          </p:nvPr>
        </p:nvSpPr>
        <p:spPr>
          <a:xfrm>
            <a:off x="533400" y="143762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20"/>
            </p:custDataLst>
          </p:nvPr>
        </p:nvSpPr>
        <p:spPr>
          <a:xfrm>
            <a:off x="1905000" y="143762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80" name="Picture 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3429000" y="23431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057400" y="23241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4384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>
            <p:custDataLst>
              <p:tags r:id="rId24"/>
            </p:custDataLst>
          </p:nvPr>
        </p:nvSpPr>
        <p:spPr>
          <a:xfrm>
            <a:off x="1905000" y="228600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>
            <p:custDataLst>
              <p:tags r:id="rId25"/>
            </p:custDataLst>
          </p:nvPr>
        </p:nvSpPr>
        <p:spPr>
          <a:xfrm>
            <a:off x="3276600" y="228600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>
            <p:custDataLst>
              <p:tags r:id="rId26"/>
            </p:custDataLst>
          </p:nvPr>
        </p:nvSpPr>
        <p:spPr>
          <a:xfrm>
            <a:off x="60198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>
            <p:custDataLst>
              <p:tags r:id="rId27"/>
            </p:custDataLst>
          </p:nvPr>
        </p:nvSpPr>
        <p:spPr>
          <a:xfrm>
            <a:off x="46482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1" name="Picture 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3524572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5029200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30"/>
            </p:custDataLst>
          </p:nvPr>
        </p:nvSpPr>
        <p:spPr>
          <a:xfrm>
            <a:off x="46482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>
            <p:custDataLst>
              <p:tags r:id="rId31"/>
            </p:custDataLst>
          </p:nvPr>
        </p:nvSpPr>
        <p:spPr>
          <a:xfrm>
            <a:off x="32766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6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4915544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6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6420172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800600" y="31820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429000" y="31724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3810000" y="32105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37"/>
            </p:custDataLst>
          </p:nvPr>
        </p:nvSpPr>
        <p:spPr>
          <a:xfrm>
            <a:off x="3276600" y="31343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>
            <p:custDataLst>
              <p:tags r:id="rId38"/>
            </p:custDataLst>
          </p:nvPr>
        </p:nvSpPr>
        <p:spPr>
          <a:xfrm>
            <a:off x="4648200" y="31343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>
            <p:custDataLst>
              <p:tags r:id="rId39"/>
            </p:custDataLst>
          </p:nvPr>
        </p:nvSpPr>
        <p:spPr>
          <a:xfrm>
            <a:off x="73914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>
            <p:custDataLst>
              <p:tags r:id="rId40"/>
            </p:custDataLst>
          </p:nvPr>
        </p:nvSpPr>
        <p:spPr>
          <a:xfrm>
            <a:off x="60198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0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6267772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6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9" cstate="print"/>
          <a:srcRect l="55708"/>
          <a:stretch>
            <a:fillRect/>
          </a:stretch>
        </p:blipFill>
        <p:spPr bwMode="auto">
          <a:xfrm>
            <a:off x="7772400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4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40202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8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4800600" y="40106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9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181600" y="40487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134"/>
          <p:cNvSpPr/>
          <p:nvPr>
            <p:custDataLst>
              <p:tags r:id="rId46"/>
            </p:custDataLst>
          </p:nvPr>
        </p:nvSpPr>
        <p:spPr>
          <a:xfrm>
            <a:off x="4648200" y="39725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>
            <p:custDataLst>
              <p:tags r:id="rId47"/>
            </p:custDataLst>
          </p:nvPr>
        </p:nvSpPr>
        <p:spPr>
          <a:xfrm>
            <a:off x="6019800" y="39725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>
            <p:custDataLst>
              <p:tags r:id="rId48"/>
            </p:custDataLst>
          </p:nvPr>
        </p:nvSpPr>
        <p:spPr>
          <a:xfrm>
            <a:off x="7391400" y="39725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8" name="Picture 6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40487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Freeform 138"/>
          <p:cNvSpPr/>
          <p:nvPr>
            <p:custDataLst>
              <p:tags r:id="rId50"/>
            </p:custDataLst>
          </p:nvPr>
        </p:nvSpPr>
        <p:spPr>
          <a:xfrm>
            <a:off x="8763000" y="397258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47" name="Picture 4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172200" y="31813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147"/>
          <p:cNvSpPr/>
          <p:nvPr>
            <p:custDataLst>
              <p:tags r:id="rId52"/>
            </p:custDataLst>
          </p:nvPr>
        </p:nvSpPr>
        <p:spPr>
          <a:xfrm>
            <a:off x="6019800" y="313372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>
            <p:custDataLst>
              <p:tags r:id="rId53"/>
            </p:custDataLst>
          </p:nvPr>
        </p:nvSpPr>
        <p:spPr>
          <a:xfrm>
            <a:off x="7391400" y="3133725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50" name="Picture 6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79" cstate="print"/>
          <a:srcRect r="55708"/>
          <a:stretch>
            <a:fillRect/>
          </a:stretch>
        </p:blipFill>
        <p:spPr bwMode="auto">
          <a:xfrm>
            <a:off x="7639372" y="3209925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Freeform 150"/>
          <p:cNvSpPr/>
          <p:nvPr>
            <p:custDataLst>
              <p:tags r:id="rId55"/>
            </p:custDataLst>
          </p:nvPr>
        </p:nvSpPr>
        <p:spPr>
          <a:xfrm>
            <a:off x="8763000" y="313372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>
            <p:custDataLst>
              <p:tags r:id="rId56"/>
            </p:custDataLst>
          </p:nvPr>
        </p:nvSpPr>
        <p:spPr>
          <a:xfrm>
            <a:off x="3276600" y="3133725"/>
            <a:ext cx="26670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cxnSp>
        <p:nvCxnSpPr>
          <p:cNvPr id="154" name="Straight Connector 153"/>
          <p:cNvCxnSpPr>
            <a:stCxn id="152" idx="2"/>
            <a:endCxn id="152" idx="0"/>
          </p:cNvCxnSpPr>
          <p:nvPr>
            <p:custDataLst>
              <p:tags r:id="rId57"/>
            </p:custDataLst>
          </p:nvPr>
        </p:nvCxnSpPr>
        <p:spPr>
          <a:xfrm rot="5400000" flipH="1">
            <a:off x="4229100" y="3514725"/>
            <a:ext cx="762000" cy="0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4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40195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8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401002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" name="Picture 9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40481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Rectangle 158"/>
          <p:cNvSpPr/>
          <p:nvPr>
            <p:custDataLst>
              <p:tags r:id="rId61"/>
            </p:custDataLst>
          </p:nvPr>
        </p:nvSpPr>
        <p:spPr>
          <a:xfrm>
            <a:off x="6019800" y="3971925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>
            <p:custDataLst>
              <p:tags r:id="rId62"/>
            </p:custDataLst>
          </p:nvPr>
        </p:nvSpPr>
        <p:spPr>
          <a:xfrm>
            <a:off x="7391400" y="397192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68" name="Picture 4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543800" y="484822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8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6172200" y="48387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9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553200" y="4876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Rectangle 170"/>
          <p:cNvSpPr/>
          <p:nvPr>
            <p:custDataLst>
              <p:tags r:id="rId66"/>
            </p:custDataLst>
          </p:nvPr>
        </p:nvSpPr>
        <p:spPr>
          <a:xfrm>
            <a:off x="6019800" y="480060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>
            <p:custDataLst>
              <p:tags r:id="rId67"/>
            </p:custDataLst>
          </p:nvPr>
        </p:nvSpPr>
        <p:spPr>
          <a:xfrm>
            <a:off x="7391400" y="48006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>
            <p:custDataLst>
              <p:tags r:id="rId68"/>
            </p:custDataLst>
          </p:nvPr>
        </p:nvSpPr>
        <p:spPr>
          <a:xfrm>
            <a:off x="8763000" y="4800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74" name="Picture 8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7543800" y="48387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9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7924800" y="4876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" name="Rectangle 175"/>
          <p:cNvSpPr/>
          <p:nvPr>
            <p:custDataLst>
              <p:tags r:id="rId71"/>
            </p:custDataLst>
          </p:nvPr>
        </p:nvSpPr>
        <p:spPr>
          <a:xfrm>
            <a:off x="7391400" y="480060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77" name="Freeform 176"/>
          <p:cNvSpPr/>
          <p:nvPr>
            <p:custDataLst>
              <p:tags r:id="rId72"/>
            </p:custDataLst>
          </p:nvPr>
        </p:nvSpPr>
        <p:spPr>
          <a:xfrm>
            <a:off x="8763000" y="4800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>
            <p:custDataLst>
              <p:tags r:id="rId73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37" grpId="0" animBg="1"/>
      <p:bldP spid="148" grpId="0" animBg="1"/>
      <p:bldP spid="149" grpId="0" animBg="1"/>
      <p:bldP spid="151" grpId="0" animBg="1"/>
      <p:bldP spid="152" grpId="0" animBg="1"/>
      <p:bldP spid="159" grpId="0" animBg="1"/>
      <p:bldP spid="160" grpId="0" animBg="1"/>
      <p:bldP spid="171" grpId="0" animBg="1"/>
      <p:bldP spid="172" grpId="0" animBg="1"/>
      <p:bldP spid="173" grpId="0" animBg="1"/>
      <p:bldP spid="176" grpId="0" animBg="1"/>
      <p:bldP spid="1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</a:t>
            </a:r>
            <a:r>
              <a:rPr lang="en-US" smtClean="0"/>
              <a:t>Throughput increased </a:t>
            </a:r>
            <a:r>
              <a:rPr lang="en-US" dirty="0" smtClean="0"/>
              <a:t>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1828800" y="45720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7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8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09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0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1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2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6629400" y="114300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5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6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3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4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1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2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828800" y="114300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7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98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99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0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143000"/>
            <a:ext cx="1295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5791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76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64820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49580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14300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5791201"/>
            <a:ext cx="144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1714500"/>
            <a:ext cx="1905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4572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1430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066799"/>
            <a:ext cx="441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267200"/>
            <a:ext cx="1295400" cy="8382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6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88402" y="6538554"/>
            <a:ext cx="743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Slides thanks to Kevin Walsh, Sally McKee &amp; Kavita </a:t>
            </a:r>
            <a:r>
              <a:rPr lang="en-US" dirty="0" err="1" smtClean="0">
                <a:solidFill>
                  <a:schemeClr val="bg1"/>
                </a:solidFill>
              </a:rPr>
              <a:t>Bala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Pipelined 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44196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3622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3622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3622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200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219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2057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858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600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85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905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209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514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86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40386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971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600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2057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971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209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667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91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4"/>
            </p:custDataLst>
          </p:nvPr>
        </p:nvSpPr>
        <p:spPr>
          <a:xfrm>
            <a:off x="6019800" y="914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447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905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4384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81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3047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858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4478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91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971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81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447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971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362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200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3622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1"/>
            </p:custDataLst>
          </p:nvPr>
        </p:nvGrpSpPr>
        <p:grpSpPr>
          <a:xfrm>
            <a:off x="914400" y="22098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0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6576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958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5"/>
            </p:custDataLst>
          </p:nvPr>
        </p:nvSpPr>
        <p:spPr>
          <a:xfrm>
            <a:off x="1143000" y="43434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362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86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933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514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9718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362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86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5176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90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7462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914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2222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1491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9748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7368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76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124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429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3528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6576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5052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0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8006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6576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85"/>
            </p:custDataLst>
          </p:nvPr>
        </p:nvCxnSpPr>
        <p:spPr>
          <a:xfrm rot="10800000">
            <a:off x="1143000" y="41148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838200" y="41148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7"/>
            </p:custDataLst>
          </p:nvPr>
        </p:nvCxnSpPr>
        <p:spPr>
          <a:xfrm rot="5400000" flipH="1" flipV="1">
            <a:off x="4686300" y="4000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4800600" y="28194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ounded Rectangular Callout 147"/>
          <p:cNvSpPr/>
          <p:nvPr>
            <p:custDataLst>
              <p:tags r:id="rId89"/>
            </p:custDataLst>
          </p:nvPr>
        </p:nvSpPr>
        <p:spPr>
          <a:xfrm>
            <a:off x="5943600" y="4191000"/>
            <a:ext cx="1524000" cy="1066800"/>
          </a:xfrm>
          <a:prstGeom prst="wedgeRoundRectCallout">
            <a:avLst>
              <a:gd name="adj1" fmla="val -35830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branch </a:t>
            </a:r>
            <a:r>
              <a:rPr lang="en-US" b="1" dirty="0" err="1" smtClean="0"/>
              <a:t>cmp</a:t>
            </a:r>
            <a:endParaRPr lang="en-US" b="1" dirty="0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3733800" y="27432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3810000" y="2743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038600" y="2590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4419600" y="2819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4"/>
            </p:custDataLst>
          </p:nvPr>
        </p:nvCxnSpPr>
        <p:spPr>
          <a:xfrm rot="5400000" flipH="1" flipV="1">
            <a:off x="4686300" y="2628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5"/>
            </p:custDataLst>
          </p:nvPr>
        </p:nvCxnSpPr>
        <p:spPr>
          <a:xfrm rot="5400000" flipH="1" flipV="1">
            <a:off x="4686300" y="2019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800600" y="12192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1752600" y="39624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3810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038600" y="3048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191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419600" y="3200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4800600" y="1219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aphicFrame>
        <p:nvGraphicFramePr>
          <p:cNvPr id="161" name="Table 160"/>
          <p:cNvGraphicFramePr>
            <a:graphicFrameLocks noGrp="1"/>
          </p:cNvGraphicFramePr>
          <p:nvPr>
            <p:custDataLst>
              <p:tags r:id="rId103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8867658"/>
              </p:ext>
            </p:extLst>
          </p:nvPr>
        </p:nvGraphicFramePr>
        <p:xfrm>
          <a:off x="152400" y="5257800"/>
          <a:ext cx="8839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34"/>
                <a:gridCol w="1067706"/>
                <a:gridCol w="2062480"/>
                <a:gridCol w="500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subop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BLTZ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≥ 0 then PC = PC+4+ (offset&lt;&lt;2)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BLEZ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≤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BGTZ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offset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if R[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&gt; 0 then PC = PC+4+ (offset&lt;&lt;2)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16" grpId="0" animBg="1"/>
      <p:bldP spid="140" grpId="0" animBg="1"/>
      <p:bldP spid="141" grpId="0" animBg="1"/>
      <p:bldP spid="159" grpId="0" animBg="1"/>
      <p:bldP spid="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Control Flow: Jump and Link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432330"/>
              </p:ext>
            </p:extLst>
          </p:nvPr>
        </p:nvGraphicFramePr>
        <p:xfrm>
          <a:off x="609600" y="2344229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2892884"/>
              </p:ext>
            </p:extLst>
          </p:nvPr>
        </p:nvGraphicFramePr>
        <p:xfrm>
          <a:off x="914400" y="972629"/>
          <a:ext cx="6248400" cy="1157579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838200" y="515429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nsolas" pitchFamily="49" charset="0"/>
              </a:rPr>
              <a:t>000011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000000010010000110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00000010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>
            <p:custDataLst>
              <p:tags r:id="rId5"/>
            </p:custDataLst>
          </p:nvPr>
        </p:nvSpPr>
        <p:spPr>
          <a:xfrm>
            <a:off x="7924800" y="1219200"/>
            <a:ext cx="914400" cy="457200"/>
          </a:xfrm>
          <a:prstGeom prst="wedgeRoundRectCallout">
            <a:avLst>
              <a:gd name="adj1" fmla="val -103601"/>
              <a:gd name="adj2" fmla="val -26838"/>
              <a:gd name="adj3" fmla="val 16667"/>
            </a:avLst>
          </a:prstGeom>
          <a:noFill/>
          <a:ln w="28575">
            <a:solidFill>
              <a:srgbClr val="FFFF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J-Type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457200" y="0"/>
            <a:ext cx="8305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Function/procedure calls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8762372"/>
              </p:ext>
            </p:extLst>
          </p:nvPr>
        </p:nvGraphicFramePr>
        <p:xfrm>
          <a:off x="304800" y="5181600"/>
          <a:ext cx="8458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23"/>
                <a:gridCol w="2803031"/>
                <a:gridCol w="446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||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362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8" name="Line 4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19600" y="2590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43200" y="22860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54" name="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1242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5" name="Line 2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3528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56" name="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581400" y="22860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2249758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1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286000" y="3124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143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33800" y="1981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686800" y="6096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29400" y="1524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6096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81200" y="1828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410200" y="2438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3810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95800" y="39624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2895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239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39000" y="1524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8458200" y="1752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77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924800" y="2895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766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052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438400" y="39624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83820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4008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715000" y="2590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0386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35"/>
            </p:custDataLst>
          </p:nvPr>
        </p:nvSpPr>
        <p:spPr>
          <a:xfrm>
            <a:off x="6019800" y="838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05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8800" y="1828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81800" y="23622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1905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61998" y="2971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981200" y="6096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219200" y="13716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133600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752600" y="4114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2895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1524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4000" y="1371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895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62000" y="22860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85800" y="3124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1219200" y="22860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06"/>
          <p:cNvGrpSpPr/>
          <p:nvPr>
            <p:custDataLst>
              <p:tags r:id="rId52"/>
            </p:custDataLst>
          </p:nvPr>
        </p:nvGrpSpPr>
        <p:grpSpPr>
          <a:xfrm>
            <a:off x="914400" y="2133600"/>
            <a:ext cx="304800" cy="304800"/>
            <a:chOff x="990600" y="2971800"/>
            <a:chExt cx="304800" cy="304800"/>
          </a:xfrm>
        </p:grpSpPr>
        <p:sp>
          <p:nvSpPr>
            <p:cNvPr id="108" name="Freeform 107"/>
            <p:cNvSpPr/>
            <p:nvPr>
              <p:custDataLst>
                <p:tags r:id="rId117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11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1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9906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9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685800" y="35814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447800" y="44196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>
            <p:custDataLst>
              <p:tags r:id="rId56"/>
            </p:custDataLst>
          </p:nvPr>
        </p:nvSpPr>
        <p:spPr>
          <a:xfrm>
            <a:off x="1143000" y="42672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124" name="Line 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85800" y="44196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9906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>
            <p:custDataLst>
              <p:tags r:id="rId60"/>
            </p:custDataLst>
          </p:nvPr>
        </p:nvCxnSpPr>
        <p:spPr>
          <a:xfrm rot="5400000" flipH="1" flipV="1">
            <a:off x="5295900" y="2857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410200" y="2438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858000" y="28956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781800" y="2286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10000" y="3810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9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71800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04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290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914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26700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3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28600" y="838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 Box 5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96000" y="11460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295400" y="10729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Oval 2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590800" y="28986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38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6553200" y="20574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Text Box 2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496360" y="36606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123844" y="3200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676400" y="3048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295400" y="3276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19050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905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 flipV="1">
            <a:off x="1524000" y="32766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5" name="Line 2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3" name="Group 115"/>
          <p:cNvGrpSpPr/>
          <p:nvPr>
            <p:custDataLst>
              <p:tags r:id="rId83"/>
            </p:custDataLst>
          </p:nvPr>
        </p:nvGrpSpPr>
        <p:grpSpPr>
          <a:xfrm rot="5400000">
            <a:off x="1600200" y="3429000"/>
            <a:ext cx="304800" cy="609600"/>
            <a:chOff x="990600" y="2971800"/>
            <a:chExt cx="304800" cy="304800"/>
          </a:xfrm>
        </p:grpSpPr>
        <p:sp>
          <p:nvSpPr>
            <p:cNvPr id="117" name="Freeform 116"/>
            <p:cNvSpPr/>
            <p:nvPr>
              <p:custDataLst>
                <p:tags r:id="rId11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42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4724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 flipV="1">
            <a:off x="533400" y="3581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6" name="Straight Connector 145"/>
          <p:cNvCxnSpPr/>
          <p:nvPr>
            <p:custDataLst>
              <p:tags r:id="rId86"/>
            </p:custDataLst>
          </p:nvPr>
        </p:nvCxnSpPr>
        <p:spPr>
          <a:xfrm rot="5400000" flipH="1" flipV="1">
            <a:off x="4686300" y="3924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4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4800600" y="2743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9" name="Line 4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3733800" y="26670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0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3810000" y="2667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038600" y="2514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Line 44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H="1">
            <a:off x="4419600" y="2743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54" name="Straight Connector 153"/>
          <p:cNvCxnSpPr/>
          <p:nvPr>
            <p:custDataLst>
              <p:tags r:id="rId92"/>
            </p:custDataLst>
          </p:nvPr>
        </p:nvCxnSpPr>
        <p:spPr>
          <a:xfrm rot="5400000" flipH="1" flipV="1">
            <a:off x="4686300" y="2552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3"/>
            </p:custDataLst>
          </p:nvPr>
        </p:nvCxnSpPr>
        <p:spPr>
          <a:xfrm rot="5400000" flipH="1" flipV="1">
            <a:off x="4686300" y="1943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ne 49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4800600" y="11430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7" name="Line 9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1752600" y="38862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38100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038600" y="2971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1" name="Line 4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4191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419600" y="3124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Line 49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4800600" y="1143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209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1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Line 4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V="1">
            <a:off x="2286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>
            <a:off x="1981200" y="2286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1" name="Straight Connector 170"/>
          <p:cNvCxnSpPr/>
          <p:nvPr>
            <p:custDataLst>
              <p:tags r:id="rId105"/>
            </p:custDataLst>
          </p:nvPr>
        </p:nvCxnSpPr>
        <p:spPr>
          <a:xfrm rot="10800000">
            <a:off x="1371600" y="22860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Line 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1219200" y="2286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1981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108"/>
            </p:custDataLst>
          </p:nvPr>
        </p:nvCxnSpPr>
        <p:spPr>
          <a:xfrm rot="10800000">
            <a:off x="1143000" y="40386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9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838200" y="40386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7" name="Rounded Rectangular Callout 176"/>
          <p:cNvSpPr/>
          <p:nvPr>
            <p:custDataLst>
              <p:tags r:id="rId110"/>
            </p:custDataLst>
          </p:nvPr>
        </p:nvSpPr>
        <p:spPr>
          <a:xfrm>
            <a:off x="5867400" y="4114800"/>
            <a:ext cx="1524000" cy="1066800"/>
          </a:xfrm>
          <a:prstGeom prst="wedgeRoundRectCallout">
            <a:avLst>
              <a:gd name="adj1" fmla="val -39077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link add</a:t>
            </a:r>
            <a:endParaRPr lang="en-US" b="1" dirty="0"/>
          </a:p>
        </p:txBody>
      </p:sp>
      <p:grpSp>
        <p:nvGrpSpPr>
          <p:cNvPr id="4" name="Group 165"/>
          <p:cNvGrpSpPr/>
          <p:nvPr>
            <p:custDataLst>
              <p:tags r:id="rId111"/>
            </p:custDataLst>
          </p:nvPr>
        </p:nvGrpSpPr>
        <p:grpSpPr>
          <a:xfrm>
            <a:off x="1676400" y="2133600"/>
            <a:ext cx="304800" cy="304800"/>
            <a:chOff x="990600" y="2971800"/>
            <a:chExt cx="304800" cy="304800"/>
          </a:xfrm>
        </p:grpSpPr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8" name="Table 147"/>
          <p:cNvGraphicFramePr>
            <a:graphicFrameLocks noGrp="1"/>
          </p:cNvGraphicFramePr>
          <p:nvPr>
            <p:custDataLst>
              <p:tags r:id="rId112"/>
            </p:custDataLst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432330"/>
              </p:ext>
            </p:extLst>
          </p:nvPr>
        </p:nvGraphicFramePr>
        <p:xfrm>
          <a:off x="457200" y="541020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249779" grpId="0" animBg="1"/>
      <p:bldP spid="161" grpId="0" animBg="1"/>
      <p:bldP spid="162" grpId="0" animBg="1"/>
      <p:bldP spid="163" grpId="0" animBg="1"/>
      <p:bldP spid="164" grpId="0" animBg="1"/>
      <p:bldP spid="172" grpId="0" animBg="1"/>
      <p:bldP spid="174" grpId="0" animBg="1"/>
      <p:bldP spid="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Performance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1.4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to look for in a computer system?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81600" y="838200"/>
            <a:ext cx="3810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Correctness: negotiable?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Cost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purchase cost = f(silicon size = gate count, economics)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operating cost = f(energy, cooling) 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Symbol"/>
              </a:rPr>
              <a:t>operating cost &gt;= purchase cost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Efficiency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power = f(transistor usage, voltage, wire size, clock rate, …)</a:t>
            </a:r>
          </a:p>
          <a:p>
            <a:pPr marL="230188" marR="0" lvl="2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heat = f(power)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Intel Core i7 Bloomfield: 130 Watts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AMD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Turion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 35 Watts</a:t>
            </a:r>
          </a:p>
          <a:p>
            <a:pPr marL="349250" marR="0" lvl="3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Intel Core 2 Solo: 5.5 Watts</a:t>
            </a:r>
          </a:p>
          <a:p>
            <a:pPr marL="349250" lvl="3" indent="-11112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Cortex-A9 Dual Core @800MHz: 0.4 Watts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Performance</a:t>
            </a:r>
          </a:p>
          <a:p>
            <a:pPr marL="111125" marR="0" lvl="1" indent="-111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Other: availability, size, greenness, features,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How to measure performance?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486400" y="762000"/>
            <a:ext cx="34986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GHz (billions of cycles per second)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MIPS (millions of instructions per second) 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MFLOPS (millions of floating point operations per second)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benchmarks (SPEC, TPC, …)</a:t>
            </a: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pPr marL="119063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Metrics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latency: how long to finish my program</a:t>
            </a:r>
          </a:p>
          <a:p>
            <a:pPr marL="119063" lvl="1"/>
            <a:r>
              <a:rPr lang="en-US" dirty="0" smtClean="0">
                <a:solidFill>
                  <a:schemeClr val="bg1"/>
                </a:solidFill>
              </a:rPr>
              <a:t>throughput: how much work finished per unit time</a:t>
            </a:r>
          </a:p>
          <a:p>
            <a:pPr marL="119063"/>
            <a:endParaRPr lang="en-US" sz="2800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Instructor"/>
</p:tagLst>
</file>

<file path=ppt/tags/tag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2032</TotalTime>
  <Words>2203</Words>
  <Application>Microsoft Macintosh PowerPoint</Application>
  <PresentationFormat>On-screen Show (4:3)</PresentationFormat>
  <Paragraphs>545</Paragraphs>
  <Slides>37</Slides>
  <Notes>20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Dark 3410</vt:lpstr>
      <vt:lpstr>Slide 1</vt:lpstr>
      <vt:lpstr>Memory Layout</vt:lpstr>
      <vt:lpstr>Control Flow: More Branches</vt:lpstr>
      <vt:lpstr>Absolute Jump</vt:lpstr>
      <vt:lpstr>Control Flow: Jump and Link</vt:lpstr>
      <vt:lpstr>Absolute Jump</vt:lpstr>
      <vt:lpstr>Slide 7</vt:lpstr>
      <vt:lpstr>Design Goals</vt:lpstr>
      <vt:lpstr>Performance</vt:lpstr>
      <vt:lpstr>How Fast?</vt:lpstr>
      <vt:lpstr>Adder Performance</vt:lpstr>
      <vt:lpstr>Optimization: Summary</vt:lpstr>
      <vt:lpstr> Processor Clock Cycle</vt:lpstr>
      <vt:lpstr> Processor Clock Cycle</vt:lpstr>
      <vt:lpstr>Multi-Cycle Instructions</vt:lpstr>
      <vt:lpstr>CPI</vt:lpstr>
      <vt:lpstr>Example</vt:lpstr>
      <vt:lpstr>Amdahl’s Law</vt:lpstr>
      <vt:lpstr>Slide 19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Unequal Pipeline Stages</vt:lpstr>
      <vt:lpstr> Poorly-balanced Pipeline Stages</vt:lpstr>
      <vt:lpstr>Re-Balanced Pipeline Stages</vt:lpstr>
      <vt:lpstr>Splitting Pipeline Stages</vt:lpstr>
      <vt:lpstr>Pipeline Hazards</vt:lpstr>
      <vt:lpstr>Lessons</vt:lpstr>
      <vt:lpstr>A Processor</vt:lpstr>
      <vt:lpstr>A Processor</vt:lpstr>
      <vt:lpstr>Basic Pipeline</vt:lpstr>
      <vt:lpstr>Pipelined Implementation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</dc:title>
  <dc:creator>Kevin Walsh</dc:creator>
  <cp:lastModifiedBy>Tudor Marian</cp:lastModifiedBy>
  <cp:revision>203</cp:revision>
  <dcterms:created xsi:type="dcterms:W3CDTF">2011-02-15T15:25:38Z</dcterms:created>
  <dcterms:modified xsi:type="dcterms:W3CDTF">2011-02-15T16:00:38Z</dcterms:modified>
</cp:coreProperties>
</file>