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8.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9.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0.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1.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2.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3.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4.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15.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16.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17.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18.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notesSlides/notesSlide19.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20.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21.xml" ContentType="application/vnd.openxmlformats-officedocument.presentationml.notesSlide+xml"/>
  <Override PartName="/ppt/tags/tag438.xml" ContentType="application/vnd.openxmlformats-officedocument.presentationml.tags+xml"/>
  <Override PartName="/ppt/tags/tag439.xml" ContentType="application/vnd.openxmlformats-officedocument.presentationml.tags+xml"/>
  <Override PartName="/ppt/notesSlides/notesSlide22.xml" ContentType="application/vnd.openxmlformats-officedocument.presentationml.notesSlide+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23.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notesSlides/notesSlide24.xml" ContentType="application/vnd.openxmlformats-officedocument.presentationml.notesSlide+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notesSlides/notesSlide25.xml" ContentType="application/vnd.openxmlformats-officedocument.presentationml.notesSlide+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notesSlides/notesSlide26.xml" ContentType="application/vnd.openxmlformats-officedocument.presentationml.notesSlide+xml"/>
  <Override PartName="/ppt/tags/tag631.xml" ContentType="application/vnd.openxmlformats-officedocument.presentationml.tags+xml"/>
  <Override PartName="/ppt/tags/tag632.xml" ContentType="application/vnd.openxmlformats-officedocument.presentationml.tags+xml"/>
  <Override PartName="/ppt/notesSlides/notesSlide27.xml" ContentType="application/vnd.openxmlformats-officedocument.presentationml.notesSlide+xml"/>
  <Override PartName="/ppt/tags/tag633.xml" ContentType="application/vnd.openxmlformats-officedocument.presentationml.tags+xml"/>
  <Override PartName="/ppt/tags/tag634.xml" ContentType="application/vnd.openxmlformats-officedocument.presentationml.tags+xml"/>
  <Override PartName="/ppt/notesSlides/notesSlide28.xml" ContentType="application/vnd.openxmlformats-officedocument.presentationml.notesSlide+xml"/>
  <Override PartName="/ppt/tags/tag635.xml" ContentType="application/vnd.openxmlformats-officedocument.presentationml.tags+xml"/>
  <Override PartName="/ppt/tags/tag636.xml" ContentType="application/vnd.openxmlformats-officedocument.presentationml.tags+xml"/>
  <Override PartName="/ppt/notesSlides/notesSlide29.xml" ContentType="application/vnd.openxmlformats-officedocument.presentationml.notesSlide+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notesSlides/notesSlide30.xml" ContentType="application/vnd.openxmlformats-officedocument.presentationml.notesSlide+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notesSlides/notesSlide31.xml" ContentType="application/vnd.openxmlformats-officedocument.presentationml.notesSlide+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notesSlides/notesSlide32.xml" ContentType="application/vnd.openxmlformats-officedocument.presentationml.notesSlide+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notesSlides/notesSlide33.xml" ContentType="application/vnd.openxmlformats-officedocument.presentationml.notesSlide+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notesSlides/notesSlide34.xml" ContentType="application/vnd.openxmlformats-officedocument.presentationml.notesSlide+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notesSlides/notesSlide35.xml" ContentType="application/vnd.openxmlformats-officedocument.presentationml.notesSlide+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notesSlides/notesSlide36.xml" ContentType="application/vnd.openxmlformats-officedocument.presentationml.notesSlide+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58" r:id="rId3"/>
    <p:sldId id="359" r:id="rId4"/>
    <p:sldId id="258" r:id="rId5"/>
    <p:sldId id="257" r:id="rId6"/>
    <p:sldId id="260" r:id="rId7"/>
    <p:sldId id="284" r:id="rId8"/>
    <p:sldId id="264" r:id="rId9"/>
    <p:sldId id="265" r:id="rId10"/>
    <p:sldId id="259" r:id="rId11"/>
    <p:sldId id="266" r:id="rId12"/>
    <p:sldId id="267" r:id="rId13"/>
    <p:sldId id="327" r:id="rId14"/>
    <p:sldId id="289" r:id="rId15"/>
    <p:sldId id="328"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60"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5" autoAdjust="0"/>
    <p:restoredTop sz="85644" autoAdjust="0"/>
  </p:normalViewPr>
  <p:slideViewPr>
    <p:cSldViewPr>
      <p:cViewPr varScale="1">
        <p:scale>
          <a:sx n="77" d="100"/>
          <a:sy n="77" d="100"/>
        </p:scale>
        <p:origin x="-1832" y="-112"/>
      </p:cViewPr>
      <p:guideLst>
        <p:guide orient="horz" pos="2160"/>
        <p:guide pos="2880"/>
      </p:guideLst>
    </p:cSldViewPr>
  </p:slideViewPr>
  <p:outlineViewPr>
    <p:cViewPr>
      <p:scale>
        <a:sx n="33" d="100"/>
        <a:sy n="33" d="100"/>
      </p:scale>
      <p:origin x="0" y="6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EB97F-346C-4986-9AF1-E2467A6E7C35}" type="datetimeFigureOut">
              <a:rPr lang="en-US" smtClean="0"/>
              <a:pPr/>
              <a:t>2/10/11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7BDA2-CA29-4C42-99D2-ABCD21F45649}" type="slidenum">
              <a:rPr lang="en-US" smtClean="0"/>
              <a:pPr/>
              <a:t>‹#›</a:t>
            </a:fld>
            <a:endParaRPr lang="en-US"/>
          </a:p>
        </p:txBody>
      </p:sp>
    </p:spTree>
    <p:extLst>
      <p:ext uri="{BB962C8B-B14F-4D97-AF65-F5344CB8AC3E}">
        <p14:creationId xmlns:p14="http://schemas.microsoft.com/office/powerpoint/2010/main" val="404757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Late Policy:</a:t>
            </a:r>
          </a:p>
          <a:p>
            <a:r>
              <a:rPr lang="en-US" sz="1200" kern="1200" dirty="0" smtClean="0">
                <a:solidFill>
                  <a:schemeClr val="tx1"/>
                </a:solidFill>
                <a:latin typeface="+mn-lt"/>
                <a:ea typeface="+mn-ea"/>
                <a:cs typeface="+mn-cs"/>
              </a:rPr>
              <a:t>1) Each individual person gets a total of **4 "slip" days**.  </a:t>
            </a:r>
          </a:p>
          <a:p>
            <a:r>
              <a:rPr lang="en-US" sz="1200" kern="1200" dirty="0" smtClean="0">
                <a:solidFill>
                  <a:schemeClr val="tx1"/>
                </a:solidFill>
                <a:latin typeface="+mn-lt"/>
                <a:ea typeface="+mn-ea"/>
                <a:cs typeface="+mn-cs"/>
              </a:rPr>
              <a:t>Use them whenever you want without penalty.  Further, no excuse is necessary.  Make sure to email the head TA to enable CMS to accept your assignment when you are ready.</a:t>
            </a:r>
          </a:p>
          <a:p>
            <a:r>
              <a:rPr lang="en-US" sz="1200" kern="1200" dirty="0" smtClean="0">
                <a:solidFill>
                  <a:schemeClr val="tx1"/>
                </a:solidFill>
                <a:latin typeface="+mn-lt"/>
                <a:ea typeface="+mn-ea"/>
                <a:cs typeface="+mn-cs"/>
              </a:rPr>
              <a:t>*caution: use slip days wisely, do not use all slip days on HW1, there are more </a:t>
            </a:r>
            <a:r>
              <a:rPr lang="en-US" sz="1200" kern="1200" dirty="0" err="1" smtClean="0">
                <a:solidFill>
                  <a:schemeClr val="tx1"/>
                </a:solidFill>
                <a:latin typeface="+mn-lt"/>
                <a:ea typeface="+mn-ea"/>
                <a:cs typeface="+mn-cs"/>
              </a:rPr>
              <a:t>homeworks</a:t>
            </a:r>
            <a:r>
              <a:rPr lang="en-US" sz="1200" kern="1200" dirty="0" smtClean="0">
                <a:solidFill>
                  <a:schemeClr val="tx1"/>
                </a:solidFill>
                <a:latin typeface="+mn-lt"/>
                <a:ea typeface="+mn-ea"/>
                <a:cs typeface="+mn-cs"/>
              </a:rPr>
              <a:t> and programming assignments!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For projects/programming assignments, slip days are deducted from all partners.  Thus, all partners need a slip day available to use.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10% deducted per day late after slip days are exhausted.</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a:t>
            </a:fld>
            <a:endParaRPr lang="en-US"/>
          </a:p>
        </p:txBody>
      </p:sp>
    </p:spTree>
    <p:extLst>
      <p:ext uri="{BB962C8B-B14F-4D97-AF65-F5344CB8AC3E}">
        <p14:creationId xmlns:p14="http://schemas.microsoft.com/office/powerpoint/2010/main" val="36151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NOR r1, r0, r0</a:t>
            </a:r>
          </a:p>
          <a:p>
            <a:r>
              <a:rPr lang="en-US" dirty="0" smtClean="0"/>
              <a:t>1:</a:t>
            </a:r>
            <a:r>
              <a:rPr lang="en-US" baseline="0" dirty="0" smtClean="0"/>
              <a:t> SUB r1, r0, r1</a:t>
            </a:r>
          </a:p>
          <a:p>
            <a:r>
              <a:rPr lang="en-US" baseline="0" dirty="0" smtClean="0"/>
              <a:t>2: ADDU r2, r2, r2</a:t>
            </a:r>
          </a:p>
          <a:p>
            <a:r>
              <a:rPr lang="en-US" baseline="0" dirty="0" smtClean="0"/>
              <a:t>4: ADDU r2, r2, r2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8: ADDU r2, r2, r2</a:t>
            </a:r>
          </a:p>
          <a:p>
            <a:r>
              <a:rPr lang="en-US" baseline="0" dirty="0" smtClean="0"/>
              <a:t>9: ADDU r9, r1, r2</a:t>
            </a:r>
          </a:p>
        </p:txBody>
      </p:sp>
      <p:sp>
        <p:nvSpPr>
          <p:cNvPr id="4" name="Slide Number Placeholder 3"/>
          <p:cNvSpPr>
            <a:spLocks noGrp="1"/>
          </p:cNvSpPr>
          <p:nvPr>
            <p:ph type="sldNum" sz="quarter" idx="10"/>
          </p:nvPr>
        </p:nvSpPr>
        <p:spPr/>
        <p:txBody>
          <a:bodyPr/>
          <a:lstStyle/>
          <a:p>
            <a:fld id="{ED37BDA2-CA29-4C42-99D2-ABCD21F4564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5619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A Babbage engine</a:t>
            </a:r>
            <a:r>
              <a:rPr lang="en-US" baseline="0" dirty="0" smtClean="0"/>
              <a:t> allows t</a:t>
            </a:r>
            <a:r>
              <a:rPr lang="en-US" dirty="0" smtClean="0"/>
              <a:t>he values of the polynomial to</a:t>
            </a:r>
            <a:r>
              <a:rPr lang="en-US" baseline="0" dirty="0" smtClean="0"/>
              <a:t> be</a:t>
            </a:r>
            <a:r>
              <a:rPr lang="en-US" dirty="0" smtClean="0"/>
              <a:t> produced without ever having to multiply. A </a:t>
            </a:r>
            <a:r>
              <a:rPr lang="en-US" dirty="0" err="1" smtClean="0"/>
              <a:t>babbage</a:t>
            </a:r>
            <a:r>
              <a:rPr lang="en-US" dirty="0" smtClean="0"/>
              <a:t> engine only needs to be able to add!</a:t>
            </a:r>
          </a:p>
          <a:p>
            <a:r>
              <a:rPr lang="en-US" dirty="0" smtClean="0"/>
              <a:t>This is why a </a:t>
            </a:r>
            <a:r>
              <a:rPr lang="en-US" dirty="0" err="1" smtClean="0"/>
              <a:t>babbage</a:t>
            </a:r>
            <a:r>
              <a:rPr lang="en-US" dirty="0" smtClean="0"/>
              <a:t> engine is also called a difference engine</a:t>
            </a:r>
          </a:p>
          <a:p>
            <a:endParaRPr lang="en-US" dirty="0" smtClean="0"/>
          </a:p>
          <a:p>
            <a:r>
              <a:rPr lang="en-US" dirty="0" smtClean="0"/>
              <a:t>A Babbage Engine</a:t>
            </a:r>
            <a:r>
              <a:rPr lang="en-US" baseline="0" dirty="0" smtClean="0"/>
              <a:t> (</a:t>
            </a:r>
            <a:r>
              <a:rPr lang="en-US" dirty="0" smtClean="0"/>
              <a:t>Difference Engine) is an automatic, mechanical calculator designed to tabulate polynomial functions. Both logarithmic and trigonometric functions can be approximated by polynomials, so a difference engine can compute many useful sets of numbers. -- http://</a:t>
            </a:r>
            <a:r>
              <a:rPr lang="en-US" dirty="0" err="1" smtClean="0"/>
              <a:t>en.wikipedia.org</a:t>
            </a:r>
            <a:r>
              <a:rPr lang="en-US" dirty="0" smtClean="0"/>
              <a:t>/wiki/</a:t>
            </a:r>
            <a:r>
              <a:rPr lang="en-US" dirty="0" err="1" smtClean="0"/>
              <a:t>Difference_engine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or, extra input</a:t>
            </a:r>
            <a:r>
              <a:rPr lang="en-US" baseline="0" dirty="0" smtClean="0"/>
              <a:t> to </a:t>
            </a:r>
            <a:r>
              <a:rPr lang="en-US" baseline="0" dirty="0" err="1" smtClean="0"/>
              <a:t>alu</a:t>
            </a:r>
            <a:r>
              <a:rPr lang="en-US" baseline="0" dirty="0" smtClean="0"/>
              <a:t> B </a:t>
            </a:r>
            <a:r>
              <a:rPr lang="en-US" baseline="0" dirty="0" err="1" smtClean="0"/>
              <a:t>mux</a:t>
            </a:r>
            <a:r>
              <a:rPr lang="en-US" baseline="0" dirty="0"/>
              <a:t> </a:t>
            </a:r>
            <a:r>
              <a:rPr lang="en-US" baseline="0" dirty="0" smtClean="0"/>
              <a:t>from before/after extend</a:t>
            </a:r>
          </a:p>
          <a:p>
            <a:r>
              <a:rPr lang="en-US" baseline="0" dirty="0" smtClean="0"/>
              <a:t>(or, extra </a:t>
            </a:r>
            <a:r>
              <a:rPr lang="en-US" baseline="0" dirty="0" err="1" smtClean="0"/>
              <a:t>mux</a:t>
            </a:r>
            <a:r>
              <a:rPr lang="en-US" baseline="0" dirty="0" smtClean="0"/>
              <a:t> after </a:t>
            </a:r>
            <a:r>
              <a:rPr lang="en-US" baseline="0" dirty="0" err="1" smtClean="0"/>
              <a:t>alu</a:t>
            </a:r>
            <a:r>
              <a:rPr lang="en-US" baseline="0" dirty="0"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366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The Harvard architecture is a computer architecture with physically separate storage and signal pathways for instructions and data. --- http://</a:t>
            </a:r>
            <a:r>
              <a:rPr lang="en-US" dirty="0" err="1" smtClean="0"/>
              <a:t>en.wikipedia.org</a:t>
            </a:r>
            <a:r>
              <a:rPr lang="en-US" dirty="0" smtClean="0"/>
              <a:t>/wiki/</a:t>
            </a:r>
            <a:r>
              <a:rPr lang="en-US" dirty="0" err="1" smtClean="0"/>
              <a:t>Harvard_architecture</a:t>
            </a:r>
            <a:endParaRPr lang="en-US" dirty="0" smtClean="0"/>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r>
              <a:rPr lang="en-US" sz="1200" dirty="0" smtClean="0">
                <a:latin typeface="Consolas" pitchFamily="49" charset="0"/>
              </a:rPr>
              <a:t>lw, t0, 32(s3)</a:t>
            </a:r>
          </a:p>
          <a:p>
            <a:r>
              <a:rPr lang="en-US" sz="1200" dirty="0" smtClean="0">
                <a:latin typeface="Consolas" pitchFamily="49" charset="0"/>
              </a:rPr>
              <a:t>add t0, s2, t0</a:t>
            </a:r>
          </a:p>
          <a:p>
            <a:r>
              <a:rPr lang="en-US" sz="1200" dirty="0" smtClean="0">
                <a:latin typeface="Consolas" pitchFamily="49" charset="0"/>
              </a:rPr>
              <a:t>sw t0, 48(s3)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1474" name="Rectangle 2"/>
          <p:cNvSpPr txBox="1">
            <a:spLocks noGrp="1" noRot="1" noChangeAspect="1" noChangeArrowheads="1" noTextEdit="1"/>
          </p:cNvSpPr>
          <p:nvPr>
            <p:ph type="sldImg"/>
          </p:nvPr>
        </p:nvSpPr>
        <p:spPr bwMode="auto">
          <a:xfrm>
            <a:off x="1141413" y="687388"/>
            <a:ext cx="4572000" cy="3429000"/>
          </a:xfrm>
          <a:prstGeom prst="rect">
            <a:avLst/>
          </a:prstGeom>
          <a:solidFill>
            <a:srgbClr val="FFFFFF"/>
          </a:solidFill>
          <a:ln>
            <a:solidFill>
              <a:srgbClr val="000000"/>
            </a:solidFill>
            <a:miter lim="800000"/>
            <a:headEnd/>
            <a:tailEnd/>
          </a:ln>
        </p:spPr>
      </p:sp>
      <p:sp>
        <p:nvSpPr>
          <p:cNvPr id="2281475" name="Rectangle 3"/>
          <p:cNvSpPr txBox="1">
            <a:spLocks noGrp="1" noChangeArrowheads="1"/>
          </p:cNvSpPr>
          <p:nvPr>
            <p:ph type="body" idx="1"/>
          </p:nvPr>
        </p:nvSpPr>
        <p:spPr bwMode="auto">
          <a:xfrm>
            <a:off x="914815" y="4343713"/>
            <a:ext cx="5025259" cy="4110735"/>
          </a:xfrm>
          <a:prstGeom prst="rect">
            <a:avLst/>
          </a:prstGeom>
          <a:noFill/>
          <a:ln>
            <a:round/>
            <a:headEnd/>
            <a:tailEnd/>
          </a:ln>
        </p:spPr>
        <p:txBody>
          <a:bodyPr wrap="none" lIns="90407" tIns="45204" rIns="90407" bIns="45204"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161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7763"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39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571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59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Master" Target="../slideMasters/slideMaster1.xml"/><Relationship Id="rId1" Type="http://schemas.openxmlformats.org/officeDocument/2006/relationships/tags" Target="../tags/tag2.xml"/><Relationship Id="rId2"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5800" y="2286000"/>
            <a:ext cx="7772400" cy="1143000"/>
          </a:xfrm>
        </p:spPr>
        <p:txBody>
          <a:bodyPr/>
          <a:lstStyle>
            <a:lvl1pPr>
              <a:defRPr sz="4400"/>
            </a:lvl1pPr>
          </a:lstStyle>
          <a:p>
            <a:pPr lvl="0"/>
            <a:r>
              <a:rPr lang="en-US" noProof="0" dirty="0" smtClean="0"/>
              <a:t>Click to edit Master title style</a:t>
            </a:r>
          </a:p>
        </p:txBody>
      </p:sp>
      <p:sp>
        <p:nvSpPr>
          <p:cNvPr id="3076" name="Rectangle 4"/>
          <p:cNvSpPr>
            <a:spLocks noGrp="1" noChangeArrowheads="1"/>
          </p:cNvSpPr>
          <p:nvPr>
            <p:ph type="subTitle" sz="quarter" idx="1" hasCustomPrompt="1"/>
          </p:nvPr>
        </p:nvSpPr>
        <p:spPr>
          <a:xfrm>
            <a:off x="1371600" y="3886200"/>
            <a:ext cx="6400800" cy="1752600"/>
          </a:xfrm>
        </p:spPr>
        <p:txBody>
          <a:bodyPr>
            <a:noAutofit/>
          </a:bodyPr>
          <a:lstStyle>
            <a:lvl1pPr marL="0" indent="0" algn="ctr">
              <a:buFontTx/>
              <a:buNone/>
              <a:defRPr sz="2800" b="1" baseline="0"/>
            </a:lvl1pPr>
          </a:lstStyle>
          <a:p>
            <a:pPr lvl="0"/>
            <a:r>
              <a:rPr lang="en-US" noProof="0" dirty="0" smtClean="0"/>
              <a:t>Hakim Weatherspoon</a:t>
            </a:r>
          </a:p>
          <a:p>
            <a:pPr lvl="0"/>
            <a:r>
              <a:rPr lang="en-US" noProof="0" dirty="0" smtClean="0"/>
              <a:t>CS 3410, Spring 2011</a:t>
            </a:r>
          </a:p>
          <a:p>
            <a:pPr lvl="0"/>
            <a:r>
              <a:rPr lang="en-US" noProof="0" dirty="0" smtClean="0"/>
              <a:t>Computer Science</a:t>
            </a:r>
          </a:p>
          <a:p>
            <a:pPr lvl="0"/>
            <a:r>
              <a:rPr lang="en-US" noProof="0" dirty="0" smtClean="0"/>
              <a:t>Cornell University</a:t>
            </a:r>
          </a:p>
        </p:txBody>
      </p:sp>
      <p:sp>
        <p:nvSpPr>
          <p:cNvPr id="3077" name="Rectangle 5"/>
          <p:cNvSpPr>
            <a:spLocks noGrp="1" noChangeArrowheads="1"/>
          </p:cNvSpPr>
          <p:nvPr>
            <p:ph type="dt" sz="quarter" idx="2"/>
          </p:nvPr>
        </p:nvSpPr>
        <p:spPr bwMode="auto">
          <a:xfrm>
            <a:off x="381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a:lvl1pPr>
          </a:lstStyle>
          <a:p>
            <a:r>
              <a:rPr lang="en-US" dirty="0" smtClean="0"/>
              <a:t>Copyright Hakim Weatherspoon</a:t>
            </a:r>
            <a:endParaRPr lang="en-US" dirty="0"/>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a:lvl1pPr>
          </a:lstStyle>
          <a:p>
            <a:fld id="{0CEF1BFF-0630-044F-A176-B68CCF226FFC}" type="slidenum">
              <a:rPr lang="en-US"/>
              <a:pPr/>
              <a:t>‹#›</a:t>
            </a:fld>
            <a:endParaRPr lang="en-US"/>
          </a:p>
        </p:txBody>
      </p:sp>
    </p:spTree>
    <p:extLst>
      <p:ext uri="{BB962C8B-B14F-4D97-AF65-F5344CB8AC3E}">
        <p14:creationId xmlns:p14="http://schemas.microsoft.com/office/powerpoint/2010/main" val="345893859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B0D3B-7497-45A6-80D3-87F23FDEE38C}" type="datetimeFigureOut">
              <a:rPr lang="en-US" smtClean="0"/>
              <a:pPr/>
              <a:t>2/10/11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B0D3B-7497-45A6-80D3-87F23FDEE38C}" type="datetimeFigureOut">
              <a:rPr lang="en-US" smtClean="0"/>
              <a:pPr/>
              <a:t>2/10/11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B0D3B-7497-45A6-80D3-87F23FDEE38C}" type="datetimeFigureOut">
              <a:rPr lang="en-US" smtClean="0"/>
              <a:pPr/>
              <a:t>2/10/11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B0D3B-7497-45A6-80D3-87F23FDEE38C}" type="datetimeFigureOut">
              <a:rPr lang="en-US" smtClean="0"/>
              <a:pPr/>
              <a:t>2/10/11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B5F78-435A-4829-8E7A-9B59570B32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baseline="0">
                <a:solidFill>
                  <a:schemeClr val="accent1"/>
                </a:solidFill>
              </a:defRPr>
            </a:lvl1pPr>
          </a:lstStyle>
          <a:p>
            <a:r>
              <a:rPr lang="en-US" dirty="0" err="1" smtClean="0"/>
              <a:t>Lec</a:t>
            </a:r>
            <a:r>
              <a:rPr lang="en-US" dirty="0" smtClean="0"/>
              <a:t> 0: Topic</a:t>
            </a:r>
            <a:endParaRPr lang="en-US" dirty="0"/>
          </a:p>
        </p:txBody>
      </p:sp>
      <p:sp>
        <p:nvSpPr>
          <p:cNvPr id="11" name="Rectangle 10"/>
          <p:cNvSpPr/>
          <p:nvPr>
            <p:custDataLst>
              <p:tags r:id="rId1"/>
            </p:custDataLst>
          </p:nvPr>
        </p:nvSpPr>
        <p:spPr>
          <a:xfrm>
            <a:off x="1371600" y="3884474"/>
            <a:ext cx="6400800" cy="1754326"/>
          </a:xfrm>
          <a:prstGeom prst="rect">
            <a:avLst/>
          </a:prstGeom>
        </p:spPr>
        <p:txBody>
          <a:bodyPr wrap="square">
            <a:spAutoFit/>
          </a:body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Hakim Weatherspoon</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CS 3410, Spring 2010</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Computer Science</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Cornell University</a:t>
            </a:r>
            <a:endParaRPr lang="en-US" sz="2700" dirty="0">
              <a:solidFill>
                <a:srgbClr val="898989"/>
              </a:solidFill>
            </a:endParaRPr>
          </a:p>
        </p:txBody>
      </p:sp>
      <p:sp>
        <p:nvSpPr>
          <p:cNvPr id="14" name="Date Placeholder 13"/>
          <p:cNvSpPr>
            <a:spLocks noGrp="1"/>
          </p:cNvSpPr>
          <p:nvPr>
            <p:ph type="dt" sz="half" idx="10"/>
            <p:custDataLst>
              <p:tags r:id="rId2"/>
            </p:custDataLst>
          </p:nvPr>
        </p:nvSpPr>
        <p:spPr/>
        <p:txBody>
          <a:bodyPr/>
          <a:lstStyle/>
          <a:p>
            <a:fld id="{C13B0D3B-7497-45A6-80D3-87F23FDEE38C}" type="datetimeFigureOut">
              <a:rPr lang="en-US" smtClean="0"/>
              <a:pPr/>
              <a:t>2/10/11</a:t>
            </a:fld>
            <a:endParaRPr lang="en-US"/>
          </a:p>
        </p:txBody>
      </p:sp>
      <p:sp>
        <p:nvSpPr>
          <p:cNvPr id="16" name="Footer Placeholder 15"/>
          <p:cNvSpPr>
            <a:spLocks noGrp="1"/>
          </p:cNvSpPr>
          <p:nvPr>
            <p:ph type="ftr" sz="quarter" idx="12"/>
          </p:nvPr>
        </p:nvSpPr>
        <p:spPr/>
        <p:txBody>
          <a:bodyPr/>
          <a:lstStyle/>
          <a:p>
            <a:endParaRPr lang="en-US"/>
          </a:p>
        </p:txBody>
      </p:sp>
      <p:sp>
        <p:nvSpPr>
          <p:cNvPr id="8" name="Text Placeholder 7"/>
          <p:cNvSpPr>
            <a:spLocks noGrp="1"/>
          </p:cNvSpPr>
          <p:nvPr>
            <p:ph type="body" sz="quarter" idx="13" hasCustomPrompt="1"/>
            <p:custDataLst>
              <p:tags r:id="rId3"/>
            </p:custDataLst>
          </p:nvPr>
        </p:nvSpPr>
        <p:spPr>
          <a:xfrm>
            <a:off x="228600" y="6096000"/>
            <a:ext cx="3886200" cy="381000"/>
          </a:xfrm>
        </p:spPr>
        <p:txBody>
          <a:bodyPr>
            <a:normAutofit/>
          </a:bodyPr>
          <a:lstStyle>
            <a:lvl1pPr algn="r">
              <a:defRPr lang="en-US" sz="1800" dirty="0">
                <a:solidFill>
                  <a:srgbClr val="FFFF66"/>
                </a:solidFill>
              </a:defRPr>
            </a:lvl1p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dirty="0" smtClean="0">
                <a:solidFill>
                  <a:srgbClr val="FFFF66"/>
                </a:solidFill>
                <a:latin typeface="+mn-lt"/>
              </a:rPr>
              <a:t>See: P&amp;H Appendix C.0, C.1,</a:t>
            </a:r>
            <a:r>
              <a:rPr lang="en-US" baseline="0" dirty="0" smtClean="0">
                <a:solidFill>
                  <a:srgbClr val="FFFF66"/>
                </a:solidFill>
                <a:latin typeface="+mn-lt"/>
              </a:rPr>
              <a:t> C.2</a:t>
            </a:r>
            <a:endParaRPr lang="en-US" dirty="0">
              <a:solidFill>
                <a:srgbClr val="FFFF66"/>
              </a:solidFill>
              <a:latin typeface="+mn-lt"/>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B0D3B-7497-45A6-80D3-87F23FDEE38C}" type="datetimeFigureOut">
              <a:rPr lang="en-US" smtClean="0"/>
              <a:pPr/>
              <a:t>2/10/11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B0D3B-7497-45A6-80D3-87F23FDEE38C}" type="datetimeFigureOut">
              <a:rPr lang="en-US" smtClean="0"/>
              <a:pPr/>
              <a:t>2/10/11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2286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3B0D3B-7497-45A6-80D3-87F23FDEE38C}" type="datetimeFigureOut">
              <a:rPr lang="en-US" smtClean="0"/>
              <a:pPr/>
              <a:t>2/10/11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04800"/>
            <a:ext cx="42719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914400"/>
            <a:ext cx="4268788"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3048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914400"/>
            <a:ext cx="4346575"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3B0D3B-7497-45A6-80D3-87F23FDEE38C}" type="datetimeFigureOut">
              <a:rPr lang="en-US" smtClean="0"/>
              <a:pPr/>
              <a:t>2/10/11</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3B0D3B-7497-45A6-80D3-87F23FDEE38C}" type="datetimeFigureOut">
              <a:rPr lang="en-US" smtClean="0"/>
              <a:pPr/>
              <a:t>2/10/11</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B0D3B-7497-45A6-80D3-87F23FDEE38C}" type="datetimeFigureOut">
              <a:rPr lang="en-US" smtClean="0"/>
              <a:pPr/>
              <a:t>2/10/11</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340350" cy="6203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0"/>
            <a:ext cx="3236913" cy="5041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B0D3B-7497-45A6-80D3-87F23FDEE38C}" type="datetimeFigureOut">
              <a:rPr lang="en-US" smtClean="0"/>
              <a:pPr/>
              <a:t>2/10/11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3058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791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00800"/>
            <a:ext cx="2133600" cy="365125"/>
          </a:xfrm>
          <a:prstGeom prst="rect">
            <a:avLst/>
          </a:prstGeom>
        </p:spPr>
        <p:txBody>
          <a:bodyPr vert="horz" lIns="91440" tIns="45720" rIns="91440" bIns="45720" rtlCol="0" anchor="ctr"/>
          <a:lstStyle>
            <a:lvl1pPr algn="l">
              <a:defRPr sz="1200">
                <a:solidFill>
                  <a:schemeClr val="bg1"/>
                </a:solidFill>
              </a:defRPr>
            </a:lvl1pPr>
          </a:lstStyle>
          <a:p>
            <a:fld id="{C13B0D3B-7497-45A6-80D3-87F23FDEE38C}" type="datetimeFigureOut">
              <a:rPr lang="en-US" smtClean="0"/>
              <a:pPr/>
              <a:t>2/10/11</a:t>
            </a:fld>
            <a:endParaRPr lang="en-US"/>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8E5B5F78-435A-4829-8E7A-9B59570B32AA}" type="slidenum">
              <a:rPr lang="en-US" smtClean="0"/>
              <a:pPr/>
              <a:t>‹#›</a:t>
            </a:fld>
            <a:endParaRPr lang="en-US"/>
          </a:p>
        </p:txBody>
      </p:sp>
      <p:pic>
        <p:nvPicPr>
          <p:cNvPr id="7" name="Picture 6"/>
          <p:cNvPicPr>
            <a:picLocks noChangeAspect="1"/>
          </p:cNvPicPr>
          <p:nvPr userDrawn="1"/>
        </p:nvPicPr>
        <p:blipFill>
          <a:blip r:embed="rId15"/>
          <a:stretch>
            <a:fillRect/>
          </a:stretch>
        </p:blipFill>
        <p:spPr>
          <a:xfrm>
            <a:off x="381000" y="533400"/>
            <a:ext cx="8394700" cy="25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000" kern="1200">
          <a:solidFill>
            <a:schemeClr val="accent1"/>
          </a:solidFill>
          <a:latin typeface="Helvetica"/>
          <a:ea typeface="+mj-ea"/>
          <a:cs typeface="Helvetica"/>
        </a:defRPr>
      </a:lvl1pPr>
    </p:titleStyle>
    <p:body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2.xml"/><Relationship Id="rId1" Type="http://schemas.openxmlformats.org/officeDocument/2006/relationships/tags" Target="../tags/tag15.xml"/><Relationship Id="rId2"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7.xml"/><Relationship Id="rId1" Type="http://schemas.openxmlformats.org/officeDocument/2006/relationships/tags" Target="../tags/tag102.xml"/><Relationship Id="rId2" Type="http://schemas.openxmlformats.org/officeDocument/2006/relationships/tags" Target="../tags/tag103.xml"/></Relationships>
</file>

<file path=ppt/slides/_rels/slide11.xml.rels><?xml version="1.0" encoding="UTF-8" standalone="yes"?>
<Relationships xmlns="http://schemas.openxmlformats.org/package/2006/relationships"><Relationship Id="rId9" Type="http://schemas.openxmlformats.org/officeDocument/2006/relationships/tags" Target="../tags/tag112.xml"/><Relationship Id="rId20" Type="http://schemas.openxmlformats.org/officeDocument/2006/relationships/tags" Target="../tags/tag123.xml"/><Relationship Id="rId21" Type="http://schemas.openxmlformats.org/officeDocument/2006/relationships/tags" Target="../tags/tag124.xml"/><Relationship Id="rId22" Type="http://schemas.openxmlformats.org/officeDocument/2006/relationships/tags" Target="../tags/tag125.xml"/><Relationship Id="rId23" Type="http://schemas.openxmlformats.org/officeDocument/2006/relationships/tags" Target="../tags/tag126.xml"/><Relationship Id="rId24" Type="http://schemas.openxmlformats.org/officeDocument/2006/relationships/slideLayout" Target="../slideLayouts/slideLayout3.xml"/><Relationship Id="rId25" Type="http://schemas.openxmlformats.org/officeDocument/2006/relationships/notesSlide" Target="../notesSlides/notesSlide8.xml"/><Relationship Id="rId10" Type="http://schemas.openxmlformats.org/officeDocument/2006/relationships/tags" Target="../tags/tag113.xml"/><Relationship Id="rId11" Type="http://schemas.openxmlformats.org/officeDocument/2006/relationships/tags" Target="../tags/tag114.xml"/><Relationship Id="rId12" Type="http://schemas.openxmlformats.org/officeDocument/2006/relationships/tags" Target="../tags/tag115.xml"/><Relationship Id="rId13" Type="http://schemas.openxmlformats.org/officeDocument/2006/relationships/tags" Target="../tags/tag116.xml"/><Relationship Id="rId14" Type="http://schemas.openxmlformats.org/officeDocument/2006/relationships/tags" Target="../tags/tag117.xml"/><Relationship Id="rId15" Type="http://schemas.openxmlformats.org/officeDocument/2006/relationships/tags" Target="../tags/tag118.xml"/><Relationship Id="rId16" Type="http://schemas.openxmlformats.org/officeDocument/2006/relationships/tags" Target="../tags/tag119.xml"/><Relationship Id="rId17" Type="http://schemas.openxmlformats.org/officeDocument/2006/relationships/tags" Target="../tags/tag120.xml"/><Relationship Id="rId18" Type="http://schemas.openxmlformats.org/officeDocument/2006/relationships/tags" Target="../tags/tag121.xml"/><Relationship Id="rId19" Type="http://schemas.openxmlformats.org/officeDocument/2006/relationships/tags" Target="../tags/tag122.xml"/><Relationship Id="rId1" Type="http://schemas.openxmlformats.org/officeDocument/2006/relationships/tags" Target="../tags/tag104.xml"/><Relationship Id="rId2" Type="http://schemas.openxmlformats.org/officeDocument/2006/relationships/tags" Target="../tags/tag105.xml"/><Relationship Id="rId3" Type="http://schemas.openxmlformats.org/officeDocument/2006/relationships/tags" Target="../tags/tag106.xml"/><Relationship Id="rId4" Type="http://schemas.openxmlformats.org/officeDocument/2006/relationships/tags" Target="../tags/tag107.xml"/><Relationship Id="rId5" Type="http://schemas.openxmlformats.org/officeDocument/2006/relationships/tags" Target="../tags/tag108.xml"/><Relationship Id="rId6" Type="http://schemas.openxmlformats.org/officeDocument/2006/relationships/tags" Target="../tags/tag109.xml"/><Relationship Id="rId7" Type="http://schemas.openxmlformats.org/officeDocument/2006/relationships/tags" Target="../tags/tag110.xml"/><Relationship Id="rId8" Type="http://schemas.openxmlformats.org/officeDocument/2006/relationships/tags" Target="../tags/tag111.xml"/></Relationships>
</file>

<file path=ppt/slides/_rels/slide12.xml.rels><?xml version="1.0" encoding="UTF-8" standalone="yes"?>
<Relationships xmlns="http://schemas.openxmlformats.org/package/2006/relationships"><Relationship Id="rId3" Type="http://schemas.openxmlformats.org/officeDocument/2006/relationships/tags" Target="../tags/tag129.xml"/><Relationship Id="rId4" Type="http://schemas.openxmlformats.org/officeDocument/2006/relationships/tags" Target="../tags/tag130.xml"/><Relationship Id="rId5" Type="http://schemas.openxmlformats.org/officeDocument/2006/relationships/tags" Target="../tags/tag131.xml"/><Relationship Id="rId6" Type="http://schemas.openxmlformats.org/officeDocument/2006/relationships/slideLayout" Target="../slideLayouts/slideLayout7.xml"/><Relationship Id="rId7" Type="http://schemas.openxmlformats.org/officeDocument/2006/relationships/notesSlide" Target="../notesSlides/notesSlide9.xml"/><Relationship Id="rId1" Type="http://schemas.openxmlformats.org/officeDocument/2006/relationships/tags" Target="../tags/tag127.xml"/><Relationship Id="rId2" Type="http://schemas.openxmlformats.org/officeDocument/2006/relationships/tags" Target="../tags/tag128.xml"/></Relationships>
</file>

<file path=ppt/slides/_rels/slide13.xml.rels><?xml version="1.0" encoding="UTF-8" standalone="yes"?>
<Relationships xmlns="http://schemas.openxmlformats.org/package/2006/relationships"><Relationship Id="rId20" Type="http://schemas.openxmlformats.org/officeDocument/2006/relationships/tags" Target="../tags/tag151.xml"/><Relationship Id="rId21" Type="http://schemas.openxmlformats.org/officeDocument/2006/relationships/tags" Target="../tags/tag152.xml"/><Relationship Id="rId22" Type="http://schemas.openxmlformats.org/officeDocument/2006/relationships/tags" Target="../tags/tag153.xml"/><Relationship Id="rId23" Type="http://schemas.openxmlformats.org/officeDocument/2006/relationships/tags" Target="../tags/tag154.xml"/><Relationship Id="rId24" Type="http://schemas.openxmlformats.org/officeDocument/2006/relationships/tags" Target="../tags/tag155.xml"/><Relationship Id="rId25" Type="http://schemas.openxmlformats.org/officeDocument/2006/relationships/tags" Target="../tags/tag156.xml"/><Relationship Id="rId26" Type="http://schemas.openxmlformats.org/officeDocument/2006/relationships/tags" Target="../tags/tag157.xml"/><Relationship Id="rId27" Type="http://schemas.openxmlformats.org/officeDocument/2006/relationships/tags" Target="../tags/tag158.xml"/><Relationship Id="rId28" Type="http://schemas.openxmlformats.org/officeDocument/2006/relationships/tags" Target="../tags/tag159.xml"/><Relationship Id="rId29" Type="http://schemas.openxmlformats.org/officeDocument/2006/relationships/tags" Target="../tags/tag160.xml"/><Relationship Id="rId1" Type="http://schemas.openxmlformats.org/officeDocument/2006/relationships/tags" Target="../tags/tag132.xml"/><Relationship Id="rId2" Type="http://schemas.openxmlformats.org/officeDocument/2006/relationships/tags" Target="../tags/tag133.xml"/><Relationship Id="rId3" Type="http://schemas.openxmlformats.org/officeDocument/2006/relationships/tags" Target="../tags/tag134.xml"/><Relationship Id="rId4" Type="http://schemas.openxmlformats.org/officeDocument/2006/relationships/tags" Target="../tags/tag135.xml"/><Relationship Id="rId5" Type="http://schemas.openxmlformats.org/officeDocument/2006/relationships/tags" Target="../tags/tag136.xml"/><Relationship Id="rId30" Type="http://schemas.openxmlformats.org/officeDocument/2006/relationships/tags" Target="../tags/tag161.xml"/><Relationship Id="rId31" Type="http://schemas.openxmlformats.org/officeDocument/2006/relationships/tags" Target="../tags/tag162.xml"/><Relationship Id="rId32" Type="http://schemas.openxmlformats.org/officeDocument/2006/relationships/tags" Target="../tags/tag163.xml"/><Relationship Id="rId9" Type="http://schemas.openxmlformats.org/officeDocument/2006/relationships/tags" Target="../tags/tag140.xml"/><Relationship Id="rId6" Type="http://schemas.openxmlformats.org/officeDocument/2006/relationships/tags" Target="../tags/tag137.xml"/><Relationship Id="rId7" Type="http://schemas.openxmlformats.org/officeDocument/2006/relationships/tags" Target="../tags/tag138.xml"/><Relationship Id="rId8" Type="http://schemas.openxmlformats.org/officeDocument/2006/relationships/tags" Target="../tags/tag139.xml"/><Relationship Id="rId33" Type="http://schemas.openxmlformats.org/officeDocument/2006/relationships/tags" Target="../tags/tag164.xml"/><Relationship Id="rId34" Type="http://schemas.openxmlformats.org/officeDocument/2006/relationships/tags" Target="../tags/tag165.xml"/><Relationship Id="rId35" Type="http://schemas.openxmlformats.org/officeDocument/2006/relationships/tags" Target="../tags/tag166.xml"/><Relationship Id="rId36" Type="http://schemas.openxmlformats.org/officeDocument/2006/relationships/tags" Target="../tags/tag167.xml"/><Relationship Id="rId10" Type="http://schemas.openxmlformats.org/officeDocument/2006/relationships/tags" Target="../tags/tag141.xml"/><Relationship Id="rId11" Type="http://schemas.openxmlformats.org/officeDocument/2006/relationships/tags" Target="../tags/tag142.xml"/><Relationship Id="rId12" Type="http://schemas.openxmlformats.org/officeDocument/2006/relationships/tags" Target="../tags/tag143.xml"/><Relationship Id="rId13" Type="http://schemas.openxmlformats.org/officeDocument/2006/relationships/tags" Target="../tags/tag144.xml"/><Relationship Id="rId14" Type="http://schemas.openxmlformats.org/officeDocument/2006/relationships/tags" Target="../tags/tag145.xml"/><Relationship Id="rId15" Type="http://schemas.openxmlformats.org/officeDocument/2006/relationships/tags" Target="../tags/tag146.xml"/><Relationship Id="rId16" Type="http://schemas.openxmlformats.org/officeDocument/2006/relationships/tags" Target="../tags/tag147.xml"/><Relationship Id="rId17" Type="http://schemas.openxmlformats.org/officeDocument/2006/relationships/tags" Target="../tags/tag148.xml"/><Relationship Id="rId18" Type="http://schemas.openxmlformats.org/officeDocument/2006/relationships/tags" Target="../tags/tag149.xml"/><Relationship Id="rId19" Type="http://schemas.openxmlformats.org/officeDocument/2006/relationships/tags" Target="../tags/tag150.xml"/><Relationship Id="rId37" Type="http://schemas.openxmlformats.org/officeDocument/2006/relationships/tags" Target="../tags/tag168.xml"/><Relationship Id="rId38" Type="http://schemas.openxmlformats.org/officeDocument/2006/relationships/tags" Target="../tags/tag169.xml"/><Relationship Id="rId39" Type="http://schemas.openxmlformats.org/officeDocument/2006/relationships/tags" Target="../tags/tag170.xml"/><Relationship Id="rId40" Type="http://schemas.openxmlformats.org/officeDocument/2006/relationships/tags" Target="../tags/tag171.xml"/><Relationship Id="rId41" Type="http://schemas.openxmlformats.org/officeDocument/2006/relationships/slideLayout" Target="../slideLayouts/slideLayout7.xml"/><Relationship Id="rId4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tags" Target="../tags/tag174.xml"/><Relationship Id="rId4" Type="http://schemas.openxmlformats.org/officeDocument/2006/relationships/slideLayout" Target="../slideLayouts/slideLayout3.xml"/><Relationship Id="rId5" Type="http://schemas.openxmlformats.org/officeDocument/2006/relationships/notesSlide" Target="../notesSlides/notesSlide11.xml"/><Relationship Id="rId1" Type="http://schemas.openxmlformats.org/officeDocument/2006/relationships/tags" Target="../tags/tag172.xml"/><Relationship Id="rId2" Type="http://schemas.openxmlformats.org/officeDocument/2006/relationships/tags" Target="../tags/tag173.xml"/></Relationships>
</file>

<file path=ppt/slides/_rels/slide15.xml.rels><?xml version="1.0" encoding="UTF-8" standalone="yes"?>
<Relationships xmlns="http://schemas.openxmlformats.org/package/2006/relationships"><Relationship Id="rId3" Type="http://schemas.openxmlformats.org/officeDocument/2006/relationships/tags" Target="../tags/tag177.xml"/><Relationship Id="rId4" Type="http://schemas.openxmlformats.org/officeDocument/2006/relationships/tags" Target="../tags/tag178.xml"/><Relationship Id="rId5" Type="http://schemas.openxmlformats.org/officeDocument/2006/relationships/tags" Target="../tags/tag179.xml"/><Relationship Id="rId6" Type="http://schemas.openxmlformats.org/officeDocument/2006/relationships/tags" Target="../tags/tag180.xml"/><Relationship Id="rId7" Type="http://schemas.openxmlformats.org/officeDocument/2006/relationships/slideLayout" Target="../slideLayouts/slideLayout8.xml"/><Relationship Id="rId8" Type="http://schemas.openxmlformats.org/officeDocument/2006/relationships/notesSlide" Target="../notesSlides/notesSlide12.xml"/><Relationship Id="rId9" Type="http://schemas.openxmlformats.org/officeDocument/2006/relationships/image" Target="../media/image2.png"/><Relationship Id="rId1" Type="http://schemas.openxmlformats.org/officeDocument/2006/relationships/tags" Target="../tags/tag175.xml"/><Relationship Id="rId2" Type="http://schemas.openxmlformats.org/officeDocument/2006/relationships/tags" Target="../tags/tag176.xml"/></Relationships>
</file>

<file path=ppt/slides/_rels/slide16.xml.rels><?xml version="1.0" encoding="UTF-8" standalone="yes"?>
<Relationships xmlns="http://schemas.openxmlformats.org/package/2006/relationships"><Relationship Id="rId3" Type="http://schemas.openxmlformats.org/officeDocument/2006/relationships/tags" Target="../tags/tag183.xml"/><Relationship Id="rId4" Type="http://schemas.openxmlformats.org/officeDocument/2006/relationships/tags" Target="../tags/tag184.xml"/><Relationship Id="rId5" Type="http://schemas.openxmlformats.org/officeDocument/2006/relationships/tags" Target="../tags/tag185.xml"/><Relationship Id="rId6" Type="http://schemas.openxmlformats.org/officeDocument/2006/relationships/tags" Target="../tags/tag186.xml"/><Relationship Id="rId7" Type="http://schemas.openxmlformats.org/officeDocument/2006/relationships/slideLayout" Target="../slideLayouts/slideLayout7.xml"/><Relationship Id="rId8" Type="http://schemas.openxmlformats.org/officeDocument/2006/relationships/notesSlide" Target="../notesSlides/notesSlide13.xml"/><Relationship Id="rId1" Type="http://schemas.openxmlformats.org/officeDocument/2006/relationships/tags" Target="../tags/tag181.xml"/><Relationship Id="rId2" Type="http://schemas.openxmlformats.org/officeDocument/2006/relationships/tags" Target="../tags/tag182.xml"/></Relationships>
</file>

<file path=ppt/slides/_rels/slide17.xml.rels><?xml version="1.0" encoding="UTF-8" standalone="yes"?>
<Relationships xmlns="http://schemas.openxmlformats.org/package/2006/relationships"><Relationship Id="rId46" Type="http://schemas.openxmlformats.org/officeDocument/2006/relationships/notesSlide" Target="../notesSlides/notesSlide14.xml"/><Relationship Id="rId20" Type="http://schemas.openxmlformats.org/officeDocument/2006/relationships/tags" Target="../tags/tag206.xml"/><Relationship Id="rId21" Type="http://schemas.openxmlformats.org/officeDocument/2006/relationships/tags" Target="../tags/tag207.xml"/><Relationship Id="rId22" Type="http://schemas.openxmlformats.org/officeDocument/2006/relationships/tags" Target="../tags/tag208.xml"/><Relationship Id="rId23" Type="http://schemas.openxmlformats.org/officeDocument/2006/relationships/tags" Target="../tags/tag209.xml"/><Relationship Id="rId24" Type="http://schemas.openxmlformats.org/officeDocument/2006/relationships/tags" Target="../tags/tag210.xml"/><Relationship Id="rId25" Type="http://schemas.openxmlformats.org/officeDocument/2006/relationships/tags" Target="../tags/tag211.xml"/><Relationship Id="rId26" Type="http://schemas.openxmlformats.org/officeDocument/2006/relationships/tags" Target="../tags/tag212.xml"/><Relationship Id="rId27" Type="http://schemas.openxmlformats.org/officeDocument/2006/relationships/tags" Target="../tags/tag213.xml"/><Relationship Id="rId28" Type="http://schemas.openxmlformats.org/officeDocument/2006/relationships/tags" Target="../tags/tag214.xml"/><Relationship Id="rId29" Type="http://schemas.openxmlformats.org/officeDocument/2006/relationships/tags" Target="../tags/tag215.xml"/><Relationship Id="rId1" Type="http://schemas.openxmlformats.org/officeDocument/2006/relationships/tags" Target="../tags/tag187.xml"/><Relationship Id="rId2" Type="http://schemas.openxmlformats.org/officeDocument/2006/relationships/tags" Target="../tags/tag188.xml"/><Relationship Id="rId3" Type="http://schemas.openxmlformats.org/officeDocument/2006/relationships/tags" Target="../tags/tag189.xml"/><Relationship Id="rId4" Type="http://schemas.openxmlformats.org/officeDocument/2006/relationships/tags" Target="../tags/tag190.xml"/><Relationship Id="rId5" Type="http://schemas.openxmlformats.org/officeDocument/2006/relationships/tags" Target="../tags/tag191.xml"/><Relationship Id="rId30" Type="http://schemas.openxmlformats.org/officeDocument/2006/relationships/tags" Target="../tags/tag216.xml"/><Relationship Id="rId31" Type="http://schemas.openxmlformats.org/officeDocument/2006/relationships/tags" Target="../tags/tag217.xml"/><Relationship Id="rId32" Type="http://schemas.openxmlformats.org/officeDocument/2006/relationships/tags" Target="../tags/tag218.xml"/><Relationship Id="rId9" Type="http://schemas.openxmlformats.org/officeDocument/2006/relationships/tags" Target="../tags/tag195.xml"/><Relationship Id="rId6" Type="http://schemas.openxmlformats.org/officeDocument/2006/relationships/tags" Target="../tags/tag192.xml"/><Relationship Id="rId7" Type="http://schemas.openxmlformats.org/officeDocument/2006/relationships/tags" Target="../tags/tag193.xml"/><Relationship Id="rId8" Type="http://schemas.openxmlformats.org/officeDocument/2006/relationships/tags" Target="../tags/tag194.xml"/><Relationship Id="rId33" Type="http://schemas.openxmlformats.org/officeDocument/2006/relationships/tags" Target="../tags/tag219.xml"/><Relationship Id="rId34" Type="http://schemas.openxmlformats.org/officeDocument/2006/relationships/tags" Target="../tags/tag220.xml"/><Relationship Id="rId35" Type="http://schemas.openxmlformats.org/officeDocument/2006/relationships/tags" Target="../tags/tag221.xml"/><Relationship Id="rId36" Type="http://schemas.openxmlformats.org/officeDocument/2006/relationships/tags" Target="../tags/tag222.xml"/><Relationship Id="rId10" Type="http://schemas.openxmlformats.org/officeDocument/2006/relationships/tags" Target="../tags/tag196.xml"/><Relationship Id="rId11" Type="http://schemas.openxmlformats.org/officeDocument/2006/relationships/tags" Target="../tags/tag197.xml"/><Relationship Id="rId12" Type="http://schemas.openxmlformats.org/officeDocument/2006/relationships/tags" Target="../tags/tag198.xml"/><Relationship Id="rId13" Type="http://schemas.openxmlformats.org/officeDocument/2006/relationships/tags" Target="../tags/tag199.xml"/><Relationship Id="rId14" Type="http://schemas.openxmlformats.org/officeDocument/2006/relationships/tags" Target="../tags/tag200.xml"/><Relationship Id="rId15" Type="http://schemas.openxmlformats.org/officeDocument/2006/relationships/tags" Target="../tags/tag201.xml"/><Relationship Id="rId16" Type="http://schemas.openxmlformats.org/officeDocument/2006/relationships/tags" Target="../tags/tag202.xml"/><Relationship Id="rId17" Type="http://schemas.openxmlformats.org/officeDocument/2006/relationships/tags" Target="../tags/tag203.xml"/><Relationship Id="rId18" Type="http://schemas.openxmlformats.org/officeDocument/2006/relationships/tags" Target="../tags/tag204.xml"/><Relationship Id="rId19" Type="http://schemas.openxmlformats.org/officeDocument/2006/relationships/tags" Target="../tags/tag205.xml"/><Relationship Id="rId37" Type="http://schemas.openxmlformats.org/officeDocument/2006/relationships/tags" Target="../tags/tag223.xml"/><Relationship Id="rId38" Type="http://schemas.openxmlformats.org/officeDocument/2006/relationships/tags" Target="../tags/tag224.xml"/><Relationship Id="rId39" Type="http://schemas.openxmlformats.org/officeDocument/2006/relationships/tags" Target="../tags/tag225.xml"/><Relationship Id="rId40" Type="http://schemas.openxmlformats.org/officeDocument/2006/relationships/tags" Target="../tags/tag226.xml"/><Relationship Id="rId41" Type="http://schemas.openxmlformats.org/officeDocument/2006/relationships/tags" Target="../tags/tag227.xml"/><Relationship Id="rId42" Type="http://schemas.openxmlformats.org/officeDocument/2006/relationships/tags" Target="../tags/tag228.xml"/><Relationship Id="rId43" Type="http://schemas.openxmlformats.org/officeDocument/2006/relationships/tags" Target="../tags/tag229.xml"/><Relationship Id="rId44" Type="http://schemas.openxmlformats.org/officeDocument/2006/relationships/tags" Target="../tags/tag230.xml"/><Relationship Id="rId45"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233.xml"/><Relationship Id="rId4" Type="http://schemas.openxmlformats.org/officeDocument/2006/relationships/tags" Target="../tags/tag234.xml"/><Relationship Id="rId5" Type="http://schemas.openxmlformats.org/officeDocument/2006/relationships/tags" Target="../tags/tag235.xml"/><Relationship Id="rId6" Type="http://schemas.openxmlformats.org/officeDocument/2006/relationships/tags" Target="../tags/tag236.xml"/><Relationship Id="rId7" Type="http://schemas.openxmlformats.org/officeDocument/2006/relationships/tags" Target="../tags/tag237.xml"/><Relationship Id="rId8" Type="http://schemas.openxmlformats.org/officeDocument/2006/relationships/tags" Target="../tags/tag238.xml"/><Relationship Id="rId9" Type="http://schemas.openxmlformats.org/officeDocument/2006/relationships/tags" Target="../tags/tag239.xml"/><Relationship Id="rId10" Type="http://schemas.openxmlformats.org/officeDocument/2006/relationships/slideLayout" Target="../slideLayouts/slideLayout7.xml"/><Relationship Id="rId11" Type="http://schemas.openxmlformats.org/officeDocument/2006/relationships/notesSlide" Target="../notesSlides/notesSlide15.xml"/><Relationship Id="rId1" Type="http://schemas.openxmlformats.org/officeDocument/2006/relationships/tags" Target="../tags/tag231.xml"/><Relationship Id="rId2" Type="http://schemas.openxmlformats.org/officeDocument/2006/relationships/tags" Target="../tags/tag232.xml"/></Relationships>
</file>

<file path=ppt/slides/_rels/slide19.xml.rels><?xml version="1.0" encoding="UTF-8" standalone="yes"?>
<Relationships xmlns="http://schemas.openxmlformats.org/package/2006/relationships"><Relationship Id="rId13" Type="http://schemas.openxmlformats.org/officeDocument/2006/relationships/tags" Target="../tags/tag252.xml"/><Relationship Id="rId14" Type="http://schemas.openxmlformats.org/officeDocument/2006/relationships/tags" Target="../tags/tag253.xml"/><Relationship Id="rId15" Type="http://schemas.openxmlformats.org/officeDocument/2006/relationships/tags" Target="../tags/tag254.xml"/><Relationship Id="rId16" Type="http://schemas.openxmlformats.org/officeDocument/2006/relationships/tags" Target="../tags/tag255.xml"/><Relationship Id="rId17" Type="http://schemas.openxmlformats.org/officeDocument/2006/relationships/tags" Target="../tags/tag256.xml"/><Relationship Id="rId18" Type="http://schemas.openxmlformats.org/officeDocument/2006/relationships/tags" Target="../tags/tag257.xml"/><Relationship Id="rId19" Type="http://schemas.openxmlformats.org/officeDocument/2006/relationships/tags" Target="../tags/tag258.xml"/><Relationship Id="rId50" Type="http://schemas.openxmlformats.org/officeDocument/2006/relationships/tags" Target="../tags/tag289.xml"/><Relationship Id="rId51" Type="http://schemas.openxmlformats.org/officeDocument/2006/relationships/tags" Target="../tags/tag290.xml"/><Relationship Id="rId52" Type="http://schemas.openxmlformats.org/officeDocument/2006/relationships/tags" Target="../tags/tag291.xml"/><Relationship Id="rId53" Type="http://schemas.openxmlformats.org/officeDocument/2006/relationships/tags" Target="../tags/tag292.xml"/><Relationship Id="rId54" Type="http://schemas.openxmlformats.org/officeDocument/2006/relationships/tags" Target="../tags/tag293.xml"/><Relationship Id="rId55" Type="http://schemas.openxmlformats.org/officeDocument/2006/relationships/tags" Target="../tags/tag294.xml"/><Relationship Id="rId56" Type="http://schemas.openxmlformats.org/officeDocument/2006/relationships/slideLayout" Target="../slideLayouts/slideLayout7.xml"/><Relationship Id="rId57" Type="http://schemas.openxmlformats.org/officeDocument/2006/relationships/notesSlide" Target="../notesSlides/notesSlide16.xml"/><Relationship Id="rId40" Type="http://schemas.openxmlformats.org/officeDocument/2006/relationships/tags" Target="../tags/tag279.xml"/><Relationship Id="rId41" Type="http://schemas.openxmlformats.org/officeDocument/2006/relationships/tags" Target="../tags/tag280.xml"/><Relationship Id="rId42" Type="http://schemas.openxmlformats.org/officeDocument/2006/relationships/tags" Target="../tags/tag281.xml"/><Relationship Id="rId43" Type="http://schemas.openxmlformats.org/officeDocument/2006/relationships/tags" Target="../tags/tag282.xml"/><Relationship Id="rId44" Type="http://schemas.openxmlformats.org/officeDocument/2006/relationships/tags" Target="../tags/tag283.xml"/><Relationship Id="rId45" Type="http://schemas.openxmlformats.org/officeDocument/2006/relationships/tags" Target="../tags/tag284.xml"/><Relationship Id="rId46" Type="http://schemas.openxmlformats.org/officeDocument/2006/relationships/tags" Target="../tags/tag285.xml"/><Relationship Id="rId47" Type="http://schemas.openxmlformats.org/officeDocument/2006/relationships/tags" Target="../tags/tag286.xml"/><Relationship Id="rId48" Type="http://schemas.openxmlformats.org/officeDocument/2006/relationships/tags" Target="../tags/tag287.xml"/><Relationship Id="rId49" Type="http://schemas.openxmlformats.org/officeDocument/2006/relationships/tags" Target="../tags/tag288.xml"/><Relationship Id="rId1" Type="http://schemas.openxmlformats.org/officeDocument/2006/relationships/tags" Target="../tags/tag240.xml"/><Relationship Id="rId2" Type="http://schemas.openxmlformats.org/officeDocument/2006/relationships/tags" Target="../tags/tag241.xml"/><Relationship Id="rId3" Type="http://schemas.openxmlformats.org/officeDocument/2006/relationships/tags" Target="../tags/tag242.xml"/><Relationship Id="rId4" Type="http://schemas.openxmlformats.org/officeDocument/2006/relationships/tags" Target="../tags/tag243.xml"/><Relationship Id="rId5" Type="http://schemas.openxmlformats.org/officeDocument/2006/relationships/tags" Target="../tags/tag244.xml"/><Relationship Id="rId6" Type="http://schemas.openxmlformats.org/officeDocument/2006/relationships/tags" Target="../tags/tag245.xml"/><Relationship Id="rId7" Type="http://schemas.openxmlformats.org/officeDocument/2006/relationships/tags" Target="../tags/tag246.xml"/><Relationship Id="rId8" Type="http://schemas.openxmlformats.org/officeDocument/2006/relationships/tags" Target="../tags/tag247.xml"/><Relationship Id="rId9" Type="http://schemas.openxmlformats.org/officeDocument/2006/relationships/tags" Target="../tags/tag248.xml"/><Relationship Id="rId30" Type="http://schemas.openxmlformats.org/officeDocument/2006/relationships/tags" Target="../tags/tag269.xml"/><Relationship Id="rId31" Type="http://schemas.openxmlformats.org/officeDocument/2006/relationships/tags" Target="../tags/tag270.xml"/><Relationship Id="rId32" Type="http://schemas.openxmlformats.org/officeDocument/2006/relationships/tags" Target="../tags/tag271.xml"/><Relationship Id="rId33" Type="http://schemas.openxmlformats.org/officeDocument/2006/relationships/tags" Target="../tags/tag272.xml"/><Relationship Id="rId34" Type="http://schemas.openxmlformats.org/officeDocument/2006/relationships/tags" Target="../tags/tag273.xml"/><Relationship Id="rId35" Type="http://schemas.openxmlformats.org/officeDocument/2006/relationships/tags" Target="../tags/tag274.xml"/><Relationship Id="rId36" Type="http://schemas.openxmlformats.org/officeDocument/2006/relationships/tags" Target="../tags/tag275.xml"/><Relationship Id="rId37" Type="http://schemas.openxmlformats.org/officeDocument/2006/relationships/tags" Target="../tags/tag276.xml"/><Relationship Id="rId38" Type="http://schemas.openxmlformats.org/officeDocument/2006/relationships/tags" Target="../tags/tag277.xml"/><Relationship Id="rId39" Type="http://schemas.openxmlformats.org/officeDocument/2006/relationships/tags" Target="../tags/tag278.xml"/><Relationship Id="rId20" Type="http://schemas.openxmlformats.org/officeDocument/2006/relationships/tags" Target="../tags/tag259.xml"/><Relationship Id="rId21" Type="http://schemas.openxmlformats.org/officeDocument/2006/relationships/tags" Target="../tags/tag260.xml"/><Relationship Id="rId22" Type="http://schemas.openxmlformats.org/officeDocument/2006/relationships/tags" Target="../tags/tag261.xml"/><Relationship Id="rId23" Type="http://schemas.openxmlformats.org/officeDocument/2006/relationships/tags" Target="../tags/tag262.xml"/><Relationship Id="rId24" Type="http://schemas.openxmlformats.org/officeDocument/2006/relationships/tags" Target="../tags/tag263.xml"/><Relationship Id="rId25" Type="http://schemas.openxmlformats.org/officeDocument/2006/relationships/tags" Target="../tags/tag264.xml"/><Relationship Id="rId26" Type="http://schemas.openxmlformats.org/officeDocument/2006/relationships/tags" Target="../tags/tag265.xml"/><Relationship Id="rId27" Type="http://schemas.openxmlformats.org/officeDocument/2006/relationships/tags" Target="../tags/tag266.xml"/><Relationship Id="rId28" Type="http://schemas.openxmlformats.org/officeDocument/2006/relationships/tags" Target="../tags/tag267.xml"/><Relationship Id="rId29" Type="http://schemas.openxmlformats.org/officeDocument/2006/relationships/tags" Target="../tags/tag268.xml"/><Relationship Id="rId10" Type="http://schemas.openxmlformats.org/officeDocument/2006/relationships/tags" Target="../tags/tag249.xml"/><Relationship Id="rId11" Type="http://schemas.openxmlformats.org/officeDocument/2006/relationships/tags" Target="../tags/tag250.xml"/><Relationship Id="rId12" Type="http://schemas.openxmlformats.org/officeDocument/2006/relationships/tags" Target="../tags/tag2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297.xml"/><Relationship Id="rId4" Type="http://schemas.openxmlformats.org/officeDocument/2006/relationships/tags" Target="../tags/tag298.xml"/><Relationship Id="rId5" Type="http://schemas.openxmlformats.org/officeDocument/2006/relationships/tags" Target="../tags/tag299.xml"/><Relationship Id="rId6" Type="http://schemas.openxmlformats.org/officeDocument/2006/relationships/tags" Target="../tags/tag300.xml"/><Relationship Id="rId7" Type="http://schemas.openxmlformats.org/officeDocument/2006/relationships/slideLayout" Target="../slideLayouts/slideLayout7.xml"/><Relationship Id="rId8" Type="http://schemas.openxmlformats.org/officeDocument/2006/relationships/notesSlide" Target="../notesSlides/notesSlide17.xml"/><Relationship Id="rId1" Type="http://schemas.openxmlformats.org/officeDocument/2006/relationships/tags" Target="../tags/tag295.xml"/><Relationship Id="rId2" Type="http://schemas.openxmlformats.org/officeDocument/2006/relationships/tags" Target="../tags/tag296.xml"/></Relationships>
</file>

<file path=ppt/slides/_rels/slide21.xml.rels><?xml version="1.0" encoding="UTF-8" standalone="yes"?>
<Relationships xmlns="http://schemas.openxmlformats.org/package/2006/relationships"><Relationship Id="rId13" Type="http://schemas.openxmlformats.org/officeDocument/2006/relationships/tags" Target="../tags/tag313.xml"/><Relationship Id="rId14" Type="http://schemas.openxmlformats.org/officeDocument/2006/relationships/tags" Target="../tags/tag314.xml"/><Relationship Id="rId15" Type="http://schemas.openxmlformats.org/officeDocument/2006/relationships/tags" Target="../tags/tag315.xml"/><Relationship Id="rId16" Type="http://schemas.openxmlformats.org/officeDocument/2006/relationships/tags" Target="../tags/tag316.xml"/><Relationship Id="rId17" Type="http://schemas.openxmlformats.org/officeDocument/2006/relationships/tags" Target="../tags/tag317.xml"/><Relationship Id="rId18" Type="http://schemas.openxmlformats.org/officeDocument/2006/relationships/tags" Target="../tags/tag318.xml"/><Relationship Id="rId19" Type="http://schemas.openxmlformats.org/officeDocument/2006/relationships/tags" Target="../tags/tag319.xml"/><Relationship Id="rId63" Type="http://schemas.openxmlformats.org/officeDocument/2006/relationships/notesSlide" Target="../notesSlides/notesSlide18.xml"/><Relationship Id="rId50" Type="http://schemas.openxmlformats.org/officeDocument/2006/relationships/tags" Target="../tags/tag350.xml"/><Relationship Id="rId51" Type="http://schemas.openxmlformats.org/officeDocument/2006/relationships/tags" Target="../tags/tag351.xml"/><Relationship Id="rId52" Type="http://schemas.openxmlformats.org/officeDocument/2006/relationships/tags" Target="../tags/tag352.xml"/><Relationship Id="rId53" Type="http://schemas.openxmlformats.org/officeDocument/2006/relationships/tags" Target="../tags/tag353.xml"/><Relationship Id="rId54" Type="http://schemas.openxmlformats.org/officeDocument/2006/relationships/tags" Target="../tags/tag354.xml"/><Relationship Id="rId55" Type="http://schemas.openxmlformats.org/officeDocument/2006/relationships/tags" Target="../tags/tag355.xml"/><Relationship Id="rId56" Type="http://schemas.openxmlformats.org/officeDocument/2006/relationships/tags" Target="../tags/tag356.xml"/><Relationship Id="rId57" Type="http://schemas.openxmlformats.org/officeDocument/2006/relationships/tags" Target="../tags/tag357.xml"/><Relationship Id="rId58" Type="http://schemas.openxmlformats.org/officeDocument/2006/relationships/tags" Target="../tags/tag358.xml"/><Relationship Id="rId59" Type="http://schemas.openxmlformats.org/officeDocument/2006/relationships/tags" Target="../tags/tag359.xml"/><Relationship Id="rId40" Type="http://schemas.openxmlformats.org/officeDocument/2006/relationships/tags" Target="../tags/tag340.xml"/><Relationship Id="rId41" Type="http://schemas.openxmlformats.org/officeDocument/2006/relationships/tags" Target="../tags/tag341.xml"/><Relationship Id="rId42" Type="http://schemas.openxmlformats.org/officeDocument/2006/relationships/tags" Target="../tags/tag342.xml"/><Relationship Id="rId43" Type="http://schemas.openxmlformats.org/officeDocument/2006/relationships/tags" Target="../tags/tag343.xml"/><Relationship Id="rId44" Type="http://schemas.openxmlformats.org/officeDocument/2006/relationships/tags" Target="../tags/tag344.xml"/><Relationship Id="rId45" Type="http://schemas.openxmlformats.org/officeDocument/2006/relationships/tags" Target="../tags/tag345.xml"/><Relationship Id="rId46" Type="http://schemas.openxmlformats.org/officeDocument/2006/relationships/tags" Target="../tags/tag346.xml"/><Relationship Id="rId47" Type="http://schemas.openxmlformats.org/officeDocument/2006/relationships/tags" Target="../tags/tag347.xml"/><Relationship Id="rId48" Type="http://schemas.openxmlformats.org/officeDocument/2006/relationships/tags" Target="../tags/tag348.xml"/><Relationship Id="rId49" Type="http://schemas.openxmlformats.org/officeDocument/2006/relationships/tags" Target="../tags/tag349.xml"/><Relationship Id="rId1" Type="http://schemas.openxmlformats.org/officeDocument/2006/relationships/tags" Target="../tags/tag301.xml"/><Relationship Id="rId2" Type="http://schemas.openxmlformats.org/officeDocument/2006/relationships/tags" Target="../tags/tag302.xml"/><Relationship Id="rId3" Type="http://schemas.openxmlformats.org/officeDocument/2006/relationships/tags" Target="../tags/tag303.xml"/><Relationship Id="rId4" Type="http://schemas.openxmlformats.org/officeDocument/2006/relationships/tags" Target="../tags/tag304.xml"/><Relationship Id="rId5" Type="http://schemas.openxmlformats.org/officeDocument/2006/relationships/tags" Target="../tags/tag305.xml"/><Relationship Id="rId6" Type="http://schemas.openxmlformats.org/officeDocument/2006/relationships/tags" Target="../tags/tag306.xml"/><Relationship Id="rId7" Type="http://schemas.openxmlformats.org/officeDocument/2006/relationships/tags" Target="../tags/tag307.xml"/><Relationship Id="rId8" Type="http://schemas.openxmlformats.org/officeDocument/2006/relationships/tags" Target="../tags/tag308.xml"/><Relationship Id="rId9" Type="http://schemas.openxmlformats.org/officeDocument/2006/relationships/tags" Target="../tags/tag309.xml"/><Relationship Id="rId30" Type="http://schemas.openxmlformats.org/officeDocument/2006/relationships/tags" Target="../tags/tag330.xml"/><Relationship Id="rId31" Type="http://schemas.openxmlformats.org/officeDocument/2006/relationships/tags" Target="../tags/tag331.xml"/><Relationship Id="rId32" Type="http://schemas.openxmlformats.org/officeDocument/2006/relationships/tags" Target="../tags/tag332.xml"/><Relationship Id="rId33" Type="http://schemas.openxmlformats.org/officeDocument/2006/relationships/tags" Target="../tags/tag333.xml"/><Relationship Id="rId34" Type="http://schemas.openxmlformats.org/officeDocument/2006/relationships/tags" Target="../tags/tag334.xml"/><Relationship Id="rId35" Type="http://schemas.openxmlformats.org/officeDocument/2006/relationships/tags" Target="../tags/tag335.xml"/><Relationship Id="rId36" Type="http://schemas.openxmlformats.org/officeDocument/2006/relationships/tags" Target="../tags/tag336.xml"/><Relationship Id="rId37" Type="http://schemas.openxmlformats.org/officeDocument/2006/relationships/tags" Target="../tags/tag337.xml"/><Relationship Id="rId38" Type="http://schemas.openxmlformats.org/officeDocument/2006/relationships/tags" Target="../tags/tag338.xml"/><Relationship Id="rId39" Type="http://schemas.openxmlformats.org/officeDocument/2006/relationships/tags" Target="../tags/tag339.xml"/><Relationship Id="rId20" Type="http://schemas.openxmlformats.org/officeDocument/2006/relationships/tags" Target="../tags/tag320.xml"/><Relationship Id="rId21" Type="http://schemas.openxmlformats.org/officeDocument/2006/relationships/tags" Target="../tags/tag321.xml"/><Relationship Id="rId22" Type="http://schemas.openxmlformats.org/officeDocument/2006/relationships/tags" Target="../tags/tag322.xml"/><Relationship Id="rId23" Type="http://schemas.openxmlformats.org/officeDocument/2006/relationships/tags" Target="../tags/tag323.xml"/><Relationship Id="rId24" Type="http://schemas.openxmlformats.org/officeDocument/2006/relationships/tags" Target="../tags/tag324.xml"/><Relationship Id="rId25" Type="http://schemas.openxmlformats.org/officeDocument/2006/relationships/tags" Target="../tags/tag325.xml"/><Relationship Id="rId26" Type="http://schemas.openxmlformats.org/officeDocument/2006/relationships/tags" Target="../tags/tag326.xml"/><Relationship Id="rId27" Type="http://schemas.openxmlformats.org/officeDocument/2006/relationships/tags" Target="../tags/tag327.xml"/><Relationship Id="rId28" Type="http://schemas.openxmlformats.org/officeDocument/2006/relationships/tags" Target="../tags/tag328.xml"/><Relationship Id="rId29" Type="http://schemas.openxmlformats.org/officeDocument/2006/relationships/tags" Target="../tags/tag329.xml"/><Relationship Id="rId60" Type="http://schemas.openxmlformats.org/officeDocument/2006/relationships/tags" Target="../tags/tag360.xml"/><Relationship Id="rId61" Type="http://schemas.openxmlformats.org/officeDocument/2006/relationships/tags" Target="../tags/tag361.xml"/><Relationship Id="rId62" Type="http://schemas.openxmlformats.org/officeDocument/2006/relationships/slideLayout" Target="../slideLayouts/slideLayout7.xml"/><Relationship Id="rId10" Type="http://schemas.openxmlformats.org/officeDocument/2006/relationships/tags" Target="../tags/tag310.xml"/><Relationship Id="rId11" Type="http://schemas.openxmlformats.org/officeDocument/2006/relationships/tags" Target="../tags/tag311.xml"/><Relationship Id="rId12" Type="http://schemas.openxmlformats.org/officeDocument/2006/relationships/tags" Target="../tags/tag3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9.xml"/><Relationship Id="rId1" Type="http://schemas.openxmlformats.org/officeDocument/2006/relationships/tags" Target="../tags/tag362.xml"/><Relationship Id="rId2" Type="http://schemas.openxmlformats.org/officeDocument/2006/relationships/tags" Target="../tags/tag363.xml"/></Relationships>
</file>

<file path=ppt/slides/_rels/slide23.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tags" Target="../tags/tag367.xml"/><Relationship Id="rId5" Type="http://schemas.openxmlformats.org/officeDocument/2006/relationships/tags" Target="../tags/tag368.xml"/><Relationship Id="rId6" Type="http://schemas.openxmlformats.org/officeDocument/2006/relationships/tags" Target="../tags/tag369.xml"/><Relationship Id="rId7" Type="http://schemas.openxmlformats.org/officeDocument/2006/relationships/tags" Target="../tags/tag370.xml"/><Relationship Id="rId8" Type="http://schemas.openxmlformats.org/officeDocument/2006/relationships/tags" Target="../tags/tag371.xml"/><Relationship Id="rId9" Type="http://schemas.openxmlformats.org/officeDocument/2006/relationships/slideLayout" Target="../slideLayouts/slideLayout7.xml"/><Relationship Id="rId10" Type="http://schemas.openxmlformats.org/officeDocument/2006/relationships/notesSlide" Target="../notesSlides/notesSlide20.xml"/><Relationship Id="rId1" Type="http://schemas.openxmlformats.org/officeDocument/2006/relationships/tags" Target="../tags/tag364.xml"/><Relationship Id="rId2" Type="http://schemas.openxmlformats.org/officeDocument/2006/relationships/tags" Target="../tags/tag365.xml"/></Relationships>
</file>

<file path=ppt/slides/_rels/slide24.xml.rels><?xml version="1.0" encoding="UTF-8" standalone="yes"?>
<Relationships xmlns="http://schemas.openxmlformats.org/package/2006/relationships"><Relationship Id="rId13" Type="http://schemas.openxmlformats.org/officeDocument/2006/relationships/tags" Target="../tags/tag384.xml"/><Relationship Id="rId14" Type="http://schemas.openxmlformats.org/officeDocument/2006/relationships/tags" Target="../tags/tag385.xml"/><Relationship Id="rId15" Type="http://schemas.openxmlformats.org/officeDocument/2006/relationships/tags" Target="../tags/tag386.xml"/><Relationship Id="rId16" Type="http://schemas.openxmlformats.org/officeDocument/2006/relationships/tags" Target="../tags/tag387.xml"/><Relationship Id="rId17" Type="http://schemas.openxmlformats.org/officeDocument/2006/relationships/tags" Target="../tags/tag388.xml"/><Relationship Id="rId18" Type="http://schemas.openxmlformats.org/officeDocument/2006/relationships/tags" Target="../tags/tag389.xml"/><Relationship Id="rId19" Type="http://schemas.openxmlformats.org/officeDocument/2006/relationships/tags" Target="../tags/tag390.xml"/><Relationship Id="rId63" Type="http://schemas.openxmlformats.org/officeDocument/2006/relationships/tags" Target="../tags/tag434.xml"/><Relationship Id="rId64" Type="http://schemas.openxmlformats.org/officeDocument/2006/relationships/tags" Target="../tags/tag435.xml"/><Relationship Id="rId65" Type="http://schemas.openxmlformats.org/officeDocument/2006/relationships/tags" Target="../tags/tag436.xml"/><Relationship Id="rId66" Type="http://schemas.openxmlformats.org/officeDocument/2006/relationships/tags" Target="../tags/tag437.xml"/><Relationship Id="rId67" Type="http://schemas.openxmlformats.org/officeDocument/2006/relationships/slideLayout" Target="../slideLayouts/slideLayout7.xml"/><Relationship Id="rId68" Type="http://schemas.openxmlformats.org/officeDocument/2006/relationships/notesSlide" Target="../notesSlides/notesSlide21.xml"/><Relationship Id="rId50" Type="http://schemas.openxmlformats.org/officeDocument/2006/relationships/tags" Target="../tags/tag421.xml"/><Relationship Id="rId51" Type="http://schemas.openxmlformats.org/officeDocument/2006/relationships/tags" Target="../tags/tag422.xml"/><Relationship Id="rId52" Type="http://schemas.openxmlformats.org/officeDocument/2006/relationships/tags" Target="../tags/tag423.xml"/><Relationship Id="rId53" Type="http://schemas.openxmlformats.org/officeDocument/2006/relationships/tags" Target="../tags/tag424.xml"/><Relationship Id="rId54" Type="http://schemas.openxmlformats.org/officeDocument/2006/relationships/tags" Target="../tags/tag425.xml"/><Relationship Id="rId55" Type="http://schemas.openxmlformats.org/officeDocument/2006/relationships/tags" Target="../tags/tag426.xml"/><Relationship Id="rId56" Type="http://schemas.openxmlformats.org/officeDocument/2006/relationships/tags" Target="../tags/tag427.xml"/><Relationship Id="rId57" Type="http://schemas.openxmlformats.org/officeDocument/2006/relationships/tags" Target="../tags/tag428.xml"/><Relationship Id="rId58" Type="http://schemas.openxmlformats.org/officeDocument/2006/relationships/tags" Target="../tags/tag429.xml"/><Relationship Id="rId59" Type="http://schemas.openxmlformats.org/officeDocument/2006/relationships/tags" Target="../tags/tag430.xml"/><Relationship Id="rId40" Type="http://schemas.openxmlformats.org/officeDocument/2006/relationships/tags" Target="../tags/tag411.xml"/><Relationship Id="rId41" Type="http://schemas.openxmlformats.org/officeDocument/2006/relationships/tags" Target="../tags/tag412.xml"/><Relationship Id="rId42" Type="http://schemas.openxmlformats.org/officeDocument/2006/relationships/tags" Target="../tags/tag413.xml"/><Relationship Id="rId43" Type="http://schemas.openxmlformats.org/officeDocument/2006/relationships/tags" Target="../tags/tag414.xml"/><Relationship Id="rId44" Type="http://schemas.openxmlformats.org/officeDocument/2006/relationships/tags" Target="../tags/tag415.xml"/><Relationship Id="rId45" Type="http://schemas.openxmlformats.org/officeDocument/2006/relationships/tags" Target="../tags/tag416.xml"/><Relationship Id="rId46" Type="http://schemas.openxmlformats.org/officeDocument/2006/relationships/tags" Target="../tags/tag417.xml"/><Relationship Id="rId47" Type="http://schemas.openxmlformats.org/officeDocument/2006/relationships/tags" Target="../tags/tag418.xml"/><Relationship Id="rId48" Type="http://schemas.openxmlformats.org/officeDocument/2006/relationships/tags" Target="../tags/tag419.xml"/><Relationship Id="rId49" Type="http://schemas.openxmlformats.org/officeDocument/2006/relationships/tags" Target="../tags/tag420.xml"/><Relationship Id="rId1" Type="http://schemas.openxmlformats.org/officeDocument/2006/relationships/tags" Target="../tags/tag372.xml"/><Relationship Id="rId2" Type="http://schemas.openxmlformats.org/officeDocument/2006/relationships/tags" Target="../tags/tag373.xml"/><Relationship Id="rId3" Type="http://schemas.openxmlformats.org/officeDocument/2006/relationships/tags" Target="../tags/tag374.xml"/><Relationship Id="rId4" Type="http://schemas.openxmlformats.org/officeDocument/2006/relationships/tags" Target="../tags/tag375.xml"/><Relationship Id="rId5" Type="http://schemas.openxmlformats.org/officeDocument/2006/relationships/tags" Target="../tags/tag376.xml"/><Relationship Id="rId6" Type="http://schemas.openxmlformats.org/officeDocument/2006/relationships/tags" Target="../tags/tag377.xml"/><Relationship Id="rId7" Type="http://schemas.openxmlformats.org/officeDocument/2006/relationships/tags" Target="../tags/tag378.xml"/><Relationship Id="rId8" Type="http://schemas.openxmlformats.org/officeDocument/2006/relationships/tags" Target="../tags/tag379.xml"/><Relationship Id="rId9" Type="http://schemas.openxmlformats.org/officeDocument/2006/relationships/tags" Target="../tags/tag380.xml"/><Relationship Id="rId30" Type="http://schemas.openxmlformats.org/officeDocument/2006/relationships/tags" Target="../tags/tag401.xml"/><Relationship Id="rId31" Type="http://schemas.openxmlformats.org/officeDocument/2006/relationships/tags" Target="../tags/tag402.xml"/><Relationship Id="rId32" Type="http://schemas.openxmlformats.org/officeDocument/2006/relationships/tags" Target="../tags/tag403.xml"/><Relationship Id="rId33" Type="http://schemas.openxmlformats.org/officeDocument/2006/relationships/tags" Target="../tags/tag404.xml"/><Relationship Id="rId34" Type="http://schemas.openxmlformats.org/officeDocument/2006/relationships/tags" Target="../tags/tag405.xml"/><Relationship Id="rId35" Type="http://schemas.openxmlformats.org/officeDocument/2006/relationships/tags" Target="../tags/tag406.xml"/><Relationship Id="rId36" Type="http://schemas.openxmlformats.org/officeDocument/2006/relationships/tags" Target="../tags/tag407.xml"/><Relationship Id="rId37" Type="http://schemas.openxmlformats.org/officeDocument/2006/relationships/tags" Target="../tags/tag408.xml"/><Relationship Id="rId38" Type="http://schemas.openxmlformats.org/officeDocument/2006/relationships/tags" Target="../tags/tag409.xml"/><Relationship Id="rId39" Type="http://schemas.openxmlformats.org/officeDocument/2006/relationships/tags" Target="../tags/tag410.xml"/><Relationship Id="rId20" Type="http://schemas.openxmlformats.org/officeDocument/2006/relationships/tags" Target="../tags/tag391.xml"/><Relationship Id="rId21" Type="http://schemas.openxmlformats.org/officeDocument/2006/relationships/tags" Target="../tags/tag392.xml"/><Relationship Id="rId22" Type="http://schemas.openxmlformats.org/officeDocument/2006/relationships/tags" Target="../tags/tag393.xml"/><Relationship Id="rId23" Type="http://schemas.openxmlformats.org/officeDocument/2006/relationships/tags" Target="../tags/tag394.xml"/><Relationship Id="rId24" Type="http://schemas.openxmlformats.org/officeDocument/2006/relationships/tags" Target="../tags/tag395.xml"/><Relationship Id="rId25" Type="http://schemas.openxmlformats.org/officeDocument/2006/relationships/tags" Target="../tags/tag396.xml"/><Relationship Id="rId26" Type="http://schemas.openxmlformats.org/officeDocument/2006/relationships/tags" Target="../tags/tag397.xml"/><Relationship Id="rId27" Type="http://schemas.openxmlformats.org/officeDocument/2006/relationships/tags" Target="../tags/tag398.xml"/><Relationship Id="rId28" Type="http://schemas.openxmlformats.org/officeDocument/2006/relationships/tags" Target="../tags/tag399.xml"/><Relationship Id="rId29" Type="http://schemas.openxmlformats.org/officeDocument/2006/relationships/tags" Target="../tags/tag400.xml"/><Relationship Id="rId60" Type="http://schemas.openxmlformats.org/officeDocument/2006/relationships/tags" Target="../tags/tag431.xml"/><Relationship Id="rId61" Type="http://schemas.openxmlformats.org/officeDocument/2006/relationships/tags" Target="../tags/tag432.xml"/><Relationship Id="rId62" Type="http://schemas.openxmlformats.org/officeDocument/2006/relationships/tags" Target="../tags/tag433.xml"/><Relationship Id="rId10" Type="http://schemas.openxmlformats.org/officeDocument/2006/relationships/tags" Target="../tags/tag381.xml"/><Relationship Id="rId11" Type="http://schemas.openxmlformats.org/officeDocument/2006/relationships/tags" Target="../tags/tag382.xml"/><Relationship Id="rId12" Type="http://schemas.openxmlformats.org/officeDocument/2006/relationships/tags" Target="../tags/tag38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2.xml"/><Relationship Id="rId1" Type="http://schemas.openxmlformats.org/officeDocument/2006/relationships/tags" Target="../tags/tag438.xml"/><Relationship Id="rId2" Type="http://schemas.openxmlformats.org/officeDocument/2006/relationships/tags" Target="../tags/tag439.xml"/></Relationships>
</file>

<file path=ppt/slides/_rels/slide26.xml.rels><?xml version="1.0" encoding="UTF-8" standalone="yes"?>
<Relationships xmlns="http://schemas.openxmlformats.org/package/2006/relationships"><Relationship Id="rId3" Type="http://schemas.openxmlformats.org/officeDocument/2006/relationships/tags" Target="../tags/tag442.xml"/><Relationship Id="rId4" Type="http://schemas.openxmlformats.org/officeDocument/2006/relationships/slideLayout" Target="../slideLayouts/slideLayout3.xml"/><Relationship Id="rId1" Type="http://schemas.openxmlformats.org/officeDocument/2006/relationships/tags" Target="../tags/tag440.xml"/><Relationship Id="rId2" Type="http://schemas.openxmlformats.org/officeDocument/2006/relationships/tags" Target="../tags/tag441.xml"/></Relationships>
</file>

<file path=ppt/slides/_rels/slide27.xml.rels><?xml version="1.0" encoding="UTF-8" standalone="yes"?>
<Relationships xmlns="http://schemas.openxmlformats.org/package/2006/relationships"><Relationship Id="rId11" Type="http://schemas.openxmlformats.org/officeDocument/2006/relationships/tags" Target="../tags/tag453.xml"/><Relationship Id="rId12" Type="http://schemas.openxmlformats.org/officeDocument/2006/relationships/tags" Target="../tags/tag454.xml"/><Relationship Id="rId13" Type="http://schemas.openxmlformats.org/officeDocument/2006/relationships/tags" Target="../tags/tag455.xml"/><Relationship Id="rId14" Type="http://schemas.openxmlformats.org/officeDocument/2006/relationships/tags" Target="../tags/tag456.xml"/><Relationship Id="rId15" Type="http://schemas.openxmlformats.org/officeDocument/2006/relationships/tags" Target="../tags/tag457.xml"/><Relationship Id="rId16" Type="http://schemas.openxmlformats.org/officeDocument/2006/relationships/tags" Target="../tags/tag458.xml"/><Relationship Id="rId17" Type="http://schemas.openxmlformats.org/officeDocument/2006/relationships/slideLayout" Target="../slideLayouts/slideLayout3.xml"/><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tags" Target="../tags/tag445.xml"/><Relationship Id="rId4" Type="http://schemas.openxmlformats.org/officeDocument/2006/relationships/tags" Target="../tags/tag446.xml"/><Relationship Id="rId5" Type="http://schemas.openxmlformats.org/officeDocument/2006/relationships/tags" Target="../tags/tag447.xml"/><Relationship Id="rId6" Type="http://schemas.openxmlformats.org/officeDocument/2006/relationships/tags" Target="../tags/tag448.xml"/><Relationship Id="rId7" Type="http://schemas.openxmlformats.org/officeDocument/2006/relationships/tags" Target="../tags/tag449.xml"/><Relationship Id="rId8" Type="http://schemas.openxmlformats.org/officeDocument/2006/relationships/tags" Target="../tags/tag450.xml"/><Relationship Id="rId9" Type="http://schemas.openxmlformats.org/officeDocument/2006/relationships/tags" Target="../tags/tag451.xml"/><Relationship Id="rId10" Type="http://schemas.openxmlformats.org/officeDocument/2006/relationships/tags" Target="../tags/tag452.xml"/></Relationships>
</file>

<file path=ppt/slides/_rels/slide28.xml.rels><?xml version="1.0" encoding="UTF-8" standalone="yes"?>
<Relationships xmlns="http://schemas.openxmlformats.org/package/2006/relationships"><Relationship Id="rId3" Type="http://schemas.openxmlformats.org/officeDocument/2006/relationships/tags" Target="../tags/tag461.xml"/><Relationship Id="rId4" Type="http://schemas.openxmlformats.org/officeDocument/2006/relationships/tags" Target="../tags/tag462.xml"/><Relationship Id="rId5" Type="http://schemas.openxmlformats.org/officeDocument/2006/relationships/tags" Target="../tags/tag463.xml"/><Relationship Id="rId6" Type="http://schemas.openxmlformats.org/officeDocument/2006/relationships/tags" Target="../tags/tag464.xml"/><Relationship Id="rId7" Type="http://schemas.openxmlformats.org/officeDocument/2006/relationships/tags" Target="../tags/tag465.xml"/><Relationship Id="rId8" Type="http://schemas.openxmlformats.org/officeDocument/2006/relationships/tags" Target="../tags/tag466.xml"/><Relationship Id="rId9" Type="http://schemas.openxmlformats.org/officeDocument/2006/relationships/tags" Target="../tags/tag467.xml"/><Relationship Id="rId10" Type="http://schemas.openxmlformats.org/officeDocument/2006/relationships/slideLayout" Target="../slideLayouts/slideLayout3.xml"/><Relationship Id="rId11" Type="http://schemas.openxmlformats.org/officeDocument/2006/relationships/notesSlide" Target="../notesSlides/notesSlide23.xml"/><Relationship Id="rId1" Type="http://schemas.openxmlformats.org/officeDocument/2006/relationships/tags" Target="../tags/tag459.xml"/><Relationship Id="rId2" Type="http://schemas.openxmlformats.org/officeDocument/2006/relationships/tags" Target="../tags/tag460.xml"/></Relationships>
</file>

<file path=ppt/slides/_rels/slide29.xml.rels><?xml version="1.0" encoding="UTF-8" standalone="yes"?>
<Relationships xmlns="http://schemas.openxmlformats.org/package/2006/relationships"><Relationship Id="rId13" Type="http://schemas.openxmlformats.org/officeDocument/2006/relationships/tags" Target="../tags/tag480.xml"/><Relationship Id="rId14" Type="http://schemas.openxmlformats.org/officeDocument/2006/relationships/tags" Target="../tags/tag481.xml"/><Relationship Id="rId15" Type="http://schemas.openxmlformats.org/officeDocument/2006/relationships/tags" Target="../tags/tag482.xml"/><Relationship Id="rId16" Type="http://schemas.openxmlformats.org/officeDocument/2006/relationships/tags" Target="../tags/tag483.xml"/><Relationship Id="rId17" Type="http://schemas.openxmlformats.org/officeDocument/2006/relationships/tags" Target="../tags/tag484.xml"/><Relationship Id="rId18" Type="http://schemas.openxmlformats.org/officeDocument/2006/relationships/tags" Target="../tags/tag485.xml"/><Relationship Id="rId19" Type="http://schemas.openxmlformats.org/officeDocument/2006/relationships/tags" Target="../tags/tag486.xml"/><Relationship Id="rId63" Type="http://schemas.openxmlformats.org/officeDocument/2006/relationships/tags" Target="../tags/tag530.xml"/><Relationship Id="rId64" Type="http://schemas.openxmlformats.org/officeDocument/2006/relationships/tags" Target="../tags/tag531.xml"/><Relationship Id="rId65" Type="http://schemas.openxmlformats.org/officeDocument/2006/relationships/tags" Target="../tags/tag532.xml"/><Relationship Id="rId66" Type="http://schemas.openxmlformats.org/officeDocument/2006/relationships/tags" Target="../tags/tag533.xml"/><Relationship Id="rId67" Type="http://schemas.openxmlformats.org/officeDocument/2006/relationships/tags" Target="../tags/tag534.xml"/><Relationship Id="rId68" Type="http://schemas.openxmlformats.org/officeDocument/2006/relationships/tags" Target="../tags/tag535.xml"/><Relationship Id="rId69" Type="http://schemas.openxmlformats.org/officeDocument/2006/relationships/tags" Target="../tags/tag536.xml"/><Relationship Id="rId50" Type="http://schemas.openxmlformats.org/officeDocument/2006/relationships/tags" Target="../tags/tag517.xml"/><Relationship Id="rId51" Type="http://schemas.openxmlformats.org/officeDocument/2006/relationships/tags" Target="../tags/tag518.xml"/><Relationship Id="rId52" Type="http://schemas.openxmlformats.org/officeDocument/2006/relationships/tags" Target="../tags/tag519.xml"/><Relationship Id="rId53" Type="http://schemas.openxmlformats.org/officeDocument/2006/relationships/tags" Target="../tags/tag520.xml"/><Relationship Id="rId54" Type="http://schemas.openxmlformats.org/officeDocument/2006/relationships/tags" Target="../tags/tag521.xml"/><Relationship Id="rId55" Type="http://schemas.openxmlformats.org/officeDocument/2006/relationships/tags" Target="../tags/tag522.xml"/><Relationship Id="rId56" Type="http://schemas.openxmlformats.org/officeDocument/2006/relationships/tags" Target="../tags/tag523.xml"/><Relationship Id="rId57" Type="http://schemas.openxmlformats.org/officeDocument/2006/relationships/tags" Target="../tags/tag524.xml"/><Relationship Id="rId58" Type="http://schemas.openxmlformats.org/officeDocument/2006/relationships/tags" Target="../tags/tag525.xml"/><Relationship Id="rId59" Type="http://schemas.openxmlformats.org/officeDocument/2006/relationships/tags" Target="../tags/tag526.xml"/><Relationship Id="rId40" Type="http://schemas.openxmlformats.org/officeDocument/2006/relationships/tags" Target="../tags/tag507.xml"/><Relationship Id="rId41" Type="http://schemas.openxmlformats.org/officeDocument/2006/relationships/tags" Target="../tags/tag508.xml"/><Relationship Id="rId42" Type="http://schemas.openxmlformats.org/officeDocument/2006/relationships/tags" Target="../tags/tag509.xml"/><Relationship Id="rId43" Type="http://schemas.openxmlformats.org/officeDocument/2006/relationships/tags" Target="../tags/tag510.xml"/><Relationship Id="rId44" Type="http://schemas.openxmlformats.org/officeDocument/2006/relationships/tags" Target="../tags/tag511.xml"/><Relationship Id="rId45" Type="http://schemas.openxmlformats.org/officeDocument/2006/relationships/tags" Target="../tags/tag512.xml"/><Relationship Id="rId46" Type="http://schemas.openxmlformats.org/officeDocument/2006/relationships/tags" Target="../tags/tag513.xml"/><Relationship Id="rId47" Type="http://schemas.openxmlformats.org/officeDocument/2006/relationships/tags" Target="../tags/tag514.xml"/><Relationship Id="rId48" Type="http://schemas.openxmlformats.org/officeDocument/2006/relationships/tags" Target="../tags/tag515.xml"/><Relationship Id="rId49" Type="http://schemas.openxmlformats.org/officeDocument/2006/relationships/tags" Target="../tags/tag516.xml"/><Relationship Id="rId1" Type="http://schemas.openxmlformats.org/officeDocument/2006/relationships/tags" Target="../tags/tag468.xml"/><Relationship Id="rId2" Type="http://schemas.openxmlformats.org/officeDocument/2006/relationships/tags" Target="../tags/tag469.xml"/><Relationship Id="rId3" Type="http://schemas.openxmlformats.org/officeDocument/2006/relationships/tags" Target="../tags/tag470.xml"/><Relationship Id="rId4" Type="http://schemas.openxmlformats.org/officeDocument/2006/relationships/tags" Target="../tags/tag471.xml"/><Relationship Id="rId5" Type="http://schemas.openxmlformats.org/officeDocument/2006/relationships/tags" Target="../tags/tag472.xml"/><Relationship Id="rId6" Type="http://schemas.openxmlformats.org/officeDocument/2006/relationships/tags" Target="../tags/tag473.xml"/><Relationship Id="rId7" Type="http://schemas.openxmlformats.org/officeDocument/2006/relationships/tags" Target="../tags/tag474.xml"/><Relationship Id="rId8" Type="http://schemas.openxmlformats.org/officeDocument/2006/relationships/tags" Target="../tags/tag475.xml"/><Relationship Id="rId9" Type="http://schemas.openxmlformats.org/officeDocument/2006/relationships/tags" Target="../tags/tag476.xml"/><Relationship Id="rId30" Type="http://schemas.openxmlformats.org/officeDocument/2006/relationships/tags" Target="../tags/tag497.xml"/><Relationship Id="rId31" Type="http://schemas.openxmlformats.org/officeDocument/2006/relationships/tags" Target="../tags/tag498.xml"/><Relationship Id="rId32" Type="http://schemas.openxmlformats.org/officeDocument/2006/relationships/tags" Target="../tags/tag499.xml"/><Relationship Id="rId33" Type="http://schemas.openxmlformats.org/officeDocument/2006/relationships/tags" Target="../tags/tag500.xml"/><Relationship Id="rId34" Type="http://schemas.openxmlformats.org/officeDocument/2006/relationships/tags" Target="../tags/tag501.xml"/><Relationship Id="rId35" Type="http://schemas.openxmlformats.org/officeDocument/2006/relationships/tags" Target="../tags/tag502.xml"/><Relationship Id="rId36" Type="http://schemas.openxmlformats.org/officeDocument/2006/relationships/tags" Target="../tags/tag503.xml"/><Relationship Id="rId37" Type="http://schemas.openxmlformats.org/officeDocument/2006/relationships/tags" Target="../tags/tag504.xml"/><Relationship Id="rId38" Type="http://schemas.openxmlformats.org/officeDocument/2006/relationships/tags" Target="../tags/tag505.xml"/><Relationship Id="rId39" Type="http://schemas.openxmlformats.org/officeDocument/2006/relationships/tags" Target="../tags/tag506.xml"/><Relationship Id="rId80" Type="http://schemas.openxmlformats.org/officeDocument/2006/relationships/notesSlide" Target="../notesSlides/notesSlide24.xml"/><Relationship Id="rId70" Type="http://schemas.openxmlformats.org/officeDocument/2006/relationships/tags" Target="../tags/tag537.xml"/><Relationship Id="rId71" Type="http://schemas.openxmlformats.org/officeDocument/2006/relationships/tags" Target="../tags/tag538.xml"/><Relationship Id="rId72" Type="http://schemas.openxmlformats.org/officeDocument/2006/relationships/tags" Target="../tags/tag539.xml"/><Relationship Id="rId20" Type="http://schemas.openxmlformats.org/officeDocument/2006/relationships/tags" Target="../tags/tag487.xml"/><Relationship Id="rId21" Type="http://schemas.openxmlformats.org/officeDocument/2006/relationships/tags" Target="../tags/tag488.xml"/><Relationship Id="rId22" Type="http://schemas.openxmlformats.org/officeDocument/2006/relationships/tags" Target="../tags/tag489.xml"/><Relationship Id="rId23" Type="http://schemas.openxmlformats.org/officeDocument/2006/relationships/tags" Target="../tags/tag490.xml"/><Relationship Id="rId24" Type="http://schemas.openxmlformats.org/officeDocument/2006/relationships/tags" Target="../tags/tag491.xml"/><Relationship Id="rId25" Type="http://schemas.openxmlformats.org/officeDocument/2006/relationships/tags" Target="../tags/tag492.xml"/><Relationship Id="rId26" Type="http://schemas.openxmlformats.org/officeDocument/2006/relationships/tags" Target="../tags/tag493.xml"/><Relationship Id="rId27" Type="http://schemas.openxmlformats.org/officeDocument/2006/relationships/tags" Target="../tags/tag494.xml"/><Relationship Id="rId28" Type="http://schemas.openxmlformats.org/officeDocument/2006/relationships/tags" Target="../tags/tag495.xml"/><Relationship Id="rId29" Type="http://schemas.openxmlformats.org/officeDocument/2006/relationships/tags" Target="../tags/tag496.xml"/><Relationship Id="rId73" Type="http://schemas.openxmlformats.org/officeDocument/2006/relationships/tags" Target="../tags/tag540.xml"/><Relationship Id="rId74" Type="http://schemas.openxmlformats.org/officeDocument/2006/relationships/tags" Target="../tags/tag541.xml"/><Relationship Id="rId75" Type="http://schemas.openxmlformats.org/officeDocument/2006/relationships/tags" Target="../tags/tag542.xml"/><Relationship Id="rId76" Type="http://schemas.openxmlformats.org/officeDocument/2006/relationships/tags" Target="../tags/tag543.xml"/><Relationship Id="rId77" Type="http://schemas.openxmlformats.org/officeDocument/2006/relationships/tags" Target="../tags/tag544.xml"/><Relationship Id="rId78" Type="http://schemas.openxmlformats.org/officeDocument/2006/relationships/tags" Target="../tags/tag545.xml"/><Relationship Id="rId79" Type="http://schemas.openxmlformats.org/officeDocument/2006/relationships/slideLayout" Target="../slideLayouts/slideLayout7.xml"/><Relationship Id="rId60" Type="http://schemas.openxmlformats.org/officeDocument/2006/relationships/tags" Target="../tags/tag527.xml"/><Relationship Id="rId61" Type="http://schemas.openxmlformats.org/officeDocument/2006/relationships/tags" Target="../tags/tag528.xml"/><Relationship Id="rId62" Type="http://schemas.openxmlformats.org/officeDocument/2006/relationships/tags" Target="../tags/tag529.xml"/><Relationship Id="rId10" Type="http://schemas.openxmlformats.org/officeDocument/2006/relationships/tags" Target="../tags/tag477.xml"/><Relationship Id="rId11" Type="http://schemas.openxmlformats.org/officeDocument/2006/relationships/tags" Target="../tags/tag478.xml"/><Relationship Id="rId12" Type="http://schemas.openxmlformats.org/officeDocument/2006/relationships/tags" Target="../tags/tag4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tags" Target="../tags/tag548.xml"/><Relationship Id="rId4" Type="http://schemas.openxmlformats.org/officeDocument/2006/relationships/tags" Target="../tags/tag549.xml"/><Relationship Id="rId5" Type="http://schemas.openxmlformats.org/officeDocument/2006/relationships/tags" Target="../tags/tag550.xml"/><Relationship Id="rId6" Type="http://schemas.openxmlformats.org/officeDocument/2006/relationships/slideLayout" Target="../slideLayouts/slideLayout7.xml"/><Relationship Id="rId7" Type="http://schemas.openxmlformats.org/officeDocument/2006/relationships/notesSlide" Target="../notesSlides/notesSlide25.xml"/><Relationship Id="rId1" Type="http://schemas.openxmlformats.org/officeDocument/2006/relationships/tags" Target="../tags/tag546.xml"/><Relationship Id="rId2" Type="http://schemas.openxmlformats.org/officeDocument/2006/relationships/tags" Target="../tags/tag547.xml"/></Relationships>
</file>

<file path=ppt/slides/_rels/slide31.xml.rels><?xml version="1.0" encoding="UTF-8" standalone="yes"?>
<Relationships xmlns="http://schemas.openxmlformats.org/package/2006/relationships"><Relationship Id="rId13" Type="http://schemas.openxmlformats.org/officeDocument/2006/relationships/tags" Target="../tags/tag563.xml"/><Relationship Id="rId14" Type="http://schemas.openxmlformats.org/officeDocument/2006/relationships/tags" Target="../tags/tag564.xml"/><Relationship Id="rId15" Type="http://schemas.openxmlformats.org/officeDocument/2006/relationships/tags" Target="../tags/tag565.xml"/><Relationship Id="rId16" Type="http://schemas.openxmlformats.org/officeDocument/2006/relationships/tags" Target="../tags/tag566.xml"/><Relationship Id="rId17" Type="http://schemas.openxmlformats.org/officeDocument/2006/relationships/tags" Target="../tags/tag567.xml"/><Relationship Id="rId18" Type="http://schemas.openxmlformats.org/officeDocument/2006/relationships/tags" Target="../tags/tag568.xml"/><Relationship Id="rId19" Type="http://schemas.openxmlformats.org/officeDocument/2006/relationships/tags" Target="../tags/tag569.xml"/><Relationship Id="rId63" Type="http://schemas.openxmlformats.org/officeDocument/2006/relationships/tags" Target="../tags/tag613.xml"/><Relationship Id="rId64" Type="http://schemas.openxmlformats.org/officeDocument/2006/relationships/tags" Target="../tags/tag614.xml"/><Relationship Id="rId65" Type="http://schemas.openxmlformats.org/officeDocument/2006/relationships/tags" Target="../tags/tag615.xml"/><Relationship Id="rId66" Type="http://schemas.openxmlformats.org/officeDocument/2006/relationships/tags" Target="../tags/tag616.xml"/><Relationship Id="rId67" Type="http://schemas.openxmlformats.org/officeDocument/2006/relationships/tags" Target="../tags/tag617.xml"/><Relationship Id="rId68" Type="http://schemas.openxmlformats.org/officeDocument/2006/relationships/tags" Target="../tags/tag618.xml"/><Relationship Id="rId69" Type="http://schemas.openxmlformats.org/officeDocument/2006/relationships/tags" Target="../tags/tag619.xml"/><Relationship Id="rId50" Type="http://schemas.openxmlformats.org/officeDocument/2006/relationships/tags" Target="../tags/tag600.xml"/><Relationship Id="rId51" Type="http://schemas.openxmlformats.org/officeDocument/2006/relationships/tags" Target="../tags/tag601.xml"/><Relationship Id="rId52" Type="http://schemas.openxmlformats.org/officeDocument/2006/relationships/tags" Target="../tags/tag602.xml"/><Relationship Id="rId53" Type="http://schemas.openxmlformats.org/officeDocument/2006/relationships/tags" Target="../tags/tag603.xml"/><Relationship Id="rId54" Type="http://schemas.openxmlformats.org/officeDocument/2006/relationships/tags" Target="../tags/tag604.xml"/><Relationship Id="rId55" Type="http://schemas.openxmlformats.org/officeDocument/2006/relationships/tags" Target="../tags/tag605.xml"/><Relationship Id="rId56" Type="http://schemas.openxmlformats.org/officeDocument/2006/relationships/tags" Target="../tags/tag606.xml"/><Relationship Id="rId57" Type="http://schemas.openxmlformats.org/officeDocument/2006/relationships/tags" Target="../tags/tag607.xml"/><Relationship Id="rId58" Type="http://schemas.openxmlformats.org/officeDocument/2006/relationships/tags" Target="../tags/tag608.xml"/><Relationship Id="rId59" Type="http://schemas.openxmlformats.org/officeDocument/2006/relationships/tags" Target="../tags/tag609.xml"/><Relationship Id="rId40" Type="http://schemas.openxmlformats.org/officeDocument/2006/relationships/tags" Target="../tags/tag590.xml"/><Relationship Id="rId41" Type="http://schemas.openxmlformats.org/officeDocument/2006/relationships/tags" Target="../tags/tag591.xml"/><Relationship Id="rId42" Type="http://schemas.openxmlformats.org/officeDocument/2006/relationships/tags" Target="../tags/tag592.xml"/><Relationship Id="rId43" Type="http://schemas.openxmlformats.org/officeDocument/2006/relationships/tags" Target="../tags/tag593.xml"/><Relationship Id="rId44" Type="http://schemas.openxmlformats.org/officeDocument/2006/relationships/tags" Target="../tags/tag594.xml"/><Relationship Id="rId45" Type="http://schemas.openxmlformats.org/officeDocument/2006/relationships/tags" Target="../tags/tag595.xml"/><Relationship Id="rId46" Type="http://schemas.openxmlformats.org/officeDocument/2006/relationships/tags" Target="../tags/tag596.xml"/><Relationship Id="rId47" Type="http://schemas.openxmlformats.org/officeDocument/2006/relationships/tags" Target="../tags/tag597.xml"/><Relationship Id="rId48" Type="http://schemas.openxmlformats.org/officeDocument/2006/relationships/tags" Target="../tags/tag598.xml"/><Relationship Id="rId49" Type="http://schemas.openxmlformats.org/officeDocument/2006/relationships/tags" Target="../tags/tag599.xml"/><Relationship Id="rId1" Type="http://schemas.openxmlformats.org/officeDocument/2006/relationships/tags" Target="../tags/tag551.xml"/><Relationship Id="rId2" Type="http://schemas.openxmlformats.org/officeDocument/2006/relationships/tags" Target="../tags/tag552.xml"/><Relationship Id="rId3" Type="http://schemas.openxmlformats.org/officeDocument/2006/relationships/tags" Target="../tags/tag553.xml"/><Relationship Id="rId4" Type="http://schemas.openxmlformats.org/officeDocument/2006/relationships/tags" Target="../tags/tag554.xml"/><Relationship Id="rId5" Type="http://schemas.openxmlformats.org/officeDocument/2006/relationships/tags" Target="../tags/tag555.xml"/><Relationship Id="rId6" Type="http://schemas.openxmlformats.org/officeDocument/2006/relationships/tags" Target="../tags/tag556.xml"/><Relationship Id="rId7" Type="http://schemas.openxmlformats.org/officeDocument/2006/relationships/tags" Target="../tags/tag557.xml"/><Relationship Id="rId8" Type="http://schemas.openxmlformats.org/officeDocument/2006/relationships/tags" Target="../tags/tag558.xml"/><Relationship Id="rId9" Type="http://schemas.openxmlformats.org/officeDocument/2006/relationships/tags" Target="../tags/tag559.xml"/><Relationship Id="rId30" Type="http://schemas.openxmlformats.org/officeDocument/2006/relationships/tags" Target="../tags/tag580.xml"/><Relationship Id="rId31" Type="http://schemas.openxmlformats.org/officeDocument/2006/relationships/tags" Target="../tags/tag581.xml"/><Relationship Id="rId32" Type="http://schemas.openxmlformats.org/officeDocument/2006/relationships/tags" Target="../tags/tag582.xml"/><Relationship Id="rId33" Type="http://schemas.openxmlformats.org/officeDocument/2006/relationships/tags" Target="../tags/tag583.xml"/><Relationship Id="rId34" Type="http://schemas.openxmlformats.org/officeDocument/2006/relationships/tags" Target="../tags/tag584.xml"/><Relationship Id="rId35" Type="http://schemas.openxmlformats.org/officeDocument/2006/relationships/tags" Target="../tags/tag585.xml"/><Relationship Id="rId36" Type="http://schemas.openxmlformats.org/officeDocument/2006/relationships/tags" Target="../tags/tag586.xml"/><Relationship Id="rId37" Type="http://schemas.openxmlformats.org/officeDocument/2006/relationships/tags" Target="../tags/tag587.xml"/><Relationship Id="rId38" Type="http://schemas.openxmlformats.org/officeDocument/2006/relationships/tags" Target="../tags/tag588.xml"/><Relationship Id="rId39" Type="http://schemas.openxmlformats.org/officeDocument/2006/relationships/tags" Target="../tags/tag589.xml"/><Relationship Id="rId80" Type="http://schemas.openxmlformats.org/officeDocument/2006/relationships/tags" Target="../tags/tag630.xml"/><Relationship Id="rId81" Type="http://schemas.openxmlformats.org/officeDocument/2006/relationships/slideLayout" Target="../slideLayouts/slideLayout7.xml"/><Relationship Id="rId82" Type="http://schemas.openxmlformats.org/officeDocument/2006/relationships/notesSlide" Target="../notesSlides/notesSlide26.xml"/><Relationship Id="rId70" Type="http://schemas.openxmlformats.org/officeDocument/2006/relationships/tags" Target="../tags/tag620.xml"/><Relationship Id="rId71" Type="http://schemas.openxmlformats.org/officeDocument/2006/relationships/tags" Target="../tags/tag621.xml"/><Relationship Id="rId72" Type="http://schemas.openxmlformats.org/officeDocument/2006/relationships/tags" Target="../tags/tag622.xml"/><Relationship Id="rId20" Type="http://schemas.openxmlformats.org/officeDocument/2006/relationships/tags" Target="../tags/tag570.xml"/><Relationship Id="rId21" Type="http://schemas.openxmlformats.org/officeDocument/2006/relationships/tags" Target="../tags/tag571.xml"/><Relationship Id="rId22" Type="http://schemas.openxmlformats.org/officeDocument/2006/relationships/tags" Target="../tags/tag572.xml"/><Relationship Id="rId23" Type="http://schemas.openxmlformats.org/officeDocument/2006/relationships/tags" Target="../tags/tag573.xml"/><Relationship Id="rId24" Type="http://schemas.openxmlformats.org/officeDocument/2006/relationships/tags" Target="../tags/tag574.xml"/><Relationship Id="rId25" Type="http://schemas.openxmlformats.org/officeDocument/2006/relationships/tags" Target="../tags/tag575.xml"/><Relationship Id="rId26" Type="http://schemas.openxmlformats.org/officeDocument/2006/relationships/tags" Target="../tags/tag576.xml"/><Relationship Id="rId27" Type="http://schemas.openxmlformats.org/officeDocument/2006/relationships/tags" Target="../tags/tag577.xml"/><Relationship Id="rId28" Type="http://schemas.openxmlformats.org/officeDocument/2006/relationships/tags" Target="../tags/tag578.xml"/><Relationship Id="rId29" Type="http://schemas.openxmlformats.org/officeDocument/2006/relationships/tags" Target="../tags/tag579.xml"/><Relationship Id="rId73" Type="http://schemas.openxmlformats.org/officeDocument/2006/relationships/tags" Target="../tags/tag623.xml"/><Relationship Id="rId74" Type="http://schemas.openxmlformats.org/officeDocument/2006/relationships/tags" Target="../tags/tag624.xml"/><Relationship Id="rId75" Type="http://schemas.openxmlformats.org/officeDocument/2006/relationships/tags" Target="../tags/tag625.xml"/><Relationship Id="rId76" Type="http://schemas.openxmlformats.org/officeDocument/2006/relationships/tags" Target="../tags/tag626.xml"/><Relationship Id="rId77" Type="http://schemas.openxmlformats.org/officeDocument/2006/relationships/tags" Target="../tags/tag627.xml"/><Relationship Id="rId78" Type="http://schemas.openxmlformats.org/officeDocument/2006/relationships/tags" Target="../tags/tag628.xml"/><Relationship Id="rId79" Type="http://schemas.openxmlformats.org/officeDocument/2006/relationships/tags" Target="../tags/tag629.xml"/><Relationship Id="rId60" Type="http://schemas.openxmlformats.org/officeDocument/2006/relationships/tags" Target="../tags/tag610.xml"/><Relationship Id="rId61" Type="http://schemas.openxmlformats.org/officeDocument/2006/relationships/tags" Target="../tags/tag611.xml"/><Relationship Id="rId62" Type="http://schemas.openxmlformats.org/officeDocument/2006/relationships/tags" Target="../tags/tag612.xml"/><Relationship Id="rId10" Type="http://schemas.openxmlformats.org/officeDocument/2006/relationships/tags" Target="../tags/tag560.xml"/><Relationship Id="rId11" Type="http://schemas.openxmlformats.org/officeDocument/2006/relationships/tags" Target="../tags/tag561.xml"/><Relationship Id="rId12" Type="http://schemas.openxmlformats.org/officeDocument/2006/relationships/tags" Target="../tags/tag56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7.xml"/><Relationship Id="rId1" Type="http://schemas.openxmlformats.org/officeDocument/2006/relationships/tags" Target="../tags/tag631.xml"/><Relationship Id="rId2" Type="http://schemas.openxmlformats.org/officeDocument/2006/relationships/tags" Target="../tags/tag6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8.xml"/><Relationship Id="rId1" Type="http://schemas.openxmlformats.org/officeDocument/2006/relationships/tags" Target="../tags/tag633.xml"/><Relationship Id="rId2" Type="http://schemas.openxmlformats.org/officeDocument/2006/relationships/tags" Target="../tags/tag63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9.xml"/><Relationship Id="rId1" Type="http://schemas.openxmlformats.org/officeDocument/2006/relationships/tags" Target="../tags/tag635.xml"/><Relationship Id="rId2" Type="http://schemas.openxmlformats.org/officeDocument/2006/relationships/tags" Target="../tags/tag636.xml"/></Relationships>
</file>

<file path=ppt/slides/_rels/slide35.xml.rels><?xml version="1.0" encoding="UTF-8" standalone="yes"?>
<Relationships xmlns="http://schemas.openxmlformats.org/package/2006/relationships"><Relationship Id="rId3" Type="http://schemas.openxmlformats.org/officeDocument/2006/relationships/tags" Target="../tags/tag639.xml"/><Relationship Id="rId4" Type="http://schemas.openxmlformats.org/officeDocument/2006/relationships/tags" Target="../tags/tag640.xml"/><Relationship Id="rId5" Type="http://schemas.openxmlformats.org/officeDocument/2006/relationships/tags" Target="../tags/tag641.xml"/><Relationship Id="rId6" Type="http://schemas.openxmlformats.org/officeDocument/2006/relationships/tags" Target="../tags/tag642.xml"/><Relationship Id="rId7" Type="http://schemas.openxmlformats.org/officeDocument/2006/relationships/tags" Target="../tags/tag643.xml"/><Relationship Id="rId8" Type="http://schemas.openxmlformats.org/officeDocument/2006/relationships/slideLayout" Target="../slideLayouts/slideLayout7.xml"/><Relationship Id="rId9" Type="http://schemas.openxmlformats.org/officeDocument/2006/relationships/notesSlide" Target="../notesSlides/notesSlide30.xml"/><Relationship Id="rId1" Type="http://schemas.openxmlformats.org/officeDocument/2006/relationships/tags" Target="../tags/tag637.xml"/><Relationship Id="rId2" Type="http://schemas.openxmlformats.org/officeDocument/2006/relationships/tags" Target="../tags/tag638.xml"/></Relationships>
</file>

<file path=ppt/slides/_rels/slide36.xml.rels><?xml version="1.0" encoding="UTF-8" standalone="yes"?>
<Relationships xmlns="http://schemas.openxmlformats.org/package/2006/relationships"><Relationship Id="rId3" Type="http://schemas.openxmlformats.org/officeDocument/2006/relationships/tags" Target="../tags/tag646.xml"/><Relationship Id="rId4" Type="http://schemas.openxmlformats.org/officeDocument/2006/relationships/tags" Target="../tags/tag647.xml"/><Relationship Id="rId5" Type="http://schemas.openxmlformats.org/officeDocument/2006/relationships/slideLayout" Target="../slideLayouts/slideLayout3.xml"/><Relationship Id="rId6" Type="http://schemas.openxmlformats.org/officeDocument/2006/relationships/notesSlide" Target="../notesSlides/notesSlide31.xml"/><Relationship Id="rId1" Type="http://schemas.openxmlformats.org/officeDocument/2006/relationships/tags" Target="../tags/tag644.xml"/><Relationship Id="rId2" Type="http://schemas.openxmlformats.org/officeDocument/2006/relationships/tags" Target="../tags/tag645.xml"/></Relationships>
</file>

<file path=ppt/slides/_rels/slide37.xml.rels><?xml version="1.0" encoding="UTF-8" standalone="yes"?>
<Relationships xmlns="http://schemas.openxmlformats.org/package/2006/relationships"><Relationship Id="rId101" Type="http://schemas.openxmlformats.org/officeDocument/2006/relationships/tags" Target="../tags/tag748.xml"/><Relationship Id="rId102" Type="http://schemas.openxmlformats.org/officeDocument/2006/relationships/tags" Target="../tags/tag749.xml"/><Relationship Id="rId103" Type="http://schemas.openxmlformats.org/officeDocument/2006/relationships/tags" Target="../tags/tag750.xml"/><Relationship Id="rId104" Type="http://schemas.openxmlformats.org/officeDocument/2006/relationships/slideLayout" Target="../slideLayouts/slideLayout7.xml"/><Relationship Id="rId105" Type="http://schemas.openxmlformats.org/officeDocument/2006/relationships/notesSlide" Target="../notesSlides/notesSlide32.xml"/><Relationship Id="rId1" Type="http://schemas.openxmlformats.org/officeDocument/2006/relationships/tags" Target="../tags/tag648.xml"/><Relationship Id="rId2" Type="http://schemas.openxmlformats.org/officeDocument/2006/relationships/tags" Target="../tags/tag649.xml"/><Relationship Id="rId3" Type="http://schemas.openxmlformats.org/officeDocument/2006/relationships/tags" Target="../tags/tag650.xml"/><Relationship Id="rId4" Type="http://schemas.openxmlformats.org/officeDocument/2006/relationships/tags" Target="../tags/tag651.xml"/><Relationship Id="rId5" Type="http://schemas.openxmlformats.org/officeDocument/2006/relationships/tags" Target="../tags/tag652.xml"/><Relationship Id="rId6" Type="http://schemas.openxmlformats.org/officeDocument/2006/relationships/tags" Target="../tags/tag653.xml"/><Relationship Id="rId7" Type="http://schemas.openxmlformats.org/officeDocument/2006/relationships/tags" Target="../tags/tag654.xml"/><Relationship Id="rId8" Type="http://schemas.openxmlformats.org/officeDocument/2006/relationships/tags" Target="../tags/tag655.xml"/><Relationship Id="rId9" Type="http://schemas.openxmlformats.org/officeDocument/2006/relationships/tags" Target="../tags/tag656.xml"/><Relationship Id="rId10" Type="http://schemas.openxmlformats.org/officeDocument/2006/relationships/tags" Target="../tags/tag657.xml"/><Relationship Id="rId11" Type="http://schemas.openxmlformats.org/officeDocument/2006/relationships/tags" Target="../tags/tag658.xml"/><Relationship Id="rId12" Type="http://schemas.openxmlformats.org/officeDocument/2006/relationships/tags" Target="../tags/tag659.xml"/><Relationship Id="rId13" Type="http://schemas.openxmlformats.org/officeDocument/2006/relationships/tags" Target="../tags/tag660.xml"/><Relationship Id="rId14" Type="http://schemas.openxmlformats.org/officeDocument/2006/relationships/tags" Target="../tags/tag661.xml"/><Relationship Id="rId15" Type="http://schemas.openxmlformats.org/officeDocument/2006/relationships/tags" Target="../tags/tag662.xml"/><Relationship Id="rId16" Type="http://schemas.openxmlformats.org/officeDocument/2006/relationships/tags" Target="../tags/tag663.xml"/><Relationship Id="rId17" Type="http://schemas.openxmlformats.org/officeDocument/2006/relationships/tags" Target="../tags/tag664.xml"/><Relationship Id="rId18" Type="http://schemas.openxmlformats.org/officeDocument/2006/relationships/tags" Target="../tags/tag665.xml"/><Relationship Id="rId19" Type="http://schemas.openxmlformats.org/officeDocument/2006/relationships/tags" Target="../tags/tag666.xml"/><Relationship Id="rId30" Type="http://schemas.openxmlformats.org/officeDocument/2006/relationships/tags" Target="../tags/tag677.xml"/><Relationship Id="rId31" Type="http://schemas.openxmlformats.org/officeDocument/2006/relationships/tags" Target="../tags/tag678.xml"/><Relationship Id="rId32" Type="http://schemas.openxmlformats.org/officeDocument/2006/relationships/tags" Target="../tags/tag679.xml"/><Relationship Id="rId33" Type="http://schemas.openxmlformats.org/officeDocument/2006/relationships/tags" Target="../tags/tag680.xml"/><Relationship Id="rId34" Type="http://schemas.openxmlformats.org/officeDocument/2006/relationships/tags" Target="../tags/tag681.xml"/><Relationship Id="rId35" Type="http://schemas.openxmlformats.org/officeDocument/2006/relationships/tags" Target="../tags/tag682.xml"/><Relationship Id="rId36" Type="http://schemas.openxmlformats.org/officeDocument/2006/relationships/tags" Target="../tags/tag683.xml"/><Relationship Id="rId37" Type="http://schemas.openxmlformats.org/officeDocument/2006/relationships/tags" Target="../tags/tag684.xml"/><Relationship Id="rId38" Type="http://schemas.openxmlformats.org/officeDocument/2006/relationships/tags" Target="../tags/tag685.xml"/><Relationship Id="rId39" Type="http://schemas.openxmlformats.org/officeDocument/2006/relationships/tags" Target="../tags/tag686.xml"/><Relationship Id="rId50" Type="http://schemas.openxmlformats.org/officeDocument/2006/relationships/tags" Target="../tags/tag697.xml"/><Relationship Id="rId51" Type="http://schemas.openxmlformats.org/officeDocument/2006/relationships/tags" Target="../tags/tag698.xml"/><Relationship Id="rId52" Type="http://schemas.openxmlformats.org/officeDocument/2006/relationships/tags" Target="../tags/tag699.xml"/><Relationship Id="rId53" Type="http://schemas.openxmlformats.org/officeDocument/2006/relationships/tags" Target="../tags/tag700.xml"/><Relationship Id="rId54" Type="http://schemas.openxmlformats.org/officeDocument/2006/relationships/tags" Target="../tags/tag701.xml"/><Relationship Id="rId55" Type="http://schemas.openxmlformats.org/officeDocument/2006/relationships/tags" Target="../tags/tag702.xml"/><Relationship Id="rId56" Type="http://schemas.openxmlformats.org/officeDocument/2006/relationships/tags" Target="../tags/tag703.xml"/><Relationship Id="rId57" Type="http://schemas.openxmlformats.org/officeDocument/2006/relationships/tags" Target="../tags/tag704.xml"/><Relationship Id="rId58" Type="http://schemas.openxmlformats.org/officeDocument/2006/relationships/tags" Target="../tags/tag705.xml"/><Relationship Id="rId59" Type="http://schemas.openxmlformats.org/officeDocument/2006/relationships/tags" Target="../tags/tag706.xml"/><Relationship Id="rId70" Type="http://schemas.openxmlformats.org/officeDocument/2006/relationships/tags" Target="../tags/tag717.xml"/><Relationship Id="rId71" Type="http://schemas.openxmlformats.org/officeDocument/2006/relationships/tags" Target="../tags/tag718.xml"/><Relationship Id="rId72" Type="http://schemas.openxmlformats.org/officeDocument/2006/relationships/tags" Target="../tags/tag719.xml"/><Relationship Id="rId73" Type="http://schemas.openxmlformats.org/officeDocument/2006/relationships/tags" Target="../tags/tag720.xml"/><Relationship Id="rId74" Type="http://schemas.openxmlformats.org/officeDocument/2006/relationships/tags" Target="../tags/tag721.xml"/><Relationship Id="rId75" Type="http://schemas.openxmlformats.org/officeDocument/2006/relationships/tags" Target="../tags/tag722.xml"/><Relationship Id="rId76" Type="http://schemas.openxmlformats.org/officeDocument/2006/relationships/tags" Target="../tags/tag723.xml"/><Relationship Id="rId77" Type="http://schemas.openxmlformats.org/officeDocument/2006/relationships/tags" Target="../tags/tag724.xml"/><Relationship Id="rId78" Type="http://schemas.openxmlformats.org/officeDocument/2006/relationships/tags" Target="../tags/tag725.xml"/><Relationship Id="rId79" Type="http://schemas.openxmlformats.org/officeDocument/2006/relationships/tags" Target="../tags/tag726.xml"/><Relationship Id="rId90" Type="http://schemas.openxmlformats.org/officeDocument/2006/relationships/tags" Target="../tags/tag737.xml"/><Relationship Id="rId91" Type="http://schemas.openxmlformats.org/officeDocument/2006/relationships/tags" Target="../tags/tag738.xml"/><Relationship Id="rId92" Type="http://schemas.openxmlformats.org/officeDocument/2006/relationships/tags" Target="../tags/tag739.xml"/><Relationship Id="rId93" Type="http://schemas.openxmlformats.org/officeDocument/2006/relationships/tags" Target="../tags/tag740.xml"/><Relationship Id="rId94" Type="http://schemas.openxmlformats.org/officeDocument/2006/relationships/tags" Target="../tags/tag741.xml"/><Relationship Id="rId95" Type="http://schemas.openxmlformats.org/officeDocument/2006/relationships/tags" Target="../tags/tag742.xml"/><Relationship Id="rId96" Type="http://schemas.openxmlformats.org/officeDocument/2006/relationships/tags" Target="../tags/tag743.xml"/><Relationship Id="rId97" Type="http://schemas.openxmlformats.org/officeDocument/2006/relationships/tags" Target="../tags/tag744.xml"/><Relationship Id="rId98" Type="http://schemas.openxmlformats.org/officeDocument/2006/relationships/tags" Target="../tags/tag745.xml"/><Relationship Id="rId99" Type="http://schemas.openxmlformats.org/officeDocument/2006/relationships/tags" Target="../tags/tag746.xml"/><Relationship Id="rId20" Type="http://schemas.openxmlformats.org/officeDocument/2006/relationships/tags" Target="../tags/tag667.xml"/><Relationship Id="rId21" Type="http://schemas.openxmlformats.org/officeDocument/2006/relationships/tags" Target="../tags/tag668.xml"/><Relationship Id="rId22" Type="http://schemas.openxmlformats.org/officeDocument/2006/relationships/tags" Target="../tags/tag669.xml"/><Relationship Id="rId23" Type="http://schemas.openxmlformats.org/officeDocument/2006/relationships/tags" Target="../tags/tag670.xml"/><Relationship Id="rId24" Type="http://schemas.openxmlformats.org/officeDocument/2006/relationships/tags" Target="../tags/tag671.xml"/><Relationship Id="rId25" Type="http://schemas.openxmlformats.org/officeDocument/2006/relationships/tags" Target="../tags/tag672.xml"/><Relationship Id="rId26" Type="http://schemas.openxmlformats.org/officeDocument/2006/relationships/tags" Target="../tags/tag673.xml"/><Relationship Id="rId27" Type="http://schemas.openxmlformats.org/officeDocument/2006/relationships/tags" Target="../tags/tag674.xml"/><Relationship Id="rId28" Type="http://schemas.openxmlformats.org/officeDocument/2006/relationships/tags" Target="../tags/tag675.xml"/><Relationship Id="rId29" Type="http://schemas.openxmlformats.org/officeDocument/2006/relationships/tags" Target="../tags/tag676.xml"/><Relationship Id="rId40" Type="http://schemas.openxmlformats.org/officeDocument/2006/relationships/tags" Target="../tags/tag687.xml"/><Relationship Id="rId41" Type="http://schemas.openxmlformats.org/officeDocument/2006/relationships/tags" Target="../tags/tag688.xml"/><Relationship Id="rId42" Type="http://schemas.openxmlformats.org/officeDocument/2006/relationships/tags" Target="../tags/tag689.xml"/><Relationship Id="rId43" Type="http://schemas.openxmlformats.org/officeDocument/2006/relationships/tags" Target="../tags/tag690.xml"/><Relationship Id="rId44" Type="http://schemas.openxmlformats.org/officeDocument/2006/relationships/tags" Target="../tags/tag691.xml"/><Relationship Id="rId45" Type="http://schemas.openxmlformats.org/officeDocument/2006/relationships/tags" Target="../tags/tag692.xml"/><Relationship Id="rId46" Type="http://schemas.openxmlformats.org/officeDocument/2006/relationships/tags" Target="../tags/tag693.xml"/><Relationship Id="rId47" Type="http://schemas.openxmlformats.org/officeDocument/2006/relationships/tags" Target="../tags/tag694.xml"/><Relationship Id="rId48" Type="http://schemas.openxmlformats.org/officeDocument/2006/relationships/tags" Target="../tags/tag695.xml"/><Relationship Id="rId49" Type="http://schemas.openxmlformats.org/officeDocument/2006/relationships/tags" Target="../tags/tag696.xml"/><Relationship Id="rId60" Type="http://schemas.openxmlformats.org/officeDocument/2006/relationships/tags" Target="../tags/tag707.xml"/><Relationship Id="rId61" Type="http://schemas.openxmlformats.org/officeDocument/2006/relationships/tags" Target="../tags/tag708.xml"/><Relationship Id="rId62" Type="http://schemas.openxmlformats.org/officeDocument/2006/relationships/tags" Target="../tags/tag709.xml"/><Relationship Id="rId63" Type="http://schemas.openxmlformats.org/officeDocument/2006/relationships/tags" Target="../tags/tag710.xml"/><Relationship Id="rId64" Type="http://schemas.openxmlformats.org/officeDocument/2006/relationships/tags" Target="../tags/tag711.xml"/><Relationship Id="rId65" Type="http://schemas.openxmlformats.org/officeDocument/2006/relationships/tags" Target="../tags/tag712.xml"/><Relationship Id="rId66" Type="http://schemas.openxmlformats.org/officeDocument/2006/relationships/tags" Target="../tags/tag713.xml"/><Relationship Id="rId67" Type="http://schemas.openxmlformats.org/officeDocument/2006/relationships/tags" Target="../tags/tag714.xml"/><Relationship Id="rId68" Type="http://schemas.openxmlformats.org/officeDocument/2006/relationships/tags" Target="../tags/tag715.xml"/><Relationship Id="rId69" Type="http://schemas.openxmlformats.org/officeDocument/2006/relationships/tags" Target="../tags/tag716.xml"/><Relationship Id="rId100" Type="http://schemas.openxmlformats.org/officeDocument/2006/relationships/tags" Target="../tags/tag747.xml"/><Relationship Id="rId80" Type="http://schemas.openxmlformats.org/officeDocument/2006/relationships/tags" Target="../tags/tag727.xml"/><Relationship Id="rId81" Type="http://schemas.openxmlformats.org/officeDocument/2006/relationships/tags" Target="../tags/tag728.xml"/><Relationship Id="rId82" Type="http://schemas.openxmlformats.org/officeDocument/2006/relationships/tags" Target="../tags/tag729.xml"/><Relationship Id="rId83" Type="http://schemas.openxmlformats.org/officeDocument/2006/relationships/tags" Target="../tags/tag730.xml"/><Relationship Id="rId84" Type="http://schemas.openxmlformats.org/officeDocument/2006/relationships/tags" Target="../tags/tag731.xml"/><Relationship Id="rId85" Type="http://schemas.openxmlformats.org/officeDocument/2006/relationships/tags" Target="../tags/tag732.xml"/><Relationship Id="rId86" Type="http://schemas.openxmlformats.org/officeDocument/2006/relationships/tags" Target="../tags/tag733.xml"/><Relationship Id="rId87" Type="http://schemas.openxmlformats.org/officeDocument/2006/relationships/tags" Target="../tags/tag734.xml"/><Relationship Id="rId88" Type="http://schemas.openxmlformats.org/officeDocument/2006/relationships/tags" Target="../tags/tag735.xml"/><Relationship Id="rId89" Type="http://schemas.openxmlformats.org/officeDocument/2006/relationships/tags" Target="../tags/tag736.xml"/></Relationships>
</file>

<file path=ppt/slides/_rels/slide38.xml.rels><?xml version="1.0" encoding="UTF-8" standalone="yes"?>
<Relationships xmlns="http://schemas.openxmlformats.org/package/2006/relationships"><Relationship Id="rId101" Type="http://schemas.openxmlformats.org/officeDocument/2006/relationships/tags" Target="../tags/tag851.xml"/><Relationship Id="rId102" Type="http://schemas.openxmlformats.org/officeDocument/2006/relationships/tags" Target="../tags/tag852.xml"/><Relationship Id="rId103" Type="http://schemas.openxmlformats.org/officeDocument/2006/relationships/tags" Target="../tags/tag853.xml"/><Relationship Id="rId104" Type="http://schemas.openxmlformats.org/officeDocument/2006/relationships/slideLayout" Target="../slideLayouts/slideLayout7.xml"/><Relationship Id="rId105" Type="http://schemas.openxmlformats.org/officeDocument/2006/relationships/notesSlide" Target="../notesSlides/notesSlide33.xml"/><Relationship Id="rId1" Type="http://schemas.openxmlformats.org/officeDocument/2006/relationships/tags" Target="../tags/tag751.xml"/><Relationship Id="rId2" Type="http://schemas.openxmlformats.org/officeDocument/2006/relationships/tags" Target="../tags/tag752.xml"/><Relationship Id="rId3" Type="http://schemas.openxmlformats.org/officeDocument/2006/relationships/tags" Target="../tags/tag753.xml"/><Relationship Id="rId4" Type="http://schemas.openxmlformats.org/officeDocument/2006/relationships/tags" Target="../tags/tag754.xml"/><Relationship Id="rId5" Type="http://schemas.openxmlformats.org/officeDocument/2006/relationships/tags" Target="../tags/tag755.xml"/><Relationship Id="rId6" Type="http://schemas.openxmlformats.org/officeDocument/2006/relationships/tags" Target="../tags/tag756.xml"/><Relationship Id="rId7" Type="http://schemas.openxmlformats.org/officeDocument/2006/relationships/tags" Target="../tags/tag757.xml"/><Relationship Id="rId8" Type="http://schemas.openxmlformats.org/officeDocument/2006/relationships/tags" Target="../tags/tag758.xml"/><Relationship Id="rId9" Type="http://schemas.openxmlformats.org/officeDocument/2006/relationships/tags" Target="../tags/tag759.xml"/><Relationship Id="rId10" Type="http://schemas.openxmlformats.org/officeDocument/2006/relationships/tags" Target="../tags/tag760.xml"/><Relationship Id="rId11" Type="http://schemas.openxmlformats.org/officeDocument/2006/relationships/tags" Target="../tags/tag761.xml"/><Relationship Id="rId12" Type="http://schemas.openxmlformats.org/officeDocument/2006/relationships/tags" Target="../tags/tag762.xml"/><Relationship Id="rId13" Type="http://schemas.openxmlformats.org/officeDocument/2006/relationships/tags" Target="../tags/tag763.xml"/><Relationship Id="rId14" Type="http://schemas.openxmlformats.org/officeDocument/2006/relationships/tags" Target="../tags/tag764.xml"/><Relationship Id="rId15" Type="http://schemas.openxmlformats.org/officeDocument/2006/relationships/tags" Target="../tags/tag765.xml"/><Relationship Id="rId16" Type="http://schemas.openxmlformats.org/officeDocument/2006/relationships/tags" Target="../tags/tag766.xml"/><Relationship Id="rId17" Type="http://schemas.openxmlformats.org/officeDocument/2006/relationships/tags" Target="../tags/tag767.xml"/><Relationship Id="rId18" Type="http://schemas.openxmlformats.org/officeDocument/2006/relationships/tags" Target="../tags/tag768.xml"/><Relationship Id="rId19" Type="http://schemas.openxmlformats.org/officeDocument/2006/relationships/tags" Target="../tags/tag769.xml"/><Relationship Id="rId30" Type="http://schemas.openxmlformats.org/officeDocument/2006/relationships/tags" Target="../tags/tag780.xml"/><Relationship Id="rId31" Type="http://schemas.openxmlformats.org/officeDocument/2006/relationships/tags" Target="../tags/tag781.xml"/><Relationship Id="rId32" Type="http://schemas.openxmlformats.org/officeDocument/2006/relationships/tags" Target="../tags/tag782.xml"/><Relationship Id="rId33" Type="http://schemas.openxmlformats.org/officeDocument/2006/relationships/tags" Target="../tags/tag783.xml"/><Relationship Id="rId34" Type="http://schemas.openxmlformats.org/officeDocument/2006/relationships/tags" Target="../tags/tag784.xml"/><Relationship Id="rId35" Type="http://schemas.openxmlformats.org/officeDocument/2006/relationships/tags" Target="../tags/tag785.xml"/><Relationship Id="rId36" Type="http://schemas.openxmlformats.org/officeDocument/2006/relationships/tags" Target="../tags/tag786.xml"/><Relationship Id="rId37" Type="http://schemas.openxmlformats.org/officeDocument/2006/relationships/tags" Target="../tags/tag787.xml"/><Relationship Id="rId38" Type="http://schemas.openxmlformats.org/officeDocument/2006/relationships/tags" Target="../tags/tag788.xml"/><Relationship Id="rId39" Type="http://schemas.openxmlformats.org/officeDocument/2006/relationships/tags" Target="../tags/tag789.xml"/><Relationship Id="rId50" Type="http://schemas.openxmlformats.org/officeDocument/2006/relationships/tags" Target="../tags/tag800.xml"/><Relationship Id="rId51" Type="http://schemas.openxmlformats.org/officeDocument/2006/relationships/tags" Target="../tags/tag801.xml"/><Relationship Id="rId52" Type="http://schemas.openxmlformats.org/officeDocument/2006/relationships/tags" Target="../tags/tag802.xml"/><Relationship Id="rId53" Type="http://schemas.openxmlformats.org/officeDocument/2006/relationships/tags" Target="../tags/tag803.xml"/><Relationship Id="rId54" Type="http://schemas.openxmlformats.org/officeDocument/2006/relationships/tags" Target="../tags/tag804.xml"/><Relationship Id="rId55" Type="http://schemas.openxmlformats.org/officeDocument/2006/relationships/tags" Target="../tags/tag805.xml"/><Relationship Id="rId56" Type="http://schemas.openxmlformats.org/officeDocument/2006/relationships/tags" Target="../tags/tag806.xml"/><Relationship Id="rId57" Type="http://schemas.openxmlformats.org/officeDocument/2006/relationships/tags" Target="../tags/tag807.xml"/><Relationship Id="rId58" Type="http://schemas.openxmlformats.org/officeDocument/2006/relationships/tags" Target="../tags/tag808.xml"/><Relationship Id="rId59" Type="http://schemas.openxmlformats.org/officeDocument/2006/relationships/tags" Target="../tags/tag809.xml"/><Relationship Id="rId70" Type="http://schemas.openxmlformats.org/officeDocument/2006/relationships/tags" Target="../tags/tag820.xml"/><Relationship Id="rId71" Type="http://schemas.openxmlformats.org/officeDocument/2006/relationships/tags" Target="../tags/tag821.xml"/><Relationship Id="rId72" Type="http://schemas.openxmlformats.org/officeDocument/2006/relationships/tags" Target="../tags/tag822.xml"/><Relationship Id="rId73" Type="http://schemas.openxmlformats.org/officeDocument/2006/relationships/tags" Target="../tags/tag823.xml"/><Relationship Id="rId74" Type="http://schemas.openxmlformats.org/officeDocument/2006/relationships/tags" Target="../tags/tag824.xml"/><Relationship Id="rId75" Type="http://schemas.openxmlformats.org/officeDocument/2006/relationships/tags" Target="../tags/tag825.xml"/><Relationship Id="rId76" Type="http://schemas.openxmlformats.org/officeDocument/2006/relationships/tags" Target="../tags/tag826.xml"/><Relationship Id="rId77" Type="http://schemas.openxmlformats.org/officeDocument/2006/relationships/tags" Target="../tags/tag827.xml"/><Relationship Id="rId78" Type="http://schemas.openxmlformats.org/officeDocument/2006/relationships/tags" Target="../tags/tag828.xml"/><Relationship Id="rId79" Type="http://schemas.openxmlformats.org/officeDocument/2006/relationships/tags" Target="../tags/tag829.xml"/><Relationship Id="rId90" Type="http://schemas.openxmlformats.org/officeDocument/2006/relationships/tags" Target="../tags/tag840.xml"/><Relationship Id="rId91" Type="http://schemas.openxmlformats.org/officeDocument/2006/relationships/tags" Target="../tags/tag841.xml"/><Relationship Id="rId92" Type="http://schemas.openxmlformats.org/officeDocument/2006/relationships/tags" Target="../tags/tag842.xml"/><Relationship Id="rId93" Type="http://schemas.openxmlformats.org/officeDocument/2006/relationships/tags" Target="../tags/tag843.xml"/><Relationship Id="rId94" Type="http://schemas.openxmlformats.org/officeDocument/2006/relationships/tags" Target="../tags/tag844.xml"/><Relationship Id="rId95" Type="http://schemas.openxmlformats.org/officeDocument/2006/relationships/tags" Target="../tags/tag845.xml"/><Relationship Id="rId96" Type="http://schemas.openxmlformats.org/officeDocument/2006/relationships/tags" Target="../tags/tag846.xml"/><Relationship Id="rId97" Type="http://schemas.openxmlformats.org/officeDocument/2006/relationships/tags" Target="../tags/tag847.xml"/><Relationship Id="rId98" Type="http://schemas.openxmlformats.org/officeDocument/2006/relationships/tags" Target="../tags/tag848.xml"/><Relationship Id="rId99" Type="http://schemas.openxmlformats.org/officeDocument/2006/relationships/tags" Target="../tags/tag849.xml"/><Relationship Id="rId20" Type="http://schemas.openxmlformats.org/officeDocument/2006/relationships/tags" Target="../tags/tag770.xml"/><Relationship Id="rId21" Type="http://schemas.openxmlformats.org/officeDocument/2006/relationships/tags" Target="../tags/tag771.xml"/><Relationship Id="rId22" Type="http://schemas.openxmlformats.org/officeDocument/2006/relationships/tags" Target="../tags/tag772.xml"/><Relationship Id="rId23" Type="http://schemas.openxmlformats.org/officeDocument/2006/relationships/tags" Target="../tags/tag773.xml"/><Relationship Id="rId24" Type="http://schemas.openxmlformats.org/officeDocument/2006/relationships/tags" Target="../tags/tag774.xml"/><Relationship Id="rId25" Type="http://schemas.openxmlformats.org/officeDocument/2006/relationships/tags" Target="../tags/tag775.xml"/><Relationship Id="rId26" Type="http://schemas.openxmlformats.org/officeDocument/2006/relationships/tags" Target="../tags/tag776.xml"/><Relationship Id="rId27" Type="http://schemas.openxmlformats.org/officeDocument/2006/relationships/tags" Target="../tags/tag777.xml"/><Relationship Id="rId28" Type="http://schemas.openxmlformats.org/officeDocument/2006/relationships/tags" Target="../tags/tag778.xml"/><Relationship Id="rId29" Type="http://schemas.openxmlformats.org/officeDocument/2006/relationships/tags" Target="../tags/tag779.xml"/><Relationship Id="rId40" Type="http://schemas.openxmlformats.org/officeDocument/2006/relationships/tags" Target="../tags/tag790.xml"/><Relationship Id="rId41" Type="http://schemas.openxmlformats.org/officeDocument/2006/relationships/tags" Target="../tags/tag791.xml"/><Relationship Id="rId42" Type="http://schemas.openxmlformats.org/officeDocument/2006/relationships/tags" Target="../tags/tag792.xml"/><Relationship Id="rId43" Type="http://schemas.openxmlformats.org/officeDocument/2006/relationships/tags" Target="../tags/tag793.xml"/><Relationship Id="rId44" Type="http://schemas.openxmlformats.org/officeDocument/2006/relationships/tags" Target="../tags/tag794.xml"/><Relationship Id="rId45" Type="http://schemas.openxmlformats.org/officeDocument/2006/relationships/tags" Target="../tags/tag795.xml"/><Relationship Id="rId46" Type="http://schemas.openxmlformats.org/officeDocument/2006/relationships/tags" Target="../tags/tag796.xml"/><Relationship Id="rId47" Type="http://schemas.openxmlformats.org/officeDocument/2006/relationships/tags" Target="../tags/tag797.xml"/><Relationship Id="rId48" Type="http://schemas.openxmlformats.org/officeDocument/2006/relationships/tags" Target="../tags/tag798.xml"/><Relationship Id="rId49" Type="http://schemas.openxmlformats.org/officeDocument/2006/relationships/tags" Target="../tags/tag799.xml"/><Relationship Id="rId60" Type="http://schemas.openxmlformats.org/officeDocument/2006/relationships/tags" Target="../tags/tag810.xml"/><Relationship Id="rId61" Type="http://schemas.openxmlformats.org/officeDocument/2006/relationships/tags" Target="../tags/tag811.xml"/><Relationship Id="rId62" Type="http://schemas.openxmlformats.org/officeDocument/2006/relationships/tags" Target="../tags/tag812.xml"/><Relationship Id="rId63" Type="http://schemas.openxmlformats.org/officeDocument/2006/relationships/tags" Target="../tags/tag813.xml"/><Relationship Id="rId64" Type="http://schemas.openxmlformats.org/officeDocument/2006/relationships/tags" Target="../tags/tag814.xml"/><Relationship Id="rId65" Type="http://schemas.openxmlformats.org/officeDocument/2006/relationships/tags" Target="../tags/tag815.xml"/><Relationship Id="rId66" Type="http://schemas.openxmlformats.org/officeDocument/2006/relationships/tags" Target="../tags/tag816.xml"/><Relationship Id="rId67" Type="http://schemas.openxmlformats.org/officeDocument/2006/relationships/tags" Target="../tags/tag817.xml"/><Relationship Id="rId68" Type="http://schemas.openxmlformats.org/officeDocument/2006/relationships/tags" Target="../tags/tag818.xml"/><Relationship Id="rId69" Type="http://schemas.openxmlformats.org/officeDocument/2006/relationships/tags" Target="../tags/tag819.xml"/><Relationship Id="rId100" Type="http://schemas.openxmlformats.org/officeDocument/2006/relationships/tags" Target="../tags/tag850.xml"/><Relationship Id="rId80" Type="http://schemas.openxmlformats.org/officeDocument/2006/relationships/tags" Target="../tags/tag830.xml"/><Relationship Id="rId81" Type="http://schemas.openxmlformats.org/officeDocument/2006/relationships/tags" Target="../tags/tag831.xml"/><Relationship Id="rId82" Type="http://schemas.openxmlformats.org/officeDocument/2006/relationships/tags" Target="../tags/tag832.xml"/><Relationship Id="rId83" Type="http://schemas.openxmlformats.org/officeDocument/2006/relationships/tags" Target="../tags/tag833.xml"/><Relationship Id="rId84" Type="http://schemas.openxmlformats.org/officeDocument/2006/relationships/tags" Target="../tags/tag834.xml"/><Relationship Id="rId85" Type="http://schemas.openxmlformats.org/officeDocument/2006/relationships/tags" Target="../tags/tag835.xml"/><Relationship Id="rId86" Type="http://schemas.openxmlformats.org/officeDocument/2006/relationships/tags" Target="../tags/tag836.xml"/><Relationship Id="rId87" Type="http://schemas.openxmlformats.org/officeDocument/2006/relationships/tags" Target="../tags/tag837.xml"/><Relationship Id="rId88" Type="http://schemas.openxmlformats.org/officeDocument/2006/relationships/tags" Target="../tags/tag838.xml"/><Relationship Id="rId89" Type="http://schemas.openxmlformats.org/officeDocument/2006/relationships/tags" Target="../tags/tag839.xml"/></Relationships>
</file>

<file path=ppt/slides/_rels/slide39.xml.rels><?xml version="1.0" encoding="UTF-8" standalone="yes"?>
<Relationships xmlns="http://schemas.openxmlformats.org/package/2006/relationships"><Relationship Id="rId3" Type="http://schemas.openxmlformats.org/officeDocument/2006/relationships/tags" Target="../tags/tag856.xml"/><Relationship Id="rId4" Type="http://schemas.openxmlformats.org/officeDocument/2006/relationships/tags" Target="../tags/tag857.xml"/><Relationship Id="rId5" Type="http://schemas.openxmlformats.org/officeDocument/2006/relationships/tags" Target="../tags/tag858.xml"/><Relationship Id="rId6" Type="http://schemas.openxmlformats.org/officeDocument/2006/relationships/tags" Target="../tags/tag859.xml"/><Relationship Id="rId7" Type="http://schemas.openxmlformats.org/officeDocument/2006/relationships/tags" Target="../tags/tag860.xml"/><Relationship Id="rId8" Type="http://schemas.openxmlformats.org/officeDocument/2006/relationships/slideLayout" Target="../slideLayouts/slideLayout7.xml"/><Relationship Id="rId9" Type="http://schemas.openxmlformats.org/officeDocument/2006/relationships/notesSlide" Target="../notesSlides/notesSlide34.xml"/><Relationship Id="rId1" Type="http://schemas.openxmlformats.org/officeDocument/2006/relationships/tags" Target="../tags/tag854.xml"/><Relationship Id="rId2" Type="http://schemas.openxmlformats.org/officeDocument/2006/relationships/tags" Target="../tags/tag855.xml"/></Relationships>
</file>

<file path=ppt/slides/_rels/slide4.xml.rels><?xml version="1.0" encoding="UTF-8" standalone="yes"?>
<Relationships xmlns="http://schemas.openxmlformats.org/package/2006/relationships"><Relationship Id="rId11" Type="http://schemas.openxmlformats.org/officeDocument/2006/relationships/tags" Target="../tags/tag28.xml"/><Relationship Id="rId12" Type="http://schemas.openxmlformats.org/officeDocument/2006/relationships/tags" Target="../tags/tag29.xml"/><Relationship Id="rId13" Type="http://schemas.openxmlformats.org/officeDocument/2006/relationships/tags" Target="../tags/tag30.xml"/><Relationship Id="rId14" Type="http://schemas.openxmlformats.org/officeDocument/2006/relationships/tags" Target="../tags/tag31.xml"/><Relationship Id="rId15" Type="http://schemas.openxmlformats.org/officeDocument/2006/relationships/tags" Target="../tags/tag32.xml"/><Relationship Id="rId16" Type="http://schemas.openxmlformats.org/officeDocument/2006/relationships/tags" Target="../tags/tag33.xml"/><Relationship Id="rId17" Type="http://schemas.openxmlformats.org/officeDocument/2006/relationships/slideLayout" Target="../slideLayouts/slideLayout3.xml"/><Relationship Id="rId18" Type="http://schemas.openxmlformats.org/officeDocument/2006/relationships/notesSlide" Target="../notesSlides/notesSlide2.xml"/><Relationship Id="rId1" Type="http://schemas.openxmlformats.org/officeDocument/2006/relationships/tags" Target="../tags/tag18.xml"/><Relationship Id="rId2" Type="http://schemas.openxmlformats.org/officeDocument/2006/relationships/tags" Target="../tags/tag19.xml"/><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tags" Target="../tags/tag22.xml"/><Relationship Id="rId6" Type="http://schemas.openxmlformats.org/officeDocument/2006/relationships/tags" Target="../tags/tag23.xml"/><Relationship Id="rId7" Type="http://schemas.openxmlformats.org/officeDocument/2006/relationships/tags" Target="../tags/tag24.xml"/><Relationship Id="rId8" Type="http://schemas.openxmlformats.org/officeDocument/2006/relationships/tags" Target="../tags/tag25.xml"/><Relationship Id="rId9" Type="http://schemas.openxmlformats.org/officeDocument/2006/relationships/tags" Target="../tags/tag26.xml"/><Relationship Id="rId10" Type="http://schemas.openxmlformats.org/officeDocument/2006/relationships/tags" Target="../tags/tag27.xml"/></Relationships>
</file>

<file path=ppt/slides/_rels/slide40.xml.rels><?xml version="1.0" encoding="UTF-8" standalone="yes"?>
<Relationships xmlns="http://schemas.openxmlformats.org/package/2006/relationships"><Relationship Id="rId101" Type="http://schemas.openxmlformats.org/officeDocument/2006/relationships/tags" Target="../tags/tag961.xml"/><Relationship Id="rId102" Type="http://schemas.openxmlformats.org/officeDocument/2006/relationships/tags" Target="../tags/tag962.xml"/><Relationship Id="rId103" Type="http://schemas.openxmlformats.org/officeDocument/2006/relationships/tags" Target="../tags/tag963.xml"/><Relationship Id="rId104" Type="http://schemas.openxmlformats.org/officeDocument/2006/relationships/tags" Target="../tags/tag964.xml"/><Relationship Id="rId105" Type="http://schemas.openxmlformats.org/officeDocument/2006/relationships/tags" Target="../tags/tag965.xml"/><Relationship Id="rId106" Type="http://schemas.openxmlformats.org/officeDocument/2006/relationships/tags" Target="../tags/tag966.xml"/><Relationship Id="rId107" Type="http://schemas.openxmlformats.org/officeDocument/2006/relationships/slideLayout" Target="../slideLayouts/slideLayout7.xml"/><Relationship Id="rId1" Type="http://schemas.openxmlformats.org/officeDocument/2006/relationships/tags" Target="../tags/tag861.xml"/><Relationship Id="rId2" Type="http://schemas.openxmlformats.org/officeDocument/2006/relationships/tags" Target="../tags/tag862.xml"/><Relationship Id="rId3" Type="http://schemas.openxmlformats.org/officeDocument/2006/relationships/tags" Target="../tags/tag863.xml"/><Relationship Id="rId4" Type="http://schemas.openxmlformats.org/officeDocument/2006/relationships/tags" Target="../tags/tag864.xml"/><Relationship Id="rId5" Type="http://schemas.openxmlformats.org/officeDocument/2006/relationships/tags" Target="../tags/tag865.xml"/><Relationship Id="rId6" Type="http://schemas.openxmlformats.org/officeDocument/2006/relationships/tags" Target="../tags/tag866.xml"/><Relationship Id="rId7" Type="http://schemas.openxmlformats.org/officeDocument/2006/relationships/tags" Target="../tags/tag867.xml"/><Relationship Id="rId8" Type="http://schemas.openxmlformats.org/officeDocument/2006/relationships/tags" Target="../tags/tag868.xml"/><Relationship Id="rId9" Type="http://schemas.openxmlformats.org/officeDocument/2006/relationships/tags" Target="../tags/tag869.xml"/><Relationship Id="rId108" Type="http://schemas.openxmlformats.org/officeDocument/2006/relationships/notesSlide" Target="../notesSlides/notesSlide35.xml"/><Relationship Id="rId10" Type="http://schemas.openxmlformats.org/officeDocument/2006/relationships/tags" Target="../tags/tag870.xml"/><Relationship Id="rId11" Type="http://schemas.openxmlformats.org/officeDocument/2006/relationships/tags" Target="../tags/tag871.xml"/><Relationship Id="rId12" Type="http://schemas.openxmlformats.org/officeDocument/2006/relationships/tags" Target="../tags/tag872.xml"/><Relationship Id="rId13" Type="http://schemas.openxmlformats.org/officeDocument/2006/relationships/tags" Target="../tags/tag873.xml"/><Relationship Id="rId14" Type="http://schemas.openxmlformats.org/officeDocument/2006/relationships/tags" Target="../tags/tag874.xml"/><Relationship Id="rId15" Type="http://schemas.openxmlformats.org/officeDocument/2006/relationships/tags" Target="../tags/tag875.xml"/><Relationship Id="rId16" Type="http://schemas.openxmlformats.org/officeDocument/2006/relationships/tags" Target="../tags/tag876.xml"/><Relationship Id="rId17" Type="http://schemas.openxmlformats.org/officeDocument/2006/relationships/tags" Target="../tags/tag877.xml"/><Relationship Id="rId18" Type="http://schemas.openxmlformats.org/officeDocument/2006/relationships/tags" Target="../tags/tag878.xml"/><Relationship Id="rId19" Type="http://schemas.openxmlformats.org/officeDocument/2006/relationships/tags" Target="../tags/tag879.xml"/><Relationship Id="rId30" Type="http://schemas.openxmlformats.org/officeDocument/2006/relationships/tags" Target="../tags/tag890.xml"/><Relationship Id="rId31" Type="http://schemas.openxmlformats.org/officeDocument/2006/relationships/tags" Target="../tags/tag891.xml"/><Relationship Id="rId32" Type="http://schemas.openxmlformats.org/officeDocument/2006/relationships/tags" Target="../tags/tag892.xml"/><Relationship Id="rId33" Type="http://schemas.openxmlformats.org/officeDocument/2006/relationships/tags" Target="../tags/tag893.xml"/><Relationship Id="rId34" Type="http://schemas.openxmlformats.org/officeDocument/2006/relationships/tags" Target="../tags/tag894.xml"/><Relationship Id="rId35" Type="http://schemas.openxmlformats.org/officeDocument/2006/relationships/tags" Target="../tags/tag895.xml"/><Relationship Id="rId36" Type="http://schemas.openxmlformats.org/officeDocument/2006/relationships/tags" Target="../tags/tag896.xml"/><Relationship Id="rId37" Type="http://schemas.openxmlformats.org/officeDocument/2006/relationships/tags" Target="../tags/tag897.xml"/><Relationship Id="rId38" Type="http://schemas.openxmlformats.org/officeDocument/2006/relationships/tags" Target="../tags/tag898.xml"/><Relationship Id="rId39" Type="http://schemas.openxmlformats.org/officeDocument/2006/relationships/tags" Target="../tags/tag899.xml"/><Relationship Id="rId50" Type="http://schemas.openxmlformats.org/officeDocument/2006/relationships/tags" Target="../tags/tag910.xml"/><Relationship Id="rId51" Type="http://schemas.openxmlformats.org/officeDocument/2006/relationships/tags" Target="../tags/tag911.xml"/><Relationship Id="rId52" Type="http://schemas.openxmlformats.org/officeDocument/2006/relationships/tags" Target="../tags/tag912.xml"/><Relationship Id="rId53" Type="http://schemas.openxmlformats.org/officeDocument/2006/relationships/tags" Target="../tags/tag913.xml"/><Relationship Id="rId54" Type="http://schemas.openxmlformats.org/officeDocument/2006/relationships/tags" Target="../tags/tag914.xml"/><Relationship Id="rId55" Type="http://schemas.openxmlformats.org/officeDocument/2006/relationships/tags" Target="../tags/tag915.xml"/><Relationship Id="rId56" Type="http://schemas.openxmlformats.org/officeDocument/2006/relationships/tags" Target="../tags/tag916.xml"/><Relationship Id="rId57" Type="http://schemas.openxmlformats.org/officeDocument/2006/relationships/tags" Target="../tags/tag917.xml"/><Relationship Id="rId58" Type="http://schemas.openxmlformats.org/officeDocument/2006/relationships/tags" Target="../tags/tag918.xml"/><Relationship Id="rId59" Type="http://schemas.openxmlformats.org/officeDocument/2006/relationships/tags" Target="../tags/tag919.xml"/><Relationship Id="rId70" Type="http://schemas.openxmlformats.org/officeDocument/2006/relationships/tags" Target="../tags/tag930.xml"/><Relationship Id="rId71" Type="http://schemas.openxmlformats.org/officeDocument/2006/relationships/tags" Target="../tags/tag931.xml"/><Relationship Id="rId72" Type="http://schemas.openxmlformats.org/officeDocument/2006/relationships/tags" Target="../tags/tag932.xml"/><Relationship Id="rId73" Type="http://schemas.openxmlformats.org/officeDocument/2006/relationships/tags" Target="../tags/tag933.xml"/><Relationship Id="rId74" Type="http://schemas.openxmlformats.org/officeDocument/2006/relationships/tags" Target="../tags/tag934.xml"/><Relationship Id="rId75" Type="http://schemas.openxmlformats.org/officeDocument/2006/relationships/tags" Target="../tags/tag935.xml"/><Relationship Id="rId76" Type="http://schemas.openxmlformats.org/officeDocument/2006/relationships/tags" Target="../tags/tag936.xml"/><Relationship Id="rId77" Type="http://schemas.openxmlformats.org/officeDocument/2006/relationships/tags" Target="../tags/tag937.xml"/><Relationship Id="rId78" Type="http://schemas.openxmlformats.org/officeDocument/2006/relationships/tags" Target="../tags/tag938.xml"/><Relationship Id="rId79" Type="http://schemas.openxmlformats.org/officeDocument/2006/relationships/tags" Target="../tags/tag939.xml"/><Relationship Id="rId90" Type="http://schemas.openxmlformats.org/officeDocument/2006/relationships/tags" Target="../tags/tag950.xml"/><Relationship Id="rId91" Type="http://schemas.openxmlformats.org/officeDocument/2006/relationships/tags" Target="../tags/tag951.xml"/><Relationship Id="rId92" Type="http://schemas.openxmlformats.org/officeDocument/2006/relationships/tags" Target="../tags/tag952.xml"/><Relationship Id="rId93" Type="http://schemas.openxmlformats.org/officeDocument/2006/relationships/tags" Target="../tags/tag953.xml"/><Relationship Id="rId94" Type="http://schemas.openxmlformats.org/officeDocument/2006/relationships/tags" Target="../tags/tag954.xml"/><Relationship Id="rId95" Type="http://schemas.openxmlformats.org/officeDocument/2006/relationships/tags" Target="../tags/tag955.xml"/><Relationship Id="rId96" Type="http://schemas.openxmlformats.org/officeDocument/2006/relationships/tags" Target="../tags/tag956.xml"/><Relationship Id="rId97" Type="http://schemas.openxmlformats.org/officeDocument/2006/relationships/tags" Target="../tags/tag957.xml"/><Relationship Id="rId98" Type="http://schemas.openxmlformats.org/officeDocument/2006/relationships/tags" Target="../tags/tag958.xml"/><Relationship Id="rId99" Type="http://schemas.openxmlformats.org/officeDocument/2006/relationships/tags" Target="../tags/tag959.xml"/><Relationship Id="rId20" Type="http://schemas.openxmlformats.org/officeDocument/2006/relationships/tags" Target="../tags/tag880.xml"/><Relationship Id="rId21" Type="http://schemas.openxmlformats.org/officeDocument/2006/relationships/tags" Target="../tags/tag881.xml"/><Relationship Id="rId22" Type="http://schemas.openxmlformats.org/officeDocument/2006/relationships/tags" Target="../tags/tag882.xml"/><Relationship Id="rId23" Type="http://schemas.openxmlformats.org/officeDocument/2006/relationships/tags" Target="../tags/tag883.xml"/><Relationship Id="rId24" Type="http://schemas.openxmlformats.org/officeDocument/2006/relationships/tags" Target="../tags/tag884.xml"/><Relationship Id="rId25" Type="http://schemas.openxmlformats.org/officeDocument/2006/relationships/tags" Target="../tags/tag885.xml"/><Relationship Id="rId26" Type="http://schemas.openxmlformats.org/officeDocument/2006/relationships/tags" Target="../tags/tag886.xml"/><Relationship Id="rId27" Type="http://schemas.openxmlformats.org/officeDocument/2006/relationships/tags" Target="../tags/tag887.xml"/><Relationship Id="rId28" Type="http://schemas.openxmlformats.org/officeDocument/2006/relationships/tags" Target="../tags/tag888.xml"/><Relationship Id="rId29" Type="http://schemas.openxmlformats.org/officeDocument/2006/relationships/tags" Target="../tags/tag889.xml"/><Relationship Id="rId40" Type="http://schemas.openxmlformats.org/officeDocument/2006/relationships/tags" Target="../tags/tag900.xml"/><Relationship Id="rId41" Type="http://schemas.openxmlformats.org/officeDocument/2006/relationships/tags" Target="../tags/tag901.xml"/><Relationship Id="rId42" Type="http://schemas.openxmlformats.org/officeDocument/2006/relationships/tags" Target="../tags/tag902.xml"/><Relationship Id="rId43" Type="http://schemas.openxmlformats.org/officeDocument/2006/relationships/tags" Target="../tags/tag903.xml"/><Relationship Id="rId44" Type="http://schemas.openxmlformats.org/officeDocument/2006/relationships/tags" Target="../tags/tag904.xml"/><Relationship Id="rId45" Type="http://schemas.openxmlformats.org/officeDocument/2006/relationships/tags" Target="../tags/tag905.xml"/><Relationship Id="rId46" Type="http://schemas.openxmlformats.org/officeDocument/2006/relationships/tags" Target="../tags/tag906.xml"/><Relationship Id="rId47" Type="http://schemas.openxmlformats.org/officeDocument/2006/relationships/tags" Target="../tags/tag907.xml"/><Relationship Id="rId48" Type="http://schemas.openxmlformats.org/officeDocument/2006/relationships/tags" Target="../tags/tag908.xml"/><Relationship Id="rId49" Type="http://schemas.openxmlformats.org/officeDocument/2006/relationships/tags" Target="../tags/tag909.xml"/><Relationship Id="rId60" Type="http://schemas.openxmlformats.org/officeDocument/2006/relationships/tags" Target="../tags/tag920.xml"/><Relationship Id="rId61" Type="http://schemas.openxmlformats.org/officeDocument/2006/relationships/tags" Target="../tags/tag921.xml"/><Relationship Id="rId62" Type="http://schemas.openxmlformats.org/officeDocument/2006/relationships/tags" Target="../tags/tag922.xml"/><Relationship Id="rId63" Type="http://schemas.openxmlformats.org/officeDocument/2006/relationships/tags" Target="../tags/tag923.xml"/><Relationship Id="rId64" Type="http://schemas.openxmlformats.org/officeDocument/2006/relationships/tags" Target="../tags/tag924.xml"/><Relationship Id="rId65" Type="http://schemas.openxmlformats.org/officeDocument/2006/relationships/tags" Target="../tags/tag925.xml"/><Relationship Id="rId66" Type="http://schemas.openxmlformats.org/officeDocument/2006/relationships/tags" Target="../tags/tag926.xml"/><Relationship Id="rId67" Type="http://schemas.openxmlformats.org/officeDocument/2006/relationships/tags" Target="../tags/tag927.xml"/><Relationship Id="rId68" Type="http://schemas.openxmlformats.org/officeDocument/2006/relationships/tags" Target="../tags/tag928.xml"/><Relationship Id="rId69" Type="http://schemas.openxmlformats.org/officeDocument/2006/relationships/tags" Target="../tags/tag929.xml"/><Relationship Id="rId100" Type="http://schemas.openxmlformats.org/officeDocument/2006/relationships/tags" Target="../tags/tag960.xml"/><Relationship Id="rId80" Type="http://schemas.openxmlformats.org/officeDocument/2006/relationships/tags" Target="../tags/tag940.xml"/><Relationship Id="rId81" Type="http://schemas.openxmlformats.org/officeDocument/2006/relationships/tags" Target="../tags/tag941.xml"/><Relationship Id="rId82" Type="http://schemas.openxmlformats.org/officeDocument/2006/relationships/tags" Target="../tags/tag942.xml"/><Relationship Id="rId83" Type="http://schemas.openxmlformats.org/officeDocument/2006/relationships/tags" Target="../tags/tag943.xml"/><Relationship Id="rId84" Type="http://schemas.openxmlformats.org/officeDocument/2006/relationships/tags" Target="../tags/tag944.xml"/><Relationship Id="rId85" Type="http://schemas.openxmlformats.org/officeDocument/2006/relationships/tags" Target="../tags/tag945.xml"/><Relationship Id="rId86" Type="http://schemas.openxmlformats.org/officeDocument/2006/relationships/tags" Target="../tags/tag946.xml"/><Relationship Id="rId87" Type="http://schemas.openxmlformats.org/officeDocument/2006/relationships/tags" Target="../tags/tag947.xml"/><Relationship Id="rId88" Type="http://schemas.openxmlformats.org/officeDocument/2006/relationships/tags" Target="../tags/tag948.xml"/><Relationship Id="rId89" Type="http://schemas.openxmlformats.org/officeDocument/2006/relationships/tags" Target="../tags/tag949.xml"/></Relationships>
</file>

<file path=ppt/slides/_rels/slide41.xml.rels><?xml version="1.0" encoding="UTF-8" standalone="yes"?>
<Relationships xmlns="http://schemas.openxmlformats.org/package/2006/relationships"><Relationship Id="rId3" Type="http://schemas.openxmlformats.org/officeDocument/2006/relationships/tags" Target="../tags/tag969.xml"/><Relationship Id="rId4" Type="http://schemas.openxmlformats.org/officeDocument/2006/relationships/tags" Target="../tags/tag970.xml"/><Relationship Id="rId5" Type="http://schemas.openxmlformats.org/officeDocument/2006/relationships/tags" Target="../tags/tag971.xml"/><Relationship Id="rId6" Type="http://schemas.openxmlformats.org/officeDocument/2006/relationships/tags" Target="../tags/tag972.xml"/><Relationship Id="rId7" Type="http://schemas.openxmlformats.org/officeDocument/2006/relationships/slideLayout" Target="../slideLayouts/slideLayout7.xml"/><Relationship Id="rId8" Type="http://schemas.openxmlformats.org/officeDocument/2006/relationships/notesSlide" Target="../notesSlides/notesSlide36.xml"/><Relationship Id="rId1" Type="http://schemas.openxmlformats.org/officeDocument/2006/relationships/tags" Target="../tags/tag967.xml"/><Relationship Id="rId2" Type="http://schemas.openxmlformats.org/officeDocument/2006/relationships/tags" Target="../tags/tag968.xml"/></Relationships>
</file>

<file path=ppt/slides/_rels/slide42.xml.rels><?xml version="1.0" encoding="UTF-8" standalone="yes"?>
<Relationships xmlns="http://schemas.openxmlformats.org/package/2006/relationships"><Relationship Id="rId10" Type="http://schemas.openxmlformats.org/officeDocument/2006/relationships/tags" Target="../tags/tag982.xml"/><Relationship Id="rId11" Type="http://schemas.openxmlformats.org/officeDocument/2006/relationships/tags" Target="../tags/tag983.xml"/><Relationship Id="rId12" Type="http://schemas.openxmlformats.org/officeDocument/2006/relationships/tags" Target="../tags/tag984.xml"/><Relationship Id="rId13" Type="http://schemas.openxmlformats.org/officeDocument/2006/relationships/tags" Target="../tags/tag985.xml"/><Relationship Id="rId14" Type="http://schemas.openxmlformats.org/officeDocument/2006/relationships/tags" Target="../tags/tag986.xml"/><Relationship Id="rId15" Type="http://schemas.openxmlformats.org/officeDocument/2006/relationships/tags" Target="../tags/tag987.xml"/><Relationship Id="rId16" Type="http://schemas.openxmlformats.org/officeDocument/2006/relationships/tags" Target="../tags/tag988.xml"/><Relationship Id="rId17" Type="http://schemas.openxmlformats.org/officeDocument/2006/relationships/tags" Target="../tags/tag989.xml"/><Relationship Id="rId18" Type="http://schemas.openxmlformats.org/officeDocument/2006/relationships/tags" Target="../tags/tag990.xml"/><Relationship Id="rId19" Type="http://schemas.openxmlformats.org/officeDocument/2006/relationships/tags" Target="../tags/tag991.xml"/><Relationship Id="rId60" Type="http://schemas.openxmlformats.org/officeDocument/2006/relationships/tags" Target="../tags/tag1032.xml"/><Relationship Id="rId61" Type="http://schemas.openxmlformats.org/officeDocument/2006/relationships/tags" Target="../tags/tag1033.xml"/><Relationship Id="rId62" Type="http://schemas.openxmlformats.org/officeDocument/2006/relationships/tags" Target="../tags/tag1034.xml"/><Relationship Id="rId63" Type="http://schemas.openxmlformats.org/officeDocument/2006/relationships/tags" Target="../tags/tag1035.xml"/><Relationship Id="rId64" Type="http://schemas.openxmlformats.org/officeDocument/2006/relationships/tags" Target="../tags/tag1036.xml"/><Relationship Id="rId65" Type="http://schemas.openxmlformats.org/officeDocument/2006/relationships/tags" Target="../tags/tag1037.xml"/><Relationship Id="rId66" Type="http://schemas.openxmlformats.org/officeDocument/2006/relationships/tags" Target="../tags/tag1038.xml"/><Relationship Id="rId67" Type="http://schemas.openxmlformats.org/officeDocument/2006/relationships/tags" Target="../tags/tag1039.xml"/><Relationship Id="rId68" Type="http://schemas.openxmlformats.org/officeDocument/2006/relationships/tags" Target="../tags/tag1040.xml"/><Relationship Id="rId69" Type="http://schemas.openxmlformats.org/officeDocument/2006/relationships/tags" Target="../tags/tag1041.xml"/><Relationship Id="rId40" Type="http://schemas.openxmlformats.org/officeDocument/2006/relationships/tags" Target="../tags/tag1012.xml"/><Relationship Id="rId41" Type="http://schemas.openxmlformats.org/officeDocument/2006/relationships/tags" Target="../tags/tag1013.xml"/><Relationship Id="rId42" Type="http://schemas.openxmlformats.org/officeDocument/2006/relationships/tags" Target="../tags/tag1014.xml"/><Relationship Id="rId90" Type="http://schemas.openxmlformats.org/officeDocument/2006/relationships/tags" Target="../tags/tag1062.xml"/><Relationship Id="rId91" Type="http://schemas.openxmlformats.org/officeDocument/2006/relationships/tags" Target="../tags/tag1063.xml"/><Relationship Id="rId92" Type="http://schemas.openxmlformats.org/officeDocument/2006/relationships/tags" Target="../tags/tag1064.xml"/><Relationship Id="rId93" Type="http://schemas.openxmlformats.org/officeDocument/2006/relationships/tags" Target="../tags/tag1065.xml"/><Relationship Id="rId94" Type="http://schemas.openxmlformats.org/officeDocument/2006/relationships/tags" Target="../tags/tag1066.xml"/><Relationship Id="rId95" Type="http://schemas.openxmlformats.org/officeDocument/2006/relationships/tags" Target="../tags/tag1067.xml"/><Relationship Id="rId96" Type="http://schemas.openxmlformats.org/officeDocument/2006/relationships/tags" Target="../tags/tag1068.xml"/><Relationship Id="rId101" Type="http://schemas.openxmlformats.org/officeDocument/2006/relationships/tags" Target="../tags/tag1073.xml"/><Relationship Id="rId102" Type="http://schemas.openxmlformats.org/officeDocument/2006/relationships/tags" Target="../tags/tag1074.xml"/><Relationship Id="rId103" Type="http://schemas.openxmlformats.org/officeDocument/2006/relationships/tags" Target="../tags/tag1075.xml"/><Relationship Id="rId104" Type="http://schemas.openxmlformats.org/officeDocument/2006/relationships/tags" Target="../tags/tag1076.xml"/><Relationship Id="rId105" Type="http://schemas.openxmlformats.org/officeDocument/2006/relationships/tags" Target="../tags/tag1077.xml"/><Relationship Id="rId106" Type="http://schemas.openxmlformats.org/officeDocument/2006/relationships/tags" Target="../tags/tag1078.xml"/><Relationship Id="rId107" Type="http://schemas.openxmlformats.org/officeDocument/2006/relationships/tags" Target="../tags/tag1079.xml"/><Relationship Id="rId108" Type="http://schemas.openxmlformats.org/officeDocument/2006/relationships/tags" Target="../tags/tag1080.xml"/><Relationship Id="rId109" Type="http://schemas.openxmlformats.org/officeDocument/2006/relationships/tags" Target="../tags/tag1081.xml"/><Relationship Id="rId97" Type="http://schemas.openxmlformats.org/officeDocument/2006/relationships/tags" Target="../tags/tag1069.xml"/><Relationship Id="rId98" Type="http://schemas.openxmlformats.org/officeDocument/2006/relationships/tags" Target="../tags/tag1070.xml"/><Relationship Id="rId99" Type="http://schemas.openxmlformats.org/officeDocument/2006/relationships/tags" Target="../tags/tag1071.xml"/><Relationship Id="rId43" Type="http://schemas.openxmlformats.org/officeDocument/2006/relationships/tags" Target="../tags/tag1015.xml"/><Relationship Id="rId44" Type="http://schemas.openxmlformats.org/officeDocument/2006/relationships/tags" Target="../tags/tag1016.xml"/><Relationship Id="rId45" Type="http://schemas.openxmlformats.org/officeDocument/2006/relationships/tags" Target="../tags/tag1017.xml"/><Relationship Id="rId46" Type="http://schemas.openxmlformats.org/officeDocument/2006/relationships/tags" Target="../tags/tag1018.xml"/><Relationship Id="rId47" Type="http://schemas.openxmlformats.org/officeDocument/2006/relationships/tags" Target="../tags/tag1019.xml"/><Relationship Id="rId48" Type="http://schemas.openxmlformats.org/officeDocument/2006/relationships/tags" Target="../tags/tag1020.xml"/><Relationship Id="rId49" Type="http://schemas.openxmlformats.org/officeDocument/2006/relationships/tags" Target="../tags/tag1021.xml"/><Relationship Id="rId100" Type="http://schemas.openxmlformats.org/officeDocument/2006/relationships/tags" Target="../tags/tag1072.xml"/><Relationship Id="rId20" Type="http://schemas.openxmlformats.org/officeDocument/2006/relationships/tags" Target="../tags/tag992.xml"/><Relationship Id="rId21" Type="http://schemas.openxmlformats.org/officeDocument/2006/relationships/tags" Target="../tags/tag993.xml"/><Relationship Id="rId22" Type="http://schemas.openxmlformats.org/officeDocument/2006/relationships/tags" Target="../tags/tag994.xml"/><Relationship Id="rId70" Type="http://schemas.openxmlformats.org/officeDocument/2006/relationships/tags" Target="../tags/tag1042.xml"/><Relationship Id="rId71" Type="http://schemas.openxmlformats.org/officeDocument/2006/relationships/tags" Target="../tags/tag1043.xml"/><Relationship Id="rId72" Type="http://schemas.openxmlformats.org/officeDocument/2006/relationships/tags" Target="../tags/tag1044.xml"/><Relationship Id="rId73" Type="http://schemas.openxmlformats.org/officeDocument/2006/relationships/tags" Target="../tags/tag1045.xml"/><Relationship Id="rId74" Type="http://schemas.openxmlformats.org/officeDocument/2006/relationships/tags" Target="../tags/tag1046.xml"/><Relationship Id="rId75" Type="http://schemas.openxmlformats.org/officeDocument/2006/relationships/tags" Target="../tags/tag1047.xml"/><Relationship Id="rId76" Type="http://schemas.openxmlformats.org/officeDocument/2006/relationships/tags" Target="../tags/tag1048.xml"/><Relationship Id="rId77" Type="http://schemas.openxmlformats.org/officeDocument/2006/relationships/tags" Target="../tags/tag1049.xml"/><Relationship Id="rId78" Type="http://schemas.openxmlformats.org/officeDocument/2006/relationships/tags" Target="../tags/tag1050.xml"/><Relationship Id="rId79" Type="http://schemas.openxmlformats.org/officeDocument/2006/relationships/tags" Target="../tags/tag1051.xml"/><Relationship Id="rId23" Type="http://schemas.openxmlformats.org/officeDocument/2006/relationships/tags" Target="../tags/tag995.xml"/><Relationship Id="rId24" Type="http://schemas.openxmlformats.org/officeDocument/2006/relationships/tags" Target="../tags/tag996.xml"/><Relationship Id="rId25" Type="http://schemas.openxmlformats.org/officeDocument/2006/relationships/tags" Target="../tags/tag997.xml"/><Relationship Id="rId26" Type="http://schemas.openxmlformats.org/officeDocument/2006/relationships/tags" Target="../tags/tag998.xml"/><Relationship Id="rId27" Type="http://schemas.openxmlformats.org/officeDocument/2006/relationships/tags" Target="../tags/tag999.xml"/><Relationship Id="rId28" Type="http://schemas.openxmlformats.org/officeDocument/2006/relationships/tags" Target="../tags/tag1000.xml"/><Relationship Id="rId29" Type="http://schemas.openxmlformats.org/officeDocument/2006/relationships/tags" Target="../tags/tag1001.xml"/><Relationship Id="rId1" Type="http://schemas.openxmlformats.org/officeDocument/2006/relationships/tags" Target="../tags/tag973.xml"/><Relationship Id="rId2" Type="http://schemas.openxmlformats.org/officeDocument/2006/relationships/tags" Target="../tags/tag974.xml"/><Relationship Id="rId3" Type="http://schemas.openxmlformats.org/officeDocument/2006/relationships/tags" Target="../tags/tag975.xml"/><Relationship Id="rId4" Type="http://schemas.openxmlformats.org/officeDocument/2006/relationships/tags" Target="../tags/tag976.xml"/><Relationship Id="rId5" Type="http://schemas.openxmlformats.org/officeDocument/2006/relationships/tags" Target="../tags/tag977.xml"/><Relationship Id="rId6" Type="http://schemas.openxmlformats.org/officeDocument/2006/relationships/tags" Target="../tags/tag978.xml"/><Relationship Id="rId7" Type="http://schemas.openxmlformats.org/officeDocument/2006/relationships/tags" Target="../tags/tag979.xml"/><Relationship Id="rId8" Type="http://schemas.openxmlformats.org/officeDocument/2006/relationships/tags" Target="../tags/tag980.xml"/><Relationship Id="rId9" Type="http://schemas.openxmlformats.org/officeDocument/2006/relationships/tags" Target="../tags/tag981.xml"/><Relationship Id="rId50" Type="http://schemas.openxmlformats.org/officeDocument/2006/relationships/tags" Target="../tags/tag1022.xml"/><Relationship Id="rId51" Type="http://schemas.openxmlformats.org/officeDocument/2006/relationships/tags" Target="../tags/tag1023.xml"/><Relationship Id="rId52" Type="http://schemas.openxmlformats.org/officeDocument/2006/relationships/tags" Target="../tags/tag1024.xml"/><Relationship Id="rId53" Type="http://schemas.openxmlformats.org/officeDocument/2006/relationships/tags" Target="../tags/tag1025.xml"/><Relationship Id="rId54" Type="http://schemas.openxmlformats.org/officeDocument/2006/relationships/tags" Target="../tags/tag1026.xml"/><Relationship Id="rId55" Type="http://schemas.openxmlformats.org/officeDocument/2006/relationships/tags" Target="../tags/tag1027.xml"/><Relationship Id="rId56" Type="http://schemas.openxmlformats.org/officeDocument/2006/relationships/tags" Target="../tags/tag1028.xml"/><Relationship Id="rId57" Type="http://schemas.openxmlformats.org/officeDocument/2006/relationships/tags" Target="../tags/tag1029.xml"/><Relationship Id="rId58" Type="http://schemas.openxmlformats.org/officeDocument/2006/relationships/tags" Target="../tags/tag1030.xml"/><Relationship Id="rId59" Type="http://schemas.openxmlformats.org/officeDocument/2006/relationships/tags" Target="../tags/tag1031.xml"/><Relationship Id="rId110" Type="http://schemas.openxmlformats.org/officeDocument/2006/relationships/tags" Target="../tags/tag1082.xml"/><Relationship Id="rId111" Type="http://schemas.openxmlformats.org/officeDocument/2006/relationships/tags" Target="../tags/tag1083.xml"/><Relationship Id="rId112" Type="http://schemas.openxmlformats.org/officeDocument/2006/relationships/tags" Target="../tags/tag1084.xml"/><Relationship Id="rId113" Type="http://schemas.openxmlformats.org/officeDocument/2006/relationships/tags" Target="../tags/tag1085.xml"/><Relationship Id="rId114" Type="http://schemas.openxmlformats.org/officeDocument/2006/relationships/tags" Target="../tags/tag1086.xml"/><Relationship Id="rId115" Type="http://schemas.openxmlformats.org/officeDocument/2006/relationships/tags" Target="../tags/tag1087.xml"/><Relationship Id="rId116" Type="http://schemas.openxmlformats.org/officeDocument/2006/relationships/tags" Target="../tags/tag1088.xml"/><Relationship Id="rId117" Type="http://schemas.openxmlformats.org/officeDocument/2006/relationships/tags" Target="../tags/tag1089.xml"/><Relationship Id="rId118" Type="http://schemas.openxmlformats.org/officeDocument/2006/relationships/slideLayout" Target="../slideLayouts/slideLayout7.xml"/><Relationship Id="rId119" Type="http://schemas.openxmlformats.org/officeDocument/2006/relationships/notesSlide" Target="../notesSlides/notesSlide37.xml"/><Relationship Id="rId30" Type="http://schemas.openxmlformats.org/officeDocument/2006/relationships/tags" Target="../tags/tag1002.xml"/><Relationship Id="rId31" Type="http://schemas.openxmlformats.org/officeDocument/2006/relationships/tags" Target="../tags/tag1003.xml"/><Relationship Id="rId32" Type="http://schemas.openxmlformats.org/officeDocument/2006/relationships/tags" Target="../tags/tag1004.xml"/><Relationship Id="rId33" Type="http://schemas.openxmlformats.org/officeDocument/2006/relationships/tags" Target="../tags/tag1005.xml"/><Relationship Id="rId34" Type="http://schemas.openxmlformats.org/officeDocument/2006/relationships/tags" Target="../tags/tag1006.xml"/><Relationship Id="rId35" Type="http://schemas.openxmlformats.org/officeDocument/2006/relationships/tags" Target="../tags/tag1007.xml"/><Relationship Id="rId36" Type="http://schemas.openxmlformats.org/officeDocument/2006/relationships/tags" Target="../tags/tag1008.xml"/><Relationship Id="rId37" Type="http://schemas.openxmlformats.org/officeDocument/2006/relationships/tags" Target="../tags/tag1009.xml"/><Relationship Id="rId38" Type="http://schemas.openxmlformats.org/officeDocument/2006/relationships/tags" Target="../tags/tag1010.xml"/><Relationship Id="rId39" Type="http://schemas.openxmlformats.org/officeDocument/2006/relationships/tags" Target="../tags/tag1011.xml"/><Relationship Id="rId80" Type="http://schemas.openxmlformats.org/officeDocument/2006/relationships/tags" Target="../tags/tag1052.xml"/><Relationship Id="rId81" Type="http://schemas.openxmlformats.org/officeDocument/2006/relationships/tags" Target="../tags/tag1053.xml"/><Relationship Id="rId82" Type="http://schemas.openxmlformats.org/officeDocument/2006/relationships/tags" Target="../tags/tag1054.xml"/><Relationship Id="rId83" Type="http://schemas.openxmlformats.org/officeDocument/2006/relationships/tags" Target="../tags/tag1055.xml"/><Relationship Id="rId84" Type="http://schemas.openxmlformats.org/officeDocument/2006/relationships/tags" Target="../tags/tag1056.xml"/><Relationship Id="rId85" Type="http://schemas.openxmlformats.org/officeDocument/2006/relationships/tags" Target="../tags/tag1057.xml"/><Relationship Id="rId86" Type="http://schemas.openxmlformats.org/officeDocument/2006/relationships/tags" Target="../tags/tag1058.xml"/><Relationship Id="rId87" Type="http://schemas.openxmlformats.org/officeDocument/2006/relationships/tags" Target="../tags/tag1059.xml"/><Relationship Id="rId88" Type="http://schemas.openxmlformats.org/officeDocument/2006/relationships/tags" Target="../tags/tag1060.xml"/><Relationship Id="rId89" Type="http://schemas.openxmlformats.org/officeDocument/2006/relationships/tags" Target="../tags/tag106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tags" Target="../tags/tag38.xml"/><Relationship Id="rId6" Type="http://schemas.openxmlformats.org/officeDocument/2006/relationships/tags" Target="../tags/tag39.xml"/><Relationship Id="rId7" Type="http://schemas.openxmlformats.org/officeDocument/2006/relationships/tags" Target="../tags/tag40.xml"/><Relationship Id="rId8" Type="http://schemas.openxmlformats.org/officeDocument/2006/relationships/tags" Target="../tags/tag41.xml"/><Relationship Id="rId9" Type="http://schemas.openxmlformats.org/officeDocument/2006/relationships/tags" Target="../tags/tag42.xml"/><Relationship Id="rId10" Type="http://schemas.openxmlformats.org/officeDocument/2006/relationships/slideLayout" Target="../slideLayouts/slideLayout3.xml"/><Relationship Id="rId11" Type="http://schemas.openxmlformats.org/officeDocument/2006/relationships/notesSlide" Target="../notesSlides/notesSlide3.xml"/><Relationship Id="rId1" Type="http://schemas.openxmlformats.org/officeDocument/2006/relationships/tags" Target="../tags/tag34.xml"/><Relationship Id="rId2" Type="http://schemas.openxmlformats.org/officeDocument/2006/relationships/tags" Target="../tags/tag3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xml"/><Relationship Id="rId1" Type="http://schemas.openxmlformats.org/officeDocument/2006/relationships/tags" Target="../tags/tag43.xml"/><Relationship Id="rId2" Type="http://schemas.openxmlformats.org/officeDocument/2006/relationships/tags" Target="../tags/tag44.xml"/></Relationships>
</file>

<file path=ppt/slides/_rels/slide7.xml.rels><?xml version="1.0" encoding="UTF-8" standalone="yes"?>
<Relationships xmlns="http://schemas.openxmlformats.org/package/2006/relationships"><Relationship Id="rId3" Type="http://schemas.openxmlformats.org/officeDocument/2006/relationships/tags" Target="../tags/tag47.xml"/><Relationship Id="rId4" Type="http://schemas.openxmlformats.org/officeDocument/2006/relationships/slideLayout" Target="../slideLayouts/slideLayout3.xml"/><Relationship Id="rId1" Type="http://schemas.openxmlformats.org/officeDocument/2006/relationships/tags" Target="../tags/tag45.xml"/><Relationship Id="rId2" Type="http://schemas.openxmlformats.org/officeDocument/2006/relationships/tags" Target="../tags/tag46.xml"/></Relationships>
</file>

<file path=ppt/slides/_rels/slide8.xml.rels><?xml version="1.0" encoding="UTF-8" standalone="yes"?>
<Relationships xmlns="http://schemas.openxmlformats.org/package/2006/relationships"><Relationship Id="rId20" Type="http://schemas.openxmlformats.org/officeDocument/2006/relationships/tags" Target="../tags/tag67.xml"/><Relationship Id="rId21" Type="http://schemas.openxmlformats.org/officeDocument/2006/relationships/tags" Target="../tags/tag68.xml"/><Relationship Id="rId22" Type="http://schemas.openxmlformats.org/officeDocument/2006/relationships/tags" Target="../tags/tag69.xml"/><Relationship Id="rId23" Type="http://schemas.openxmlformats.org/officeDocument/2006/relationships/tags" Target="../tags/tag70.xml"/><Relationship Id="rId24" Type="http://schemas.openxmlformats.org/officeDocument/2006/relationships/tags" Target="../tags/tag71.xml"/><Relationship Id="rId25" Type="http://schemas.openxmlformats.org/officeDocument/2006/relationships/tags" Target="../tags/tag72.xml"/><Relationship Id="rId26" Type="http://schemas.openxmlformats.org/officeDocument/2006/relationships/tags" Target="../tags/tag73.xml"/><Relationship Id="rId27" Type="http://schemas.openxmlformats.org/officeDocument/2006/relationships/tags" Target="../tags/tag74.xml"/><Relationship Id="rId28" Type="http://schemas.openxmlformats.org/officeDocument/2006/relationships/tags" Target="../tags/tag75.xml"/><Relationship Id="rId29" Type="http://schemas.openxmlformats.org/officeDocument/2006/relationships/tags" Target="../tags/tag76.xml"/><Relationship Id="rId1" Type="http://schemas.openxmlformats.org/officeDocument/2006/relationships/tags" Target="../tags/tag48.xml"/><Relationship Id="rId2" Type="http://schemas.openxmlformats.org/officeDocument/2006/relationships/tags" Target="../tags/tag49.xml"/><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tags" Target="../tags/tag52.xml"/><Relationship Id="rId30" Type="http://schemas.openxmlformats.org/officeDocument/2006/relationships/tags" Target="../tags/tag77.xml"/><Relationship Id="rId31" Type="http://schemas.openxmlformats.org/officeDocument/2006/relationships/tags" Target="../tags/tag78.xml"/><Relationship Id="rId32" Type="http://schemas.openxmlformats.org/officeDocument/2006/relationships/tags" Target="../tags/tag79.xml"/><Relationship Id="rId9" Type="http://schemas.openxmlformats.org/officeDocument/2006/relationships/tags" Target="../tags/tag56.xml"/><Relationship Id="rId6" Type="http://schemas.openxmlformats.org/officeDocument/2006/relationships/tags" Target="../tags/tag53.xml"/><Relationship Id="rId7" Type="http://schemas.openxmlformats.org/officeDocument/2006/relationships/tags" Target="../tags/tag54.xml"/><Relationship Id="rId8" Type="http://schemas.openxmlformats.org/officeDocument/2006/relationships/tags" Target="../tags/tag55.xml"/><Relationship Id="rId33" Type="http://schemas.openxmlformats.org/officeDocument/2006/relationships/tags" Target="../tags/tag80.xml"/><Relationship Id="rId34" Type="http://schemas.openxmlformats.org/officeDocument/2006/relationships/tags" Target="../tags/tag81.xml"/><Relationship Id="rId35" Type="http://schemas.openxmlformats.org/officeDocument/2006/relationships/slideLayout" Target="../slideLayouts/slideLayout3.xml"/><Relationship Id="rId36" Type="http://schemas.openxmlformats.org/officeDocument/2006/relationships/notesSlide" Target="../notesSlides/notesSlide5.xml"/><Relationship Id="rId10" Type="http://schemas.openxmlformats.org/officeDocument/2006/relationships/tags" Target="../tags/tag57.xml"/><Relationship Id="rId11" Type="http://schemas.openxmlformats.org/officeDocument/2006/relationships/tags" Target="../tags/tag58.xml"/><Relationship Id="rId12" Type="http://schemas.openxmlformats.org/officeDocument/2006/relationships/tags" Target="../tags/tag59.xml"/><Relationship Id="rId13" Type="http://schemas.openxmlformats.org/officeDocument/2006/relationships/tags" Target="../tags/tag60.xml"/><Relationship Id="rId14" Type="http://schemas.openxmlformats.org/officeDocument/2006/relationships/tags" Target="../tags/tag61.xml"/><Relationship Id="rId15" Type="http://schemas.openxmlformats.org/officeDocument/2006/relationships/tags" Target="../tags/tag62.xml"/><Relationship Id="rId16" Type="http://schemas.openxmlformats.org/officeDocument/2006/relationships/tags" Target="../tags/tag63.xml"/><Relationship Id="rId17" Type="http://schemas.openxmlformats.org/officeDocument/2006/relationships/tags" Target="../tags/tag64.xml"/><Relationship Id="rId18" Type="http://schemas.openxmlformats.org/officeDocument/2006/relationships/tags" Target="../tags/tag65.xml"/><Relationship Id="rId19" Type="http://schemas.openxmlformats.org/officeDocument/2006/relationships/tags" Target="../tags/tag66.xml"/></Relationships>
</file>

<file path=ppt/slides/_rels/slide9.xml.rels><?xml version="1.0" encoding="UTF-8" standalone="yes"?>
<Relationships xmlns="http://schemas.openxmlformats.org/package/2006/relationships"><Relationship Id="rId9" Type="http://schemas.openxmlformats.org/officeDocument/2006/relationships/tags" Target="../tags/tag90.xml"/><Relationship Id="rId20" Type="http://schemas.openxmlformats.org/officeDocument/2006/relationships/tags" Target="../tags/tag101.xml"/><Relationship Id="rId21" Type="http://schemas.openxmlformats.org/officeDocument/2006/relationships/slideLayout" Target="../slideLayouts/slideLayout3.xml"/><Relationship Id="rId22" Type="http://schemas.openxmlformats.org/officeDocument/2006/relationships/notesSlide" Target="../notesSlides/notesSlide6.xml"/><Relationship Id="rId10" Type="http://schemas.openxmlformats.org/officeDocument/2006/relationships/tags" Target="../tags/tag91.xml"/><Relationship Id="rId11" Type="http://schemas.openxmlformats.org/officeDocument/2006/relationships/tags" Target="../tags/tag92.xml"/><Relationship Id="rId12" Type="http://schemas.openxmlformats.org/officeDocument/2006/relationships/tags" Target="../tags/tag93.xml"/><Relationship Id="rId13" Type="http://schemas.openxmlformats.org/officeDocument/2006/relationships/tags" Target="../tags/tag94.xml"/><Relationship Id="rId14" Type="http://schemas.openxmlformats.org/officeDocument/2006/relationships/tags" Target="../tags/tag95.xml"/><Relationship Id="rId15" Type="http://schemas.openxmlformats.org/officeDocument/2006/relationships/tags" Target="../tags/tag96.xml"/><Relationship Id="rId16" Type="http://schemas.openxmlformats.org/officeDocument/2006/relationships/tags" Target="../tags/tag97.xml"/><Relationship Id="rId17" Type="http://schemas.openxmlformats.org/officeDocument/2006/relationships/tags" Target="../tags/tag98.xml"/><Relationship Id="rId18" Type="http://schemas.openxmlformats.org/officeDocument/2006/relationships/tags" Target="../tags/tag99.xml"/><Relationship Id="rId19" Type="http://schemas.openxmlformats.org/officeDocument/2006/relationships/tags" Target="../tags/tag100.xml"/><Relationship Id="rId1" Type="http://schemas.openxmlformats.org/officeDocument/2006/relationships/tags" Target="../tags/tag82.xml"/><Relationship Id="rId2" Type="http://schemas.openxmlformats.org/officeDocument/2006/relationships/tags" Target="../tags/tag83.xml"/><Relationship Id="rId3" Type="http://schemas.openxmlformats.org/officeDocument/2006/relationships/tags" Target="../tags/tag84.xml"/><Relationship Id="rId4" Type="http://schemas.openxmlformats.org/officeDocument/2006/relationships/tags" Target="../tags/tag85.xml"/><Relationship Id="rId5" Type="http://schemas.openxmlformats.org/officeDocument/2006/relationships/tags" Target="../tags/tag86.xml"/><Relationship Id="rId6" Type="http://schemas.openxmlformats.org/officeDocument/2006/relationships/tags" Target="../tags/tag87.xml"/><Relationship Id="rId7" Type="http://schemas.openxmlformats.org/officeDocument/2006/relationships/tags" Target="../tags/tag88.xml"/><Relationship Id="rId8"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smtClean="0"/>
              <a:t>A Processor</a:t>
            </a:r>
            <a:endParaRPr lang="en-US" dirty="0"/>
          </a:p>
        </p:txBody>
      </p:sp>
      <p:sp>
        <p:nvSpPr>
          <p:cNvPr id="3" name="Subtitle 2"/>
          <p:cNvSpPr>
            <a:spLocks noGrp="1"/>
          </p:cNvSpPr>
          <p:nvPr>
            <p:ph type="body" sz="quarter" idx="13"/>
            <p:custDataLst>
              <p:tags r:id="rId2"/>
            </p:custDataLst>
          </p:nvPr>
        </p:nvSpPr>
        <p:spPr/>
        <p:txBody>
          <a:bodyPr/>
          <a:lstStyle/>
          <a:p>
            <a:r>
              <a:rPr lang="en-US" smtClean="0"/>
              <a:t>See: P&amp;H Chapter 2.16-20, 4.1-3</a:t>
            </a:r>
            <a:endParaRPr lang="en-US" dirty="0"/>
          </a:p>
        </p:txBody>
      </p:sp>
      <p:sp>
        <p:nvSpPr>
          <p:cNvPr id="5123" name="Comment 3"/>
          <p:cNvSpPr>
            <a:spLocks noRot="1" noChangeAspect="1" noEditPoints="1" noChangeArrowheads="1" noChangeShapeType="1" noTextEdit="1"/>
          </p:cNvSpPr>
          <p:nvPr>
            <p:custDataLst>
              <p:tags r:id="rId3"/>
            </p:custDataLst>
          </p:nvPr>
        </p:nvSpPr>
        <p:spPr bwMode="auto">
          <a:xfrm>
            <a:off x="-4198938" y="29992638"/>
            <a:ext cx="0" cy="0"/>
          </a:xfrm>
          <a:custGeom>
            <a:avLst/>
            <a:gdLst>
              <a:gd name="T0" fmla="+- 0 -186 -186"/>
              <a:gd name="T1" fmla="*/ T0 w 1"/>
              <a:gd name="T2" fmla="+- 0 1328 1328"/>
              <a:gd name="T3" fmla="*/ 1328 h 1"/>
              <a:gd name="T4" fmla="+- 0 -186 -186"/>
              <a:gd name="T5" fmla="*/ T4 w 1"/>
              <a:gd name="T6" fmla="+- 0 1328 1328"/>
              <a:gd name="T7" fmla="*/ 1328 h 1"/>
            </a:gdLst>
            <a:ahLst/>
            <a:cxnLst>
              <a:cxn ang="0">
                <a:pos x="T1" y="T3"/>
              </a:cxn>
              <a:cxn ang="0">
                <a:pos x="T5" y="T7"/>
              </a:cxn>
            </a:cxnLst>
            <a:rect l="0" t="0" r="r" b="b"/>
            <a:pathLst>
              <a:path w="1" h="1" extrusionOk="0">
                <a:moveTo>
                  <a:pt x="0" y="0"/>
                </a:moveTo>
                <a:lnTo>
                  <a:pt x="0" y="0"/>
                </a:ln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custDataLst>
              <p:tags r:id="rId1"/>
            </p:custDataLst>
          </p:nvPr>
        </p:nvSpPr>
        <p:spPr/>
        <p:txBody>
          <a:bodyPr>
            <a:noAutofit/>
          </a:bodyPr>
          <a:lstStyle/>
          <a:p>
            <a:r>
              <a:rPr lang="en-US"/>
              <a:t>Instruction Usage</a:t>
            </a:r>
          </a:p>
        </p:txBody>
      </p:sp>
      <p:sp>
        <p:nvSpPr>
          <p:cNvPr id="2034691" name="Rectangle 3"/>
          <p:cNvSpPr>
            <a:spLocks noGrp="1" noChangeArrowheads="1"/>
          </p:cNvSpPr>
          <p:nvPr>
            <p:ph idx="1"/>
            <p:custDataLst>
              <p:tags r:id="rId2"/>
            </p:custDataLst>
          </p:nvPr>
        </p:nvSpPr>
        <p:spPr>
          <a:xfrm>
            <a:off x="228600" y="609600"/>
            <a:ext cx="4343400" cy="3810000"/>
          </a:xfrm>
        </p:spPr>
        <p:txBody>
          <a:bodyPr>
            <a:noAutofit/>
          </a:bodyPr>
          <a:lstStyle/>
          <a:p>
            <a:r>
              <a:rPr lang="en-US" dirty="0" smtClean="0"/>
              <a:t>Basic CPU execution loop</a:t>
            </a:r>
            <a:endParaRPr lang="en-US" dirty="0"/>
          </a:p>
          <a:p>
            <a:pPr marL="687388" lvl="1" indent="-514350">
              <a:buFont typeface="+mj-lt"/>
              <a:buAutoNum type="arabicPeriod"/>
            </a:pPr>
            <a:r>
              <a:rPr lang="en-US" dirty="0" smtClean="0"/>
              <a:t>fetch one instruction</a:t>
            </a:r>
          </a:p>
          <a:p>
            <a:pPr marL="687388" lvl="1" indent="-514350">
              <a:buFont typeface="+mj-lt"/>
              <a:buAutoNum type="arabicPeriod"/>
            </a:pPr>
            <a:r>
              <a:rPr lang="en-US" dirty="0" smtClean="0"/>
              <a:t>increment PC</a:t>
            </a:r>
            <a:endParaRPr lang="en-US" dirty="0"/>
          </a:p>
          <a:p>
            <a:pPr marL="687388" lvl="1" indent="-514350">
              <a:buFont typeface="+mj-lt"/>
              <a:buAutoNum type="arabicPeriod"/>
            </a:pPr>
            <a:r>
              <a:rPr lang="en-US" dirty="0" smtClean="0"/>
              <a:t>decode </a:t>
            </a:r>
          </a:p>
          <a:p>
            <a:pPr marL="687388" lvl="1" indent="-514350">
              <a:buFont typeface="+mj-lt"/>
              <a:buAutoNum type="arabicPeriod"/>
            </a:pPr>
            <a:r>
              <a:rPr lang="en-US" dirty="0" smtClean="0"/>
              <a:t>execute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p:cNvSpPr>
            <a:spLocks noGrp="1" noChangeArrowheads="1"/>
          </p:cNvSpPr>
          <p:nvPr>
            <p:ph type="title"/>
            <p:custDataLst>
              <p:tags r:id="rId1"/>
            </p:custDataLst>
          </p:nvPr>
        </p:nvSpPr>
        <p:spPr/>
        <p:txBody>
          <a:bodyPr>
            <a:noAutofit/>
          </a:bodyPr>
          <a:lstStyle/>
          <a:p>
            <a:r>
              <a:rPr lang="en-US"/>
              <a:t>Instruction Fetch</a:t>
            </a:r>
          </a:p>
        </p:txBody>
      </p:sp>
      <p:sp>
        <p:nvSpPr>
          <p:cNvPr id="2044931" name="Rectangle 3"/>
          <p:cNvSpPr>
            <a:spLocks noGrp="1" noChangeArrowheads="1"/>
          </p:cNvSpPr>
          <p:nvPr>
            <p:ph idx="1"/>
            <p:custDataLst>
              <p:tags r:id="rId2"/>
            </p:custDataLst>
          </p:nvPr>
        </p:nvSpPr>
        <p:spPr>
          <a:xfrm>
            <a:off x="228600" y="609598"/>
            <a:ext cx="8686800" cy="1752600"/>
          </a:xfrm>
        </p:spPr>
        <p:txBody>
          <a:bodyPr>
            <a:noAutofit/>
          </a:bodyPr>
          <a:lstStyle/>
          <a:p>
            <a:r>
              <a:rPr lang="en-US" sz="2800" dirty="0" smtClean="0"/>
              <a:t>Instruction Fetch Circuit</a:t>
            </a:r>
          </a:p>
          <a:p>
            <a:pPr lvl="1"/>
            <a:r>
              <a:rPr lang="en-US" sz="2400" dirty="0" smtClean="0"/>
              <a:t>Fetch instruction from memory</a:t>
            </a:r>
          </a:p>
          <a:p>
            <a:pPr lvl="1"/>
            <a:r>
              <a:rPr lang="en-US" sz="2400" dirty="0" smtClean="0"/>
              <a:t>Calculate </a:t>
            </a:r>
            <a:r>
              <a:rPr lang="en-US" sz="2400" dirty="0"/>
              <a:t>address of next instruction</a:t>
            </a:r>
          </a:p>
          <a:p>
            <a:pPr lvl="1"/>
            <a:r>
              <a:rPr lang="en-US" sz="2400" dirty="0" smtClean="0"/>
              <a:t>Repeat</a:t>
            </a:r>
            <a:endParaRPr lang="en-US" sz="2400" dirty="0"/>
          </a:p>
        </p:txBody>
      </p:sp>
      <p:sp>
        <p:nvSpPr>
          <p:cNvPr id="2044933" name="Text Box 5"/>
          <p:cNvSpPr txBox="1">
            <a:spLocks noChangeArrowheads="1"/>
          </p:cNvSpPr>
          <p:nvPr>
            <p:custDataLst>
              <p:tags r:id="rId3"/>
            </p:custDataLst>
          </p:nvPr>
        </p:nvSpPr>
        <p:spPr bwMode="auto">
          <a:xfrm>
            <a:off x="1219200" y="2514598"/>
            <a:ext cx="1524000" cy="949234"/>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Program</a:t>
            </a:r>
            <a:br>
              <a:rPr lang="en-US" sz="2400" dirty="0" smtClean="0">
                <a:solidFill>
                  <a:srgbClr val="FFFFFF"/>
                </a:solidFill>
                <a:latin typeface="Calibri"/>
              </a:rPr>
            </a:br>
            <a:r>
              <a:rPr lang="en-US" sz="2400" dirty="0" smtClean="0">
                <a:solidFill>
                  <a:srgbClr val="FFFFFF"/>
                </a:solidFill>
                <a:latin typeface="Calibri"/>
              </a:rPr>
              <a:t>Memory</a:t>
            </a:r>
            <a:endParaRPr lang="en-US" sz="2400" dirty="0">
              <a:solidFill>
                <a:srgbClr val="FFFFFF"/>
              </a:solidFill>
              <a:latin typeface="Calibri"/>
            </a:endParaRPr>
          </a:p>
        </p:txBody>
      </p:sp>
      <p:sp>
        <p:nvSpPr>
          <p:cNvPr id="2044934" name="Line 6"/>
          <p:cNvSpPr>
            <a:spLocks noChangeShapeType="1"/>
          </p:cNvSpPr>
          <p:nvPr>
            <p:custDataLst>
              <p:tags r:id="rId4"/>
            </p:custDataLst>
          </p:nvPr>
        </p:nvSpPr>
        <p:spPr bwMode="auto">
          <a:xfrm flipH="1">
            <a:off x="2819400" y="2895598"/>
            <a:ext cx="533400" cy="0"/>
          </a:xfrm>
          <a:prstGeom prst="line">
            <a:avLst/>
          </a:prstGeom>
          <a:noFill/>
          <a:ln w="25400">
            <a:solidFill>
              <a:srgbClr val="FFFFFF"/>
            </a:solidFill>
            <a:round/>
            <a:headEnd type="arrow" w="med" len="med"/>
            <a:tailEnd type="none" w="med" len="med"/>
          </a:ln>
          <a:effectLst/>
        </p:spPr>
        <p:txBody>
          <a:bodyPr wrap="square" anchor="ctr">
            <a:spAutoFit/>
          </a:bodyPr>
          <a:lstStyle/>
          <a:p>
            <a:endParaRPr lang="en-US"/>
          </a:p>
        </p:txBody>
      </p:sp>
      <p:sp>
        <p:nvSpPr>
          <p:cNvPr id="2044935" name="Text Box 7"/>
          <p:cNvSpPr txBox="1">
            <a:spLocks noChangeArrowheads="1"/>
          </p:cNvSpPr>
          <p:nvPr>
            <p:custDataLst>
              <p:tags r:id="rId5"/>
            </p:custDataLst>
          </p:nvPr>
        </p:nvSpPr>
        <p:spPr bwMode="auto">
          <a:xfrm>
            <a:off x="3212418" y="2590798"/>
            <a:ext cx="794578"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 inst</a:t>
            </a:r>
          </a:p>
        </p:txBody>
      </p:sp>
      <p:sp>
        <p:nvSpPr>
          <p:cNvPr id="2044936" name="Line 8"/>
          <p:cNvSpPr>
            <a:spLocks noChangeShapeType="1"/>
          </p:cNvSpPr>
          <p:nvPr>
            <p:custDataLst>
              <p:tags r:id="rId6"/>
            </p:custDataLst>
          </p:nvPr>
        </p:nvSpPr>
        <p:spPr bwMode="auto">
          <a:xfrm>
            <a:off x="1477963" y="3559173"/>
            <a:ext cx="0" cy="1219200"/>
          </a:xfrm>
          <a:prstGeom prst="line">
            <a:avLst/>
          </a:prstGeom>
          <a:noFill/>
          <a:ln w="25400">
            <a:solidFill>
              <a:schemeClr val="accent1"/>
            </a:solidFill>
            <a:round/>
            <a:headEnd type="arrow" w="med" len="med"/>
            <a:tailEnd type="none" w="med" len="med"/>
          </a:ln>
          <a:effectLst/>
        </p:spPr>
        <p:txBody>
          <a:bodyPr anchor="ctr">
            <a:spAutoFit/>
          </a:bodyPr>
          <a:lstStyle/>
          <a:p>
            <a:endParaRPr lang="en-US"/>
          </a:p>
        </p:txBody>
      </p:sp>
      <p:sp>
        <p:nvSpPr>
          <p:cNvPr id="2044937" name="Line 9"/>
          <p:cNvSpPr>
            <a:spLocks noChangeShapeType="1"/>
          </p:cNvSpPr>
          <p:nvPr>
            <p:custDataLst>
              <p:tags r:id="rId7"/>
            </p:custDataLst>
          </p:nvPr>
        </p:nvSpPr>
        <p:spPr bwMode="auto">
          <a:xfrm flipV="1">
            <a:off x="1401763" y="3754122"/>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4938" name="Text Box 10"/>
          <p:cNvSpPr txBox="1">
            <a:spLocks noChangeArrowheads="1"/>
          </p:cNvSpPr>
          <p:nvPr>
            <p:custDataLst>
              <p:tags r:id="rId8"/>
            </p:custDataLst>
          </p:nvPr>
        </p:nvSpPr>
        <p:spPr bwMode="auto">
          <a:xfrm>
            <a:off x="1498352" y="3657598"/>
            <a:ext cx="444353"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32</a:t>
            </a:r>
          </a:p>
        </p:txBody>
      </p:sp>
      <p:sp>
        <p:nvSpPr>
          <p:cNvPr id="2044939" name="Text Box 11"/>
          <p:cNvSpPr txBox="1">
            <a:spLocks noChangeArrowheads="1"/>
          </p:cNvSpPr>
          <p:nvPr>
            <p:custDataLst>
              <p:tags r:id="rId9"/>
            </p:custDataLst>
          </p:nvPr>
        </p:nvSpPr>
        <p:spPr bwMode="auto">
          <a:xfrm>
            <a:off x="966788" y="4778373"/>
            <a:ext cx="1044575" cy="394275"/>
          </a:xfrm>
          <a:prstGeom prst="rect">
            <a:avLst/>
          </a:prstGeom>
          <a:noFill/>
          <a:ln w="25400" algn="ctr">
            <a:solidFill>
              <a:schemeClr val="bg1"/>
            </a:solidFill>
            <a:miter lim="800000"/>
            <a:headEnd/>
            <a:tailEnd/>
          </a:ln>
          <a:effectLst/>
        </p:spPr>
        <p:txBody>
          <a:bodyPr wrap="none" lIns="0" tIns="0" rIns="0" bIns="0" anchor="ctr">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2044940" name="Line 12"/>
          <p:cNvSpPr>
            <a:spLocks noChangeShapeType="1"/>
          </p:cNvSpPr>
          <p:nvPr>
            <p:custDataLst>
              <p:tags r:id="rId10"/>
            </p:custDataLst>
          </p:nvPr>
        </p:nvSpPr>
        <p:spPr bwMode="auto">
          <a:xfrm>
            <a:off x="2358199" y="3581398"/>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4941" name="Line 13"/>
          <p:cNvSpPr>
            <a:spLocks noChangeShapeType="1"/>
          </p:cNvSpPr>
          <p:nvPr>
            <p:custDataLst>
              <p:tags r:id="rId11"/>
            </p:custDataLst>
          </p:nvPr>
        </p:nvSpPr>
        <p:spPr bwMode="auto">
          <a:xfrm flipV="1">
            <a:off x="2281999" y="3809998"/>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4942" name="Text Box 14"/>
          <p:cNvSpPr txBox="1">
            <a:spLocks noChangeArrowheads="1"/>
          </p:cNvSpPr>
          <p:nvPr>
            <p:custDataLst>
              <p:tags r:id="rId12"/>
            </p:custDataLst>
          </p:nvPr>
        </p:nvSpPr>
        <p:spPr bwMode="auto">
          <a:xfrm>
            <a:off x="2349376" y="3657598"/>
            <a:ext cx="314510"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2</a:t>
            </a:r>
          </a:p>
        </p:txBody>
      </p:sp>
      <p:sp>
        <p:nvSpPr>
          <p:cNvPr id="2044943" name="Text Box 15"/>
          <p:cNvSpPr txBox="1">
            <a:spLocks noChangeArrowheads="1"/>
          </p:cNvSpPr>
          <p:nvPr>
            <p:custDataLst>
              <p:tags r:id="rId13"/>
            </p:custDataLst>
          </p:nvPr>
        </p:nvSpPr>
        <p:spPr bwMode="auto">
          <a:xfrm>
            <a:off x="2057400" y="3949123"/>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00</a:t>
            </a:r>
          </a:p>
        </p:txBody>
      </p:sp>
      <p:sp>
        <p:nvSpPr>
          <p:cNvPr id="2044944" name="Line 16"/>
          <p:cNvSpPr>
            <a:spLocks noChangeShapeType="1"/>
          </p:cNvSpPr>
          <p:nvPr>
            <p:custDataLst>
              <p:tags r:id="rId14"/>
            </p:custDataLst>
          </p:nvPr>
        </p:nvSpPr>
        <p:spPr bwMode="auto">
          <a:xfrm>
            <a:off x="1477963" y="4549773"/>
            <a:ext cx="1646237" cy="22225"/>
          </a:xfrm>
          <a:prstGeom prst="line">
            <a:avLst/>
          </a:prstGeom>
          <a:noFill/>
          <a:ln w="25400">
            <a:solidFill>
              <a:schemeClr val="accent1"/>
            </a:solidFill>
            <a:round/>
            <a:headEnd type="oval"/>
            <a:tailEnd type="arrow"/>
          </a:ln>
          <a:effectLst/>
        </p:spPr>
        <p:txBody>
          <a:bodyPr wrap="square" anchor="ctr">
            <a:spAutoFit/>
          </a:bodyPr>
          <a:lstStyle/>
          <a:p>
            <a:endParaRPr lang="en-US"/>
          </a:p>
        </p:txBody>
      </p:sp>
      <p:sp>
        <p:nvSpPr>
          <p:cNvPr id="2044946" name="Line 18"/>
          <p:cNvSpPr>
            <a:spLocks noChangeShapeType="1"/>
          </p:cNvSpPr>
          <p:nvPr>
            <p:custDataLst>
              <p:tags r:id="rId15"/>
            </p:custDataLst>
          </p:nvPr>
        </p:nvSpPr>
        <p:spPr bwMode="auto">
          <a:xfrm>
            <a:off x="3733800" y="4571998"/>
            <a:ext cx="228600" cy="0"/>
          </a:xfrm>
          <a:prstGeom prst="line">
            <a:avLst/>
          </a:prstGeom>
          <a:noFill/>
          <a:ln w="25400">
            <a:solidFill>
              <a:schemeClr val="accent1"/>
            </a:solidFill>
            <a:round/>
            <a:headEnd type="none" w="med" len="med"/>
            <a:tailEnd type="none" w="med" len="med"/>
          </a:ln>
          <a:effectLst/>
        </p:spPr>
        <p:txBody>
          <a:bodyPr wrap="square" anchor="ctr">
            <a:spAutoFit/>
          </a:bodyPr>
          <a:lstStyle/>
          <a:p>
            <a:endParaRPr lang="en-US"/>
          </a:p>
        </p:txBody>
      </p:sp>
      <p:sp>
        <p:nvSpPr>
          <p:cNvPr id="2044947" name="Line 19"/>
          <p:cNvSpPr>
            <a:spLocks noChangeShapeType="1"/>
          </p:cNvSpPr>
          <p:nvPr>
            <p:custDataLst>
              <p:tags r:id="rId16"/>
            </p:custDataLst>
          </p:nvPr>
        </p:nvSpPr>
        <p:spPr bwMode="auto">
          <a:xfrm>
            <a:off x="3962400" y="4571998"/>
            <a:ext cx="0" cy="1371600"/>
          </a:xfrm>
          <a:prstGeom prst="line">
            <a:avLst/>
          </a:prstGeom>
          <a:noFill/>
          <a:ln w="25400">
            <a:solidFill>
              <a:schemeClr val="accent1"/>
            </a:solidFill>
            <a:round/>
            <a:headEnd/>
            <a:tailEnd/>
          </a:ln>
          <a:effectLst/>
        </p:spPr>
        <p:txBody>
          <a:bodyPr wrap="square" anchor="ctr">
            <a:spAutoFit/>
          </a:bodyPr>
          <a:lstStyle/>
          <a:p>
            <a:endParaRPr lang="en-US"/>
          </a:p>
        </p:txBody>
      </p:sp>
      <p:sp>
        <p:nvSpPr>
          <p:cNvPr id="2044948" name="Line 20"/>
          <p:cNvSpPr>
            <a:spLocks noChangeShapeType="1"/>
          </p:cNvSpPr>
          <p:nvPr>
            <p:custDataLst>
              <p:tags r:id="rId17"/>
            </p:custDataLst>
          </p:nvPr>
        </p:nvSpPr>
        <p:spPr bwMode="auto">
          <a:xfrm>
            <a:off x="1447800" y="5943598"/>
            <a:ext cx="2514599" cy="2"/>
          </a:xfrm>
          <a:prstGeom prst="line">
            <a:avLst/>
          </a:prstGeom>
          <a:noFill/>
          <a:ln w="25400">
            <a:solidFill>
              <a:schemeClr val="accent1"/>
            </a:solidFill>
            <a:round/>
            <a:headEnd/>
            <a:tailEnd/>
          </a:ln>
          <a:effectLst/>
        </p:spPr>
        <p:txBody>
          <a:bodyPr wrap="square" anchor="ctr">
            <a:spAutoFit/>
          </a:bodyPr>
          <a:lstStyle/>
          <a:p>
            <a:endParaRPr lang="en-US"/>
          </a:p>
        </p:txBody>
      </p:sp>
      <p:sp>
        <p:nvSpPr>
          <p:cNvPr id="2044949" name="Line 21"/>
          <p:cNvSpPr>
            <a:spLocks noChangeShapeType="1"/>
          </p:cNvSpPr>
          <p:nvPr>
            <p:custDataLst>
              <p:tags r:id="rId18"/>
            </p:custDataLst>
          </p:nvPr>
        </p:nvSpPr>
        <p:spPr bwMode="auto">
          <a:xfrm flipH="1">
            <a:off x="1447800" y="5181598"/>
            <a:ext cx="1" cy="762000"/>
          </a:xfrm>
          <a:prstGeom prst="line">
            <a:avLst/>
          </a:prstGeom>
          <a:noFill/>
          <a:ln w="25400">
            <a:solidFill>
              <a:schemeClr val="accent1"/>
            </a:solidFill>
            <a:round/>
            <a:headEnd type="arrow" w="med" len="med"/>
            <a:tailEnd type="none" w="med" len="med"/>
          </a:ln>
          <a:effectLst/>
        </p:spPr>
        <p:txBody>
          <a:bodyPr wrap="square" anchor="ctr">
            <a:spAutoFit/>
          </a:bodyPr>
          <a:lstStyle/>
          <a:p>
            <a:endParaRPr lang="en-US"/>
          </a:p>
        </p:txBody>
      </p:sp>
      <p:sp>
        <p:nvSpPr>
          <p:cNvPr id="2044932" name="Rectangle 4"/>
          <p:cNvSpPr>
            <a:spLocks noChangeArrowheads="1"/>
          </p:cNvSpPr>
          <p:nvPr>
            <p:custDataLst>
              <p:tags r:id="rId19"/>
            </p:custDataLst>
          </p:nvPr>
        </p:nvSpPr>
        <p:spPr bwMode="auto">
          <a:xfrm>
            <a:off x="1142999" y="2438398"/>
            <a:ext cx="1676401" cy="1143000"/>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3" name="Text Box 10"/>
          <p:cNvSpPr txBox="1">
            <a:spLocks noChangeArrowheads="1"/>
          </p:cNvSpPr>
          <p:nvPr>
            <p:custDataLst>
              <p:tags r:id="rId20"/>
            </p:custDataLst>
          </p:nvPr>
        </p:nvSpPr>
        <p:spPr bwMode="auto">
          <a:xfrm>
            <a:off x="2793752" y="2895598"/>
            <a:ext cx="444353"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32</a:t>
            </a:r>
          </a:p>
        </p:txBody>
      </p:sp>
      <p:sp>
        <p:nvSpPr>
          <p:cNvPr id="24" name="Line 9"/>
          <p:cNvSpPr>
            <a:spLocks noChangeShapeType="1"/>
          </p:cNvSpPr>
          <p:nvPr>
            <p:custDataLst>
              <p:tags r:id="rId21"/>
            </p:custDataLst>
          </p:nvPr>
        </p:nvSpPr>
        <p:spPr bwMode="auto">
          <a:xfrm flipV="1">
            <a:off x="2971800" y="2819398"/>
            <a:ext cx="76200"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5" name="Freeform 24"/>
          <p:cNvSpPr/>
          <p:nvPr>
            <p:custDataLst>
              <p:tags r:id="rId22"/>
            </p:custDataLst>
          </p:nvPr>
        </p:nvSpPr>
        <p:spPr>
          <a:xfrm>
            <a:off x="3200400" y="4190998"/>
            <a:ext cx="533400" cy="762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1"/>
          <p:cNvSpPr txBox="1">
            <a:spLocks noChangeArrowheads="1"/>
          </p:cNvSpPr>
          <p:nvPr>
            <p:custDataLst>
              <p:tags r:id="rId23"/>
            </p:custDataLst>
          </p:nvPr>
        </p:nvSpPr>
        <p:spPr bwMode="auto">
          <a:xfrm>
            <a:off x="3200400" y="4343398"/>
            <a:ext cx="609600" cy="592150"/>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+4</a:t>
            </a:r>
            <a:endParaRPr lang="en-US" sz="2800" dirty="0">
              <a:solidFill>
                <a:srgbClr val="FFFFFF"/>
              </a:solidFill>
              <a:latin typeface="Consolas" pitchFamily="49"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49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49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49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49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49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49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49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49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49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49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49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49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49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49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449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449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449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33"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a:t>Arithmetic Instructions</a:t>
            </a:r>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3731769508"/>
              </p:ext>
            </p:extLst>
          </p:nvPr>
        </p:nvGraphicFramePr>
        <p:xfrm>
          <a:off x="914400" y="103632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773052781"/>
              </p:ext>
            </p:extLst>
          </p:nvPr>
        </p:nvGraphicFramePr>
        <p:xfrm>
          <a:off x="609600" y="2514600"/>
          <a:ext cx="7772400" cy="2743200"/>
        </p:xfrm>
        <a:graphic>
          <a:graphicData uri="http://schemas.openxmlformats.org/drawingml/2006/table">
            <a:tbl>
              <a:tblPr firstRow="1" bandRow="1">
                <a:tableStyleId>{5C22544A-7EE6-4342-B048-85BDC9FD1C3A}</a:tableStyleId>
              </a:tblPr>
              <a:tblGrid>
                <a:gridCol w="919316"/>
                <a:gridCol w="1138084"/>
                <a:gridCol w="2455606"/>
                <a:gridCol w="3259394"/>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ADDU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SUBU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0x25</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XOR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dirty="0" smtClean="0">
                          <a:solidFill>
                            <a:schemeClr val="bg1"/>
                          </a:solidFill>
                          <a:sym typeface="Symbo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0x27</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NOR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 )</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579120"/>
            <a:ext cx="6494085" cy="523220"/>
          </a:xfrm>
          <a:prstGeom prst="rect">
            <a:avLst/>
          </a:prstGeom>
        </p:spPr>
        <p:txBody>
          <a:bodyPr wrap="none">
            <a:spAutoFit/>
          </a:bodyPr>
          <a:lstStyle/>
          <a:p>
            <a:r>
              <a:rPr lang="en-US" sz="2800" dirty="0" smtClean="0">
                <a:solidFill>
                  <a:schemeClr val="accent1"/>
                </a:solidFill>
                <a:latin typeface="Consolas" pitchFamily="49" charset="0"/>
              </a:rPr>
              <a:t>000000</a:t>
            </a:r>
            <a:r>
              <a:rPr lang="en-US" sz="2800" dirty="0" smtClean="0">
                <a:solidFill>
                  <a:srgbClr val="FFFFFF"/>
                </a:solidFill>
                <a:latin typeface="Consolas" pitchFamily="49" charset="0"/>
              </a:rPr>
              <a:t>01000001100010000</a:t>
            </a:r>
            <a:r>
              <a:rPr lang="en-US" sz="2800" dirty="0" smtClean="0">
                <a:solidFill>
                  <a:schemeClr val="bg1"/>
                </a:solidFill>
                <a:latin typeface="Consolas" pitchFamily="49" charset="0"/>
              </a:rPr>
              <a:t>000</a:t>
            </a:r>
            <a:r>
              <a:rPr lang="en-US" sz="2800" dirty="0" smtClean="0">
                <a:solidFill>
                  <a:srgbClr val="FFFF00"/>
                </a:solidFill>
                <a:latin typeface="Consolas" pitchFamily="49" charset="0"/>
              </a:rPr>
              <a:t>100110</a:t>
            </a:r>
            <a:endParaRPr lang="en-US" sz="2800" dirty="0">
              <a:solidFill>
                <a:srgbClr val="FFFF00"/>
              </a:solidFill>
            </a:endParaRPr>
          </a:p>
        </p:txBody>
      </p:sp>
      <p:sp>
        <p:nvSpPr>
          <p:cNvPr id="8" name="Rounded Rectangular Callout 7"/>
          <p:cNvSpPr/>
          <p:nvPr>
            <p:custDataLst>
              <p:tags r:id="rId5"/>
            </p:custDataLst>
          </p:nvPr>
        </p:nvSpPr>
        <p:spPr>
          <a:xfrm>
            <a:off x="7924800" y="134112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Arithmetic and Logic</a:t>
            </a:r>
            <a:endParaRPr lang="en-US" dirty="0"/>
          </a:p>
        </p:txBody>
      </p:sp>
      <p:sp>
        <p:nvSpPr>
          <p:cNvPr id="2249753" name="Line 25"/>
          <p:cNvSpPr>
            <a:spLocks noChangeShapeType="1"/>
          </p:cNvSpPr>
          <p:nvPr>
            <p:custDataLst>
              <p:tags r:id="rId2"/>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905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990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1"/>
            </p:custDataLst>
          </p:nvPr>
        </p:nvSpPr>
        <p:spPr bwMode="auto">
          <a:xfrm>
            <a:off x="2590800" y="3276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0" name="Line 45"/>
          <p:cNvSpPr>
            <a:spLocks noChangeShapeType="1"/>
          </p:cNvSpPr>
          <p:nvPr>
            <p:custDataLst>
              <p:tags r:id="rId22"/>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3"/>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4"/>
            </p:custDataLst>
          </p:nvPr>
        </p:nvSpPr>
        <p:spPr bwMode="auto">
          <a:xfrm>
            <a:off x="2590799"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5"/>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6"/>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7"/>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8"/>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9"/>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30"/>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1"/>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2"/>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3"/>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4"/>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5"/>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6"/>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7"/>
            </p:custDataLst>
          </p:nvPr>
        </p:nvGrpSpPr>
        <p:grpSpPr>
          <a:xfrm>
            <a:off x="914400" y="2514600"/>
            <a:ext cx="304800" cy="304800"/>
            <a:chOff x="990600" y="2971800"/>
            <a:chExt cx="304800" cy="304800"/>
          </a:xfrm>
        </p:grpSpPr>
        <p:sp>
          <p:nvSpPr>
            <p:cNvPr id="61" name="Freeform 60"/>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8"/>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9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97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97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97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97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9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97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97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97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97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53" grpId="0" animBg="1"/>
      <p:bldP spid="2249754" grpId="0" animBg="1"/>
      <p:bldP spid="2249755" grpId="0" animBg="1"/>
      <p:bldP spid="2249756" grpId="0" animBg="1"/>
      <p:bldP spid="2249757" grpId="0"/>
      <p:bldP spid="2249758" grpId="0" animBg="1"/>
      <p:bldP spid="2249762" grpId="0" animBg="1"/>
      <p:bldP spid="2249771" grpId="0" animBg="1"/>
      <p:bldP spid="2249772" grpId="0" animBg="1"/>
      <p:bldP spid="2249775" grpId="0" animBg="1"/>
      <p:bldP spid="2249776" grpId="0" animBg="1"/>
      <p:bldP spid="2249777" grpId="0" animBg="1"/>
      <p:bldP spid="2249779" grpId="0" animBg="1"/>
      <p:bldP spid="2249780" grpId="0"/>
      <p:bldP spid="71" grpId="0" animBg="1"/>
      <p:bldP spid="113" grpId="0" animBg="1"/>
      <p:bldP spid="114" grpId="0" animBg="1"/>
      <p:bldP spid="115" grpId="0"/>
      <p:bldP spid="116" grpId="0"/>
      <p:bldP spid="117" grpId="0" animBg="1"/>
      <p:bldP spid="130" grpId="0" animBg="1"/>
      <p:bldP spid="151" grpId="0" animBg="1"/>
      <p:bldP spid="176" grpId="0" animBg="1"/>
      <p:bldP spid="53" grpId="0" animBg="1"/>
      <p:bldP spid="46"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Example Programs</a:t>
            </a:r>
            <a:endParaRPr lang="en-US" dirty="0"/>
          </a:p>
        </p:txBody>
      </p:sp>
      <p:sp>
        <p:nvSpPr>
          <p:cNvPr id="3" name="Content Placeholder 2"/>
          <p:cNvSpPr>
            <a:spLocks noGrp="1"/>
          </p:cNvSpPr>
          <p:nvPr>
            <p:ph idx="1"/>
            <p:custDataLst>
              <p:tags r:id="rId2"/>
            </p:custDataLst>
          </p:nvPr>
        </p:nvSpPr>
        <p:spPr>
          <a:xfrm>
            <a:off x="228600" y="1066800"/>
            <a:ext cx="8686800" cy="5791200"/>
          </a:xfrm>
        </p:spPr>
        <p:txBody>
          <a:bodyPr/>
          <a:lstStyle/>
          <a:p>
            <a:r>
              <a:rPr lang="en-US" dirty="0" smtClean="0"/>
              <a:t>r4 = (r1 + r2) | r3</a:t>
            </a:r>
          </a:p>
          <a:p>
            <a:endParaRPr lang="en-US" dirty="0" smtClean="0"/>
          </a:p>
          <a:p>
            <a:r>
              <a:rPr lang="en-US" dirty="0" smtClean="0"/>
              <a:t>r8 = 4*r3 + r4 – 1</a:t>
            </a:r>
          </a:p>
          <a:p>
            <a:endParaRPr lang="en-US" dirty="0" smtClean="0"/>
          </a:p>
          <a:p>
            <a:r>
              <a:rPr lang="en-US" dirty="0" smtClean="0"/>
              <a:t>r9 = 9</a:t>
            </a: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3941720831"/>
              </p:ext>
            </p:extLst>
          </p:nvPr>
        </p:nvGraphicFramePr>
        <p:xfrm>
          <a:off x="6553200" y="685800"/>
          <a:ext cx="2362200" cy="2286000"/>
        </p:xfrm>
        <a:graphic>
          <a:graphicData uri="http://schemas.openxmlformats.org/drawingml/2006/table">
            <a:tbl>
              <a:tblPr firstRow="1" bandRow="1">
                <a:tableStyleId>{5C22544A-7EE6-4342-B048-85BDC9FD1C3A}</a:tableStyleId>
              </a:tblPr>
              <a:tblGrid>
                <a:gridCol w="2362200"/>
              </a:tblGrid>
              <a:tr h="370840">
                <a:tc>
                  <a:txBody>
                    <a:bodyPr/>
                    <a:lstStyle/>
                    <a:p>
                      <a:r>
                        <a:rPr lang="en-US" sz="2400" b="0" dirty="0" smtClean="0">
                          <a:solidFill>
                            <a:schemeClr val="bg1"/>
                          </a:solidFill>
                        </a:rPr>
                        <a:t>ADDU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2400" b="0" dirty="0" smtClean="0">
                          <a:solidFill>
                            <a:schemeClr val="bg1"/>
                          </a:solidFill>
                        </a:rPr>
                        <a:t>SUBU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b="0" dirty="0" smtClean="0">
                          <a:solidFill>
                            <a:schemeClr val="bg1"/>
                          </a:solidFill>
                        </a:rPr>
                        <a:t>OR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b="0" dirty="0" smtClean="0">
                          <a:solidFill>
                            <a:schemeClr val="bg1"/>
                          </a:solidFill>
                        </a:rPr>
                        <a:t>XOR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b="0" dirty="0" smtClean="0">
                          <a:solidFill>
                            <a:schemeClr val="bg1"/>
                          </a:solidFill>
                        </a:rPr>
                        <a:t>NOR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custDataLst>
              <p:tags r:id="rId1"/>
            </p:custDataLst>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custDataLst>
              <p:tags r:id="rId2"/>
            </p:custDataLst>
          </p:nvPr>
        </p:nvSpPr>
        <p:spPr>
          <a:xfrm>
            <a:off x="0" y="1295400"/>
            <a:ext cx="9144000" cy="1066800"/>
          </a:xfrm>
          <a:prstGeom prst="rect">
            <a:avLst/>
          </a:prstGeom>
          <a:solidFill>
            <a:schemeClr val="tx1">
              <a:alpha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171" name="Rectangle 3"/>
          <p:cNvSpPr>
            <a:spLocks noGrp="1" noChangeArrowheads="1"/>
          </p:cNvSpPr>
          <p:nvPr>
            <p:ph idx="4294967295"/>
            <p:custDataLst>
              <p:tags r:id="rId3"/>
            </p:custDataLst>
          </p:nvPr>
        </p:nvSpPr>
        <p:spPr>
          <a:xfrm>
            <a:off x="381000" y="1219200"/>
            <a:ext cx="8305800" cy="1066800"/>
          </a:xfrm>
        </p:spPr>
        <p:txBody>
          <a:bodyPr>
            <a:noAutofit/>
          </a:bodyPr>
          <a:lstStyle/>
          <a:p>
            <a:r>
              <a:rPr lang="en-US" dirty="0" smtClean="0">
                <a:solidFill>
                  <a:schemeClr val="accent1"/>
                </a:solidFill>
              </a:rPr>
              <a:t>Instruction fetch + decode + ALU</a:t>
            </a:r>
          </a:p>
          <a:p>
            <a:r>
              <a:rPr lang="en-US" sz="2800" dirty="0" smtClean="0">
                <a:solidFill>
                  <a:schemeClr val="accent1"/>
                </a:solidFill>
              </a:rPr>
              <a:t>= Babbage’s engine</a:t>
            </a:r>
            <a:endParaRPr lang="en-US" sz="2800" dirty="0">
              <a:solidFill>
                <a:schemeClr val="accent1"/>
              </a:solidFill>
            </a:endParaRPr>
          </a:p>
        </p:txBody>
      </p:sp>
      <p:sp>
        <p:nvSpPr>
          <p:cNvPr id="8" name="Rectangle 3"/>
          <p:cNvSpPr txBox="1">
            <a:spLocks noChangeArrowheads="1"/>
          </p:cNvSpPr>
          <p:nvPr>
            <p:custDataLst>
              <p:tags r:id="rId4"/>
            </p:custDataLst>
          </p:nvPr>
        </p:nvSpPr>
        <p:spPr>
          <a:xfrm>
            <a:off x="3200400" y="1219200"/>
            <a:ext cx="13716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rPr>
              <a:t>+ speed</a:t>
            </a:r>
            <a:endParaRPr kumimoji="0" lang="en-US" sz="2800" b="0" i="0" u="none" strike="noStrike" kern="1200" cap="none" spc="0" normalizeH="0" baseline="0" noProof="0" dirty="0">
              <a:ln>
                <a:noFill/>
              </a:ln>
              <a:solidFill>
                <a:schemeClr val="accent1"/>
              </a:solidFill>
              <a:effectLst/>
              <a:uLnTx/>
              <a:uFillTx/>
              <a:latin typeface="Calibri" pitchFamily="34" charset="0"/>
              <a:ea typeface="+mn-ea"/>
              <a:cs typeface="Arial" pitchFamily="34" charset="0"/>
            </a:endParaRPr>
          </a:p>
        </p:txBody>
      </p:sp>
      <p:sp>
        <p:nvSpPr>
          <p:cNvPr id="9" name="Rectangle 3"/>
          <p:cNvSpPr txBox="1">
            <a:spLocks noChangeArrowheads="1"/>
          </p:cNvSpPr>
          <p:nvPr>
            <p:custDataLst>
              <p:tags r:id="rId5"/>
            </p:custDataLst>
          </p:nvPr>
        </p:nvSpPr>
        <p:spPr>
          <a:xfrm>
            <a:off x="4419600" y="1219200"/>
            <a:ext cx="18288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rPr>
              <a:t>+ reliability</a:t>
            </a:r>
            <a:endParaRPr kumimoji="0" lang="en-US" sz="2800" b="0" i="0" u="none" strike="noStrike" kern="1200" cap="none" spc="0" normalizeH="0" baseline="0" noProof="0" dirty="0">
              <a:ln>
                <a:noFill/>
              </a:ln>
              <a:solidFill>
                <a:schemeClr val="accent1"/>
              </a:solidFill>
              <a:effectLst/>
              <a:uLnTx/>
              <a:uFillTx/>
              <a:latin typeface="Calibri" pitchFamily="34" charset="0"/>
              <a:ea typeface="+mn-ea"/>
              <a:cs typeface="Arial" pitchFamily="34" charset="0"/>
            </a:endParaRPr>
          </a:p>
        </p:txBody>
      </p:sp>
      <p:sp>
        <p:nvSpPr>
          <p:cNvPr id="10" name="Rectangle 3"/>
          <p:cNvSpPr txBox="1">
            <a:spLocks noChangeArrowheads="1"/>
          </p:cNvSpPr>
          <p:nvPr>
            <p:custDataLst>
              <p:tags r:id="rId6"/>
            </p:custDataLst>
          </p:nvPr>
        </p:nvSpPr>
        <p:spPr>
          <a:xfrm>
            <a:off x="6096000" y="1219200"/>
            <a:ext cx="28956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rPr>
              <a:t>–</a:t>
            </a:r>
            <a:r>
              <a:rPr kumimoji="0" lang="en-US" sz="2800" b="0" i="0" u="none" strike="noStrike" kern="1200" cap="none" spc="0" normalizeH="0" noProof="0" dirty="0" smtClean="0">
                <a:ln>
                  <a:noFill/>
                </a:ln>
                <a:solidFill>
                  <a:schemeClr val="accent1"/>
                </a:solidFill>
                <a:effectLst/>
                <a:uLnTx/>
                <a:uFillTx/>
                <a:latin typeface="Calibri" pitchFamily="34" charset="0"/>
                <a:ea typeface="+mn-ea"/>
                <a:cs typeface="Arial" pitchFamily="34" charset="0"/>
              </a:rPr>
              <a:t> hand crank</a:t>
            </a:r>
            <a:endParaRPr kumimoji="0" lang="en-US" sz="2800" b="0" i="0" u="none" strike="noStrike" kern="1200" cap="none" spc="0" normalizeH="0" baseline="0" noProof="0" dirty="0">
              <a:ln>
                <a:noFill/>
              </a:ln>
              <a:solidFill>
                <a:schemeClr val="accent1"/>
              </a:solidFill>
              <a:effectLst/>
              <a:uLnTx/>
              <a:uFillTx/>
              <a:latin typeface="Calibri" pitchFamily="34" charset="0"/>
              <a:ea typeface="+mn-ea"/>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Arithmetic Instructions: Shift</a:t>
            </a:r>
            <a:endParaRPr lang="en-US" dirty="0"/>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3175337134"/>
              </p:ext>
            </p:extLst>
          </p:nvPr>
        </p:nvGraphicFramePr>
        <p:xfrm>
          <a:off x="914400" y="114300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859783941"/>
              </p:ext>
            </p:extLst>
          </p:nvPr>
        </p:nvGraphicFramePr>
        <p:xfrm>
          <a:off x="152400" y="2819400"/>
          <a:ext cx="8839200" cy="1828800"/>
        </p:xfrm>
        <a:graphic>
          <a:graphicData uri="http://schemas.openxmlformats.org/drawingml/2006/table">
            <a:tbl>
              <a:tblPr firstRow="1" bandRow="1">
                <a:tableStyleId>{5C22544A-7EE6-4342-B048-85BDC9FD1C3A}</a:tableStyleId>
              </a:tblPr>
              <a:tblGrid>
                <a:gridCol w="755487"/>
                <a:gridCol w="1057682"/>
                <a:gridCol w="2493108"/>
                <a:gridCol w="453292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SLL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&lt;&lt;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SRL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&gt;&gt;&gt; </a:t>
                      </a:r>
                      <a:r>
                        <a:rPr lang="en-US" sz="2400" dirty="0" err="1" smtClean="0">
                          <a:solidFill>
                            <a:schemeClr val="bg1"/>
                          </a:solidFill>
                        </a:rPr>
                        <a:t>shamt</a:t>
                      </a:r>
                      <a:r>
                        <a:rPr lang="en-US" sz="2400" dirty="0" smtClean="0">
                          <a:solidFill>
                            <a:schemeClr val="bg1"/>
                          </a:solidFill>
                        </a:rPr>
                        <a:t> (zero</a:t>
                      </a:r>
                      <a:r>
                        <a:rPr lang="en-US" sz="2400" baseline="0" dirty="0" smtClean="0">
                          <a:solidFill>
                            <a:schemeClr val="bg1"/>
                          </a:solidFill>
                        </a:rPr>
                        <a:t>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SRA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&gt;&gt;</a:t>
                      </a:r>
                      <a:r>
                        <a:rPr lang="en-US" sz="2400" dirty="0" smtClean="0">
                          <a:solidFill>
                            <a:schemeClr val="bg1"/>
                          </a:solidFill>
                        </a:rPr>
                        <a:t> </a:t>
                      </a:r>
                      <a:r>
                        <a:rPr lang="en-US" sz="2400" dirty="0" err="1" smtClean="0">
                          <a:solidFill>
                            <a:schemeClr val="bg1"/>
                          </a:solidFill>
                        </a:rPr>
                        <a:t>shamt</a:t>
                      </a:r>
                      <a:r>
                        <a:rPr lang="en-US" sz="2400" dirty="0" smtClean="0">
                          <a:solidFill>
                            <a:schemeClr val="bg1"/>
                          </a:solidFill>
                        </a:rPr>
                        <a:t> (sign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685800"/>
            <a:ext cx="6494085" cy="523220"/>
          </a:xfrm>
          <a:prstGeom prst="rect">
            <a:avLst/>
          </a:prstGeom>
        </p:spPr>
        <p:txBody>
          <a:bodyPr wrap="none">
            <a:spAutoFit/>
          </a:bodyPr>
          <a:lstStyle/>
          <a:p>
            <a:r>
              <a:rPr lang="en-US" sz="2800" dirty="0" smtClean="0">
                <a:solidFill>
                  <a:srgbClr val="FFFF00"/>
                </a:solidFill>
                <a:latin typeface="Consolas" pitchFamily="49" charset="0"/>
              </a:rPr>
              <a:t>000000</a:t>
            </a:r>
            <a:r>
              <a:rPr lang="en-US" sz="2800" dirty="0" smtClean="0">
                <a:solidFill>
                  <a:srgbClr val="FFFFFF"/>
                </a:solidFill>
                <a:latin typeface="Consolas" pitchFamily="49" charset="0"/>
              </a:rPr>
              <a:t>00000001000100000</a:t>
            </a:r>
            <a:r>
              <a:rPr lang="en-US" sz="2800" dirty="0" smtClean="0">
                <a:solidFill>
                  <a:schemeClr val="bg1"/>
                </a:solidFill>
                <a:latin typeface="Consolas" pitchFamily="49" charset="0"/>
              </a:rPr>
              <a:t>110</a:t>
            </a:r>
            <a:r>
              <a:rPr lang="en-US" sz="2800" dirty="0" smtClean="0">
                <a:solidFill>
                  <a:srgbClr val="FFFF00"/>
                </a:solidFill>
                <a:latin typeface="Consolas" pitchFamily="49" charset="0"/>
              </a:rPr>
              <a:t>000011</a:t>
            </a:r>
            <a:endParaRPr lang="en-US" sz="2800" dirty="0">
              <a:solidFill>
                <a:srgbClr val="FFFF00"/>
              </a:solidFill>
            </a:endParaRPr>
          </a:p>
        </p:txBody>
      </p:sp>
      <p:sp>
        <p:nvSpPr>
          <p:cNvPr id="6" name="TextBox 5"/>
          <p:cNvSpPr txBox="1"/>
          <p:nvPr>
            <p:custDataLst>
              <p:tags r:id="rId5"/>
            </p:custDataLst>
          </p:nvPr>
        </p:nvSpPr>
        <p:spPr>
          <a:xfrm>
            <a:off x="762000" y="4734580"/>
            <a:ext cx="2174954" cy="523220"/>
          </a:xfrm>
          <a:prstGeom prst="rect">
            <a:avLst/>
          </a:prstGeom>
          <a:noFill/>
        </p:spPr>
        <p:txBody>
          <a:bodyPr wrap="none" rtlCol="0">
            <a:spAutoFit/>
          </a:bodyPr>
          <a:lstStyle/>
          <a:p>
            <a:r>
              <a:rPr lang="en-US" sz="2800" dirty="0" smtClean="0">
                <a:solidFill>
                  <a:schemeClr val="accent1"/>
                </a:solidFill>
              </a:rPr>
              <a:t>ex: r5 = r3 * 8</a:t>
            </a:r>
          </a:p>
        </p:txBody>
      </p:sp>
      <p:sp>
        <p:nvSpPr>
          <p:cNvPr id="8" name="Rounded Rectangular Callout 7"/>
          <p:cNvSpPr/>
          <p:nvPr>
            <p:custDataLst>
              <p:tags r:id="rId6"/>
            </p:custDataLst>
          </p:nvPr>
        </p:nvSpPr>
        <p:spPr>
          <a:xfrm>
            <a:off x="7924800" y="14478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Shift</a:t>
            </a:r>
            <a:endParaRPr lang="en-US" dirty="0"/>
          </a:p>
        </p:txBody>
      </p:sp>
      <p:sp>
        <p:nvSpPr>
          <p:cNvPr id="2249753" name="Line 25"/>
          <p:cNvSpPr>
            <a:spLocks noChangeShapeType="1"/>
          </p:cNvSpPr>
          <p:nvPr>
            <p:custDataLst>
              <p:tags r:id="rId2"/>
            </p:custDataLst>
          </p:nvPr>
        </p:nvSpPr>
        <p:spPr bwMode="auto">
          <a:xfrm flipV="1">
            <a:off x="2743200" y="2489657"/>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89657"/>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89657"/>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89657"/>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327857"/>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3466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848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813257"/>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727657"/>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813257"/>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032457"/>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346657"/>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1"/>
            </p:custDataLst>
          </p:nvPr>
        </p:nvSpPr>
        <p:spPr bwMode="auto">
          <a:xfrm>
            <a:off x="2590800" y="3099258"/>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0" name="Line 45"/>
          <p:cNvSpPr>
            <a:spLocks noChangeShapeType="1"/>
          </p:cNvSpPr>
          <p:nvPr>
            <p:custDataLst>
              <p:tags r:id="rId22"/>
            </p:custDataLst>
          </p:nvPr>
        </p:nvSpPr>
        <p:spPr bwMode="auto">
          <a:xfrm flipV="1">
            <a:off x="6400800" y="2337257"/>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3"/>
            </p:custDataLst>
          </p:nvPr>
        </p:nvSpPr>
        <p:spPr>
          <a:xfrm>
            <a:off x="6019800" y="1041857"/>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4"/>
            </p:custDataLst>
          </p:nvPr>
        </p:nvSpPr>
        <p:spPr bwMode="auto">
          <a:xfrm>
            <a:off x="2590799" y="1118057"/>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5"/>
            </p:custDataLst>
          </p:nvPr>
        </p:nvSpPr>
        <p:spPr bwMode="auto">
          <a:xfrm>
            <a:off x="3810000" y="3327857"/>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6"/>
            </p:custDataLst>
          </p:nvPr>
        </p:nvSpPr>
        <p:spPr bwMode="auto">
          <a:xfrm>
            <a:off x="761998" y="2108657"/>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7"/>
            </p:custDataLst>
          </p:nvPr>
        </p:nvSpPr>
        <p:spPr bwMode="auto">
          <a:xfrm>
            <a:off x="381000" y="2870657"/>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8"/>
            </p:custDataLst>
          </p:nvPr>
        </p:nvSpPr>
        <p:spPr bwMode="auto">
          <a:xfrm flipH="1">
            <a:off x="1295400" y="2489657"/>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9"/>
            </p:custDataLst>
          </p:nvPr>
        </p:nvSpPr>
        <p:spPr bwMode="auto">
          <a:xfrm>
            <a:off x="761998" y="3175455"/>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30"/>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1"/>
            </p:custDataLst>
          </p:nvPr>
        </p:nvSpPr>
        <p:spPr bwMode="auto">
          <a:xfrm flipH="1" flipV="1">
            <a:off x="1219200" y="1575257"/>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2"/>
            </p:custDataLst>
          </p:nvPr>
        </p:nvSpPr>
        <p:spPr bwMode="auto">
          <a:xfrm>
            <a:off x="228600" y="1041857"/>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3"/>
            </p:custDataLst>
          </p:nvPr>
        </p:nvSpPr>
        <p:spPr bwMode="auto">
          <a:xfrm flipH="1" flipV="1">
            <a:off x="1524000" y="1575257"/>
            <a:ext cx="0" cy="24384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4"/>
            </p:custDataLst>
          </p:nvPr>
        </p:nvSpPr>
        <p:spPr bwMode="auto">
          <a:xfrm>
            <a:off x="762000" y="2489657"/>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5"/>
            </p:custDataLst>
          </p:nvPr>
        </p:nvSpPr>
        <p:spPr bwMode="auto">
          <a:xfrm>
            <a:off x="1295400" y="1273533"/>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6"/>
            </p:custDataLst>
          </p:nvPr>
        </p:nvSpPr>
        <p:spPr bwMode="auto">
          <a:xfrm flipH="1">
            <a:off x="1219200" y="2489657"/>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7"/>
            </p:custDataLst>
          </p:nvPr>
        </p:nvGrpSpPr>
        <p:grpSpPr>
          <a:xfrm>
            <a:off x="914400" y="2337257"/>
            <a:ext cx="304800" cy="304800"/>
            <a:chOff x="990600" y="2971800"/>
            <a:chExt cx="304800" cy="304800"/>
          </a:xfrm>
        </p:grpSpPr>
        <p:sp>
          <p:nvSpPr>
            <p:cNvPr id="61" name="Freeform 60"/>
            <p:cNvSpPr/>
            <p:nvPr>
              <p:custDataLst>
                <p:tags r:id="rId4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8"/>
            </p:custDataLst>
          </p:nvPr>
        </p:nvSpPr>
        <p:spPr bwMode="auto">
          <a:xfrm flipV="1">
            <a:off x="762000" y="4013657"/>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9" name="Line 44"/>
          <p:cNvSpPr>
            <a:spLocks noChangeShapeType="1"/>
          </p:cNvSpPr>
          <p:nvPr>
            <p:custDataLst>
              <p:tags r:id="rId39"/>
            </p:custDataLst>
          </p:nvPr>
        </p:nvSpPr>
        <p:spPr bwMode="auto">
          <a:xfrm flipV="1">
            <a:off x="6553200" y="2261057"/>
            <a:ext cx="0" cy="1600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1" name="Line 48"/>
          <p:cNvSpPr>
            <a:spLocks noChangeShapeType="1"/>
          </p:cNvSpPr>
          <p:nvPr>
            <p:custDataLst>
              <p:tags r:id="rId40"/>
            </p:custDataLst>
          </p:nvPr>
        </p:nvSpPr>
        <p:spPr bwMode="auto">
          <a:xfrm flipH="1" flipV="1">
            <a:off x="1676400" y="3785057"/>
            <a:ext cx="4876800" cy="762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6" name="Line 49"/>
          <p:cNvSpPr>
            <a:spLocks noChangeShapeType="1"/>
          </p:cNvSpPr>
          <p:nvPr>
            <p:custDataLst>
              <p:tags r:id="rId41"/>
            </p:custDataLst>
          </p:nvPr>
        </p:nvSpPr>
        <p:spPr bwMode="auto">
          <a:xfrm>
            <a:off x="1524000" y="363265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7" name="Text Box 29"/>
          <p:cNvSpPr txBox="1">
            <a:spLocks noChangeArrowheads="1"/>
          </p:cNvSpPr>
          <p:nvPr>
            <p:custDataLst>
              <p:tags r:id="rId42"/>
            </p:custDataLst>
          </p:nvPr>
        </p:nvSpPr>
        <p:spPr bwMode="auto">
          <a:xfrm>
            <a:off x="1734360" y="3480257"/>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6" grpId="0" animBg="1"/>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custDataLst>
              <p:tags r:id="rId1"/>
            </p:custDataLst>
            <p:extLst>
              <p:ext uri="{D42A27DB-BD31-4B8C-83A1-F6EECF244321}">
                <p14:modId xmlns:p14="http://schemas.microsoft.com/office/powerpoint/2010/main" val="499188276"/>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a:t>
                      </a:r>
                      <a:r>
                        <a:rPr lang="en-US" sz="2400" baseline="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imm</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2247682" name="Rectangle 2"/>
          <p:cNvSpPr>
            <a:spLocks noGrp="1" noChangeArrowheads="1"/>
          </p:cNvSpPr>
          <p:nvPr>
            <p:ph type="title"/>
            <p:custDataLst>
              <p:tags r:id="rId2"/>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982226432"/>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sign_extend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zero_extend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zero_extend</a:t>
                      </a:r>
                      <a:r>
                        <a:rPr lang="en-US" sz="2400" baseline="0" dirty="0" smtClean="0">
                          <a:solidFill>
                            <a:schemeClr val="bg1"/>
                          </a:solidFill>
                        </a:rPr>
                        <a:t>(</a:t>
                      </a:r>
                      <a:r>
                        <a:rPr lang="en-US" sz="2400" baseline="0" dirty="0" err="1" smtClean="0">
                          <a:solidFill>
                            <a:schemeClr val="bg1"/>
                          </a:solidFill>
                        </a:rPr>
                        <a:t>imm</a:t>
                      </a:r>
                      <a:r>
                        <a:rPr lang="en-US" sz="2400" baseline="0" dirty="0" smtClean="0">
                          <a:solidFill>
                            <a:schemeClr val="bg1"/>
                          </a:solidFill>
                        </a:rPr>
                        <a: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9" name="Group 4"/>
          <p:cNvGraphicFramePr>
            <a:graphicFrameLocks noGrp="1"/>
          </p:cNvGraphicFramePr>
          <p:nvPr>
            <p:custDataLst>
              <p:tags r:id="rId4"/>
            </p:custDataLst>
            <p:extLst>
              <p:ext uri="{D42A27DB-BD31-4B8C-83A1-F6EECF244321}">
                <p14:modId xmlns:p14="http://schemas.microsoft.com/office/powerpoint/2010/main" val="898479922"/>
              </p:ext>
            </p:extLst>
          </p:nvPr>
        </p:nvGraphicFramePr>
        <p:xfrm>
          <a:off x="914400" y="10668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5"/>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001001</a:t>
            </a:r>
            <a:r>
              <a:rPr lang="en-US" sz="2800" dirty="0" smtClean="0">
                <a:solidFill>
                  <a:srgbClr val="FFFFFF"/>
                </a:solidFill>
                <a:latin typeface="Consolas" pitchFamily="49" charset="0"/>
              </a:rPr>
              <a:t>001010010100000000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6"/>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7" name="TextBox 6"/>
          <p:cNvSpPr txBox="1"/>
          <p:nvPr>
            <p:custDataLst>
              <p:tags r:id="rId7"/>
            </p:custDataLst>
          </p:nvPr>
        </p:nvSpPr>
        <p:spPr>
          <a:xfrm>
            <a:off x="762000" y="4429780"/>
            <a:ext cx="1703672" cy="523220"/>
          </a:xfrm>
          <a:prstGeom prst="rect">
            <a:avLst/>
          </a:prstGeom>
          <a:noFill/>
        </p:spPr>
        <p:txBody>
          <a:bodyPr wrap="none" rtlCol="0">
            <a:spAutoFit/>
          </a:bodyPr>
          <a:lstStyle/>
          <a:p>
            <a:r>
              <a:rPr lang="en-US" sz="2800" dirty="0" smtClean="0">
                <a:solidFill>
                  <a:schemeClr val="accent1"/>
                </a:solidFill>
              </a:rPr>
              <a:t>ex: r5 += 5</a:t>
            </a:r>
          </a:p>
        </p:txBody>
      </p:sp>
      <p:sp>
        <p:nvSpPr>
          <p:cNvPr id="8" name="TextBox 7"/>
          <p:cNvSpPr txBox="1"/>
          <p:nvPr>
            <p:custDataLst>
              <p:tags r:id="rId8"/>
            </p:custDataLst>
          </p:nvPr>
        </p:nvSpPr>
        <p:spPr>
          <a:xfrm>
            <a:off x="3429000" y="4419600"/>
            <a:ext cx="1634743" cy="523220"/>
          </a:xfrm>
          <a:prstGeom prst="rect">
            <a:avLst/>
          </a:prstGeom>
          <a:noFill/>
        </p:spPr>
        <p:txBody>
          <a:bodyPr wrap="none" rtlCol="0">
            <a:spAutoFit/>
          </a:bodyPr>
          <a:lstStyle/>
          <a:p>
            <a:r>
              <a:rPr lang="en-US" sz="2800" dirty="0" smtClean="0">
                <a:solidFill>
                  <a:schemeClr val="accent1"/>
                </a:solidFill>
              </a:rPr>
              <a:t>ex: r9 = -1</a:t>
            </a:r>
          </a:p>
        </p:txBody>
      </p:sp>
      <p:sp>
        <p:nvSpPr>
          <p:cNvPr id="11" name="TextBox 10"/>
          <p:cNvSpPr txBox="1"/>
          <p:nvPr>
            <p:custDataLst>
              <p:tags r:id="rId9"/>
            </p:custDataLst>
          </p:nvPr>
        </p:nvSpPr>
        <p:spPr>
          <a:xfrm>
            <a:off x="5867400" y="4419600"/>
            <a:ext cx="2255105" cy="523220"/>
          </a:xfrm>
          <a:prstGeom prst="rect">
            <a:avLst/>
          </a:prstGeom>
          <a:noFill/>
        </p:spPr>
        <p:txBody>
          <a:bodyPr wrap="none" rtlCol="0">
            <a:spAutoFit/>
          </a:bodyPr>
          <a:lstStyle/>
          <a:p>
            <a:r>
              <a:rPr lang="en-US" sz="2800" dirty="0" smtClean="0">
                <a:solidFill>
                  <a:schemeClr val="accent1"/>
                </a:solidFill>
              </a:rPr>
              <a:t>ex: r9 = 65535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124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09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524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09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657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5"/>
            </p:custDataLst>
          </p:nvPr>
        </p:nvSpPr>
        <p:spPr bwMode="auto">
          <a:xfrm>
            <a:off x="2590800" y="2895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22" name="Text Box 11"/>
          <p:cNvSpPr txBox="1">
            <a:spLocks noChangeArrowheads="1"/>
          </p:cNvSpPr>
          <p:nvPr>
            <p:custDataLst>
              <p:tags r:id="rId26"/>
            </p:custDataLst>
          </p:nvPr>
        </p:nvSpPr>
        <p:spPr bwMode="auto">
          <a:xfrm>
            <a:off x="3505200" y="38100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7"/>
            </p:custDataLst>
          </p:nvPr>
        </p:nvSpPr>
        <p:spPr bwMode="auto">
          <a:xfrm>
            <a:off x="1676400" y="39624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8"/>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9"/>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0"/>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1"/>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2"/>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3"/>
            </p:custDataLst>
          </p:nvPr>
        </p:nvSpPr>
        <p:spPr bwMode="auto">
          <a:xfrm flipH="1">
            <a:off x="1295400" y="2286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4"/>
            </p:custDataLst>
          </p:nvPr>
        </p:nvSpPr>
        <p:spPr bwMode="auto">
          <a:xfrm>
            <a:off x="761998" y="2971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5"/>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6"/>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7"/>
            </p:custDataLst>
          </p:nvPr>
        </p:nvSpPr>
        <p:spPr bwMode="auto">
          <a:xfrm flipH="1" flipV="1">
            <a:off x="1524000" y="13716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8"/>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9"/>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40"/>
            </p:custDataLst>
          </p:nvPr>
        </p:nvGrpSpPr>
        <p:grpSpPr>
          <a:xfrm>
            <a:off x="914400" y="2133600"/>
            <a:ext cx="304800" cy="304800"/>
            <a:chOff x="990600" y="2971800"/>
            <a:chExt cx="304800" cy="304800"/>
          </a:xfrm>
        </p:grpSpPr>
        <p:sp>
          <p:nvSpPr>
            <p:cNvPr id="79" name="Freeform 78"/>
            <p:cNvSpPr/>
            <p:nvPr>
              <p:custDataLst>
                <p:tags r:id="rId5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5"/>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1"/>
            </p:custDataLst>
          </p:nvPr>
        </p:nvSpPr>
        <p:spPr bwMode="auto">
          <a:xfrm flipV="1">
            <a:off x="762000" y="3810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2"/>
            </p:custDataLst>
          </p:nvPr>
        </p:nvSpPr>
        <p:spPr bwMode="auto">
          <a:xfrm flipV="1">
            <a:off x="6553200" y="20574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3"/>
            </p:custDataLst>
          </p:nvPr>
        </p:nvSpPr>
        <p:spPr bwMode="auto">
          <a:xfrm flipH="1" flipV="1">
            <a:off x="1676400" y="47244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4"/>
            </p:custDataLst>
          </p:nvPr>
        </p:nvSpPr>
        <p:spPr bwMode="auto">
          <a:xfrm>
            <a:off x="1524000" y="4572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5"/>
            </p:custDataLst>
          </p:nvPr>
        </p:nvSpPr>
        <p:spPr bwMode="auto">
          <a:xfrm>
            <a:off x="1734360" y="4419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1" name="Oval 24"/>
          <p:cNvSpPr>
            <a:spLocks noChangeArrowheads="1"/>
          </p:cNvSpPr>
          <p:nvPr>
            <p:custDataLst>
              <p:tags r:id="rId46"/>
            </p:custDataLst>
          </p:nvPr>
        </p:nvSpPr>
        <p:spPr bwMode="auto">
          <a:xfrm>
            <a:off x="2590800" y="2895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72" name="Freeform 71"/>
          <p:cNvSpPr/>
          <p:nvPr>
            <p:custDataLst>
              <p:tags r:id="rId47"/>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8"/>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9"/>
            </p:custDataLst>
          </p:nvPr>
        </p:nvSpPr>
        <p:spPr bwMode="auto">
          <a:xfrm>
            <a:off x="381000" y="2667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50"/>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51"/>
            </p:custDataLst>
          </p:nvPr>
        </p:nvSpPr>
        <p:spPr bwMode="auto">
          <a:xfrm>
            <a:off x="6096000" y="1143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2"/>
            </p:custDataLst>
          </p:nvPr>
        </p:nvSpPr>
        <p:spPr bwMode="auto">
          <a:xfrm>
            <a:off x="1295400" y="1069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6" name="Line 44"/>
          <p:cNvSpPr>
            <a:spLocks noChangeShapeType="1"/>
          </p:cNvSpPr>
          <p:nvPr>
            <p:custDataLst>
              <p:tags r:id="rId5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97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2" grpId="0" animBg="1"/>
      <p:bldP spid="48" grpId="0" animBg="1"/>
      <p:bldP spid="50" grpId="0" animBg="1"/>
      <p:bldP spid="52" grpId="0" animBg="1"/>
      <p:bldP spid="54" grpId="0" animBg="1"/>
      <p:bldP spid="61" grpId="0" animBg="1"/>
      <p:bldP spid="62" grpId="0"/>
      <p:bldP spid="122" grpId="0" animBg="1"/>
      <p:bldP spid="126" grpId="0" animBg="1"/>
      <p:bldP spid="131" grpId="0" animBg="1"/>
      <p:bldP spid="132" grpId="0" animBg="1"/>
      <p:bldP spid="168"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228600" y="762000"/>
            <a:ext cx="8763000" cy="5943600"/>
          </a:xfrm>
        </p:spPr>
        <p:txBody>
          <a:bodyPr>
            <a:normAutofit fontScale="92500" lnSpcReduction="10000"/>
          </a:bodyPr>
          <a:lstStyle/>
          <a:p>
            <a:pPr marL="0" indent="0">
              <a:buNone/>
            </a:pPr>
            <a:r>
              <a:rPr lang="en-US" i="1" dirty="0" smtClean="0">
                <a:solidFill>
                  <a:srgbClr val="FFFF00"/>
                </a:solidFill>
              </a:rPr>
              <a:t>HW2 available later today</a:t>
            </a:r>
          </a:p>
          <a:p>
            <a:r>
              <a:rPr lang="en-US" dirty="0" smtClean="0"/>
              <a:t>HW2 due in one week and a half</a:t>
            </a:r>
            <a:endParaRPr lang="en-US" dirty="0"/>
          </a:p>
          <a:p>
            <a:r>
              <a:rPr lang="en-US" dirty="0"/>
              <a:t>Work </a:t>
            </a:r>
            <a:r>
              <a:rPr lang="en-US" dirty="0" smtClean="0">
                <a:solidFill>
                  <a:srgbClr val="FFFF00"/>
                </a:solidFill>
              </a:rPr>
              <a:t>alone</a:t>
            </a:r>
            <a:endParaRPr lang="en-US" dirty="0">
              <a:solidFill>
                <a:srgbClr val="FFFF00"/>
              </a:solidFill>
            </a:endParaRPr>
          </a:p>
          <a:p>
            <a:r>
              <a:rPr lang="en-US" dirty="0" smtClean="0"/>
              <a:t>Use your resources</a:t>
            </a:r>
          </a:p>
          <a:p>
            <a:pPr lvl="1"/>
            <a:r>
              <a:rPr lang="en-US" dirty="0" smtClean="0"/>
              <a:t>FAQ, class notes, book, Sections, office hours, newsgroup, </a:t>
            </a:r>
            <a:r>
              <a:rPr lang="en-US" dirty="0" err="1" smtClean="0"/>
              <a:t>CSUGLab</a:t>
            </a:r>
            <a:endParaRPr lang="en-US" dirty="0" smtClean="0"/>
          </a:p>
          <a:p>
            <a:pPr marL="173038" lvl="1" indent="0">
              <a:buNone/>
            </a:pPr>
            <a:endParaRPr lang="en-US" dirty="0"/>
          </a:p>
          <a:p>
            <a:r>
              <a:rPr lang="en-US" dirty="0" smtClean="0"/>
              <a:t>Make </a:t>
            </a:r>
            <a:r>
              <a:rPr lang="en-US" dirty="0"/>
              <a:t>sure </a:t>
            </a:r>
            <a:r>
              <a:rPr lang="en-US" dirty="0" smtClean="0"/>
              <a:t>you</a:t>
            </a:r>
            <a:endParaRPr lang="en-US" dirty="0"/>
          </a:p>
          <a:p>
            <a:pPr lvl="1"/>
            <a:r>
              <a:rPr lang="en-US" dirty="0"/>
              <a:t>Registered for </a:t>
            </a:r>
            <a:r>
              <a:rPr lang="en-US" dirty="0" smtClean="0"/>
              <a:t>class, can </a:t>
            </a:r>
            <a:r>
              <a:rPr lang="en-US" dirty="0"/>
              <a:t>access </a:t>
            </a:r>
            <a:r>
              <a:rPr lang="en-US" dirty="0" smtClean="0"/>
              <a:t>CMS, have </a:t>
            </a:r>
            <a:r>
              <a:rPr lang="en-US" dirty="0"/>
              <a:t>a </a:t>
            </a:r>
            <a:r>
              <a:rPr lang="en-US" dirty="0" smtClean="0"/>
              <a:t>Section, and have </a:t>
            </a:r>
            <a:r>
              <a:rPr lang="en-US" dirty="0"/>
              <a:t>a project </a:t>
            </a:r>
            <a:r>
              <a:rPr lang="en-US" dirty="0" smtClean="0"/>
              <a:t>partner</a:t>
            </a:r>
          </a:p>
          <a:p>
            <a:pPr lvl="1"/>
            <a:r>
              <a:rPr lang="en-US" dirty="0" smtClean="0"/>
              <a:t>Check </a:t>
            </a:r>
            <a:r>
              <a:rPr lang="en-US" dirty="0"/>
              <a:t>online syllabus/</a:t>
            </a:r>
            <a:r>
              <a:rPr lang="en-US" dirty="0" smtClean="0"/>
              <a:t>schedule, review slides and lecture notes, Office Hours, early homework </a:t>
            </a:r>
            <a:r>
              <a:rPr lang="en-US" dirty="0"/>
              <a:t>and </a:t>
            </a:r>
            <a:r>
              <a:rPr lang="en-US" dirty="0" smtClean="0"/>
              <a:t>programming assignments</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0835236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394174016"/>
              </p:ext>
            </p:extLst>
          </p:nvPr>
        </p:nvGraphicFramePr>
        <p:xfrm>
          <a:off x="380999" y="2538178"/>
          <a:ext cx="8382000" cy="9144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0xF</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LUI rd,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a:t>
                      </a:r>
                      <a:r>
                        <a:rPr lang="en-US" sz="2400" dirty="0" err="1" smtClean="0">
                          <a:solidFill>
                            <a:schemeClr val="bg1"/>
                          </a:solidFill>
                        </a:rPr>
                        <a:t>imm</a:t>
                      </a:r>
                      <a:r>
                        <a:rPr lang="en-US" sz="2400" dirty="0" smtClean="0">
                          <a:solidFill>
                            <a:schemeClr val="bg1"/>
                          </a:solidFill>
                        </a:rPr>
                        <a:t> &lt;&lt; 16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3062469810"/>
              </p:ext>
            </p:extLst>
          </p:nvPr>
        </p:nvGraphicFramePr>
        <p:xfrm>
          <a:off x="914400" y="1090378"/>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33178"/>
            <a:ext cx="6494085" cy="523220"/>
          </a:xfrm>
          <a:prstGeom prst="rect">
            <a:avLst/>
          </a:prstGeom>
        </p:spPr>
        <p:txBody>
          <a:bodyPr wrap="none">
            <a:spAutoFit/>
          </a:bodyPr>
          <a:lstStyle/>
          <a:p>
            <a:r>
              <a:rPr lang="en-US" sz="2800" dirty="0" smtClean="0">
                <a:solidFill>
                  <a:srgbClr val="FFFF00"/>
                </a:solidFill>
                <a:latin typeface="Consolas" pitchFamily="49" charset="0"/>
              </a:rPr>
              <a:t>001111</a:t>
            </a:r>
            <a:r>
              <a:rPr lang="en-US" sz="2800" dirty="0" smtClean="0">
                <a:solidFill>
                  <a:srgbClr val="FFFFFF"/>
                </a:solidFill>
                <a:latin typeface="Consolas" pitchFamily="49" charset="0"/>
              </a:rPr>
              <a:t>000000010100000000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5"/>
            </p:custDataLst>
          </p:nvPr>
        </p:nvSpPr>
        <p:spPr>
          <a:xfrm>
            <a:off x="7924800" y="1395178"/>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7" name="TextBox 6"/>
          <p:cNvSpPr txBox="1"/>
          <p:nvPr>
            <p:custDataLst>
              <p:tags r:id="rId6"/>
            </p:custDataLst>
          </p:nvPr>
        </p:nvSpPr>
        <p:spPr>
          <a:xfrm>
            <a:off x="762000" y="3681178"/>
            <a:ext cx="3050579" cy="523220"/>
          </a:xfrm>
          <a:prstGeom prst="rect">
            <a:avLst/>
          </a:prstGeom>
          <a:noFill/>
        </p:spPr>
        <p:txBody>
          <a:bodyPr wrap="none" rtlCol="0">
            <a:spAutoFit/>
          </a:bodyPr>
          <a:lstStyle/>
          <a:p>
            <a:r>
              <a:rPr lang="en-US" sz="2800" dirty="0" smtClean="0">
                <a:solidFill>
                  <a:schemeClr val="accent1"/>
                </a:solidFill>
              </a:rPr>
              <a:t>ex: r5 = 0xdeadbeef</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004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733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5"/>
            </p:custDataLst>
          </p:nvPr>
        </p:nvSpPr>
        <p:spPr bwMode="auto">
          <a:xfrm>
            <a:off x="2590800" y="2971801"/>
            <a:ext cx="1219200" cy="457199"/>
          </a:xfrm>
          <a:prstGeom prst="ellipse">
            <a:avLst/>
          </a:prstGeom>
          <a:solidFill>
            <a:schemeClr val="tx1"/>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22" name="Text Box 11"/>
          <p:cNvSpPr txBox="1">
            <a:spLocks noChangeArrowheads="1"/>
          </p:cNvSpPr>
          <p:nvPr>
            <p:custDataLst>
              <p:tags r:id="rId26"/>
            </p:custDataLst>
          </p:nvPr>
        </p:nvSpPr>
        <p:spPr bwMode="auto">
          <a:xfrm>
            <a:off x="3505200" y="38862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7"/>
            </p:custDataLst>
          </p:nvPr>
        </p:nvSpPr>
        <p:spPr bwMode="auto">
          <a:xfrm>
            <a:off x="1676400" y="40386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8"/>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9"/>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0"/>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1"/>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2"/>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3"/>
            </p:custDataLst>
          </p:nvPr>
        </p:nvSpPr>
        <p:spPr bwMode="auto">
          <a:xfrm flipH="1">
            <a:off x="1295400" y="23622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4"/>
            </p:custDataLst>
          </p:nvPr>
        </p:nvSpPr>
        <p:spPr bwMode="auto">
          <a:xfrm>
            <a:off x="761998" y="3047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5"/>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6"/>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7"/>
            </p:custDataLst>
          </p:nvPr>
        </p:nvSpPr>
        <p:spPr bwMode="auto">
          <a:xfrm flipH="1" flipV="1">
            <a:off x="1524000" y="14478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9"/>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40"/>
            </p:custDataLst>
          </p:nvPr>
        </p:nvGrpSpPr>
        <p:grpSpPr>
          <a:xfrm>
            <a:off x="914400" y="2209800"/>
            <a:ext cx="304800" cy="304800"/>
            <a:chOff x="990600" y="2971800"/>
            <a:chExt cx="304800" cy="304800"/>
          </a:xfrm>
        </p:grpSpPr>
        <p:sp>
          <p:nvSpPr>
            <p:cNvPr id="79" name="Freeform 78"/>
            <p:cNvSpPr/>
            <p:nvPr>
              <p:custDataLst>
                <p:tags r:id="rId6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6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1"/>
            </p:custDataLst>
          </p:nvPr>
        </p:nvSpPr>
        <p:spPr bwMode="auto">
          <a:xfrm flipV="1">
            <a:off x="762000" y="38862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2"/>
            </p:custDataLst>
          </p:nvPr>
        </p:nvSpPr>
        <p:spPr bwMode="auto">
          <a:xfrm flipV="1">
            <a:off x="6553200" y="21336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3"/>
            </p:custDataLst>
          </p:nvPr>
        </p:nvSpPr>
        <p:spPr bwMode="auto">
          <a:xfrm flipH="1" flipV="1">
            <a:off x="1676400" y="48006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4"/>
            </p:custDataLst>
          </p:nvPr>
        </p:nvSpPr>
        <p:spPr bwMode="auto">
          <a:xfrm>
            <a:off x="1524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5"/>
            </p:custDataLst>
          </p:nvPr>
        </p:nvSpPr>
        <p:spPr bwMode="auto">
          <a:xfrm>
            <a:off x="17343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1" name="Oval 24"/>
          <p:cNvSpPr>
            <a:spLocks noChangeArrowheads="1"/>
          </p:cNvSpPr>
          <p:nvPr>
            <p:custDataLst>
              <p:tags r:id="rId46"/>
            </p:custDataLst>
          </p:nvPr>
        </p:nvSpPr>
        <p:spPr bwMode="auto">
          <a:xfrm>
            <a:off x="2590800" y="29718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72" name="Freeform 71"/>
          <p:cNvSpPr/>
          <p:nvPr>
            <p:custDataLst>
              <p:tags r:id="rId47"/>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8"/>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9"/>
            </p:custDataLst>
          </p:nvPr>
        </p:nvSpPr>
        <p:spPr bwMode="auto">
          <a:xfrm>
            <a:off x="381000" y="2743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50"/>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51"/>
            </p:custDataLst>
          </p:nvPr>
        </p:nvSpPr>
        <p:spPr bwMode="auto">
          <a:xfrm>
            <a:off x="6096000" y="1219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2"/>
            </p:custDataLst>
          </p:nvPr>
        </p:nvSpPr>
        <p:spPr bwMode="auto">
          <a:xfrm>
            <a:off x="1295400" y="1146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7" name="Rectangle 19"/>
          <p:cNvSpPr>
            <a:spLocks noChangeArrowheads="1"/>
          </p:cNvSpPr>
          <p:nvPr>
            <p:custDataLst>
              <p:tags r:id="rId53"/>
            </p:custDataLst>
          </p:nvPr>
        </p:nvSpPr>
        <p:spPr bwMode="auto">
          <a:xfrm rot="16200000">
            <a:off x="6477000" y="2362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68" name="Line 44"/>
          <p:cNvSpPr>
            <a:spLocks noChangeShapeType="1"/>
          </p:cNvSpPr>
          <p:nvPr>
            <p:custDataLst>
              <p:tags r:id="rId54"/>
            </p:custDataLst>
          </p:nvPr>
        </p:nvSpPr>
        <p:spPr bwMode="auto">
          <a:xfrm flipV="1">
            <a:off x="6781800" y="2819400"/>
            <a:ext cx="0" cy="1981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9" name="Line 48"/>
          <p:cNvSpPr>
            <a:spLocks noChangeShapeType="1"/>
          </p:cNvSpPr>
          <p:nvPr>
            <p:custDataLst>
              <p:tags r:id="rId55"/>
            </p:custDataLst>
          </p:nvPr>
        </p:nvSpPr>
        <p:spPr bwMode="auto">
          <a:xfrm flipH="1" flipV="1">
            <a:off x="6553200" y="4800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6" name="Line 44"/>
          <p:cNvSpPr>
            <a:spLocks noChangeShapeType="1"/>
          </p:cNvSpPr>
          <p:nvPr>
            <p:custDataLst>
              <p:tags r:id="rId56"/>
            </p:custDataLst>
          </p:nvPr>
        </p:nvSpPr>
        <p:spPr bwMode="auto">
          <a:xfrm flipV="1">
            <a:off x="6324600" y="2819400"/>
            <a:ext cx="0" cy="3048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78" name="Text Box 52"/>
          <p:cNvSpPr txBox="1">
            <a:spLocks noChangeArrowheads="1"/>
          </p:cNvSpPr>
          <p:nvPr>
            <p:custDataLst>
              <p:tags r:id="rId57"/>
            </p:custDataLst>
          </p:nvPr>
        </p:nvSpPr>
        <p:spPr bwMode="auto">
          <a:xfrm>
            <a:off x="6019800" y="3110925"/>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16</a:t>
            </a:r>
            <a:endParaRPr lang="en-US" sz="2400" dirty="0">
              <a:solidFill>
                <a:srgbClr val="FFFFFF"/>
              </a:solidFill>
              <a:latin typeface="Calibri"/>
            </a:endParaRPr>
          </a:p>
        </p:txBody>
      </p:sp>
      <p:sp>
        <p:nvSpPr>
          <p:cNvPr id="85" name="Line 45"/>
          <p:cNvSpPr>
            <a:spLocks noChangeShapeType="1"/>
          </p:cNvSpPr>
          <p:nvPr>
            <p:custDataLst>
              <p:tags r:id="rId58"/>
            </p:custDataLst>
          </p:nvPr>
        </p:nvSpPr>
        <p:spPr bwMode="auto">
          <a:xfrm flipV="1">
            <a:off x="5972175" y="2743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59"/>
            </p:custDataLst>
          </p:nvPr>
        </p:nvSpPr>
        <p:spPr bwMode="auto">
          <a:xfrm flipV="1">
            <a:off x="6553200" y="2133600"/>
            <a:ext cx="0" cy="5334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7" grpId="0" animBg="1"/>
      <p:bldP spid="68" grpId="0" animBg="1"/>
      <p:bldP spid="69" grpId="0" animBg="1"/>
      <p:bldP spid="76" grpId="0" animBg="1"/>
      <p:bldP spid="78" grpId="0"/>
      <p:bldP spid="85" grpId="0" animBg="1"/>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R-type: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I-type: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conditional branches: pc-relative addresses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jumps: </a:t>
            </a:r>
            <a:r>
              <a:rPr lang="en-GB" sz="2400" dirty="0" smtClean="0"/>
              <a:t>fixed offsets, register absolute</a:t>
            </a:r>
            <a:endParaRPr lang="en-GB" sz="2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201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2019">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620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62019">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62019">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620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20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smtClean="0"/>
              <a:t>Memory Instructions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2157451116"/>
              </p:ext>
            </p:extLst>
          </p:nvPr>
        </p:nvGraphicFramePr>
        <p:xfrm>
          <a:off x="228600" y="2180886"/>
          <a:ext cx="8610600" cy="4114800"/>
        </p:xfrm>
        <a:graphic>
          <a:graphicData uri="http://schemas.openxmlformats.org/drawingml/2006/table">
            <a:tbl>
              <a:tblPr firstRow="1" bandRow="1">
                <a:tableStyleId>{5C22544A-7EE6-4342-B048-85BDC9FD1C3A}</a:tableStyleId>
              </a:tblPr>
              <a:tblGrid>
                <a:gridCol w="1214315"/>
                <a:gridCol w="2525642"/>
                <a:gridCol w="487064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0x28</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0x2b</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3946852121"/>
              </p:ext>
            </p:extLst>
          </p:nvPr>
        </p:nvGraphicFramePr>
        <p:xfrm>
          <a:off x="914400" y="1037886"/>
          <a:ext cx="6248400" cy="1097279"/>
        </p:xfrm>
        <a:graphic>
          <a:graphicData uri="http://schemas.openxmlformats.org/drawingml/2006/table">
            <a:tbl>
              <a:tblPr/>
              <a:tblGrid>
                <a:gridCol w="1198934"/>
                <a:gridCol w="934666"/>
                <a:gridCol w="990600"/>
                <a:gridCol w="3124200"/>
              </a:tblGrid>
              <a:tr h="864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580686"/>
            <a:ext cx="6494085" cy="523220"/>
          </a:xfrm>
          <a:prstGeom prst="rect">
            <a:avLst/>
          </a:prstGeom>
        </p:spPr>
        <p:txBody>
          <a:bodyPr wrap="none">
            <a:spAutoFit/>
          </a:bodyPr>
          <a:lstStyle/>
          <a:p>
            <a:r>
              <a:rPr lang="en-US" sz="2800" dirty="0" smtClean="0">
                <a:solidFill>
                  <a:srgbClr val="FFFF00"/>
                </a:solidFill>
                <a:latin typeface="Consolas" pitchFamily="49" charset="0"/>
              </a:rPr>
              <a:t>101001</a:t>
            </a:r>
            <a:r>
              <a:rPr lang="en-US" sz="2800" dirty="0" smtClean="0">
                <a:solidFill>
                  <a:srgbClr val="FFFFFF"/>
                </a:solidFill>
                <a:latin typeface="Consolas" pitchFamily="49" charset="0"/>
              </a:rPr>
              <a:t>001010000100000000</a:t>
            </a:r>
            <a:r>
              <a:rPr lang="en-US" sz="2800" dirty="0" smtClean="0">
                <a:solidFill>
                  <a:schemeClr val="bg1"/>
                </a:solidFill>
                <a:latin typeface="Consolas" pitchFamily="49" charset="0"/>
              </a:rPr>
              <a:t>00000010</a:t>
            </a:r>
            <a:endParaRPr lang="en-US" sz="2800" dirty="0">
              <a:solidFill>
                <a:schemeClr val="bg1"/>
              </a:solidFill>
            </a:endParaRPr>
          </a:p>
        </p:txBody>
      </p:sp>
      <p:sp>
        <p:nvSpPr>
          <p:cNvPr id="11" name="Rounded Rectangular Callout 10"/>
          <p:cNvSpPr/>
          <p:nvPr>
            <p:custDataLst>
              <p:tags r:id="rId5"/>
            </p:custDataLst>
          </p:nvPr>
        </p:nvSpPr>
        <p:spPr>
          <a:xfrm>
            <a:off x="7086600" y="1799886"/>
            <a:ext cx="1600200" cy="609600"/>
          </a:xfrm>
          <a:prstGeom prst="wedgeRoundRectCallout">
            <a:avLst>
              <a:gd name="adj1" fmla="val -14598"/>
              <a:gd name="adj2" fmla="val 96876"/>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base + offset addressing</a:t>
            </a:r>
            <a:endParaRPr lang="en-US" b="1" dirty="0">
              <a:solidFill>
                <a:schemeClr val="accent1"/>
              </a:solidFill>
            </a:endParaRPr>
          </a:p>
        </p:txBody>
      </p:sp>
      <p:sp>
        <p:nvSpPr>
          <p:cNvPr id="7" name="Rounded Rectangular Callout 6"/>
          <p:cNvSpPr/>
          <p:nvPr>
            <p:custDataLst>
              <p:tags r:id="rId6"/>
            </p:custDataLst>
          </p:nvPr>
        </p:nvSpPr>
        <p:spPr>
          <a:xfrm>
            <a:off x="7924800" y="1037886"/>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12" name="Rounded Rectangular Callout 11"/>
          <p:cNvSpPr/>
          <p:nvPr>
            <p:custDataLst>
              <p:tags r:id="rId7"/>
            </p:custDataLst>
          </p:nvPr>
        </p:nvSpPr>
        <p:spPr>
          <a:xfrm>
            <a:off x="7467600" y="4695486"/>
            <a:ext cx="1066800" cy="609600"/>
          </a:xfrm>
          <a:prstGeom prst="wedgeRoundRectCallout">
            <a:avLst>
              <a:gd name="adj1" fmla="val -51754"/>
              <a:gd name="adj2" fmla="val -98437"/>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a:t>
            </a:r>
            <a:br>
              <a:rPr lang="en-US" b="1" dirty="0" smtClean="0">
                <a:solidFill>
                  <a:schemeClr val="accent1"/>
                </a:solidFill>
              </a:rPr>
            </a:br>
            <a:r>
              <a:rPr lang="en-US" b="1" dirty="0" smtClean="0">
                <a:solidFill>
                  <a:schemeClr val="accent1"/>
                </a:solidFill>
              </a:rPr>
              <a:t>offsets</a:t>
            </a:r>
            <a:endParaRPr lang="en-US" b="1" dirty="0">
              <a:solidFill>
                <a:schemeClr val="accent1"/>
              </a:solidFill>
            </a:endParaRPr>
          </a:p>
        </p:txBody>
      </p:sp>
      <p:sp>
        <p:nvSpPr>
          <p:cNvPr id="20482" name="Comment 2"/>
          <p:cNvSpPr>
            <a:spLocks noRot="1" noChangeAspect="1" noEditPoints="1" noChangeArrowheads="1" noChangeShapeType="1" noTextEdit="1"/>
          </p:cNvSpPr>
          <p:nvPr>
            <p:custDataLst>
              <p:tags r:id="rId8"/>
            </p:custDataLst>
          </p:nvPr>
        </p:nvSpPr>
        <p:spPr bwMode="auto">
          <a:xfrm>
            <a:off x="7842250" y="1593511"/>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Memory Operations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1524000" y="32004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8" name="Text Box 5"/>
          <p:cNvSpPr txBox="1">
            <a:spLocks noChangeArrowheads="1"/>
          </p:cNvSpPr>
          <p:nvPr>
            <p:custDataLst>
              <p:tags r:id="rId18"/>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86" name="Line 44"/>
          <p:cNvSpPr>
            <a:spLocks noChangeShapeType="1"/>
          </p:cNvSpPr>
          <p:nvPr>
            <p:custDataLst>
              <p:tags r:id="rId23"/>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2" name="Text Box 11"/>
          <p:cNvSpPr txBox="1">
            <a:spLocks noChangeArrowheads="1"/>
          </p:cNvSpPr>
          <p:nvPr>
            <p:custDataLst>
              <p:tags r:id="rId30"/>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26" name="Line 44"/>
          <p:cNvSpPr>
            <a:spLocks noChangeShapeType="1"/>
          </p:cNvSpPr>
          <p:nvPr>
            <p:custDataLst>
              <p:tags r:id="rId31"/>
            </p:custDataLst>
          </p:nvPr>
        </p:nvSpPr>
        <p:spPr bwMode="auto">
          <a:xfrm>
            <a:off x="1676400" y="40386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2"/>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3"/>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4"/>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5"/>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6"/>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7"/>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8"/>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9"/>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67" name="Line 8"/>
          <p:cNvSpPr>
            <a:spLocks noChangeShapeType="1"/>
          </p:cNvSpPr>
          <p:nvPr>
            <p:custDataLst>
              <p:tags r:id="rId40"/>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70" name="Line 18"/>
          <p:cNvSpPr>
            <a:spLocks noChangeShapeType="1"/>
          </p:cNvSpPr>
          <p:nvPr>
            <p:custDataLst>
              <p:tags r:id="rId41"/>
            </p:custDataLst>
          </p:nvPr>
        </p:nvSpPr>
        <p:spPr bwMode="auto">
          <a:xfrm flipH="1">
            <a:off x="1295400" y="23622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72" name="Line 21"/>
          <p:cNvSpPr>
            <a:spLocks noChangeShapeType="1"/>
          </p:cNvSpPr>
          <p:nvPr>
            <p:custDataLst>
              <p:tags r:id="rId42"/>
            </p:custDataLst>
          </p:nvPr>
        </p:nvSpPr>
        <p:spPr bwMode="auto">
          <a:xfrm>
            <a:off x="761998" y="3047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4" name="Line 49"/>
          <p:cNvSpPr>
            <a:spLocks noChangeShapeType="1"/>
          </p:cNvSpPr>
          <p:nvPr>
            <p:custDataLst>
              <p:tags r:id="rId43"/>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6" name="Line 49"/>
          <p:cNvSpPr>
            <a:spLocks noChangeShapeType="1"/>
          </p:cNvSpPr>
          <p:nvPr>
            <p:custDataLst>
              <p:tags r:id="rId44"/>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4" name="Line 49"/>
          <p:cNvSpPr>
            <a:spLocks noChangeShapeType="1"/>
          </p:cNvSpPr>
          <p:nvPr>
            <p:custDataLst>
              <p:tags r:id="rId45"/>
            </p:custDataLst>
          </p:nvPr>
        </p:nvSpPr>
        <p:spPr bwMode="auto">
          <a:xfrm flipH="1" flipV="1">
            <a:off x="1524000" y="1447800"/>
            <a:ext cx="0" cy="2667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6" name="Line 44"/>
          <p:cNvSpPr>
            <a:spLocks noChangeShapeType="1"/>
          </p:cNvSpPr>
          <p:nvPr>
            <p:custDataLst>
              <p:tags r:id="rId46"/>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9" name="Line 8"/>
          <p:cNvSpPr>
            <a:spLocks noChangeShapeType="1"/>
          </p:cNvSpPr>
          <p:nvPr>
            <p:custDataLst>
              <p:tags r:id="rId47"/>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99"/>
          <p:cNvGrpSpPr/>
          <p:nvPr>
            <p:custDataLst>
              <p:tags r:id="rId48"/>
            </p:custDataLst>
          </p:nvPr>
        </p:nvGrpSpPr>
        <p:grpSpPr>
          <a:xfrm>
            <a:off x="914400" y="2209800"/>
            <a:ext cx="304800" cy="304800"/>
            <a:chOff x="990600" y="2971800"/>
            <a:chExt cx="304800" cy="304800"/>
          </a:xfrm>
        </p:grpSpPr>
        <p:sp>
          <p:nvSpPr>
            <p:cNvPr id="101" name="Freeform 100"/>
            <p:cNvSpPr/>
            <p:nvPr>
              <p:custDataLst>
                <p:tags r:id="rId6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1"/>
            <p:cNvSpPr txBox="1">
              <a:spLocks noChangeArrowheads="1"/>
            </p:cNvSpPr>
            <p:nvPr>
              <p:custDataLst>
                <p:tags r:id="rId6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4" name="Line 9"/>
          <p:cNvSpPr>
            <a:spLocks noChangeShapeType="1"/>
          </p:cNvSpPr>
          <p:nvPr>
            <p:custDataLst>
              <p:tags r:id="rId49"/>
            </p:custDataLst>
          </p:nvPr>
        </p:nvSpPr>
        <p:spPr bwMode="auto">
          <a:xfrm flipV="1">
            <a:off x="762000" y="38862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10" name="Straight Connector 109"/>
          <p:cNvCxnSpPr/>
          <p:nvPr>
            <p:custDataLst>
              <p:tags r:id="rId50"/>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51"/>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3" name="Text Box 29"/>
          <p:cNvSpPr txBox="1">
            <a:spLocks noChangeArrowheads="1"/>
          </p:cNvSpPr>
          <p:nvPr>
            <p:custDataLst>
              <p:tags r:id="rId52"/>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53"/>
            </p:custDataLst>
          </p:nvPr>
        </p:nvSpPr>
        <p:spPr bwMode="auto">
          <a:xfrm>
            <a:off x="16581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06" name="Text Box 29"/>
          <p:cNvSpPr txBox="1">
            <a:spLocks noChangeArrowheads="1"/>
          </p:cNvSpPr>
          <p:nvPr>
            <p:custDataLst>
              <p:tags r:id="rId54"/>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7" name="Text Box 29"/>
          <p:cNvSpPr txBox="1">
            <a:spLocks noChangeArrowheads="1"/>
          </p:cNvSpPr>
          <p:nvPr>
            <p:custDataLst>
              <p:tags r:id="rId55"/>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8" name="Oval 24"/>
          <p:cNvSpPr>
            <a:spLocks noChangeArrowheads="1"/>
          </p:cNvSpPr>
          <p:nvPr>
            <p:custDataLst>
              <p:tags r:id="rId56"/>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09" name="Rectangle 22"/>
          <p:cNvSpPr>
            <a:spLocks noChangeArrowheads="1"/>
          </p:cNvSpPr>
          <p:nvPr>
            <p:custDataLst>
              <p:tags r:id="rId5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11" name="Text Box 11"/>
          <p:cNvSpPr txBox="1">
            <a:spLocks noChangeArrowheads="1"/>
          </p:cNvSpPr>
          <p:nvPr>
            <p:custDataLst>
              <p:tags r:id="rId5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12" name="Rectangle 4"/>
          <p:cNvSpPr>
            <a:spLocks noChangeArrowheads="1"/>
          </p:cNvSpPr>
          <p:nvPr>
            <p:custDataLst>
              <p:tags r:id="rId5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18" name="Text Box 52"/>
          <p:cNvSpPr txBox="1">
            <a:spLocks noChangeArrowheads="1"/>
          </p:cNvSpPr>
          <p:nvPr>
            <p:custDataLst>
              <p:tags r:id="rId6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19" name="Text Box 29"/>
          <p:cNvSpPr txBox="1">
            <a:spLocks noChangeArrowheads="1"/>
          </p:cNvSpPr>
          <p:nvPr>
            <p:custDataLst>
              <p:tags r:id="rId6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20" name="Line 44"/>
          <p:cNvSpPr>
            <a:spLocks noChangeShapeType="1"/>
          </p:cNvSpPr>
          <p:nvPr>
            <p:custDataLst>
              <p:tags r:id="rId62"/>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8" name="Line 48"/>
          <p:cNvSpPr>
            <a:spLocks noChangeShapeType="1"/>
          </p:cNvSpPr>
          <p:nvPr>
            <p:custDataLst>
              <p:tags r:id="rId63"/>
            </p:custDataLst>
          </p:nvPr>
        </p:nvSpPr>
        <p:spPr bwMode="auto">
          <a:xfrm flipH="1">
            <a:off x="8305800" y="1600200"/>
            <a:ext cx="3810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9" name="Line 48"/>
          <p:cNvSpPr>
            <a:spLocks noChangeShapeType="1"/>
          </p:cNvSpPr>
          <p:nvPr>
            <p:custDataLst>
              <p:tags r:id="rId64"/>
            </p:custDataLst>
          </p:nvPr>
        </p:nvSpPr>
        <p:spPr bwMode="auto">
          <a:xfrm flipH="1">
            <a:off x="86868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5"/>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5" grpId="0" animBg="1"/>
      <p:bldP spid="78" grpId="0" animBg="1"/>
      <p:bldP spid="80" grpId="0" animBg="1"/>
      <p:bldP spid="81" grpId="0" animBg="1"/>
      <p:bldP spid="84" grpId="0" animBg="1"/>
      <p:bldP spid="85" grpId="0"/>
      <p:bldP spid="86" grpId="0" animBg="1"/>
      <p:bldP spid="88" grpId="0" animBg="1"/>
      <p:bldP spid="89" grpId="0" animBg="1"/>
      <p:bldP spid="90" grpId="0" animBg="1"/>
      <p:bldP spid="91" grpId="0" animBg="1"/>
      <p:bldP spid="129" grpId="0" animBg="1"/>
      <p:bldP spid="165" grpId="0" animBg="1"/>
      <p:bldP spid="170" grpId="0" animBg="1"/>
      <p:bldP spid="68" grpId="0" animBg="1"/>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a:t>
            </a:r>
            <a:endParaRPr lang="en-US" dirty="0"/>
          </a:p>
        </p:txBody>
      </p:sp>
      <p:sp>
        <p:nvSpPr>
          <p:cNvPr id="2296835" name="Rectangle 3"/>
          <p:cNvSpPr>
            <a:spLocks noGrp="1" noChangeArrowheads="1"/>
          </p:cNvSpPr>
          <p:nvPr>
            <p:ph idx="1"/>
            <p:custDataLst>
              <p:tags r:id="rId2"/>
            </p:custDataLst>
          </p:nvPr>
        </p:nvSpPr>
        <p:spPr>
          <a:xfrm>
            <a:off x="228600" y="1143000"/>
            <a:ext cx="8686800" cy="5791200"/>
          </a:xfrm>
        </p:spPr>
        <p:txBody>
          <a:bodyPr>
            <a:noAutofit/>
          </a:bodyPr>
          <a:lstStyle/>
          <a:p>
            <a:endParaRPr lang="en-US" sz="2800" dirty="0" smtClean="0">
              <a:latin typeface="Consolas" pitchFamily="49" charset="0"/>
            </a:endParaRPr>
          </a:p>
          <a:p>
            <a:r>
              <a:rPr lang="en-US" sz="2800" dirty="0" err="1" smtClean="0">
                <a:latin typeface="Consolas" pitchFamily="49" charset="0"/>
              </a:rPr>
              <a:t>int</a:t>
            </a:r>
            <a:r>
              <a:rPr lang="en-US" sz="2800" dirty="0" smtClean="0">
                <a:latin typeface="Consolas" pitchFamily="49" charset="0"/>
              </a:rPr>
              <a:t> h, A[];</a:t>
            </a:r>
          </a:p>
          <a:p>
            <a:r>
              <a:rPr lang="en-US" sz="2800" dirty="0" smtClean="0">
                <a:latin typeface="Consolas" pitchFamily="49" charset="0"/>
              </a:rPr>
              <a:t>A[12</a:t>
            </a:r>
            <a:r>
              <a:rPr lang="en-US" sz="2800" dirty="0">
                <a:latin typeface="Consolas" pitchFamily="49" charset="0"/>
              </a:rPr>
              <a:t>] = h + A[8</a:t>
            </a:r>
            <a:r>
              <a:rPr lang="en-US" sz="2800" dirty="0" smtClean="0">
                <a:latin typeface="Consolas" pitchFamily="49" charset="0"/>
              </a:rPr>
              <a:t>];</a:t>
            </a:r>
            <a:endParaRPr lang="en-US" sz="2800" dirty="0">
              <a:latin typeface="Consolas" pitchFamily="49"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Memory Layout</a:t>
            </a:r>
            <a:endParaRPr lang="en-US" dirty="0"/>
          </a:p>
        </p:txBody>
      </p:sp>
      <p:sp>
        <p:nvSpPr>
          <p:cNvPr id="5" name="Content Placeholder 4"/>
          <p:cNvSpPr>
            <a:spLocks noGrp="1"/>
          </p:cNvSpPr>
          <p:nvPr>
            <p:ph idx="1"/>
            <p:custDataLst>
              <p:tags r:id="rId2"/>
            </p:custDataLst>
          </p:nvPr>
        </p:nvSpPr>
        <p:spPr>
          <a:xfrm>
            <a:off x="228600" y="533400"/>
            <a:ext cx="5257800" cy="6172200"/>
          </a:xfrm>
        </p:spPr>
        <p:txBody>
          <a:bodyPr/>
          <a:lstStyle/>
          <a:p>
            <a:r>
              <a:rPr lang="en-US" dirty="0" smtClean="0">
                <a:solidFill>
                  <a:schemeClr val="accent1"/>
                </a:solidFill>
              </a:rPr>
              <a:t>Examples:</a:t>
            </a:r>
          </a:p>
          <a:p>
            <a:r>
              <a:rPr lang="en-US" dirty="0" smtClean="0"/>
              <a:t>	# r5 contains 0x5</a:t>
            </a:r>
            <a:br>
              <a:rPr lang="en-US" dirty="0" smtClean="0"/>
            </a:br>
            <a:r>
              <a:rPr lang="en-US" dirty="0" err="1" smtClean="0"/>
              <a:t>sb</a:t>
            </a:r>
            <a:r>
              <a:rPr lang="en-US" dirty="0" smtClean="0"/>
              <a:t> r5, 2(r0)</a:t>
            </a:r>
            <a:br>
              <a:rPr lang="en-US" dirty="0" smtClean="0"/>
            </a:br>
            <a:r>
              <a:rPr lang="en-US" dirty="0" smtClean="0"/>
              <a:t>lb r6, 2(r0)</a:t>
            </a:r>
            <a:br>
              <a:rPr lang="en-US" dirty="0" smtClean="0"/>
            </a:br>
            <a:r>
              <a:rPr lang="en-US" dirty="0" smtClean="0"/>
              <a:t/>
            </a:r>
            <a:br>
              <a:rPr lang="en-US" dirty="0" smtClean="0"/>
            </a:br>
            <a:r>
              <a:rPr lang="en-US" dirty="0" smtClean="0"/>
              <a:t>sw r5, 8(r0)</a:t>
            </a:r>
            <a:br>
              <a:rPr lang="en-US" dirty="0" smtClean="0"/>
            </a:br>
            <a:r>
              <a:rPr lang="en-US" dirty="0" smtClean="0"/>
              <a:t>lb r7, 8(r0)</a:t>
            </a:r>
            <a:br>
              <a:rPr lang="en-US" dirty="0" smtClean="0"/>
            </a:br>
            <a:r>
              <a:rPr lang="en-US" dirty="0" smtClean="0"/>
              <a:t>lb r8, 11(r0)</a:t>
            </a:r>
            <a:br>
              <a:rPr lang="en-US" dirty="0" smtClean="0"/>
            </a:br>
            <a:endParaRPr lang="en-US" dirty="0" smtClean="0"/>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2713835305"/>
              </p:ext>
            </p:extLst>
          </p:nvPr>
        </p:nvGraphicFramePr>
        <p:xfrm>
          <a:off x="5410200" y="457200"/>
          <a:ext cx="3276600" cy="6400800"/>
        </p:xfrm>
        <a:graphic>
          <a:graphicData uri="http://schemas.openxmlformats.org/drawingml/2006/table">
            <a:tbl>
              <a:tblPr firstRow="1" bandRow="1">
                <a:tableStyleId>{5C22544A-7EE6-4342-B048-85BDC9FD1C3A}</a:tableStyleId>
              </a:tblPr>
              <a:tblGrid>
                <a:gridCol w="1402870"/>
                <a:gridCol w="1873730"/>
              </a:tblGrid>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0x00000000</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0x00000001</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0x00000002</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0x00000003</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0x00000004</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0x00000005</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0x00000006</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0x00000007</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0x00000008</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0x00000009</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0x0000000a</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9997">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0x0000000b</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0xffffffff</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Endianness</a:t>
            </a:r>
            <a:endParaRPr lang="en-US" dirty="0"/>
          </a:p>
        </p:txBody>
      </p:sp>
      <p:sp>
        <p:nvSpPr>
          <p:cNvPr id="3" name="Content Placeholder 2"/>
          <p:cNvSpPr>
            <a:spLocks noGrp="1"/>
          </p:cNvSpPr>
          <p:nvPr>
            <p:ph idx="1"/>
            <p:custDataLst>
              <p:tags r:id="rId2"/>
            </p:custDataLst>
          </p:nvPr>
        </p:nvSpPr>
        <p:spPr>
          <a:xfrm>
            <a:off x="228600" y="578160"/>
            <a:ext cx="8686800" cy="533400"/>
          </a:xfrm>
        </p:spPr>
        <p:txBody>
          <a:bodyPr>
            <a:normAutofit/>
          </a:bodyPr>
          <a:lstStyle/>
          <a:p>
            <a:r>
              <a:rPr lang="en-US" sz="2800" dirty="0" smtClean="0"/>
              <a:t>Endianness: 	Ordering of bytes within a memory word</a:t>
            </a: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2912143591"/>
              </p:ext>
            </p:extLst>
          </p:nvPr>
        </p:nvGraphicFramePr>
        <p:xfrm>
          <a:off x="2362200" y="1598050"/>
          <a:ext cx="6096000" cy="797559"/>
        </p:xfrm>
        <a:graphic>
          <a:graphicData uri="http://schemas.openxmlformats.org/drawingml/2006/table">
            <a:tbl>
              <a:tblPr>
                <a:tableStyleId>{5C22544A-7EE6-4342-B048-85BDC9FD1C3A}</a:tableStyleId>
              </a:tblPr>
              <a:tblGrid>
                <a:gridCol w="1524000"/>
                <a:gridCol w="1524000"/>
                <a:gridCol w="1524000"/>
                <a:gridCol w="1524000"/>
              </a:tblGrid>
              <a:tr h="370840">
                <a:tc>
                  <a:txBody>
                    <a:bodyPr/>
                    <a:lstStyle/>
                    <a:p>
                      <a:pPr algn="ctr"/>
                      <a:r>
                        <a:rPr lang="en-US" sz="2800" b="0" dirty="0" smtClean="0">
                          <a:solidFill>
                            <a:schemeClr val="accent1"/>
                          </a:solidFill>
                        </a:rPr>
                        <a:t>1000</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1001</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1002</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1003</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90468365"/>
              </p:ext>
            </p:extLst>
          </p:nvPr>
        </p:nvGraphicFramePr>
        <p:xfrm>
          <a:off x="2362200" y="2970840"/>
          <a:ext cx="6096000" cy="426719"/>
        </p:xfrm>
        <a:graphic>
          <a:graphicData uri="http://schemas.openxmlformats.org/drawingml/2006/table">
            <a:tbl>
              <a:tblPr>
                <a:tableStyleId>{5C22544A-7EE6-4342-B048-85BDC9FD1C3A}</a:tableStyleId>
              </a:tblPr>
              <a:tblGrid>
                <a:gridCol w="6096000"/>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custDataLst>
              <p:tags r:id="rId5"/>
            </p:custDataLst>
            <p:extLst>
              <p:ext uri="{D42A27DB-BD31-4B8C-83A1-F6EECF244321}">
                <p14:modId xmlns:p14="http://schemas.microsoft.com/office/powerpoint/2010/main" val="1593293248"/>
              </p:ext>
            </p:extLst>
          </p:nvPr>
        </p:nvGraphicFramePr>
        <p:xfrm>
          <a:off x="2362200" y="2493320"/>
          <a:ext cx="6096000" cy="370840"/>
        </p:xfrm>
        <a:graphic>
          <a:graphicData uri="http://schemas.openxmlformats.org/drawingml/2006/table">
            <a:tbl>
              <a:tblPr>
                <a:tableStyleId>{5C22544A-7EE6-4342-B048-85BDC9FD1C3A}</a:tableStyleId>
              </a:tblPr>
              <a:tblGrid>
                <a:gridCol w="1524000"/>
                <a:gridCol w="1524000"/>
                <a:gridCol w="1524000"/>
                <a:gridCol w="1524000"/>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6"/>
            </p:custDataLst>
          </p:nvPr>
        </p:nvSpPr>
        <p:spPr>
          <a:xfrm>
            <a:off x="304800" y="3778560"/>
            <a:ext cx="8255530" cy="523220"/>
          </a:xfrm>
          <a:prstGeom prst="rect">
            <a:avLst/>
          </a:prstGeom>
        </p:spPr>
        <p:txBody>
          <a:bodyPr wrap="none">
            <a:spAutoFit/>
          </a:bodyPr>
          <a:lstStyle/>
          <a:p>
            <a:r>
              <a:rPr lang="en-US" sz="2800" dirty="0" smtClean="0">
                <a:solidFill>
                  <a:schemeClr val="accent1"/>
                </a:solidFill>
              </a:rPr>
              <a:t>Big Endian </a:t>
            </a:r>
            <a:r>
              <a:rPr lang="en-US" sz="2800" dirty="0" smtClean="0">
                <a:solidFill>
                  <a:schemeClr val="bg1"/>
                </a:solidFill>
              </a:rPr>
              <a:t>= most significant part first (MIPS, networks)</a:t>
            </a:r>
          </a:p>
        </p:txBody>
      </p:sp>
      <p:sp>
        <p:nvSpPr>
          <p:cNvPr id="13" name="Rectangle 12"/>
          <p:cNvSpPr/>
          <p:nvPr>
            <p:custDataLst>
              <p:tags r:id="rId7"/>
            </p:custDataLst>
          </p:nvPr>
        </p:nvSpPr>
        <p:spPr>
          <a:xfrm>
            <a:off x="304800" y="1035360"/>
            <a:ext cx="7741286" cy="523220"/>
          </a:xfrm>
          <a:prstGeom prst="rect">
            <a:avLst/>
          </a:prstGeom>
        </p:spPr>
        <p:txBody>
          <a:bodyPr wrap="none">
            <a:spAutoFit/>
          </a:bodyPr>
          <a:lstStyle/>
          <a:p>
            <a:r>
              <a:rPr lang="en-US" sz="2800" dirty="0" smtClean="0">
                <a:solidFill>
                  <a:schemeClr val="accent1"/>
                </a:solidFill>
              </a:rPr>
              <a:t>Little Endian </a:t>
            </a:r>
            <a:r>
              <a:rPr lang="en-US" sz="2800" dirty="0" smtClean="0">
                <a:solidFill>
                  <a:schemeClr val="bg1"/>
                </a:solidFill>
              </a:rPr>
              <a:t>= least significant part first (MIPS, x86)</a:t>
            </a:r>
          </a:p>
        </p:txBody>
      </p:sp>
      <p:sp>
        <p:nvSpPr>
          <p:cNvPr id="16" name="Rectangle 15"/>
          <p:cNvSpPr/>
          <p:nvPr>
            <p:custDataLst>
              <p:tags r:id="rId8"/>
            </p:custDataLst>
          </p:nvPr>
        </p:nvSpPr>
        <p:spPr>
          <a:xfrm>
            <a:off x="762000" y="1873560"/>
            <a:ext cx="1629933" cy="523220"/>
          </a:xfrm>
          <a:prstGeom prst="rect">
            <a:avLst/>
          </a:prstGeom>
        </p:spPr>
        <p:txBody>
          <a:bodyPr wrap="none">
            <a:spAutoFit/>
          </a:bodyPr>
          <a:lstStyle/>
          <a:p>
            <a:r>
              <a:rPr lang="en-US" sz="2800" dirty="0" smtClean="0">
                <a:solidFill>
                  <a:schemeClr val="bg1"/>
                </a:solidFill>
              </a:rPr>
              <a:t>as 4 bytes</a:t>
            </a:r>
          </a:p>
        </p:txBody>
      </p:sp>
      <p:sp>
        <p:nvSpPr>
          <p:cNvPr id="17" name="Rectangle 16"/>
          <p:cNvSpPr/>
          <p:nvPr>
            <p:custDataLst>
              <p:tags r:id="rId9"/>
            </p:custDataLst>
          </p:nvPr>
        </p:nvSpPr>
        <p:spPr>
          <a:xfrm>
            <a:off x="76200" y="241714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18" name="Rectangle 17"/>
          <p:cNvSpPr/>
          <p:nvPr>
            <p:custDataLst>
              <p:tags r:id="rId10"/>
            </p:custDataLst>
          </p:nvPr>
        </p:nvSpPr>
        <p:spPr>
          <a:xfrm>
            <a:off x="762000" y="2940360"/>
            <a:ext cx="1595052" cy="523220"/>
          </a:xfrm>
          <a:prstGeom prst="rect">
            <a:avLst/>
          </a:prstGeom>
        </p:spPr>
        <p:txBody>
          <a:bodyPr wrap="none">
            <a:spAutoFit/>
          </a:bodyPr>
          <a:lstStyle/>
          <a:p>
            <a:r>
              <a:rPr lang="en-US" sz="2800" dirty="0" smtClean="0">
                <a:solidFill>
                  <a:schemeClr val="bg1"/>
                </a:solidFill>
              </a:rPr>
              <a:t>as 1 word</a:t>
            </a:r>
          </a:p>
        </p:txBody>
      </p:sp>
      <p:graphicFrame>
        <p:nvGraphicFramePr>
          <p:cNvPr id="22" name="Table 21"/>
          <p:cNvGraphicFramePr>
            <a:graphicFrameLocks noGrp="1"/>
          </p:cNvGraphicFramePr>
          <p:nvPr>
            <p:custDataLst>
              <p:tags r:id="rId11"/>
            </p:custDataLst>
            <p:extLst>
              <p:ext uri="{D42A27DB-BD31-4B8C-83A1-F6EECF244321}">
                <p14:modId xmlns:p14="http://schemas.microsoft.com/office/powerpoint/2010/main" val="869010370"/>
              </p:ext>
            </p:extLst>
          </p:nvPr>
        </p:nvGraphicFramePr>
        <p:xfrm>
          <a:off x="2362200" y="4275230"/>
          <a:ext cx="6096000" cy="797559"/>
        </p:xfrm>
        <a:graphic>
          <a:graphicData uri="http://schemas.openxmlformats.org/drawingml/2006/table">
            <a:tbl>
              <a:tblPr>
                <a:tableStyleId>{5C22544A-7EE6-4342-B048-85BDC9FD1C3A}</a:tableStyleId>
              </a:tblPr>
              <a:tblGrid>
                <a:gridCol w="1524000"/>
                <a:gridCol w="1524000"/>
                <a:gridCol w="1524000"/>
                <a:gridCol w="1524000"/>
              </a:tblGrid>
              <a:tr h="370840">
                <a:tc>
                  <a:txBody>
                    <a:bodyPr/>
                    <a:lstStyle/>
                    <a:p>
                      <a:pPr algn="ctr"/>
                      <a:r>
                        <a:rPr lang="en-US" sz="2800" b="0" dirty="0" smtClean="0">
                          <a:solidFill>
                            <a:schemeClr val="accent1"/>
                          </a:solidFill>
                        </a:rPr>
                        <a:t>1000</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1001</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1002</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1003</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custDataLst>
              <p:tags r:id="rId12"/>
            </p:custDataLst>
            <p:extLst>
              <p:ext uri="{D42A27DB-BD31-4B8C-83A1-F6EECF244321}">
                <p14:modId xmlns:p14="http://schemas.microsoft.com/office/powerpoint/2010/main" val="1023906193"/>
              </p:ext>
            </p:extLst>
          </p:nvPr>
        </p:nvGraphicFramePr>
        <p:xfrm>
          <a:off x="2362200" y="5648020"/>
          <a:ext cx="6096000" cy="426719"/>
        </p:xfrm>
        <a:graphic>
          <a:graphicData uri="http://schemas.openxmlformats.org/drawingml/2006/table">
            <a:tbl>
              <a:tblPr>
                <a:tableStyleId>{5C22544A-7EE6-4342-B048-85BDC9FD1C3A}</a:tableStyleId>
              </a:tblPr>
              <a:tblGrid>
                <a:gridCol w="6096000"/>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custDataLst>
              <p:tags r:id="rId13"/>
            </p:custDataLst>
            <p:extLst>
              <p:ext uri="{D42A27DB-BD31-4B8C-83A1-F6EECF244321}">
                <p14:modId xmlns:p14="http://schemas.microsoft.com/office/powerpoint/2010/main" val="642317729"/>
              </p:ext>
            </p:extLst>
          </p:nvPr>
        </p:nvGraphicFramePr>
        <p:xfrm>
          <a:off x="2362200" y="5170500"/>
          <a:ext cx="6096000" cy="370840"/>
        </p:xfrm>
        <a:graphic>
          <a:graphicData uri="http://schemas.openxmlformats.org/drawingml/2006/table">
            <a:tbl>
              <a:tblPr>
                <a:tableStyleId>{5C22544A-7EE6-4342-B048-85BDC9FD1C3A}</a:tableStyleId>
              </a:tblPr>
              <a:tblGrid>
                <a:gridCol w="1524000"/>
                <a:gridCol w="1524000"/>
                <a:gridCol w="1524000"/>
                <a:gridCol w="1524000"/>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Rectangle 24"/>
          <p:cNvSpPr/>
          <p:nvPr>
            <p:custDataLst>
              <p:tags r:id="rId14"/>
            </p:custDataLst>
          </p:nvPr>
        </p:nvSpPr>
        <p:spPr>
          <a:xfrm>
            <a:off x="762000" y="4550740"/>
            <a:ext cx="1629933" cy="523220"/>
          </a:xfrm>
          <a:prstGeom prst="rect">
            <a:avLst/>
          </a:prstGeom>
        </p:spPr>
        <p:txBody>
          <a:bodyPr wrap="none">
            <a:spAutoFit/>
          </a:bodyPr>
          <a:lstStyle/>
          <a:p>
            <a:r>
              <a:rPr lang="en-US" sz="2800" dirty="0" smtClean="0">
                <a:solidFill>
                  <a:schemeClr val="bg1"/>
                </a:solidFill>
              </a:rPr>
              <a:t>as 4 bytes</a:t>
            </a:r>
          </a:p>
        </p:txBody>
      </p:sp>
      <p:sp>
        <p:nvSpPr>
          <p:cNvPr id="26" name="Rectangle 25"/>
          <p:cNvSpPr/>
          <p:nvPr>
            <p:custDataLst>
              <p:tags r:id="rId15"/>
            </p:custDataLst>
          </p:nvPr>
        </p:nvSpPr>
        <p:spPr>
          <a:xfrm>
            <a:off x="76200" y="509432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27" name="Rectangle 26"/>
          <p:cNvSpPr/>
          <p:nvPr>
            <p:custDataLst>
              <p:tags r:id="rId16"/>
            </p:custDataLst>
          </p:nvPr>
        </p:nvSpPr>
        <p:spPr>
          <a:xfrm>
            <a:off x="762000" y="5617540"/>
            <a:ext cx="1595052" cy="523220"/>
          </a:xfrm>
          <a:prstGeom prst="rect">
            <a:avLst/>
          </a:prstGeom>
        </p:spPr>
        <p:txBody>
          <a:bodyPr wrap="none">
            <a:spAutoFit/>
          </a:bodyPr>
          <a:lstStyle/>
          <a:p>
            <a:r>
              <a:rPr lang="en-US" sz="2800" dirty="0" smtClean="0">
                <a:solidFill>
                  <a:schemeClr val="bg1"/>
                </a:solidFill>
              </a:rPr>
              <a:t>as 1 word</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custDataLst>
              <p:tags r:id="rId1"/>
            </p:custDataLst>
          </p:nvPr>
        </p:nvSpPr>
        <p:spPr>
          <a:xfrm>
            <a:off x="1143000" y="0"/>
            <a:ext cx="7086600" cy="609600"/>
          </a:xfrm>
        </p:spPr>
        <p:txBody>
          <a:bodyPr/>
          <a:lstStyle/>
          <a:p>
            <a:r>
              <a:rPr lang="en-GB" dirty="0" smtClean="0"/>
              <a:t>Control Flow: Absolute Jump</a:t>
            </a:r>
            <a:endParaRPr lang="en-US" dirty="0"/>
          </a:p>
        </p:txBody>
      </p:sp>
      <p:sp>
        <p:nvSpPr>
          <p:cNvPr id="2276355" name="Rectangle 3"/>
          <p:cNvSpPr>
            <a:spLocks noGrp="1" noChangeArrowheads="1"/>
          </p:cNvSpPr>
          <p:nvPr>
            <p:ph idx="1"/>
            <p:custDataLst>
              <p:tags r:id="rId2"/>
            </p:custDataLst>
          </p:nvPr>
        </p:nvSpPr>
        <p:spPr>
          <a:xfrm>
            <a:off x="228600" y="3429000"/>
            <a:ext cx="8686800" cy="2895600"/>
          </a:xfrm>
          <a:ln/>
        </p:spPr>
        <p:txBody>
          <a:bodyPr lIns="0" tIns="0" rIns="0" bIns="0">
            <a:noAutofit/>
          </a:bodyPr>
          <a:lstStyle/>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Absolute addressing for jumps</a:t>
            </a:r>
            <a:endParaRPr lang="en-GB" sz="1800" dirty="0">
              <a:solidFill>
                <a:schemeClr val="accent1"/>
              </a:solidFill>
            </a:endParaRP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 </a:t>
            </a:r>
            <a:r>
              <a:rPr lang="en-GB" sz="2400" dirty="0"/>
              <a:t>from </a:t>
            </a:r>
            <a:r>
              <a:rPr lang="en-GB" sz="2400" dirty="0" smtClean="0"/>
              <a:t>0x30000000 to 0x20000000?  </a:t>
            </a:r>
            <a:r>
              <a:rPr lang="en-GB" sz="2400" dirty="0" smtClean="0">
                <a:solidFill>
                  <a:schemeClr val="accent1"/>
                </a:solidFill>
              </a:rPr>
              <a:t>NO </a:t>
            </a:r>
            <a:r>
              <a:rPr lang="en-GB" sz="2400" dirty="0" smtClean="0"/>
              <a:t>        Reverse? </a:t>
            </a:r>
            <a:r>
              <a:rPr lang="en-GB" sz="2400" dirty="0" smtClean="0">
                <a:solidFill>
                  <a:schemeClr val="accent1"/>
                </a:solidFill>
              </a:rPr>
              <a:t>NO</a:t>
            </a:r>
            <a:endParaRPr lang="en-GB" sz="2400" dirty="0">
              <a:solidFill>
                <a:schemeClr val="accent1"/>
              </a:solidFill>
            </a:endParaRPr>
          </a:p>
          <a:p>
            <a:pPr marL="1198562" lvl="2"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dirty="0" smtClean="0"/>
              <a:t>But: Jumps from 0x2FFFFFFF to 0x3xxxxxxx </a:t>
            </a:r>
            <a:r>
              <a:rPr lang="en-GB" sz="2000" dirty="0" smtClean="0">
                <a:solidFill>
                  <a:schemeClr val="accent1"/>
                </a:solidFill>
              </a:rPr>
              <a:t>are</a:t>
            </a:r>
            <a:r>
              <a:rPr lang="en-GB" sz="2000" dirty="0" smtClean="0"/>
              <a:t> possible, but not reverse</a:t>
            </a: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Trade-off: out-of-region jumps vs. 32-bit instruction encoding</a:t>
            </a:r>
          </a:p>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solidFill>
                <a:schemeClr val="accent1"/>
              </a:solidFill>
            </a:endParaRPr>
          </a:p>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MIPS Quirk:</a:t>
            </a:r>
            <a:endParaRPr lang="en-GB" sz="1800" dirty="0" smtClean="0">
              <a:solidFill>
                <a:schemeClr val="accent1"/>
              </a:solidFill>
            </a:endParaRP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 targets computed using </a:t>
            </a:r>
            <a:r>
              <a:rPr lang="en-GB" sz="2400" i="1" dirty="0" smtClean="0">
                <a:solidFill>
                  <a:srgbClr val="FFFF00"/>
                </a:solidFill>
              </a:rPr>
              <a:t>already incremented</a:t>
            </a:r>
            <a:r>
              <a:rPr lang="en-GB" sz="2400" dirty="0" smtClean="0">
                <a:solidFill>
                  <a:srgbClr val="FFFF00"/>
                </a:solidFill>
              </a:rPr>
              <a:t> </a:t>
            </a:r>
            <a:r>
              <a:rPr lang="en-GB" sz="2400" dirty="0" smtClean="0"/>
              <a:t>PC </a:t>
            </a:r>
            <a:endParaRPr lang="en-GB" sz="2400" dirty="0"/>
          </a:p>
        </p:txBody>
      </p:sp>
      <p:graphicFrame>
        <p:nvGraphicFramePr>
          <p:cNvPr id="15" name="Table 14"/>
          <p:cNvGraphicFramePr>
            <a:graphicFrameLocks noGrp="1"/>
          </p:cNvGraphicFramePr>
          <p:nvPr>
            <p:custDataLst>
              <p:tags r:id="rId3"/>
            </p:custDataLst>
            <p:extLst>
              <p:ext uri="{D42A27DB-BD31-4B8C-83A1-F6EECF244321}">
                <p14:modId xmlns:p14="http://schemas.microsoft.com/office/powerpoint/2010/main" val="2481764220"/>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PC =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Group 4"/>
          <p:cNvGraphicFramePr>
            <a:graphicFrameLocks noGrp="1"/>
          </p:cNvGraphicFramePr>
          <p:nvPr>
            <p:custDataLst>
              <p:tags r:id="rId4"/>
            </p:custDataLst>
            <p:extLst>
              <p:ext uri="{D42A27DB-BD31-4B8C-83A1-F6EECF244321}">
                <p14:modId xmlns:p14="http://schemas.microsoft.com/office/powerpoint/2010/main" val="1514060058"/>
              </p:ext>
            </p:extLst>
          </p:nvPr>
        </p:nvGraphicFramePr>
        <p:xfrm>
          <a:off x="914400" y="1066800"/>
          <a:ext cx="6248400" cy="1157579"/>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n-lt"/>
                        </a:rPr>
                        <a:t>26 bits</a:t>
                      </a:r>
                      <a:endParaRPr lang="en-US" sz="2400" dirty="0">
                        <a:solidFill>
                          <a:schemeClr val="bg1"/>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7" name="Rectangle 16"/>
          <p:cNvSpPr/>
          <p:nvPr>
            <p:custDataLst>
              <p:tags r:id="rId5"/>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000010</a:t>
            </a:r>
            <a:r>
              <a:rPr lang="en-US" sz="2800" dirty="0" smtClean="0">
                <a:solidFill>
                  <a:srgbClr val="FFFFFF"/>
                </a:solidFill>
                <a:latin typeface="Consolas" pitchFamily="49" charset="0"/>
              </a:rPr>
              <a:t>101000010010000110</a:t>
            </a:r>
            <a:r>
              <a:rPr lang="en-US" sz="2800" dirty="0" smtClean="0">
                <a:solidFill>
                  <a:schemeClr val="bg1"/>
                </a:solidFill>
                <a:latin typeface="Consolas" pitchFamily="49" charset="0"/>
              </a:rPr>
              <a:t>00000011</a:t>
            </a:r>
            <a:endParaRPr lang="en-US" sz="2800" dirty="0">
              <a:solidFill>
                <a:schemeClr val="bg1"/>
              </a:solidFill>
            </a:endParaRPr>
          </a:p>
        </p:txBody>
      </p:sp>
      <p:sp>
        <p:nvSpPr>
          <p:cNvPr id="7" name="Rounded Rectangular Callout 6"/>
          <p:cNvSpPr/>
          <p:nvPr>
            <p:custDataLst>
              <p:tags r:id="rId6"/>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J-Type</a:t>
            </a:r>
          </a:p>
        </p:txBody>
      </p:sp>
      <p:graphicFrame>
        <p:nvGraphicFramePr>
          <p:cNvPr id="8" name="Table 7"/>
          <p:cNvGraphicFramePr>
            <a:graphicFrameLocks noGrp="1"/>
          </p:cNvGraphicFramePr>
          <p:nvPr>
            <p:custDataLst>
              <p:tags r:id="rId7"/>
            </p:custDataLst>
            <p:extLst>
              <p:ext uri="{D42A27DB-BD31-4B8C-83A1-F6EECF244321}">
                <p14:modId xmlns:p14="http://schemas.microsoft.com/office/powerpoint/2010/main" val="2676077139"/>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PC = 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9" name="Table 8"/>
          <p:cNvGraphicFramePr>
            <a:graphicFrameLocks noGrp="1"/>
          </p:cNvGraphicFramePr>
          <p:nvPr>
            <p:custDataLst>
              <p:tags r:id="rId8"/>
            </p:custDataLst>
            <p:extLst>
              <p:ext uri="{D42A27DB-BD31-4B8C-83A1-F6EECF244321}">
                <p14:modId xmlns:p14="http://schemas.microsoft.com/office/powerpoint/2010/main" val="1548762372"/>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PC = (PC+4)</a:t>
                      </a:r>
                      <a:r>
                        <a:rPr lang="en-US" sz="2400" baseline="-25000" dirty="0" smtClean="0">
                          <a:solidFill>
                            <a:schemeClr val="bg1"/>
                          </a:solidFill>
                        </a:rPr>
                        <a:t>32..29</a:t>
                      </a:r>
                      <a:r>
                        <a:rPr lang="en-US" sz="2400" baseline="0" dirty="0" smtClean="0">
                          <a:solidFill>
                            <a:schemeClr val="bg1"/>
                          </a:solidFill>
                        </a:rPr>
                        <a:t> || </a:t>
                      </a:r>
                      <a:r>
                        <a:rPr lang="en-US" sz="2400" dirty="0" smtClean="0">
                          <a:solidFill>
                            <a:schemeClr val="bg1"/>
                          </a:solidFill>
                        </a:rPr>
                        <a:t>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21506" name="Comment 2"/>
          <p:cNvSpPr>
            <a:spLocks noRot="1" noChangeAspect="1" noEditPoints="1" noChangeArrowheads="1" noChangeShapeType="1" noTextEdit="1"/>
          </p:cNvSpPr>
          <p:nvPr>
            <p:custDataLst>
              <p:tags r:id="rId9"/>
            </p:custDataLst>
          </p:nvPr>
        </p:nvSpPr>
        <p:spPr bwMode="auto">
          <a:xfrm>
            <a:off x="8636000" y="1317625"/>
            <a:ext cx="7938" cy="1588"/>
          </a:xfrm>
          <a:custGeom>
            <a:avLst/>
            <a:gdLst>
              <a:gd name="T0" fmla="+- 0 24010 23988"/>
              <a:gd name="T1" fmla="*/ T0 w 23"/>
              <a:gd name="T2" fmla="+- 0 2389 2389"/>
              <a:gd name="T3" fmla="*/ 2389 h 6"/>
              <a:gd name="T4" fmla="+- 0 24003 23988"/>
              <a:gd name="T5" fmla="*/ T4 w 23"/>
              <a:gd name="T6" fmla="+- 0 2391 2389"/>
              <a:gd name="T7" fmla="*/ 2391 h 6"/>
              <a:gd name="T8" fmla="+- 0 23995 23988"/>
              <a:gd name="T9" fmla="*/ T8 w 23"/>
              <a:gd name="T10" fmla="+- 0 2392 2389"/>
              <a:gd name="T11" fmla="*/ 2392 h 6"/>
              <a:gd name="T12" fmla="+- 0 23988 23988"/>
              <a:gd name="T13" fmla="*/ T12 w 23"/>
              <a:gd name="T14" fmla="+- 0 2394 2389"/>
              <a:gd name="T15" fmla="*/ 2394 h 6"/>
            </a:gdLst>
            <a:ahLst/>
            <a:cxnLst>
              <a:cxn ang="0">
                <a:pos x="T1" y="T3"/>
              </a:cxn>
              <a:cxn ang="0">
                <a:pos x="T5" y="T7"/>
              </a:cxn>
              <a:cxn ang="0">
                <a:pos x="T9" y="T11"/>
              </a:cxn>
              <a:cxn ang="0">
                <a:pos x="T13" y="T15"/>
              </a:cxn>
            </a:cxnLst>
            <a:rect l="0" t="0" r="r" b="b"/>
            <a:pathLst>
              <a:path w="23" h="6" extrusionOk="0">
                <a:moveTo>
                  <a:pt x="22" y="0"/>
                </a:moveTo>
                <a:cubicBezTo>
                  <a:pt x="15" y="2"/>
                  <a:pt x="7" y="3"/>
                  <a:pt x="0" y="5"/>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019800" y="3810000"/>
            <a:ext cx="685800" cy="381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29600" y="3810000"/>
            <a:ext cx="685800" cy="381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34200" y="3810000"/>
            <a:ext cx="1295400" cy="381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635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763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7635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7635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76355">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76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2"/>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2286000" y="31242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096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524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096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8"/>
            </p:custDataLst>
          </p:nvPr>
        </p:nvSpPr>
        <p:spPr bwMode="auto">
          <a:xfrm flipV="1">
            <a:off x="5029200" y="1981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19"/>
            </p:custDataLst>
          </p:nvPr>
        </p:nvSpPr>
        <p:spPr bwMode="auto">
          <a:xfrm>
            <a:off x="5029200" y="2895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0"/>
            </p:custDataLst>
          </p:nvPr>
        </p:nvSpPr>
        <p:spPr bwMode="auto">
          <a:xfrm flipV="1">
            <a:off x="7239000" y="3505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1"/>
            </p:custDataLst>
          </p:nvPr>
        </p:nvSpPr>
        <p:spPr bwMode="auto">
          <a:xfrm>
            <a:off x="7239000" y="1524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2"/>
            </p:custDataLst>
          </p:nvPr>
        </p:nvSpPr>
        <p:spPr bwMode="auto">
          <a:xfrm flipH="1">
            <a:off x="8458200" y="1752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3"/>
            </p:custDataLst>
          </p:nvPr>
        </p:nvSpPr>
        <p:spPr bwMode="auto">
          <a:xfrm>
            <a:off x="8077200" y="1981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4"/>
            </p:custDataLst>
          </p:nvPr>
        </p:nvSpPr>
        <p:spPr bwMode="auto">
          <a:xfrm>
            <a:off x="8077200" y="1981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5"/>
            </p:custDataLst>
          </p:nvPr>
        </p:nvSpPr>
        <p:spPr bwMode="auto">
          <a:xfrm flipV="1">
            <a:off x="7924800" y="2895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6"/>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7"/>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8"/>
            </p:custDataLst>
          </p:nvPr>
        </p:nvSpPr>
        <p:spPr bwMode="auto">
          <a:xfrm>
            <a:off x="2438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29"/>
            </p:custDataLst>
          </p:nvPr>
        </p:nvSpPr>
        <p:spPr bwMode="auto">
          <a:xfrm flipV="1">
            <a:off x="83820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0"/>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1"/>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2"/>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3"/>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4"/>
            </p:custDataLst>
          </p:nvPr>
        </p:nvSpPr>
        <p:spPr bwMode="auto">
          <a:xfrm>
            <a:off x="8305800" y="1371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5"/>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6"/>
            </p:custDataLst>
          </p:nvPr>
        </p:nvSpPr>
        <p:spPr bwMode="auto">
          <a:xfrm>
            <a:off x="6781800" y="23622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Box 73" hidden="1"/>
          <p:cNvSpPr txBox="1"/>
          <p:nvPr>
            <p:custDataLst>
              <p:tags r:id="rId37"/>
            </p:custDataLst>
          </p:nvPr>
        </p:nvSpPr>
        <p:spPr>
          <a:xfrm>
            <a:off x="1676400" y="4495800"/>
            <a:ext cx="4464299" cy="523220"/>
          </a:xfrm>
          <a:prstGeom prst="rect">
            <a:avLst/>
          </a:prstGeom>
          <a:noFill/>
        </p:spPr>
        <p:txBody>
          <a:bodyPr wrap="none" rtlCol="0">
            <a:spAutoFit/>
          </a:bodyPr>
          <a:lstStyle/>
          <a:p>
            <a:r>
              <a:rPr lang="en-US" sz="2800" dirty="0" smtClean="0">
                <a:solidFill>
                  <a:schemeClr val="accent4"/>
                </a:solidFill>
              </a:rPr>
              <a:t>long jump?  computed jump?</a:t>
            </a:r>
          </a:p>
        </p:txBody>
      </p:sp>
      <p:sp>
        <p:nvSpPr>
          <p:cNvPr id="72" name="Line 8"/>
          <p:cNvSpPr>
            <a:spLocks noChangeShapeType="1"/>
          </p:cNvSpPr>
          <p:nvPr>
            <p:custDataLst>
              <p:tags r:id="rId38"/>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29717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14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895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05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371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895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124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133600"/>
            <a:ext cx="304800" cy="304800"/>
            <a:chOff x="990600" y="2971800"/>
            <a:chExt cx="304800" cy="304800"/>
          </a:xfrm>
        </p:grpSpPr>
        <p:sp>
          <p:nvSpPr>
            <p:cNvPr id="108" name="Freeform 107"/>
            <p:cNvSpPr/>
            <p:nvPr>
              <p:custDataLst>
                <p:tags r:id="rId7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7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5814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5814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H="1" flipV="1">
            <a:off x="1447800" y="4419600"/>
            <a:ext cx="685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3" name="Oval 122"/>
          <p:cNvSpPr/>
          <p:nvPr>
            <p:custDataLst>
              <p:tags r:id="rId55"/>
            </p:custDataLst>
          </p:nvPr>
        </p:nvSpPr>
        <p:spPr>
          <a:xfrm>
            <a:off x="1143000" y="42672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196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286000"/>
            <a:ext cx="0" cy="1981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100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857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8956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286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10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6700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1460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0729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8986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0574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6606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40" name="Line 18"/>
          <p:cNvSpPr>
            <a:spLocks noChangeShapeType="1"/>
          </p:cNvSpPr>
          <p:nvPr>
            <p:custDataLst>
              <p:tags r:id="rId75"/>
            </p:custDataLst>
          </p:nvPr>
        </p:nvSpPr>
        <p:spPr bwMode="auto">
          <a:xfrm flipH="1">
            <a:off x="1295400" y="2286000"/>
            <a:ext cx="0" cy="1143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41" name="Line 18"/>
          <p:cNvSpPr>
            <a:spLocks noChangeShapeType="1"/>
          </p:cNvSpPr>
          <p:nvPr>
            <p:custDataLst>
              <p:tags r:id="rId76"/>
            </p:custDataLst>
          </p:nvPr>
        </p:nvSpPr>
        <p:spPr bwMode="auto">
          <a:xfrm>
            <a:off x="762000" y="3429000"/>
            <a:ext cx="533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7" grpId="0" animBg="1"/>
      <p:bldP spid="98" grpId="0"/>
      <p:bldP spid="100" grpId="0" animBg="1"/>
      <p:bldP spid="105" grpId="0" animBg="1"/>
      <p:bldP spid="111" grpId="0" animBg="1"/>
      <p:bldP spid="119" grpId="0" animBg="1"/>
      <p:bldP spid="121" grpId="0" animBg="1"/>
      <p:bldP spid="123" grpId="0" animBg="1"/>
      <p:bldP spid="124" grpId="0" animBg="1"/>
      <p:bldP spid="125" grpId="0" animBg="1"/>
      <p:bldP spid="127" grpId="0" animBg="1"/>
      <p:bldP spid="140" grpId="0" animBg="1"/>
      <p:bldP spid="1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152400" y="762000"/>
            <a:ext cx="9144000" cy="5943600"/>
          </a:xfrm>
        </p:spPr>
        <p:txBody>
          <a:bodyPr>
            <a:normAutofit/>
          </a:bodyPr>
          <a:lstStyle/>
          <a:p>
            <a:r>
              <a:rPr lang="en-US" dirty="0" smtClean="0">
                <a:solidFill>
                  <a:srgbClr val="FFFF00"/>
                </a:solidFill>
              </a:rPr>
              <a:t>Prelims: </a:t>
            </a:r>
            <a:r>
              <a:rPr lang="en-US" strike="sngStrike" dirty="0" smtClean="0">
                <a:solidFill>
                  <a:srgbClr val="FFFF00"/>
                </a:solidFill>
              </a:rPr>
              <a:t>Evening </a:t>
            </a:r>
            <a:r>
              <a:rPr lang="en-US" dirty="0" smtClean="0">
                <a:solidFill>
                  <a:srgbClr val="FFFF00"/>
                </a:solidFill>
              </a:rPr>
              <a:t>of Thursday, March 10 and April 28</a:t>
            </a:r>
            <a:r>
              <a:rPr lang="en-US" baseline="30000" dirty="0" smtClean="0">
                <a:solidFill>
                  <a:srgbClr val="FFFF00"/>
                </a:solidFill>
              </a:rPr>
              <a:t>th</a:t>
            </a:r>
            <a:endParaRPr lang="en-US" dirty="0" smtClean="0">
              <a:solidFill>
                <a:srgbClr val="FFFF00"/>
              </a:solidFill>
            </a:endParaRPr>
          </a:p>
          <a:p>
            <a:endParaRPr lang="en-US" dirty="0"/>
          </a:p>
          <a:p>
            <a:r>
              <a:rPr lang="en-US" dirty="0" smtClean="0"/>
              <a:t>Late Policy</a:t>
            </a:r>
          </a:p>
          <a:p>
            <a:pPr marL="0" indent="0"/>
            <a:r>
              <a:rPr lang="en-US" sz="2800" dirty="0" smtClean="0"/>
              <a:t>1) Each person has </a:t>
            </a:r>
            <a:r>
              <a:rPr lang="en-US" sz="2800" dirty="0"/>
              <a:t>a total of </a:t>
            </a:r>
            <a:r>
              <a:rPr lang="en-US" sz="2800" dirty="0" smtClean="0">
                <a:solidFill>
                  <a:schemeClr val="accent1"/>
                </a:solidFill>
              </a:rPr>
              <a:t>four “slip days”</a:t>
            </a:r>
            <a:endParaRPr lang="en-US" sz="2800" dirty="0">
              <a:solidFill>
                <a:schemeClr val="accent1"/>
              </a:solidFill>
            </a:endParaRPr>
          </a:p>
          <a:p>
            <a:r>
              <a:rPr lang="en-US" sz="2800" dirty="0"/>
              <a:t>2) For </a:t>
            </a:r>
            <a:r>
              <a:rPr lang="en-US" sz="2800" dirty="0" smtClean="0"/>
              <a:t>projects, </a:t>
            </a:r>
            <a:r>
              <a:rPr lang="en-US" sz="2800" dirty="0"/>
              <a:t>slip days are deducted from all </a:t>
            </a:r>
            <a:r>
              <a:rPr lang="en-US" sz="2800" dirty="0" smtClean="0"/>
              <a:t>partners </a:t>
            </a:r>
          </a:p>
          <a:p>
            <a:r>
              <a:rPr lang="en-US" sz="2800" dirty="0" smtClean="0"/>
              <a:t>3</a:t>
            </a:r>
            <a:r>
              <a:rPr lang="en-US" sz="2800" dirty="0"/>
              <a:t>) 10% deducted per day late after slip days are </a:t>
            </a:r>
            <a:r>
              <a:rPr lang="en-US" sz="2800" dirty="0" smtClean="0"/>
              <a:t>exhausted</a:t>
            </a:r>
            <a:endParaRPr lang="en-US" sz="2800" dirty="0"/>
          </a:p>
        </p:txBody>
      </p:sp>
    </p:spTree>
    <p:extLst>
      <p:ext uri="{BB962C8B-B14F-4D97-AF65-F5344CB8AC3E}">
        <p14:creationId xmlns:p14="http://schemas.microsoft.com/office/powerpoint/2010/main" val="4873722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custDataLst>
              <p:tags r:id="rId1"/>
            </p:custDataLst>
          </p:nvPr>
        </p:nvSpPr>
        <p:spPr/>
        <p:txBody>
          <a:bodyPr/>
          <a:lstStyle/>
          <a:p>
            <a:r>
              <a:rPr lang="en-US" dirty="0" smtClean="0"/>
              <a:t>Control Flow: Jump Register</a:t>
            </a:r>
            <a:endParaRPr lang="en-US" dirty="0"/>
          </a:p>
        </p:txBody>
      </p:sp>
      <p:graphicFrame>
        <p:nvGraphicFramePr>
          <p:cNvPr id="21" name="Group 4"/>
          <p:cNvGraphicFramePr>
            <a:graphicFrameLocks noGrp="1"/>
          </p:cNvGraphicFramePr>
          <p:nvPr>
            <p:custDataLst>
              <p:tags r:id="rId2"/>
            </p:custDataLst>
            <p:extLst>
              <p:ext uri="{D42A27DB-BD31-4B8C-83A1-F6EECF244321}">
                <p14:modId xmlns:p14="http://schemas.microsoft.com/office/powerpoint/2010/main" val="2588597943"/>
              </p:ext>
            </p:extLst>
          </p:nvPr>
        </p:nvGraphicFramePr>
        <p:xfrm>
          <a:off x="914400" y="1066800"/>
          <a:ext cx="6248400" cy="1116995"/>
        </p:xfrm>
        <a:graphic>
          <a:graphicData uri="http://schemas.openxmlformats.org/drawingml/2006/table">
            <a:tbl>
              <a:tblPr/>
              <a:tblGrid>
                <a:gridCol w="1198934"/>
                <a:gridCol w="934666"/>
                <a:gridCol w="990600"/>
                <a:gridCol w="990600"/>
                <a:gridCol w="990600"/>
                <a:gridCol w="1143000"/>
              </a:tblGrid>
              <a:tr h="1123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752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 </a:t>
                      </a: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7691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22" name="Rectangle 21"/>
          <p:cNvSpPr/>
          <p:nvPr>
            <p:custDataLst>
              <p:tags r:id="rId3"/>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000000</a:t>
            </a:r>
            <a:r>
              <a:rPr lang="en-US" sz="2800" dirty="0" smtClean="0">
                <a:solidFill>
                  <a:srgbClr val="FFFFFF"/>
                </a:solidFill>
                <a:latin typeface="Consolas" pitchFamily="49" charset="0"/>
              </a:rPr>
              <a:t>00011000000000000</a:t>
            </a:r>
            <a:r>
              <a:rPr lang="en-US" sz="2800" dirty="0" smtClean="0">
                <a:solidFill>
                  <a:schemeClr val="bg1"/>
                </a:solidFill>
                <a:latin typeface="Consolas" pitchFamily="49" charset="0"/>
              </a:rPr>
              <a:t>000</a:t>
            </a:r>
            <a:r>
              <a:rPr lang="en-US" sz="2800" dirty="0" smtClean="0">
                <a:solidFill>
                  <a:srgbClr val="FFFF00"/>
                </a:solidFill>
                <a:latin typeface="Consolas" pitchFamily="49" charset="0"/>
              </a:rPr>
              <a:t>001000</a:t>
            </a:r>
            <a:endParaRPr lang="en-US" sz="2800" dirty="0">
              <a:solidFill>
                <a:srgbClr val="FFFF00"/>
              </a:solidFill>
            </a:endParaRPr>
          </a:p>
        </p:txBody>
      </p:sp>
      <p:graphicFrame>
        <p:nvGraphicFramePr>
          <p:cNvPr id="24" name="Table 23"/>
          <p:cNvGraphicFramePr>
            <a:graphicFrameLocks noGrp="1"/>
          </p:cNvGraphicFramePr>
          <p:nvPr>
            <p:custDataLst>
              <p:tags r:id="rId4"/>
            </p:custDataLst>
            <p:extLst>
              <p:ext uri="{D42A27DB-BD31-4B8C-83A1-F6EECF244321}">
                <p14:modId xmlns:p14="http://schemas.microsoft.com/office/powerpoint/2010/main" val="2038958004"/>
              </p:ext>
            </p:extLst>
          </p:nvPr>
        </p:nvGraphicFramePr>
        <p:xfrm>
          <a:off x="838200" y="2514600"/>
          <a:ext cx="7086600" cy="914400"/>
        </p:xfrm>
        <a:graphic>
          <a:graphicData uri="http://schemas.openxmlformats.org/drawingml/2006/table">
            <a:tbl>
              <a:tblPr firstRow="1" bandRow="1">
                <a:tableStyleId>{5C22544A-7EE6-4342-B048-85BDC9FD1C3A}</a:tableStyleId>
              </a:tblPr>
              <a:tblGrid>
                <a:gridCol w="838200"/>
                <a:gridCol w="1143000"/>
                <a:gridCol w="1828800"/>
                <a:gridCol w="3276600"/>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0x08</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JR </a:t>
                      </a:r>
                      <a:r>
                        <a:rPr lang="en-US" sz="2400" dirty="0" err="1" smtClean="0">
                          <a:solidFill>
                            <a:schemeClr val="bg1"/>
                          </a:solidFill>
                        </a:rPr>
                        <a:t>rs</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PC = R[</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ounded Rectangular Callout 6"/>
          <p:cNvSpPr/>
          <p:nvPr>
            <p:custDataLst>
              <p:tags r:id="rId5"/>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Jump Register</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8"/>
            </p:custDataLst>
          </p:nvPr>
        </p:nvSpPr>
        <p:spPr bwMode="auto">
          <a:xfrm flipV="1">
            <a:off x="5029200" y="2057400"/>
            <a:ext cx="0" cy="9144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81" name="Line 44"/>
          <p:cNvSpPr>
            <a:spLocks noChangeShapeType="1"/>
          </p:cNvSpPr>
          <p:nvPr>
            <p:custDataLst>
              <p:tags r:id="rId19"/>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0"/>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1"/>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2"/>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3"/>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4"/>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5"/>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6"/>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7"/>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8"/>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29"/>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0"/>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1"/>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2"/>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3"/>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4"/>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5"/>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6"/>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Line 8"/>
          <p:cNvSpPr>
            <a:spLocks noChangeShapeType="1"/>
          </p:cNvSpPr>
          <p:nvPr>
            <p:custDataLst>
              <p:tags r:id="rId37"/>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8"/>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39"/>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0"/>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9" name="Line 49"/>
          <p:cNvSpPr>
            <a:spLocks noChangeShapeType="1"/>
          </p:cNvSpPr>
          <p:nvPr>
            <p:custDataLst>
              <p:tags r:id="rId41"/>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3" name="Line 49"/>
          <p:cNvSpPr>
            <a:spLocks noChangeShapeType="1"/>
          </p:cNvSpPr>
          <p:nvPr>
            <p:custDataLst>
              <p:tags r:id="rId42"/>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4" name="Line 45"/>
          <p:cNvSpPr>
            <a:spLocks noChangeShapeType="1"/>
          </p:cNvSpPr>
          <p:nvPr>
            <p:custDataLst>
              <p:tags r:id="rId43"/>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Line 49"/>
          <p:cNvSpPr>
            <a:spLocks noChangeShapeType="1"/>
          </p:cNvSpPr>
          <p:nvPr>
            <p:custDataLst>
              <p:tags r:id="rId44"/>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7" name="Line 49"/>
          <p:cNvSpPr>
            <a:spLocks noChangeShapeType="1"/>
          </p:cNvSpPr>
          <p:nvPr>
            <p:custDataLst>
              <p:tags r:id="rId45"/>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8" name="Line 44"/>
          <p:cNvSpPr>
            <a:spLocks noChangeShapeType="1"/>
          </p:cNvSpPr>
          <p:nvPr>
            <p:custDataLst>
              <p:tags r:id="rId46"/>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11" name="Rectangle 19"/>
          <p:cNvSpPr>
            <a:spLocks noChangeArrowheads="1"/>
          </p:cNvSpPr>
          <p:nvPr>
            <p:custDataLst>
              <p:tags r:id="rId47"/>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12" name="Line 8"/>
          <p:cNvSpPr>
            <a:spLocks noChangeShapeType="1"/>
          </p:cNvSpPr>
          <p:nvPr>
            <p:custDataLst>
              <p:tags r:id="rId48"/>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17"/>
          <p:cNvGrpSpPr/>
          <p:nvPr>
            <p:custDataLst>
              <p:tags r:id="rId49"/>
            </p:custDataLst>
          </p:nvPr>
        </p:nvGrpSpPr>
        <p:grpSpPr>
          <a:xfrm>
            <a:off x="914400" y="2209800"/>
            <a:ext cx="304800" cy="304800"/>
            <a:chOff x="990600" y="2971800"/>
            <a:chExt cx="304800" cy="304800"/>
          </a:xfrm>
        </p:grpSpPr>
        <p:sp>
          <p:nvSpPr>
            <p:cNvPr id="119" name="Freeform 118"/>
            <p:cNvSpPr/>
            <p:nvPr>
              <p:custDataLst>
                <p:tags r:id="rId7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1"/>
            <p:cNvSpPr txBox="1">
              <a:spLocks noChangeArrowheads="1"/>
            </p:cNvSpPr>
            <p:nvPr>
              <p:custDataLst>
                <p:tags r:id="rId8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21" name="Line 21"/>
          <p:cNvSpPr>
            <a:spLocks noChangeShapeType="1"/>
          </p:cNvSpPr>
          <p:nvPr>
            <p:custDataLst>
              <p:tags r:id="rId50"/>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1" name="Line 45"/>
          <p:cNvSpPr>
            <a:spLocks noChangeShapeType="1"/>
          </p:cNvSpPr>
          <p:nvPr>
            <p:custDataLst>
              <p:tags r:id="rId51"/>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4" name="Line 49"/>
          <p:cNvSpPr>
            <a:spLocks noChangeShapeType="1"/>
          </p:cNvSpPr>
          <p:nvPr>
            <p:custDataLst>
              <p:tags r:id="rId52"/>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5" name="Line 45"/>
          <p:cNvSpPr>
            <a:spLocks noChangeShapeType="1"/>
          </p:cNvSpPr>
          <p:nvPr>
            <p:custDataLst>
              <p:tags r:id="rId53"/>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6" name="Line 9"/>
          <p:cNvSpPr>
            <a:spLocks noChangeShapeType="1"/>
          </p:cNvSpPr>
          <p:nvPr>
            <p:custDataLst>
              <p:tags r:id="rId54"/>
            </p:custDataLst>
          </p:nvPr>
        </p:nvSpPr>
        <p:spPr bwMode="auto">
          <a:xfrm flipH="1" flipV="1">
            <a:off x="1447800" y="4495800"/>
            <a:ext cx="685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7" name="Oval 146"/>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48"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0" name="Line 18"/>
          <p:cNvSpPr>
            <a:spLocks noChangeShapeType="1"/>
          </p:cNvSpPr>
          <p:nvPr>
            <p:custDataLst>
              <p:tags r:id="rId57"/>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52" name="Line 18"/>
          <p:cNvSpPr>
            <a:spLocks noChangeShapeType="1"/>
          </p:cNvSpPr>
          <p:nvPr>
            <p:custDataLst>
              <p:tags r:id="rId58"/>
            </p:custDataLst>
          </p:nvPr>
        </p:nvSpPr>
        <p:spPr bwMode="auto">
          <a:xfrm flipH="1">
            <a:off x="1295400" y="2362200"/>
            <a:ext cx="0" cy="1981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53" name="Straight Connector 152"/>
          <p:cNvCxnSpPr/>
          <p:nvPr>
            <p:custDataLst>
              <p:tags r:id="rId59"/>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60"/>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61"/>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2"/>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8" name="Line 49"/>
          <p:cNvSpPr>
            <a:spLocks noChangeShapeType="1"/>
          </p:cNvSpPr>
          <p:nvPr>
            <p:custDataLst>
              <p:tags r:id="rId63"/>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93" name="Text Box 29"/>
          <p:cNvSpPr txBox="1">
            <a:spLocks noChangeArrowheads="1"/>
          </p:cNvSpPr>
          <p:nvPr>
            <p:custDataLst>
              <p:tags r:id="rId64"/>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4" name="Text Box 5"/>
          <p:cNvSpPr txBox="1">
            <a:spLocks noChangeArrowheads="1"/>
          </p:cNvSpPr>
          <p:nvPr>
            <p:custDataLst>
              <p:tags r:id="rId65"/>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7" name="Text Box 5"/>
          <p:cNvSpPr txBox="1">
            <a:spLocks noChangeArrowheads="1"/>
          </p:cNvSpPr>
          <p:nvPr>
            <p:custDataLst>
              <p:tags r:id="rId66"/>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101" name="Text Box 11"/>
          <p:cNvSpPr txBox="1">
            <a:spLocks noChangeArrowheads="1"/>
          </p:cNvSpPr>
          <p:nvPr>
            <p:custDataLst>
              <p:tags r:id="rId67"/>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2" name="Text Box 29"/>
          <p:cNvSpPr txBox="1">
            <a:spLocks noChangeArrowheads="1"/>
          </p:cNvSpPr>
          <p:nvPr>
            <p:custDataLst>
              <p:tags r:id="rId68"/>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69"/>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9" name="Text Box 29"/>
          <p:cNvSpPr txBox="1">
            <a:spLocks noChangeArrowheads="1"/>
          </p:cNvSpPr>
          <p:nvPr>
            <p:custDataLst>
              <p:tags r:id="rId70"/>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3" name="Rectangle 22"/>
          <p:cNvSpPr>
            <a:spLocks noChangeArrowheads="1"/>
          </p:cNvSpPr>
          <p:nvPr>
            <p:custDataLst>
              <p:tags r:id="rId71"/>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4" name="Text Box 11"/>
          <p:cNvSpPr txBox="1">
            <a:spLocks noChangeArrowheads="1"/>
          </p:cNvSpPr>
          <p:nvPr>
            <p:custDataLst>
              <p:tags r:id="rId72"/>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25" name="Rectangle 4"/>
          <p:cNvSpPr>
            <a:spLocks noChangeArrowheads="1"/>
          </p:cNvSpPr>
          <p:nvPr>
            <p:custDataLst>
              <p:tags r:id="rId73"/>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27" name="Text Box 52"/>
          <p:cNvSpPr txBox="1">
            <a:spLocks noChangeArrowheads="1"/>
          </p:cNvSpPr>
          <p:nvPr>
            <p:custDataLst>
              <p:tags r:id="rId74"/>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28" name="Text Box 29"/>
          <p:cNvSpPr txBox="1">
            <a:spLocks noChangeArrowheads="1"/>
          </p:cNvSpPr>
          <p:nvPr>
            <p:custDataLst>
              <p:tags r:id="rId75"/>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3" name="Oval 24"/>
          <p:cNvSpPr>
            <a:spLocks noChangeArrowheads="1"/>
          </p:cNvSpPr>
          <p:nvPr>
            <p:custDataLst>
              <p:tags r:id="rId76"/>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4" name="Line 44"/>
          <p:cNvSpPr>
            <a:spLocks noChangeShapeType="1"/>
          </p:cNvSpPr>
          <p:nvPr>
            <p:custDataLst>
              <p:tags r:id="rId77"/>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5" name="Text Box 29"/>
          <p:cNvSpPr txBox="1">
            <a:spLocks noChangeArrowheads="1"/>
          </p:cNvSpPr>
          <p:nvPr>
            <p:custDataLst>
              <p:tags r:id="rId78"/>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animBg="1"/>
      <p:bldP spid="98" grpId="0" animBg="1"/>
      <p:bldP spid="9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Examples (2)</a:t>
            </a:r>
            <a:endParaRPr lang="en-US" dirty="0"/>
          </a:p>
        </p:txBody>
      </p:sp>
      <p:sp>
        <p:nvSpPr>
          <p:cNvPr id="2296835" name="Rectangle 3"/>
          <p:cNvSpPr>
            <a:spLocks noGrp="1" noChangeArrowheads="1"/>
          </p:cNvSpPr>
          <p:nvPr>
            <p:ph idx="1"/>
            <p:custDataLst>
              <p:tags r:id="rId2"/>
            </p:custDataLst>
          </p:nvPr>
        </p:nvSpPr>
        <p:spPr>
          <a:xfrm>
            <a:off x="228600" y="1143000"/>
            <a:ext cx="8686800" cy="5791200"/>
          </a:xfrm>
        </p:spPr>
        <p:txBody>
          <a:bodyPr>
            <a:noAutofit/>
          </a:bodyPr>
          <a:lstStyle/>
          <a:p>
            <a:r>
              <a:rPr lang="en-US" sz="2800" dirty="0" smtClean="0"/>
              <a:t>jump to 0xabcd1234</a:t>
            </a:r>
          </a:p>
          <a:p>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Examples (2)</a:t>
            </a:r>
            <a:endParaRPr lang="en-US" dirty="0"/>
          </a:p>
        </p:txBody>
      </p:sp>
      <p:sp>
        <p:nvSpPr>
          <p:cNvPr id="2296835" name="Rectangle 3"/>
          <p:cNvSpPr>
            <a:spLocks noGrp="1" noChangeArrowheads="1"/>
          </p:cNvSpPr>
          <p:nvPr>
            <p:ph idx="1"/>
            <p:custDataLst>
              <p:tags r:id="rId2"/>
            </p:custDataLst>
          </p:nvPr>
        </p:nvSpPr>
        <p:spPr/>
        <p:txBody>
          <a:bodyPr>
            <a:noAutofit/>
          </a:bodyPr>
          <a:lstStyle/>
          <a:p>
            <a:r>
              <a:rPr lang="en-US" sz="2800" dirty="0" smtClean="0"/>
              <a:t>jump to 0xabcd1234</a:t>
            </a:r>
          </a:p>
          <a:p>
            <a:endParaRPr lang="en-US" sz="2800" dirty="0" smtClean="0"/>
          </a:p>
          <a:p>
            <a:r>
              <a:rPr lang="en-US" sz="2800" dirty="0" smtClean="0"/>
              <a:t># assume 0 &lt;= r3 &lt;= 1</a:t>
            </a:r>
          </a:p>
          <a:p>
            <a:r>
              <a:rPr lang="en-US" sz="2800" dirty="0" smtClean="0"/>
              <a:t>if (r3 == 0) jump to 0xdecafe0</a:t>
            </a:r>
          </a:p>
          <a:p>
            <a:r>
              <a:rPr lang="en-US" sz="2800" dirty="0" smtClean="0"/>
              <a:t>else jump to 0xabcd1234</a:t>
            </a:r>
          </a:p>
          <a:p>
            <a:endParaRPr lang="en-US"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68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68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96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Examples (2)</a:t>
            </a:r>
            <a:endParaRPr lang="en-US" dirty="0"/>
          </a:p>
        </p:txBody>
      </p:sp>
      <p:sp>
        <p:nvSpPr>
          <p:cNvPr id="2296835" name="Rectangle 3"/>
          <p:cNvSpPr>
            <a:spLocks noGrp="1" noChangeArrowheads="1"/>
          </p:cNvSpPr>
          <p:nvPr>
            <p:ph idx="1"/>
            <p:custDataLst>
              <p:tags r:id="rId2"/>
            </p:custDataLst>
          </p:nvPr>
        </p:nvSpPr>
        <p:spPr/>
        <p:txBody>
          <a:bodyPr>
            <a:noAutofit/>
          </a:bodyPr>
          <a:lstStyle/>
          <a:p>
            <a:r>
              <a:rPr lang="en-US" sz="2800" dirty="0" smtClean="0"/>
              <a:t>jump to 0xabcd1234</a:t>
            </a:r>
          </a:p>
          <a:p>
            <a:endParaRPr lang="en-US" sz="2800" dirty="0" smtClean="0"/>
          </a:p>
          <a:p>
            <a:r>
              <a:rPr lang="en-US" sz="2800" dirty="0" smtClean="0"/>
              <a:t># assume 0 &lt;= r3 &lt;= 1</a:t>
            </a:r>
          </a:p>
          <a:p>
            <a:r>
              <a:rPr lang="en-US" sz="2800" dirty="0" smtClean="0"/>
              <a:t>if (r3 == 0) jump to 0xdecafe0</a:t>
            </a:r>
          </a:p>
          <a:p>
            <a:r>
              <a:rPr lang="en-US" sz="2800" dirty="0" smtClean="0"/>
              <a:t>else jump to 0xabcd1234</a:t>
            </a:r>
          </a:p>
          <a:p>
            <a:endParaRPr lang="en-US"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68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68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96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Control Flow: Branches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3415172906"/>
              </p:ext>
            </p:extLst>
          </p:nvPr>
        </p:nvGraphicFramePr>
        <p:xfrm>
          <a:off x="152399" y="2508155"/>
          <a:ext cx="8839201" cy="1371600"/>
        </p:xfrm>
        <a:graphic>
          <a:graphicData uri="http://schemas.openxmlformats.org/drawingml/2006/table">
            <a:tbl>
              <a:tblPr firstRow="1" bandRow="1">
                <a:tableStyleId>{5C22544A-7EE6-4342-B048-85BDC9FD1C3A}</a:tableStyleId>
              </a:tblPr>
              <a:tblGrid>
                <a:gridCol w="674177"/>
                <a:gridCol w="2397071"/>
                <a:gridCol w="5767953"/>
              </a:tblGrid>
              <a:tr h="370840">
                <a:tc>
                  <a:txBody>
                    <a:bodyPr/>
                    <a:lstStyle/>
                    <a:p>
                      <a:r>
                        <a:rPr lang="en-US" sz="2400" dirty="0" smtClean="0">
                          <a:solidFill>
                            <a:schemeClr val="accent2"/>
                          </a:solidFill>
                          <a:latin typeface="Consolas" pitchFamily="49" charset="0"/>
                        </a:rPr>
                        <a:t>op</a:t>
                      </a:r>
                      <a:endParaRPr lang="en-US" sz="2400" dirty="0">
                        <a:solidFill>
                          <a:schemeClr val="accent2"/>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BEQ </a:t>
                      </a:r>
                      <a:r>
                        <a:rPr lang="en-US" sz="2400" dirty="0" err="1" smtClean="0">
                          <a:solidFill>
                            <a:schemeClr val="bg1"/>
                          </a:solidFill>
                        </a:rPr>
                        <a:t>rs</a:t>
                      </a:r>
                      <a:r>
                        <a:rPr lang="en-US" sz="2400" dirty="0" smtClean="0">
                          <a:solidFill>
                            <a:schemeClr val="bg1"/>
                          </a:solidFill>
                        </a:rPr>
                        <a:t>, rd,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R[rd]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BNE </a:t>
                      </a:r>
                      <a:r>
                        <a:rPr lang="en-US" sz="2400" dirty="0" err="1" smtClean="0">
                          <a:solidFill>
                            <a:schemeClr val="bg1"/>
                          </a:solidFill>
                        </a:rPr>
                        <a:t>rs</a:t>
                      </a:r>
                      <a:r>
                        <a:rPr lang="en-US" sz="2400" dirty="0" smtClean="0">
                          <a:solidFill>
                            <a:schemeClr val="bg1"/>
                          </a:solidFill>
                        </a:rPr>
                        <a:t>, rd,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R[rd]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1029241001"/>
              </p:ext>
            </p:extLst>
          </p:nvPr>
        </p:nvGraphicFramePr>
        <p:xfrm>
          <a:off x="914400" y="1060355"/>
          <a:ext cx="6248400" cy="1157579"/>
        </p:xfrm>
        <a:graphic>
          <a:graphicData uri="http://schemas.openxmlformats.org/drawingml/2006/table">
            <a:tbl>
              <a:tblPr/>
              <a:tblGrid>
                <a:gridCol w="1198934"/>
                <a:gridCol w="934666"/>
                <a:gridCol w="990600"/>
                <a:gridCol w="31242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n-lt"/>
                        </a:rPr>
                        <a:t>16 bits</a:t>
                      </a:r>
                      <a:endParaRPr lang="en-US" sz="2400" dirty="0">
                        <a:solidFill>
                          <a:schemeClr val="bg1"/>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03155"/>
            <a:ext cx="6494085" cy="523220"/>
          </a:xfrm>
          <a:prstGeom prst="rect">
            <a:avLst/>
          </a:prstGeom>
        </p:spPr>
        <p:txBody>
          <a:bodyPr wrap="none">
            <a:spAutoFit/>
          </a:bodyPr>
          <a:lstStyle/>
          <a:p>
            <a:r>
              <a:rPr lang="en-US" sz="2800" dirty="0" smtClean="0">
                <a:solidFill>
                  <a:srgbClr val="FFFF00"/>
                </a:solidFill>
                <a:latin typeface="Consolas" pitchFamily="49" charset="0"/>
              </a:rPr>
              <a:t>000100</a:t>
            </a:r>
            <a:r>
              <a:rPr lang="en-US" sz="2800" dirty="0" smtClean="0">
                <a:solidFill>
                  <a:srgbClr val="FFFFFF"/>
                </a:solidFill>
                <a:latin typeface="Consolas" pitchFamily="49" charset="0"/>
              </a:rPr>
              <a:t>001010000100000000</a:t>
            </a:r>
            <a:r>
              <a:rPr lang="en-US" sz="2800" dirty="0" smtClean="0">
                <a:solidFill>
                  <a:schemeClr val="bg1"/>
                </a:solidFill>
                <a:latin typeface="Consolas" pitchFamily="49" charset="0"/>
              </a:rPr>
              <a:t>00000011</a:t>
            </a:r>
            <a:endParaRPr lang="en-US" sz="2800" dirty="0">
              <a:solidFill>
                <a:schemeClr val="bg1"/>
              </a:solidFill>
            </a:endParaRPr>
          </a:p>
        </p:txBody>
      </p:sp>
      <p:sp>
        <p:nvSpPr>
          <p:cNvPr id="11" name="Rounded Rectangular Callout 10"/>
          <p:cNvSpPr/>
          <p:nvPr>
            <p:custDataLst>
              <p:tags r:id="rId5"/>
            </p:custDataLst>
          </p:nvPr>
        </p:nvSpPr>
        <p:spPr>
          <a:xfrm>
            <a:off x="7772400" y="2127155"/>
            <a:ext cx="990600" cy="609600"/>
          </a:xfrm>
          <a:prstGeom prst="wedgeRoundRectCallout">
            <a:avLst>
              <a:gd name="adj1" fmla="val -48161"/>
              <a:gd name="adj2" fmla="val 98438"/>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 offsets</a:t>
            </a:r>
            <a:endParaRPr lang="en-US" b="1" dirty="0">
              <a:solidFill>
                <a:schemeClr val="accent1"/>
              </a:solidFill>
            </a:endParaRPr>
          </a:p>
        </p:txBody>
      </p:sp>
      <p:sp>
        <p:nvSpPr>
          <p:cNvPr id="7" name="Rounded Rectangular Callout 6"/>
          <p:cNvSpPr/>
          <p:nvPr>
            <p:custDataLst>
              <p:tags r:id="rId6"/>
            </p:custDataLst>
          </p:nvPr>
        </p:nvSpPr>
        <p:spPr>
          <a:xfrm>
            <a:off x="7924800" y="1365155"/>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68610" name="Comment 2"/>
          <p:cNvSpPr>
            <a:spLocks noRot="1" noChangeAspect="1" noEditPoints="1" noChangeArrowheads="1" noChangeShapeType="1" noTextEdit="1"/>
          </p:cNvSpPr>
          <p:nvPr>
            <p:custDataLst>
              <p:tags r:id="rId7"/>
            </p:custDataLst>
          </p:nvPr>
        </p:nvSpPr>
        <p:spPr bwMode="auto">
          <a:xfrm>
            <a:off x="7842250" y="1615980"/>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Examples (3)</a:t>
            </a:r>
            <a:endParaRPr lang="en-US" dirty="0"/>
          </a:p>
        </p:txBody>
      </p:sp>
      <p:sp>
        <p:nvSpPr>
          <p:cNvPr id="2296835" name="Rectangle 3"/>
          <p:cNvSpPr>
            <a:spLocks noGrp="1" noChangeArrowheads="1"/>
          </p:cNvSpPr>
          <p:nvPr>
            <p:ph idx="1"/>
            <p:custDataLst>
              <p:tags r:id="rId2"/>
            </p:custDataLst>
          </p:nvPr>
        </p:nvSpPr>
        <p:spPr/>
        <p:txBody>
          <a:bodyPr>
            <a:noAutofit/>
          </a:bodyPr>
          <a:lstStyle/>
          <a:p>
            <a:endParaRPr lang="en-US" sz="2800" dirty="0" smtClean="0">
              <a:latin typeface="Consolas" pitchFamily="49" charset="0"/>
            </a:endParaRPr>
          </a:p>
          <a:p>
            <a:r>
              <a:rPr lang="en-US" sz="2800" dirty="0" smtClean="0">
                <a:latin typeface="Consolas" pitchFamily="49" charset="0"/>
              </a:rPr>
              <a:t>if (</a:t>
            </a:r>
            <a:r>
              <a:rPr lang="en-US" sz="2800" dirty="0" err="1" smtClean="0">
                <a:latin typeface="Consolas" pitchFamily="49" charset="0"/>
              </a:rPr>
              <a:t>i</a:t>
            </a:r>
            <a:r>
              <a:rPr lang="en-US" sz="2800" dirty="0" smtClean="0">
                <a:latin typeface="Consolas" pitchFamily="49" charset="0"/>
              </a:rPr>
              <a:t> == j) { </a:t>
            </a:r>
            <a:r>
              <a:rPr lang="en-US" sz="2800" dirty="0" err="1" smtClean="0">
                <a:latin typeface="Consolas" pitchFamily="49" charset="0"/>
              </a:rPr>
              <a:t>i</a:t>
            </a:r>
            <a:r>
              <a:rPr lang="en-US" sz="2800" dirty="0" smtClean="0">
                <a:latin typeface="Consolas" pitchFamily="49" charset="0"/>
              </a:rPr>
              <a:t> = </a:t>
            </a:r>
            <a:r>
              <a:rPr lang="en-US" sz="2800" dirty="0" err="1" smtClean="0">
                <a:latin typeface="Consolas" pitchFamily="49" charset="0"/>
              </a:rPr>
              <a:t>i</a:t>
            </a:r>
            <a:r>
              <a:rPr lang="en-US" sz="2800" dirty="0" smtClean="0">
                <a:latin typeface="Consolas" pitchFamily="49" charset="0"/>
              </a:rPr>
              <a:t> * 4; } </a:t>
            </a:r>
          </a:p>
          <a:p>
            <a:r>
              <a:rPr lang="en-US" sz="2800" dirty="0" smtClean="0">
                <a:latin typeface="Consolas" pitchFamily="49" charset="0"/>
              </a:rPr>
              <a:t>else { j = </a:t>
            </a:r>
            <a:r>
              <a:rPr lang="en-US" sz="2800" dirty="0" err="1" smtClean="0">
                <a:latin typeface="Consolas" pitchFamily="49" charset="0"/>
              </a:rPr>
              <a:t>i</a:t>
            </a:r>
            <a:r>
              <a:rPr lang="en-US" sz="2800" dirty="0" smtClean="0">
                <a:latin typeface="Consolas" pitchFamily="49" charset="0"/>
              </a:rPr>
              <a:t> - j; }</a:t>
            </a:r>
          </a:p>
          <a:p>
            <a:pPr>
              <a:tabLst>
                <a:tab pos="1027113" algn="l"/>
              </a:tabLst>
            </a:pPr>
            <a:endParaRPr lang="en-US" sz="2800" dirty="0" smtClean="0">
              <a:latin typeface="Consolas" pitchFamily="49" charset="0"/>
            </a:endParaRPr>
          </a:p>
        </p:txBody>
      </p:sp>
      <p:sp>
        <p:nvSpPr>
          <p:cNvPr id="5" name="Rounded Rectangular Callout 4" hidden="1"/>
          <p:cNvSpPr/>
          <p:nvPr>
            <p:custDataLst>
              <p:tags r:id="rId3"/>
            </p:custDataLst>
          </p:nvPr>
        </p:nvSpPr>
        <p:spPr>
          <a:xfrm>
            <a:off x="1600200" y="304800"/>
            <a:ext cx="990600" cy="381000"/>
          </a:xfrm>
          <a:prstGeom prst="wedgeRoundRectCallout">
            <a:avLst>
              <a:gd name="adj1" fmla="val -4349"/>
              <a:gd name="adj2" fmla="val 96282"/>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solidFill>
                <a:latin typeface="Consolas" pitchFamily="49" charset="0"/>
              </a:rPr>
              <a:t>s1</a:t>
            </a:r>
            <a:endParaRPr lang="en-US" sz="2800" dirty="0">
              <a:solidFill>
                <a:schemeClr val="accent4"/>
              </a:solidFill>
              <a:latin typeface="Consolas" pitchFamily="49" charset="0"/>
            </a:endParaRPr>
          </a:p>
        </p:txBody>
      </p:sp>
      <p:sp>
        <p:nvSpPr>
          <p:cNvPr id="7" name="Rounded Rectangular Callout 6" hidden="1"/>
          <p:cNvSpPr/>
          <p:nvPr>
            <p:custDataLst>
              <p:tags r:id="rId4"/>
            </p:custDataLst>
          </p:nvPr>
        </p:nvSpPr>
        <p:spPr>
          <a:xfrm>
            <a:off x="457200" y="304800"/>
            <a:ext cx="990600" cy="381000"/>
          </a:xfrm>
          <a:prstGeom prst="wedgeRoundRectCallout">
            <a:avLst>
              <a:gd name="adj1" fmla="val 25321"/>
              <a:gd name="adj2" fmla="val 109559"/>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solidFill>
                <a:latin typeface="Consolas" pitchFamily="49" charset="0"/>
              </a:rPr>
              <a:t>s0</a:t>
            </a:r>
            <a:endParaRPr lang="en-US" sz="2800" dirty="0">
              <a:solidFill>
                <a:schemeClr val="accent4"/>
              </a:solidFill>
              <a:latin typeface="Consolas" pitchFamily="49"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1"/>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ounded Rectangular Callout 147"/>
          <p:cNvSpPr/>
          <p:nvPr>
            <p:custDataLst>
              <p:tags r:id="rId88"/>
            </p:custDataLst>
          </p:nvPr>
        </p:nvSpPr>
        <p:spPr>
          <a:xfrm>
            <a:off x="19812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add</a:t>
            </a:r>
            <a:endParaRPr lang="en-US" b="1" dirty="0"/>
          </a:p>
        </p:txBody>
      </p:sp>
      <p:sp>
        <p:nvSpPr>
          <p:cNvPr id="149" name="Line 45"/>
          <p:cNvSpPr>
            <a:spLocks noChangeShapeType="1"/>
          </p:cNvSpPr>
          <p:nvPr>
            <p:custDataLst>
              <p:tags r:id="rId89"/>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0"/>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1"/>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a:t>
            </a:r>
            <a:endParaRPr lang="en-US" sz="2400" dirty="0">
              <a:solidFill>
                <a:srgbClr val="FFFFFF"/>
              </a:solidFill>
            </a:endParaRPr>
          </a:p>
        </p:txBody>
      </p:sp>
      <p:sp>
        <p:nvSpPr>
          <p:cNvPr id="157" name="Line 9"/>
          <p:cNvSpPr>
            <a:spLocks noChangeShapeType="1"/>
          </p:cNvSpPr>
          <p:nvPr>
            <p:custDataLst>
              <p:tags r:id="rId92"/>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9" name="Rounded Rectangular Callout 158"/>
          <p:cNvSpPr/>
          <p:nvPr>
            <p:custDataLst>
              <p:tags r:id="rId93"/>
            </p:custDataLst>
          </p:nvPr>
        </p:nvSpPr>
        <p:spPr>
          <a:xfrm>
            <a:off x="4876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Line 49"/>
          <p:cNvSpPr>
            <a:spLocks noChangeShapeType="1"/>
          </p:cNvSpPr>
          <p:nvPr>
            <p:custDataLst>
              <p:tags r:id="rId96"/>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156" name="Line 49"/>
          <p:cNvSpPr>
            <a:spLocks noChangeShapeType="1"/>
          </p:cNvSpPr>
          <p:nvPr>
            <p:custDataLst>
              <p:tags r:id="rId97"/>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41" name="Line 49"/>
          <p:cNvSpPr>
            <a:spLocks noChangeShapeType="1"/>
          </p:cNvSpPr>
          <p:nvPr>
            <p:custDataLst>
              <p:tags r:id="rId98"/>
            </p:custDataLst>
          </p:nvPr>
        </p:nvSpPr>
        <p:spPr bwMode="auto">
          <a:xfrm flipH="1"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3" name="Line 44"/>
          <p:cNvSpPr>
            <a:spLocks noChangeShapeType="1"/>
          </p:cNvSpPr>
          <p:nvPr>
            <p:custDataLst>
              <p:tags r:id="rId99"/>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4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82" grpId="0" animBg="1"/>
      <p:bldP spid="83" grpId="0"/>
      <p:bldP spid="85" grpId="0" animBg="1"/>
      <p:bldP spid="96" grpId="0" animBg="1"/>
      <p:bldP spid="104" grpId="0" animBg="1"/>
      <p:bldP spid="107" grpId="0" animBg="1"/>
      <p:bldP spid="115" grpId="0" animBg="1"/>
      <p:bldP spid="145" grpId="0" animBg="1"/>
      <p:bldP spid="148" grpId="0" animBg="1"/>
      <p:bldP spid="149" grpId="0" animBg="1"/>
      <p:bldP spid="150" grpId="0" animBg="1"/>
      <p:bldP spid="152" grpId="0" animBg="1"/>
      <p:bldP spid="157" grpId="0" animBg="1"/>
      <p:bldP spid="159" grpId="0" animBg="1"/>
      <p:bldP spid="140" grpId="0" animBg="1"/>
      <p:bldP spid="156" grpId="0" animBg="1"/>
      <p:bldP spid="141" grpId="0" animBg="1"/>
      <p:bldP spid="15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1"/>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ounded Rectangular Callout 147"/>
          <p:cNvSpPr/>
          <p:nvPr>
            <p:custDataLst>
              <p:tags r:id="rId88"/>
            </p:custDataLst>
          </p:nvPr>
        </p:nvSpPr>
        <p:spPr>
          <a:xfrm>
            <a:off x="19812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add</a:t>
            </a:r>
            <a:endParaRPr lang="en-US" b="1" dirty="0"/>
          </a:p>
        </p:txBody>
      </p:sp>
      <p:sp>
        <p:nvSpPr>
          <p:cNvPr id="149" name="Line 45"/>
          <p:cNvSpPr>
            <a:spLocks noChangeShapeType="1"/>
          </p:cNvSpPr>
          <p:nvPr>
            <p:custDataLst>
              <p:tags r:id="rId89"/>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0"/>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1"/>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a:t>
            </a:r>
            <a:endParaRPr lang="en-US" sz="2400" dirty="0">
              <a:solidFill>
                <a:srgbClr val="FFFFFF"/>
              </a:solidFill>
            </a:endParaRPr>
          </a:p>
        </p:txBody>
      </p:sp>
      <p:sp>
        <p:nvSpPr>
          <p:cNvPr id="157" name="Line 9"/>
          <p:cNvSpPr>
            <a:spLocks noChangeShapeType="1"/>
          </p:cNvSpPr>
          <p:nvPr>
            <p:custDataLst>
              <p:tags r:id="rId92"/>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9" name="Rounded Rectangular Callout 158"/>
          <p:cNvSpPr/>
          <p:nvPr>
            <p:custDataLst>
              <p:tags r:id="rId93"/>
            </p:custDataLst>
          </p:nvPr>
        </p:nvSpPr>
        <p:spPr>
          <a:xfrm>
            <a:off x="4876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Line 49"/>
          <p:cNvSpPr>
            <a:spLocks noChangeShapeType="1"/>
          </p:cNvSpPr>
          <p:nvPr>
            <p:custDataLst>
              <p:tags r:id="rId96"/>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156" name="Line 49"/>
          <p:cNvSpPr>
            <a:spLocks noChangeShapeType="1"/>
          </p:cNvSpPr>
          <p:nvPr>
            <p:custDataLst>
              <p:tags r:id="rId97"/>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41" name="Line 49"/>
          <p:cNvSpPr>
            <a:spLocks noChangeShapeType="1"/>
          </p:cNvSpPr>
          <p:nvPr>
            <p:custDataLst>
              <p:tags r:id="rId98"/>
            </p:custDataLst>
          </p:nvPr>
        </p:nvSpPr>
        <p:spPr bwMode="auto">
          <a:xfrm flipH="1"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3" name="Line 44"/>
          <p:cNvSpPr>
            <a:spLocks noChangeShapeType="1"/>
          </p:cNvSpPr>
          <p:nvPr>
            <p:custDataLst>
              <p:tags r:id="rId99"/>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4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82" grpId="0" animBg="1"/>
      <p:bldP spid="83" grpId="0"/>
      <p:bldP spid="85" grpId="0" animBg="1"/>
      <p:bldP spid="96" grpId="0" animBg="1"/>
      <p:bldP spid="104" grpId="0" animBg="1"/>
      <p:bldP spid="107" grpId="0" animBg="1"/>
      <p:bldP spid="115" grpId="0" animBg="1"/>
      <p:bldP spid="145" grpId="0" animBg="1"/>
      <p:bldP spid="148" grpId="0" animBg="1"/>
      <p:bldP spid="149" grpId="0" animBg="1"/>
      <p:bldP spid="150" grpId="0" animBg="1"/>
      <p:bldP spid="152" grpId="0" animBg="1"/>
      <p:bldP spid="157" grpId="0" animBg="1"/>
      <p:bldP spid="159" grpId="0" animBg="1"/>
      <p:bldP spid="140" grpId="0" animBg="1"/>
      <p:bldP spid="156" grpId="0" animBg="1"/>
      <p:bldP spid="141" grpId="0" animBg="1"/>
      <p:bldP spid="1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Control Flow: More Branches</a:t>
            </a:r>
            <a:endParaRPr lang="en-US" dirty="0"/>
          </a:p>
        </p:txBody>
      </p:sp>
      <p:graphicFrame>
        <p:nvGraphicFramePr>
          <p:cNvPr id="9" name="Group 4"/>
          <p:cNvGraphicFramePr>
            <a:graphicFrameLocks noGrp="1"/>
          </p:cNvGraphicFramePr>
          <p:nvPr>
            <p:custDataLst>
              <p:tags r:id="rId2"/>
            </p:custDataLst>
            <p:extLst>
              <p:ext uri="{D42A27DB-BD31-4B8C-83A1-F6EECF244321}">
                <p14:modId xmlns:p14="http://schemas.microsoft.com/office/powerpoint/2010/main" val="1920219719"/>
              </p:ext>
            </p:extLst>
          </p:nvPr>
        </p:nvGraphicFramePr>
        <p:xfrm>
          <a:off x="914400" y="1016000"/>
          <a:ext cx="6248400" cy="1097279"/>
        </p:xfrm>
        <a:graphic>
          <a:graphicData uri="http://schemas.openxmlformats.org/drawingml/2006/table">
            <a:tbl>
              <a:tblPr/>
              <a:tblGrid>
                <a:gridCol w="1198934"/>
                <a:gridCol w="934666"/>
                <a:gridCol w="990600"/>
                <a:gridCol w="3124200"/>
              </a:tblGrid>
              <a:tr h="936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subop</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3"/>
            </p:custDataLst>
          </p:nvPr>
        </p:nvSpPr>
        <p:spPr>
          <a:xfrm>
            <a:off x="838200" y="558800"/>
            <a:ext cx="6494085" cy="523220"/>
          </a:xfrm>
          <a:prstGeom prst="rect">
            <a:avLst/>
          </a:prstGeom>
        </p:spPr>
        <p:txBody>
          <a:bodyPr wrap="none">
            <a:spAutoFit/>
          </a:bodyPr>
          <a:lstStyle/>
          <a:p>
            <a:r>
              <a:rPr lang="en-US" sz="2800" dirty="0" smtClean="0">
                <a:solidFill>
                  <a:srgbClr val="FFFF00"/>
                </a:solidFill>
                <a:latin typeface="Consolas" pitchFamily="49" charset="0"/>
              </a:rPr>
              <a:t>000001</a:t>
            </a:r>
            <a:r>
              <a:rPr lang="en-US" sz="2800" dirty="0" smtClean="0">
                <a:solidFill>
                  <a:srgbClr val="FFFFFF"/>
                </a:solidFill>
                <a:latin typeface="Consolas" pitchFamily="49" charset="0"/>
              </a:rPr>
              <a:t>00101</a:t>
            </a:r>
            <a:r>
              <a:rPr lang="en-US" sz="2800" dirty="0" smtClean="0">
                <a:solidFill>
                  <a:srgbClr val="FFFF00"/>
                </a:solidFill>
                <a:latin typeface="Consolas" pitchFamily="49" charset="0"/>
              </a:rPr>
              <a:t>00001</a:t>
            </a:r>
            <a:r>
              <a:rPr lang="en-US" sz="2800" dirty="0" smtClean="0">
                <a:solidFill>
                  <a:srgbClr val="FFFFFF"/>
                </a:solidFill>
                <a:latin typeface="Consolas" pitchFamily="49" charset="0"/>
              </a:rPr>
              <a:t>00000000</a:t>
            </a:r>
            <a:r>
              <a:rPr lang="en-US" sz="2800" dirty="0" smtClean="0">
                <a:solidFill>
                  <a:schemeClr val="bg1"/>
                </a:solidFill>
                <a:latin typeface="Consolas" pitchFamily="49" charset="0"/>
              </a:rPr>
              <a:t>00000010</a:t>
            </a:r>
            <a:endParaRPr lang="en-US" sz="2800" dirty="0">
              <a:solidFill>
                <a:schemeClr val="bg1"/>
              </a:solidFill>
            </a:endParaRPr>
          </a:p>
        </p:txBody>
      </p:sp>
      <p:sp>
        <p:nvSpPr>
          <p:cNvPr id="11" name="Rounded Rectangular Callout 10"/>
          <p:cNvSpPr/>
          <p:nvPr>
            <p:custDataLst>
              <p:tags r:id="rId4"/>
            </p:custDataLst>
          </p:nvPr>
        </p:nvSpPr>
        <p:spPr>
          <a:xfrm>
            <a:off x="6858000" y="1981200"/>
            <a:ext cx="990600" cy="609600"/>
          </a:xfrm>
          <a:prstGeom prst="wedgeRoundRectCallout">
            <a:avLst>
              <a:gd name="adj1" fmla="val -48161"/>
              <a:gd name="adj2" fmla="val 98438"/>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 offsets</a:t>
            </a:r>
            <a:endParaRPr lang="en-US" b="1" dirty="0">
              <a:solidFill>
                <a:schemeClr val="accent1"/>
              </a:solidFill>
            </a:endParaRPr>
          </a:p>
        </p:txBody>
      </p:sp>
      <p:sp>
        <p:nvSpPr>
          <p:cNvPr id="7" name="Rounded Rectangular Callout 6"/>
          <p:cNvSpPr/>
          <p:nvPr>
            <p:custDataLst>
              <p:tags r:id="rId5"/>
            </p:custDataLst>
          </p:nvPr>
        </p:nvSpPr>
        <p:spPr>
          <a:xfrm>
            <a:off x="7467600" y="1320800"/>
            <a:ext cx="1524000" cy="457200"/>
          </a:xfrm>
          <a:prstGeom prst="wedgeRoundRectCallout">
            <a:avLst>
              <a:gd name="adj1" fmla="val -861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almost I-Type</a:t>
            </a:r>
          </a:p>
        </p:txBody>
      </p:sp>
      <p:graphicFrame>
        <p:nvGraphicFramePr>
          <p:cNvPr id="8" name="Table 7"/>
          <p:cNvGraphicFramePr>
            <a:graphicFrameLocks noGrp="1"/>
          </p:cNvGraphicFramePr>
          <p:nvPr>
            <p:custDataLst>
              <p:tags r:id="rId6"/>
            </p:custDataLst>
            <p:extLst>
              <p:ext uri="{D42A27DB-BD31-4B8C-83A1-F6EECF244321}">
                <p14:modId xmlns:p14="http://schemas.microsoft.com/office/powerpoint/2010/main" val="1738867658"/>
              </p:ext>
            </p:extLst>
          </p:nvPr>
        </p:nvGraphicFramePr>
        <p:xfrm>
          <a:off x="152400" y="2438400"/>
          <a:ext cx="8839200" cy="2286000"/>
        </p:xfrm>
        <a:graphic>
          <a:graphicData uri="http://schemas.openxmlformats.org/drawingml/2006/table">
            <a:tbl>
              <a:tblPr firstRow="1" bandRow="1">
                <a:tableStyleId>{5C22544A-7EE6-4342-B048-85BDC9FD1C3A}</a:tableStyleId>
              </a:tblPr>
              <a:tblGrid>
                <a:gridCol w="700134"/>
                <a:gridCol w="1067706"/>
                <a:gridCol w="2062480"/>
                <a:gridCol w="5008880"/>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subop</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BLTZ</a:t>
                      </a:r>
                      <a:r>
                        <a:rPr lang="en-US" sz="2400" baseline="0" dirty="0" smtClean="0">
                          <a:solidFill>
                            <a:schemeClr val="bg1"/>
                          </a:solidFill>
                        </a:rPr>
                        <a:t>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&lt;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BGEZ </a:t>
                      </a:r>
                      <a:r>
                        <a:rPr lang="en-US" sz="2400" dirty="0" err="1" smtClean="0">
                          <a:solidFill>
                            <a:schemeClr val="bg1"/>
                          </a:solidFill>
                        </a:rPr>
                        <a:t>rs</a:t>
                      </a:r>
                      <a:r>
                        <a:rPr lang="en-US" sz="2400" dirty="0" smtClean="0">
                          <a:solidFill>
                            <a:schemeClr val="bg1"/>
                          </a:solidFill>
                        </a:rPr>
                        <a:t>, offset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0x6</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BLEZ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0x7</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BGTZ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&gt;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9634" name="Comment 2"/>
          <p:cNvSpPr>
            <a:spLocks noRot="1" noChangeAspect="1" noEditPoints="1" noChangeArrowheads="1" noChangeShapeType="1" noTextEdit="1"/>
          </p:cNvSpPr>
          <p:nvPr>
            <p:custDataLst>
              <p:tags r:id="rId7"/>
            </p:custDataLst>
          </p:nvPr>
        </p:nvSpPr>
        <p:spPr bwMode="auto">
          <a:xfrm>
            <a:off x="7842250" y="1571625"/>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title"/>
            <p:custDataLst>
              <p:tags r:id="rId1"/>
            </p:custDataLst>
          </p:nvPr>
        </p:nvSpPr>
        <p:spPr/>
        <p:txBody>
          <a:bodyPr>
            <a:noAutofit/>
          </a:bodyPr>
          <a:lstStyle/>
          <a:p>
            <a:r>
              <a:rPr lang="en-US"/>
              <a:t>Basic Computer System</a:t>
            </a:r>
          </a:p>
        </p:txBody>
      </p:sp>
      <p:sp>
        <p:nvSpPr>
          <p:cNvPr id="2032643" name="Rectangle 3"/>
          <p:cNvSpPr>
            <a:spLocks noGrp="1" noChangeArrowheads="1"/>
          </p:cNvSpPr>
          <p:nvPr>
            <p:ph idx="1"/>
            <p:custDataLst>
              <p:tags r:id="rId2"/>
            </p:custDataLst>
          </p:nvPr>
        </p:nvSpPr>
        <p:spPr>
          <a:xfrm>
            <a:off x="228600" y="533400"/>
            <a:ext cx="8686800" cy="1524000"/>
          </a:xfrm>
        </p:spPr>
        <p:txBody>
          <a:bodyPr>
            <a:noAutofit/>
          </a:bodyPr>
          <a:lstStyle/>
          <a:p>
            <a:pPr>
              <a:lnSpc>
                <a:spcPct val="92000"/>
              </a:lnSpc>
            </a:pPr>
            <a:r>
              <a:rPr lang="en-US" dirty="0" smtClean="0"/>
              <a:t>Let’s build a </a:t>
            </a:r>
            <a:r>
              <a:rPr lang="en-US" dirty="0" smtClean="0">
                <a:solidFill>
                  <a:schemeClr val="accent1"/>
                </a:solidFill>
              </a:rPr>
              <a:t>MIPS CPU</a:t>
            </a:r>
          </a:p>
          <a:p>
            <a:pPr lvl="1">
              <a:lnSpc>
                <a:spcPct val="92000"/>
              </a:lnSpc>
            </a:pPr>
            <a:r>
              <a:rPr lang="en-US" dirty="0" smtClean="0"/>
              <a:t>…but using (modified) Harvard architecture</a:t>
            </a:r>
            <a:endParaRPr lang="en-US" dirty="0"/>
          </a:p>
        </p:txBody>
      </p:sp>
      <p:sp>
        <p:nvSpPr>
          <p:cNvPr id="13" name="Rectangle 12"/>
          <p:cNvSpPr/>
          <p:nvPr>
            <p:custDataLst>
              <p:tags r:id="rId3"/>
            </p:custDataLst>
          </p:nvPr>
        </p:nvSpPr>
        <p:spPr>
          <a:xfrm>
            <a:off x="685799" y="1676400"/>
            <a:ext cx="26670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CPU</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4" name="Rectangle 13"/>
          <p:cNvSpPr/>
          <p:nvPr>
            <p:custDataLst>
              <p:tags r:id="rId4"/>
            </p:custDataLst>
          </p:nvPr>
        </p:nvSpPr>
        <p:spPr>
          <a:xfrm>
            <a:off x="838199" y="1828800"/>
            <a:ext cx="1371599" cy="457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rgbClr val="FFFFFF"/>
                </a:solidFill>
                <a:latin typeface="Calibri" pitchFamily="34" charset="0"/>
                <a:ea typeface="DejaVu Sans" pitchFamily="2"/>
                <a:cs typeface="DejaVu Sans" pitchFamily="2"/>
              </a:rPr>
              <a:t>Registers</a:t>
            </a:r>
          </a:p>
        </p:txBody>
      </p:sp>
      <p:sp>
        <p:nvSpPr>
          <p:cNvPr id="15" name="Straight Connector 14"/>
          <p:cNvSpPr/>
          <p:nvPr>
            <p:custDataLst>
              <p:tags r:id="rId5"/>
            </p:custDataLst>
          </p:nvPr>
        </p:nvSpPr>
        <p:spPr>
          <a:xfrm>
            <a:off x="3352800" y="3124200"/>
            <a:ext cx="2514600" cy="0"/>
          </a:xfrm>
          <a:prstGeom prst="line">
            <a:avLst/>
          </a:prstGeom>
          <a:noFill/>
          <a:ln w="28575">
            <a:solidFill>
              <a:srgbClr val="FFFF00"/>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16" name="Rectangle 15"/>
          <p:cNvSpPr/>
          <p:nvPr>
            <p:custDataLst>
              <p:tags r:id="rId6"/>
            </p:custDataLst>
          </p:nvPr>
        </p:nvSpPr>
        <p:spPr>
          <a:xfrm>
            <a:off x="5867400" y="16764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Data</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8" name="TextBox 17"/>
          <p:cNvSpPr txBox="1"/>
          <p:nvPr>
            <p:custDataLst>
              <p:tags r:id="rId7"/>
            </p:custDataLst>
          </p:nvPr>
        </p:nvSpPr>
        <p:spPr>
          <a:xfrm>
            <a:off x="3657599" y="2286000"/>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control</a:t>
            </a:r>
            <a:endParaRPr lang="en-US" sz="2400" b="0" i="0" u="none" strike="noStrike" kern="1200" dirty="0">
              <a:ln>
                <a:noFill/>
              </a:ln>
              <a:solidFill>
                <a:schemeClr val="bg1"/>
              </a:solidFill>
              <a:latin typeface="Calibri" pitchFamily="34" charset="0"/>
              <a:ea typeface="DejaVu Sans" pitchFamily="2"/>
              <a:cs typeface="DejaVu Sans" pitchFamily="2"/>
            </a:endParaRPr>
          </a:p>
        </p:txBody>
      </p:sp>
      <p:sp>
        <p:nvSpPr>
          <p:cNvPr id="26" name="Freeform 9"/>
          <p:cNvSpPr>
            <a:spLocks noChangeArrowheads="1"/>
          </p:cNvSpPr>
          <p:nvPr>
            <p:custDataLst>
              <p:tags r:id="rId8"/>
            </p:custDataLst>
          </p:nvPr>
        </p:nvSpPr>
        <p:spPr bwMode="auto">
          <a:xfrm>
            <a:off x="838199" y="2438400"/>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rgbClr val="FFFF00"/>
            </a:solidFill>
            <a:round/>
            <a:headEnd/>
            <a:tailEnd/>
          </a:ln>
          <a:effectLst/>
        </p:spPr>
        <p:txBody>
          <a:bodyPr wrap="none" anchor="ctr"/>
          <a:lstStyle/>
          <a:p>
            <a:endParaRPr lang="en-US" dirty="0">
              <a:latin typeface="Calibri" pitchFamily="34" charset="0"/>
            </a:endParaRPr>
          </a:p>
        </p:txBody>
      </p:sp>
      <p:sp>
        <p:nvSpPr>
          <p:cNvPr id="27" name="Text Box 10"/>
          <p:cNvSpPr txBox="1">
            <a:spLocks noChangeArrowheads="1"/>
          </p:cNvSpPr>
          <p:nvPr>
            <p:custDataLst>
              <p:tags r:id="rId9"/>
            </p:custDataLst>
          </p:nvPr>
        </p:nvSpPr>
        <p:spPr bwMode="auto">
          <a:xfrm>
            <a:off x="838199" y="2438400"/>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rgbClr val="FFFFFF"/>
                </a:solidFill>
                <a:latin typeface="Calibri" pitchFamily="34" charset="0"/>
              </a:rPr>
              <a:t>ALU</a:t>
            </a:r>
            <a:endParaRPr lang="en-US" sz="2000" dirty="0">
              <a:solidFill>
                <a:srgbClr val="FFFFFF"/>
              </a:solidFill>
              <a:latin typeface="Calibri" pitchFamily="34" charset="0"/>
            </a:endParaRPr>
          </a:p>
        </p:txBody>
      </p:sp>
      <p:sp>
        <p:nvSpPr>
          <p:cNvPr id="28" name="Oval 27"/>
          <p:cNvSpPr/>
          <p:nvPr>
            <p:custDataLst>
              <p:tags r:id="rId10"/>
            </p:custDataLst>
          </p:nvPr>
        </p:nvSpPr>
        <p:spPr>
          <a:xfrm>
            <a:off x="2285999" y="2057400"/>
            <a:ext cx="990600" cy="6096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custDataLst>
              <p:tags r:id="rId11"/>
            </p:custDataLst>
          </p:nvPr>
        </p:nvSpPr>
        <p:spPr>
          <a:xfrm>
            <a:off x="2285999" y="2133600"/>
            <a:ext cx="990600" cy="400110"/>
          </a:xfrm>
          <a:prstGeom prst="rect">
            <a:avLst/>
          </a:prstGeom>
          <a:noFill/>
        </p:spPr>
        <p:txBody>
          <a:bodyPr wrap="square" rtlCol="0">
            <a:spAutoFit/>
          </a:bodyPr>
          <a:lstStyle/>
          <a:p>
            <a:r>
              <a:rPr lang="en-US" sz="2000" dirty="0" smtClean="0">
                <a:solidFill>
                  <a:schemeClr val="bg1"/>
                </a:solidFill>
              </a:rPr>
              <a:t>Control</a:t>
            </a:r>
          </a:p>
        </p:txBody>
      </p:sp>
      <p:sp>
        <p:nvSpPr>
          <p:cNvPr id="31" name="Rectangle 30"/>
          <p:cNvSpPr/>
          <p:nvPr>
            <p:custDataLst>
              <p:tags r:id="rId12"/>
            </p:custDataLst>
          </p:nvPr>
        </p:nvSpPr>
        <p:spPr>
          <a:xfrm>
            <a:off x="6019799" y="1828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17" name="Rectangle 16"/>
          <p:cNvSpPr/>
          <p:nvPr>
            <p:custDataLst>
              <p:tags r:id="rId13"/>
            </p:custDataLst>
          </p:nvPr>
        </p:nvSpPr>
        <p:spPr>
          <a:xfrm>
            <a:off x="3581400" y="36576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Program</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9" name="Rectangle 18"/>
          <p:cNvSpPr/>
          <p:nvPr>
            <p:custDataLst>
              <p:tags r:id="rId14"/>
            </p:custDataLst>
          </p:nvPr>
        </p:nvSpPr>
        <p:spPr>
          <a:xfrm>
            <a:off x="3733800" y="3733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20" name="Straight Connector 19"/>
          <p:cNvSpPr/>
          <p:nvPr>
            <p:custDataLst>
              <p:tags r:id="rId15"/>
            </p:custDataLst>
          </p:nvPr>
        </p:nvSpPr>
        <p:spPr>
          <a:xfrm flipH="1">
            <a:off x="2590800" y="4648200"/>
            <a:ext cx="990600" cy="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1" name="Straight Connector 20"/>
          <p:cNvSpPr/>
          <p:nvPr>
            <p:custDataLst>
              <p:tags r:id="rId16"/>
            </p:custDataLst>
          </p:nvPr>
        </p:nvSpPr>
        <p:spPr>
          <a:xfrm>
            <a:off x="2590800" y="4038600"/>
            <a:ext cx="0" cy="60960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26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4"/>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8"/>
            </p:custDataLst>
          </p:nvPr>
        </p:nvSpPr>
        <p:spPr bwMode="auto">
          <a:xfrm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8" name="Rounded Rectangular Callout 147"/>
          <p:cNvSpPr/>
          <p:nvPr>
            <p:custDataLst>
              <p:tags r:id="rId89"/>
            </p:custDataLst>
          </p:nvPr>
        </p:nvSpPr>
        <p:spPr>
          <a:xfrm>
            <a:off x="4495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sp>
        <p:nvSpPr>
          <p:cNvPr id="149" name="Line 45"/>
          <p:cNvSpPr>
            <a:spLocks noChangeShapeType="1"/>
          </p:cNvSpPr>
          <p:nvPr>
            <p:custDataLst>
              <p:tags r:id="rId90"/>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1"/>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2"/>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3"/>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6"/>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7"/>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8"/>
            </p:custDataLst>
          </p:nvPr>
        </p:nvSpPr>
        <p:spPr bwMode="auto">
          <a:xfrm flipH="1">
            <a:off x="3810000" y="3200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9"/>
            </p:custDataLst>
          </p:nvPr>
        </p:nvSpPr>
        <p:spPr bwMode="auto">
          <a:xfrm>
            <a:off x="4038600" y="3048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100"/>
            </p:custDataLst>
          </p:nvPr>
        </p:nvSpPr>
        <p:spPr bwMode="auto">
          <a:xfrm flipV="1">
            <a:off x="4191000" y="3352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101"/>
            </p:custDataLst>
          </p:nvPr>
        </p:nvSpPr>
        <p:spPr bwMode="auto">
          <a:xfrm flipH="1">
            <a:off x="4419600" y="3200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2"/>
            </p:custDataLst>
          </p:nvPr>
        </p:nvSpPr>
        <p:spPr bwMode="auto">
          <a:xfrm flipV="1">
            <a:off x="4800600" y="12192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16" grpId="0" animBg="1"/>
      <p:bldP spid="140" grpId="0" animBg="1"/>
      <p:bldP spid="141" grpId="0" animBg="1"/>
      <p:bldP spid="159" grpId="0" animBg="1"/>
      <p:bldP spid="1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custDataLst>
              <p:tags r:id="rId1"/>
            </p:custDataLst>
          </p:nvPr>
        </p:nvSpPr>
        <p:spPr/>
        <p:txBody>
          <a:bodyPr/>
          <a:lstStyle/>
          <a:p>
            <a:r>
              <a:rPr lang="en-GB" dirty="0" smtClean="0"/>
              <a:t>Control Flow: Jump and Link</a:t>
            </a:r>
            <a:endParaRPr lang="en-US" dirty="0"/>
          </a:p>
        </p:txBody>
      </p:sp>
      <p:graphicFrame>
        <p:nvGraphicFramePr>
          <p:cNvPr id="15" name="Table 14"/>
          <p:cNvGraphicFramePr>
            <a:graphicFrameLocks noGrp="1"/>
          </p:cNvGraphicFramePr>
          <p:nvPr>
            <p:custDataLst>
              <p:tags r:id="rId2"/>
            </p:custDataLst>
            <p:extLst>
              <p:ext uri="{D42A27DB-BD31-4B8C-83A1-F6EECF244321}">
                <p14:modId xmlns:p14="http://schemas.microsoft.com/office/powerpoint/2010/main" val="1152432330"/>
              </p:ext>
            </p:extLst>
          </p:nvPr>
        </p:nvGraphicFramePr>
        <p:xfrm>
          <a:off x="609600" y="2344229"/>
          <a:ext cx="7696200" cy="1280160"/>
        </p:xfrm>
        <a:graphic>
          <a:graphicData uri="http://schemas.openxmlformats.org/drawingml/2006/table">
            <a:tbl>
              <a:tblPr firstRow="1" bandRow="1">
                <a:tableStyleId>{5C22544A-7EE6-4342-B048-85BDC9FD1C3A}</a:tableStyleId>
              </a:tblPr>
              <a:tblGrid>
                <a:gridCol w="814021"/>
                <a:gridCol w="1776046"/>
                <a:gridCol w="510613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JAL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r31 =</a:t>
                      </a:r>
                      <a:r>
                        <a:rPr lang="en-US" sz="2400" baseline="0" dirty="0" smtClean="0">
                          <a:solidFill>
                            <a:schemeClr val="bg1"/>
                          </a:solidFill>
                        </a:rPr>
                        <a:t> PC+8</a:t>
                      </a:r>
                      <a:br>
                        <a:rPr lang="en-US" sz="2400" baseline="0" dirty="0" smtClean="0">
                          <a:solidFill>
                            <a:schemeClr val="bg1"/>
                          </a:solidFill>
                        </a:rPr>
                      </a:br>
                      <a:r>
                        <a:rPr lang="en-US" sz="2400" dirty="0" smtClean="0">
                          <a:solidFill>
                            <a:schemeClr val="bg1"/>
                          </a:solidFill>
                        </a:rPr>
                        <a:t>PC = (PC+4)</a:t>
                      </a:r>
                      <a:r>
                        <a:rPr lang="en-US" sz="2400" baseline="-25000" dirty="0" smtClean="0">
                          <a:solidFill>
                            <a:schemeClr val="bg1"/>
                          </a:solidFill>
                        </a:rPr>
                        <a:t>32..29</a:t>
                      </a:r>
                      <a:r>
                        <a:rPr lang="en-US" sz="2400" baseline="0" dirty="0" smtClean="0">
                          <a:solidFill>
                            <a:schemeClr val="bg1"/>
                          </a:solidFill>
                        </a:rPr>
                        <a:t> || </a:t>
                      </a:r>
                      <a:r>
                        <a:rPr lang="en-US" sz="2400" dirty="0" smtClean="0">
                          <a:solidFill>
                            <a:schemeClr val="bg1"/>
                          </a:solidFill>
                        </a:rPr>
                        <a:t>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Group 4"/>
          <p:cNvGraphicFramePr>
            <a:graphicFrameLocks noGrp="1"/>
          </p:cNvGraphicFramePr>
          <p:nvPr>
            <p:custDataLst>
              <p:tags r:id="rId3"/>
            </p:custDataLst>
            <p:extLst>
              <p:ext uri="{D42A27DB-BD31-4B8C-83A1-F6EECF244321}">
                <p14:modId xmlns:p14="http://schemas.microsoft.com/office/powerpoint/2010/main" val="3132892884"/>
              </p:ext>
            </p:extLst>
          </p:nvPr>
        </p:nvGraphicFramePr>
        <p:xfrm>
          <a:off x="914400" y="972629"/>
          <a:ext cx="6248400" cy="1157579"/>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7" name="Rectangle 16"/>
          <p:cNvSpPr/>
          <p:nvPr>
            <p:custDataLst>
              <p:tags r:id="rId4"/>
            </p:custDataLst>
          </p:nvPr>
        </p:nvSpPr>
        <p:spPr>
          <a:xfrm>
            <a:off x="838200" y="515429"/>
            <a:ext cx="6494085" cy="523220"/>
          </a:xfrm>
          <a:prstGeom prst="rect">
            <a:avLst/>
          </a:prstGeom>
        </p:spPr>
        <p:txBody>
          <a:bodyPr wrap="none">
            <a:spAutoFit/>
          </a:bodyPr>
          <a:lstStyle/>
          <a:p>
            <a:r>
              <a:rPr lang="en-US" sz="2800" dirty="0" smtClean="0">
                <a:solidFill>
                  <a:srgbClr val="FFFF00"/>
                </a:solidFill>
                <a:latin typeface="Consolas" pitchFamily="49" charset="0"/>
              </a:rPr>
              <a:t>000011</a:t>
            </a:r>
            <a:r>
              <a:rPr lang="en-US" sz="2800" dirty="0" smtClean="0">
                <a:solidFill>
                  <a:srgbClr val="FFFFFF"/>
                </a:solidFill>
                <a:latin typeface="Consolas" pitchFamily="49" charset="0"/>
              </a:rPr>
              <a:t>000000010010000110</a:t>
            </a:r>
            <a:r>
              <a:rPr lang="en-US" sz="2800" dirty="0" smtClean="0">
                <a:solidFill>
                  <a:schemeClr val="bg1"/>
                </a:solidFill>
                <a:latin typeface="Consolas" pitchFamily="49" charset="0"/>
              </a:rPr>
              <a:t>00000010</a:t>
            </a:r>
            <a:endParaRPr lang="en-US" sz="2800" dirty="0">
              <a:solidFill>
                <a:schemeClr val="bg1"/>
              </a:solidFill>
            </a:endParaRPr>
          </a:p>
        </p:txBody>
      </p:sp>
      <p:sp>
        <p:nvSpPr>
          <p:cNvPr id="7" name="Rounded Rectangular Callout 6"/>
          <p:cNvSpPr/>
          <p:nvPr>
            <p:custDataLst>
              <p:tags r:id="rId5"/>
            </p:custDataLst>
          </p:nvPr>
        </p:nvSpPr>
        <p:spPr>
          <a:xfrm>
            <a:off x="7924800" y="1277429"/>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1"/>
                </a:solidFill>
              </a:rPr>
              <a:t>J-Type</a:t>
            </a:r>
          </a:p>
        </p:txBody>
      </p:sp>
      <p:sp>
        <p:nvSpPr>
          <p:cNvPr id="70658" name="Comment 2"/>
          <p:cNvSpPr>
            <a:spLocks noRot="1" noChangeAspect="1" noEditPoints="1" noChangeArrowheads="1" noChangeShapeType="1" noTextEdit="1"/>
          </p:cNvSpPr>
          <p:nvPr>
            <p:custDataLst>
              <p:tags r:id="rId6"/>
            </p:custDataLst>
          </p:nvPr>
        </p:nvSpPr>
        <p:spPr bwMode="auto">
          <a:xfrm>
            <a:off x="8636000" y="1223454"/>
            <a:ext cx="7938" cy="1588"/>
          </a:xfrm>
          <a:custGeom>
            <a:avLst/>
            <a:gdLst>
              <a:gd name="T0" fmla="+- 0 24010 23988"/>
              <a:gd name="T1" fmla="*/ T0 w 23"/>
              <a:gd name="T2" fmla="+- 0 2389 2389"/>
              <a:gd name="T3" fmla="*/ 2389 h 6"/>
              <a:gd name="T4" fmla="+- 0 24003 23988"/>
              <a:gd name="T5" fmla="*/ T4 w 23"/>
              <a:gd name="T6" fmla="+- 0 2391 2389"/>
              <a:gd name="T7" fmla="*/ 2391 h 6"/>
              <a:gd name="T8" fmla="+- 0 23995 23988"/>
              <a:gd name="T9" fmla="*/ T8 w 23"/>
              <a:gd name="T10" fmla="+- 0 2392 2389"/>
              <a:gd name="T11" fmla="*/ 2392 h 6"/>
              <a:gd name="T12" fmla="+- 0 23988 23988"/>
              <a:gd name="T13" fmla="*/ T12 w 23"/>
              <a:gd name="T14" fmla="+- 0 2394 2389"/>
              <a:gd name="T15" fmla="*/ 2394 h 6"/>
            </a:gdLst>
            <a:ahLst/>
            <a:cxnLst>
              <a:cxn ang="0">
                <a:pos x="T1" y="T3"/>
              </a:cxn>
              <a:cxn ang="0">
                <a:pos x="T5" y="T7"/>
              </a:cxn>
              <a:cxn ang="0">
                <a:pos x="T9" y="T11"/>
              </a:cxn>
              <a:cxn ang="0">
                <a:pos x="T13" y="T15"/>
              </a:cxn>
            </a:cxnLst>
            <a:rect l="0" t="0" r="r" b="b"/>
            <a:pathLst>
              <a:path w="23" h="6" extrusionOk="0">
                <a:moveTo>
                  <a:pt x="22" y="0"/>
                </a:moveTo>
                <a:cubicBezTo>
                  <a:pt x="15" y="2"/>
                  <a:pt x="7" y="3"/>
                  <a:pt x="0" y="5"/>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ine 49"/>
          <p:cNvSpPr>
            <a:spLocks noChangeShapeType="1"/>
          </p:cNvSpPr>
          <p:nvPr>
            <p:custDataLst>
              <p:tags r:id="rId1"/>
            </p:custDataLst>
          </p:nvPr>
        </p:nvSpPr>
        <p:spPr bwMode="auto">
          <a:xfrm flipH="1">
            <a:off x="2362200" y="2057400"/>
            <a:ext cx="228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8" name="Line 44"/>
          <p:cNvSpPr>
            <a:spLocks noChangeShapeType="1"/>
          </p:cNvSpPr>
          <p:nvPr>
            <p:custDataLst>
              <p:tags r:id="rId2"/>
            </p:custDataLst>
          </p:nvPr>
        </p:nvSpPr>
        <p:spPr bwMode="auto">
          <a:xfrm flipH="1">
            <a:off x="4419600" y="25908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3"/>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4"/>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5"/>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6"/>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7"/>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8"/>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9"/>
            </p:custDataLst>
          </p:nvPr>
        </p:nvSpPr>
        <p:spPr bwMode="auto">
          <a:xfrm flipV="1">
            <a:off x="2286000" y="31242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10"/>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1"/>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2"/>
            </p:custDataLst>
          </p:nvPr>
        </p:nvSpPr>
        <p:spPr bwMode="auto">
          <a:xfrm flipV="1">
            <a:off x="8686800" y="6096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3"/>
            </p:custDataLst>
          </p:nvPr>
        </p:nvSpPr>
        <p:spPr bwMode="auto">
          <a:xfrm flipH="1">
            <a:off x="6629400" y="1524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4"/>
            </p:custDataLst>
          </p:nvPr>
        </p:nvSpPr>
        <p:spPr bwMode="auto">
          <a:xfrm flipV="1">
            <a:off x="1981200" y="6096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5"/>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6"/>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7"/>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2286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20"/>
            </p:custDataLst>
          </p:nvPr>
        </p:nvSpPr>
        <p:spPr bwMode="auto">
          <a:xfrm flipV="1">
            <a:off x="5029200" y="1981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1"/>
            </p:custDataLst>
          </p:nvPr>
        </p:nvSpPr>
        <p:spPr bwMode="auto">
          <a:xfrm>
            <a:off x="5029200" y="2895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2"/>
            </p:custDataLst>
          </p:nvPr>
        </p:nvSpPr>
        <p:spPr bwMode="auto">
          <a:xfrm flipV="1">
            <a:off x="7239000" y="3505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3"/>
            </p:custDataLst>
          </p:nvPr>
        </p:nvSpPr>
        <p:spPr bwMode="auto">
          <a:xfrm>
            <a:off x="7239000" y="1524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1752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1981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1981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2895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30"/>
            </p:custDataLst>
          </p:nvPr>
        </p:nvSpPr>
        <p:spPr bwMode="auto">
          <a:xfrm>
            <a:off x="2438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1"/>
            </p:custDataLst>
          </p:nvPr>
        </p:nvSpPr>
        <p:spPr bwMode="auto">
          <a:xfrm flipV="1">
            <a:off x="83820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2"/>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3"/>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4"/>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5"/>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6"/>
            </p:custDataLst>
          </p:nvPr>
        </p:nvSpPr>
        <p:spPr bwMode="auto">
          <a:xfrm>
            <a:off x="8305800" y="1371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7"/>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8"/>
            </p:custDataLst>
          </p:nvPr>
        </p:nvSpPr>
        <p:spPr bwMode="auto">
          <a:xfrm>
            <a:off x="6781800" y="23622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9"/>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40"/>
            </p:custDataLst>
          </p:nvPr>
        </p:nvSpPr>
        <p:spPr bwMode="auto">
          <a:xfrm>
            <a:off x="761998" y="29717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1"/>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2"/>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3"/>
            </p:custDataLst>
          </p:nvPr>
        </p:nvSpPr>
        <p:spPr bwMode="auto">
          <a:xfrm flipV="1">
            <a:off x="2133600"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4"/>
            </p:custDataLst>
          </p:nvPr>
        </p:nvSpPr>
        <p:spPr bwMode="auto">
          <a:xfrm>
            <a:off x="1752600" y="4114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5"/>
            </p:custDataLst>
          </p:nvPr>
        </p:nvSpPr>
        <p:spPr bwMode="auto">
          <a:xfrm>
            <a:off x="2286000" y="2895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6"/>
            </p:custDataLst>
          </p:nvPr>
        </p:nvSpPr>
        <p:spPr bwMode="auto">
          <a:xfrm flipV="1">
            <a:off x="152400" y="3505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7"/>
            </p:custDataLst>
          </p:nvPr>
        </p:nvSpPr>
        <p:spPr bwMode="auto">
          <a:xfrm flipH="1" flipV="1">
            <a:off x="1524000" y="1371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8"/>
            </p:custDataLst>
          </p:nvPr>
        </p:nvSpPr>
        <p:spPr bwMode="auto">
          <a:xfrm flipV="1">
            <a:off x="1524000" y="2895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9"/>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50"/>
            </p:custDataLst>
          </p:nvPr>
        </p:nvSpPr>
        <p:spPr bwMode="auto">
          <a:xfrm rot="16200000">
            <a:off x="685800" y="3124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1"/>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2"/>
            </p:custDataLst>
          </p:nvPr>
        </p:nvGrpSpPr>
        <p:grpSpPr>
          <a:xfrm>
            <a:off x="914400" y="2133600"/>
            <a:ext cx="304800" cy="304800"/>
            <a:chOff x="990600" y="2971800"/>
            <a:chExt cx="304800" cy="304800"/>
          </a:xfrm>
        </p:grpSpPr>
        <p:sp>
          <p:nvSpPr>
            <p:cNvPr id="108" name="Freeform 107"/>
            <p:cNvSpPr/>
            <p:nvPr>
              <p:custDataLst>
                <p:tags r:id="rId11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17"/>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3"/>
            </p:custDataLst>
          </p:nvPr>
        </p:nvSpPr>
        <p:spPr bwMode="auto">
          <a:xfrm>
            <a:off x="990600" y="35814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4"/>
            </p:custDataLst>
          </p:nvPr>
        </p:nvSpPr>
        <p:spPr bwMode="auto">
          <a:xfrm flipH="1" flipV="1">
            <a:off x="685800" y="35814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5"/>
            </p:custDataLst>
          </p:nvPr>
        </p:nvSpPr>
        <p:spPr bwMode="auto">
          <a:xfrm flipV="1">
            <a:off x="1447800" y="44196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6"/>
            </p:custDataLst>
          </p:nvPr>
        </p:nvSpPr>
        <p:spPr>
          <a:xfrm>
            <a:off x="1143000" y="42672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7"/>
            </p:custDataLst>
          </p:nvPr>
        </p:nvSpPr>
        <p:spPr bwMode="auto">
          <a:xfrm flipV="1">
            <a:off x="685800" y="44196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8"/>
            </p:custDataLst>
          </p:nvPr>
        </p:nvSpPr>
        <p:spPr bwMode="auto">
          <a:xfrm flipH="1">
            <a:off x="1295400" y="22860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9"/>
            </p:custDataLst>
          </p:nvPr>
        </p:nvSpPr>
        <p:spPr bwMode="auto">
          <a:xfrm flipH="1">
            <a:off x="990600" y="38100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60"/>
            </p:custDataLst>
          </p:nvPr>
        </p:nvCxnSpPr>
        <p:spPr>
          <a:xfrm rot="5400000" flipH="1" flipV="1">
            <a:off x="5295900" y="2857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1"/>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2"/>
            </p:custDataLst>
          </p:nvPr>
        </p:nvSpPr>
        <p:spPr bwMode="auto">
          <a:xfrm>
            <a:off x="6858000" y="28956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3"/>
            </p:custDataLst>
          </p:nvPr>
        </p:nvSpPr>
        <p:spPr bwMode="auto">
          <a:xfrm>
            <a:off x="6781800" y="2286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4"/>
            </p:custDataLst>
          </p:nvPr>
        </p:nvSpPr>
        <p:spPr bwMode="auto">
          <a:xfrm>
            <a:off x="3810000" y="3810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5"/>
            </p:custDataLst>
          </p:nvPr>
        </p:nvSpPr>
        <p:spPr bwMode="auto">
          <a:xfrm>
            <a:off x="2971800"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6"/>
            </p:custDataLst>
          </p:nvPr>
        </p:nvSpPr>
        <p:spPr bwMode="auto">
          <a:xfrm>
            <a:off x="32004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7"/>
            </p:custDataLst>
          </p:nvPr>
        </p:nvSpPr>
        <p:spPr bwMode="auto">
          <a:xfrm>
            <a:off x="34290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8"/>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9"/>
            </p:custDataLst>
          </p:nvPr>
        </p:nvSpPr>
        <p:spPr bwMode="auto">
          <a:xfrm>
            <a:off x="381000" y="26700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70"/>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1"/>
            </p:custDataLst>
          </p:nvPr>
        </p:nvSpPr>
        <p:spPr bwMode="auto">
          <a:xfrm>
            <a:off x="6096000" y="11460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2"/>
            </p:custDataLst>
          </p:nvPr>
        </p:nvSpPr>
        <p:spPr bwMode="auto">
          <a:xfrm>
            <a:off x="1295400" y="10729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3"/>
            </p:custDataLst>
          </p:nvPr>
        </p:nvSpPr>
        <p:spPr bwMode="auto">
          <a:xfrm>
            <a:off x="2590800" y="28986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4"/>
            </p:custDataLst>
          </p:nvPr>
        </p:nvSpPr>
        <p:spPr bwMode="auto">
          <a:xfrm flipV="1">
            <a:off x="6553200" y="20574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5"/>
            </p:custDataLst>
          </p:nvPr>
        </p:nvSpPr>
        <p:spPr bwMode="auto">
          <a:xfrm>
            <a:off x="2496360" y="36606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6"/>
            </p:custDataLst>
          </p:nvPr>
        </p:nvSpPr>
        <p:spPr bwMode="auto">
          <a:xfrm flipV="1">
            <a:off x="2123844" y="3200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7"/>
            </p:custDataLst>
          </p:nvPr>
        </p:nvSpPr>
        <p:spPr bwMode="auto">
          <a:xfrm>
            <a:off x="1676400" y="30480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8"/>
            </p:custDataLst>
          </p:nvPr>
        </p:nvSpPr>
        <p:spPr bwMode="auto">
          <a:xfrm>
            <a:off x="1295400" y="32766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9"/>
            </p:custDataLst>
          </p:nvPr>
        </p:nvSpPr>
        <p:spPr bwMode="auto">
          <a:xfrm flipV="1">
            <a:off x="1905000" y="33528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80"/>
            </p:custDataLst>
          </p:nvPr>
        </p:nvSpPr>
        <p:spPr bwMode="auto">
          <a:xfrm flipH="1" flipV="1">
            <a:off x="1905000" y="33528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1"/>
            </p:custDataLst>
          </p:nvPr>
        </p:nvSpPr>
        <p:spPr bwMode="auto">
          <a:xfrm flipH="1" flipV="1">
            <a:off x="1524000" y="32766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2"/>
            </p:custDataLst>
          </p:nvPr>
        </p:nvSpPr>
        <p:spPr bwMode="auto">
          <a:xfrm>
            <a:off x="838200" y="35814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3"/>
            </p:custDataLst>
          </p:nvPr>
        </p:nvGrpSpPr>
        <p:grpSpPr>
          <a:xfrm rot="5400000">
            <a:off x="1600200" y="3429000"/>
            <a:ext cx="304800" cy="609600"/>
            <a:chOff x="990600" y="2971800"/>
            <a:chExt cx="304800" cy="304800"/>
          </a:xfrm>
        </p:grpSpPr>
        <p:sp>
          <p:nvSpPr>
            <p:cNvPr id="117" name="Freeform 116"/>
            <p:cNvSpPr/>
            <p:nvPr>
              <p:custDataLst>
                <p:tags r:id="rId11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15"/>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4"/>
            </p:custDataLst>
          </p:nvPr>
        </p:nvSpPr>
        <p:spPr bwMode="auto">
          <a:xfrm flipH="1" flipV="1">
            <a:off x="533400" y="47244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5"/>
            </p:custDataLst>
          </p:nvPr>
        </p:nvSpPr>
        <p:spPr bwMode="auto">
          <a:xfrm flipH="1" flipV="1">
            <a:off x="533400" y="35814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6" name="Straight Connector 145"/>
          <p:cNvCxnSpPr/>
          <p:nvPr>
            <p:custDataLst>
              <p:tags r:id="rId86"/>
            </p:custDataLst>
          </p:nvPr>
        </p:nvCxnSpPr>
        <p:spPr>
          <a:xfrm rot="5400000" flipH="1" flipV="1">
            <a:off x="4686300" y="3924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7"/>
            </p:custDataLst>
          </p:nvPr>
        </p:nvSpPr>
        <p:spPr bwMode="auto">
          <a:xfrm flipV="1">
            <a:off x="4800600" y="27432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9" name="Line 45"/>
          <p:cNvSpPr>
            <a:spLocks noChangeShapeType="1"/>
          </p:cNvSpPr>
          <p:nvPr>
            <p:custDataLst>
              <p:tags r:id="rId88"/>
            </p:custDataLst>
          </p:nvPr>
        </p:nvSpPr>
        <p:spPr bwMode="auto">
          <a:xfrm flipH="1">
            <a:off x="3733800" y="26670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89"/>
            </p:custDataLst>
          </p:nvPr>
        </p:nvSpPr>
        <p:spPr bwMode="auto">
          <a:xfrm flipV="1">
            <a:off x="3810000" y="2667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0"/>
            </p:custDataLst>
          </p:nvPr>
        </p:nvSpPr>
        <p:spPr bwMode="auto">
          <a:xfrm>
            <a:off x="4038600" y="2514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1"/>
            </p:custDataLst>
          </p:nvPr>
        </p:nvSpPr>
        <p:spPr bwMode="auto">
          <a:xfrm flipH="1">
            <a:off x="4419600" y="2743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2"/>
            </p:custDataLst>
          </p:nvPr>
        </p:nvCxnSpPr>
        <p:spPr>
          <a:xfrm rot="5400000" flipH="1" flipV="1">
            <a:off x="4686300" y="2552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3"/>
            </p:custDataLst>
          </p:nvPr>
        </p:nvCxnSpPr>
        <p:spPr>
          <a:xfrm rot="5400000" flipH="1" flipV="1">
            <a:off x="4686300" y="19431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4"/>
            </p:custDataLst>
          </p:nvPr>
        </p:nvSpPr>
        <p:spPr bwMode="auto">
          <a:xfrm flipV="1">
            <a:off x="4800600" y="11430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5"/>
            </p:custDataLst>
          </p:nvPr>
        </p:nvSpPr>
        <p:spPr bwMode="auto">
          <a:xfrm>
            <a:off x="1752600" y="38862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6"/>
            </p:custDataLst>
          </p:nvPr>
        </p:nvSpPr>
        <p:spPr bwMode="auto">
          <a:xfrm flipH="1">
            <a:off x="3810000" y="3124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7"/>
            </p:custDataLst>
          </p:nvPr>
        </p:nvSpPr>
        <p:spPr bwMode="auto">
          <a:xfrm>
            <a:off x="4038600" y="2971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98"/>
            </p:custDataLst>
          </p:nvPr>
        </p:nvSpPr>
        <p:spPr bwMode="auto">
          <a:xfrm flipV="1">
            <a:off x="4191000" y="3276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99"/>
            </p:custDataLst>
          </p:nvPr>
        </p:nvSpPr>
        <p:spPr bwMode="auto">
          <a:xfrm flipH="1">
            <a:off x="4419600" y="3124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0"/>
            </p:custDataLst>
          </p:nvPr>
        </p:nvSpPr>
        <p:spPr bwMode="auto">
          <a:xfrm flipV="1">
            <a:off x="4800600" y="11430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161" name="Rectangle 19"/>
          <p:cNvSpPr>
            <a:spLocks noChangeArrowheads="1"/>
          </p:cNvSpPr>
          <p:nvPr>
            <p:custDataLst>
              <p:tags r:id="rId101"/>
            </p:custDataLst>
          </p:nvPr>
        </p:nvSpPr>
        <p:spPr bwMode="auto">
          <a:xfrm>
            <a:off x="2209800" y="1676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2" name="Line 18"/>
          <p:cNvSpPr>
            <a:spLocks noChangeShapeType="1"/>
          </p:cNvSpPr>
          <p:nvPr>
            <p:custDataLst>
              <p:tags r:id="rId102"/>
            </p:custDataLst>
          </p:nvPr>
        </p:nvSpPr>
        <p:spPr bwMode="auto">
          <a:xfrm flipH="1">
            <a:off x="1295400" y="2286000"/>
            <a:ext cx="0" cy="198120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3" name="Line 45"/>
          <p:cNvSpPr>
            <a:spLocks noChangeShapeType="1"/>
          </p:cNvSpPr>
          <p:nvPr>
            <p:custDataLst>
              <p:tags r:id="rId103"/>
            </p:custDataLst>
          </p:nvPr>
        </p:nvSpPr>
        <p:spPr bwMode="auto">
          <a:xfrm flipV="1">
            <a:off x="2286000" y="2438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4" name="Line 8"/>
          <p:cNvSpPr>
            <a:spLocks noChangeShapeType="1"/>
          </p:cNvSpPr>
          <p:nvPr>
            <p:custDataLst>
              <p:tags r:id="rId104"/>
            </p:custDataLst>
          </p:nvPr>
        </p:nvSpPr>
        <p:spPr bwMode="auto">
          <a:xfrm flipH="1">
            <a:off x="1981200" y="2286000"/>
            <a:ext cx="228600" cy="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cxnSp>
        <p:nvCxnSpPr>
          <p:cNvPr id="171" name="Straight Connector 170"/>
          <p:cNvCxnSpPr/>
          <p:nvPr>
            <p:custDataLst>
              <p:tags r:id="rId105"/>
            </p:custDataLst>
          </p:nvPr>
        </p:nvCxnSpPr>
        <p:spPr>
          <a:xfrm rot="10800000">
            <a:off x="1371600" y="2286000"/>
            <a:ext cx="3048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Line 9"/>
          <p:cNvSpPr>
            <a:spLocks noChangeShapeType="1"/>
          </p:cNvSpPr>
          <p:nvPr>
            <p:custDataLst>
              <p:tags r:id="rId106"/>
            </p:custDataLst>
          </p:nvPr>
        </p:nvSpPr>
        <p:spPr bwMode="auto">
          <a:xfrm>
            <a:off x="1219200" y="22860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74" name="Line 44"/>
          <p:cNvSpPr>
            <a:spLocks noChangeShapeType="1"/>
          </p:cNvSpPr>
          <p:nvPr>
            <p:custDataLst>
              <p:tags r:id="rId107"/>
            </p:custDataLst>
          </p:nvPr>
        </p:nvSpPr>
        <p:spPr bwMode="auto">
          <a:xfrm>
            <a:off x="1981200" y="1828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108"/>
            </p:custDataLst>
          </p:nvPr>
        </p:nvCxnSpPr>
        <p:spPr>
          <a:xfrm rot="10800000">
            <a:off x="1143000" y="40386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109"/>
            </p:custDataLst>
          </p:nvPr>
        </p:nvSpPr>
        <p:spPr bwMode="auto">
          <a:xfrm flipV="1">
            <a:off x="838200" y="40386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77" name="Rounded Rectangular Callout 176"/>
          <p:cNvSpPr/>
          <p:nvPr>
            <p:custDataLst>
              <p:tags r:id="rId110"/>
            </p:custDataLst>
          </p:nvPr>
        </p:nvSpPr>
        <p:spPr>
          <a:xfrm>
            <a:off x="1981200" y="54864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link add</a:t>
            </a:r>
            <a:endParaRPr lang="en-US" b="1" dirty="0"/>
          </a:p>
        </p:txBody>
      </p:sp>
      <p:grpSp>
        <p:nvGrpSpPr>
          <p:cNvPr id="4" name="Group 165"/>
          <p:cNvGrpSpPr/>
          <p:nvPr>
            <p:custDataLst>
              <p:tags r:id="rId111"/>
            </p:custDataLst>
          </p:nvPr>
        </p:nvGrpSpPr>
        <p:grpSpPr>
          <a:xfrm>
            <a:off x="1676400" y="2133600"/>
            <a:ext cx="304800" cy="304800"/>
            <a:chOff x="990600" y="2971800"/>
            <a:chExt cx="304800" cy="304800"/>
          </a:xfrm>
        </p:grpSpPr>
        <p:sp>
          <p:nvSpPr>
            <p:cNvPr id="169" name="Text Box 11"/>
            <p:cNvSpPr txBox="1">
              <a:spLocks noChangeArrowheads="1"/>
            </p:cNvSpPr>
            <p:nvPr>
              <p:custDataLst>
                <p:tags r:id="rId112"/>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sp>
          <p:nvSpPr>
            <p:cNvPr id="167" name="Freeform 166"/>
            <p:cNvSpPr/>
            <p:nvPr>
              <p:custDataLst>
                <p:tags r:id="rId11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24977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2249779" grpId="0" animBg="1"/>
      <p:bldP spid="161" grpId="0" animBg="1"/>
      <p:bldP spid="162" grpId="0" animBg="1"/>
      <p:bldP spid="163" grpId="0" animBg="1"/>
      <p:bldP spid="164" grpId="0" animBg="1"/>
      <p:bldP spid="172" grpId="0" animBg="1"/>
      <p:bldP spid="174" grpId="0" animBg="1"/>
      <p:bldP spid="17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smtClean="0"/>
              <a:t>CPU Performance</a:t>
            </a:r>
          </a:p>
          <a:p>
            <a:r>
              <a:rPr lang="en-US" dirty="0" smtClean="0"/>
              <a:t>Pipelined CPU</a:t>
            </a:r>
            <a:endParaRPr lang="en-US" dirty="0"/>
          </a:p>
        </p:txBody>
      </p:sp>
    </p:spTree>
    <p:extLst>
      <p:ext uri="{BB962C8B-B14F-4D97-AF65-F5344CB8AC3E}">
        <p14:creationId xmlns:p14="http://schemas.microsoft.com/office/powerpoint/2010/main" val="22607633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custDataLst>
              <p:tags r:id="rId1"/>
            </p:custDataLst>
          </p:nvPr>
        </p:nvSpPr>
        <p:spPr/>
        <p:txBody>
          <a:bodyPr>
            <a:noAutofit/>
          </a:bodyPr>
          <a:lstStyle/>
          <a:p>
            <a:r>
              <a:rPr lang="en-US"/>
              <a:t>Instructions</a:t>
            </a:r>
          </a:p>
        </p:txBody>
      </p:sp>
      <p:sp>
        <p:nvSpPr>
          <p:cNvPr id="2030595" name="Rectangle 3"/>
          <p:cNvSpPr>
            <a:spLocks noGrp="1" noChangeArrowheads="1"/>
          </p:cNvSpPr>
          <p:nvPr>
            <p:ph idx="1"/>
            <p:custDataLst>
              <p:tags r:id="rId2"/>
            </p:custDataLst>
          </p:nvPr>
        </p:nvSpPr>
        <p:spPr>
          <a:xfrm>
            <a:off x="4648200" y="533400"/>
            <a:ext cx="4419600" cy="1600200"/>
          </a:xfrm>
        </p:spPr>
        <p:txBody>
          <a:bodyPr>
            <a:noAutofit/>
          </a:bodyPr>
          <a:lstStyle/>
          <a:p>
            <a:pPr>
              <a:lnSpc>
                <a:spcPct val="92000"/>
              </a:lnSpc>
            </a:pPr>
            <a:r>
              <a:rPr lang="en-US" dirty="0" smtClean="0"/>
              <a:t>High Level Language</a:t>
            </a:r>
          </a:p>
          <a:p>
            <a:pPr lvl="1">
              <a:lnSpc>
                <a:spcPct val="92000"/>
              </a:lnSpc>
            </a:pPr>
            <a:r>
              <a:rPr lang="en-US" sz="2400" dirty="0" smtClean="0"/>
              <a:t>C</a:t>
            </a:r>
            <a:r>
              <a:rPr lang="en-US" sz="2400" dirty="0"/>
              <a:t>, Java, Python, </a:t>
            </a:r>
            <a:r>
              <a:rPr lang="en-US" sz="2400" dirty="0" smtClean="0"/>
              <a:t>Ruby, </a:t>
            </a:r>
            <a:r>
              <a:rPr lang="en-US" sz="2400" dirty="0"/>
              <a:t>…</a:t>
            </a:r>
          </a:p>
          <a:p>
            <a:pPr lvl="1">
              <a:lnSpc>
                <a:spcPct val="92000"/>
              </a:lnSpc>
            </a:pPr>
            <a:r>
              <a:rPr lang="en-US" sz="2400" dirty="0"/>
              <a:t>Loops, control flow, </a:t>
            </a:r>
            <a:r>
              <a:rPr lang="en-US" sz="2400" dirty="0" smtClean="0"/>
              <a:t>variables</a:t>
            </a:r>
            <a:endParaRPr lang="en-US" sz="2400" dirty="0"/>
          </a:p>
        </p:txBody>
      </p:sp>
      <p:sp>
        <p:nvSpPr>
          <p:cNvPr id="2030596" name="Text Box 4"/>
          <p:cNvSpPr txBox="1">
            <a:spLocks noChangeArrowheads="1"/>
          </p:cNvSpPr>
          <p:nvPr>
            <p:custDataLst>
              <p:tags r:id="rId3"/>
            </p:custDataLst>
          </p:nvPr>
        </p:nvSpPr>
        <p:spPr bwMode="auto">
          <a:xfrm>
            <a:off x="228600" y="1212850"/>
            <a:ext cx="4267200" cy="73494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b="1" dirty="0" smtClean="0">
                <a:solidFill>
                  <a:srgbClr val="FFFFFF"/>
                </a:solidFill>
                <a:latin typeface="Consolas" pitchFamily="49" charset="0"/>
              </a:rPr>
              <a:t>for (</a:t>
            </a:r>
            <a:r>
              <a:rPr lang="en-US" b="1" dirty="0" err="1">
                <a:solidFill>
                  <a:srgbClr val="FFFFFF"/>
                </a:solidFill>
                <a:latin typeface="Consolas" pitchFamily="49" charset="0"/>
              </a:rPr>
              <a:t>i</a:t>
            </a:r>
            <a:r>
              <a:rPr lang="en-US" b="1" dirty="0">
                <a:solidFill>
                  <a:srgbClr val="FFFFFF"/>
                </a:solidFill>
                <a:latin typeface="Consolas" pitchFamily="49" charset="0"/>
              </a:rPr>
              <a:t> = 0; </a:t>
            </a:r>
            <a:r>
              <a:rPr lang="en-US" b="1" dirty="0" err="1" smtClean="0">
                <a:solidFill>
                  <a:srgbClr val="FFFFFF"/>
                </a:solidFill>
                <a:latin typeface="Consolas" pitchFamily="49" charset="0"/>
              </a:rPr>
              <a:t>i</a:t>
            </a:r>
            <a:r>
              <a:rPr lang="en-US" b="1" dirty="0" smtClean="0">
                <a:solidFill>
                  <a:srgbClr val="FFFFFF"/>
                </a:solidFill>
                <a:latin typeface="Consolas" pitchFamily="49" charset="0"/>
              </a:rPr>
              <a:t> </a:t>
            </a:r>
            <a:r>
              <a:rPr lang="en-US" b="1" dirty="0">
                <a:solidFill>
                  <a:srgbClr val="FFFFFF"/>
                </a:solidFill>
                <a:latin typeface="Consolas" pitchFamily="49" charset="0"/>
              </a:rPr>
              <a:t>&lt; 10</a:t>
            </a:r>
            <a:r>
              <a:rPr lang="en-US" b="1" dirty="0" smtClean="0">
                <a:solidFill>
                  <a:srgbClr val="FFFFFF"/>
                </a:solidFill>
                <a:latin typeface="Consolas" pitchFamily="49" charset="0"/>
              </a:rPr>
              <a:t>; </a:t>
            </a:r>
            <a:r>
              <a:rPr lang="en-US" b="1" dirty="0" err="1" smtClean="0">
                <a:solidFill>
                  <a:srgbClr val="FFFFFF"/>
                </a:solidFill>
                <a:latin typeface="Consolas" pitchFamily="49" charset="0"/>
              </a:rPr>
              <a:t>i</a:t>
            </a:r>
            <a:r>
              <a:rPr lang="en-US" b="1" dirty="0" smtClean="0">
                <a:solidFill>
                  <a:srgbClr val="FFFFFF"/>
                </a:solidFill>
                <a:latin typeface="Consolas" pitchFamily="49" charset="0"/>
              </a:rPr>
              <a:t>++)</a:t>
            </a:r>
            <a:r>
              <a:rPr lang="en-US" b="1" dirty="0">
                <a:solidFill>
                  <a:srgbClr val="FFFFFF"/>
                </a:solidFill>
                <a:latin typeface="Consolas" pitchFamily="49" charset="0"/>
              </a:rPr>
              <a:t/>
            </a:r>
            <a:br>
              <a:rPr lang="en-US" b="1" dirty="0">
                <a:solidFill>
                  <a:srgbClr val="FFFFFF"/>
                </a:solidFill>
                <a:latin typeface="Consolas" pitchFamily="49" charset="0"/>
              </a:rPr>
            </a:br>
            <a:r>
              <a:rPr lang="en-US" b="1" dirty="0" smtClean="0">
                <a:solidFill>
                  <a:srgbClr val="FFFFFF"/>
                </a:solidFill>
                <a:latin typeface="Consolas" pitchFamily="49" charset="0"/>
              </a:rPr>
              <a:t>	</a:t>
            </a:r>
            <a:r>
              <a:rPr lang="en-US" b="1" dirty="0" err="1" smtClean="0">
                <a:solidFill>
                  <a:srgbClr val="FFFFFF"/>
                </a:solidFill>
                <a:latin typeface="Consolas" pitchFamily="49" charset="0"/>
              </a:rPr>
              <a:t>printf</a:t>
            </a:r>
            <a:r>
              <a:rPr lang="en-US" b="1" dirty="0">
                <a:solidFill>
                  <a:srgbClr val="FFFFFF"/>
                </a:solidFill>
                <a:latin typeface="Consolas" pitchFamily="49" charset="0"/>
              </a:rPr>
              <a:t>(“go </a:t>
            </a:r>
            <a:r>
              <a:rPr lang="en-US" b="1" dirty="0" err="1" smtClean="0">
                <a:solidFill>
                  <a:srgbClr val="FFFFFF"/>
                </a:solidFill>
                <a:latin typeface="Consolas" pitchFamily="49" charset="0"/>
              </a:rPr>
              <a:t>cucs</a:t>
            </a:r>
            <a:r>
              <a:rPr lang="en-US" b="1" dirty="0">
                <a:solidFill>
                  <a:srgbClr val="FFFFFF"/>
                </a:solidFill>
                <a:latin typeface="Consolas" pitchFamily="49" charset="0"/>
              </a:rPr>
              <a:t>”);</a:t>
            </a:r>
          </a:p>
        </p:txBody>
      </p:sp>
      <p:sp>
        <p:nvSpPr>
          <p:cNvPr id="2030597" name="Text Box 5"/>
          <p:cNvSpPr txBox="1">
            <a:spLocks noChangeArrowheads="1"/>
          </p:cNvSpPr>
          <p:nvPr>
            <p:custDataLst>
              <p:tags r:id="rId4"/>
            </p:custDataLst>
          </p:nvPr>
        </p:nvSpPr>
        <p:spPr bwMode="auto">
          <a:xfrm>
            <a:off x="228600" y="2736850"/>
            <a:ext cx="4267200" cy="1200329"/>
          </a:xfrm>
          <a:prstGeom prst="rect">
            <a:avLst/>
          </a:prstGeom>
          <a:noFill/>
          <a:ln w="25400" algn="ctr">
            <a:solidFill>
              <a:schemeClr val="accent1"/>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b="1" dirty="0" smtClean="0">
                <a:solidFill>
                  <a:srgbClr val="FFFFFF"/>
                </a:solidFill>
                <a:latin typeface="Consolas" pitchFamily="49" charset="0"/>
              </a:rPr>
              <a:t> main:</a:t>
            </a:r>
            <a:r>
              <a:rPr lang="en-US" b="1" dirty="0">
                <a:solidFill>
                  <a:srgbClr val="FFFFFF"/>
                </a:solidFill>
                <a:latin typeface="Consolas" pitchFamily="49" charset="0"/>
              </a:rPr>
              <a:t>	</a:t>
            </a:r>
            <a:r>
              <a:rPr lang="en-US" b="1" dirty="0" err="1" smtClean="0">
                <a:solidFill>
                  <a:srgbClr val="FFFFFF"/>
                </a:solidFill>
                <a:latin typeface="Consolas" pitchFamily="49" charset="0"/>
              </a:rPr>
              <a:t>addi</a:t>
            </a:r>
            <a:r>
              <a:rPr lang="en-US" b="1" dirty="0" smtClean="0">
                <a:solidFill>
                  <a:srgbClr val="FFFFFF"/>
                </a:solidFill>
                <a:latin typeface="Consolas" pitchFamily="49" charset="0"/>
              </a:rPr>
              <a:t> </a:t>
            </a:r>
            <a:r>
              <a:rPr lang="en-US" b="1" dirty="0">
                <a:solidFill>
                  <a:srgbClr val="FFFFFF"/>
                </a:solidFill>
                <a:latin typeface="Consolas" pitchFamily="49" charset="0"/>
              </a:rPr>
              <a:t>r2, </a:t>
            </a:r>
            <a:r>
              <a:rPr lang="en-US" b="1" dirty="0" smtClean="0">
                <a:solidFill>
                  <a:srgbClr val="FFFFFF"/>
                </a:solidFill>
                <a:latin typeface="Consolas" pitchFamily="49" charset="0"/>
              </a:rPr>
              <a:t>r0, 10</a:t>
            </a:r>
            <a:endParaRPr lang="en-US"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b="1" dirty="0">
                <a:solidFill>
                  <a:srgbClr val="FFFFFF"/>
                </a:solidFill>
                <a:latin typeface="Consolas" pitchFamily="49" charset="0"/>
              </a:rPr>
              <a:t>	</a:t>
            </a:r>
            <a:r>
              <a:rPr lang="en-US" b="1" dirty="0" err="1" smtClean="0">
                <a:solidFill>
                  <a:srgbClr val="FFFFFF"/>
                </a:solidFill>
                <a:latin typeface="Consolas" pitchFamily="49" charset="0"/>
              </a:rPr>
              <a:t>addi</a:t>
            </a:r>
            <a:r>
              <a:rPr lang="en-US" b="1" dirty="0" smtClean="0">
                <a:solidFill>
                  <a:srgbClr val="FFFFFF"/>
                </a:solidFill>
                <a:latin typeface="Consolas" pitchFamily="49" charset="0"/>
              </a:rPr>
              <a:t> </a:t>
            </a:r>
            <a:r>
              <a:rPr lang="en-US" b="1" dirty="0">
                <a:solidFill>
                  <a:srgbClr val="FFFFFF"/>
                </a:solidFill>
                <a:latin typeface="Consolas" pitchFamily="49" charset="0"/>
              </a:rPr>
              <a:t>r1, </a:t>
            </a:r>
            <a:r>
              <a:rPr lang="en-US" b="1" dirty="0" smtClean="0">
                <a:solidFill>
                  <a:srgbClr val="FFFFFF"/>
                </a:solidFill>
                <a:latin typeface="Consolas" pitchFamily="49" charset="0"/>
              </a:rPr>
              <a:t>r0, 0</a:t>
            </a:r>
            <a:endParaRPr lang="en-US"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b="1" dirty="0" smtClean="0">
                <a:solidFill>
                  <a:srgbClr val="FFFFFF"/>
                </a:solidFill>
                <a:latin typeface="Consolas" pitchFamily="49" charset="0"/>
              </a:rPr>
              <a:t> loop:</a:t>
            </a:r>
            <a:r>
              <a:rPr lang="en-US" b="1" dirty="0">
                <a:solidFill>
                  <a:srgbClr val="FFFFFF"/>
                </a:solidFill>
                <a:latin typeface="Consolas" pitchFamily="49" charset="0"/>
              </a:rPr>
              <a:t>	</a:t>
            </a:r>
            <a:r>
              <a:rPr lang="en-US" b="1" dirty="0" err="1">
                <a:solidFill>
                  <a:srgbClr val="FFFFFF"/>
                </a:solidFill>
                <a:latin typeface="Consolas" pitchFamily="49" charset="0"/>
              </a:rPr>
              <a:t>slt</a:t>
            </a:r>
            <a:r>
              <a:rPr lang="en-US" b="1" dirty="0">
                <a:solidFill>
                  <a:srgbClr val="FFFFFF"/>
                </a:solidFill>
                <a:latin typeface="Consolas" pitchFamily="49" charset="0"/>
              </a:rPr>
              <a:t> r3, r1, r2</a:t>
            </a:r>
          </a:p>
          <a:p>
            <a:pPr eaLnBrk="1" hangingPunct="1">
              <a:buClr>
                <a:srgbClr val="40458C"/>
              </a:buClr>
              <a:buSzPct val="100000"/>
              <a:buFont typeface="Times New Roman" pitchFamily="18" charset="0"/>
              <a:buNone/>
            </a:pPr>
            <a:r>
              <a:rPr lang="en-US" b="1" dirty="0">
                <a:solidFill>
                  <a:srgbClr val="FFFFFF"/>
                </a:solidFill>
                <a:latin typeface="Consolas" pitchFamily="49" charset="0"/>
              </a:rPr>
              <a:t>	</a:t>
            </a:r>
            <a:r>
              <a:rPr lang="en-US" b="1" dirty="0" smtClean="0">
                <a:solidFill>
                  <a:srgbClr val="FFFFFF"/>
                </a:solidFill>
                <a:latin typeface="Consolas" pitchFamily="49" charset="0"/>
              </a:rPr>
              <a:t>...</a:t>
            </a:r>
            <a:endParaRPr lang="en-US" b="1" dirty="0">
              <a:solidFill>
                <a:srgbClr val="FFFFFF"/>
              </a:solidFill>
              <a:latin typeface="Consolas" pitchFamily="49" charset="0"/>
            </a:endParaRPr>
          </a:p>
        </p:txBody>
      </p:sp>
      <p:sp>
        <p:nvSpPr>
          <p:cNvPr id="2030598" name="Text Box 6"/>
          <p:cNvSpPr txBox="1">
            <a:spLocks noChangeArrowheads="1"/>
          </p:cNvSpPr>
          <p:nvPr>
            <p:custDataLst>
              <p:tags r:id="rId5"/>
            </p:custDataLst>
          </p:nvPr>
        </p:nvSpPr>
        <p:spPr bwMode="auto">
          <a:xfrm>
            <a:off x="228600" y="4724400"/>
            <a:ext cx="4267200" cy="831959"/>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b="1" dirty="0" smtClean="0">
                <a:solidFill>
                  <a:srgbClr val="FFFFFF"/>
                </a:solidFill>
                <a:latin typeface="Consolas" pitchFamily="49" charset="0"/>
              </a:rPr>
              <a:t>00000000001000100001100000101010</a:t>
            </a:r>
            <a:endParaRPr lang="en-US" b="1" dirty="0">
              <a:solidFill>
                <a:srgbClr val="FFFFFF"/>
              </a:solidFill>
              <a:latin typeface="Calibri"/>
            </a:endParaRPr>
          </a:p>
        </p:txBody>
      </p:sp>
      <p:sp>
        <p:nvSpPr>
          <p:cNvPr id="2030599" name="AutoShape 7" descr="Wide downward diagonal"/>
          <p:cNvSpPr>
            <a:spLocks noChangeArrowheads="1"/>
          </p:cNvSpPr>
          <p:nvPr>
            <p:custDataLst>
              <p:tags r:id="rId6"/>
            </p:custDataLst>
          </p:nvPr>
        </p:nvSpPr>
        <p:spPr bwMode="auto">
          <a:xfrm rot="5400000">
            <a:off x="2096116" y="1899232"/>
            <a:ext cx="304800" cy="760836"/>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2030600" name="AutoShape 8" descr="Wide downward diagonal"/>
          <p:cNvSpPr>
            <a:spLocks noChangeArrowheads="1"/>
          </p:cNvSpPr>
          <p:nvPr>
            <p:custDataLst>
              <p:tags r:id="rId7"/>
            </p:custDataLst>
          </p:nvPr>
        </p:nvSpPr>
        <p:spPr bwMode="auto">
          <a:xfrm rot="5400000">
            <a:off x="2118003" y="3909007"/>
            <a:ext cx="304800" cy="760836"/>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9" name="Rectangle 3"/>
          <p:cNvSpPr txBox="1">
            <a:spLocks noChangeArrowheads="1"/>
          </p:cNvSpPr>
          <p:nvPr>
            <p:custDataLst>
              <p:tags r:id="rId8"/>
            </p:custDataLst>
          </p:nvPr>
        </p:nvSpPr>
        <p:spPr>
          <a:xfrm>
            <a:off x="4648200" y="2438400"/>
            <a:ext cx="4419600" cy="2057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2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Assembly</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Language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2400" dirty="0" smtClean="0">
                <a:solidFill>
                  <a:schemeClr val="bg1"/>
                </a:solidFill>
                <a:latin typeface="Calibri" pitchFamily="34" charset="0"/>
                <a:cs typeface="Arial" pitchFamily="34" charset="0"/>
              </a:rPr>
              <a:t>No symbols (except labels)</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a:t>
            </a:r>
            <a:r>
              <a:rPr lang="en-US" sz="2400" dirty="0" smtClean="0">
                <a:solidFill>
                  <a:schemeClr val="bg1"/>
                </a:solidFill>
                <a:latin typeface="Calibri" pitchFamily="34" charset="0"/>
                <a:cs typeface="Arial" pitchFamily="34" charset="0"/>
              </a:rPr>
              <a:t> operation per statement</a:t>
            </a:r>
          </a:p>
        </p:txBody>
      </p:sp>
      <p:sp>
        <p:nvSpPr>
          <p:cNvPr id="10" name="Rectangle 3"/>
          <p:cNvSpPr txBox="1">
            <a:spLocks noChangeArrowheads="1"/>
          </p:cNvSpPr>
          <p:nvPr>
            <p:custDataLst>
              <p:tags r:id="rId9"/>
            </p:custDataLst>
          </p:nvPr>
        </p:nvSpPr>
        <p:spPr>
          <a:xfrm>
            <a:off x="4648200" y="4572000"/>
            <a:ext cx="4038600" cy="21336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Machine </a:t>
            </a:r>
            <a:r>
              <a:rPr kumimoji="0" lang="en-US" sz="3200" b="0" i="0" u="none" strike="noStrike" kern="1200" cap="none" spc="0" normalizeH="0" baseline="0" noProof="0" dirty="0" err="1" smtClean="0">
                <a:ln>
                  <a:noFill/>
                </a:ln>
                <a:solidFill>
                  <a:schemeClr val="bg1"/>
                </a:solidFill>
                <a:effectLst/>
                <a:uLnTx/>
                <a:uFillTx/>
                <a:latin typeface="Calibri" pitchFamily="34" charset="0"/>
                <a:ea typeface="+mn-ea"/>
                <a:cs typeface="Arial" pitchFamily="34" charset="0"/>
              </a:rPr>
              <a:t>Langauge</a:t>
            </a:r>
            <a:endPar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Binary-encoded assembly</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2400" dirty="0" smtClean="0">
                <a:solidFill>
                  <a:schemeClr val="bg1"/>
                </a:solidFill>
                <a:latin typeface="Calibri" pitchFamily="34" charset="0"/>
                <a:cs typeface="Arial" pitchFamily="34" charset="0"/>
              </a:rPr>
              <a:t>Labels become addresses</a:t>
            </a:r>
            <a:endPar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2800" b="0" i="0" u="none" strike="noStrike" kern="1200" cap="none" spc="0" normalizeH="0" baseline="0" noProof="0" dirty="0">
              <a:ln>
                <a:noFill/>
              </a:ln>
              <a:solidFill>
                <a:schemeClr val="bg1"/>
              </a:solidFill>
              <a:effectLst/>
              <a:uLnTx/>
              <a:uFillTx/>
              <a:latin typeface="Calibri" pitchFamily="34" charset="0"/>
              <a:ea typeface="+mn-ea"/>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Rectangle 2"/>
          <p:cNvSpPr>
            <a:spLocks noGrp="1" noChangeArrowheads="1"/>
          </p:cNvSpPr>
          <p:nvPr>
            <p:ph type="title"/>
            <p:custDataLst>
              <p:tags r:id="rId1"/>
            </p:custDataLst>
          </p:nvPr>
        </p:nvSpPr>
        <p:spPr/>
        <p:txBody>
          <a:bodyPr>
            <a:noAutofit/>
          </a:bodyPr>
          <a:lstStyle/>
          <a:p>
            <a:r>
              <a:rPr lang="en-US"/>
              <a:t>Instruction Types</a:t>
            </a:r>
          </a:p>
        </p:txBody>
      </p:sp>
      <p:sp>
        <p:nvSpPr>
          <p:cNvPr id="2036739" name="Rectangle 3"/>
          <p:cNvSpPr>
            <a:spLocks noGrp="1" noChangeArrowheads="1"/>
          </p:cNvSpPr>
          <p:nvPr>
            <p:ph idx="1"/>
            <p:custDataLst>
              <p:tags r:id="rId2"/>
            </p:custDataLst>
          </p:nvPr>
        </p:nvSpPr>
        <p:spPr/>
        <p:txBody>
          <a:bodyPr>
            <a:noAutofit/>
          </a:bodyPr>
          <a:lstStyle/>
          <a:p>
            <a:pPr>
              <a:lnSpc>
                <a:spcPct val="82000"/>
              </a:lnSpc>
            </a:pPr>
            <a:r>
              <a:rPr lang="en-US" sz="2800" dirty="0"/>
              <a:t>Arithmetic</a:t>
            </a:r>
          </a:p>
          <a:p>
            <a:pPr lvl="1">
              <a:lnSpc>
                <a:spcPct val="82000"/>
              </a:lnSpc>
            </a:pPr>
            <a:r>
              <a:rPr lang="en-US" sz="2400" dirty="0"/>
              <a:t>add, subtract, shift left, shift right, multiply, </a:t>
            </a:r>
            <a:r>
              <a:rPr lang="en-US" sz="2400" dirty="0" smtClean="0"/>
              <a:t>divide</a:t>
            </a:r>
          </a:p>
          <a:p>
            <a:pPr>
              <a:lnSpc>
                <a:spcPct val="82000"/>
              </a:lnSpc>
            </a:pPr>
            <a:r>
              <a:rPr lang="en-US" sz="2800" dirty="0" smtClean="0"/>
              <a:t>Memory</a:t>
            </a:r>
          </a:p>
          <a:p>
            <a:pPr lvl="1">
              <a:lnSpc>
                <a:spcPct val="82000"/>
              </a:lnSpc>
            </a:pPr>
            <a:r>
              <a:rPr lang="en-US" sz="2400" dirty="0" smtClean="0"/>
              <a:t>load value from memory to a register</a:t>
            </a:r>
          </a:p>
          <a:p>
            <a:pPr lvl="1">
              <a:lnSpc>
                <a:spcPct val="82000"/>
              </a:lnSpc>
            </a:pPr>
            <a:r>
              <a:rPr lang="en-US" sz="2400" dirty="0" smtClean="0"/>
              <a:t>store value to memory from a register</a:t>
            </a:r>
            <a:endParaRPr lang="en-US" sz="2400" dirty="0"/>
          </a:p>
          <a:p>
            <a:pPr>
              <a:lnSpc>
                <a:spcPct val="82000"/>
              </a:lnSpc>
            </a:pPr>
            <a:r>
              <a:rPr lang="en-US" sz="2800" dirty="0"/>
              <a:t>Control flow</a:t>
            </a:r>
          </a:p>
          <a:p>
            <a:pPr lvl="1">
              <a:lnSpc>
                <a:spcPct val="82000"/>
              </a:lnSpc>
            </a:pPr>
            <a:r>
              <a:rPr lang="en-US" sz="2400" dirty="0"/>
              <a:t>unconditional jumps</a:t>
            </a:r>
          </a:p>
          <a:p>
            <a:pPr lvl="1">
              <a:lnSpc>
                <a:spcPct val="82000"/>
              </a:lnSpc>
            </a:pPr>
            <a:r>
              <a:rPr lang="en-US" sz="2400" dirty="0"/>
              <a:t>conditional jumps (branches)</a:t>
            </a:r>
          </a:p>
          <a:p>
            <a:pPr lvl="1">
              <a:lnSpc>
                <a:spcPct val="82000"/>
              </a:lnSpc>
            </a:pPr>
            <a:r>
              <a:rPr lang="en-US" sz="2400" dirty="0" smtClean="0"/>
              <a:t>jump and link (subroutine call)</a:t>
            </a:r>
          </a:p>
          <a:p>
            <a:pPr>
              <a:lnSpc>
                <a:spcPct val="82000"/>
              </a:lnSpc>
            </a:pPr>
            <a:r>
              <a:rPr lang="en-US" sz="2800" dirty="0" smtClean="0"/>
              <a:t>Many other instructions are possible</a:t>
            </a:r>
          </a:p>
          <a:p>
            <a:pPr lvl="1">
              <a:lnSpc>
                <a:spcPct val="82000"/>
              </a:lnSpc>
            </a:pPr>
            <a:r>
              <a:rPr lang="en-US" sz="2400" dirty="0" smtClean="0"/>
              <a:t>vector </a:t>
            </a:r>
            <a:r>
              <a:rPr lang="en-US" sz="2400" dirty="0"/>
              <a:t>add/sub/</a:t>
            </a:r>
            <a:r>
              <a:rPr lang="en-US" sz="2400" dirty="0" err="1"/>
              <a:t>mul</a:t>
            </a:r>
            <a:r>
              <a:rPr lang="en-US" sz="2400" dirty="0"/>
              <a:t>/div, string </a:t>
            </a:r>
            <a:r>
              <a:rPr lang="en-US" sz="2400" dirty="0" smtClean="0"/>
              <a:t>operations </a:t>
            </a:r>
          </a:p>
          <a:p>
            <a:pPr lvl="1">
              <a:lnSpc>
                <a:spcPct val="82000"/>
              </a:lnSpc>
            </a:pPr>
            <a:r>
              <a:rPr lang="en-US" sz="2400" dirty="0" smtClean="0"/>
              <a:t>manipulate coprocessor</a:t>
            </a:r>
          </a:p>
          <a:p>
            <a:pPr lvl="1">
              <a:lnSpc>
                <a:spcPct val="82000"/>
              </a:lnSpc>
            </a:pPr>
            <a:r>
              <a:rPr lang="en-US" sz="2400" dirty="0" smtClean="0"/>
              <a:t>I/O</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6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6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67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67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67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367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673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673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673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3673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367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Complexity</a:t>
            </a:r>
            <a:endParaRPr lang="en-US" dirty="0"/>
          </a:p>
        </p:txBody>
      </p:sp>
      <p:sp>
        <p:nvSpPr>
          <p:cNvPr id="3" name="Content Placeholder 2"/>
          <p:cNvSpPr>
            <a:spLocks noGrp="1"/>
          </p:cNvSpPr>
          <p:nvPr>
            <p:ph idx="1"/>
            <p:custDataLst>
              <p:tags r:id="rId2"/>
            </p:custDataLst>
          </p:nvPr>
        </p:nvSpPr>
        <p:spPr>
          <a:xfrm>
            <a:off x="228600" y="990600"/>
            <a:ext cx="8686800" cy="5791200"/>
          </a:xfrm>
        </p:spPr>
        <p:txBody>
          <a:bodyPr>
            <a:normAutofit fontScale="92500" lnSpcReduction="10000"/>
          </a:bodyPr>
          <a:lstStyle/>
          <a:p>
            <a:r>
              <a:rPr lang="en-US" dirty="0" smtClean="0">
                <a:solidFill>
                  <a:schemeClr val="accent1"/>
                </a:solidFill>
              </a:rPr>
              <a:t>MIPS</a:t>
            </a:r>
          </a:p>
          <a:p>
            <a:pPr lvl="1"/>
            <a:r>
              <a:rPr lang="en-US" dirty="0" smtClean="0"/>
              <a:t>≈ 200 instructions, 32 bits each, 3 formats</a:t>
            </a:r>
          </a:p>
          <a:p>
            <a:pPr lvl="2"/>
            <a:r>
              <a:rPr lang="en-US" dirty="0" smtClean="0"/>
              <a:t>mostly orthogonal</a:t>
            </a:r>
          </a:p>
          <a:p>
            <a:pPr lvl="1"/>
            <a:r>
              <a:rPr lang="en-US" dirty="0" smtClean="0"/>
              <a:t>all operands in registers</a:t>
            </a:r>
          </a:p>
          <a:p>
            <a:pPr lvl="2"/>
            <a:r>
              <a:rPr lang="en-US" dirty="0" smtClean="0"/>
              <a:t>almost all are 32 bits each, can be used interchangeably</a:t>
            </a:r>
          </a:p>
          <a:p>
            <a:pPr lvl="1"/>
            <a:r>
              <a:rPr lang="en-US" dirty="0" smtClean="0"/>
              <a:t>≈ 1 addressing mode: </a:t>
            </a:r>
            <a:r>
              <a:rPr lang="en-US" dirty="0" err="1" smtClean="0"/>
              <a:t>Mem</a:t>
            </a:r>
            <a:r>
              <a:rPr lang="en-US" dirty="0" smtClean="0"/>
              <a:t>[</a:t>
            </a:r>
            <a:r>
              <a:rPr lang="en-US" dirty="0" err="1" smtClean="0"/>
              <a:t>reg</a:t>
            </a:r>
            <a:r>
              <a:rPr lang="en-US" dirty="0" smtClean="0"/>
              <a:t> + </a:t>
            </a:r>
            <a:r>
              <a:rPr lang="en-US" dirty="0" err="1" smtClean="0"/>
              <a:t>imm</a:t>
            </a:r>
            <a:r>
              <a:rPr lang="en-US" dirty="0" smtClean="0"/>
              <a:t>]</a:t>
            </a:r>
          </a:p>
          <a:p>
            <a:r>
              <a:rPr lang="en-US" dirty="0" smtClean="0">
                <a:solidFill>
                  <a:schemeClr val="accent1"/>
                </a:solidFill>
              </a:rPr>
              <a:t>x86 = Complex Instruction Set Computer (</a:t>
            </a:r>
            <a:r>
              <a:rPr lang="en-US" dirty="0" err="1" smtClean="0">
                <a:solidFill>
                  <a:schemeClr val="accent1"/>
                </a:solidFill>
              </a:rPr>
              <a:t>ClSC</a:t>
            </a:r>
            <a:r>
              <a:rPr lang="en-US" dirty="0" smtClean="0">
                <a:solidFill>
                  <a:schemeClr val="accent1"/>
                </a:solidFill>
              </a:rPr>
              <a:t>)</a:t>
            </a:r>
          </a:p>
          <a:p>
            <a:pPr lvl="1"/>
            <a:r>
              <a:rPr lang="en-US" dirty="0" smtClean="0"/>
              <a:t>&gt; 1000 instructions, 1 to 15 bytes each</a:t>
            </a:r>
          </a:p>
          <a:p>
            <a:pPr lvl="1"/>
            <a:r>
              <a:rPr lang="en-US" dirty="0" smtClean="0"/>
              <a:t>operands in special registers,  general purpose registers,  memory, on stack, …</a:t>
            </a:r>
          </a:p>
          <a:p>
            <a:pPr lvl="2"/>
            <a:r>
              <a:rPr lang="en-US" dirty="0" smtClean="0"/>
              <a:t>can be 1, 2, 4, 8 bytes, signed or unsigned</a:t>
            </a:r>
          </a:p>
          <a:p>
            <a:pPr lvl="1"/>
            <a:r>
              <a:rPr lang="en-US" dirty="0" smtClean="0"/>
              <a:t>10s of addressing modes</a:t>
            </a:r>
          </a:p>
          <a:p>
            <a:pPr lvl="2"/>
            <a:r>
              <a:rPr lang="en-US" dirty="0" smtClean="0"/>
              <a:t>e.g.  </a:t>
            </a:r>
            <a:r>
              <a:rPr lang="en-US" dirty="0" err="1" smtClean="0"/>
              <a:t>Mem</a:t>
            </a:r>
            <a:r>
              <a:rPr lang="en-US" dirty="0" smtClean="0"/>
              <a:t>[segment + </a:t>
            </a:r>
            <a:r>
              <a:rPr lang="en-US" dirty="0" err="1" smtClean="0"/>
              <a:t>reg</a:t>
            </a:r>
            <a:r>
              <a:rPr lang="en-US" dirty="0" smtClean="0"/>
              <a:t> + </a:t>
            </a:r>
            <a:r>
              <a:rPr lang="en-US" dirty="0" err="1" smtClean="0"/>
              <a:t>reg</a:t>
            </a:r>
            <a:r>
              <a:rPr lang="en-US" dirty="0" smtClean="0"/>
              <a:t>*scale + offset]</a:t>
            </a:r>
          </a:p>
        </p:txBody>
      </p:sp>
      <p:sp>
        <p:nvSpPr>
          <p:cNvPr id="4" name="Rectangle 3"/>
          <p:cNvSpPr/>
          <p:nvPr>
            <p:custDataLst>
              <p:tags r:id="rId3"/>
            </p:custDataLst>
          </p:nvPr>
        </p:nvSpPr>
        <p:spPr>
          <a:xfrm>
            <a:off x="1143000" y="939225"/>
            <a:ext cx="7293150" cy="584775"/>
          </a:xfrm>
          <a:prstGeom prst="rect">
            <a:avLst/>
          </a:prstGeom>
        </p:spPr>
        <p:txBody>
          <a:bodyPr wrap="none">
            <a:spAutoFit/>
          </a:bodyPr>
          <a:lstStyle/>
          <a:p>
            <a:r>
              <a:rPr lang="en-US" sz="3200" dirty="0" smtClean="0">
                <a:solidFill>
                  <a:schemeClr val="accent1"/>
                </a:solidFill>
              </a:rPr>
              <a:t>= Reduced Instruction Set Computer (</a:t>
            </a:r>
            <a:r>
              <a:rPr lang="en-US" sz="3200" dirty="0" err="1" smtClean="0">
                <a:solidFill>
                  <a:schemeClr val="accent1"/>
                </a:solidFill>
              </a:rPr>
              <a:t>RlSC</a:t>
            </a:r>
            <a:r>
              <a:rPr lang="en-US" sz="3200" dirty="0" smtClean="0">
                <a:solidFill>
                  <a:schemeClr val="accent1"/>
                </a:solidFill>
              </a:rPr>
              <a:t>)</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dirty="0" smtClean="0"/>
              <a:t>MIPS Register </a:t>
            </a:r>
            <a:r>
              <a:rPr lang="en-US" dirty="0"/>
              <a:t>file</a:t>
            </a:r>
          </a:p>
        </p:txBody>
      </p:sp>
      <p:sp>
        <p:nvSpPr>
          <p:cNvPr id="2040835" name="Rectangle 3"/>
          <p:cNvSpPr>
            <a:spLocks noGrp="1" noChangeArrowheads="1"/>
          </p:cNvSpPr>
          <p:nvPr>
            <p:ph idx="1"/>
            <p:custDataLst>
              <p:tags r:id="rId2"/>
            </p:custDataLst>
          </p:nvPr>
        </p:nvSpPr>
        <p:spPr>
          <a:xfrm>
            <a:off x="228600" y="609600"/>
            <a:ext cx="4953000" cy="5562600"/>
          </a:xfrm>
        </p:spPr>
        <p:txBody>
          <a:bodyPr>
            <a:noAutofit/>
          </a:bodyPr>
          <a:lstStyle/>
          <a:p>
            <a:r>
              <a:rPr lang="en-US" dirty="0" smtClean="0">
                <a:solidFill>
                  <a:schemeClr val="accent1"/>
                </a:solidFill>
              </a:rPr>
              <a:t>MIPS </a:t>
            </a:r>
            <a:r>
              <a:rPr lang="en-US" dirty="0">
                <a:solidFill>
                  <a:schemeClr val="accent1"/>
                </a:solidFill>
              </a:rPr>
              <a:t>register file</a:t>
            </a:r>
          </a:p>
          <a:p>
            <a:pPr lvl="1"/>
            <a:r>
              <a:rPr lang="en-US" dirty="0"/>
              <a:t>32 </a:t>
            </a:r>
            <a:r>
              <a:rPr lang="en-US" dirty="0" smtClean="0"/>
              <a:t>registers, 32-bits each (with 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Writes occur on falling edge</a:t>
            </a:r>
            <a:br>
              <a:rPr lang="en-US" dirty="0" smtClean="0"/>
            </a:br>
            <a:r>
              <a:rPr lang="en-US" dirty="0" smtClean="0"/>
              <a:t>but only if WE is high</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p:txBody>
      </p:sp>
      <p:sp>
        <p:nvSpPr>
          <p:cNvPr id="2040837" name="Line 5"/>
          <p:cNvSpPr>
            <a:spLocks noChangeShapeType="1"/>
          </p:cNvSpPr>
          <p:nvPr>
            <p:custDataLst>
              <p:tags r:id="rId3"/>
            </p:custDataLst>
          </p:nvPr>
        </p:nvSpPr>
        <p:spPr bwMode="auto">
          <a:xfrm>
            <a:off x="6019800" y="2514600"/>
            <a:ext cx="228600" cy="152400"/>
          </a:xfrm>
          <a:prstGeom prst="line">
            <a:avLst/>
          </a:prstGeom>
          <a:noFill/>
          <a:ln w="25400">
            <a:solidFill>
              <a:srgbClr val="FFFFFF"/>
            </a:solidFill>
            <a:round/>
            <a:headEnd/>
            <a:tailEnd/>
          </a:ln>
          <a:effectLst/>
        </p:spPr>
        <p:txBody>
          <a:bodyPr wrap="none" anchor="ctr">
            <a:spAutoFit/>
          </a:bodyPr>
          <a:lstStyle/>
          <a:p>
            <a:endParaRPr lang="en-US"/>
          </a:p>
        </p:txBody>
      </p:sp>
      <p:sp>
        <p:nvSpPr>
          <p:cNvPr id="2040838" name="Line 6"/>
          <p:cNvSpPr>
            <a:spLocks noChangeShapeType="1"/>
          </p:cNvSpPr>
          <p:nvPr>
            <p:custDataLst>
              <p:tags r:id="rId4"/>
            </p:custDataLst>
          </p:nvPr>
        </p:nvSpPr>
        <p:spPr bwMode="auto">
          <a:xfrm flipV="1">
            <a:off x="6019800" y="2667000"/>
            <a:ext cx="228600" cy="152400"/>
          </a:xfrm>
          <a:prstGeom prst="line">
            <a:avLst/>
          </a:prstGeom>
          <a:noFill/>
          <a:ln w="25400">
            <a:solidFill>
              <a:srgbClr val="FFFFFF"/>
            </a:solidFill>
            <a:round/>
            <a:headEnd/>
            <a:tailEnd/>
          </a:ln>
          <a:effectLst/>
        </p:spPr>
        <p:txBody>
          <a:bodyPr anchor="ctr">
            <a:spAutoFit/>
          </a:bodyPr>
          <a:lstStyle/>
          <a:p>
            <a:endParaRPr lang="en-US"/>
          </a:p>
        </p:txBody>
      </p:sp>
      <p:sp>
        <p:nvSpPr>
          <p:cNvPr id="2040840" name="Line 8"/>
          <p:cNvSpPr>
            <a:spLocks noChangeShapeType="1"/>
          </p:cNvSpPr>
          <p:nvPr>
            <p:custDataLst>
              <p:tags r:id="rId5"/>
            </p:custDataLst>
          </p:nvPr>
        </p:nvSpPr>
        <p:spPr bwMode="auto">
          <a:xfrm flipH="1">
            <a:off x="5562600" y="2652713"/>
            <a:ext cx="457200" cy="0"/>
          </a:xfrm>
          <a:prstGeom prst="line">
            <a:avLst/>
          </a:prstGeom>
          <a:noFill/>
          <a:ln w="25400">
            <a:solidFill>
              <a:srgbClr val="FFFFFF"/>
            </a:solidFill>
            <a:round/>
            <a:headEnd/>
            <a:tailEnd/>
          </a:ln>
          <a:effectLst/>
        </p:spPr>
        <p:txBody>
          <a:bodyPr wrap="none" anchor="ctr">
            <a:spAutoFit/>
          </a:bodyPr>
          <a:lstStyle/>
          <a:p>
            <a:endParaRPr lang="en-US"/>
          </a:p>
        </p:txBody>
      </p:sp>
      <p:sp>
        <p:nvSpPr>
          <p:cNvPr id="2040841" name="Text Box 9"/>
          <p:cNvSpPr txBox="1">
            <a:spLocks noChangeArrowheads="1"/>
          </p:cNvSpPr>
          <p:nvPr>
            <p:custDataLst>
              <p:tags r:id="rId6"/>
            </p:custDataLst>
          </p:nvPr>
        </p:nvSpPr>
        <p:spPr bwMode="auto">
          <a:xfrm>
            <a:off x="5062921" y="2438400"/>
            <a:ext cx="52450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rgbClr val="FFFFFF"/>
                </a:solidFill>
                <a:latin typeface="Calibri"/>
              </a:rPr>
              <a:t>clk</a:t>
            </a:r>
            <a:endParaRPr lang="en-US" sz="2400" dirty="0">
              <a:solidFill>
                <a:srgbClr val="FFFFFF"/>
              </a:solidFill>
              <a:latin typeface="Calibri"/>
            </a:endParaRPr>
          </a:p>
        </p:txBody>
      </p:sp>
      <p:sp>
        <p:nvSpPr>
          <p:cNvPr id="2040842" name="Text Box 10"/>
          <p:cNvSpPr txBox="1">
            <a:spLocks noChangeArrowheads="1"/>
          </p:cNvSpPr>
          <p:nvPr>
            <p:custDataLst>
              <p:tags r:id="rId7"/>
            </p:custDataLst>
          </p:nvPr>
        </p:nvSpPr>
        <p:spPr bwMode="auto">
          <a:xfrm>
            <a:off x="4994735" y="914400"/>
            <a:ext cx="45878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a:t>
            </a:r>
          </a:p>
        </p:txBody>
      </p:sp>
      <p:sp>
        <p:nvSpPr>
          <p:cNvPr id="2040843" name="Line 11"/>
          <p:cNvSpPr>
            <a:spLocks noChangeShapeType="1"/>
          </p:cNvSpPr>
          <p:nvPr>
            <p:custDataLst>
              <p:tags r:id="rId8"/>
            </p:custDataLst>
          </p:nvPr>
        </p:nvSpPr>
        <p:spPr bwMode="auto">
          <a:xfrm>
            <a:off x="5410200" y="1143000"/>
            <a:ext cx="609600" cy="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040844" name="Line 12"/>
          <p:cNvSpPr>
            <a:spLocks noChangeShapeType="1"/>
          </p:cNvSpPr>
          <p:nvPr>
            <p:custDataLst>
              <p:tags r:id="rId9"/>
            </p:custDataLst>
          </p:nvPr>
        </p:nvSpPr>
        <p:spPr bwMode="auto">
          <a:xfrm flipH="1">
            <a:off x="5638800" y="1066800"/>
            <a:ext cx="76200" cy="152400"/>
          </a:xfrm>
          <a:prstGeom prst="line">
            <a:avLst/>
          </a:prstGeom>
          <a:noFill/>
          <a:ln w="25400">
            <a:solidFill>
              <a:srgbClr val="FFFFFF"/>
            </a:solidFill>
            <a:round/>
            <a:headEnd/>
            <a:tailEnd/>
          </a:ln>
          <a:effectLst/>
        </p:spPr>
        <p:txBody>
          <a:bodyPr wrap="square" anchor="ctr">
            <a:spAutoFit/>
          </a:bodyPr>
          <a:lstStyle/>
          <a:p>
            <a:endParaRPr lang="en-US"/>
          </a:p>
        </p:txBody>
      </p:sp>
      <p:sp>
        <p:nvSpPr>
          <p:cNvPr id="2040845" name="Text Box 13"/>
          <p:cNvSpPr txBox="1">
            <a:spLocks noChangeArrowheads="1"/>
          </p:cNvSpPr>
          <p:nvPr>
            <p:custDataLst>
              <p:tags r:id="rId10"/>
            </p:custDataLst>
          </p:nvPr>
        </p:nvSpPr>
        <p:spPr bwMode="auto">
          <a:xfrm>
            <a:off x="5392563" y="11430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040846" name="Line 14"/>
          <p:cNvSpPr>
            <a:spLocks noChangeShapeType="1"/>
          </p:cNvSpPr>
          <p:nvPr>
            <p:custDataLst>
              <p:tags r:id="rId11"/>
            </p:custDataLst>
          </p:nvPr>
        </p:nvSpPr>
        <p:spPr bwMode="auto">
          <a:xfrm>
            <a:off x="8001000" y="1143000"/>
            <a:ext cx="609600" cy="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040849" name="Line 17"/>
          <p:cNvSpPr>
            <a:spLocks noChangeShapeType="1"/>
          </p:cNvSpPr>
          <p:nvPr>
            <p:custDataLst>
              <p:tags r:id="rId12"/>
            </p:custDataLst>
          </p:nvPr>
        </p:nvSpPr>
        <p:spPr bwMode="auto">
          <a:xfrm>
            <a:off x="8001000" y="1957388"/>
            <a:ext cx="609600" cy="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040852" name="Text Box 20"/>
          <p:cNvSpPr txBox="1">
            <a:spLocks noChangeArrowheads="1"/>
          </p:cNvSpPr>
          <p:nvPr>
            <p:custDataLst>
              <p:tags r:id="rId13"/>
            </p:custDataLst>
          </p:nvPr>
        </p:nvSpPr>
        <p:spPr bwMode="auto">
          <a:xfrm>
            <a:off x="8619075" y="982663"/>
            <a:ext cx="3626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A</a:t>
            </a:r>
          </a:p>
        </p:txBody>
      </p:sp>
      <p:sp>
        <p:nvSpPr>
          <p:cNvPr id="2040853" name="Text Box 21"/>
          <p:cNvSpPr txBox="1">
            <a:spLocks noChangeArrowheads="1"/>
          </p:cNvSpPr>
          <p:nvPr>
            <p:custDataLst>
              <p:tags r:id="rId14"/>
            </p:custDataLst>
          </p:nvPr>
        </p:nvSpPr>
        <p:spPr bwMode="auto">
          <a:xfrm>
            <a:off x="8589761" y="1828800"/>
            <a:ext cx="35137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B</a:t>
            </a:r>
          </a:p>
        </p:txBody>
      </p:sp>
      <p:graphicFrame>
        <p:nvGraphicFramePr>
          <p:cNvPr id="2040854" name="Group 22"/>
          <p:cNvGraphicFramePr>
            <a:graphicFrameLocks noGrp="1"/>
          </p:cNvGraphicFramePr>
          <p:nvPr>
            <p:custDataLst>
              <p:tags r:id="rId15"/>
            </p:custDataLst>
            <p:extLst>
              <p:ext uri="{D42A27DB-BD31-4B8C-83A1-F6EECF244321}">
                <p14:modId xmlns:p14="http://schemas.microsoft.com/office/powerpoint/2010/main" val="4196798685"/>
              </p:ext>
            </p:extLst>
          </p:nvPr>
        </p:nvGraphicFramePr>
        <p:xfrm>
          <a:off x="6477000" y="838200"/>
          <a:ext cx="990600" cy="2072639"/>
        </p:xfrm>
        <a:graphic>
          <a:graphicData uri="http://schemas.openxmlformats.org/drawingml/2006/table">
            <a:tbl>
              <a:tblPr/>
              <a:tblGrid>
                <a:gridCol w="990600"/>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r2</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r31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040866" name="Line 34"/>
          <p:cNvSpPr>
            <a:spLocks noChangeShapeType="1"/>
          </p:cNvSpPr>
          <p:nvPr>
            <p:custDataLst>
              <p:tags r:id="rId16"/>
            </p:custDataLst>
          </p:nvPr>
        </p:nvSpPr>
        <p:spPr bwMode="auto">
          <a:xfrm>
            <a:off x="6248400"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67" name="Line 35"/>
          <p:cNvSpPr>
            <a:spLocks noChangeShapeType="1"/>
          </p:cNvSpPr>
          <p:nvPr>
            <p:custDataLst>
              <p:tags r:id="rId17"/>
            </p:custDataLst>
          </p:nvPr>
        </p:nvSpPr>
        <p:spPr bwMode="auto">
          <a:xfrm>
            <a:off x="6701599"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68" name="Line 36"/>
          <p:cNvSpPr>
            <a:spLocks noChangeShapeType="1"/>
          </p:cNvSpPr>
          <p:nvPr>
            <p:custDataLst>
              <p:tags r:id="rId18"/>
            </p:custDataLst>
          </p:nvPr>
        </p:nvSpPr>
        <p:spPr bwMode="auto">
          <a:xfrm>
            <a:off x="7158799"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69" name="Line 37"/>
          <p:cNvSpPr>
            <a:spLocks noChangeShapeType="1"/>
          </p:cNvSpPr>
          <p:nvPr>
            <p:custDataLst>
              <p:tags r:id="rId19"/>
            </p:custDataLst>
          </p:nvPr>
        </p:nvSpPr>
        <p:spPr bwMode="auto">
          <a:xfrm>
            <a:off x="7768399"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70" name="Line 38"/>
          <p:cNvSpPr>
            <a:spLocks noChangeShapeType="1"/>
          </p:cNvSpPr>
          <p:nvPr>
            <p:custDataLst>
              <p:tags r:id="rId20"/>
            </p:custDataLst>
          </p:nvPr>
        </p:nvSpPr>
        <p:spPr bwMode="auto">
          <a:xfrm flipV="1">
            <a:off x="6625399" y="3200400"/>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0871" name="Line 39"/>
          <p:cNvSpPr>
            <a:spLocks noChangeShapeType="1"/>
          </p:cNvSpPr>
          <p:nvPr>
            <p:custDataLst>
              <p:tags r:id="rId21"/>
            </p:custDataLst>
          </p:nvPr>
        </p:nvSpPr>
        <p:spPr bwMode="auto">
          <a:xfrm flipV="1">
            <a:off x="7082599" y="3200400"/>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0872" name="Line 40"/>
          <p:cNvSpPr>
            <a:spLocks noChangeShapeType="1"/>
          </p:cNvSpPr>
          <p:nvPr>
            <p:custDataLst>
              <p:tags r:id="rId22"/>
            </p:custDataLst>
          </p:nvPr>
        </p:nvSpPr>
        <p:spPr bwMode="auto">
          <a:xfrm flipV="1">
            <a:off x="7692199" y="3200400"/>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0873" name="Text Box 41"/>
          <p:cNvSpPr txBox="1">
            <a:spLocks noChangeArrowheads="1"/>
          </p:cNvSpPr>
          <p:nvPr>
            <p:custDataLst>
              <p:tags r:id="rId23"/>
            </p:custDataLst>
          </p:nvPr>
        </p:nvSpPr>
        <p:spPr bwMode="auto">
          <a:xfrm>
            <a:off x="7746752" y="3124200"/>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5</a:t>
            </a:r>
          </a:p>
        </p:txBody>
      </p:sp>
      <p:sp>
        <p:nvSpPr>
          <p:cNvPr id="2040874" name="Text Box 42"/>
          <p:cNvSpPr txBox="1">
            <a:spLocks noChangeArrowheads="1"/>
          </p:cNvSpPr>
          <p:nvPr>
            <p:custDataLst>
              <p:tags r:id="rId24"/>
            </p:custDataLst>
          </p:nvPr>
        </p:nvSpPr>
        <p:spPr bwMode="auto">
          <a:xfrm>
            <a:off x="7213352" y="3124200"/>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5</a:t>
            </a:r>
          </a:p>
        </p:txBody>
      </p:sp>
      <p:sp>
        <p:nvSpPr>
          <p:cNvPr id="2040875" name="Text Box 43"/>
          <p:cNvSpPr txBox="1">
            <a:spLocks noChangeArrowheads="1"/>
          </p:cNvSpPr>
          <p:nvPr>
            <p:custDataLst>
              <p:tags r:id="rId25"/>
            </p:custDataLst>
          </p:nvPr>
        </p:nvSpPr>
        <p:spPr bwMode="auto">
          <a:xfrm>
            <a:off x="6679952" y="3124200"/>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5</a:t>
            </a:r>
          </a:p>
        </p:txBody>
      </p:sp>
      <p:sp>
        <p:nvSpPr>
          <p:cNvPr id="2040876" name="Text Box 44"/>
          <p:cNvSpPr txBox="1">
            <a:spLocks noChangeArrowheads="1"/>
          </p:cNvSpPr>
          <p:nvPr>
            <p:custDataLst>
              <p:tags r:id="rId26"/>
            </p:custDataLst>
          </p:nvPr>
        </p:nvSpPr>
        <p:spPr bwMode="auto">
          <a:xfrm>
            <a:off x="5867400" y="3429000"/>
            <a:ext cx="609462"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WE</a:t>
            </a:r>
          </a:p>
        </p:txBody>
      </p:sp>
      <p:sp>
        <p:nvSpPr>
          <p:cNvPr id="2040877" name="Text Box 45"/>
          <p:cNvSpPr txBox="1">
            <a:spLocks noChangeArrowheads="1"/>
          </p:cNvSpPr>
          <p:nvPr>
            <p:custDataLst>
              <p:tags r:id="rId27"/>
            </p:custDataLst>
          </p:nvPr>
        </p:nvSpPr>
        <p:spPr bwMode="auto">
          <a:xfrm>
            <a:off x="6466257" y="3429000"/>
            <a:ext cx="534321" cy="5109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R</a:t>
            </a:r>
            <a:r>
              <a:rPr lang="en-US" sz="2400" baseline="-25000" dirty="0">
                <a:solidFill>
                  <a:srgbClr val="FFFFFF"/>
                </a:solidFill>
                <a:latin typeface="Calibri"/>
              </a:rPr>
              <a:t>W</a:t>
            </a:r>
          </a:p>
        </p:txBody>
      </p:sp>
      <p:sp>
        <p:nvSpPr>
          <p:cNvPr id="2040878" name="Text Box 46"/>
          <p:cNvSpPr txBox="1">
            <a:spLocks noChangeArrowheads="1"/>
          </p:cNvSpPr>
          <p:nvPr>
            <p:custDataLst>
              <p:tags r:id="rId28"/>
            </p:custDataLst>
          </p:nvPr>
        </p:nvSpPr>
        <p:spPr bwMode="auto">
          <a:xfrm>
            <a:off x="6998955" y="3429000"/>
            <a:ext cx="470501" cy="5109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R</a:t>
            </a:r>
            <a:r>
              <a:rPr lang="en-US" sz="2400" baseline="-25000" dirty="0">
                <a:solidFill>
                  <a:srgbClr val="FFFFFF"/>
                </a:solidFill>
                <a:latin typeface="Calibri"/>
              </a:rPr>
              <a:t>A</a:t>
            </a:r>
          </a:p>
        </p:txBody>
      </p:sp>
      <p:sp>
        <p:nvSpPr>
          <p:cNvPr id="2040879" name="Text Box 47"/>
          <p:cNvSpPr txBox="1">
            <a:spLocks noChangeArrowheads="1"/>
          </p:cNvSpPr>
          <p:nvPr>
            <p:custDataLst>
              <p:tags r:id="rId29"/>
            </p:custDataLst>
          </p:nvPr>
        </p:nvSpPr>
        <p:spPr bwMode="auto">
          <a:xfrm>
            <a:off x="7613698" y="3429000"/>
            <a:ext cx="463388" cy="5109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R</a:t>
            </a:r>
            <a:r>
              <a:rPr lang="en-US" sz="2400" baseline="-25000" dirty="0">
                <a:solidFill>
                  <a:srgbClr val="FFFFFF"/>
                </a:solidFill>
                <a:latin typeface="Calibri"/>
              </a:rPr>
              <a:t>B</a:t>
            </a:r>
          </a:p>
        </p:txBody>
      </p:sp>
      <p:sp>
        <p:nvSpPr>
          <p:cNvPr id="2040836" name="Rectangle 4"/>
          <p:cNvSpPr>
            <a:spLocks noChangeArrowheads="1"/>
          </p:cNvSpPr>
          <p:nvPr>
            <p:custDataLst>
              <p:tags r:id="rId30"/>
            </p:custDataLst>
          </p:nvPr>
        </p:nvSpPr>
        <p:spPr bwMode="auto">
          <a:xfrm>
            <a:off x="6019800" y="685800"/>
            <a:ext cx="1981200" cy="2362200"/>
          </a:xfrm>
          <a:prstGeom prst="rect">
            <a:avLst/>
          </a:prstGeom>
          <a:noFill/>
          <a:ln w="25400" algn="ctr">
            <a:solidFill>
              <a:srgbClr val="FFFFFF"/>
            </a:solidFill>
            <a:miter lim="800000"/>
            <a:headEnd/>
            <a:tailEnd/>
          </a:ln>
          <a:effectLst/>
        </p:spPr>
        <p:txBody>
          <a:bodyPr wrap="none" anchor="ctr">
            <a:spAutoFit/>
          </a:bodyPr>
          <a:lstStyle/>
          <a:p>
            <a:endParaRPr lang="en-US"/>
          </a:p>
        </p:txBody>
      </p:sp>
      <p:sp>
        <p:nvSpPr>
          <p:cNvPr id="37" name="Line 12"/>
          <p:cNvSpPr>
            <a:spLocks noChangeShapeType="1"/>
          </p:cNvSpPr>
          <p:nvPr>
            <p:custDataLst>
              <p:tags r:id="rId31"/>
            </p:custDataLst>
          </p:nvPr>
        </p:nvSpPr>
        <p:spPr bwMode="auto">
          <a:xfrm flipH="1">
            <a:off x="8195941" y="1075189"/>
            <a:ext cx="76200" cy="152400"/>
          </a:xfrm>
          <a:prstGeom prst="line">
            <a:avLst/>
          </a:prstGeom>
          <a:noFill/>
          <a:ln w="25400">
            <a:solidFill>
              <a:srgbClr val="FFFFFF"/>
            </a:solidFill>
            <a:round/>
            <a:headEnd/>
            <a:tailEnd/>
          </a:ln>
          <a:effectLst/>
        </p:spPr>
        <p:txBody>
          <a:bodyPr wrap="square" anchor="ctr">
            <a:spAutoFit/>
          </a:bodyPr>
          <a:lstStyle/>
          <a:p>
            <a:endParaRPr lang="en-US"/>
          </a:p>
        </p:txBody>
      </p:sp>
      <p:sp>
        <p:nvSpPr>
          <p:cNvPr id="38" name="Text Box 13"/>
          <p:cNvSpPr txBox="1">
            <a:spLocks noChangeArrowheads="1"/>
          </p:cNvSpPr>
          <p:nvPr>
            <p:custDataLst>
              <p:tags r:id="rId32"/>
            </p:custDataLst>
          </p:nvPr>
        </p:nvSpPr>
        <p:spPr bwMode="auto">
          <a:xfrm>
            <a:off x="7949704" y="1151389"/>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39" name="Line 12"/>
          <p:cNvSpPr>
            <a:spLocks noChangeShapeType="1"/>
          </p:cNvSpPr>
          <p:nvPr>
            <p:custDataLst>
              <p:tags r:id="rId33"/>
            </p:custDataLst>
          </p:nvPr>
        </p:nvSpPr>
        <p:spPr bwMode="auto">
          <a:xfrm flipH="1">
            <a:off x="8195941" y="1882680"/>
            <a:ext cx="76200" cy="152400"/>
          </a:xfrm>
          <a:prstGeom prst="line">
            <a:avLst/>
          </a:prstGeom>
          <a:noFill/>
          <a:ln w="25400">
            <a:solidFill>
              <a:srgbClr val="FFFFFF"/>
            </a:solidFill>
            <a:round/>
            <a:headEnd/>
            <a:tailEnd/>
          </a:ln>
          <a:effectLst/>
        </p:spPr>
        <p:txBody>
          <a:bodyPr wrap="square" anchor="ctr">
            <a:spAutoFit/>
          </a:bodyPr>
          <a:lstStyle/>
          <a:p>
            <a:endParaRPr lang="en-US"/>
          </a:p>
        </p:txBody>
      </p:sp>
      <p:sp>
        <p:nvSpPr>
          <p:cNvPr id="40" name="Text Box 13"/>
          <p:cNvSpPr txBox="1">
            <a:spLocks noChangeArrowheads="1"/>
          </p:cNvSpPr>
          <p:nvPr>
            <p:custDataLst>
              <p:tags r:id="rId34"/>
            </p:custDataLst>
          </p:nvPr>
        </p:nvSpPr>
        <p:spPr bwMode="auto">
          <a:xfrm>
            <a:off x="7949704" y="195888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title"/>
            <p:custDataLst>
              <p:tags r:id="rId1"/>
            </p:custDataLst>
          </p:nvPr>
        </p:nvSpPr>
        <p:spPr/>
        <p:txBody>
          <a:bodyPr>
            <a:noAutofit/>
          </a:bodyPr>
          <a:lstStyle/>
          <a:p>
            <a:r>
              <a:rPr lang="en-US" dirty="0" smtClean="0"/>
              <a:t>MIPS Memory</a:t>
            </a:r>
            <a:endParaRPr lang="en-US" dirty="0"/>
          </a:p>
        </p:txBody>
      </p:sp>
      <p:sp>
        <p:nvSpPr>
          <p:cNvPr id="2042883" name="Rectangle 3"/>
          <p:cNvSpPr>
            <a:spLocks noGrp="1" noChangeArrowheads="1"/>
          </p:cNvSpPr>
          <p:nvPr>
            <p:ph idx="1"/>
            <p:custDataLst>
              <p:tags r:id="rId2"/>
            </p:custDataLst>
          </p:nvPr>
        </p:nvSpPr>
        <p:spPr>
          <a:xfrm>
            <a:off x="228600" y="533400"/>
            <a:ext cx="8686800" cy="5257800"/>
          </a:xfrm>
        </p:spPr>
        <p:txBody>
          <a:bodyPr>
            <a:noAutofit/>
          </a:bodyPr>
          <a:lstStyle/>
          <a:p>
            <a:r>
              <a:rPr lang="en-US" dirty="0" smtClean="0">
                <a:solidFill>
                  <a:schemeClr val="accent1"/>
                </a:solidFill>
              </a:rPr>
              <a:t>MIPS Memory</a:t>
            </a:r>
          </a:p>
          <a:p>
            <a:pPr lvl="1"/>
            <a:r>
              <a:rPr lang="en-US" dirty="0" smtClean="0"/>
              <a:t>Up to 32-bit address</a:t>
            </a:r>
            <a:endParaRPr lang="en-US" dirty="0"/>
          </a:p>
          <a:p>
            <a:pPr lvl="1"/>
            <a:r>
              <a:rPr lang="en-US" dirty="0"/>
              <a:t>32-bit </a:t>
            </a:r>
            <a:r>
              <a:rPr lang="en-US" dirty="0" smtClean="0"/>
              <a:t>data</a:t>
            </a:r>
            <a:br>
              <a:rPr lang="en-US" dirty="0" smtClean="0"/>
            </a:br>
            <a:r>
              <a:rPr lang="en-US" dirty="0" smtClean="0"/>
              <a:t>(but byte addressed)</a:t>
            </a:r>
          </a:p>
          <a:p>
            <a:pPr lvl="1"/>
            <a:r>
              <a:rPr lang="en-US" dirty="0" smtClean="0"/>
              <a:t>Enable + 2 bit memory control</a:t>
            </a:r>
          </a:p>
          <a:p>
            <a:pPr lvl="2">
              <a:buNone/>
            </a:pPr>
            <a:r>
              <a:rPr lang="en-US" dirty="0" smtClean="0">
                <a:solidFill>
                  <a:srgbClr val="FFFFFF"/>
                </a:solidFill>
                <a:latin typeface="Calibri"/>
              </a:rPr>
              <a:t>00: read word (4 byte aligned)</a:t>
            </a:r>
          </a:p>
          <a:p>
            <a:pPr lvl="2">
              <a:buNone/>
            </a:pPr>
            <a:r>
              <a:rPr lang="en-US" sz="2400" dirty="0" smtClean="0">
                <a:solidFill>
                  <a:srgbClr val="FFFFFF"/>
                </a:solidFill>
                <a:latin typeface="Calibri"/>
              </a:rPr>
              <a:t>01: write byte</a:t>
            </a:r>
          </a:p>
          <a:p>
            <a:pPr lvl="2">
              <a:buNone/>
            </a:pPr>
            <a:r>
              <a:rPr lang="en-US" sz="2400" dirty="0" smtClean="0">
                <a:solidFill>
                  <a:srgbClr val="FFFFFF"/>
                </a:solidFill>
                <a:latin typeface="Calibri"/>
              </a:rPr>
              <a:t>10: write </a:t>
            </a:r>
            <a:r>
              <a:rPr lang="en-US" sz="2400" dirty="0" err="1" smtClean="0">
                <a:solidFill>
                  <a:srgbClr val="FFFFFF"/>
                </a:solidFill>
                <a:latin typeface="Calibri"/>
              </a:rPr>
              <a:t>halfword</a:t>
            </a:r>
            <a:r>
              <a:rPr lang="en-US" sz="2400" dirty="0" smtClean="0">
                <a:solidFill>
                  <a:srgbClr val="FFFFFF"/>
                </a:solidFill>
                <a:latin typeface="Calibri"/>
              </a:rPr>
              <a:t>  (2 byte aligned)</a:t>
            </a:r>
          </a:p>
          <a:p>
            <a:pPr lvl="2">
              <a:buNone/>
            </a:pPr>
            <a:r>
              <a:rPr lang="en-US" sz="2400" dirty="0" smtClean="0">
                <a:solidFill>
                  <a:srgbClr val="FFFFFF"/>
                </a:solidFill>
                <a:latin typeface="Calibri"/>
              </a:rPr>
              <a:t>11: write word (4 byte aligned)</a:t>
            </a:r>
          </a:p>
        </p:txBody>
      </p:sp>
      <p:sp>
        <p:nvSpPr>
          <p:cNvPr id="2042885" name="Text Box 5"/>
          <p:cNvSpPr txBox="1">
            <a:spLocks noChangeArrowheads="1"/>
          </p:cNvSpPr>
          <p:nvPr>
            <p:custDataLst>
              <p:tags r:id="rId3"/>
            </p:custDataLst>
          </p:nvPr>
        </p:nvSpPr>
        <p:spPr bwMode="auto">
          <a:xfrm>
            <a:off x="6171294" y="1066800"/>
            <a:ext cx="159248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memory</a:t>
            </a:r>
          </a:p>
        </p:txBody>
      </p:sp>
      <p:sp>
        <p:nvSpPr>
          <p:cNvPr id="2042886" name="Line 6"/>
          <p:cNvSpPr>
            <a:spLocks noChangeShapeType="1"/>
          </p:cNvSpPr>
          <p:nvPr>
            <p:custDataLst>
              <p:tags r:id="rId4"/>
            </p:custDataLst>
          </p:nvPr>
        </p:nvSpPr>
        <p:spPr bwMode="auto">
          <a:xfrm>
            <a:off x="52578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88" name="Line 8"/>
          <p:cNvSpPr>
            <a:spLocks noChangeShapeType="1"/>
          </p:cNvSpPr>
          <p:nvPr>
            <p:custDataLst>
              <p:tags r:id="rId5"/>
            </p:custDataLst>
          </p:nvPr>
        </p:nvSpPr>
        <p:spPr bwMode="auto">
          <a:xfrm>
            <a:off x="80772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90" name="Line 10"/>
          <p:cNvSpPr>
            <a:spLocks noChangeShapeType="1"/>
          </p:cNvSpPr>
          <p:nvPr>
            <p:custDataLst>
              <p:tags r:id="rId6"/>
            </p:custDataLst>
          </p:nvPr>
        </p:nvSpPr>
        <p:spPr bwMode="auto">
          <a:xfrm>
            <a:off x="6232407" y="2455863"/>
            <a:ext cx="0" cy="457200"/>
          </a:xfrm>
          <a:prstGeom prst="line">
            <a:avLst/>
          </a:prstGeom>
          <a:noFill/>
          <a:ln w="25400">
            <a:solidFill>
              <a:schemeClr val="bg1"/>
            </a:solidFill>
            <a:round/>
            <a:headEnd type="arrow" w="med" len="med"/>
            <a:tailEnd type="none" w="med" len="med"/>
          </a:ln>
          <a:effectLst/>
        </p:spPr>
        <p:txBody>
          <a:bodyPr wrap="none" anchor="ctr">
            <a:spAutoFit/>
          </a:bodyPr>
          <a:lstStyle/>
          <a:p>
            <a:endParaRPr lang="en-US"/>
          </a:p>
        </p:txBody>
      </p:sp>
      <p:sp>
        <p:nvSpPr>
          <p:cNvPr id="2042891" name="Line 11"/>
          <p:cNvSpPr>
            <a:spLocks noChangeShapeType="1"/>
          </p:cNvSpPr>
          <p:nvPr>
            <p:custDataLst>
              <p:tags r:id="rId7"/>
            </p:custDataLst>
          </p:nvPr>
        </p:nvSpPr>
        <p:spPr bwMode="auto">
          <a:xfrm flipV="1">
            <a:off x="6156207" y="2608263"/>
            <a:ext cx="152400" cy="76200"/>
          </a:xfrm>
          <a:prstGeom prst="line">
            <a:avLst/>
          </a:prstGeom>
          <a:noFill/>
          <a:ln w="25400">
            <a:solidFill>
              <a:schemeClr val="bg1"/>
            </a:solidFill>
            <a:round/>
            <a:headEnd/>
            <a:tailEnd/>
          </a:ln>
          <a:effectLst/>
        </p:spPr>
        <p:txBody>
          <a:bodyPr wrap="none" anchor="ctr">
            <a:spAutoFit/>
          </a:bodyPr>
          <a:lstStyle/>
          <a:p>
            <a:endParaRPr lang="en-US"/>
          </a:p>
        </p:txBody>
      </p:sp>
      <p:sp>
        <p:nvSpPr>
          <p:cNvPr id="2042892" name="Text Box 12"/>
          <p:cNvSpPr txBox="1">
            <a:spLocks noChangeArrowheads="1"/>
          </p:cNvSpPr>
          <p:nvPr>
            <p:custDataLst>
              <p:tags r:id="rId8"/>
            </p:custDataLst>
          </p:nvPr>
        </p:nvSpPr>
        <p:spPr bwMode="auto">
          <a:xfrm>
            <a:off x="6275941" y="2553056"/>
            <a:ext cx="718466"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 32</a:t>
            </a:r>
            <a:endParaRPr lang="en-US" sz="2400" dirty="0">
              <a:solidFill>
                <a:srgbClr val="FFFFFF"/>
              </a:solidFill>
              <a:latin typeface="Calibri"/>
            </a:endParaRPr>
          </a:p>
        </p:txBody>
      </p:sp>
      <p:sp>
        <p:nvSpPr>
          <p:cNvPr id="2042893" name="Text Box 13"/>
          <p:cNvSpPr txBox="1">
            <a:spLocks noChangeArrowheads="1"/>
          </p:cNvSpPr>
          <p:nvPr>
            <p:custDataLst>
              <p:tags r:id="rId9"/>
            </p:custDataLst>
          </p:nvPr>
        </p:nvSpPr>
        <p:spPr bwMode="auto">
          <a:xfrm>
            <a:off x="5867400" y="2895600"/>
            <a:ext cx="76335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rgbClr val="FFFFFF"/>
                </a:solidFill>
                <a:latin typeface="Calibri"/>
              </a:rPr>
              <a:t>addr</a:t>
            </a:r>
            <a:endParaRPr lang="en-US" sz="2400" dirty="0">
              <a:solidFill>
                <a:srgbClr val="FFFFFF"/>
              </a:solidFill>
              <a:latin typeface="Calibri"/>
            </a:endParaRPr>
          </a:p>
        </p:txBody>
      </p:sp>
      <p:sp>
        <p:nvSpPr>
          <p:cNvPr id="2042894" name="Line 14"/>
          <p:cNvSpPr>
            <a:spLocks noChangeShapeType="1"/>
          </p:cNvSpPr>
          <p:nvPr>
            <p:custDataLst>
              <p:tags r:id="rId10"/>
            </p:custDataLst>
          </p:nvPr>
        </p:nvSpPr>
        <p:spPr bwMode="auto">
          <a:xfrm>
            <a:off x="7265870" y="2473325"/>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2895" name="Line 15"/>
          <p:cNvSpPr>
            <a:spLocks noChangeShapeType="1"/>
          </p:cNvSpPr>
          <p:nvPr>
            <p:custDataLst>
              <p:tags r:id="rId11"/>
            </p:custDataLst>
          </p:nvPr>
        </p:nvSpPr>
        <p:spPr bwMode="auto">
          <a:xfrm flipV="1">
            <a:off x="7189670" y="2625725"/>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2896" name="Text Box 16"/>
          <p:cNvSpPr txBox="1">
            <a:spLocks noChangeArrowheads="1"/>
          </p:cNvSpPr>
          <p:nvPr>
            <p:custDataLst>
              <p:tags r:id="rId12"/>
            </p:custDataLst>
          </p:nvPr>
        </p:nvSpPr>
        <p:spPr bwMode="auto">
          <a:xfrm>
            <a:off x="7244222" y="2549525"/>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2042897" name="Text Box 17"/>
          <p:cNvSpPr txBox="1">
            <a:spLocks noChangeArrowheads="1"/>
          </p:cNvSpPr>
          <p:nvPr>
            <p:custDataLst>
              <p:tags r:id="rId13"/>
            </p:custDataLst>
          </p:nvPr>
        </p:nvSpPr>
        <p:spPr bwMode="auto">
          <a:xfrm>
            <a:off x="6994407" y="2895600"/>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mc</a:t>
            </a:r>
          </a:p>
        </p:txBody>
      </p:sp>
      <p:sp>
        <p:nvSpPr>
          <p:cNvPr id="2042884" name="Rectangle 4"/>
          <p:cNvSpPr>
            <a:spLocks noChangeArrowheads="1"/>
          </p:cNvSpPr>
          <p:nvPr>
            <p:custDataLst>
              <p:tags r:id="rId14"/>
            </p:custDataLst>
          </p:nvPr>
        </p:nvSpPr>
        <p:spPr bwMode="auto">
          <a:xfrm>
            <a:off x="5943600" y="762000"/>
            <a:ext cx="2133600" cy="1708666"/>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0" name="Line 11"/>
          <p:cNvSpPr>
            <a:spLocks noChangeShapeType="1"/>
          </p:cNvSpPr>
          <p:nvPr>
            <p:custDataLst>
              <p:tags r:id="rId15"/>
            </p:custDataLst>
          </p:nvPr>
        </p:nvSpPr>
        <p:spPr bwMode="auto">
          <a:xfrm flipV="1">
            <a:off x="56388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1" name="Text Box 12"/>
          <p:cNvSpPr txBox="1">
            <a:spLocks noChangeArrowheads="1"/>
          </p:cNvSpPr>
          <p:nvPr>
            <p:custDataLst>
              <p:tags r:id="rId16"/>
            </p:custDataLst>
          </p:nvPr>
        </p:nvSpPr>
        <p:spPr bwMode="auto">
          <a:xfrm>
            <a:off x="53589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2" name="Line 11"/>
          <p:cNvSpPr>
            <a:spLocks noChangeShapeType="1"/>
          </p:cNvSpPr>
          <p:nvPr>
            <p:custDataLst>
              <p:tags r:id="rId17"/>
            </p:custDataLst>
          </p:nvPr>
        </p:nvSpPr>
        <p:spPr bwMode="auto">
          <a:xfrm flipV="1">
            <a:off x="83058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3" name="Text Box 12"/>
          <p:cNvSpPr txBox="1">
            <a:spLocks noChangeArrowheads="1"/>
          </p:cNvSpPr>
          <p:nvPr>
            <p:custDataLst>
              <p:tags r:id="rId18"/>
            </p:custDataLst>
          </p:nvPr>
        </p:nvSpPr>
        <p:spPr bwMode="auto">
          <a:xfrm>
            <a:off x="80259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4" name="Line 14"/>
          <p:cNvSpPr>
            <a:spLocks noChangeShapeType="1"/>
          </p:cNvSpPr>
          <p:nvPr>
            <p:custDataLst>
              <p:tags r:id="rId19"/>
            </p:custDataLst>
          </p:nvPr>
        </p:nvSpPr>
        <p:spPr bwMode="auto">
          <a:xfrm>
            <a:off x="7967663" y="249555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7" name="Text Box 17"/>
          <p:cNvSpPr txBox="1">
            <a:spLocks noChangeArrowheads="1"/>
          </p:cNvSpPr>
          <p:nvPr>
            <p:custDataLst>
              <p:tags r:id="rId20"/>
            </p:custDataLst>
          </p:nvPr>
        </p:nvSpPr>
        <p:spPr bwMode="auto">
          <a:xfrm>
            <a:off x="7696200" y="2917825"/>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E</a:t>
            </a:r>
            <a:endParaRPr lang="en-US" sz="2400" dirty="0">
              <a:solidFill>
                <a:srgbClr val="FFFFFF"/>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ark 3410">
  <a:themeElements>
    <a:clrScheme name="Dark 3410">
      <a:dk1>
        <a:srgbClr val="000000"/>
      </a:dk1>
      <a:lt1>
        <a:srgbClr val="FFFFFF"/>
      </a:lt1>
      <a:dk2>
        <a:srgbClr val="000000"/>
      </a:dk2>
      <a:lt2>
        <a:srgbClr val="808080"/>
      </a:lt2>
      <a:accent1>
        <a:srgbClr val="FFFF00"/>
      </a:accent1>
      <a:accent2>
        <a:srgbClr val="FF0000"/>
      </a:accent2>
      <a:accent3>
        <a:srgbClr val="7030A0"/>
      </a:accent3>
      <a:accent4>
        <a:srgbClr val="00B0F0"/>
      </a:accent4>
      <a:accent5>
        <a:srgbClr val="AAE2CA"/>
      </a:accent5>
      <a:accent6>
        <a:srgbClr val="FFC0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 3410</Template>
  <TotalTime>3258</TotalTime>
  <Words>2763</Words>
  <Application>Microsoft Macintosh PowerPoint</Application>
  <PresentationFormat>On-screen Show (4:3)</PresentationFormat>
  <Paragraphs>775</Paragraphs>
  <Slides>43</Slides>
  <Notes>37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Dark 3410</vt:lpstr>
      <vt:lpstr>A Processor</vt:lpstr>
      <vt:lpstr>Announcements</vt:lpstr>
      <vt:lpstr>Announcements</vt:lpstr>
      <vt:lpstr>Basic Computer System</vt:lpstr>
      <vt:lpstr>Instructions</vt:lpstr>
      <vt:lpstr>Instruction Types</vt:lpstr>
      <vt:lpstr>Complexity</vt:lpstr>
      <vt:lpstr>MIPS Register file</vt:lpstr>
      <vt:lpstr>MIPS Memory</vt:lpstr>
      <vt:lpstr>Instruction Usage</vt:lpstr>
      <vt:lpstr>Instruction Fetch</vt:lpstr>
      <vt:lpstr>Arithmetic Instructions</vt:lpstr>
      <vt:lpstr>Arithmetic and Logic</vt:lpstr>
      <vt:lpstr>Example Programs</vt:lpstr>
      <vt:lpstr>PowerPoint Presentation</vt:lpstr>
      <vt:lpstr>Arithmetic Instructions: Shift</vt:lpstr>
      <vt:lpstr>Shift</vt:lpstr>
      <vt:lpstr>Arithmetic Instructions: Immediates</vt:lpstr>
      <vt:lpstr>Immediates</vt:lpstr>
      <vt:lpstr>Arithmetic Instructions: Immediates</vt:lpstr>
      <vt:lpstr>Immediates</vt:lpstr>
      <vt:lpstr>MIPS Instruction Types</vt:lpstr>
      <vt:lpstr>Memory Instructions</vt:lpstr>
      <vt:lpstr>Memory Operations</vt:lpstr>
      <vt:lpstr>Example</vt:lpstr>
      <vt:lpstr>Memory Layout</vt:lpstr>
      <vt:lpstr>Endianness</vt:lpstr>
      <vt:lpstr>Control Flow: Absolute Jump</vt:lpstr>
      <vt:lpstr>Absolute Jump</vt:lpstr>
      <vt:lpstr>Control Flow: Jump Register</vt:lpstr>
      <vt:lpstr>Jump Register</vt:lpstr>
      <vt:lpstr>Examples (2)</vt:lpstr>
      <vt:lpstr>Examples (2)</vt:lpstr>
      <vt:lpstr>Examples (2)</vt:lpstr>
      <vt:lpstr>Control Flow: Branches</vt:lpstr>
      <vt:lpstr>Examples (3)</vt:lpstr>
      <vt:lpstr>Absolute Jump</vt:lpstr>
      <vt:lpstr>Absolute Jump</vt:lpstr>
      <vt:lpstr>Control Flow: More Branches</vt:lpstr>
      <vt:lpstr>Absolute Jump</vt:lpstr>
      <vt:lpstr>Control Flow: Jump and Link</vt:lpstr>
      <vt:lpstr>Absolute Jump</vt:lpstr>
      <vt:lpstr>Next Time</vt:lpstr>
    </vt:vector>
  </TitlesOfParts>
  <Manager/>
  <Company>Cornell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Hakim Weatherspoon</dc:creator>
  <cp:keywords/>
  <dc:description/>
  <cp:lastModifiedBy>Hakim Weatherspoon</cp:lastModifiedBy>
  <cp:revision>490</cp:revision>
  <dcterms:created xsi:type="dcterms:W3CDTF">2009-12-10T18:46:56Z</dcterms:created>
  <dcterms:modified xsi:type="dcterms:W3CDTF">2011-02-10T22:05:49Z</dcterms:modified>
  <cp:category/>
</cp:coreProperties>
</file>