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2.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4.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15.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16.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17.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18.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notesSlides/notesSlide19.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20.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21.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22.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23.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notesSlides/notesSlide24.xml" ContentType="application/vnd.openxmlformats-officedocument.presentationml.notesSlid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notesSlides/notesSlide25.xml" ContentType="application/vnd.openxmlformats-officedocument.presentationml.notesSlide+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notesSlides/notesSlide26.xml" ContentType="application/vnd.openxmlformats-officedocument.presentationml.notesSlide+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notesSlides/notesSlide27.xml" ContentType="application/vnd.openxmlformats-officedocument.presentationml.notesSlide+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28.xml" ContentType="application/vnd.openxmlformats-officedocument.presentationml.notesSlid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notesSlides/notesSlide29.xml" ContentType="application/vnd.openxmlformats-officedocument.presentationml.notesSlide+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30.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31.xml" ContentType="application/vnd.openxmlformats-officedocument.presentationml.notesSl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32.xml" ContentType="application/vnd.openxmlformats-officedocument.presentationml.notesSlide+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notesSlides/notesSlide33.xml" ContentType="application/vnd.openxmlformats-officedocument.presentationml.notesSlide+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34.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notesSlides/notesSlide35.xml" ContentType="application/vnd.openxmlformats-officedocument.presentationml.notesSlide+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notesSlides/notesSlide36.xml" ContentType="application/vnd.openxmlformats-officedocument.presentationml.notesSlide+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58" r:id="rId3"/>
    <p:sldId id="359" r:id="rId4"/>
    <p:sldId id="258" r:id="rId5"/>
    <p:sldId id="257" r:id="rId6"/>
    <p:sldId id="260" r:id="rId7"/>
    <p:sldId id="284" r:id="rId8"/>
    <p:sldId id="264" r:id="rId9"/>
    <p:sldId id="265" r:id="rId10"/>
    <p:sldId id="259" r:id="rId11"/>
    <p:sldId id="266" r:id="rId12"/>
    <p:sldId id="267" r:id="rId13"/>
    <p:sldId id="327" r:id="rId14"/>
    <p:sldId id="289" r:id="rId15"/>
    <p:sldId id="328"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60"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5" autoAdjust="0"/>
    <p:restoredTop sz="85644" autoAdjust="0"/>
  </p:normalViewPr>
  <p:slideViewPr>
    <p:cSldViewPr>
      <p:cViewPr varScale="1">
        <p:scale>
          <a:sx n="77" d="100"/>
          <a:sy n="77" d="100"/>
        </p:scale>
        <p:origin x="-1832" y="-112"/>
      </p:cViewPr>
      <p:guideLst>
        <p:guide orient="horz" pos="2160"/>
        <p:guide pos="2880"/>
      </p:guideLst>
    </p:cSldViewPr>
  </p:slideViewPr>
  <p:outlineViewPr>
    <p:cViewPr>
      <p:scale>
        <a:sx n="33" d="100"/>
        <a:sy n="33" d="100"/>
      </p:scale>
      <p:origin x="0" y="6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EB97F-346C-4986-9AF1-E2467A6E7C35}" type="datetimeFigureOut">
              <a:rPr lang="en-US" smtClean="0"/>
              <a:pPr/>
              <a:t>2/10/11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7BDA2-CA29-4C42-99D2-ABCD21F45649}" type="slidenum">
              <a:rPr lang="en-US" smtClean="0"/>
              <a:pPr/>
              <a:t>‹#›</a:t>
            </a:fld>
            <a:endParaRPr lang="en-US"/>
          </a:p>
        </p:txBody>
      </p:sp>
    </p:spTree>
    <p:extLst>
      <p:ext uri="{BB962C8B-B14F-4D97-AF65-F5344CB8AC3E}">
        <p14:creationId xmlns:p14="http://schemas.microsoft.com/office/powerpoint/2010/main" val="404757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Late Policy:</a:t>
            </a:r>
          </a:p>
          <a:p>
            <a:r>
              <a:rPr lang="en-US" sz="1200" kern="1200" dirty="0" smtClean="0">
                <a:solidFill>
                  <a:schemeClr val="tx1"/>
                </a:solidFill>
                <a:latin typeface="+mn-lt"/>
                <a:ea typeface="+mn-ea"/>
                <a:cs typeface="+mn-cs"/>
              </a:rPr>
              <a:t>1) Each individual person gets a total of **4 "slip" days**.  </a:t>
            </a:r>
          </a:p>
          <a:p>
            <a:r>
              <a:rPr lang="en-US" sz="1200" kern="1200" dirty="0" smtClean="0">
                <a:solidFill>
                  <a:schemeClr val="tx1"/>
                </a:solidFill>
                <a:latin typeface="+mn-lt"/>
                <a:ea typeface="+mn-ea"/>
                <a:cs typeface="+mn-cs"/>
              </a:rPr>
              <a:t>Use them whenever you want without penalty.  Further, no excuse is necessary.  Make sure to email the head TA to enable CMS to accept your assignment when you are ready.</a:t>
            </a:r>
          </a:p>
          <a:p>
            <a:r>
              <a:rPr lang="en-US" sz="1200" kern="1200" dirty="0" smtClean="0">
                <a:solidFill>
                  <a:schemeClr val="tx1"/>
                </a:solidFill>
                <a:latin typeface="+mn-lt"/>
                <a:ea typeface="+mn-ea"/>
                <a:cs typeface="+mn-cs"/>
              </a:rPr>
              <a:t>*caution: use slip days wisely, do not use all slip days on HW1, there are more </a:t>
            </a:r>
            <a:r>
              <a:rPr lang="en-US" sz="1200" kern="1200" dirty="0" err="1" smtClean="0">
                <a:solidFill>
                  <a:schemeClr val="tx1"/>
                </a:solidFill>
                <a:latin typeface="+mn-lt"/>
                <a:ea typeface="+mn-ea"/>
                <a:cs typeface="+mn-cs"/>
              </a:rPr>
              <a:t>homeworks</a:t>
            </a:r>
            <a:r>
              <a:rPr lang="en-US" sz="1200" kern="1200" dirty="0" smtClean="0">
                <a:solidFill>
                  <a:schemeClr val="tx1"/>
                </a:solidFill>
                <a:latin typeface="+mn-lt"/>
                <a:ea typeface="+mn-ea"/>
                <a:cs typeface="+mn-cs"/>
              </a:rPr>
              <a:t> and programming assignments!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For projects/programming assignments, slip days are deducted from all partners.  Thus, all partners need a slip day available to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10% deducted per day late after slip days are exhausted.</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a:t>
            </a:fld>
            <a:endParaRPr lang="en-US"/>
          </a:p>
        </p:txBody>
      </p:sp>
    </p:spTree>
    <p:extLst>
      <p:ext uri="{BB962C8B-B14F-4D97-AF65-F5344CB8AC3E}">
        <p14:creationId xmlns:p14="http://schemas.microsoft.com/office/powerpoint/2010/main" val="36151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NOR r1, r0, r0</a:t>
            </a:r>
          </a:p>
          <a:p>
            <a:r>
              <a:rPr lang="en-US" dirty="0" smtClean="0"/>
              <a:t>1:</a:t>
            </a:r>
            <a:r>
              <a:rPr lang="en-US" baseline="0" dirty="0" smtClean="0"/>
              <a:t> SUB r1, r0, r1</a:t>
            </a:r>
          </a:p>
          <a:p>
            <a:r>
              <a:rPr lang="en-US" baseline="0" dirty="0" smtClean="0"/>
              <a:t>2: ADDU r2, r2, r2</a:t>
            </a:r>
          </a:p>
          <a:p>
            <a:r>
              <a:rPr lang="en-US" baseline="0" dirty="0" smtClean="0"/>
              <a:t>4: ADDU r2, r2, r2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 ADDU r2, r2, r2</a:t>
            </a:r>
          </a:p>
          <a:p>
            <a:r>
              <a:rPr lang="en-US" baseline="0" dirty="0" smtClean="0"/>
              <a:t>9: ADDU r9, r1, r2</a:t>
            </a:r>
          </a:p>
        </p:txBody>
      </p:sp>
      <p:sp>
        <p:nvSpPr>
          <p:cNvPr id="4" name="Slide Number Placeholder 3"/>
          <p:cNvSpPr>
            <a:spLocks noGrp="1"/>
          </p:cNvSpPr>
          <p:nvPr>
            <p:ph type="sldNum" sz="quarter" idx="10"/>
          </p:nvPr>
        </p:nvSpPr>
        <p:spPr/>
        <p:txBody>
          <a:bodyPr/>
          <a:lstStyle/>
          <a:p>
            <a:fld id="{ED37BDA2-CA29-4C42-99D2-ABCD21F4564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5619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A Babbage engine</a:t>
            </a:r>
            <a:r>
              <a:rPr lang="en-US" baseline="0" dirty="0" smtClean="0"/>
              <a:t> allows t</a:t>
            </a:r>
            <a:r>
              <a:rPr lang="en-US" dirty="0" smtClean="0"/>
              <a:t>he values of the polynomial to</a:t>
            </a:r>
            <a:r>
              <a:rPr lang="en-US" baseline="0" dirty="0" smtClean="0"/>
              <a:t> be</a:t>
            </a:r>
            <a:r>
              <a:rPr lang="en-US" dirty="0" smtClean="0"/>
              <a:t> produced without ever having to multiply. A </a:t>
            </a:r>
            <a:r>
              <a:rPr lang="en-US" dirty="0" err="1" smtClean="0"/>
              <a:t>babbage</a:t>
            </a:r>
            <a:r>
              <a:rPr lang="en-US" dirty="0" smtClean="0"/>
              <a:t> engine only needs to be able to add!</a:t>
            </a:r>
          </a:p>
          <a:p>
            <a:r>
              <a:rPr lang="en-US" dirty="0" smtClean="0"/>
              <a:t>This is why a </a:t>
            </a:r>
            <a:r>
              <a:rPr lang="en-US" dirty="0" err="1" smtClean="0"/>
              <a:t>babbage</a:t>
            </a:r>
            <a:r>
              <a:rPr lang="en-US" dirty="0" smtClean="0"/>
              <a:t> engine is also called a difference engine</a:t>
            </a:r>
          </a:p>
          <a:p>
            <a:endParaRPr lang="en-US" dirty="0" smtClean="0"/>
          </a:p>
          <a:p>
            <a:r>
              <a:rPr lang="en-US" dirty="0" smtClean="0"/>
              <a:t>A Babbage Engine</a:t>
            </a:r>
            <a:r>
              <a:rPr lang="en-US" baseline="0" dirty="0" smtClean="0"/>
              <a:t> (</a:t>
            </a:r>
            <a:r>
              <a:rPr lang="en-US" dirty="0" smtClean="0"/>
              <a:t>Difference Engine) is an automatic, mechanical calculator designed to tabulate polynomial functions. Both logarithmic and trigonometric functions can be approximated by polynomials, so a difference engine can compute many useful sets of numbers. -- http://</a:t>
            </a:r>
            <a:r>
              <a:rPr lang="en-US" dirty="0" err="1" smtClean="0"/>
              <a:t>en.wikipedia.org</a:t>
            </a:r>
            <a:r>
              <a:rPr lang="en-US" dirty="0" smtClean="0"/>
              <a:t>/wiki/</a:t>
            </a:r>
            <a:r>
              <a:rPr lang="en-US" dirty="0" err="1" smtClean="0"/>
              <a:t>Difference_engine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sz="1200" dirty="0" smtClean="0">
                <a:latin typeface="Consolas" pitchFamily="49" charset="0"/>
              </a:rPr>
              <a:t>lw, t0, 32(s3)</a:t>
            </a:r>
          </a:p>
          <a:p>
            <a:r>
              <a:rPr lang="en-US" sz="1200" dirty="0" smtClean="0">
                <a:latin typeface="Consolas" pitchFamily="49" charset="0"/>
              </a:rPr>
              <a:t>add t0, s2, t0</a:t>
            </a:r>
          </a:p>
          <a:p>
            <a:r>
              <a:rPr lang="en-US" sz="1200" dirty="0" smtClean="0">
                <a:latin typeface="Consolas" pitchFamily="49" charset="0"/>
              </a:rPr>
              <a:t>sw t0, 48(s3)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1474" name="Rectangle 2"/>
          <p:cNvSpPr txBox="1">
            <a:spLocks noGrp="1" noRot="1" noChangeAspect="1" noChangeArrowheads="1" noTextEdit="1"/>
          </p:cNvSpPr>
          <p:nvPr>
            <p:ph type="sldImg"/>
          </p:nvPr>
        </p:nvSpPr>
        <p:spPr bwMode="auto">
          <a:xfrm>
            <a:off x="1141413" y="687388"/>
            <a:ext cx="4572000" cy="3429000"/>
          </a:xfrm>
          <a:prstGeom prst="rect">
            <a:avLst/>
          </a:prstGeom>
          <a:solidFill>
            <a:srgbClr val="FFFFFF"/>
          </a:solidFill>
          <a:ln>
            <a:solidFill>
              <a:srgbClr val="000000"/>
            </a:solidFill>
            <a:miter lim="800000"/>
            <a:headEnd/>
            <a:tailEnd/>
          </a:ln>
        </p:spPr>
      </p:sp>
      <p:sp>
        <p:nvSpPr>
          <p:cNvPr id="2281475" name="Rectangle 3"/>
          <p:cNvSpPr txBox="1">
            <a:spLocks noGrp="1" noChangeArrowheads="1"/>
          </p:cNvSpPr>
          <p:nvPr>
            <p:ph type="body" idx="1"/>
          </p:nvPr>
        </p:nvSpPr>
        <p:spPr bwMode="auto">
          <a:xfrm>
            <a:off x="914815" y="4343713"/>
            <a:ext cx="5025259" cy="4110735"/>
          </a:xfrm>
          <a:prstGeom prst="rect">
            <a:avLst/>
          </a:prstGeom>
          <a:noFill/>
          <a:ln>
            <a:round/>
            <a:headEnd/>
            <a:tailEnd/>
          </a:ln>
        </p:spPr>
        <p:txBody>
          <a:bodyPr wrap="none" lIns="90407" tIns="45204" rIns="90407" bIns="4520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59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Master" Target="../slideMasters/slideMaster1.xml"/><Relationship Id="rId1" Type="http://schemas.openxmlformats.org/officeDocument/2006/relationships/tags" Target="../tags/tag2.xml"/><Relationship Id="rId2"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345893859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0D3B-7497-45A6-80D3-87F23FDEE38C}" type="datetimeFigureOut">
              <a:rPr lang="en-US" smtClean="0"/>
              <a:pPr/>
              <a:t>2/10/11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B5F78-435A-4829-8E7A-9B59570B32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 Weatherspoon</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2010</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C13B0D3B-7497-45A6-80D3-87F23FDEE38C}" type="datetimeFigureOut">
              <a:rPr lang="en-US" smtClean="0"/>
              <a:pPr/>
              <a:t>2/10/11</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B0D3B-7497-45A6-80D3-87F23FDEE38C}" type="datetimeFigureOut">
              <a:rPr lang="en-US" smtClean="0"/>
              <a:pPr/>
              <a:t>2/10/11</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3B0D3B-7497-45A6-80D3-87F23FDEE38C}" type="datetimeFigureOut">
              <a:rPr lang="en-US" smtClean="0"/>
              <a:pPr/>
              <a:t>2/10/11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3B0D3B-7497-45A6-80D3-87F23FDEE38C}" type="datetimeFigureOut">
              <a:rPr lang="en-US" smtClean="0"/>
              <a:pPr/>
              <a:t>2/10/11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3B0D3B-7497-45A6-80D3-87F23FDEE38C}" type="datetimeFigureOut">
              <a:rPr lang="en-US" smtClean="0"/>
              <a:pPr/>
              <a:t>2/10/11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0D3B-7497-45A6-80D3-87F23FDEE38C}" type="datetimeFigureOut">
              <a:rPr lang="en-US" smtClean="0"/>
              <a:pPr/>
              <a:t>2/10/11</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0D3B-7497-45A6-80D3-87F23FDEE38C}" type="datetimeFigureOut">
              <a:rPr lang="en-US" smtClean="0"/>
              <a:pPr/>
              <a:t>2/10/11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3058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C13B0D3B-7497-45A6-80D3-87F23FDEE38C}" type="datetimeFigureOut">
              <a:rPr lang="en-US" smtClean="0"/>
              <a:pPr/>
              <a:t>2/10/11</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8E5B5F78-435A-4829-8E7A-9B59570B32AA}"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81000" y="5334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2.xml"/><Relationship Id="rId1" Type="http://schemas.openxmlformats.org/officeDocument/2006/relationships/tags" Target="../tags/tag15.xml"/><Relationship Id="rId2"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xml"/><Relationship Id="rId1" Type="http://schemas.openxmlformats.org/officeDocument/2006/relationships/tags" Target="../tags/tag102.xml"/><Relationship Id="rId2" Type="http://schemas.openxmlformats.org/officeDocument/2006/relationships/tags" Target="../tags/tag103.xml"/></Relationships>
</file>

<file path=ppt/slides/_rels/slide11.xml.rels><?xml version="1.0" encoding="UTF-8" standalone="yes"?>
<Relationships xmlns="http://schemas.openxmlformats.org/package/2006/relationships"><Relationship Id="rId9" Type="http://schemas.openxmlformats.org/officeDocument/2006/relationships/tags" Target="../tags/tag112.xml"/><Relationship Id="rId20" Type="http://schemas.openxmlformats.org/officeDocument/2006/relationships/tags" Target="../tags/tag123.xml"/><Relationship Id="rId21" Type="http://schemas.openxmlformats.org/officeDocument/2006/relationships/tags" Target="../tags/tag124.xml"/><Relationship Id="rId22" Type="http://schemas.openxmlformats.org/officeDocument/2006/relationships/tags" Target="../tags/tag125.xml"/><Relationship Id="rId23" Type="http://schemas.openxmlformats.org/officeDocument/2006/relationships/tags" Target="../tags/tag126.xml"/><Relationship Id="rId24" Type="http://schemas.openxmlformats.org/officeDocument/2006/relationships/tags" Target="../tags/tag127.xml"/><Relationship Id="rId25" Type="http://schemas.openxmlformats.org/officeDocument/2006/relationships/slideLayout" Target="../slideLayouts/slideLayout3.xml"/><Relationship Id="rId26" Type="http://schemas.openxmlformats.org/officeDocument/2006/relationships/notesSlide" Target="../notesSlides/notesSlide8.xml"/><Relationship Id="rId27" Type="http://schemas.openxmlformats.org/officeDocument/2006/relationships/image" Target="../media/image2.emf"/><Relationship Id="rId10" Type="http://schemas.openxmlformats.org/officeDocument/2006/relationships/tags" Target="../tags/tag113.xml"/><Relationship Id="rId11" Type="http://schemas.openxmlformats.org/officeDocument/2006/relationships/tags" Target="../tags/tag114.xml"/><Relationship Id="rId12" Type="http://schemas.openxmlformats.org/officeDocument/2006/relationships/tags" Target="../tags/tag115.xml"/><Relationship Id="rId13" Type="http://schemas.openxmlformats.org/officeDocument/2006/relationships/tags" Target="../tags/tag116.xml"/><Relationship Id="rId14" Type="http://schemas.openxmlformats.org/officeDocument/2006/relationships/tags" Target="../tags/tag117.xml"/><Relationship Id="rId15" Type="http://schemas.openxmlformats.org/officeDocument/2006/relationships/tags" Target="../tags/tag118.xml"/><Relationship Id="rId16" Type="http://schemas.openxmlformats.org/officeDocument/2006/relationships/tags" Target="../tags/tag119.xml"/><Relationship Id="rId17" Type="http://schemas.openxmlformats.org/officeDocument/2006/relationships/tags" Target="../tags/tag120.xml"/><Relationship Id="rId18" Type="http://schemas.openxmlformats.org/officeDocument/2006/relationships/tags" Target="../tags/tag121.xml"/><Relationship Id="rId19" Type="http://schemas.openxmlformats.org/officeDocument/2006/relationships/tags" Target="../tags/tag122.xml"/><Relationship Id="rId1" Type="http://schemas.openxmlformats.org/officeDocument/2006/relationships/tags" Target="../tags/tag104.xml"/><Relationship Id="rId2" Type="http://schemas.openxmlformats.org/officeDocument/2006/relationships/tags" Target="../tags/tag105.xml"/><Relationship Id="rId3" Type="http://schemas.openxmlformats.org/officeDocument/2006/relationships/tags" Target="../tags/tag106.xml"/><Relationship Id="rId4" Type="http://schemas.openxmlformats.org/officeDocument/2006/relationships/tags" Target="../tags/tag107.xml"/><Relationship Id="rId5" Type="http://schemas.openxmlformats.org/officeDocument/2006/relationships/tags" Target="../tags/tag108.xml"/><Relationship Id="rId6" Type="http://schemas.openxmlformats.org/officeDocument/2006/relationships/tags" Target="../tags/tag109.xml"/><Relationship Id="rId7" Type="http://schemas.openxmlformats.org/officeDocument/2006/relationships/tags" Target="../tags/tag110.xml"/><Relationship Id="rId8" Type="http://schemas.openxmlformats.org/officeDocument/2006/relationships/tags" Target="../tags/tag111.xml"/></Relationships>
</file>

<file path=ppt/slides/_rels/slide12.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tags" Target="../tags/tag131.xml"/><Relationship Id="rId5" Type="http://schemas.openxmlformats.org/officeDocument/2006/relationships/tags" Target="../tags/tag132.xml"/><Relationship Id="rId6" Type="http://schemas.openxmlformats.org/officeDocument/2006/relationships/tags" Target="../tags/tag133.xml"/><Relationship Id="rId7" Type="http://schemas.openxmlformats.org/officeDocument/2006/relationships/slideLayout" Target="../slideLayouts/slideLayout7.xml"/><Relationship Id="rId8" Type="http://schemas.openxmlformats.org/officeDocument/2006/relationships/notesSlide" Target="../notesSlides/notesSlide9.xml"/><Relationship Id="rId9" Type="http://schemas.openxmlformats.org/officeDocument/2006/relationships/image" Target="../media/image3.emf"/><Relationship Id="rId1" Type="http://schemas.openxmlformats.org/officeDocument/2006/relationships/tags" Target="../tags/tag128.xml"/><Relationship Id="rId2" Type="http://schemas.openxmlformats.org/officeDocument/2006/relationships/tags" Target="../tags/tag129.xml"/></Relationships>
</file>

<file path=ppt/slides/_rels/slide13.xml.rels><?xml version="1.0" encoding="UTF-8" standalone="yes"?>
<Relationships xmlns="http://schemas.openxmlformats.org/package/2006/relationships"><Relationship Id="rId20" Type="http://schemas.openxmlformats.org/officeDocument/2006/relationships/tags" Target="../tags/tag153.xml"/><Relationship Id="rId21" Type="http://schemas.openxmlformats.org/officeDocument/2006/relationships/tags" Target="../tags/tag154.xml"/><Relationship Id="rId22" Type="http://schemas.openxmlformats.org/officeDocument/2006/relationships/tags" Target="../tags/tag155.xml"/><Relationship Id="rId23" Type="http://schemas.openxmlformats.org/officeDocument/2006/relationships/tags" Target="../tags/tag156.xml"/><Relationship Id="rId24" Type="http://schemas.openxmlformats.org/officeDocument/2006/relationships/tags" Target="../tags/tag157.xml"/><Relationship Id="rId25" Type="http://schemas.openxmlformats.org/officeDocument/2006/relationships/tags" Target="../tags/tag158.xml"/><Relationship Id="rId26" Type="http://schemas.openxmlformats.org/officeDocument/2006/relationships/tags" Target="../tags/tag159.xml"/><Relationship Id="rId27" Type="http://schemas.openxmlformats.org/officeDocument/2006/relationships/tags" Target="../tags/tag160.xml"/><Relationship Id="rId28" Type="http://schemas.openxmlformats.org/officeDocument/2006/relationships/tags" Target="../tags/tag161.xml"/><Relationship Id="rId29" Type="http://schemas.openxmlformats.org/officeDocument/2006/relationships/tags" Target="../tags/tag162.xml"/><Relationship Id="rId1" Type="http://schemas.openxmlformats.org/officeDocument/2006/relationships/tags" Target="../tags/tag134.xml"/><Relationship Id="rId2" Type="http://schemas.openxmlformats.org/officeDocument/2006/relationships/tags" Target="../tags/tag135.xml"/><Relationship Id="rId3" Type="http://schemas.openxmlformats.org/officeDocument/2006/relationships/tags" Target="../tags/tag136.xml"/><Relationship Id="rId4" Type="http://schemas.openxmlformats.org/officeDocument/2006/relationships/tags" Target="../tags/tag137.xml"/><Relationship Id="rId5" Type="http://schemas.openxmlformats.org/officeDocument/2006/relationships/tags" Target="../tags/tag138.xml"/><Relationship Id="rId30" Type="http://schemas.openxmlformats.org/officeDocument/2006/relationships/tags" Target="../tags/tag163.xml"/><Relationship Id="rId31" Type="http://schemas.openxmlformats.org/officeDocument/2006/relationships/tags" Target="../tags/tag164.xml"/><Relationship Id="rId32" Type="http://schemas.openxmlformats.org/officeDocument/2006/relationships/tags" Target="../tags/tag165.xml"/><Relationship Id="rId9" Type="http://schemas.openxmlformats.org/officeDocument/2006/relationships/tags" Target="../tags/tag142.xml"/><Relationship Id="rId6" Type="http://schemas.openxmlformats.org/officeDocument/2006/relationships/tags" Target="../tags/tag139.xml"/><Relationship Id="rId7" Type="http://schemas.openxmlformats.org/officeDocument/2006/relationships/tags" Target="../tags/tag140.xml"/><Relationship Id="rId8" Type="http://schemas.openxmlformats.org/officeDocument/2006/relationships/tags" Target="../tags/tag141.xml"/><Relationship Id="rId33" Type="http://schemas.openxmlformats.org/officeDocument/2006/relationships/tags" Target="../tags/tag166.xml"/><Relationship Id="rId34" Type="http://schemas.openxmlformats.org/officeDocument/2006/relationships/tags" Target="../tags/tag167.xml"/><Relationship Id="rId35" Type="http://schemas.openxmlformats.org/officeDocument/2006/relationships/tags" Target="../tags/tag168.xml"/><Relationship Id="rId36" Type="http://schemas.openxmlformats.org/officeDocument/2006/relationships/tags" Target="../tags/tag169.xml"/><Relationship Id="rId10" Type="http://schemas.openxmlformats.org/officeDocument/2006/relationships/tags" Target="../tags/tag143.xml"/><Relationship Id="rId11" Type="http://schemas.openxmlformats.org/officeDocument/2006/relationships/tags" Target="../tags/tag144.xml"/><Relationship Id="rId12" Type="http://schemas.openxmlformats.org/officeDocument/2006/relationships/tags" Target="../tags/tag145.xml"/><Relationship Id="rId13" Type="http://schemas.openxmlformats.org/officeDocument/2006/relationships/tags" Target="../tags/tag146.xml"/><Relationship Id="rId14" Type="http://schemas.openxmlformats.org/officeDocument/2006/relationships/tags" Target="../tags/tag147.xml"/><Relationship Id="rId15" Type="http://schemas.openxmlformats.org/officeDocument/2006/relationships/tags" Target="../tags/tag148.xml"/><Relationship Id="rId16" Type="http://schemas.openxmlformats.org/officeDocument/2006/relationships/tags" Target="../tags/tag149.xml"/><Relationship Id="rId17" Type="http://schemas.openxmlformats.org/officeDocument/2006/relationships/tags" Target="../tags/tag150.xml"/><Relationship Id="rId18" Type="http://schemas.openxmlformats.org/officeDocument/2006/relationships/tags" Target="../tags/tag151.xml"/><Relationship Id="rId19" Type="http://schemas.openxmlformats.org/officeDocument/2006/relationships/tags" Target="../tags/tag152.xml"/><Relationship Id="rId37" Type="http://schemas.openxmlformats.org/officeDocument/2006/relationships/tags" Target="../tags/tag170.xml"/><Relationship Id="rId38" Type="http://schemas.openxmlformats.org/officeDocument/2006/relationships/tags" Target="../tags/tag171.xml"/><Relationship Id="rId39" Type="http://schemas.openxmlformats.org/officeDocument/2006/relationships/tags" Target="../tags/tag172.xml"/><Relationship Id="rId40" Type="http://schemas.openxmlformats.org/officeDocument/2006/relationships/tags" Target="../tags/tag173.xml"/><Relationship Id="rId41" Type="http://schemas.openxmlformats.org/officeDocument/2006/relationships/tags" Target="../tags/tag174.xml"/><Relationship Id="rId42" Type="http://schemas.openxmlformats.org/officeDocument/2006/relationships/slideLayout" Target="../slideLayouts/slideLayout7.xml"/><Relationship Id="rId43" Type="http://schemas.openxmlformats.org/officeDocument/2006/relationships/notesSlide" Target="../notesSlides/notesSlide10.xml"/><Relationship Id="rId4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tags" Target="../tags/tag177.xml"/><Relationship Id="rId4" Type="http://schemas.openxmlformats.org/officeDocument/2006/relationships/slideLayout" Target="../slideLayouts/slideLayout3.xml"/><Relationship Id="rId5" Type="http://schemas.openxmlformats.org/officeDocument/2006/relationships/notesSlide" Target="../notesSlides/notesSlide11.xml"/><Relationship Id="rId1" Type="http://schemas.openxmlformats.org/officeDocument/2006/relationships/tags" Target="../tags/tag175.xml"/><Relationship Id="rId2" Type="http://schemas.openxmlformats.org/officeDocument/2006/relationships/tags" Target="../tags/tag176.xml"/></Relationships>
</file>

<file path=ppt/slides/_rels/slide15.xml.rels><?xml version="1.0" encoding="UTF-8" standalone="yes"?>
<Relationships xmlns="http://schemas.openxmlformats.org/package/2006/relationships"><Relationship Id="rId3" Type="http://schemas.openxmlformats.org/officeDocument/2006/relationships/tags" Target="../tags/tag180.xml"/><Relationship Id="rId4" Type="http://schemas.openxmlformats.org/officeDocument/2006/relationships/tags" Target="../tags/tag181.xml"/><Relationship Id="rId5" Type="http://schemas.openxmlformats.org/officeDocument/2006/relationships/tags" Target="../tags/tag182.xml"/><Relationship Id="rId6" Type="http://schemas.openxmlformats.org/officeDocument/2006/relationships/tags" Target="../tags/tag183.xml"/><Relationship Id="rId7" Type="http://schemas.openxmlformats.org/officeDocument/2006/relationships/slideLayout" Target="../slideLayouts/slideLayout8.xml"/><Relationship Id="rId8" Type="http://schemas.openxmlformats.org/officeDocument/2006/relationships/notesSlide" Target="../notesSlides/notesSlide12.xml"/><Relationship Id="rId9" Type="http://schemas.openxmlformats.org/officeDocument/2006/relationships/image" Target="../media/image5.png"/><Relationship Id="rId1" Type="http://schemas.openxmlformats.org/officeDocument/2006/relationships/tags" Target="../tags/tag178.xml"/><Relationship Id="rId2" Type="http://schemas.openxmlformats.org/officeDocument/2006/relationships/tags" Target="../tags/tag179.xml"/></Relationships>
</file>

<file path=ppt/slides/_rels/slide16.xml.rels><?xml version="1.0" encoding="UTF-8" standalone="yes"?>
<Relationships xmlns="http://schemas.openxmlformats.org/package/2006/relationships"><Relationship Id="rId3" Type="http://schemas.openxmlformats.org/officeDocument/2006/relationships/tags" Target="../tags/tag186.xml"/><Relationship Id="rId4" Type="http://schemas.openxmlformats.org/officeDocument/2006/relationships/tags" Target="../tags/tag187.xml"/><Relationship Id="rId5" Type="http://schemas.openxmlformats.org/officeDocument/2006/relationships/tags" Target="../tags/tag188.xml"/><Relationship Id="rId6" Type="http://schemas.openxmlformats.org/officeDocument/2006/relationships/tags" Target="../tags/tag189.xml"/><Relationship Id="rId7" Type="http://schemas.openxmlformats.org/officeDocument/2006/relationships/tags" Target="../tags/tag190.xml"/><Relationship Id="rId8" Type="http://schemas.openxmlformats.org/officeDocument/2006/relationships/slideLayout" Target="../slideLayouts/slideLayout7.xml"/><Relationship Id="rId9" Type="http://schemas.openxmlformats.org/officeDocument/2006/relationships/notesSlide" Target="../notesSlides/notesSlide13.xml"/><Relationship Id="rId10" Type="http://schemas.openxmlformats.org/officeDocument/2006/relationships/image" Target="../media/image6.emf"/><Relationship Id="rId1" Type="http://schemas.openxmlformats.org/officeDocument/2006/relationships/tags" Target="../tags/tag184.xml"/><Relationship Id="rId2" Type="http://schemas.openxmlformats.org/officeDocument/2006/relationships/tags" Target="../tags/tag185.xml"/></Relationships>
</file>

<file path=ppt/slides/_rels/slide17.xml.rels><?xml version="1.0" encoding="UTF-8" standalone="yes"?>
<Relationships xmlns="http://schemas.openxmlformats.org/package/2006/relationships"><Relationship Id="rId46" Type="http://schemas.openxmlformats.org/officeDocument/2006/relationships/slideLayout" Target="../slideLayouts/slideLayout7.xml"/><Relationship Id="rId47" Type="http://schemas.openxmlformats.org/officeDocument/2006/relationships/notesSlide" Target="../notesSlides/notesSlide14.xml"/><Relationship Id="rId48" Type="http://schemas.openxmlformats.org/officeDocument/2006/relationships/image" Target="../media/image7.emf"/><Relationship Id="rId20" Type="http://schemas.openxmlformats.org/officeDocument/2006/relationships/tags" Target="../tags/tag210.xml"/><Relationship Id="rId21" Type="http://schemas.openxmlformats.org/officeDocument/2006/relationships/tags" Target="../tags/tag211.xml"/><Relationship Id="rId22" Type="http://schemas.openxmlformats.org/officeDocument/2006/relationships/tags" Target="../tags/tag212.xml"/><Relationship Id="rId23" Type="http://schemas.openxmlformats.org/officeDocument/2006/relationships/tags" Target="../tags/tag213.xml"/><Relationship Id="rId24" Type="http://schemas.openxmlformats.org/officeDocument/2006/relationships/tags" Target="../tags/tag214.xml"/><Relationship Id="rId25" Type="http://schemas.openxmlformats.org/officeDocument/2006/relationships/tags" Target="../tags/tag215.xml"/><Relationship Id="rId26" Type="http://schemas.openxmlformats.org/officeDocument/2006/relationships/tags" Target="../tags/tag216.xml"/><Relationship Id="rId27" Type="http://schemas.openxmlformats.org/officeDocument/2006/relationships/tags" Target="../tags/tag217.xml"/><Relationship Id="rId28" Type="http://schemas.openxmlformats.org/officeDocument/2006/relationships/tags" Target="../tags/tag218.xml"/><Relationship Id="rId29" Type="http://schemas.openxmlformats.org/officeDocument/2006/relationships/tags" Target="../tags/tag219.xml"/><Relationship Id="rId1" Type="http://schemas.openxmlformats.org/officeDocument/2006/relationships/tags" Target="../tags/tag191.xml"/><Relationship Id="rId2" Type="http://schemas.openxmlformats.org/officeDocument/2006/relationships/tags" Target="../tags/tag192.xml"/><Relationship Id="rId3" Type="http://schemas.openxmlformats.org/officeDocument/2006/relationships/tags" Target="../tags/tag193.xml"/><Relationship Id="rId4" Type="http://schemas.openxmlformats.org/officeDocument/2006/relationships/tags" Target="../tags/tag194.xml"/><Relationship Id="rId5" Type="http://schemas.openxmlformats.org/officeDocument/2006/relationships/tags" Target="../tags/tag195.xml"/><Relationship Id="rId30" Type="http://schemas.openxmlformats.org/officeDocument/2006/relationships/tags" Target="../tags/tag220.xml"/><Relationship Id="rId31" Type="http://schemas.openxmlformats.org/officeDocument/2006/relationships/tags" Target="../tags/tag221.xml"/><Relationship Id="rId32" Type="http://schemas.openxmlformats.org/officeDocument/2006/relationships/tags" Target="../tags/tag222.xml"/><Relationship Id="rId9" Type="http://schemas.openxmlformats.org/officeDocument/2006/relationships/tags" Target="../tags/tag199.xml"/><Relationship Id="rId6" Type="http://schemas.openxmlformats.org/officeDocument/2006/relationships/tags" Target="../tags/tag196.xml"/><Relationship Id="rId7" Type="http://schemas.openxmlformats.org/officeDocument/2006/relationships/tags" Target="../tags/tag197.xml"/><Relationship Id="rId8" Type="http://schemas.openxmlformats.org/officeDocument/2006/relationships/tags" Target="../tags/tag198.xml"/><Relationship Id="rId33" Type="http://schemas.openxmlformats.org/officeDocument/2006/relationships/tags" Target="../tags/tag223.xml"/><Relationship Id="rId34" Type="http://schemas.openxmlformats.org/officeDocument/2006/relationships/tags" Target="../tags/tag224.xml"/><Relationship Id="rId35" Type="http://schemas.openxmlformats.org/officeDocument/2006/relationships/tags" Target="../tags/tag225.xml"/><Relationship Id="rId36" Type="http://schemas.openxmlformats.org/officeDocument/2006/relationships/tags" Target="../tags/tag226.xml"/><Relationship Id="rId10" Type="http://schemas.openxmlformats.org/officeDocument/2006/relationships/tags" Target="../tags/tag200.xml"/><Relationship Id="rId11" Type="http://schemas.openxmlformats.org/officeDocument/2006/relationships/tags" Target="../tags/tag201.xml"/><Relationship Id="rId12" Type="http://schemas.openxmlformats.org/officeDocument/2006/relationships/tags" Target="../tags/tag202.xml"/><Relationship Id="rId13" Type="http://schemas.openxmlformats.org/officeDocument/2006/relationships/tags" Target="../tags/tag203.xml"/><Relationship Id="rId14" Type="http://schemas.openxmlformats.org/officeDocument/2006/relationships/tags" Target="../tags/tag204.xml"/><Relationship Id="rId15" Type="http://schemas.openxmlformats.org/officeDocument/2006/relationships/tags" Target="../tags/tag205.xml"/><Relationship Id="rId16" Type="http://schemas.openxmlformats.org/officeDocument/2006/relationships/tags" Target="../tags/tag206.xml"/><Relationship Id="rId17" Type="http://schemas.openxmlformats.org/officeDocument/2006/relationships/tags" Target="../tags/tag207.xml"/><Relationship Id="rId18" Type="http://schemas.openxmlformats.org/officeDocument/2006/relationships/tags" Target="../tags/tag208.xml"/><Relationship Id="rId19" Type="http://schemas.openxmlformats.org/officeDocument/2006/relationships/tags" Target="../tags/tag209.xml"/><Relationship Id="rId37" Type="http://schemas.openxmlformats.org/officeDocument/2006/relationships/tags" Target="../tags/tag227.xml"/><Relationship Id="rId38" Type="http://schemas.openxmlformats.org/officeDocument/2006/relationships/tags" Target="../tags/tag228.xml"/><Relationship Id="rId39" Type="http://schemas.openxmlformats.org/officeDocument/2006/relationships/tags" Target="../tags/tag229.xml"/><Relationship Id="rId40" Type="http://schemas.openxmlformats.org/officeDocument/2006/relationships/tags" Target="../tags/tag230.xml"/><Relationship Id="rId41" Type="http://schemas.openxmlformats.org/officeDocument/2006/relationships/tags" Target="../tags/tag231.xml"/><Relationship Id="rId42" Type="http://schemas.openxmlformats.org/officeDocument/2006/relationships/tags" Target="../tags/tag232.xml"/><Relationship Id="rId43" Type="http://schemas.openxmlformats.org/officeDocument/2006/relationships/tags" Target="../tags/tag233.xml"/><Relationship Id="rId44" Type="http://schemas.openxmlformats.org/officeDocument/2006/relationships/tags" Target="../tags/tag234.xml"/><Relationship Id="rId45" Type="http://schemas.openxmlformats.org/officeDocument/2006/relationships/tags" Target="../tags/tag235.xml"/></Relationships>
</file>

<file path=ppt/slides/_rels/slide18.xml.rels><?xml version="1.0" encoding="UTF-8" standalone="yes"?>
<Relationships xmlns="http://schemas.openxmlformats.org/package/2006/relationships"><Relationship Id="rId11" Type="http://schemas.openxmlformats.org/officeDocument/2006/relationships/slideLayout" Target="../slideLayouts/slideLayout7.xml"/><Relationship Id="rId12" Type="http://schemas.openxmlformats.org/officeDocument/2006/relationships/notesSlide" Target="../notesSlides/notesSlide15.xml"/><Relationship Id="rId13" Type="http://schemas.openxmlformats.org/officeDocument/2006/relationships/image" Target="../media/image8.emf"/><Relationship Id="rId1" Type="http://schemas.openxmlformats.org/officeDocument/2006/relationships/tags" Target="../tags/tag236.xml"/><Relationship Id="rId2" Type="http://schemas.openxmlformats.org/officeDocument/2006/relationships/tags" Target="../tags/tag237.xml"/><Relationship Id="rId3" Type="http://schemas.openxmlformats.org/officeDocument/2006/relationships/tags" Target="../tags/tag238.xml"/><Relationship Id="rId4" Type="http://schemas.openxmlformats.org/officeDocument/2006/relationships/tags" Target="../tags/tag239.xml"/><Relationship Id="rId5" Type="http://schemas.openxmlformats.org/officeDocument/2006/relationships/tags" Target="../tags/tag240.xml"/><Relationship Id="rId6" Type="http://schemas.openxmlformats.org/officeDocument/2006/relationships/tags" Target="../tags/tag241.xml"/><Relationship Id="rId7" Type="http://schemas.openxmlformats.org/officeDocument/2006/relationships/tags" Target="../tags/tag242.xml"/><Relationship Id="rId8" Type="http://schemas.openxmlformats.org/officeDocument/2006/relationships/tags" Target="../tags/tag243.xml"/><Relationship Id="rId9" Type="http://schemas.openxmlformats.org/officeDocument/2006/relationships/tags" Target="../tags/tag244.xml"/><Relationship Id="rId10" Type="http://schemas.openxmlformats.org/officeDocument/2006/relationships/tags" Target="../tags/tag245.xml"/></Relationships>
</file>

<file path=ppt/slides/_rels/slide19.xml.rels><?xml version="1.0" encoding="UTF-8" standalone="yes"?>
<Relationships xmlns="http://schemas.openxmlformats.org/package/2006/relationships"><Relationship Id="rId13" Type="http://schemas.openxmlformats.org/officeDocument/2006/relationships/tags" Target="../tags/tag258.xml"/><Relationship Id="rId14" Type="http://schemas.openxmlformats.org/officeDocument/2006/relationships/tags" Target="../tags/tag259.xml"/><Relationship Id="rId15" Type="http://schemas.openxmlformats.org/officeDocument/2006/relationships/tags" Target="../tags/tag260.xml"/><Relationship Id="rId16" Type="http://schemas.openxmlformats.org/officeDocument/2006/relationships/tags" Target="../tags/tag261.xml"/><Relationship Id="rId17" Type="http://schemas.openxmlformats.org/officeDocument/2006/relationships/tags" Target="../tags/tag262.xml"/><Relationship Id="rId18" Type="http://schemas.openxmlformats.org/officeDocument/2006/relationships/tags" Target="../tags/tag263.xml"/><Relationship Id="rId19" Type="http://schemas.openxmlformats.org/officeDocument/2006/relationships/tags" Target="../tags/tag264.xml"/><Relationship Id="rId50" Type="http://schemas.openxmlformats.org/officeDocument/2006/relationships/tags" Target="../tags/tag295.xml"/><Relationship Id="rId51" Type="http://schemas.openxmlformats.org/officeDocument/2006/relationships/tags" Target="../tags/tag296.xml"/><Relationship Id="rId52" Type="http://schemas.openxmlformats.org/officeDocument/2006/relationships/tags" Target="../tags/tag297.xml"/><Relationship Id="rId53" Type="http://schemas.openxmlformats.org/officeDocument/2006/relationships/tags" Target="../tags/tag298.xml"/><Relationship Id="rId54" Type="http://schemas.openxmlformats.org/officeDocument/2006/relationships/tags" Target="../tags/tag299.xml"/><Relationship Id="rId55" Type="http://schemas.openxmlformats.org/officeDocument/2006/relationships/tags" Target="../tags/tag300.xml"/><Relationship Id="rId56" Type="http://schemas.openxmlformats.org/officeDocument/2006/relationships/tags" Target="../tags/tag301.xml"/><Relationship Id="rId57" Type="http://schemas.openxmlformats.org/officeDocument/2006/relationships/slideLayout" Target="../slideLayouts/slideLayout7.xml"/><Relationship Id="rId58" Type="http://schemas.openxmlformats.org/officeDocument/2006/relationships/notesSlide" Target="../notesSlides/notesSlide16.xml"/><Relationship Id="rId59" Type="http://schemas.openxmlformats.org/officeDocument/2006/relationships/image" Target="../media/image9.emf"/><Relationship Id="rId40" Type="http://schemas.openxmlformats.org/officeDocument/2006/relationships/tags" Target="../tags/tag285.xml"/><Relationship Id="rId41" Type="http://schemas.openxmlformats.org/officeDocument/2006/relationships/tags" Target="../tags/tag286.xml"/><Relationship Id="rId42" Type="http://schemas.openxmlformats.org/officeDocument/2006/relationships/tags" Target="../tags/tag287.xml"/><Relationship Id="rId43" Type="http://schemas.openxmlformats.org/officeDocument/2006/relationships/tags" Target="../tags/tag288.xml"/><Relationship Id="rId44" Type="http://schemas.openxmlformats.org/officeDocument/2006/relationships/tags" Target="../tags/tag289.xml"/><Relationship Id="rId45" Type="http://schemas.openxmlformats.org/officeDocument/2006/relationships/tags" Target="../tags/tag290.xml"/><Relationship Id="rId46" Type="http://schemas.openxmlformats.org/officeDocument/2006/relationships/tags" Target="../tags/tag291.xml"/><Relationship Id="rId47" Type="http://schemas.openxmlformats.org/officeDocument/2006/relationships/tags" Target="../tags/tag292.xml"/><Relationship Id="rId48" Type="http://schemas.openxmlformats.org/officeDocument/2006/relationships/tags" Target="../tags/tag293.xml"/><Relationship Id="rId49" Type="http://schemas.openxmlformats.org/officeDocument/2006/relationships/tags" Target="../tags/tag294.xml"/><Relationship Id="rId1" Type="http://schemas.openxmlformats.org/officeDocument/2006/relationships/tags" Target="../tags/tag246.xml"/><Relationship Id="rId2" Type="http://schemas.openxmlformats.org/officeDocument/2006/relationships/tags" Target="../tags/tag247.xml"/><Relationship Id="rId3" Type="http://schemas.openxmlformats.org/officeDocument/2006/relationships/tags" Target="../tags/tag248.xml"/><Relationship Id="rId4" Type="http://schemas.openxmlformats.org/officeDocument/2006/relationships/tags" Target="../tags/tag249.xml"/><Relationship Id="rId5" Type="http://schemas.openxmlformats.org/officeDocument/2006/relationships/tags" Target="../tags/tag250.xml"/><Relationship Id="rId6" Type="http://schemas.openxmlformats.org/officeDocument/2006/relationships/tags" Target="../tags/tag251.xml"/><Relationship Id="rId7" Type="http://schemas.openxmlformats.org/officeDocument/2006/relationships/tags" Target="../tags/tag252.xml"/><Relationship Id="rId8" Type="http://schemas.openxmlformats.org/officeDocument/2006/relationships/tags" Target="../tags/tag253.xml"/><Relationship Id="rId9" Type="http://schemas.openxmlformats.org/officeDocument/2006/relationships/tags" Target="../tags/tag254.xml"/><Relationship Id="rId30" Type="http://schemas.openxmlformats.org/officeDocument/2006/relationships/tags" Target="../tags/tag275.xml"/><Relationship Id="rId31" Type="http://schemas.openxmlformats.org/officeDocument/2006/relationships/tags" Target="../tags/tag276.xml"/><Relationship Id="rId32" Type="http://schemas.openxmlformats.org/officeDocument/2006/relationships/tags" Target="../tags/tag277.xml"/><Relationship Id="rId33" Type="http://schemas.openxmlformats.org/officeDocument/2006/relationships/tags" Target="../tags/tag278.xml"/><Relationship Id="rId34" Type="http://schemas.openxmlformats.org/officeDocument/2006/relationships/tags" Target="../tags/tag279.xml"/><Relationship Id="rId35" Type="http://schemas.openxmlformats.org/officeDocument/2006/relationships/tags" Target="../tags/tag280.xml"/><Relationship Id="rId36" Type="http://schemas.openxmlformats.org/officeDocument/2006/relationships/tags" Target="../tags/tag281.xml"/><Relationship Id="rId37" Type="http://schemas.openxmlformats.org/officeDocument/2006/relationships/tags" Target="../tags/tag282.xml"/><Relationship Id="rId38" Type="http://schemas.openxmlformats.org/officeDocument/2006/relationships/tags" Target="../tags/tag283.xml"/><Relationship Id="rId39" Type="http://schemas.openxmlformats.org/officeDocument/2006/relationships/tags" Target="../tags/tag284.xml"/><Relationship Id="rId20" Type="http://schemas.openxmlformats.org/officeDocument/2006/relationships/tags" Target="../tags/tag265.xml"/><Relationship Id="rId21" Type="http://schemas.openxmlformats.org/officeDocument/2006/relationships/tags" Target="../tags/tag266.xml"/><Relationship Id="rId22" Type="http://schemas.openxmlformats.org/officeDocument/2006/relationships/tags" Target="../tags/tag267.xml"/><Relationship Id="rId23" Type="http://schemas.openxmlformats.org/officeDocument/2006/relationships/tags" Target="../tags/tag268.xml"/><Relationship Id="rId24" Type="http://schemas.openxmlformats.org/officeDocument/2006/relationships/tags" Target="../tags/tag269.xml"/><Relationship Id="rId25" Type="http://schemas.openxmlformats.org/officeDocument/2006/relationships/tags" Target="../tags/tag270.xml"/><Relationship Id="rId26" Type="http://schemas.openxmlformats.org/officeDocument/2006/relationships/tags" Target="../tags/tag271.xml"/><Relationship Id="rId27" Type="http://schemas.openxmlformats.org/officeDocument/2006/relationships/tags" Target="../tags/tag272.xml"/><Relationship Id="rId28" Type="http://schemas.openxmlformats.org/officeDocument/2006/relationships/tags" Target="../tags/tag273.xml"/><Relationship Id="rId29" Type="http://schemas.openxmlformats.org/officeDocument/2006/relationships/tags" Target="../tags/tag274.xml"/><Relationship Id="rId10" Type="http://schemas.openxmlformats.org/officeDocument/2006/relationships/tags" Target="../tags/tag255.xml"/><Relationship Id="rId11" Type="http://schemas.openxmlformats.org/officeDocument/2006/relationships/tags" Target="../tags/tag256.xml"/><Relationship Id="rId12" Type="http://schemas.openxmlformats.org/officeDocument/2006/relationships/tags" Target="../tags/tag2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304.xml"/><Relationship Id="rId4" Type="http://schemas.openxmlformats.org/officeDocument/2006/relationships/tags" Target="../tags/tag305.xml"/><Relationship Id="rId5" Type="http://schemas.openxmlformats.org/officeDocument/2006/relationships/tags" Target="../tags/tag306.xml"/><Relationship Id="rId6" Type="http://schemas.openxmlformats.org/officeDocument/2006/relationships/tags" Target="../tags/tag307.xml"/><Relationship Id="rId7" Type="http://schemas.openxmlformats.org/officeDocument/2006/relationships/tags" Target="../tags/tag308.xml"/><Relationship Id="rId8" Type="http://schemas.openxmlformats.org/officeDocument/2006/relationships/slideLayout" Target="../slideLayouts/slideLayout7.xml"/><Relationship Id="rId9" Type="http://schemas.openxmlformats.org/officeDocument/2006/relationships/notesSlide" Target="../notesSlides/notesSlide17.xml"/><Relationship Id="rId10" Type="http://schemas.openxmlformats.org/officeDocument/2006/relationships/image" Target="../media/image10.emf"/><Relationship Id="rId1" Type="http://schemas.openxmlformats.org/officeDocument/2006/relationships/tags" Target="../tags/tag302.xml"/><Relationship Id="rId2" Type="http://schemas.openxmlformats.org/officeDocument/2006/relationships/tags" Target="../tags/tag303.xml"/></Relationships>
</file>

<file path=ppt/slides/_rels/slide21.xml.rels><?xml version="1.0" encoding="UTF-8" standalone="yes"?>
<Relationships xmlns="http://schemas.openxmlformats.org/package/2006/relationships"><Relationship Id="rId13" Type="http://schemas.openxmlformats.org/officeDocument/2006/relationships/tags" Target="../tags/tag321.xml"/><Relationship Id="rId14" Type="http://schemas.openxmlformats.org/officeDocument/2006/relationships/tags" Target="../tags/tag322.xml"/><Relationship Id="rId15" Type="http://schemas.openxmlformats.org/officeDocument/2006/relationships/tags" Target="../tags/tag323.xml"/><Relationship Id="rId16" Type="http://schemas.openxmlformats.org/officeDocument/2006/relationships/tags" Target="../tags/tag324.xml"/><Relationship Id="rId17" Type="http://schemas.openxmlformats.org/officeDocument/2006/relationships/tags" Target="../tags/tag325.xml"/><Relationship Id="rId18" Type="http://schemas.openxmlformats.org/officeDocument/2006/relationships/tags" Target="../tags/tag326.xml"/><Relationship Id="rId19" Type="http://schemas.openxmlformats.org/officeDocument/2006/relationships/tags" Target="../tags/tag327.xml"/><Relationship Id="rId63" Type="http://schemas.openxmlformats.org/officeDocument/2006/relationships/slideLayout" Target="../slideLayouts/slideLayout7.xml"/><Relationship Id="rId64" Type="http://schemas.openxmlformats.org/officeDocument/2006/relationships/notesSlide" Target="../notesSlides/notesSlide18.xml"/><Relationship Id="rId65" Type="http://schemas.openxmlformats.org/officeDocument/2006/relationships/image" Target="../media/image11.emf"/><Relationship Id="rId50" Type="http://schemas.openxmlformats.org/officeDocument/2006/relationships/tags" Target="../tags/tag358.xml"/><Relationship Id="rId51" Type="http://schemas.openxmlformats.org/officeDocument/2006/relationships/tags" Target="../tags/tag359.xml"/><Relationship Id="rId52" Type="http://schemas.openxmlformats.org/officeDocument/2006/relationships/tags" Target="../tags/tag360.xml"/><Relationship Id="rId53" Type="http://schemas.openxmlformats.org/officeDocument/2006/relationships/tags" Target="../tags/tag361.xml"/><Relationship Id="rId54" Type="http://schemas.openxmlformats.org/officeDocument/2006/relationships/tags" Target="../tags/tag362.xml"/><Relationship Id="rId55" Type="http://schemas.openxmlformats.org/officeDocument/2006/relationships/tags" Target="../tags/tag363.xml"/><Relationship Id="rId56" Type="http://schemas.openxmlformats.org/officeDocument/2006/relationships/tags" Target="../tags/tag364.xml"/><Relationship Id="rId57" Type="http://schemas.openxmlformats.org/officeDocument/2006/relationships/tags" Target="../tags/tag365.xml"/><Relationship Id="rId58" Type="http://schemas.openxmlformats.org/officeDocument/2006/relationships/tags" Target="../tags/tag366.xml"/><Relationship Id="rId59" Type="http://schemas.openxmlformats.org/officeDocument/2006/relationships/tags" Target="../tags/tag367.xml"/><Relationship Id="rId40" Type="http://schemas.openxmlformats.org/officeDocument/2006/relationships/tags" Target="../tags/tag348.xml"/><Relationship Id="rId41" Type="http://schemas.openxmlformats.org/officeDocument/2006/relationships/tags" Target="../tags/tag349.xml"/><Relationship Id="rId42" Type="http://schemas.openxmlformats.org/officeDocument/2006/relationships/tags" Target="../tags/tag350.xml"/><Relationship Id="rId43" Type="http://schemas.openxmlformats.org/officeDocument/2006/relationships/tags" Target="../tags/tag351.xml"/><Relationship Id="rId44" Type="http://schemas.openxmlformats.org/officeDocument/2006/relationships/tags" Target="../tags/tag352.xml"/><Relationship Id="rId45" Type="http://schemas.openxmlformats.org/officeDocument/2006/relationships/tags" Target="../tags/tag353.xml"/><Relationship Id="rId46" Type="http://schemas.openxmlformats.org/officeDocument/2006/relationships/tags" Target="../tags/tag354.xml"/><Relationship Id="rId47" Type="http://schemas.openxmlformats.org/officeDocument/2006/relationships/tags" Target="../tags/tag355.xml"/><Relationship Id="rId48" Type="http://schemas.openxmlformats.org/officeDocument/2006/relationships/tags" Target="../tags/tag356.xml"/><Relationship Id="rId49" Type="http://schemas.openxmlformats.org/officeDocument/2006/relationships/tags" Target="../tags/tag357.xml"/><Relationship Id="rId1" Type="http://schemas.openxmlformats.org/officeDocument/2006/relationships/tags" Target="../tags/tag309.xml"/><Relationship Id="rId2" Type="http://schemas.openxmlformats.org/officeDocument/2006/relationships/tags" Target="../tags/tag310.xml"/><Relationship Id="rId3" Type="http://schemas.openxmlformats.org/officeDocument/2006/relationships/tags" Target="../tags/tag311.xml"/><Relationship Id="rId4" Type="http://schemas.openxmlformats.org/officeDocument/2006/relationships/tags" Target="../tags/tag312.xml"/><Relationship Id="rId5" Type="http://schemas.openxmlformats.org/officeDocument/2006/relationships/tags" Target="../tags/tag313.xml"/><Relationship Id="rId6" Type="http://schemas.openxmlformats.org/officeDocument/2006/relationships/tags" Target="../tags/tag314.xml"/><Relationship Id="rId7" Type="http://schemas.openxmlformats.org/officeDocument/2006/relationships/tags" Target="../tags/tag315.xml"/><Relationship Id="rId8" Type="http://schemas.openxmlformats.org/officeDocument/2006/relationships/tags" Target="../tags/tag316.xml"/><Relationship Id="rId9" Type="http://schemas.openxmlformats.org/officeDocument/2006/relationships/tags" Target="../tags/tag317.xml"/><Relationship Id="rId30" Type="http://schemas.openxmlformats.org/officeDocument/2006/relationships/tags" Target="../tags/tag338.xml"/><Relationship Id="rId31" Type="http://schemas.openxmlformats.org/officeDocument/2006/relationships/tags" Target="../tags/tag339.xml"/><Relationship Id="rId32" Type="http://schemas.openxmlformats.org/officeDocument/2006/relationships/tags" Target="../tags/tag340.xml"/><Relationship Id="rId33" Type="http://schemas.openxmlformats.org/officeDocument/2006/relationships/tags" Target="../tags/tag341.xml"/><Relationship Id="rId34" Type="http://schemas.openxmlformats.org/officeDocument/2006/relationships/tags" Target="../tags/tag342.xml"/><Relationship Id="rId35" Type="http://schemas.openxmlformats.org/officeDocument/2006/relationships/tags" Target="../tags/tag343.xml"/><Relationship Id="rId36" Type="http://schemas.openxmlformats.org/officeDocument/2006/relationships/tags" Target="../tags/tag344.xml"/><Relationship Id="rId37" Type="http://schemas.openxmlformats.org/officeDocument/2006/relationships/tags" Target="../tags/tag345.xml"/><Relationship Id="rId38" Type="http://schemas.openxmlformats.org/officeDocument/2006/relationships/tags" Target="../tags/tag346.xml"/><Relationship Id="rId39" Type="http://schemas.openxmlformats.org/officeDocument/2006/relationships/tags" Target="../tags/tag347.xml"/><Relationship Id="rId20" Type="http://schemas.openxmlformats.org/officeDocument/2006/relationships/tags" Target="../tags/tag328.xml"/><Relationship Id="rId21" Type="http://schemas.openxmlformats.org/officeDocument/2006/relationships/tags" Target="../tags/tag329.xml"/><Relationship Id="rId22" Type="http://schemas.openxmlformats.org/officeDocument/2006/relationships/tags" Target="../tags/tag330.xml"/><Relationship Id="rId23" Type="http://schemas.openxmlformats.org/officeDocument/2006/relationships/tags" Target="../tags/tag331.xml"/><Relationship Id="rId24" Type="http://schemas.openxmlformats.org/officeDocument/2006/relationships/tags" Target="../tags/tag332.xml"/><Relationship Id="rId25" Type="http://schemas.openxmlformats.org/officeDocument/2006/relationships/tags" Target="../tags/tag333.xml"/><Relationship Id="rId26" Type="http://schemas.openxmlformats.org/officeDocument/2006/relationships/tags" Target="../tags/tag334.xml"/><Relationship Id="rId27" Type="http://schemas.openxmlformats.org/officeDocument/2006/relationships/tags" Target="../tags/tag335.xml"/><Relationship Id="rId28" Type="http://schemas.openxmlformats.org/officeDocument/2006/relationships/tags" Target="../tags/tag336.xml"/><Relationship Id="rId29" Type="http://schemas.openxmlformats.org/officeDocument/2006/relationships/tags" Target="../tags/tag337.xml"/><Relationship Id="rId60" Type="http://schemas.openxmlformats.org/officeDocument/2006/relationships/tags" Target="../tags/tag368.xml"/><Relationship Id="rId61" Type="http://schemas.openxmlformats.org/officeDocument/2006/relationships/tags" Target="../tags/tag369.xml"/><Relationship Id="rId62" Type="http://schemas.openxmlformats.org/officeDocument/2006/relationships/tags" Target="../tags/tag370.xml"/><Relationship Id="rId10" Type="http://schemas.openxmlformats.org/officeDocument/2006/relationships/tags" Target="../tags/tag318.xml"/><Relationship Id="rId11" Type="http://schemas.openxmlformats.org/officeDocument/2006/relationships/tags" Target="../tags/tag319.xml"/><Relationship Id="rId12" Type="http://schemas.openxmlformats.org/officeDocument/2006/relationships/tags" Target="../tags/tag3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1" Type="http://schemas.openxmlformats.org/officeDocument/2006/relationships/tags" Target="../tags/tag371.xml"/><Relationship Id="rId2" Type="http://schemas.openxmlformats.org/officeDocument/2006/relationships/tags" Target="../tags/tag372.xml"/></Relationships>
</file>

<file path=ppt/slides/_rels/slide23.xml.rels><?xml version="1.0" encoding="UTF-8" standalone="yes"?>
<Relationships xmlns="http://schemas.openxmlformats.org/package/2006/relationships"><Relationship Id="rId11" Type="http://schemas.openxmlformats.org/officeDocument/2006/relationships/notesSlide" Target="../notesSlides/notesSlide20.xml"/><Relationship Id="rId12" Type="http://schemas.openxmlformats.org/officeDocument/2006/relationships/image" Target="../media/image12.emf"/><Relationship Id="rId1" Type="http://schemas.openxmlformats.org/officeDocument/2006/relationships/tags" Target="../tags/tag373.xml"/><Relationship Id="rId2" Type="http://schemas.openxmlformats.org/officeDocument/2006/relationships/tags" Target="../tags/tag374.xml"/><Relationship Id="rId3" Type="http://schemas.openxmlformats.org/officeDocument/2006/relationships/tags" Target="../tags/tag375.xml"/><Relationship Id="rId4" Type="http://schemas.openxmlformats.org/officeDocument/2006/relationships/tags" Target="../tags/tag376.xml"/><Relationship Id="rId5" Type="http://schemas.openxmlformats.org/officeDocument/2006/relationships/tags" Target="../tags/tag377.xml"/><Relationship Id="rId6" Type="http://schemas.openxmlformats.org/officeDocument/2006/relationships/tags" Target="../tags/tag378.xml"/><Relationship Id="rId7" Type="http://schemas.openxmlformats.org/officeDocument/2006/relationships/tags" Target="../tags/tag379.xml"/><Relationship Id="rId8" Type="http://schemas.openxmlformats.org/officeDocument/2006/relationships/tags" Target="../tags/tag380.xml"/><Relationship Id="rId9" Type="http://schemas.openxmlformats.org/officeDocument/2006/relationships/tags" Target="../tags/tag381.xml"/><Relationship Id="rId10"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3" Type="http://schemas.openxmlformats.org/officeDocument/2006/relationships/tags" Target="../tags/tag394.xml"/><Relationship Id="rId14" Type="http://schemas.openxmlformats.org/officeDocument/2006/relationships/tags" Target="../tags/tag395.xml"/><Relationship Id="rId15" Type="http://schemas.openxmlformats.org/officeDocument/2006/relationships/tags" Target="../tags/tag396.xml"/><Relationship Id="rId16" Type="http://schemas.openxmlformats.org/officeDocument/2006/relationships/tags" Target="../tags/tag397.xml"/><Relationship Id="rId17" Type="http://schemas.openxmlformats.org/officeDocument/2006/relationships/tags" Target="../tags/tag398.xml"/><Relationship Id="rId18" Type="http://schemas.openxmlformats.org/officeDocument/2006/relationships/tags" Target="../tags/tag399.xml"/><Relationship Id="rId19" Type="http://schemas.openxmlformats.org/officeDocument/2006/relationships/tags" Target="../tags/tag400.xml"/><Relationship Id="rId63" Type="http://schemas.openxmlformats.org/officeDocument/2006/relationships/tags" Target="../tags/tag444.xml"/><Relationship Id="rId64" Type="http://schemas.openxmlformats.org/officeDocument/2006/relationships/tags" Target="../tags/tag445.xml"/><Relationship Id="rId65" Type="http://schemas.openxmlformats.org/officeDocument/2006/relationships/tags" Target="../tags/tag446.xml"/><Relationship Id="rId66" Type="http://schemas.openxmlformats.org/officeDocument/2006/relationships/tags" Target="../tags/tag447.xml"/><Relationship Id="rId67" Type="http://schemas.openxmlformats.org/officeDocument/2006/relationships/slideLayout" Target="../slideLayouts/slideLayout7.xml"/><Relationship Id="rId68" Type="http://schemas.openxmlformats.org/officeDocument/2006/relationships/notesSlide" Target="../notesSlides/notesSlide21.xml"/><Relationship Id="rId50" Type="http://schemas.openxmlformats.org/officeDocument/2006/relationships/tags" Target="../tags/tag431.xml"/><Relationship Id="rId51" Type="http://schemas.openxmlformats.org/officeDocument/2006/relationships/tags" Target="../tags/tag432.xml"/><Relationship Id="rId52" Type="http://schemas.openxmlformats.org/officeDocument/2006/relationships/tags" Target="../tags/tag433.xml"/><Relationship Id="rId53" Type="http://schemas.openxmlformats.org/officeDocument/2006/relationships/tags" Target="../tags/tag434.xml"/><Relationship Id="rId54" Type="http://schemas.openxmlformats.org/officeDocument/2006/relationships/tags" Target="../tags/tag435.xml"/><Relationship Id="rId55" Type="http://schemas.openxmlformats.org/officeDocument/2006/relationships/tags" Target="../tags/tag436.xml"/><Relationship Id="rId56" Type="http://schemas.openxmlformats.org/officeDocument/2006/relationships/tags" Target="../tags/tag437.xml"/><Relationship Id="rId57" Type="http://schemas.openxmlformats.org/officeDocument/2006/relationships/tags" Target="../tags/tag438.xml"/><Relationship Id="rId58" Type="http://schemas.openxmlformats.org/officeDocument/2006/relationships/tags" Target="../tags/tag439.xml"/><Relationship Id="rId59" Type="http://schemas.openxmlformats.org/officeDocument/2006/relationships/tags" Target="../tags/tag440.xml"/><Relationship Id="rId40" Type="http://schemas.openxmlformats.org/officeDocument/2006/relationships/tags" Target="../tags/tag421.xml"/><Relationship Id="rId41" Type="http://schemas.openxmlformats.org/officeDocument/2006/relationships/tags" Target="../tags/tag422.xml"/><Relationship Id="rId42" Type="http://schemas.openxmlformats.org/officeDocument/2006/relationships/tags" Target="../tags/tag423.xml"/><Relationship Id="rId43" Type="http://schemas.openxmlformats.org/officeDocument/2006/relationships/tags" Target="../tags/tag424.xml"/><Relationship Id="rId44" Type="http://schemas.openxmlformats.org/officeDocument/2006/relationships/tags" Target="../tags/tag425.xml"/><Relationship Id="rId45" Type="http://schemas.openxmlformats.org/officeDocument/2006/relationships/tags" Target="../tags/tag426.xml"/><Relationship Id="rId46" Type="http://schemas.openxmlformats.org/officeDocument/2006/relationships/tags" Target="../tags/tag427.xml"/><Relationship Id="rId47" Type="http://schemas.openxmlformats.org/officeDocument/2006/relationships/tags" Target="../tags/tag428.xml"/><Relationship Id="rId48" Type="http://schemas.openxmlformats.org/officeDocument/2006/relationships/tags" Target="../tags/tag429.xml"/><Relationship Id="rId49" Type="http://schemas.openxmlformats.org/officeDocument/2006/relationships/tags" Target="../tags/tag430.xml"/><Relationship Id="rId1" Type="http://schemas.openxmlformats.org/officeDocument/2006/relationships/tags" Target="../tags/tag382.xml"/><Relationship Id="rId2" Type="http://schemas.openxmlformats.org/officeDocument/2006/relationships/tags" Target="../tags/tag383.xml"/><Relationship Id="rId3" Type="http://schemas.openxmlformats.org/officeDocument/2006/relationships/tags" Target="../tags/tag384.xml"/><Relationship Id="rId4" Type="http://schemas.openxmlformats.org/officeDocument/2006/relationships/tags" Target="../tags/tag385.xml"/><Relationship Id="rId5" Type="http://schemas.openxmlformats.org/officeDocument/2006/relationships/tags" Target="../tags/tag386.xml"/><Relationship Id="rId6" Type="http://schemas.openxmlformats.org/officeDocument/2006/relationships/tags" Target="../tags/tag387.xml"/><Relationship Id="rId7" Type="http://schemas.openxmlformats.org/officeDocument/2006/relationships/tags" Target="../tags/tag388.xml"/><Relationship Id="rId8" Type="http://schemas.openxmlformats.org/officeDocument/2006/relationships/tags" Target="../tags/tag389.xml"/><Relationship Id="rId9" Type="http://schemas.openxmlformats.org/officeDocument/2006/relationships/tags" Target="../tags/tag390.xml"/><Relationship Id="rId30" Type="http://schemas.openxmlformats.org/officeDocument/2006/relationships/tags" Target="../tags/tag411.xml"/><Relationship Id="rId31" Type="http://schemas.openxmlformats.org/officeDocument/2006/relationships/tags" Target="../tags/tag412.xml"/><Relationship Id="rId32" Type="http://schemas.openxmlformats.org/officeDocument/2006/relationships/tags" Target="../tags/tag413.xml"/><Relationship Id="rId33" Type="http://schemas.openxmlformats.org/officeDocument/2006/relationships/tags" Target="../tags/tag414.xml"/><Relationship Id="rId34" Type="http://schemas.openxmlformats.org/officeDocument/2006/relationships/tags" Target="../tags/tag415.xml"/><Relationship Id="rId35" Type="http://schemas.openxmlformats.org/officeDocument/2006/relationships/tags" Target="../tags/tag416.xml"/><Relationship Id="rId36" Type="http://schemas.openxmlformats.org/officeDocument/2006/relationships/tags" Target="../tags/tag417.xml"/><Relationship Id="rId37" Type="http://schemas.openxmlformats.org/officeDocument/2006/relationships/tags" Target="../tags/tag418.xml"/><Relationship Id="rId38" Type="http://schemas.openxmlformats.org/officeDocument/2006/relationships/tags" Target="../tags/tag419.xml"/><Relationship Id="rId39" Type="http://schemas.openxmlformats.org/officeDocument/2006/relationships/tags" Target="../tags/tag420.xml"/><Relationship Id="rId20" Type="http://schemas.openxmlformats.org/officeDocument/2006/relationships/tags" Target="../tags/tag401.xml"/><Relationship Id="rId21" Type="http://schemas.openxmlformats.org/officeDocument/2006/relationships/tags" Target="../tags/tag402.xml"/><Relationship Id="rId22" Type="http://schemas.openxmlformats.org/officeDocument/2006/relationships/tags" Target="../tags/tag403.xml"/><Relationship Id="rId23" Type="http://schemas.openxmlformats.org/officeDocument/2006/relationships/tags" Target="../tags/tag404.xml"/><Relationship Id="rId24" Type="http://schemas.openxmlformats.org/officeDocument/2006/relationships/tags" Target="../tags/tag405.xml"/><Relationship Id="rId25" Type="http://schemas.openxmlformats.org/officeDocument/2006/relationships/tags" Target="../tags/tag406.xml"/><Relationship Id="rId26" Type="http://schemas.openxmlformats.org/officeDocument/2006/relationships/tags" Target="../tags/tag407.xml"/><Relationship Id="rId27" Type="http://schemas.openxmlformats.org/officeDocument/2006/relationships/tags" Target="../tags/tag408.xml"/><Relationship Id="rId28" Type="http://schemas.openxmlformats.org/officeDocument/2006/relationships/tags" Target="../tags/tag409.xml"/><Relationship Id="rId29" Type="http://schemas.openxmlformats.org/officeDocument/2006/relationships/tags" Target="../tags/tag410.xml"/><Relationship Id="rId60" Type="http://schemas.openxmlformats.org/officeDocument/2006/relationships/tags" Target="../tags/tag441.xml"/><Relationship Id="rId61" Type="http://schemas.openxmlformats.org/officeDocument/2006/relationships/tags" Target="../tags/tag442.xml"/><Relationship Id="rId62" Type="http://schemas.openxmlformats.org/officeDocument/2006/relationships/tags" Target="../tags/tag443.xml"/><Relationship Id="rId10" Type="http://schemas.openxmlformats.org/officeDocument/2006/relationships/tags" Target="../tags/tag391.xml"/><Relationship Id="rId11" Type="http://schemas.openxmlformats.org/officeDocument/2006/relationships/tags" Target="../tags/tag392.xml"/><Relationship Id="rId12" Type="http://schemas.openxmlformats.org/officeDocument/2006/relationships/tags" Target="../tags/tag393.xml"/></Relationships>
</file>

<file path=ppt/slides/_rels/slide25.xml.rels><?xml version="1.0" encoding="UTF-8" standalone="yes"?>
<Relationships xmlns="http://schemas.openxmlformats.org/package/2006/relationships"><Relationship Id="rId3" Type="http://schemas.openxmlformats.org/officeDocument/2006/relationships/tags" Target="../tags/tag450.xml"/><Relationship Id="rId4" Type="http://schemas.openxmlformats.org/officeDocument/2006/relationships/slideLayout" Target="../slideLayouts/slideLayout3.xml"/><Relationship Id="rId5" Type="http://schemas.openxmlformats.org/officeDocument/2006/relationships/notesSlide" Target="../notesSlides/notesSlide22.xml"/><Relationship Id="rId6" Type="http://schemas.openxmlformats.org/officeDocument/2006/relationships/image" Target="../media/image13.emf"/><Relationship Id="rId1" Type="http://schemas.openxmlformats.org/officeDocument/2006/relationships/tags" Target="../tags/tag448.xml"/><Relationship Id="rId2" Type="http://schemas.openxmlformats.org/officeDocument/2006/relationships/tags" Target="../tags/tag449.xml"/></Relationships>
</file>

<file path=ppt/slides/_rels/slide26.xml.rels><?xml version="1.0" encoding="UTF-8" standalone="yes"?>
<Relationships xmlns="http://schemas.openxmlformats.org/package/2006/relationships"><Relationship Id="rId3" Type="http://schemas.openxmlformats.org/officeDocument/2006/relationships/tags" Target="../tags/tag453.xml"/><Relationship Id="rId4" Type="http://schemas.openxmlformats.org/officeDocument/2006/relationships/tags" Target="../tags/tag454.xml"/><Relationship Id="rId5" Type="http://schemas.openxmlformats.org/officeDocument/2006/relationships/slideLayout" Target="../slideLayouts/slideLayout3.xml"/><Relationship Id="rId6" Type="http://schemas.openxmlformats.org/officeDocument/2006/relationships/image" Target="../media/image14.emf"/><Relationship Id="rId1" Type="http://schemas.openxmlformats.org/officeDocument/2006/relationships/tags" Target="../tags/tag451.xml"/><Relationship Id="rId2" Type="http://schemas.openxmlformats.org/officeDocument/2006/relationships/tags" Target="../tags/tag452.xml"/></Relationships>
</file>

<file path=ppt/slides/_rels/slide27.xml.rels><?xml version="1.0" encoding="UTF-8" standalone="yes"?>
<Relationships xmlns="http://schemas.openxmlformats.org/package/2006/relationships"><Relationship Id="rId11" Type="http://schemas.openxmlformats.org/officeDocument/2006/relationships/tags" Target="../tags/tag465.xml"/><Relationship Id="rId12" Type="http://schemas.openxmlformats.org/officeDocument/2006/relationships/tags" Target="../tags/tag466.xml"/><Relationship Id="rId13" Type="http://schemas.openxmlformats.org/officeDocument/2006/relationships/tags" Target="../tags/tag467.xml"/><Relationship Id="rId14" Type="http://schemas.openxmlformats.org/officeDocument/2006/relationships/tags" Target="../tags/tag468.xml"/><Relationship Id="rId15" Type="http://schemas.openxmlformats.org/officeDocument/2006/relationships/tags" Target="../tags/tag469.xml"/><Relationship Id="rId16" Type="http://schemas.openxmlformats.org/officeDocument/2006/relationships/tags" Target="../tags/tag470.xml"/><Relationship Id="rId17" Type="http://schemas.openxmlformats.org/officeDocument/2006/relationships/tags" Target="../tags/tag471.xml"/><Relationship Id="rId18" Type="http://schemas.openxmlformats.org/officeDocument/2006/relationships/slideLayout" Target="../slideLayouts/slideLayout3.xml"/><Relationship Id="rId19" Type="http://schemas.openxmlformats.org/officeDocument/2006/relationships/image" Target="../media/image15.emf"/><Relationship Id="rId1" Type="http://schemas.openxmlformats.org/officeDocument/2006/relationships/tags" Target="../tags/tag455.xml"/><Relationship Id="rId2" Type="http://schemas.openxmlformats.org/officeDocument/2006/relationships/tags" Target="../tags/tag456.xml"/><Relationship Id="rId3" Type="http://schemas.openxmlformats.org/officeDocument/2006/relationships/tags" Target="../tags/tag457.xml"/><Relationship Id="rId4" Type="http://schemas.openxmlformats.org/officeDocument/2006/relationships/tags" Target="../tags/tag458.xml"/><Relationship Id="rId5" Type="http://schemas.openxmlformats.org/officeDocument/2006/relationships/tags" Target="../tags/tag459.xml"/><Relationship Id="rId6" Type="http://schemas.openxmlformats.org/officeDocument/2006/relationships/tags" Target="../tags/tag460.xml"/><Relationship Id="rId7" Type="http://schemas.openxmlformats.org/officeDocument/2006/relationships/tags" Target="../tags/tag461.xml"/><Relationship Id="rId8" Type="http://schemas.openxmlformats.org/officeDocument/2006/relationships/tags" Target="../tags/tag462.xml"/><Relationship Id="rId9" Type="http://schemas.openxmlformats.org/officeDocument/2006/relationships/tags" Target="../tags/tag463.xml"/><Relationship Id="rId10" Type="http://schemas.openxmlformats.org/officeDocument/2006/relationships/tags" Target="../tags/tag464.xml"/></Relationships>
</file>

<file path=ppt/slides/_rels/slide28.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tags" Target="../tags/tag475.xml"/><Relationship Id="rId5" Type="http://schemas.openxmlformats.org/officeDocument/2006/relationships/tags" Target="../tags/tag476.xml"/><Relationship Id="rId6" Type="http://schemas.openxmlformats.org/officeDocument/2006/relationships/tags" Target="../tags/tag477.xml"/><Relationship Id="rId7" Type="http://schemas.openxmlformats.org/officeDocument/2006/relationships/tags" Target="../tags/tag478.xml"/><Relationship Id="rId8" Type="http://schemas.openxmlformats.org/officeDocument/2006/relationships/tags" Target="../tags/tag479.xml"/><Relationship Id="rId9" Type="http://schemas.openxmlformats.org/officeDocument/2006/relationships/tags" Target="../tags/tag480.xml"/><Relationship Id="rId10" Type="http://schemas.openxmlformats.org/officeDocument/2006/relationships/slideLayout" Target="../slideLayouts/slideLayout3.xml"/><Relationship Id="rId11" Type="http://schemas.openxmlformats.org/officeDocument/2006/relationships/notesSlide" Target="../notesSlides/notesSlide23.xml"/><Relationship Id="rId1" Type="http://schemas.openxmlformats.org/officeDocument/2006/relationships/tags" Target="../tags/tag472.xml"/><Relationship Id="rId2" Type="http://schemas.openxmlformats.org/officeDocument/2006/relationships/tags" Target="../tags/tag473.xml"/></Relationships>
</file>

<file path=ppt/slides/_rels/slide29.xml.rels><?xml version="1.0" encoding="UTF-8" standalone="yes"?>
<Relationships xmlns="http://schemas.openxmlformats.org/package/2006/relationships"><Relationship Id="rId13" Type="http://schemas.openxmlformats.org/officeDocument/2006/relationships/tags" Target="../tags/tag493.xml"/><Relationship Id="rId14" Type="http://schemas.openxmlformats.org/officeDocument/2006/relationships/tags" Target="../tags/tag494.xml"/><Relationship Id="rId15" Type="http://schemas.openxmlformats.org/officeDocument/2006/relationships/tags" Target="../tags/tag495.xml"/><Relationship Id="rId16" Type="http://schemas.openxmlformats.org/officeDocument/2006/relationships/tags" Target="../tags/tag496.xml"/><Relationship Id="rId17" Type="http://schemas.openxmlformats.org/officeDocument/2006/relationships/tags" Target="../tags/tag497.xml"/><Relationship Id="rId18" Type="http://schemas.openxmlformats.org/officeDocument/2006/relationships/tags" Target="../tags/tag498.xml"/><Relationship Id="rId19" Type="http://schemas.openxmlformats.org/officeDocument/2006/relationships/tags" Target="../tags/tag499.xml"/><Relationship Id="rId63" Type="http://schemas.openxmlformats.org/officeDocument/2006/relationships/tags" Target="../tags/tag543.xml"/><Relationship Id="rId64" Type="http://schemas.openxmlformats.org/officeDocument/2006/relationships/tags" Target="../tags/tag544.xml"/><Relationship Id="rId65" Type="http://schemas.openxmlformats.org/officeDocument/2006/relationships/tags" Target="../tags/tag545.xml"/><Relationship Id="rId66" Type="http://schemas.openxmlformats.org/officeDocument/2006/relationships/tags" Target="../tags/tag546.xml"/><Relationship Id="rId67" Type="http://schemas.openxmlformats.org/officeDocument/2006/relationships/tags" Target="../tags/tag547.xml"/><Relationship Id="rId68" Type="http://schemas.openxmlformats.org/officeDocument/2006/relationships/tags" Target="../tags/tag548.xml"/><Relationship Id="rId69" Type="http://schemas.openxmlformats.org/officeDocument/2006/relationships/tags" Target="../tags/tag549.xml"/><Relationship Id="rId50" Type="http://schemas.openxmlformats.org/officeDocument/2006/relationships/tags" Target="../tags/tag530.xml"/><Relationship Id="rId51" Type="http://schemas.openxmlformats.org/officeDocument/2006/relationships/tags" Target="../tags/tag531.xml"/><Relationship Id="rId52" Type="http://schemas.openxmlformats.org/officeDocument/2006/relationships/tags" Target="../tags/tag532.xml"/><Relationship Id="rId53" Type="http://schemas.openxmlformats.org/officeDocument/2006/relationships/tags" Target="../tags/tag533.xml"/><Relationship Id="rId54" Type="http://schemas.openxmlformats.org/officeDocument/2006/relationships/tags" Target="../tags/tag534.xml"/><Relationship Id="rId55" Type="http://schemas.openxmlformats.org/officeDocument/2006/relationships/tags" Target="../tags/tag535.xml"/><Relationship Id="rId56" Type="http://schemas.openxmlformats.org/officeDocument/2006/relationships/tags" Target="../tags/tag536.xml"/><Relationship Id="rId57" Type="http://schemas.openxmlformats.org/officeDocument/2006/relationships/tags" Target="../tags/tag537.xml"/><Relationship Id="rId58" Type="http://schemas.openxmlformats.org/officeDocument/2006/relationships/tags" Target="../tags/tag538.xml"/><Relationship Id="rId59" Type="http://schemas.openxmlformats.org/officeDocument/2006/relationships/tags" Target="../tags/tag539.xml"/><Relationship Id="rId40" Type="http://schemas.openxmlformats.org/officeDocument/2006/relationships/tags" Target="../tags/tag520.xml"/><Relationship Id="rId41" Type="http://schemas.openxmlformats.org/officeDocument/2006/relationships/tags" Target="../tags/tag521.xml"/><Relationship Id="rId42" Type="http://schemas.openxmlformats.org/officeDocument/2006/relationships/tags" Target="../tags/tag522.xml"/><Relationship Id="rId43" Type="http://schemas.openxmlformats.org/officeDocument/2006/relationships/tags" Target="../tags/tag523.xml"/><Relationship Id="rId44" Type="http://schemas.openxmlformats.org/officeDocument/2006/relationships/tags" Target="../tags/tag524.xml"/><Relationship Id="rId45" Type="http://schemas.openxmlformats.org/officeDocument/2006/relationships/tags" Target="../tags/tag525.xml"/><Relationship Id="rId46" Type="http://schemas.openxmlformats.org/officeDocument/2006/relationships/tags" Target="../tags/tag526.xml"/><Relationship Id="rId47" Type="http://schemas.openxmlformats.org/officeDocument/2006/relationships/tags" Target="../tags/tag527.xml"/><Relationship Id="rId48" Type="http://schemas.openxmlformats.org/officeDocument/2006/relationships/tags" Target="../tags/tag528.xml"/><Relationship Id="rId49" Type="http://schemas.openxmlformats.org/officeDocument/2006/relationships/tags" Target="../tags/tag529.xml"/><Relationship Id="rId1" Type="http://schemas.openxmlformats.org/officeDocument/2006/relationships/tags" Target="../tags/tag481.xml"/><Relationship Id="rId2" Type="http://schemas.openxmlformats.org/officeDocument/2006/relationships/tags" Target="../tags/tag482.xml"/><Relationship Id="rId3" Type="http://schemas.openxmlformats.org/officeDocument/2006/relationships/tags" Target="../tags/tag483.xml"/><Relationship Id="rId4" Type="http://schemas.openxmlformats.org/officeDocument/2006/relationships/tags" Target="../tags/tag484.xml"/><Relationship Id="rId5" Type="http://schemas.openxmlformats.org/officeDocument/2006/relationships/tags" Target="../tags/tag485.xml"/><Relationship Id="rId6" Type="http://schemas.openxmlformats.org/officeDocument/2006/relationships/tags" Target="../tags/tag486.xml"/><Relationship Id="rId7" Type="http://schemas.openxmlformats.org/officeDocument/2006/relationships/tags" Target="../tags/tag487.xml"/><Relationship Id="rId8" Type="http://schemas.openxmlformats.org/officeDocument/2006/relationships/tags" Target="../tags/tag488.xml"/><Relationship Id="rId9" Type="http://schemas.openxmlformats.org/officeDocument/2006/relationships/tags" Target="../tags/tag489.xml"/><Relationship Id="rId30" Type="http://schemas.openxmlformats.org/officeDocument/2006/relationships/tags" Target="../tags/tag510.xml"/><Relationship Id="rId31" Type="http://schemas.openxmlformats.org/officeDocument/2006/relationships/tags" Target="../tags/tag511.xml"/><Relationship Id="rId32" Type="http://schemas.openxmlformats.org/officeDocument/2006/relationships/tags" Target="../tags/tag512.xml"/><Relationship Id="rId33" Type="http://schemas.openxmlformats.org/officeDocument/2006/relationships/tags" Target="../tags/tag513.xml"/><Relationship Id="rId34" Type="http://schemas.openxmlformats.org/officeDocument/2006/relationships/tags" Target="../tags/tag514.xml"/><Relationship Id="rId35" Type="http://schemas.openxmlformats.org/officeDocument/2006/relationships/tags" Target="../tags/tag515.xml"/><Relationship Id="rId36" Type="http://schemas.openxmlformats.org/officeDocument/2006/relationships/tags" Target="../tags/tag516.xml"/><Relationship Id="rId37" Type="http://schemas.openxmlformats.org/officeDocument/2006/relationships/tags" Target="../tags/tag517.xml"/><Relationship Id="rId38" Type="http://schemas.openxmlformats.org/officeDocument/2006/relationships/tags" Target="../tags/tag518.xml"/><Relationship Id="rId39" Type="http://schemas.openxmlformats.org/officeDocument/2006/relationships/tags" Target="../tags/tag519.xml"/><Relationship Id="rId80" Type="http://schemas.openxmlformats.org/officeDocument/2006/relationships/notesSlide" Target="../notesSlides/notesSlide24.xml"/><Relationship Id="rId70" Type="http://schemas.openxmlformats.org/officeDocument/2006/relationships/tags" Target="../tags/tag550.xml"/><Relationship Id="rId71" Type="http://schemas.openxmlformats.org/officeDocument/2006/relationships/tags" Target="../tags/tag551.xml"/><Relationship Id="rId72" Type="http://schemas.openxmlformats.org/officeDocument/2006/relationships/tags" Target="../tags/tag552.xml"/><Relationship Id="rId20" Type="http://schemas.openxmlformats.org/officeDocument/2006/relationships/tags" Target="../tags/tag500.xml"/><Relationship Id="rId21" Type="http://schemas.openxmlformats.org/officeDocument/2006/relationships/tags" Target="../tags/tag501.xml"/><Relationship Id="rId22" Type="http://schemas.openxmlformats.org/officeDocument/2006/relationships/tags" Target="../tags/tag502.xml"/><Relationship Id="rId23" Type="http://schemas.openxmlformats.org/officeDocument/2006/relationships/tags" Target="../tags/tag503.xml"/><Relationship Id="rId24" Type="http://schemas.openxmlformats.org/officeDocument/2006/relationships/tags" Target="../tags/tag504.xml"/><Relationship Id="rId25" Type="http://schemas.openxmlformats.org/officeDocument/2006/relationships/tags" Target="../tags/tag505.xml"/><Relationship Id="rId26" Type="http://schemas.openxmlformats.org/officeDocument/2006/relationships/tags" Target="../tags/tag506.xml"/><Relationship Id="rId27" Type="http://schemas.openxmlformats.org/officeDocument/2006/relationships/tags" Target="../tags/tag507.xml"/><Relationship Id="rId28" Type="http://schemas.openxmlformats.org/officeDocument/2006/relationships/tags" Target="../tags/tag508.xml"/><Relationship Id="rId29" Type="http://schemas.openxmlformats.org/officeDocument/2006/relationships/tags" Target="../tags/tag509.xml"/><Relationship Id="rId73" Type="http://schemas.openxmlformats.org/officeDocument/2006/relationships/tags" Target="../tags/tag553.xml"/><Relationship Id="rId74" Type="http://schemas.openxmlformats.org/officeDocument/2006/relationships/tags" Target="../tags/tag554.xml"/><Relationship Id="rId75" Type="http://schemas.openxmlformats.org/officeDocument/2006/relationships/tags" Target="../tags/tag555.xml"/><Relationship Id="rId76" Type="http://schemas.openxmlformats.org/officeDocument/2006/relationships/tags" Target="../tags/tag556.xml"/><Relationship Id="rId77" Type="http://schemas.openxmlformats.org/officeDocument/2006/relationships/tags" Target="../tags/tag557.xml"/><Relationship Id="rId78" Type="http://schemas.openxmlformats.org/officeDocument/2006/relationships/tags" Target="../tags/tag558.xml"/><Relationship Id="rId79" Type="http://schemas.openxmlformats.org/officeDocument/2006/relationships/slideLayout" Target="../slideLayouts/slideLayout7.xml"/><Relationship Id="rId60" Type="http://schemas.openxmlformats.org/officeDocument/2006/relationships/tags" Target="../tags/tag540.xml"/><Relationship Id="rId61" Type="http://schemas.openxmlformats.org/officeDocument/2006/relationships/tags" Target="../tags/tag541.xml"/><Relationship Id="rId62" Type="http://schemas.openxmlformats.org/officeDocument/2006/relationships/tags" Target="../tags/tag542.xml"/><Relationship Id="rId10" Type="http://schemas.openxmlformats.org/officeDocument/2006/relationships/tags" Target="../tags/tag490.xml"/><Relationship Id="rId11" Type="http://schemas.openxmlformats.org/officeDocument/2006/relationships/tags" Target="../tags/tag491.xml"/><Relationship Id="rId12" Type="http://schemas.openxmlformats.org/officeDocument/2006/relationships/tags" Target="../tags/tag4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tags" Target="../tags/tag561.xml"/><Relationship Id="rId4" Type="http://schemas.openxmlformats.org/officeDocument/2006/relationships/tags" Target="../tags/tag562.xml"/><Relationship Id="rId5" Type="http://schemas.openxmlformats.org/officeDocument/2006/relationships/tags" Target="../tags/tag563.xml"/><Relationship Id="rId6" Type="http://schemas.openxmlformats.org/officeDocument/2006/relationships/slideLayout" Target="../slideLayouts/slideLayout7.xml"/><Relationship Id="rId7" Type="http://schemas.openxmlformats.org/officeDocument/2006/relationships/notesSlide" Target="../notesSlides/notesSlide25.xml"/><Relationship Id="rId1" Type="http://schemas.openxmlformats.org/officeDocument/2006/relationships/tags" Target="../tags/tag559.xml"/><Relationship Id="rId2" Type="http://schemas.openxmlformats.org/officeDocument/2006/relationships/tags" Target="../tags/tag560.xml"/></Relationships>
</file>

<file path=ppt/slides/_rels/slide31.xml.rels><?xml version="1.0" encoding="UTF-8" standalone="yes"?>
<Relationships xmlns="http://schemas.openxmlformats.org/package/2006/relationships"><Relationship Id="rId13" Type="http://schemas.openxmlformats.org/officeDocument/2006/relationships/tags" Target="../tags/tag576.xml"/><Relationship Id="rId14" Type="http://schemas.openxmlformats.org/officeDocument/2006/relationships/tags" Target="../tags/tag577.xml"/><Relationship Id="rId15" Type="http://schemas.openxmlformats.org/officeDocument/2006/relationships/tags" Target="../tags/tag578.xml"/><Relationship Id="rId16" Type="http://schemas.openxmlformats.org/officeDocument/2006/relationships/tags" Target="../tags/tag579.xml"/><Relationship Id="rId17" Type="http://schemas.openxmlformats.org/officeDocument/2006/relationships/tags" Target="../tags/tag580.xml"/><Relationship Id="rId18" Type="http://schemas.openxmlformats.org/officeDocument/2006/relationships/tags" Target="../tags/tag581.xml"/><Relationship Id="rId19" Type="http://schemas.openxmlformats.org/officeDocument/2006/relationships/tags" Target="../tags/tag582.xml"/><Relationship Id="rId63" Type="http://schemas.openxmlformats.org/officeDocument/2006/relationships/tags" Target="../tags/tag626.xml"/><Relationship Id="rId64" Type="http://schemas.openxmlformats.org/officeDocument/2006/relationships/tags" Target="../tags/tag627.xml"/><Relationship Id="rId65" Type="http://schemas.openxmlformats.org/officeDocument/2006/relationships/tags" Target="../tags/tag628.xml"/><Relationship Id="rId66" Type="http://schemas.openxmlformats.org/officeDocument/2006/relationships/tags" Target="../tags/tag629.xml"/><Relationship Id="rId67" Type="http://schemas.openxmlformats.org/officeDocument/2006/relationships/tags" Target="../tags/tag630.xml"/><Relationship Id="rId68" Type="http://schemas.openxmlformats.org/officeDocument/2006/relationships/tags" Target="../tags/tag631.xml"/><Relationship Id="rId69" Type="http://schemas.openxmlformats.org/officeDocument/2006/relationships/tags" Target="../tags/tag632.xml"/><Relationship Id="rId50" Type="http://schemas.openxmlformats.org/officeDocument/2006/relationships/tags" Target="../tags/tag613.xml"/><Relationship Id="rId51" Type="http://schemas.openxmlformats.org/officeDocument/2006/relationships/tags" Target="../tags/tag614.xml"/><Relationship Id="rId52" Type="http://schemas.openxmlformats.org/officeDocument/2006/relationships/tags" Target="../tags/tag615.xml"/><Relationship Id="rId53" Type="http://schemas.openxmlformats.org/officeDocument/2006/relationships/tags" Target="../tags/tag616.xml"/><Relationship Id="rId54" Type="http://schemas.openxmlformats.org/officeDocument/2006/relationships/tags" Target="../tags/tag617.xml"/><Relationship Id="rId55" Type="http://schemas.openxmlformats.org/officeDocument/2006/relationships/tags" Target="../tags/tag618.xml"/><Relationship Id="rId56" Type="http://schemas.openxmlformats.org/officeDocument/2006/relationships/tags" Target="../tags/tag619.xml"/><Relationship Id="rId57" Type="http://schemas.openxmlformats.org/officeDocument/2006/relationships/tags" Target="../tags/tag620.xml"/><Relationship Id="rId58" Type="http://schemas.openxmlformats.org/officeDocument/2006/relationships/tags" Target="../tags/tag621.xml"/><Relationship Id="rId59" Type="http://schemas.openxmlformats.org/officeDocument/2006/relationships/tags" Target="../tags/tag622.xml"/><Relationship Id="rId40" Type="http://schemas.openxmlformats.org/officeDocument/2006/relationships/tags" Target="../tags/tag603.xml"/><Relationship Id="rId41" Type="http://schemas.openxmlformats.org/officeDocument/2006/relationships/tags" Target="../tags/tag604.xml"/><Relationship Id="rId42" Type="http://schemas.openxmlformats.org/officeDocument/2006/relationships/tags" Target="../tags/tag605.xml"/><Relationship Id="rId43" Type="http://schemas.openxmlformats.org/officeDocument/2006/relationships/tags" Target="../tags/tag606.xml"/><Relationship Id="rId44" Type="http://schemas.openxmlformats.org/officeDocument/2006/relationships/tags" Target="../tags/tag607.xml"/><Relationship Id="rId45" Type="http://schemas.openxmlformats.org/officeDocument/2006/relationships/tags" Target="../tags/tag608.xml"/><Relationship Id="rId46" Type="http://schemas.openxmlformats.org/officeDocument/2006/relationships/tags" Target="../tags/tag609.xml"/><Relationship Id="rId47" Type="http://schemas.openxmlformats.org/officeDocument/2006/relationships/tags" Target="../tags/tag610.xml"/><Relationship Id="rId48" Type="http://schemas.openxmlformats.org/officeDocument/2006/relationships/tags" Target="../tags/tag611.xml"/><Relationship Id="rId49" Type="http://schemas.openxmlformats.org/officeDocument/2006/relationships/tags" Target="../tags/tag612.xml"/><Relationship Id="rId1" Type="http://schemas.openxmlformats.org/officeDocument/2006/relationships/tags" Target="../tags/tag564.xml"/><Relationship Id="rId2" Type="http://schemas.openxmlformats.org/officeDocument/2006/relationships/tags" Target="../tags/tag565.xml"/><Relationship Id="rId3" Type="http://schemas.openxmlformats.org/officeDocument/2006/relationships/tags" Target="../tags/tag566.xml"/><Relationship Id="rId4" Type="http://schemas.openxmlformats.org/officeDocument/2006/relationships/tags" Target="../tags/tag567.xml"/><Relationship Id="rId5" Type="http://schemas.openxmlformats.org/officeDocument/2006/relationships/tags" Target="../tags/tag568.xml"/><Relationship Id="rId6" Type="http://schemas.openxmlformats.org/officeDocument/2006/relationships/tags" Target="../tags/tag569.xml"/><Relationship Id="rId7" Type="http://schemas.openxmlformats.org/officeDocument/2006/relationships/tags" Target="../tags/tag570.xml"/><Relationship Id="rId8" Type="http://schemas.openxmlformats.org/officeDocument/2006/relationships/tags" Target="../tags/tag571.xml"/><Relationship Id="rId9" Type="http://schemas.openxmlformats.org/officeDocument/2006/relationships/tags" Target="../tags/tag572.xml"/><Relationship Id="rId30" Type="http://schemas.openxmlformats.org/officeDocument/2006/relationships/tags" Target="../tags/tag593.xml"/><Relationship Id="rId31" Type="http://schemas.openxmlformats.org/officeDocument/2006/relationships/tags" Target="../tags/tag594.xml"/><Relationship Id="rId32" Type="http://schemas.openxmlformats.org/officeDocument/2006/relationships/tags" Target="../tags/tag595.xml"/><Relationship Id="rId33" Type="http://schemas.openxmlformats.org/officeDocument/2006/relationships/tags" Target="../tags/tag596.xml"/><Relationship Id="rId34" Type="http://schemas.openxmlformats.org/officeDocument/2006/relationships/tags" Target="../tags/tag597.xml"/><Relationship Id="rId35" Type="http://schemas.openxmlformats.org/officeDocument/2006/relationships/tags" Target="../tags/tag598.xml"/><Relationship Id="rId36" Type="http://schemas.openxmlformats.org/officeDocument/2006/relationships/tags" Target="../tags/tag599.xml"/><Relationship Id="rId37" Type="http://schemas.openxmlformats.org/officeDocument/2006/relationships/tags" Target="../tags/tag600.xml"/><Relationship Id="rId38" Type="http://schemas.openxmlformats.org/officeDocument/2006/relationships/tags" Target="../tags/tag601.xml"/><Relationship Id="rId39" Type="http://schemas.openxmlformats.org/officeDocument/2006/relationships/tags" Target="../tags/tag602.xml"/><Relationship Id="rId80" Type="http://schemas.openxmlformats.org/officeDocument/2006/relationships/tags" Target="../tags/tag643.xml"/><Relationship Id="rId81" Type="http://schemas.openxmlformats.org/officeDocument/2006/relationships/slideLayout" Target="../slideLayouts/slideLayout7.xml"/><Relationship Id="rId82" Type="http://schemas.openxmlformats.org/officeDocument/2006/relationships/notesSlide" Target="../notesSlides/notesSlide26.xml"/><Relationship Id="rId70" Type="http://schemas.openxmlformats.org/officeDocument/2006/relationships/tags" Target="../tags/tag633.xml"/><Relationship Id="rId71" Type="http://schemas.openxmlformats.org/officeDocument/2006/relationships/tags" Target="../tags/tag634.xml"/><Relationship Id="rId72" Type="http://schemas.openxmlformats.org/officeDocument/2006/relationships/tags" Target="../tags/tag635.xml"/><Relationship Id="rId20" Type="http://schemas.openxmlformats.org/officeDocument/2006/relationships/tags" Target="../tags/tag583.xml"/><Relationship Id="rId21" Type="http://schemas.openxmlformats.org/officeDocument/2006/relationships/tags" Target="../tags/tag584.xml"/><Relationship Id="rId22" Type="http://schemas.openxmlformats.org/officeDocument/2006/relationships/tags" Target="../tags/tag585.xml"/><Relationship Id="rId23" Type="http://schemas.openxmlformats.org/officeDocument/2006/relationships/tags" Target="../tags/tag586.xml"/><Relationship Id="rId24" Type="http://schemas.openxmlformats.org/officeDocument/2006/relationships/tags" Target="../tags/tag587.xml"/><Relationship Id="rId25" Type="http://schemas.openxmlformats.org/officeDocument/2006/relationships/tags" Target="../tags/tag588.xml"/><Relationship Id="rId26" Type="http://schemas.openxmlformats.org/officeDocument/2006/relationships/tags" Target="../tags/tag589.xml"/><Relationship Id="rId27" Type="http://schemas.openxmlformats.org/officeDocument/2006/relationships/tags" Target="../tags/tag590.xml"/><Relationship Id="rId28" Type="http://schemas.openxmlformats.org/officeDocument/2006/relationships/tags" Target="../tags/tag591.xml"/><Relationship Id="rId29" Type="http://schemas.openxmlformats.org/officeDocument/2006/relationships/tags" Target="../tags/tag592.xml"/><Relationship Id="rId73" Type="http://schemas.openxmlformats.org/officeDocument/2006/relationships/tags" Target="../tags/tag636.xml"/><Relationship Id="rId74" Type="http://schemas.openxmlformats.org/officeDocument/2006/relationships/tags" Target="../tags/tag637.xml"/><Relationship Id="rId75" Type="http://schemas.openxmlformats.org/officeDocument/2006/relationships/tags" Target="../tags/tag638.xml"/><Relationship Id="rId76" Type="http://schemas.openxmlformats.org/officeDocument/2006/relationships/tags" Target="../tags/tag639.xml"/><Relationship Id="rId77" Type="http://schemas.openxmlformats.org/officeDocument/2006/relationships/tags" Target="../tags/tag640.xml"/><Relationship Id="rId78" Type="http://schemas.openxmlformats.org/officeDocument/2006/relationships/tags" Target="../tags/tag641.xml"/><Relationship Id="rId79" Type="http://schemas.openxmlformats.org/officeDocument/2006/relationships/tags" Target="../tags/tag642.xml"/><Relationship Id="rId60" Type="http://schemas.openxmlformats.org/officeDocument/2006/relationships/tags" Target="../tags/tag623.xml"/><Relationship Id="rId61" Type="http://schemas.openxmlformats.org/officeDocument/2006/relationships/tags" Target="../tags/tag624.xml"/><Relationship Id="rId62" Type="http://schemas.openxmlformats.org/officeDocument/2006/relationships/tags" Target="../tags/tag625.xml"/><Relationship Id="rId10" Type="http://schemas.openxmlformats.org/officeDocument/2006/relationships/tags" Target="../tags/tag573.xml"/><Relationship Id="rId11" Type="http://schemas.openxmlformats.org/officeDocument/2006/relationships/tags" Target="../tags/tag574.xml"/><Relationship Id="rId12" Type="http://schemas.openxmlformats.org/officeDocument/2006/relationships/tags" Target="../tags/tag575.xml"/></Relationships>
</file>

<file path=ppt/slides/_rels/slide32.xml.rels><?xml version="1.0" encoding="UTF-8" standalone="yes"?>
<Relationships xmlns="http://schemas.openxmlformats.org/package/2006/relationships"><Relationship Id="rId3" Type="http://schemas.openxmlformats.org/officeDocument/2006/relationships/tags" Target="../tags/tag646.xml"/><Relationship Id="rId4" Type="http://schemas.openxmlformats.org/officeDocument/2006/relationships/slideLayout" Target="../slideLayouts/slideLayout3.xml"/><Relationship Id="rId5" Type="http://schemas.openxmlformats.org/officeDocument/2006/relationships/notesSlide" Target="../notesSlides/notesSlide27.xml"/><Relationship Id="rId6" Type="http://schemas.openxmlformats.org/officeDocument/2006/relationships/image" Target="../media/image16.emf"/><Relationship Id="rId1" Type="http://schemas.openxmlformats.org/officeDocument/2006/relationships/tags" Target="../tags/tag644.xml"/><Relationship Id="rId2" Type="http://schemas.openxmlformats.org/officeDocument/2006/relationships/tags" Target="../tags/tag645.xml"/></Relationships>
</file>

<file path=ppt/slides/_rels/slide33.xml.rels><?xml version="1.0" encoding="UTF-8" standalone="yes"?>
<Relationships xmlns="http://schemas.openxmlformats.org/package/2006/relationships"><Relationship Id="rId3" Type="http://schemas.openxmlformats.org/officeDocument/2006/relationships/tags" Target="../tags/tag649.xml"/><Relationship Id="rId4" Type="http://schemas.openxmlformats.org/officeDocument/2006/relationships/slideLayout" Target="../slideLayouts/slideLayout3.xml"/><Relationship Id="rId5" Type="http://schemas.openxmlformats.org/officeDocument/2006/relationships/notesSlide" Target="../notesSlides/notesSlide28.xml"/><Relationship Id="rId6" Type="http://schemas.openxmlformats.org/officeDocument/2006/relationships/image" Target="../media/image17.emf"/><Relationship Id="rId1" Type="http://schemas.openxmlformats.org/officeDocument/2006/relationships/tags" Target="../tags/tag647.xml"/><Relationship Id="rId2" Type="http://schemas.openxmlformats.org/officeDocument/2006/relationships/tags" Target="../tags/tag648.xml"/></Relationships>
</file>

<file path=ppt/slides/_rels/slide34.xml.rels><?xml version="1.0" encoding="UTF-8" standalone="yes"?>
<Relationships xmlns="http://schemas.openxmlformats.org/package/2006/relationships"><Relationship Id="rId3" Type="http://schemas.openxmlformats.org/officeDocument/2006/relationships/tags" Target="../tags/tag652.xml"/><Relationship Id="rId4" Type="http://schemas.openxmlformats.org/officeDocument/2006/relationships/slideLayout" Target="../slideLayouts/slideLayout3.xml"/><Relationship Id="rId5" Type="http://schemas.openxmlformats.org/officeDocument/2006/relationships/notesSlide" Target="../notesSlides/notesSlide29.xml"/><Relationship Id="rId6" Type="http://schemas.openxmlformats.org/officeDocument/2006/relationships/image" Target="../media/image18.emf"/><Relationship Id="rId1" Type="http://schemas.openxmlformats.org/officeDocument/2006/relationships/tags" Target="../tags/tag650.xml"/><Relationship Id="rId2" Type="http://schemas.openxmlformats.org/officeDocument/2006/relationships/tags" Target="../tags/tag651.xml"/></Relationships>
</file>

<file path=ppt/slides/_rels/slide35.xml.rels><?xml version="1.0" encoding="UTF-8" standalone="yes"?>
<Relationships xmlns="http://schemas.openxmlformats.org/package/2006/relationships"><Relationship Id="rId3" Type="http://schemas.openxmlformats.org/officeDocument/2006/relationships/tags" Target="../tags/tag655.xml"/><Relationship Id="rId4" Type="http://schemas.openxmlformats.org/officeDocument/2006/relationships/tags" Target="../tags/tag656.xml"/><Relationship Id="rId5" Type="http://schemas.openxmlformats.org/officeDocument/2006/relationships/tags" Target="../tags/tag657.xml"/><Relationship Id="rId6" Type="http://schemas.openxmlformats.org/officeDocument/2006/relationships/tags" Target="../tags/tag658.xml"/><Relationship Id="rId7" Type="http://schemas.openxmlformats.org/officeDocument/2006/relationships/tags" Target="../tags/tag659.xml"/><Relationship Id="rId8" Type="http://schemas.openxmlformats.org/officeDocument/2006/relationships/tags" Target="../tags/tag660.xml"/><Relationship Id="rId9" Type="http://schemas.openxmlformats.org/officeDocument/2006/relationships/slideLayout" Target="../slideLayouts/slideLayout7.xml"/><Relationship Id="rId10" Type="http://schemas.openxmlformats.org/officeDocument/2006/relationships/notesSlide" Target="../notesSlides/notesSlide30.xml"/><Relationship Id="rId11" Type="http://schemas.openxmlformats.org/officeDocument/2006/relationships/image" Target="../media/image19.emf"/><Relationship Id="rId1" Type="http://schemas.openxmlformats.org/officeDocument/2006/relationships/tags" Target="../tags/tag653.xml"/><Relationship Id="rId2" Type="http://schemas.openxmlformats.org/officeDocument/2006/relationships/tags" Target="../tags/tag654.xml"/></Relationships>
</file>

<file path=ppt/slides/_rels/slide36.xml.rels><?xml version="1.0" encoding="UTF-8" standalone="yes"?>
<Relationships xmlns="http://schemas.openxmlformats.org/package/2006/relationships"><Relationship Id="rId3" Type="http://schemas.openxmlformats.org/officeDocument/2006/relationships/tags" Target="../tags/tag663.xml"/><Relationship Id="rId4" Type="http://schemas.openxmlformats.org/officeDocument/2006/relationships/tags" Target="../tags/tag664.xml"/><Relationship Id="rId5" Type="http://schemas.openxmlformats.org/officeDocument/2006/relationships/tags" Target="../tags/tag665.xml"/><Relationship Id="rId6" Type="http://schemas.openxmlformats.org/officeDocument/2006/relationships/slideLayout" Target="../slideLayouts/slideLayout3.xml"/><Relationship Id="rId7" Type="http://schemas.openxmlformats.org/officeDocument/2006/relationships/notesSlide" Target="../notesSlides/notesSlide31.xml"/><Relationship Id="rId8" Type="http://schemas.openxmlformats.org/officeDocument/2006/relationships/image" Target="../media/image20.emf"/><Relationship Id="rId1" Type="http://schemas.openxmlformats.org/officeDocument/2006/relationships/tags" Target="../tags/tag661.xml"/><Relationship Id="rId2" Type="http://schemas.openxmlformats.org/officeDocument/2006/relationships/tags" Target="../tags/tag662.xml"/></Relationships>
</file>

<file path=ppt/slides/_rels/slide37.xml.rels><?xml version="1.0" encoding="UTF-8" standalone="yes"?>
<Relationships xmlns="http://schemas.openxmlformats.org/package/2006/relationships"><Relationship Id="rId101" Type="http://schemas.openxmlformats.org/officeDocument/2006/relationships/tags" Target="../tags/tag766.xml"/><Relationship Id="rId102" Type="http://schemas.openxmlformats.org/officeDocument/2006/relationships/tags" Target="../tags/tag767.xml"/><Relationship Id="rId103" Type="http://schemas.openxmlformats.org/officeDocument/2006/relationships/tags" Target="../tags/tag768.xml"/><Relationship Id="rId104" Type="http://schemas.openxmlformats.org/officeDocument/2006/relationships/tags" Target="../tags/tag769.xml"/><Relationship Id="rId105" Type="http://schemas.openxmlformats.org/officeDocument/2006/relationships/slideLayout" Target="../slideLayouts/slideLayout7.xml"/><Relationship Id="rId106" Type="http://schemas.openxmlformats.org/officeDocument/2006/relationships/notesSlide" Target="../notesSlides/notesSlide32.xml"/><Relationship Id="rId107" Type="http://schemas.openxmlformats.org/officeDocument/2006/relationships/image" Target="../media/image21.emf"/><Relationship Id="rId1" Type="http://schemas.openxmlformats.org/officeDocument/2006/relationships/tags" Target="../tags/tag666.xml"/><Relationship Id="rId2" Type="http://schemas.openxmlformats.org/officeDocument/2006/relationships/tags" Target="../tags/tag667.xml"/><Relationship Id="rId3" Type="http://schemas.openxmlformats.org/officeDocument/2006/relationships/tags" Target="../tags/tag668.xml"/><Relationship Id="rId4" Type="http://schemas.openxmlformats.org/officeDocument/2006/relationships/tags" Target="../tags/tag669.xml"/><Relationship Id="rId5" Type="http://schemas.openxmlformats.org/officeDocument/2006/relationships/tags" Target="../tags/tag670.xml"/><Relationship Id="rId6" Type="http://schemas.openxmlformats.org/officeDocument/2006/relationships/tags" Target="../tags/tag671.xml"/><Relationship Id="rId7" Type="http://schemas.openxmlformats.org/officeDocument/2006/relationships/tags" Target="../tags/tag672.xml"/><Relationship Id="rId8" Type="http://schemas.openxmlformats.org/officeDocument/2006/relationships/tags" Target="../tags/tag673.xml"/><Relationship Id="rId9" Type="http://schemas.openxmlformats.org/officeDocument/2006/relationships/tags" Target="../tags/tag674.xml"/><Relationship Id="rId10" Type="http://schemas.openxmlformats.org/officeDocument/2006/relationships/tags" Target="../tags/tag675.xml"/><Relationship Id="rId11" Type="http://schemas.openxmlformats.org/officeDocument/2006/relationships/tags" Target="../tags/tag676.xml"/><Relationship Id="rId12" Type="http://schemas.openxmlformats.org/officeDocument/2006/relationships/tags" Target="../tags/tag677.xml"/><Relationship Id="rId13" Type="http://schemas.openxmlformats.org/officeDocument/2006/relationships/tags" Target="../tags/tag678.xml"/><Relationship Id="rId14" Type="http://schemas.openxmlformats.org/officeDocument/2006/relationships/tags" Target="../tags/tag679.xml"/><Relationship Id="rId15" Type="http://schemas.openxmlformats.org/officeDocument/2006/relationships/tags" Target="../tags/tag680.xml"/><Relationship Id="rId16" Type="http://schemas.openxmlformats.org/officeDocument/2006/relationships/tags" Target="../tags/tag681.xml"/><Relationship Id="rId17" Type="http://schemas.openxmlformats.org/officeDocument/2006/relationships/tags" Target="../tags/tag682.xml"/><Relationship Id="rId18" Type="http://schemas.openxmlformats.org/officeDocument/2006/relationships/tags" Target="../tags/tag683.xml"/><Relationship Id="rId19" Type="http://schemas.openxmlformats.org/officeDocument/2006/relationships/tags" Target="../tags/tag684.xml"/><Relationship Id="rId30" Type="http://schemas.openxmlformats.org/officeDocument/2006/relationships/tags" Target="../tags/tag695.xml"/><Relationship Id="rId31" Type="http://schemas.openxmlformats.org/officeDocument/2006/relationships/tags" Target="../tags/tag696.xml"/><Relationship Id="rId32" Type="http://schemas.openxmlformats.org/officeDocument/2006/relationships/tags" Target="../tags/tag697.xml"/><Relationship Id="rId33" Type="http://schemas.openxmlformats.org/officeDocument/2006/relationships/tags" Target="../tags/tag698.xml"/><Relationship Id="rId34" Type="http://schemas.openxmlformats.org/officeDocument/2006/relationships/tags" Target="../tags/tag699.xml"/><Relationship Id="rId35" Type="http://schemas.openxmlformats.org/officeDocument/2006/relationships/tags" Target="../tags/tag700.xml"/><Relationship Id="rId36" Type="http://schemas.openxmlformats.org/officeDocument/2006/relationships/tags" Target="../tags/tag701.xml"/><Relationship Id="rId37" Type="http://schemas.openxmlformats.org/officeDocument/2006/relationships/tags" Target="../tags/tag702.xml"/><Relationship Id="rId38" Type="http://schemas.openxmlformats.org/officeDocument/2006/relationships/tags" Target="../tags/tag703.xml"/><Relationship Id="rId39" Type="http://schemas.openxmlformats.org/officeDocument/2006/relationships/tags" Target="../tags/tag704.xml"/><Relationship Id="rId50" Type="http://schemas.openxmlformats.org/officeDocument/2006/relationships/tags" Target="../tags/tag715.xml"/><Relationship Id="rId51" Type="http://schemas.openxmlformats.org/officeDocument/2006/relationships/tags" Target="../tags/tag716.xml"/><Relationship Id="rId52" Type="http://schemas.openxmlformats.org/officeDocument/2006/relationships/tags" Target="../tags/tag717.xml"/><Relationship Id="rId53" Type="http://schemas.openxmlformats.org/officeDocument/2006/relationships/tags" Target="../tags/tag718.xml"/><Relationship Id="rId54" Type="http://schemas.openxmlformats.org/officeDocument/2006/relationships/tags" Target="../tags/tag719.xml"/><Relationship Id="rId55" Type="http://schemas.openxmlformats.org/officeDocument/2006/relationships/tags" Target="../tags/tag720.xml"/><Relationship Id="rId56" Type="http://schemas.openxmlformats.org/officeDocument/2006/relationships/tags" Target="../tags/tag721.xml"/><Relationship Id="rId57" Type="http://schemas.openxmlformats.org/officeDocument/2006/relationships/tags" Target="../tags/tag722.xml"/><Relationship Id="rId58" Type="http://schemas.openxmlformats.org/officeDocument/2006/relationships/tags" Target="../tags/tag723.xml"/><Relationship Id="rId59" Type="http://schemas.openxmlformats.org/officeDocument/2006/relationships/tags" Target="../tags/tag724.xml"/><Relationship Id="rId70" Type="http://schemas.openxmlformats.org/officeDocument/2006/relationships/tags" Target="../tags/tag735.xml"/><Relationship Id="rId71" Type="http://schemas.openxmlformats.org/officeDocument/2006/relationships/tags" Target="../tags/tag736.xml"/><Relationship Id="rId72" Type="http://schemas.openxmlformats.org/officeDocument/2006/relationships/tags" Target="../tags/tag737.xml"/><Relationship Id="rId73" Type="http://schemas.openxmlformats.org/officeDocument/2006/relationships/tags" Target="../tags/tag738.xml"/><Relationship Id="rId74" Type="http://schemas.openxmlformats.org/officeDocument/2006/relationships/tags" Target="../tags/tag739.xml"/><Relationship Id="rId75" Type="http://schemas.openxmlformats.org/officeDocument/2006/relationships/tags" Target="../tags/tag740.xml"/><Relationship Id="rId76" Type="http://schemas.openxmlformats.org/officeDocument/2006/relationships/tags" Target="../tags/tag741.xml"/><Relationship Id="rId77" Type="http://schemas.openxmlformats.org/officeDocument/2006/relationships/tags" Target="../tags/tag742.xml"/><Relationship Id="rId78" Type="http://schemas.openxmlformats.org/officeDocument/2006/relationships/tags" Target="../tags/tag743.xml"/><Relationship Id="rId79" Type="http://schemas.openxmlformats.org/officeDocument/2006/relationships/tags" Target="../tags/tag744.xml"/><Relationship Id="rId90" Type="http://schemas.openxmlformats.org/officeDocument/2006/relationships/tags" Target="../tags/tag755.xml"/><Relationship Id="rId91" Type="http://schemas.openxmlformats.org/officeDocument/2006/relationships/tags" Target="../tags/tag756.xml"/><Relationship Id="rId92" Type="http://schemas.openxmlformats.org/officeDocument/2006/relationships/tags" Target="../tags/tag757.xml"/><Relationship Id="rId93" Type="http://schemas.openxmlformats.org/officeDocument/2006/relationships/tags" Target="../tags/tag758.xml"/><Relationship Id="rId94" Type="http://schemas.openxmlformats.org/officeDocument/2006/relationships/tags" Target="../tags/tag759.xml"/><Relationship Id="rId95" Type="http://schemas.openxmlformats.org/officeDocument/2006/relationships/tags" Target="../tags/tag760.xml"/><Relationship Id="rId96" Type="http://schemas.openxmlformats.org/officeDocument/2006/relationships/tags" Target="../tags/tag761.xml"/><Relationship Id="rId97" Type="http://schemas.openxmlformats.org/officeDocument/2006/relationships/tags" Target="../tags/tag762.xml"/><Relationship Id="rId98" Type="http://schemas.openxmlformats.org/officeDocument/2006/relationships/tags" Target="../tags/tag763.xml"/><Relationship Id="rId99" Type="http://schemas.openxmlformats.org/officeDocument/2006/relationships/tags" Target="../tags/tag764.xml"/><Relationship Id="rId20" Type="http://schemas.openxmlformats.org/officeDocument/2006/relationships/tags" Target="../tags/tag685.xml"/><Relationship Id="rId21" Type="http://schemas.openxmlformats.org/officeDocument/2006/relationships/tags" Target="../tags/tag686.xml"/><Relationship Id="rId22" Type="http://schemas.openxmlformats.org/officeDocument/2006/relationships/tags" Target="../tags/tag687.xml"/><Relationship Id="rId23" Type="http://schemas.openxmlformats.org/officeDocument/2006/relationships/tags" Target="../tags/tag688.xml"/><Relationship Id="rId24" Type="http://schemas.openxmlformats.org/officeDocument/2006/relationships/tags" Target="../tags/tag689.xml"/><Relationship Id="rId25" Type="http://schemas.openxmlformats.org/officeDocument/2006/relationships/tags" Target="../tags/tag690.xml"/><Relationship Id="rId26" Type="http://schemas.openxmlformats.org/officeDocument/2006/relationships/tags" Target="../tags/tag691.xml"/><Relationship Id="rId27" Type="http://schemas.openxmlformats.org/officeDocument/2006/relationships/tags" Target="../tags/tag692.xml"/><Relationship Id="rId28" Type="http://schemas.openxmlformats.org/officeDocument/2006/relationships/tags" Target="../tags/tag693.xml"/><Relationship Id="rId29" Type="http://schemas.openxmlformats.org/officeDocument/2006/relationships/tags" Target="../tags/tag694.xml"/><Relationship Id="rId40" Type="http://schemas.openxmlformats.org/officeDocument/2006/relationships/tags" Target="../tags/tag705.xml"/><Relationship Id="rId41" Type="http://schemas.openxmlformats.org/officeDocument/2006/relationships/tags" Target="../tags/tag706.xml"/><Relationship Id="rId42" Type="http://schemas.openxmlformats.org/officeDocument/2006/relationships/tags" Target="../tags/tag707.xml"/><Relationship Id="rId43" Type="http://schemas.openxmlformats.org/officeDocument/2006/relationships/tags" Target="../tags/tag708.xml"/><Relationship Id="rId44" Type="http://schemas.openxmlformats.org/officeDocument/2006/relationships/tags" Target="../tags/tag709.xml"/><Relationship Id="rId45" Type="http://schemas.openxmlformats.org/officeDocument/2006/relationships/tags" Target="../tags/tag710.xml"/><Relationship Id="rId46" Type="http://schemas.openxmlformats.org/officeDocument/2006/relationships/tags" Target="../tags/tag711.xml"/><Relationship Id="rId47" Type="http://schemas.openxmlformats.org/officeDocument/2006/relationships/tags" Target="../tags/tag712.xml"/><Relationship Id="rId48" Type="http://schemas.openxmlformats.org/officeDocument/2006/relationships/tags" Target="../tags/tag713.xml"/><Relationship Id="rId49" Type="http://schemas.openxmlformats.org/officeDocument/2006/relationships/tags" Target="../tags/tag714.xml"/><Relationship Id="rId60" Type="http://schemas.openxmlformats.org/officeDocument/2006/relationships/tags" Target="../tags/tag725.xml"/><Relationship Id="rId61" Type="http://schemas.openxmlformats.org/officeDocument/2006/relationships/tags" Target="../tags/tag726.xml"/><Relationship Id="rId62" Type="http://schemas.openxmlformats.org/officeDocument/2006/relationships/tags" Target="../tags/tag727.xml"/><Relationship Id="rId63" Type="http://schemas.openxmlformats.org/officeDocument/2006/relationships/tags" Target="../tags/tag728.xml"/><Relationship Id="rId64" Type="http://schemas.openxmlformats.org/officeDocument/2006/relationships/tags" Target="../tags/tag729.xml"/><Relationship Id="rId65" Type="http://schemas.openxmlformats.org/officeDocument/2006/relationships/tags" Target="../tags/tag730.xml"/><Relationship Id="rId66" Type="http://schemas.openxmlformats.org/officeDocument/2006/relationships/tags" Target="../tags/tag731.xml"/><Relationship Id="rId67" Type="http://schemas.openxmlformats.org/officeDocument/2006/relationships/tags" Target="../tags/tag732.xml"/><Relationship Id="rId68" Type="http://schemas.openxmlformats.org/officeDocument/2006/relationships/tags" Target="../tags/tag733.xml"/><Relationship Id="rId69" Type="http://schemas.openxmlformats.org/officeDocument/2006/relationships/tags" Target="../tags/tag734.xml"/><Relationship Id="rId100" Type="http://schemas.openxmlformats.org/officeDocument/2006/relationships/tags" Target="../tags/tag765.xml"/><Relationship Id="rId80" Type="http://schemas.openxmlformats.org/officeDocument/2006/relationships/tags" Target="../tags/tag745.xml"/><Relationship Id="rId81" Type="http://schemas.openxmlformats.org/officeDocument/2006/relationships/tags" Target="../tags/tag746.xml"/><Relationship Id="rId82" Type="http://schemas.openxmlformats.org/officeDocument/2006/relationships/tags" Target="../tags/tag747.xml"/><Relationship Id="rId83" Type="http://schemas.openxmlformats.org/officeDocument/2006/relationships/tags" Target="../tags/tag748.xml"/><Relationship Id="rId84" Type="http://schemas.openxmlformats.org/officeDocument/2006/relationships/tags" Target="../tags/tag749.xml"/><Relationship Id="rId85" Type="http://schemas.openxmlformats.org/officeDocument/2006/relationships/tags" Target="../tags/tag750.xml"/><Relationship Id="rId86" Type="http://schemas.openxmlformats.org/officeDocument/2006/relationships/tags" Target="../tags/tag751.xml"/><Relationship Id="rId87" Type="http://schemas.openxmlformats.org/officeDocument/2006/relationships/tags" Target="../tags/tag752.xml"/><Relationship Id="rId88" Type="http://schemas.openxmlformats.org/officeDocument/2006/relationships/tags" Target="../tags/tag753.xml"/><Relationship Id="rId89" Type="http://schemas.openxmlformats.org/officeDocument/2006/relationships/tags" Target="../tags/tag754.xml"/></Relationships>
</file>

<file path=ppt/slides/_rels/slide38.xml.rels><?xml version="1.0" encoding="UTF-8" standalone="yes"?>
<Relationships xmlns="http://schemas.openxmlformats.org/package/2006/relationships"><Relationship Id="rId101" Type="http://schemas.openxmlformats.org/officeDocument/2006/relationships/tags" Target="../tags/tag870.xml"/><Relationship Id="rId102" Type="http://schemas.openxmlformats.org/officeDocument/2006/relationships/tags" Target="../tags/tag871.xml"/><Relationship Id="rId103" Type="http://schemas.openxmlformats.org/officeDocument/2006/relationships/tags" Target="../tags/tag872.xml"/><Relationship Id="rId104" Type="http://schemas.openxmlformats.org/officeDocument/2006/relationships/tags" Target="../tags/tag873.xml"/><Relationship Id="rId105" Type="http://schemas.openxmlformats.org/officeDocument/2006/relationships/slideLayout" Target="../slideLayouts/slideLayout7.xml"/><Relationship Id="rId106" Type="http://schemas.openxmlformats.org/officeDocument/2006/relationships/notesSlide" Target="../notesSlides/notesSlide33.xml"/><Relationship Id="rId107" Type="http://schemas.openxmlformats.org/officeDocument/2006/relationships/image" Target="../media/image22.emf"/><Relationship Id="rId1" Type="http://schemas.openxmlformats.org/officeDocument/2006/relationships/tags" Target="../tags/tag770.xml"/><Relationship Id="rId2" Type="http://schemas.openxmlformats.org/officeDocument/2006/relationships/tags" Target="../tags/tag771.xml"/><Relationship Id="rId3" Type="http://schemas.openxmlformats.org/officeDocument/2006/relationships/tags" Target="../tags/tag772.xml"/><Relationship Id="rId4" Type="http://schemas.openxmlformats.org/officeDocument/2006/relationships/tags" Target="../tags/tag773.xml"/><Relationship Id="rId5" Type="http://schemas.openxmlformats.org/officeDocument/2006/relationships/tags" Target="../tags/tag774.xml"/><Relationship Id="rId6" Type="http://schemas.openxmlformats.org/officeDocument/2006/relationships/tags" Target="../tags/tag775.xml"/><Relationship Id="rId7" Type="http://schemas.openxmlformats.org/officeDocument/2006/relationships/tags" Target="../tags/tag776.xml"/><Relationship Id="rId8" Type="http://schemas.openxmlformats.org/officeDocument/2006/relationships/tags" Target="../tags/tag777.xml"/><Relationship Id="rId9" Type="http://schemas.openxmlformats.org/officeDocument/2006/relationships/tags" Target="../tags/tag778.xml"/><Relationship Id="rId10" Type="http://schemas.openxmlformats.org/officeDocument/2006/relationships/tags" Target="../tags/tag779.xml"/><Relationship Id="rId11" Type="http://schemas.openxmlformats.org/officeDocument/2006/relationships/tags" Target="../tags/tag780.xml"/><Relationship Id="rId12" Type="http://schemas.openxmlformats.org/officeDocument/2006/relationships/tags" Target="../tags/tag781.xml"/><Relationship Id="rId13" Type="http://schemas.openxmlformats.org/officeDocument/2006/relationships/tags" Target="../tags/tag782.xml"/><Relationship Id="rId14" Type="http://schemas.openxmlformats.org/officeDocument/2006/relationships/tags" Target="../tags/tag783.xml"/><Relationship Id="rId15" Type="http://schemas.openxmlformats.org/officeDocument/2006/relationships/tags" Target="../tags/tag784.xml"/><Relationship Id="rId16" Type="http://schemas.openxmlformats.org/officeDocument/2006/relationships/tags" Target="../tags/tag785.xml"/><Relationship Id="rId17" Type="http://schemas.openxmlformats.org/officeDocument/2006/relationships/tags" Target="../tags/tag786.xml"/><Relationship Id="rId18" Type="http://schemas.openxmlformats.org/officeDocument/2006/relationships/tags" Target="../tags/tag787.xml"/><Relationship Id="rId19" Type="http://schemas.openxmlformats.org/officeDocument/2006/relationships/tags" Target="../tags/tag788.xml"/><Relationship Id="rId30" Type="http://schemas.openxmlformats.org/officeDocument/2006/relationships/tags" Target="../tags/tag799.xml"/><Relationship Id="rId31" Type="http://schemas.openxmlformats.org/officeDocument/2006/relationships/tags" Target="../tags/tag800.xml"/><Relationship Id="rId32" Type="http://schemas.openxmlformats.org/officeDocument/2006/relationships/tags" Target="../tags/tag801.xml"/><Relationship Id="rId33" Type="http://schemas.openxmlformats.org/officeDocument/2006/relationships/tags" Target="../tags/tag802.xml"/><Relationship Id="rId34" Type="http://schemas.openxmlformats.org/officeDocument/2006/relationships/tags" Target="../tags/tag803.xml"/><Relationship Id="rId35" Type="http://schemas.openxmlformats.org/officeDocument/2006/relationships/tags" Target="../tags/tag804.xml"/><Relationship Id="rId36" Type="http://schemas.openxmlformats.org/officeDocument/2006/relationships/tags" Target="../tags/tag805.xml"/><Relationship Id="rId37" Type="http://schemas.openxmlformats.org/officeDocument/2006/relationships/tags" Target="../tags/tag806.xml"/><Relationship Id="rId38" Type="http://schemas.openxmlformats.org/officeDocument/2006/relationships/tags" Target="../tags/tag807.xml"/><Relationship Id="rId39" Type="http://schemas.openxmlformats.org/officeDocument/2006/relationships/tags" Target="../tags/tag808.xml"/><Relationship Id="rId50" Type="http://schemas.openxmlformats.org/officeDocument/2006/relationships/tags" Target="../tags/tag819.xml"/><Relationship Id="rId51" Type="http://schemas.openxmlformats.org/officeDocument/2006/relationships/tags" Target="../tags/tag820.xml"/><Relationship Id="rId52" Type="http://schemas.openxmlformats.org/officeDocument/2006/relationships/tags" Target="../tags/tag821.xml"/><Relationship Id="rId53" Type="http://schemas.openxmlformats.org/officeDocument/2006/relationships/tags" Target="../tags/tag822.xml"/><Relationship Id="rId54" Type="http://schemas.openxmlformats.org/officeDocument/2006/relationships/tags" Target="../tags/tag823.xml"/><Relationship Id="rId55" Type="http://schemas.openxmlformats.org/officeDocument/2006/relationships/tags" Target="../tags/tag824.xml"/><Relationship Id="rId56" Type="http://schemas.openxmlformats.org/officeDocument/2006/relationships/tags" Target="../tags/tag825.xml"/><Relationship Id="rId57" Type="http://schemas.openxmlformats.org/officeDocument/2006/relationships/tags" Target="../tags/tag826.xml"/><Relationship Id="rId58" Type="http://schemas.openxmlformats.org/officeDocument/2006/relationships/tags" Target="../tags/tag827.xml"/><Relationship Id="rId59" Type="http://schemas.openxmlformats.org/officeDocument/2006/relationships/tags" Target="../tags/tag828.xml"/><Relationship Id="rId70" Type="http://schemas.openxmlformats.org/officeDocument/2006/relationships/tags" Target="../tags/tag839.xml"/><Relationship Id="rId71" Type="http://schemas.openxmlformats.org/officeDocument/2006/relationships/tags" Target="../tags/tag840.xml"/><Relationship Id="rId72" Type="http://schemas.openxmlformats.org/officeDocument/2006/relationships/tags" Target="../tags/tag841.xml"/><Relationship Id="rId73" Type="http://schemas.openxmlformats.org/officeDocument/2006/relationships/tags" Target="../tags/tag842.xml"/><Relationship Id="rId74" Type="http://schemas.openxmlformats.org/officeDocument/2006/relationships/tags" Target="../tags/tag843.xml"/><Relationship Id="rId75" Type="http://schemas.openxmlformats.org/officeDocument/2006/relationships/tags" Target="../tags/tag844.xml"/><Relationship Id="rId76" Type="http://schemas.openxmlformats.org/officeDocument/2006/relationships/tags" Target="../tags/tag845.xml"/><Relationship Id="rId77" Type="http://schemas.openxmlformats.org/officeDocument/2006/relationships/tags" Target="../tags/tag846.xml"/><Relationship Id="rId78" Type="http://schemas.openxmlformats.org/officeDocument/2006/relationships/tags" Target="../tags/tag847.xml"/><Relationship Id="rId79" Type="http://schemas.openxmlformats.org/officeDocument/2006/relationships/tags" Target="../tags/tag848.xml"/><Relationship Id="rId90" Type="http://schemas.openxmlformats.org/officeDocument/2006/relationships/tags" Target="../tags/tag859.xml"/><Relationship Id="rId91" Type="http://schemas.openxmlformats.org/officeDocument/2006/relationships/tags" Target="../tags/tag860.xml"/><Relationship Id="rId92" Type="http://schemas.openxmlformats.org/officeDocument/2006/relationships/tags" Target="../tags/tag861.xml"/><Relationship Id="rId93" Type="http://schemas.openxmlformats.org/officeDocument/2006/relationships/tags" Target="../tags/tag862.xml"/><Relationship Id="rId94" Type="http://schemas.openxmlformats.org/officeDocument/2006/relationships/tags" Target="../tags/tag863.xml"/><Relationship Id="rId95" Type="http://schemas.openxmlformats.org/officeDocument/2006/relationships/tags" Target="../tags/tag864.xml"/><Relationship Id="rId96" Type="http://schemas.openxmlformats.org/officeDocument/2006/relationships/tags" Target="../tags/tag865.xml"/><Relationship Id="rId97" Type="http://schemas.openxmlformats.org/officeDocument/2006/relationships/tags" Target="../tags/tag866.xml"/><Relationship Id="rId98" Type="http://schemas.openxmlformats.org/officeDocument/2006/relationships/tags" Target="../tags/tag867.xml"/><Relationship Id="rId99" Type="http://schemas.openxmlformats.org/officeDocument/2006/relationships/tags" Target="../tags/tag868.xml"/><Relationship Id="rId20" Type="http://schemas.openxmlformats.org/officeDocument/2006/relationships/tags" Target="../tags/tag789.xml"/><Relationship Id="rId21" Type="http://schemas.openxmlformats.org/officeDocument/2006/relationships/tags" Target="../tags/tag790.xml"/><Relationship Id="rId22" Type="http://schemas.openxmlformats.org/officeDocument/2006/relationships/tags" Target="../tags/tag791.xml"/><Relationship Id="rId23" Type="http://schemas.openxmlformats.org/officeDocument/2006/relationships/tags" Target="../tags/tag792.xml"/><Relationship Id="rId24" Type="http://schemas.openxmlformats.org/officeDocument/2006/relationships/tags" Target="../tags/tag793.xml"/><Relationship Id="rId25" Type="http://schemas.openxmlformats.org/officeDocument/2006/relationships/tags" Target="../tags/tag794.xml"/><Relationship Id="rId26" Type="http://schemas.openxmlformats.org/officeDocument/2006/relationships/tags" Target="../tags/tag795.xml"/><Relationship Id="rId27" Type="http://schemas.openxmlformats.org/officeDocument/2006/relationships/tags" Target="../tags/tag796.xml"/><Relationship Id="rId28" Type="http://schemas.openxmlformats.org/officeDocument/2006/relationships/tags" Target="../tags/tag797.xml"/><Relationship Id="rId29" Type="http://schemas.openxmlformats.org/officeDocument/2006/relationships/tags" Target="../tags/tag798.xml"/><Relationship Id="rId40" Type="http://schemas.openxmlformats.org/officeDocument/2006/relationships/tags" Target="../tags/tag809.xml"/><Relationship Id="rId41" Type="http://schemas.openxmlformats.org/officeDocument/2006/relationships/tags" Target="../tags/tag810.xml"/><Relationship Id="rId42" Type="http://schemas.openxmlformats.org/officeDocument/2006/relationships/tags" Target="../tags/tag811.xml"/><Relationship Id="rId43" Type="http://schemas.openxmlformats.org/officeDocument/2006/relationships/tags" Target="../tags/tag812.xml"/><Relationship Id="rId44" Type="http://schemas.openxmlformats.org/officeDocument/2006/relationships/tags" Target="../tags/tag813.xml"/><Relationship Id="rId45" Type="http://schemas.openxmlformats.org/officeDocument/2006/relationships/tags" Target="../tags/tag814.xml"/><Relationship Id="rId46" Type="http://schemas.openxmlformats.org/officeDocument/2006/relationships/tags" Target="../tags/tag815.xml"/><Relationship Id="rId47" Type="http://schemas.openxmlformats.org/officeDocument/2006/relationships/tags" Target="../tags/tag816.xml"/><Relationship Id="rId48" Type="http://schemas.openxmlformats.org/officeDocument/2006/relationships/tags" Target="../tags/tag817.xml"/><Relationship Id="rId49" Type="http://schemas.openxmlformats.org/officeDocument/2006/relationships/tags" Target="../tags/tag818.xml"/><Relationship Id="rId60" Type="http://schemas.openxmlformats.org/officeDocument/2006/relationships/tags" Target="../tags/tag829.xml"/><Relationship Id="rId61" Type="http://schemas.openxmlformats.org/officeDocument/2006/relationships/tags" Target="../tags/tag830.xml"/><Relationship Id="rId62" Type="http://schemas.openxmlformats.org/officeDocument/2006/relationships/tags" Target="../tags/tag831.xml"/><Relationship Id="rId63" Type="http://schemas.openxmlformats.org/officeDocument/2006/relationships/tags" Target="../tags/tag832.xml"/><Relationship Id="rId64" Type="http://schemas.openxmlformats.org/officeDocument/2006/relationships/tags" Target="../tags/tag833.xml"/><Relationship Id="rId65" Type="http://schemas.openxmlformats.org/officeDocument/2006/relationships/tags" Target="../tags/tag834.xml"/><Relationship Id="rId66" Type="http://schemas.openxmlformats.org/officeDocument/2006/relationships/tags" Target="../tags/tag835.xml"/><Relationship Id="rId67" Type="http://schemas.openxmlformats.org/officeDocument/2006/relationships/tags" Target="../tags/tag836.xml"/><Relationship Id="rId68" Type="http://schemas.openxmlformats.org/officeDocument/2006/relationships/tags" Target="../tags/tag837.xml"/><Relationship Id="rId69" Type="http://schemas.openxmlformats.org/officeDocument/2006/relationships/tags" Target="../tags/tag838.xml"/><Relationship Id="rId100" Type="http://schemas.openxmlformats.org/officeDocument/2006/relationships/tags" Target="../tags/tag869.xml"/><Relationship Id="rId80" Type="http://schemas.openxmlformats.org/officeDocument/2006/relationships/tags" Target="../tags/tag849.xml"/><Relationship Id="rId81" Type="http://schemas.openxmlformats.org/officeDocument/2006/relationships/tags" Target="../tags/tag850.xml"/><Relationship Id="rId82" Type="http://schemas.openxmlformats.org/officeDocument/2006/relationships/tags" Target="../tags/tag851.xml"/><Relationship Id="rId83" Type="http://schemas.openxmlformats.org/officeDocument/2006/relationships/tags" Target="../tags/tag852.xml"/><Relationship Id="rId84" Type="http://schemas.openxmlformats.org/officeDocument/2006/relationships/tags" Target="../tags/tag853.xml"/><Relationship Id="rId85" Type="http://schemas.openxmlformats.org/officeDocument/2006/relationships/tags" Target="../tags/tag854.xml"/><Relationship Id="rId86" Type="http://schemas.openxmlformats.org/officeDocument/2006/relationships/tags" Target="../tags/tag855.xml"/><Relationship Id="rId87" Type="http://schemas.openxmlformats.org/officeDocument/2006/relationships/tags" Target="../tags/tag856.xml"/><Relationship Id="rId88" Type="http://schemas.openxmlformats.org/officeDocument/2006/relationships/tags" Target="../tags/tag857.xml"/><Relationship Id="rId89" Type="http://schemas.openxmlformats.org/officeDocument/2006/relationships/tags" Target="../tags/tag858.xml"/></Relationships>
</file>

<file path=ppt/slides/_rels/slide39.xml.rels><?xml version="1.0" encoding="UTF-8" standalone="yes"?>
<Relationships xmlns="http://schemas.openxmlformats.org/package/2006/relationships"><Relationship Id="rId3" Type="http://schemas.openxmlformats.org/officeDocument/2006/relationships/tags" Target="../tags/tag876.xml"/><Relationship Id="rId4" Type="http://schemas.openxmlformats.org/officeDocument/2006/relationships/tags" Target="../tags/tag877.xml"/><Relationship Id="rId5" Type="http://schemas.openxmlformats.org/officeDocument/2006/relationships/tags" Target="../tags/tag878.xml"/><Relationship Id="rId6" Type="http://schemas.openxmlformats.org/officeDocument/2006/relationships/tags" Target="../tags/tag879.xml"/><Relationship Id="rId7" Type="http://schemas.openxmlformats.org/officeDocument/2006/relationships/tags" Target="../tags/tag880.xml"/><Relationship Id="rId8" Type="http://schemas.openxmlformats.org/officeDocument/2006/relationships/slideLayout" Target="../slideLayouts/slideLayout7.xml"/><Relationship Id="rId9" Type="http://schemas.openxmlformats.org/officeDocument/2006/relationships/notesSlide" Target="../notesSlides/notesSlide34.xml"/><Relationship Id="rId1" Type="http://schemas.openxmlformats.org/officeDocument/2006/relationships/tags" Target="../tags/tag874.xml"/><Relationship Id="rId2" Type="http://schemas.openxmlformats.org/officeDocument/2006/relationships/tags" Target="../tags/tag875.xml"/></Relationships>
</file>

<file path=ppt/slides/_rels/slide4.xml.rels><?xml version="1.0" encoding="UTF-8" standalone="yes"?>
<Relationships xmlns="http://schemas.openxmlformats.org/package/2006/relationships"><Relationship Id="rId11" Type="http://schemas.openxmlformats.org/officeDocument/2006/relationships/tags" Target="../tags/tag28.xml"/><Relationship Id="rId12" Type="http://schemas.openxmlformats.org/officeDocument/2006/relationships/tags" Target="../tags/tag29.xml"/><Relationship Id="rId13" Type="http://schemas.openxmlformats.org/officeDocument/2006/relationships/tags" Target="../tags/tag30.xml"/><Relationship Id="rId14" Type="http://schemas.openxmlformats.org/officeDocument/2006/relationships/tags" Target="../tags/tag31.xml"/><Relationship Id="rId15" Type="http://schemas.openxmlformats.org/officeDocument/2006/relationships/tags" Target="../tags/tag32.xml"/><Relationship Id="rId16" Type="http://schemas.openxmlformats.org/officeDocument/2006/relationships/tags" Target="../tags/tag33.xml"/><Relationship Id="rId17" Type="http://schemas.openxmlformats.org/officeDocument/2006/relationships/slideLayout" Target="../slideLayouts/slideLayout3.xml"/><Relationship Id="rId18" Type="http://schemas.openxmlformats.org/officeDocument/2006/relationships/notesSlide" Target="../notesSlides/notesSlide2.xml"/><Relationship Id="rId1" Type="http://schemas.openxmlformats.org/officeDocument/2006/relationships/tags" Target="../tags/tag18.xml"/><Relationship Id="rId2" Type="http://schemas.openxmlformats.org/officeDocument/2006/relationships/tags" Target="../tags/tag19.xml"/><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tags" Target="../tags/tag23.xml"/><Relationship Id="rId7" Type="http://schemas.openxmlformats.org/officeDocument/2006/relationships/tags" Target="../tags/tag24.xml"/><Relationship Id="rId8" Type="http://schemas.openxmlformats.org/officeDocument/2006/relationships/tags" Target="../tags/tag25.xml"/><Relationship Id="rId9" Type="http://schemas.openxmlformats.org/officeDocument/2006/relationships/tags" Target="../tags/tag26.xml"/><Relationship Id="rId10" Type="http://schemas.openxmlformats.org/officeDocument/2006/relationships/tags" Target="../tags/tag27.xml"/></Relationships>
</file>

<file path=ppt/slides/_rels/slide40.xml.rels><?xml version="1.0" encoding="UTF-8" standalone="yes"?>
<Relationships xmlns="http://schemas.openxmlformats.org/package/2006/relationships"><Relationship Id="rId101" Type="http://schemas.openxmlformats.org/officeDocument/2006/relationships/tags" Target="../tags/tag981.xml"/><Relationship Id="rId102" Type="http://schemas.openxmlformats.org/officeDocument/2006/relationships/tags" Target="../tags/tag982.xml"/><Relationship Id="rId103" Type="http://schemas.openxmlformats.org/officeDocument/2006/relationships/tags" Target="../tags/tag983.xml"/><Relationship Id="rId104" Type="http://schemas.openxmlformats.org/officeDocument/2006/relationships/tags" Target="../tags/tag984.xml"/><Relationship Id="rId105" Type="http://schemas.openxmlformats.org/officeDocument/2006/relationships/tags" Target="../tags/tag985.xml"/><Relationship Id="rId106" Type="http://schemas.openxmlformats.org/officeDocument/2006/relationships/tags" Target="../tags/tag986.xml"/><Relationship Id="rId107" Type="http://schemas.openxmlformats.org/officeDocument/2006/relationships/slideLayout" Target="../slideLayouts/slideLayout7.xml"/><Relationship Id="rId1" Type="http://schemas.openxmlformats.org/officeDocument/2006/relationships/tags" Target="../tags/tag881.xml"/><Relationship Id="rId2" Type="http://schemas.openxmlformats.org/officeDocument/2006/relationships/tags" Target="../tags/tag882.xml"/><Relationship Id="rId3" Type="http://schemas.openxmlformats.org/officeDocument/2006/relationships/tags" Target="../tags/tag883.xml"/><Relationship Id="rId4" Type="http://schemas.openxmlformats.org/officeDocument/2006/relationships/tags" Target="../tags/tag884.xml"/><Relationship Id="rId5" Type="http://schemas.openxmlformats.org/officeDocument/2006/relationships/tags" Target="../tags/tag885.xml"/><Relationship Id="rId6" Type="http://schemas.openxmlformats.org/officeDocument/2006/relationships/tags" Target="../tags/tag886.xml"/><Relationship Id="rId7" Type="http://schemas.openxmlformats.org/officeDocument/2006/relationships/tags" Target="../tags/tag887.xml"/><Relationship Id="rId8" Type="http://schemas.openxmlformats.org/officeDocument/2006/relationships/tags" Target="../tags/tag888.xml"/><Relationship Id="rId9" Type="http://schemas.openxmlformats.org/officeDocument/2006/relationships/tags" Target="../tags/tag889.xml"/><Relationship Id="rId108" Type="http://schemas.openxmlformats.org/officeDocument/2006/relationships/notesSlide" Target="../notesSlides/notesSlide35.xml"/><Relationship Id="rId10" Type="http://schemas.openxmlformats.org/officeDocument/2006/relationships/tags" Target="../tags/tag890.xml"/><Relationship Id="rId11" Type="http://schemas.openxmlformats.org/officeDocument/2006/relationships/tags" Target="../tags/tag891.xml"/><Relationship Id="rId12" Type="http://schemas.openxmlformats.org/officeDocument/2006/relationships/tags" Target="../tags/tag892.xml"/><Relationship Id="rId13" Type="http://schemas.openxmlformats.org/officeDocument/2006/relationships/tags" Target="../tags/tag893.xml"/><Relationship Id="rId14" Type="http://schemas.openxmlformats.org/officeDocument/2006/relationships/tags" Target="../tags/tag894.xml"/><Relationship Id="rId15" Type="http://schemas.openxmlformats.org/officeDocument/2006/relationships/tags" Target="../tags/tag895.xml"/><Relationship Id="rId16" Type="http://schemas.openxmlformats.org/officeDocument/2006/relationships/tags" Target="../tags/tag896.xml"/><Relationship Id="rId17" Type="http://schemas.openxmlformats.org/officeDocument/2006/relationships/tags" Target="../tags/tag897.xml"/><Relationship Id="rId18" Type="http://schemas.openxmlformats.org/officeDocument/2006/relationships/tags" Target="../tags/tag898.xml"/><Relationship Id="rId19" Type="http://schemas.openxmlformats.org/officeDocument/2006/relationships/tags" Target="../tags/tag899.xml"/><Relationship Id="rId30" Type="http://schemas.openxmlformats.org/officeDocument/2006/relationships/tags" Target="../tags/tag910.xml"/><Relationship Id="rId31" Type="http://schemas.openxmlformats.org/officeDocument/2006/relationships/tags" Target="../tags/tag911.xml"/><Relationship Id="rId32" Type="http://schemas.openxmlformats.org/officeDocument/2006/relationships/tags" Target="../tags/tag912.xml"/><Relationship Id="rId33" Type="http://schemas.openxmlformats.org/officeDocument/2006/relationships/tags" Target="../tags/tag913.xml"/><Relationship Id="rId34" Type="http://schemas.openxmlformats.org/officeDocument/2006/relationships/tags" Target="../tags/tag914.xml"/><Relationship Id="rId35" Type="http://schemas.openxmlformats.org/officeDocument/2006/relationships/tags" Target="../tags/tag915.xml"/><Relationship Id="rId36" Type="http://schemas.openxmlformats.org/officeDocument/2006/relationships/tags" Target="../tags/tag916.xml"/><Relationship Id="rId37" Type="http://schemas.openxmlformats.org/officeDocument/2006/relationships/tags" Target="../tags/tag917.xml"/><Relationship Id="rId38" Type="http://schemas.openxmlformats.org/officeDocument/2006/relationships/tags" Target="../tags/tag918.xml"/><Relationship Id="rId39" Type="http://schemas.openxmlformats.org/officeDocument/2006/relationships/tags" Target="../tags/tag919.xml"/><Relationship Id="rId50" Type="http://schemas.openxmlformats.org/officeDocument/2006/relationships/tags" Target="../tags/tag930.xml"/><Relationship Id="rId51" Type="http://schemas.openxmlformats.org/officeDocument/2006/relationships/tags" Target="../tags/tag931.xml"/><Relationship Id="rId52" Type="http://schemas.openxmlformats.org/officeDocument/2006/relationships/tags" Target="../tags/tag932.xml"/><Relationship Id="rId53" Type="http://schemas.openxmlformats.org/officeDocument/2006/relationships/tags" Target="../tags/tag933.xml"/><Relationship Id="rId54" Type="http://schemas.openxmlformats.org/officeDocument/2006/relationships/tags" Target="../tags/tag934.xml"/><Relationship Id="rId55" Type="http://schemas.openxmlformats.org/officeDocument/2006/relationships/tags" Target="../tags/tag935.xml"/><Relationship Id="rId56" Type="http://schemas.openxmlformats.org/officeDocument/2006/relationships/tags" Target="../tags/tag936.xml"/><Relationship Id="rId57" Type="http://schemas.openxmlformats.org/officeDocument/2006/relationships/tags" Target="../tags/tag937.xml"/><Relationship Id="rId58" Type="http://schemas.openxmlformats.org/officeDocument/2006/relationships/tags" Target="../tags/tag938.xml"/><Relationship Id="rId59" Type="http://schemas.openxmlformats.org/officeDocument/2006/relationships/tags" Target="../tags/tag939.xml"/><Relationship Id="rId70" Type="http://schemas.openxmlformats.org/officeDocument/2006/relationships/tags" Target="../tags/tag950.xml"/><Relationship Id="rId71" Type="http://schemas.openxmlformats.org/officeDocument/2006/relationships/tags" Target="../tags/tag951.xml"/><Relationship Id="rId72" Type="http://schemas.openxmlformats.org/officeDocument/2006/relationships/tags" Target="../tags/tag952.xml"/><Relationship Id="rId73" Type="http://schemas.openxmlformats.org/officeDocument/2006/relationships/tags" Target="../tags/tag953.xml"/><Relationship Id="rId74" Type="http://schemas.openxmlformats.org/officeDocument/2006/relationships/tags" Target="../tags/tag954.xml"/><Relationship Id="rId75" Type="http://schemas.openxmlformats.org/officeDocument/2006/relationships/tags" Target="../tags/tag955.xml"/><Relationship Id="rId76" Type="http://schemas.openxmlformats.org/officeDocument/2006/relationships/tags" Target="../tags/tag956.xml"/><Relationship Id="rId77" Type="http://schemas.openxmlformats.org/officeDocument/2006/relationships/tags" Target="../tags/tag957.xml"/><Relationship Id="rId78" Type="http://schemas.openxmlformats.org/officeDocument/2006/relationships/tags" Target="../tags/tag958.xml"/><Relationship Id="rId79" Type="http://schemas.openxmlformats.org/officeDocument/2006/relationships/tags" Target="../tags/tag959.xml"/><Relationship Id="rId90" Type="http://schemas.openxmlformats.org/officeDocument/2006/relationships/tags" Target="../tags/tag970.xml"/><Relationship Id="rId91" Type="http://schemas.openxmlformats.org/officeDocument/2006/relationships/tags" Target="../tags/tag971.xml"/><Relationship Id="rId92" Type="http://schemas.openxmlformats.org/officeDocument/2006/relationships/tags" Target="../tags/tag972.xml"/><Relationship Id="rId93" Type="http://schemas.openxmlformats.org/officeDocument/2006/relationships/tags" Target="../tags/tag973.xml"/><Relationship Id="rId94" Type="http://schemas.openxmlformats.org/officeDocument/2006/relationships/tags" Target="../tags/tag974.xml"/><Relationship Id="rId95" Type="http://schemas.openxmlformats.org/officeDocument/2006/relationships/tags" Target="../tags/tag975.xml"/><Relationship Id="rId96" Type="http://schemas.openxmlformats.org/officeDocument/2006/relationships/tags" Target="../tags/tag976.xml"/><Relationship Id="rId97" Type="http://schemas.openxmlformats.org/officeDocument/2006/relationships/tags" Target="../tags/tag977.xml"/><Relationship Id="rId98" Type="http://schemas.openxmlformats.org/officeDocument/2006/relationships/tags" Target="../tags/tag978.xml"/><Relationship Id="rId99" Type="http://schemas.openxmlformats.org/officeDocument/2006/relationships/tags" Target="../tags/tag979.xml"/><Relationship Id="rId20" Type="http://schemas.openxmlformats.org/officeDocument/2006/relationships/tags" Target="../tags/tag900.xml"/><Relationship Id="rId21" Type="http://schemas.openxmlformats.org/officeDocument/2006/relationships/tags" Target="../tags/tag901.xml"/><Relationship Id="rId22" Type="http://schemas.openxmlformats.org/officeDocument/2006/relationships/tags" Target="../tags/tag902.xml"/><Relationship Id="rId23" Type="http://schemas.openxmlformats.org/officeDocument/2006/relationships/tags" Target="../tags/tag903.xml"/><Relationship Id="rId24" Type="http://schemas.openxmlformats.org/officeDocument/2006/relationships/tags" Target="../tags/tag904.xml"/><Relationship Id="rId25" Type="http://schemas.openxmlformats.org/officeDocument/2006/relationships/tags" Target="../tags/tag905.xml"/><Relationship Id="rId26" Type="http://schemas.openxmlformats.org/officeDocument/2006/relationships/tags" Target="../tags/tag906.xml"/><Relationship Id="rId27" Type="http://schemas.openxmlformats.org/officeDocument/2006/relationships/tags" Target="../tags/tag907.xml"/><Relationship Id="rId28" Type="http://schemas.openxmlformats.org/officeDocument/2006/relationships/tags" Target="../tags/tag908.xml"/><Relationship Id="rId29" Type="http://schemas.openxmlformats.org/officeDocument/2006/relationships/tags" Target="../tags/tag909.xml"/><Relationship Id="rId40" Type="http://schemas.openxmlformats.org/officeDocument/2006/relationships/tags" Target="../tags/tag920.xml"/><Relationship Id="rId41" Type="http://schemas.openxmlformats.org/officeDocument/2006/relationships/tags" Target="../tags/tag921.xml"/><Relationship Id="rId42" Type="http://schemas.openxmlformats.org/officeDocument/2006/relationships/tags" Target="../tags/tag922.xml"/><Relationship Id="rId43" Type="http://schemas.openxmlformats.org/officeDocument/2006/relationships/tags" Target="../tags/tag923.xml"/><Relationship Id="rId44" Type="http://schemas.openxmlformats.org/officeDocument/2006/relationships/tags" Target="../tags/tag924.xml"/><Relationship Id="rId45" Type="http://schemas.openxmlformats.org/officeDocument/2006/relationships/tags" Target="../tags/tag925.xml"/><Relationship Id="rId46" Type="http://schemas.openxmlformats.org/officeDocument/2006/relationships/tags" Target="../tags/tag926.xml"/><Relationship Id="rId47" Type="http://schemas.openxmlformats.org/officeDocument/2006/relationships/tags" Target="../tags/tag927.xml"/><Relationship Id="rId48" Type="http://schemas.openxmlformats.org/officeDocument/2006/relationships/tags" Target="../tags/tag928.xml"/><Relationship Id="rId49" Type="http://schemas.openxmlformats.org/officeDocument/2006/relationships/tags" Target="../tags/tag929.xml"/><Relationship Id="rId60" Type="http://schemas.openxmlformats.org/officeDocument/2006/relationships/tags" Target="../tags/tag940.xml"/><Relationship Id="rId61" Type="http://schemas.openxmlformats.org/officeDocument/2006/relationships/tags" Target="../tags/tag941.xml"/><Relationship Id="rId62" Type="http://schemas.openxmlformats.org/officeDocument/2006/relationships/tags" Target="../tags/tag942.xml"/><Relationship Id="rId63" Type="http://schemas.openxmlformats.org/officeDocument/2006/relationships/tags" Target="../tags/tag943.xml"/><Relationship Id="rId64" Type="http://schemas.openxmlformats.org/officeDocument/2006/relationships/tags" Target="../tags/tag944.xml"/><Relationship Id="rId65" Type="http://schemas.openxmlformats.org/officeDocument/2006/relationships/tags" Target="../tags/tag945.xml"/><Relationship Id="rId66" Type="http://schemas.openxmlformats.org/officeDocument/2006/relationships/tags" Target="../tags/tag946.xml"/><Relationship Id="rId67" Type="http://schemas.openxmlformats.org/officeDocument/2006/relationships/tags" Target="../tags/tag947.xml"/><Relationship Id="rId68" Type="http://schemas.openxmlformats.org/officeDocument/2006/relationships/tags" Target="../tags/tag948.xml"/><Relationship Id="rId69" Type="http://schemas.openxmlformats.org/officeDocument/2006/relationships/tags" Target="../tags/tag949.xml"/><Relationship Id="rId100" Type="http://schemas.openxmlformats.org/officeDocument/2006/relationships/tags" Target="../tags/tag980.xml"/><Relationship Id="rId80" Type="http://schemas.openxmlformats.org/officeDocument/2006/relationships/tags" Target="../tags/tag960.xml"/><Relationship Id="rId81" Type="http://schemas.openxmlformats.org/officeDocument/2006/relationships/tags" Target="../tags/tag961.xml"/><Relationship Id="rId82" Type="http://schemas.openxmlformats.org/officeDocument/2006/relationships/tags" Target="../tags/tag962.xml"/><Relationship Id="rId83" Type="http://schemas.openxmlformats.org/officeDocument/2006/relationships/tags" Target="../tags/tag963.xml"/><Relationship Id="rId84" Type="http://schemas.openxmlformats.org/officeDocument/2006/relationships/tags" Target="../tags/tag964.xml"/><Relationship Id="rId85" Type="http://schemas.openxmlformats.org/officeDocument/2006/relationships/tags" Target="../tags/tag965.xml"/><Relationship Id="rId86" Type="http://schemas.openxmlformats.org/officeDocument/2006/relationships/tags" Target="../tags/tag966.xml"/><Relationship Id="rId87" Type="http://schemas.openxmlformats.org/officeDocument/2006/relationships/tags" Target="../tags/tag967.xml"/><Relationship Id="rId88" Type="http://schemas.openxmlformats.org/officeDocument/2006/relationships/tags" Target="../tags/tag968.xml"/><Relationship Id="rId89" Type="http://schemas.openxmlformats.org/officeDocument/2006/relationships/tags" Target="../tags/tag969.xml"/></Relationships>
</file>

<file path=ppt/slides/_rels/slide41.xml.rels><?xml version="1.0" encoding="UTF-8" standalone="yes"?>
<Relationships xmlns="http://schemas.openxmlformats.org/package/2006/relationships"><Relationship Id="rId3" Type="http://schemas.openxmlformats.org/officeDocument/2006/relationships/tags" Target="../tags/tag989.xml"/><Relationship Id="rId4" Type="http://schemas.openxmlformats.org/officeDocument/2006/relationships/tags" Target="../tags/tag990.xml"/><Relationship Id="rId5" Type="http://schemas.openxmlformats.org/officeDocument/2006/relationships/tags" Target="../tags/tag991.xml"/><Relationship Id="rId6" Type="http://schemas.openxmlformats.org/officeDocument/2006/relationships/tags" Target="../tags/tag992.xml"/><Relationship Id="rId7" Type="http://schemas.openxmlformats.org/officeDocument/2006/relationships/tags" Target="../tags/tag993.xml"/><Relationship Id="rId8" Type="http://schemas.openxmlformats.org/officeDocument/2006/relationships/slideLayout" Target="../slideLayouts/slideLayout7.xml"/><Relationship Id="rId9" Type="http://schemas.openxmlformats.org/officeDocument/2006/relationships/notesSlide" Target="../notesSlides/notesSlide36.xml"/><Relationship Id="rId10" Type="http://schemas.openxmlformats.org/officeDocument/2006/relationships/image" Target="../media/image23.emf"/><Relationship Id="rId1" Type="http://schemas.openxmlformats.org/officeDocument/2006/relationships/tags" Target="../tags/tag987.xml"/><Relationship Id="rId2" Type="http://schemas.openxmlformats.org/officeDocument/2006/relationships/tags" Target="../tags/tag988.xml"/></Relationships>
</file>

<file path=ppt/slides/_rels/slide42.xml.rels><?xml version="1.0" encoding="UTF-8" standalone="yes"?>
<Relationships xmlns="http://schemas.openxmlformats.org/package/2006/relationships"><Relationship Id="rId10" Type="http://schemas.openxmlformats.org/officeDocument/2006/relationships/tags" Target="../tags/tag1003.xml"/><Relationship Id="rId11" Type="http://schemas.openxmlformats.org/officeDocument/2006/relationships/tags" Target="../tags/tag1004.xml"/><Relationship Id="rId12" Type="http://schemas.openxmlformats.org/officeDocument/2006/relationships/tags" Target="../tags/tag1005.xml"/><Relationship Id="rId13" Type="http://schemas.openxmlformats.org/officeDocument/2006/relationships/tags" Target="../tags/tag1006.xml"/><Relationship Id="rId14" Type="http://schemas.openxmlformats.org/officeDocument/2006/relationships/tags" Target="../tags/tag1007.xml"/><Relationship Id="rId15" Type="http://schemas.openxmlformats.org/officeDocument/2006/relationships/tags" Target="../tags/tag1008.xml"/><Relationship Id="rId16" Type="http://schemas.openxmlformats.org/officeDocument/2006/relationships/tags" Target="../tags/tag1009.xml"/><Relationship Id="rId17" Type="http://schemas.openxmlformats.org/officeDocument/2006/relationships/tags" Target="../tags/tag1010.xml"/><Relationship Id="rId18" Type="http://schemas.openxmlformats.org/officeDocument/2006/relationships/tags" Target="../tags/tag1011.xml"/><Relationship Id="rId19" Type="http://schemas.openxmlformats.org/officeDocument/2006/relationships/tags" Target="../tags/tag1012.xml"/><Relationship Id="rId60" Type="http://schemas.openxmlformats.org/officeDocument/2006/relationships/tags" Target="../tags/tag1053.xml"/><Relationship Id="rId61" Type="http://schemas.openxmlformats.org/officeDocument/2006/relationships/tags" Target="../tags/tag1054.xml"/><Relationship Id="rId62" Type="http://schemas.openxmlformats.org/officeDocument/2006/relationships/tags" Target="../tags/tag1055.xml"/><Relationship Id="rId63" Type="http://schemas.openxmlformats.org/officeDocument/2006/relationships/tags" Target="../tags/tag1056.xml"/><Relationship Id="rId64" Type="http://schemas.openxmlformats.org/officeDocument/2006/relationships/tags" Target="../tags/tag1057.xml"/><Relationship Id="rId65" Type="http://schemas.openxmlformats.org/officeDocument/2006/relationships/tags" Target="../tags/tag1058.xml"/><Relationship Id="rId66" Type="http://schemas.openxmlformats.org/officeDocument/2006/relationships/tags" Target="../tags/tag1059.xml"/><Relationship Id="rId67" Type="http://schemas.openxmlformats.org/officeDocument/2006/relationships/tags" Target="../tags/tag1060.xml"/><Relationship Id="rId68" Type="http://schemas.openxmlformats.org/officeDocument/2006/relationships/tags" Target="../tags/tag1061.xml"/><Relationship Id="rId69" Type="http://schemas.openxmlformats.org/officeDocument/2006/relationships/tags" Target="../tags/tag1062.xml"/><Relationship Id="rId40" Type="http://schemas.openxmlformats.org/officeDocument/2006/relationships/tags" Target="../tags/tag1033.xml"/><Relationship Id="rId41" Type="http://schemas.openxmlformats.org/officeDocument/2006/relationships/tags" Target="../tags/tag1034.xml"/><Relationship Id="rId42" Type="http://schemas.openxmlformats.org/officeDocument/2006/relationships/tags" Target="../tags/tag1035.xml"/><Relationship Id="rId90" Type="http://schemas.openxmlformats.org/officeDocument/2006/relationships/tags" Target="../tags/tag1083.xml"/><Relationship Id="rId91" Type="http://schemas.openxmlformats.org/officeDocument/2006/relationships/tags" Target="../tags/tag1084.xml"/><Relationship Id="rId92" Type="http://schemas.openxmlformats.org/officeDocument/2006/relationships/tags" Target="../tags/tag1085.xml"/><Relationship Id="rId93" Type="http://schemas.openxmlformats.org/officeDocument/2006/relationships/tags" Target="../tags/tag1086.xml"/><Relationship Id="rId94" Type="http://schemas.openxmlformats.org/officeDocument/2006/relationships/tags" Target="../tags/tag1087.xml"/><Relationship Id="rId95" Type="http://schemas.openxmlformats.org/officeDocument/2006/relationships/tags" Target="../tags/tag1088.xml"/><Relationship Id="rId96" Type="http://schemas.openxmlformats.org/officeDocument/2006/relationships/tags" Target="../tags/tag1089.xml"/><Relationship Id="rId101" Type="http://schemas.openxmlformats.org/officeDocument/2006/relationships/tags" Target="../tags/tag1094.xml"/><Relationship Id="rId102" Type="http://schemas.openxmlformats.org/officeDocument/2006/relationships/tags" Target="../tags/tag1095.xml"/><Relationship Id="rId103" Type="http://schemas.openxmlformats.org/officeDocument/2006/relationships/tags" Target="../tags/tag1096.xml"/><Relationship Id="rId104" Type="http://schemas.openxmlformats.org/officeDocument/2006/relationships/tags" Target="../tags/tag1097.xml"/><Relationship Id="rId105" Type="http://schemas.openxmlformats.org/officeDocument/2006/relationships/tags" Target="../tags/tag1098.xml"/><Relationship Id="rId106" Type="http://schemas.openxmlformats.org/officeDocument/2006/relationships/tags" Target="../tags/tag1099.xml"/><Relationship Id="rId107" Type="http://schemas.openxmlformats.org/officeDocument/2006/relationships/tags" Target="../tags/tag1100.xml"/><Relationship Id="rId108" Type="http://schemas.openxmlformats.org/officeDocument/2006/relationships/tags" Target="../tags/tag1101.xml"/><Relationship Id="rId109" Type="http://schemas.openxmlformats.org/officeDocument/2006/relationships/tags" Target="../tags/tag1102.xml"/><Relationship Id="rId97" Type="http://schemas.openxmlformats.org/officeDocument/2006/relationships/tags" Target="../tags/tag1090.xml"/><Relationship Id="rId98" Type="http://schemas.openxmlformats.org/officeDocument/2006/relationships/tags" Target="../tags/tag1091.xml"/><Relationship Id="rId99" Type="http://schemas.openxmlformats.org/officeDocument/2006/relationships/tags" Target="../tags/tag1092.xml"/><Relationship Id="rId43" Type="http://schemas.openxmlformats.org/officeDocument/2006/relationships/tags" Target="../tags/tag1036.xml"/><Relationship Id="rId44" Type="http://schemas.openxmlformats.org/officeDocument/2006/relationships/tags" Target="../tags/tag1037.xml"/><Relationship Id="rId45" Type="http://schemas.openxmlformats.org/officeDocument/2006/relationships/tags" Target="../tags/tag1038.xml"/><Relationship Id="rId46" Type="http://schemas.openxmlformats.org/officeDocument/2006/relationships/tags" Target="../tags/tag1039.xml"/><Relationship Id="rId47" Type="http://schemas.openxmlformats.org/officeDocument/2006/relationships/tags" Target="../tags/tag1040.xml"/><Relationship Id="rId48" Type="http://schemas.openxmlformats.org/officeDocument/2006/relationships/tags" Target="../tags/tag1041.xml"/><Relationship Id="rId49" Type="http://schemas.openxmlformats.org/officeDocument/2006/relationships/tags" Target="../tags/tag1042.xml"/><Relationship Id="rId100" Type="http://schemas.openxmlformats.org/officeDocument/2006/relationships/tags" Target="../tags/tag1093.xml"/><Relationship Id="rId20" Type="http://schemas.openxmlformats.org/officeDocument/2006/relationships/tags" Target="../tags/tag1013.xml"/><Relationship Id="rId21" Type="http://schemas.openxmlformats.org/officeDocument/2006/relationships/tags" Target="../tags/tag1014.xml"/><Relationship Id="rId22" Type="http://schemas.openxmlformats.org/officeDocument/2006/relationships/tags" Target="../tags/tag1015.xml"/><Relationship Id="rId70" Type="http://schemas.openxmlformats.org/officeDocument/2006/relationships/tags" Target="../tags/tag1063.xml"/><Relationship Id="rId71" Type="http://schemas.openxmlformats.org/officeDocument/2006/relationships/tags" Target="../tags/tag1064.xml"/><Relationship Id="rId72" Type="http://schemas.openxmlformats.org/officeDocument/2006/relationships/tags" Target="../tags/tag1065.xml"/><Relationship Id="rId73" Type="http://schemas.openxmlformats.org/officeDocument/2006/relationships/tags" Target="../tags/tag1066.xml"/><Relationship Id="rId74" Type="http://schemas.openxmlformats.org/officeDocument/2006/relationships/tags" Target="../tags/tag1067.xml"/><Relationship Id="rId75" Type="http://schemas.openxmlformats.org/officeDocument/2006/relationships/tags" Target="../tags/tag1068.xml"/><Relationship Id="rId76" Type="http://schemas.openxmlformats.org/officeDocument/2006/relationships/tags" Target="../tags/tag1069.xml"/><Relationship Id="rId77" Type="http://schemas.openxmlformats.org/officeDocument/2006/relationships/tags" Target="../tags/tag1070.xml"/><Relationship Id="rId78" Type="http://schemas.openxmlformats.org/officeDocument/2006/relationships/tags" Target="../tags/tag1071.xml"/><Relationship Id="rId79" Type="http://schemas.openxmlformats.org/officeDocument/2006/relationships/tags" Target="../tags/tag1072.xml"/><Relationship Id="rId23" Type="http://schemas.openxmlformats.org/officeDocument/2006/relationships/tags" Target="../tags/tag1016.xml"/><Relationship Id="rId24" Type="http://schemas.openxmlformats.org/officeDocument/2006/relationships/tags" Target="../tags/tag1017.xml"/><Relationship Id="rId25" Type="http://schemas.openxmlformats.org/officeDocument/2006/relationships/tags" Target="../tags/tag1018.xml"/><Relationship Id="rId26" Type="http://schemas.openxmlformats.org/officeDocument/2006/relationships/tags" Target="../tags/tag1019.xml"/><Relationship Id="rId27" Type="http://schemas.openxmlformats.org/officeDocument/2006/relationships/tags" Target="../tags/tag1020.xml"/><Relationship Id="rId28" Type="http://schemas.openxmlformats.org/officeDocument/2006/relationships/tags" Target="../tags/tag1021.xml"/><Relationship Id="rId29" Type="http://schemas.openxmlformats.org/officeDocument/2006/relationships/tags" Target="../tags/tag1022.xml"/><Relationship Id="rId1" Type="http://schemas.openxmlformats.org/officeDocument/2006/relationships/tags" Target="../tags/tag994.xml"/><Relationship Id="rId2" Type="http://schemas.openxmlformats.org/officeDocument/2006/relationships/tags" Target="../tags/tag995.xml"/><Relationship Id="rId3" Type="http://schemas.openxmlformats.org/officeDocument/2006/relationships/tags" Target="../tags/tag996.xml"/><Relationship Id="rId4" Type="http://schemas.openxmlformats.org/officeDocument/2006/relationships/tags" Target="../tags/tag997.xml"/><Relationship Id="rId5" Type="http://schemas.openxmlformats.org/officeDocument/2006/relationships/tags" Target="../tags/tag998.xml"/><Relationship Id="rId6" Type="http://schemas.openxmlformats.org/officeDocument/2006/relationships/tags" Target="../tags/tag999.xml"/><Relationship Id="rId7" Type="http://schemas.openxmlformats.org/officeDocument/2006/relationships/tags" Target="../tags/tag1000.xml"/><Relationship Id="rId8" Type="http://schemas.openxmlformats.org/officeDocument/2006/relationships/tags" Target="../tags/tag1001.xml"/><Relationship Id="rId9" Type="http://schemas.openxmlformats.org/officeDocument/2006/relationships/tags" Target="../tags/tag1002.xml"/><Relationship Id="rId50" Type="http://schemas.openxmlformats.org/officeDocument/2006/relationships/tags" Target="../tags/tag1043.xml"/><Relationship Id="rId51" Type="http://schemas.openxmlformats.org/officeDocument/2006/relationships/tags" Target="../tags/tag1044.xml"/><Relationship Id="rId52" Type="http://schemas.openxmlformats.org/officeDocument/2006/relationships/tags" Target="../tags/tag1045.xml"/><Relationship Id="rId53" Type="http://schemas.openxmlformats.org/officeDocument/2006/relationships/tags" Target="../tags/tag1046.xml"/><Relationship Id="rId54" Type="http://schemas.openxmlformats.org/officeDocument/2006/relationships/tags" Target="../tags/tag1047.xml"/><Relationship Id="rId55" Type="http://schemas.openxmlformats.org/officeDocument/2006/relationships/tags" Target="../tags/tag1048.xml"/><Relationship Id="rId56" Type="http://schemas.openxmlformats.org/officeDocument/2006/relationships/tags" Target="../tags/tag1049.xml"/><Relationship Id="rId57" Type="http://schemas.openxmlformats.org/officeDocument/2006/relationships/tags" Target="../tags/tag1050.xml"/><Relationship Id="rId58" Type="http://schemas.openxmlformats.org/officeDocument/2006/relationships/tags" Target="../tags/tag1051.xml"/><Relationship Id="rId59" Type="http://schemas.openxmlformats.org/officeDocument/2006/relationships/tags" Target="../tags/tag1052.xml"/><Relationship Id="rId110" Type="http://schemas.openxmlformats.org/officeDocument/2006/relationships/tags" Target="../tags/tag1103.xml"/><Relationship Id="rId111" Type="http://schemas.openxmlformats.org/officeDocument/2006/relationships/tags" Target="../tags/tag1104.xml"/><Relationship Id="rId112" Type="http://schemas.openxmlformats.org/officeDocument/2006/relationships/tags" Target="../tags/tag1105.xml"/><Relationship Id="rId113" Type="http://schemas.openxmlformats.org/officeDocument/2006/relationships/tags" Target="../tags/tag1106.xml"/><Relationship Id="rId114" Type="http://schemas.openxmlformats.org/officeDocument/2006/relationships/tags" Target="../tags/tag1107.xml"/><Relationship Id="rId115" Type="http://schemas.openxmlformats.org/officeDocument/2006/relationships/tags" Target="../tags/tag1108.xml"/><Relationship Id="rId116" Type="http://schemas.openxmlformats.org/officeDocument/2006/relationships/tags" Target="../tags/tag1109.xml"/><Relationship Id="rId117" Type="http://schemas.openxmlformats.org/officeDocument/2006/relationships/tags" Target="../tags/tag1110.xml"/><Relationship Id="rId118" Type="http://schemas.openxmlformats.org/officeDocument/2006/relationships/slideLayout" Target="../slideLayouts/slideLayout7.xml"/><Relationship Id="rId119" Type="http://schemas.openxmlformats.org/officeDocument/2006/relationships/notesSlide" Target="../notesSlides/notesSlide37.xml"/><Relationship Id="rId30" Type="http://schemas.openxmlformats.org/officeDocument/2006/relationships/tags" Target="../tags/tag1023.xml"/><Relationship Id="rId31" Type="http://schemas.openxmlformats.org/officeDocument/2006/relationships/tags" Target="../tags/tag1024.xml"/><Relationship Id="rId32" Type="http://schemas.openxmlformats.org/officeDocument/2006/relationships/tags" Target="../tags/tag1025.xml"/><Relationship Id="rId33" Type="http://schemas.openxmlformats.org/officeDocument/2006/relationships/tags" Target="../tags/tag1026.xml"/><Relationship Id="rId34" Type="http://schemas.openxmlformats.org/officeDocument/2006/relationships/tags" Target="../tags/tag1027.xml"/><Relationship Id="rId35" Type="http://schemas.openxmlformats.org/officeDocument/2006/relationships/tags" Target="../tags/tag1028.xml"/><Relationship Id="rId36" Type="http://schemas.openxmlformats.org/officeDocument/2006/relationships/tags" Target="../tags/tag1029.xml"/><Relationship Id="rId37" Type="http://schemas.openxmlformats.org/officeDocument/2006/relationships/tags" Target="../tags/tag1030.xml"/><Relationship Id="rId38" Type="http://schemas.openxmlformats.org/officeDocument/2006/relationships/tags" Target="../tags/tag1031.xml"/><Relationship Id="rId39" Type="http://schemas.openxmlformats.org/officeDocument/2006/relationships/tags" Target="../tags/tag1032.xml"/><Relationship Id="rId80" Type="http://schemas.openxmlformats.org/officeDocument/2006/relationships/tags" Target="../tags/tag1073.xml"/><Relationship Id="rId81" Type="http://schemas.openxmlformats.org/officeDocument/2006/relationships/tags" Target="../tags/tag1074.xml"/><Relationship Id="rId82" Type="http://schemas.openxmlformats.org/officeDocument/2006/relationships/tags" Target="../tags/tag1075.xml"/><Relationship Id="rId83" Type="http://schemas.openxmlformats.org/officeDocument/2006/relationships/tags" Target="../tags/tag1076.xml"/><Relationship Id="rId84" Type="http://schemas.openxmlformats.org/officeDocument/2006/relationships/tags" Target="../tags/tag1077.xml"/><Relationship Id="rId85" Type="http://schemas.openxmlformats.org/officeDocument/2006/relationships/tags" Target="../tags/tag1078.xml"/><Relationship Id="rId86" Type="http://schemas.openxmlformats.org/officeDocument/2006/relationships/tags" Target="../tags/tag1079.xml"/><Relationship Id="rId87" Type="http://schemas.openxmlformats.org/officeDocument/2006/relationships/tags" Target="../tags/tag1080.xml"/><Relationship Id="rId88" Type="http://schemas.openxmlformats.org/officeDocument/2006/relationships/tags" Target="../tags/tag1081.xml"/><Relationship Id="rId89" Type="http://schemas.openxmlformats.org/officeDocument/2006/relationships/tags" Target="../tags/tag10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tags" Target="../tags/tag39.xml"/><Relationship Id="rId7" Type="http://schemas.openxmlformats.org/officeDocument/2006/relationships/tags" Target="../tags/tag40.xml"/><Relationship Id="rId8" Type="http://schemas.openxmlformats.org/officeDocument/2006/relationships/tags" Target="../tags/tag41.xml"/><Relationship Id="rId9" Type="http://schemas.openxmlformats.org/officeDocument/2006/relationships/tags" Target="../tags/tag42.xml"/><Relationship Id="rId10" Type="http://schemas.openxmlformats.org/officeDocument/2006/relationships/slideLayout" Target="../slideLayouts/slideLayout3.xml"/><Relationship Id="rId11" Type="http://schemas.openxmlformats.org/officeDocument/2006/relationships/notesSlide" Target="../notesSlides/notesSlide3.xml"/><Relationship Id="rId1" Type="http://schemas.openxmlformats.org/officeDocument/2006/relationships/tags" Target="../tags/tag34.xml"/><Relationship Id="rId2"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xml"/><Relationship Id="rId1" Type="http://schemas.openxmlformats.org/officeDocument/2006/relationships/tags" Target="../tags/tag43.xml"/><Relationship Id="rId2"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slideLayout" Target="../slideLayouts/slideLayout3.xml"/><Relationship Id="rId1" Type="http://schemas.openxmlformats.org/officeDocument/2006/relationships/tags" Target="../tags/tag45.xml"/><Relationship Id="rId2" Type="http://schemas.openxmlformats.org/officeDocument/2006/relationships/tags" Target="../tags/tag46.xml"/></Relationships>
</file>

<file path=ppt/slides/_rels/slide8.xml.rels><?xml version="1.0" encoding="UTF-8" standalone="yes"?>
<Relationships xmlns="http://schemas.openxmlformats.org/package/2006/relationships"><Relationship Id="rId20" Type="http://schemas.openxmlformats.org/officeDocument/2006/relationships/tags" Target="../tags/tag67.xml"/><Relationship Id="rId21" Type="http://schemas.openxmlformats.org/officeDocument/2006/relationships/tags" Target="../tags/tag68.xml"/><Relationship Id="rId22" Type="http://schemas.openxmlformats.org/officeDocument/2006/relationships/tags" Target="../tags/tag69.xml"/><Relationship Id="rId23" Type="http://schemas.openxmlformats.org/officeDocument/2006/relationships/tags" Target="../tags/tag70.xml"/><Relationship Id="rId24" Type="http://schemas.openxmlformats.org/officeDocument/2006/relationships/tags" Target="../tags/tag71.xml"/><Relationship Id="rId25" Type="http://schemas.openxmlformats.org/officeDocument/2006/relationships/tags" Target="../tags/tag72.xml"/><Relationship Id="rId26" Type="http://schemas.openxmlformats.org/officeDocument/2006/relationships/tags" Target="../tags/tag73.xml"/><Relationship Id="rId27" Type="http://schemas.openxmlformats.org/officeDocument/2006/relationships/tags" Target="../tags/tag74.xml"/><Relationship Id="rId28" Type="http://schemas.openxmlformats.org/officeDocument/2006/relationships/tags" Target="../tags/tag75.xml"/><Relationship Id="rId29" Type="http://schemas.openxmlformats.org/officeDocument/2006/relationships/tags" Target="../tags/tag76.xml"/><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30" Type="http://schemas.openxmlformats.org/officeDocument/2006/relationships/tags" Target="../tags/tag77.xml"/><Relationship Id="rId31" Type="http://schemas.openxmlformats.org/officeDocument/2006/relationships/tags" Target="../tags/tag78.xml"/><Relationship Id="rId32" Type="http://schemas.openxmlformats.org/officeDocument/2006/relationships/tags" Target="../tags/tag79.xml"/><Relationship Id="rId9" Type="http://schemas.openxmlformats.org/officeDocument/2006/relationships/tags" Target="../tags/tag56.xml"/><Relationship Id="rId6" Type="http://schemas.openxmlformats.org/officeDocument/2006/relationships/tags" Target="../tags/tag53.xml"/><Relationship Id="rId7" Type="http://schemas.openxmlformats.org/officeDocument/2006/relationships/tags" Target="../tags/tag54.xml"/><Relationship Id="rId8" Type="http://schemas.openxmlformats.org/officeDocument/2006/relationships/tags" Target="../tags/tag55.xml"/><Relationship Id="rId33" Type="http://schemas.openxmlformats.org/officeDocument/2006/relationships/tags" Target="../tags/tag80.xml"/><Relationship Id="rId34" Type="http://schemas.openxmlformats.org/officeDocument/2006/relationships/tags" Target="../tags/tag81.xml"/><Relationship Id="rId35" Type="http://schemas.openxmlformats.org/officeDocument/2006/relationships/slideLayout" Target="../slideLayouts/slideLayout3.xml"/><Relationship Id="rId36" Type="http://schemas.openxmlformats.org/officeDocument/2006/relationships/notesSlide" Target="../notesSlides/notesSlide5.xml"/><Relationship Id="rId10" Type="http://schemas.openxmlformats.org/officeDocument/2006/relationships/tags" Target="../tags/tag57.xml"/><Relationship Id="rId11" Type="http://schemas.openxmlformats.org/officeDocument/2006/relationships/tags" Target="../tags/tag58.xml"/><Relationship Id="rId12" Type="http://schemas.openxmlformats.org/officeDocument/2006/relationships/tags" Target="../tags/tag59.xml"/><Relationship Id="rId13" Type="http://schemas.openxmlformats.org/officeDocument/2006/relationships/tags" Target="../tags/tag60.xml"/><Relationship Id="rId14" Type="http://schemas.openxmlformats.org/officeDocument/2006/relationships/tags" Target="../tags/tag61.xml"/><Relationship Id="rId15" Type="http://schemas.openxmlformats.org/officeDocument/2006/relationships/tags" Target="../tags/tag62.xml"/><Relationship Id="rId16" Type="http://schemas.openxmlformats.org/officeDocument/2006/relationships/tags" Target="../tags/tag63.xml"/><Relationship Id="rId17" Type="http://schemas.openxmlformats.org/officeDocument/2006/relationships/tags" Target="../tags/tag64.xml"/><Relationship Id="rId18" Type="http://schemas.openxmlformats.org/officeDocument/2006/relationships/tags" Target="../tags/tag65.xml"/><Relationship Id="rId19" Type="http://schemas.openxmlformats.org/officeDocument/2006/relationships/tags" Target="../tags/tag66.xml"/></Relationships>
</file>

<file path=ppt/slides/_rels/slide9.xml.rels><?xml version="1.0" encoding="UTF-8" standalone="yes"?>
<Relationships xmlns="http://schemas.openxmlformats.org/package/2006/relationships"><Relationship Id="rId9" Type="http://schemas.openxmlformats.org/officeDocument/2006/relationships/tags" Target="../tags/tag90.xml"/><Relationship Id="rId20" Type="http://schemas.openxmlformats.org/officeDocument/2006/relationships/tags" Target="../tags/tag101.xml"/><Relationship Id="rId21" Type="http://schemas.openxmlformats.org/officeDocument/2006/relationships/slideLayout" Target="../slideLayouts/slideLayout3.xml"/><Relationship Id="rId22" Type="http://schemas.openxmlformats.org/officeDocument/2006/relationships/notesSlide" Target="../notesSlides/notesSlide6.xml"/><Relationship Id="rId10" Type="http://schemas.openxmlformats.org/officeDocument/2006/relationships/tags" Target="../tags/tag91.xml"/><Relationship Id="rId11" Type="http://schemas.openxmlformats.org/officeDocument/2006/relationships/tags" Target="../tags/tag92.xml"/><Relationship Id="rId12" Type="http://schemas.openxmlformats.org/officeDocument/2006/relationships/tags" Target="../tags/tag93.xml"/><Relationship Id="rId13" Type="http://schemas.openxmlformats.org/officeDocument/2006/relationships/tags" Target="../tags/tag94.xml"/><Relationship Id="rId14" Type="http://schemas.openxmlformats.org/officeDocument/2006/relationships/tags" Target="../tags/tag95.xml"/><Relationship Id="rId15" Type="http://schemas.openxmlformats.org/officeDocument/2006/relationships/tags" Target="../tags/tag96.xml"/><Relationship Id="rId16" Type="http://schemas.openxmlformats.org/officeDocument/2006/relationships/tags" Target="../tags/tag97.xml"/><Relationship Id="rId17" Type="http://schemas.openxmlformats.org/officeDocument/2006/relationships/tags" Target="../tags/tag98.xml"/><Relationship Id="rId18" Type="http://schemas.openxmlformats.org/officeDocument/2006/relationships/tags" Target="../tags/tag99.xml"/><Relationship Id="rId19" Type="http://schemas.openxmlformats.org/officeDocument/2006/relationships/tags" Target="../tags/tag100.xml"/><Relationship Id="rId1" Type="http://schemas.openxmlformats.org/officeDocument/2006/relationships/tags" Target="../tags/tag82.xml"/><Relationship Id="rId2" Type="http://schemas.openxmlformats.org/officeDocument/2006/relationships/tags" Target="../tags/tag83.xml"/><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tags" Target="../tags/tag86.xml"/><Relationship Id="rId6" Type="http://schemas.openxmlformats.org/officeDocument/2006/relationships/tags" Target="../tags/tag87.xml"/><Relationship Id="rId7" Type="http://schemas.openxmlformats.org/officeDocument/2006/relationships/tags" Target="../tags/tag88.xml"/><Relationship Id="rId8"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smtClean="0"/>
              <a:t>A Processor</a:t>
            </a:r>
            <a:endParaRPr lang="en-US" dirty="0"/>
          </a:p>
        </p:txBody>
      </p:sp>
      <p:sp>
        <p:nvSpPr>
          <p:cNvPr id="3" name="Subtitle 2"/>
          <p:cNvSpPr>
            <a:spLocks noGrp="1"/>
          </p:cNvSpPr>
          <p:nvPr>
            <p:ph type="body" sz="quarter" idx="13"/>
            <p:custDataLst>
              <p:tags r:id="rId2"/>
            </p:custDataLst>
          </p:nvPr>
        </p:nvSpPr>
        <p:spPr/>
        <p:txBody>
          <a:bodyPr/>
          <a:lstStyle/>
          <a:p>
            <a:r>
              <a:rPr lang="en-US" smtClean="0"/>
              <a:t>See: P&amp;H Chapter 2.16-20, 4.1-3</a:t>
            </a:r>
            <a:endParaRPr lang="en-US" dirty="0"/>
          </a:p>
        </p:txBody>
      </p:sp>
      <p:sp>
        <p:nvSpPr>
          <p:cNvPr id="5123" name="Comment 3"/>
          <p:cNvSpPr>
            <a:spLocks noRot="1" noChangeAspect="1" noEditPoints="1" noChangeArrowheads="1" noChangeShapeType="1" noTextEdit="1"/>
          </p:cNvSpPr>
          <p:nvPr>
            <p:custDataLst>
              <p:tags r:id="rId3"/>
            </p:custDataLst>
          </p:nvPr>
        </p:nvSpPr>
        <p:spPr bwMode="auto">
          <a:xfrm>
            <a:off x="-4198938" y="29992638"/>
            <a:ext cx="0" cy="0"/>
          </a:xfrm>
          <a:custGeom>
            <a:avLst/>
            <a:gdLst>
              <a:gd name="T0" fmla="+- 0 -186 -186"/>
              <a:gd name="T1" fmla="*/ T0 w 1"/>
              <a:gd name="T2" fmla="+- 0 1328 1328"/>
              <a:gd name="T3" fmla="*/ 1328 h 1"/>
              <a:gd name="T4" fmla="+- 0 -186 -186"/>
              <a:gd name="T5" fmla="*/ T4 w 1"/>
              <a:gd name="T6" fmla="+- 0 1328 1328"/>
              <a:gd name="T7" fmla="*/ 1328 h 1"/>
            </a:gdLst>
            <a:ahLst/>
            <a:cxnLst>
              <a:cxn ang="0">
                <a:pos x="T1" y="T3"/>
              </a:cxn>
              <a:cxn ang="0">
                <a:pos x="T5" y="T7"/>
              </a:cxn>
            </a:cxnLst>
            <a:rect l="0" t="0" r="r" b="b"/>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a:t>Instruction Usage</a:t>
            </a:r>
          </a:p>
        </p:txBody>
      </p:sp>
      <p:sp>
        <p:nvSpPr>
          <p:cNvPr id="2034691" name="Rectangle 3"/>
          <p:cNvSpPr>
            <a:spLocks noGrp="1" noChangeArrowheads="1"/>
          </p:cNvSpPr>
          <p:nvPr>
            <p:ph idx="1"/>
            <p:custDataLst>
              <p:tags r:id="rId2"/>
            </p:custDataLst>
          </p:nvPr>
        </p:nvSpPr>
        <p:spPr>
          <a:xfrm>
            <a:off x="2286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fetch one instruction</a:t>
            </a:r>
          </a:p>
          <a:p>
            <a:pPr marL="687388" lvl="1" indent="-514350">
              <a:buFont typeface="+mj-lt"/>
              <a:buAutoNum type="arabicPeriod"/>
            </a:pPr>
            <a:r>
              <a:rPr lang="en-US" dirty="0" smtClean="0"/>
              <a:t>increment PC</a:t>
            </a:r>
            <a:endParaRPr lang="en-US" dirty="0"/>
          </a:p>
          <a:p>
            <a:pPr marL="687388" lvl="1" indent="-514350">
              <a:buFont typeface="+mj-lt"/>
              <a:buAutoNum type="arabicPeriod"/>
            </a:pPr>
            <a:r>
              <a:rPr lang="en-US" dirty="0" smtClean="0"/>
              <a:t>decode </a:t>
            </a:r>
          </a:p>
          <a:p>
            <a:pPr marL="687388" lvl="1" indent="-514350">
              <a:buFont typeface="+mj-lt"/>
              <a:buAutoNum type="arabicPeriod"/>
            </a:pPr>
            <a:r>
              <a:rPr lang="en-US" dirty="0" smtClean="0"/>
              <a:t>execute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title"/>
            <p:custDataLst>
              <p:tags r:id="rId1"/>
            </p:custDataLst>
          </p:nvPr>
        </p:nvSpPr>
        <p:spPr/>
        <p:txBody>
          <a:bodyPr>
            <a:noAutofit/>
          </a:bodyPr>
          <a:lstStyle/>
          <a:p>
            <a:r>
              <a:rPr lang="en-US"/>
              <a:t>Instruction Fetch</a:t>
            </a:r>
          </a:p>
        </p:txBody>
      </p:sp>
      <p:sp>
        <p:nvSpPr>
          <p:cNvPr id="2044931" name="Rectangle 3"/>
          <p:cNvSpPr>
            <a:spLocks noGrp="1" noChangeArrowheads="1"/>
          </p:cNvSpPr>
          <p:nvPr>
            <p:ph idx="1"/>
            <p:custDataLst>
              <p:tags r:id="rId2"/>
            </p:custDataLst>
          </p:nvPr>
        </p:nvSpPr>
        <p:spPr>
          <a:xfrm>
            <a:off x="228600" y="609598"/>
            <a:ext cx="8686800" cy="1752600"/>
          </a:xfrm>
        </p:spPr>
        <p:txBody>
          <a:bodyPr>
            <a:noAutofit/>
          </a:bodyPr>
          <a:lstStyle/>
          <a:p>
            <a:r>
              <a:rPr lang="en-US" sz="2800" dirty="0" smtClean="0"/>
              <a:t>Instruction Fetch Circuit</a:t>
            </a:r>
          </a:p>
          <a:p>
            <a:pPr lvl="1"/>
            <a:r>
              <a:rPr lang="en-US" sz="2400" dirty="0" smtClean="0"/>
              <a:t>Fetch instruction from memory</a:t>
            </a:r>
          </a:p>
          <a:p>
            <a:pPr lvl="1"/>
            <a:r>
              <a:rPr lang="en-US" sz="2400" dirty="0" smtClean="0"/>
              <a:t>Calculate </a:t>
            </a:r>
            <a:r>
              <a:rPr lang="en-US" sz="2400" dirty="0"/>
              <a:t>address of next instruction</a:t>
            </a:r>
          </a:p>
          <a:p>
            <a:pPr lvl="1"/>
            <a:r>
              <a:rPr lang="en-US" sz="2400" dirty="0" smtClean="0"/>
              <a:t>Repeat</a:t>
            </a:r>
            <a:endParaRPr lang="en-US" sz="2400" dirty="0"/>
          </a:p>
        </p:txBody>
      </p:sp>
      <p:sp>
        <p:nvSpPr>
          <p:cNvPr id="2044933" name="Text Box 5"/>
          <p:cNvSpPr txBox="1">
            <a:spLocks noChangeArrowheads="1"/>
          </p:cNvSpPr>
          <p:nvPr>
            <p:custDataLst>
              <p:tags r:id="rId3"/>
            </p:custDataLst>
          </p:nvPr>
        </p:nvSpPr>
        <p:spPr bwMode="auto">
          <a:xfrm>
            <a:off x="1219200" y="2514598"/>
            <a:ext cx="1524000" cy="949234"/>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Program</a:t>
            </a:r>
            <a:br>
              <a:rPr lang="en-US" sz="2400" dirty="0" smtClean="0">
                <a:solidFill>
                  <a:srgbClr val="FFFFFF"/>
                </a:solidFill>
                <a:latin typeface="Calibri"/>
              </a:rPr>
            </a:br>
            <a:r>
              <a:rPr lang="en-US" sz="2400" dirty="0" smtClean="0">
                <a:solidFill>
                  <a:srgbClr val="FFFFFF"/>
                </a:solidFill>
                <a:latin typeface="Calibri"/>
              </a:rPr>
              <a:t>Memory</a:t>
            </a:r>
            <a:endParaRPr lang="en-US" sz="2400" dirty="0">
              <a:solidFill>
                <a:srgbClr val="FFFFFF"/>
              </a:solidFill>
              <a:latin typeface="Calibri"/>
            </a:endParaRPr>
          </a:p>
        </p:txBody>
      </p:sp>
      <p:sp>
        <p:nvSpPr>
          <p:cNvPr id="2044934" name="Line 6"/>
          <p:cNvSpPr>
            <a:spLocks noChangeShapeType="1"/>
          </p:cNvSpPr>
          <p:nvPr>
            <p:custDataLst>
              <p:tags r:id="rId4"/>
            </p:custDataLst>
          </p:nvPr>
        </p:nvSpPr>
        <p:spPr bwMode="auto">
          <a:xfrm flipH="1">
            <a:off x="2819400" y="2895598"/>
            <a:ext cx="533400" cy="0"/>
          </a:xfrm>
          <a:prstGeom prst="line">
            <a:avLst/>
          </a:prstGeom>
          <a:noFill/>
          <a:ln w="25400">
            <a:solidFill>
              <a:srgbClr val="FFFFFF"/>
            </a:solidFill>
            <a:round/>
            <a:headEnd type="arrow" w="med" len="med"/>
            <a:tailEnd type="none" w="med" len="med"/>
          </a:ln>
          <a:effectLst/>
        </p:spPr>
        <p:txBody>
          <a:bodyPr wrap="square" anchor="ctr">
            <a:spAutoFit/>
          </a:bodyPr>
          <a:lstStyle/>
          <a:p>
            <a:endParaRPr lang="en-US"/>
          </a:p>
        </p:txBody>
      </p:sp>
      <p:sp>
        <p:nvSpPr>
          <p:cNvPr id="2044935" name="Text Box 7"/>
          <p:cNvSpPr txBox="1">
            <a:spLocks noChangeArrowheads="1"/>
          </p:cNvSpPr>
          <p:nvPr>
            <p:custDataLst>
              <p:tags r:id="rId5"/>
            </p:custDataLst>
          </p:nvPr>
        </p:nvSpPr>
        <p:spPr bwMode="auto">
          <a:xfrm>
            <a:off x="3212418" y="2590798"/>
            <a:ext cx="794578"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 inst</a:t>
            </a:r>
          </a:p>
        </p:txBody>
      </p:sp>
      <p:sp>
        <p:nvSpPr>
          <p:cNvPr id="2044936" name="Line 8"/>
          <p:cNvSpPr>
            <a:spLocks noChangeShapeType="1"/>
          </p:cNvSpPr>
          <p:nvPr>
            <p:custDataLst>
              <p:tags r:id="rId6"/>
            </p:custDataLst>
          </p:nvPr>
        </p:nvSpPr>
        <p:spPr bwMode="auto">
          <a:xfrm>
            <a:off x="1477963" y="3559173"/>
            <a:ext cx="0" cy="1219200"/>
          </a:xfrm>
          <a:prstGeom prst="line">
            <a:avLst/>
          </a:prstGeom>
          <a:noFill/>
          <a:ln w="25400">
            <a:solidFill>
              <a:schemeClr val="accent1"/>
            </a:solidFill>
            <a:round/>
            <a:headEnd type="arrow" w="med" len="med"/>
            <a:tailEnd type="none" w="med" len="med"/>
          </a:ln>
          <a:effectLst/>
        </p:spPr>
        <p:txBody>
          <a:bodyPr anchor="ctr">
            <a:spAutoFit/>
          </a:bodyPr>
          <a:lstStyle/>
          <a:p>
            <a:endParaRPr lang="en-US"/>
          </a:p>
        </p:txBody>
      </p:sp>
      <p:sp>
        <p:nvSpPr>
          <p:cNvPr id="2044937" name="Line 9"/>
          <p:cNvSpPr>
            <a:spLocks noChangeShapeType="1"/>
          </p:cNvSpPr>
          <p:nvPr>
            <p:custDataLst>
              <p:tags r:id="rId7"/>
            </p:custDataLst>
          </p:nvPr>
        </p:nvSpPr>
        <p:spPr bwMode="auto">
          <a:xfrm flipV="1">
            <a:off x="1401763" y="3754122"/>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38" name="Text Box 10"/>
          <p:cNvSpPr txBox="1">
            <a:spLocks noChangeArrowheads="1"/>
          </p:cNvSpPr>
          <p:nvPr>
            <p:custDataLst>
              <p:tags r:id="rId8"/>
            </p:custDataLst>
          </p:nvPr>
        </p:nvSpPr>
        <p:spPr bwMode="auto">
          <a:xfrm>
            <a:off x="1498352" y="3657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044939" name="Text Box 11"/>
          <p:cNvSpPr txBox="1">
            <a:spLocks noChangeArrowheads="1"/>
          </p:cNvSpPr>
          <p:nvPr>
            <p:custDataLst>
              <p:tags r:id="rId9"/>
            </p:custDataLst>
          </p:nvPr>
        </p:nvSpPr>
        <p:spPr bwMode="auto">
          <a:xfrm>
            <a:off x="966788" y="4778373"/>
            <a:ext cx="1044575" cy="394275"/>
          </a:xfrm>
          <a:prstGeom prst="rect">
            <a:avLst/>
          </a:prstGeom>
          <a:noFill/>
          <a:ln w="25400" algn="ctr">
            <a:solidFill>
              <a:schemeClr val="bg1"/>
            </a:solidFill>
            <a:miter lim="800000"/>
            <a:headEnd/>
            <a:tailEnd/>
          </a:ln>
          <a:effectLst/>
        </p:spPr>
        <p:txBody>
          <a:bodyPr wrap="none" lIns="0" tIns="0" rIns="0" bIns="0" anchor="ctr">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2044940" name="Line 12"/>
          <p:cNvSpPr>
            <a:spLocks noChangeShapeType="1"/>
          </p:cNvSpPr>
          <p:nvPr>
            <p:custDataLst>
              <p:tags r:id="rId10"/>
            </p:custDataLst>
          </p:nvPr>
        </p:nvSpPr>
        <p:spPr bwMode="auto">
          <a:xfrm>
            <a:off x="2358199" y="3581398"/>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4941" name="Line 13"/>
          <p:cNvSpPr>
            <a:spLocks noChangeShapeType="1"/>
          </p:cNvSpPr>
          <p:nvPr>
            <p:custDataLst>
              <p:tags r:id="rId11"/>
            </p:custDataLst>
          </p:nvPr>
        </p:nvSpPr>
        <p:spPr bwMode="auto">
          <a:xfrm flipV="1">
            <a:off x="2281999" y="3809998"/>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42" name="Text Box 14"/>
          <p:cNvSpPr txBox="1">
            <a:spLocks noChangeArrowheads="1"/>
          </p:cNvSpPr>
          <p:nvPr>
            <p:custDataLst>
              <p:tags r:id="rId12"/>
            </p:custDataLst>
          </p:nvPr>
        </p:nvSpPr>
        <p:spPr bwMode="auto">
          <a:xfrm>
            <a:off x="2349376" y="3657598"/>
            <a:ext cx="314510"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2</a:t>
            </a:r>
          </a:p>
        </p:txBody>
      </p:sp>
      <p:sp>
        <p:nvSpPr>
          <p:cNvPr id="2044943" name="Text Box 15"/>
          <p:cNvSpPr txBox="1">
            <a:spLocks noChangeArrowheads="1"/>
          </p:cNvSpPr>
          <p:nvPr>
            <p:custDataLst>
              <p:tags r:id="rId13"/>
            </p:custDataLst>
          </p:nvPr>
        </p:nvSpPr>
        <p:spPr bwMode="auto">
          <a:xfrm>
            <a:off x="2057400" y="3949123"/>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00</a:t>
            </a:r>
          </a:p>
        </p:txBody>
      </p:sp>
      <p:sp>
        <p:nvSpPr>
          <p:cNvPr id="2044944" name="Line 16"/>
          <p:cNvSpPr>
            <a:spLocks noChangeShapeType="1"/>
          </p:cNvSpPr>
          <p:nvPr>
            <p:custDataLst>
              <p:tags r:id="rId14"/>
            </p:custDataLst>
          </p:nvPr>
        </p:nvSpPr>
        <p:spPr bwMode="auto">
          <a:xfrm>
            <a:off x="1477963" y="4549773"/>
            <a:ext cx="1646237" cy="22225"/>
          </a:xfrm>
          <a:prstGeom prst="line">
            <a:avLst/>
          </a:prstGeom>
          <a:noFill/>
          <a:ln w="25400">
            <a:solidFill>
              <a:schemeClr val="accent1"/>
            </a:solidFill>
            <a:round/>
            <a:headEnd type="oval"/>
            <a:tailEnd type="arrow"/>
          </a:ln>
          <a:effectLst/>
        </p:spPr>
        <p:txBody>
          <a:bodyPr wrap="square" anchor="ctr">
            <a:spAutoFit/>
          </a:bodyPr>
          <a:lstStyle/>
          <a:p>
            <a:endParaRPr lang="en-US"/>
          </a:p>
        </p:txBody>
      </p:sp>
      <p:sp>
        <p:nvSpPr>
          <p:cNvPr id="2044946" name="Line 18"/>
          <p:cNvSpPr>
            <a:spLocks noChangeShapeType="1"/>
          </p:cNvSpPr>
          <p:nvPr>
            <p:custDataLst>
              <p:tags r:id="rId15"/>
            </p:custDataLst>
          </p:nvPr>
        </p:nvSpPr>
        <p:spPr bwMode="auto">
          <a:xfrm>
            <a:off x="3733800" y="4571998"/>
            <a:ext cx="228600" cy="0"/>
          </a:xfrm>
          <a:prstGeom prst="line">
            <a:avLst/>
          </a:prstGeom>
          <a:noFill/>
          <a:ln w="25400">
            <a:solidFill>
              <a:schemeClr val="accent1"/>
            </a:solidFill>
            <a:round/>
            <a:headEnd type="none" w="med" len="med"/>
            <a:tailEnd type="none" w="med" len="med"/>
          </a:ln>
          <a:effectLst/>
        </p:spPr>
        <p:txBody>
          <a:bodyPr wrap="square" anchor="ctr">
            <a:spAutoFit/>
          </a:bodyPr>
          <a:lstStyle/>
          <a:p>
            <a:endParaRPr lang="en-US"/>
          </a:p>
        </p:txBody>
      </p:sp>
      <p:sp>
        <p:nvSpPr>
          <p:cNvPr id="2044947" name="Line 19"/>
          <p:cNvSpPr>
            <a:spLocks noChangeShapeType="1"/>
          </p:cNvSpPr>
          <p:nvPr>
            <p:custDataLst>
              <p:tags r:id="rId16"/>
            </p:custDataLst>
          </p:nvPr>
        </p:nvSpPr>
        <p:spPr bwMode="auto">
          <a:xfrm>
            <a:off x="3962400" y="4571998"/>
            <a:ext cx="0" cy="1371600"/>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8" name="Line 20"/>
          <p:cNvSpPr>
            <a:spLocks noChangeShapeType="1"/>
          </p:cNvSpPr>
          <p:nvPr>
            <p:custDataLst>
              <p:tags r:id="rId17"/>
            </p:custDataLst>
          </p:nvPr>
        </p:nvSpPr>
        <p:spPr bwMode="auto">
          <a:xfrm>
            <a:off x="1447800" y="5943598"/>
            <a:ext cx="2514599" cy="2"/>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9" name="Line 21"/>
          <p:cNvSpPr>
            <a:spLocks noChangeShapeType="1"/>
          </p:cNvSpPr>
          <p:nvPr>
            <p:custDataLst>
              <p:tags r:id="rId18"/>
            </p:custDataLst>
          </p:nvPr>
        </p:nvSpPr>
        <p:spPr bwMode="auto">
          <a:xfrm flipH="1">
            <a:off x="1447800" y="5181598"/>
            <a:ext cx="1" cy="762000"/>
          </a:xfrm>
          <a:prstGeom prst="line">
            <a:avLst/>
          </a:prstGeom>
          <a:noFill/>
          <a:ln w="25400">
            <a:solidFill>
              <a:schemeClr val="accent1"/>
            </a:solidFill>
            <a:round/>
            <a:headEnd type="arrow" w="med" len="med"/>
            <a:tailEnd type="none" w="med" len="med"/>
          </a:ln>
          <a:effectLst/>
        </p:spPr>
        <p:txBody>
          <a:bodyPr wrap="square" anchor="ctr">
            <a:spAutoFit/>
          </a:bodyPr>
          <a:lstStyle/>
          <a:p>
            <a:endParaRPr lang="en-US"/>
          </a:p>
        </p:txBody>
      </p:sp>
      <p:sp>
        <p:nvSpPr>
          <p:cNvPr id="2044932" name="Rectangle 4"/>
          <p:cNvSpPr>
            <a:spLocks noChangeArrowheads="1"/>
          </p:cNvSpPr>
          <p:nvPr>
            <p:custDataLst>
              <p:tags r:id="rId19"/>
            </p:custDataLst>
          </p:nvPr>
        </p:nvSpPr>
        <p:spPr bwMode="auto">
          <a:xfrm>
            <a:off x="1142999" y="2438398"/>
            <a:ext cx="1676401" cy="1143000"/>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3" name="Text Box 10"/>
          <p:cNvSpPr txBox="1">
            <a:spLocks noChangeArrowheads="1"/>
          </p:cNvSpPr>
          <p:nvPr>
            <p:custDataLst>
              <p:tags r:id="rId20"/>
            </p:custDataLst>
          </p:nvPr>
        </p:nvSpPr>
        <p:spPr bwMode="auto">
          <a:xfrm>
            <a:off x="2793752" y="2895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4" name="Line 9"/>
          <p:cNvSpPr>
            <a:spLocks noChangeShapeType="1"/>
          </p:cNvSpPr>
          <p:nvPr>
            <p:custDataLst>
              <p:tags r:id="rId21"/>
            </p:custDataLst>
          </p:nvPr>
        </p:nvSpPr>
        <p:spPr bwMode="auto">
          <a:xfrm flipV="1">
            <a:off x="2971800" y="2819398"/>
            <a:ext cx="76200"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5" name="Freeform 24"/>
          <p:cNvSpPr/>
          <p:nvPr>
            <p:custDataLst>
              <p:tags r:id="rId22"/>
            </p:custDataLst>
          </p:nvPr>
        </p:nvSpPr>
        <p:spPr>
          <a:xfrm>
            <a:off x="3200400" y="4190998"/>
            <a:ext cx="533400" cy="762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1"/>
          <p:cNvSpPr txBox="1">
            <a:spLocks noChangeArrowheads="1"/>
          </p:cNvSpPr>
          <p:nvPr>
            <p:custDataLst>
              <p:tags r:id="rId23"/>
            </p:custDataLst>
          </p:nvPr>
        </p:nvSpPr>
        <p:spPr bwMode="auto">
          <a:xfrm>
            <a:off x="3200400" y="4343398"/>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+4</a:t>
            </a:r>
            <a:endParaRPr lang="en-US" sz="2800" dirty="0">
              <a:solidFill>
                <a:srgbClr val="FFFFFF"/>
              </a:solidFill>
              <a:latin typeface="Consolas" pitchFamily="49" charset="0"/>
            </a:endParaRPr>
          </a:p>
        </p:txBody>
      </p:sp>
      <p:pic>
        <p:nvPicPr>
          <p:cNvPr id="2" name="CP3 Ink c18110d6-fdf1-499c-8e46-c997bd8937b1"/>
          <p:cNvPicPr>
            <a:picLocks noChangeAspect="1" noChangeArrowheads="1"/>
          </p:cNvPicPr>
          <p:nvPr>
            <p:custDataLst>
              <p:tags r:id="rId24"/>
            </p:custDataLst>
          </p:nvPr>
        </p:nvPicPr>
        <p:blipFill>
          <a:blip r:embed="rId27" cstate="print"/>
          <a:srcRect/>
          <a:stretch>
            <a:fillRect/>
          </a:stretch>
        </p:blipFill>
        <p:spPr bwMode="auto">
          <a:xfrm>
            <a:off x="381000" y="3505200"/>
            <a:ext cx="2337327" cy="172525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49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49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49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49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49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4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49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49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49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49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49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4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49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49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49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49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49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3"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a:t>Arithmetic Instructions</a:t>
            </a:r>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731769508"/>
              </p:ext>
            </p:extLst>
          </p:nvPr>
        </p:nvGraphicFramePr>
        <p:xfrm>
          <a:off x="914400" y="103632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773052781"/>
              </p:ext>
            </p:extLst>
          </p:nvPr>
        </p:nvGraphicFramePr>
        <p:xfrm>
          <a:off x="609600" y="2514600"/>
          <a:ext cx="7772400" cy="2743200"/>
        </p:xfrm>
        <a:graphic>
          <a:graphicData uri="http://schemas.openxmlformats.org/drawingml/2006/table">
            <a:tbl>
              <a:tblPr firstRow="1" bandRow="1">
                <a:tableStyleId>{5C22544A-7EE6-4342-B048-85BDC9FD1C3A}</a:tableStyleId>
              </a:tblPr>
              <a:tblGrid>
                <a:gridCol w="919316"/>
                <a:gridCol w="1138084"/>
                <a:gridCol w="2455606"/>
                <a:gridCol w="3259394"/>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579120"/>
            <a:ext cx="6494085" cy="523220"/>
          </a:xfrm>
          <a:prstGeom prst="rect">
            <a:avLst/>
          </a:prstGeom>
        </p:spPr>
        <p:txBody>
          <a:bodyPr wrap="none">
            <a:spAutoFit/>
          </a:bodyPr>
          <a:lstStyle/>
          <a:p>
            <a:r>
              <a:rPr lang="en-US" sz="2800" dirty="0" smtClean="0">
                <a:solidFill>
                  <a:schemeClr val="accent1"/>
                </a:solidFill>
                <a:latin typeface="Consolas" pitchFamily="49" charset="0"/>
              </a:rPr>
              <a:t>000000</a:t>
            </a:r>
            <a:r>
              <a:rPr lang="en-US" sz="2800" dirty="0" smtClean="0">
                <a:solidFill>
                  <a:srgbClr val="FFFFFF"/>
                </a:solidFill>
                <a:latin typeface="Consolas" pitchFamily="49" charset="0"/>
              </a:rPr>
              <a:t>01000001100010000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100110</a:t>
            </a:r>
            <a:endParaRPr lang="en-US" sz="2800" dirty="0">
              <a:solidFill>
                <a:srgbClr val="FFFF00"/>
              </a:solidFill>
            </a:endParaRPr>
          </a:p>
        </p:txBody>
      </p:sp>
      <p:sp>
        <p:nvSpPr>
          <p:cNvPr id="8" name="Rounded Rectangular Callout 7"/>
          <p:cNvSpPr/>
          <p:nvPr>
            <p:custDataLst>
              <p:tags r:id="rId5"/>
            </p:custDataLst>
          </p:nvPr>
        </p:nvSpPr>
        <p:spPr>
          <a:xfrm>
            <a:off x="7924800" y="134112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pic>
        <p:nvPicPr>
          <p:cNvPr id="9" name="CP3 Ink cff4d2bf-588d-40c8-942a-00067dbc50b7"/>
          <p:cNvPicPr>
            <a:picLocks noChangeAspect="1" noChangeArrowheads="1"/>
          </p:cNvPicPr>
          <p:nvPr>
            <p:custDataLst>
              <p:tags r:id="rId6"/>
            </p:custDataLst>
          </p:nvPr>
        </p:nvPicPr>
        <p:blipFill>
          <a:blip r:embed="rId9" cstate="print"/>
          <a:srcRect/>
          <a:stretch>
            <a:fillRect/>
          </a:stretch>
        </p:blipFill>
        <p:spPr bwMode="auto">
          <a:xfrm>
            <a:off x="467725" y="813508"/>
            <a:ext cx="6944230" cy="443154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1"/>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0" name="Line 45"/>
          <p:cNvSpPr>
            <a:spLocks noChangeShapeType="1"/>
          </p:cNvSpPr>
          <p:nvPr>
            <p:custDataLst>
              <p:tags r:id="rId22"/>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4"/>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5"/>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6"/>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7"/>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8"/>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9"/>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30"/>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1"/>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2"/>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3"/>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4"/>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5"/>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6"/>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7"/>
            </p:custDataLst>
          </p:nvPr>
        </p:nvGrpSpPr>
        <p:grpSpPr>
          <a:xfrm>
            <a:off x="914400" y="2514600"/>
            <a:ext cx="304800" cy="304800"/>
            <a:chOff x="990600" y="2971800"/>
            <a:chExt cx="304800" cy="304800"/>
          </a:xfrm>
        </p:grpSpPr>
        <p:sp>
          <p:nvSpPr>
            <p:cNvPr id="61" name="Freeform 60"/>
            <p:cNvSpPr/>
            <p:nvPr>
              <p:custDataLst>
                <p:tags r:id="rId4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8"/>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pic>
        <p:nvPicPr>
          <p:cNvPr id="49" name="CP3 Ink c2ce1942-b757-46ea-8d4a-9b71b8b080e7"/>
          <p:cNvPicPr>
            <a:picLocks noChangeAspect="1" noChangeArrowheads="1"/>
          </p:cNvPicPr>
          <p:nvPr>
            <p:custDataLst>
              <p:tags r:id="rId39"/>
            </p:custDataLst>
          </p:nvPr>
        </p:nvPicPr>
        <p:blipFill>
          <a:blip r:embed="rId44" cstate="print"/>
          <a:srcRect/>
          <a:stretch>
            <a:fillRect/>
          </a:stretch>
        </p:blipFill>
        <p:spPr bwMode="auto">
          <a:xfrm>
            <a:off x="377450" y="570108"/>
            <a:ext cx="7130539" cy="348434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17" grpId="0" animBg="1"/>
      <p:bldP spid="130" grpId="0" animBg="1"/>
      <p:bldP spid="151" grpId="0" animBg="1"/>
      <p:bldP spid="176" grpId="0" animBg="1"/>
      <p:bldP spid="53" grpId="0" animBg="1"/>
      <p:bldP spid="46"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Example Programs</a:t>
            </a:r>
            <a:endParaRPr lang="en-US" dirty="0"/>
          </a:p>
        </p:txBody>
      </p:sp>
      <p:sp>
        <p:nvSpPr>
          <p:cNvPr id="3" name="Content Placeholder 2"/>
          <p:cNvSpPr>
            <a:spLocks noGrp="1"/>
          </p:cNvSpPr>
          <p:nvPr>
            <p:ph idx="1"/>
            <p:custDataLst>
              <p:tags r:id="rId2"/>
            </p:custDataLst>
          </p:nvPr>
        </p:nvSpPr>
        <p:spPr>
          <a:xfrm>
            <a:off x="228600" y="1066800"/>
            <a:ext cx="8686800" cy="5791200"/>
          </a:xfrm>
        </p:spPr>
        <p:txBody>
          <a:bodyPr/>
          <a:lstStyle/>
          <a:p>
            <a:r>
              <a:rPr lang="en-US" dirty="0" smtClean="0"/>
              <a:t>r4 = (r1 + r2) | r3</a:t>
            </a:r>
          </a:p>
          <a:p>
            <a:endParaRPr lang="en-US" dirty="0" smtClean="0"/>
          </a:p>
          <a:p>
            <a:r>
              <a:rPr lang="en-US" dirty="0" smtClean="0"/>
              <a:t>r8 = 4*r3 + r4 – 1</a:t>
            </a:r>
          </a:p>
          <a:p>
            <a:endParaRPr lang="en-US" dirty="0" smtClean="0"/>
          </a:p>
          <a:p>
            <a:r>
              <a:rPr lang="en-US" dirty="0" smtClean="0"/>
              <a:t>r9 = 9</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3941720831"/>
              </p:ext>
            </p:extLst>
          </p:nvPr>
        </p:nvGraphicFramePr>
        <p:xfrm>
          <a:off x="6553200" y="685800"/>
          <a:ext cx="2362200" cy="2286000"/>
        </p:xfrm>
        <a:graphic>
          <a:graphicData uri="http://schemas.openxmlformats.org/drawingml/2006/table">
            <a:tbl>
              <a:tblPr firstRow="1" bandRow="1">
                <a:tableStyleId>{5C22544A-7EE6-4342-B048-85BDC9FD1C3A}</a:tableStyleId>
              </a:tblPr>
              <a:tblGrid>
                <a:gridCol w="2362200"/>
              </a:tblGrid>
              <a:tr h="370840">
                <a:tc>
                  <a:txBody>
                    <a:bodyPr/>
                    <a:lstStyle/>
                    <a:p>
                      <a:r>
                        <a:rPr lang="en-US" sz="2400" b="0" dirty="0" smtClean="0">
                          <a:solidFill>
                            <a:schemeClr val="bg1"/>
                          </a:solidFill>
                        </a:rPr>
                        <a:t>ADDU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b="0" dirty="0" smtClean="0">
                          <a:solidFill>
                            <a:schemeClr val="bg1"/>
                          </a:solidFill>
                        </a:rPr>
                        <a:t>SUBU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XOR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NOR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1"/>
            </p:custDataLst>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custDataLst>
              <p:tags r:id="rId2"/>
            </p:custDataLst>
          </p:nvPr>
        </p:nvSpPr>
        <p:spPr>
          <a:xfrm>
            <a:off x="0" y="1295400"/>
            <a:ext cx="9144000" cy="1066800"/>
          </a:xfrm>
          <a:prstGeom prst="rect">
            <a:avLst/>
          </a:prstGeom>
          <a:solidFill>
            <a:schemeClr val="tx1">
              <a:alpha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171" name="Rectangle 3"/>
          <p:cNvSpPr>
            <a:spLocks noGrp="1" noChangeArrowheads="1"/>
          </p:cNvSpPr>
          <p:nvPr>
            <p:ph idx="4294967295"/>
            <p:custDataLst>
              <p:tags r:id="rId3"/>
            </p:custDataLst>
          </p:nvPr>
        </p:nvSpPr>
        <p:spPr>
          <a:xfrm>
            <a:off x="381000" y="1219200"/>
            <a:ext cx="8305800" cy="1066800"/>
          </a:xfrm>
        </p:spPr>
        <p:txBody>
          <a:bodyPr>
            <a:noAutofit/>
          </a:bodyPr>
          <a:lstStyle/>
          <a:p>
            <a:r>
              <a:rPr lang="en-US" dirty="0" smtClean="0">
                <a:solidFill>
                  <a:schemeClr val="accent1"/>
                </a:solidFill>
              </a:rPr>
              <a:t>Instruction fetch + decode + ALU</a:t>
            </a:r>
          </a:p>
          <a:p>
            <a:r>
              <a:rPr lang="en-US" sz="2800" dirty="0" smtClean="0">
                <a:solidFill>
                  <a:schemeClr val="accent1"/>
                </a:solidFill>
              </a:rPr>
              <a:t>= Babbage’s engine</a:t>
            </a:r>
            <a:endParaRPr lang="en-US" sz="2800" dirty="0">
              <a:solidFill>
                <a:schemeClr val="accent1"/>
              </a:solidFill>
            </a:endParaRPr>
          </a:p>
        </p:txBody>
      </p:sp>
      <p:sp>
        <p:nvSpPr>
          <p:cNvPr id="8" name="Rectangle 3"/>
          <p:cNvSpPr txBox="1">
            <a:spLocks noChangeArrowheads="1"/>
          </p:cNvSpPr>
          <p:nvPr>
            <p:custDataLst>
              <p:tags r:id="rId4"/>
            </p:custDataLst>
          </p:nvPr>
        </p:nvSpPr>
        <p:spPr>
          <a:xfrm>
            <a:off x="3200400" y="1219200"/>
            <a:ext cx="1371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 speed</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
        <p:nvSpPr>
          <p:cNvPr id="9" name="Rectangle 3"/>
          <p:cNvSpPr txBox="1">
            <a:spLocks noChangeArrowheads="1"/>
          </p:cNvSpPr>
          <p:nvPr>
            <p:custDataLst>
              <p:tags r:id="rId5"/>
            </p:custDataLst>
          </p:nvPr>
        </p:nvSpPr>
        <p:spPr>
          <a:xfrm>
            <a:off x="4419600" y="1219200"/>
            <a:ext cx="18288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 reliability</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
        <p:nvSpPr>
          <p:cNvPr id="10" name="Rectangle 3"/>
          <p:cNvSpPr txBox="1">
            <a:spLocks noChangeArrowheads="1"/>
          </p:cNvSpPr>
          <p:nvPr>
            <p:custDataLst>
              <p:tags r:id="rId6"/>
            </p:custDataLst>
          </p:nvPr>
        </p:nvSpPr>
        <p:spPr>
          <a:xfrm>
            <a:off x="6096000" y="1219200"/>
            <a:ext cx="2895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a:t>
            </a:r>
            <a:r>
              <a:rPr kumimoji="0" lang="en-US" sz="2800" b="0" i="0" u="none" strike="noStrike" kern="1200" cap="none" spc="0" normalizeH="0" noProof="0" dirty="0" smtClean="0">
                <a:ln>
                  <a:noFill/>
                </a:ln>
                <a:solidFill>
                  <a:schemeClr val="accent1"/>
                </a:solidFill>
                <a:effectLst/>
                <a:uLnTx/>
                <a:uFillTx/>
                <a:latin typeface="Calibri" pitchFamily="34" charset="0"/>
                <a:ea typeface="+mn-ea"/>
                <a:cs typeface="Arial" pitchFamily="34" charset="0"/>
              </a:rPr>
              <a:t> hand crank</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Arithmetic Instructions: Shift</a:t>
            </a:r>
            <a:endParaRPr lang="en-US" dirty="0"/>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175337134"/>
              </p:ext>
            </p:extLst>
          </p:nvPr>
        </p:nvGraphicFramePr>
        <p:xfrm>
          <a:off x="914400" y="114300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859783941"/>
              </p:ext>
            </p:extLst>
          </p:nvPr>
        </p:nvGraphicFramePr>
        <p:xfrm>
          <a:off x="152400" y="2819400"/>
          <a:ext cx="8839200" cy="1828800"/>
        </p:xfrm>
        <a:graphic>
          <a:graphicData uri="http://schemas.openxmlformats.org/drawingml/2006/table">
            <a:tbl>
              <a:tblPr firstRow="1" bandRow="1">
                <a:tableStyleId>{5C22544A-7EE6-4342-B048-85BDC9FD1C3A}</a:tableStyleId>
              </a:tblPr>
              <a:tblGrid>
                <a:gridCol w="755487"/>
                <a:gridCol w="1057682"/>
                <a:gridCol w="2493108"/>
                <a:gridCol w="453292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6858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00000001000100000</a:t>
            </a:r>
            <a:r>
              <a:rPr lang="en-US" sz="2800" dirty="0" smtClean="0">
                <a:solidFill>
                  <a:schemeClr val="bg1"/>
                </a:solidFill>
                <a:latin typeface="Consolas" pitchFamily="49" charset="0"/>
              </a:rPr>
              <a:t>110</a:t>
            </a:r>
            <a:r>
              <a:rPr lang="en-US" sz="2800" dirty="0" smtClean="0">
                <a:solidFill>
                  <a:srgbClr val="FFFF00"/>
                </a:solidFill>
                <a:latin typeface="Consolas" pitchFamily="49" charset="0"/>
              </a:rPr>
              <a:t>000011</a:t>
            </a:r>
            <a:endParaRPr lang="en-US" sz="2800" dirty="0">
              <a:solidFill>
                <a:srgbClr val="FFFF00"/>
              </a:solidFill>
            </a:endParaRPr>
          </a:p>
        </p:txBody>
      </p:sp>
      <p:sp>
        <p:nvSpPr>
          <p:cNvPr id="6" name="TextBox 5"/>
          <p:cNvSpPr txBox="1"/>
          <p:nvPr>
            <p:custDataLst>
              <p:tags r:id="rId5"/>
            </p:custDataLst>
          </p:nvPr>
        </p:nvSpPr>
        <p:spPr>
          <a:xfrm>
            <a:off x="762000" y="4734580"/>
            <a:ext cx="2174954" cy="523220"/>
          </a:xfrm>
          <a:prstGeom prst="rect">
            <a:avLst/>
          </a:prstGeom>
          <a:noFill/>
        </p:spPr>
        <p:txBody>
          <a:bodyPr wrap="none" rtlCol="0">
            <a:spAutoFit/>
          </a:bodyPr>
          <a:lstStyle/>
          <a:p>
            <a:r>
              <a:rPr lang="en-US" sz="2800" dirty="0" smtClean="0">
                <a:solidFill>
                  <a:schemeClr val="accent1"/>
                </a:solidFill>
              </a:rPr>
              <a:t>ex: r5 = r3 * 8</a:t>
            </a:r>
          </a:p>
        </p:txBody>
      </p:sp>
      <p:sp>
        <p:nvSpPr>
          <p:cNvPr id="8" name="Rounded Rectangular Callout 7"/>
          <p:cNvSpPr/>
          <p:nvPr>
            <p:custDataLst>
              <p:tags r:id="rId6"/>
            </p:custDataLst>
          </p:nvPr>
        </p:nvSpPr>
        <p:spPr>
          <a:xfrm>
            <a:off x="7924800" y="14478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pic>
        <p:nvPicPr>
          <p:cNvPr id="9" name="CP3 Ink 8e3f7be1-3da0-4ea1-96e8-a9ed237add16"/>
          <p:cNvPicPr>
            <a:picLocks noChangeAspect="1" noChangeArrowheads="1"/>
          </p:cNvPicPr>
          <p:nvPr>
            <p:custDataLst>
              <p:tags r:id="rId7"/>
            </p:custDataLst>
          </p:nvPr>
        </p:nvPicPr>
        <p:blipFill>
          <a:blip r:embed="rId10" cstate="print"/>
          <a:srcRect/>
          <a:stretch>
            <a:fillRect/>
          </a:stretch>
        </p:blipFill>
        <p:spPr bwMode="auto">
          <a:xfrm>
            <a:off x="788674" y="622862"/>
            <a:ext cx="6453052" cy="32137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1"/>
            </p:custDataLst>
          </p:nvPr>
        </p:nvSpPr>
        <p:spPr bwMode="auto">
          <a:xfrm>
            <a:off x="2590800" y="3099258"/>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0" name="Line 45"/>
          <p:cNvSpPr>
            <a:spLocks noChangeShapeType="1"/>
          </p:cNvSpPr>
          <p:nvPr>
            <p:custDataLst>
              <p:tags r:id="rId22"/>
            </p:custDataLst>
          </p:nvPr>
        </p:nvSpPr>
        <p:spPr bwMode="auto">
          <a:xfrm flipV="1">
            <a:off x="6400800" y="2337257"/>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3"/>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4"/>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5"/>
            </p:custDataLst>
          </p:nvPr>
        </p:nvSpPr>
        <p:spPr bwMode="auto">
          <a:xfrm>
            <a:off x="3810000" y="3327857"/>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6"/>
            </p:custDataLst>
          </p:nvPr>
        </p:nvSpPr>
        <p:spPr bwMode="auto">
          <a:xfrm>
            <a:off x="761998" y="2108657"/>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7"/>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8"/>
            </p:custDataLst>
          </p:nvPr>
        </p:nvSpPr>
        <p:spPr bwMode="auto">
          <a:xfrm flipH="1">
            <a:off x="1295400" y="2489657"/>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9"/>
            </p:custDataLst>
          </p:nvPr>
        </p:nvSpPr>
        <p:spPr bwMode="auto">
          <a:xfrm>
            <a:off x="761998" y="3175455"/>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30"/>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1"/>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2"/>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3"/>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4"/>
            </p:custDataLst>
          </p:nvPr>
        </p:nvSpPr>
        <p:spPr bwMode="auto">
          <a:xfrm>
            <a:off x="762000" y="2489657"/>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5"/>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6"/>
            </p:custDataLst>
          </p:nvPr>
        </p:nvSpPr>
        <p:spPr bwMode="auto">
          <a:xfrm flipH="1">
            <a:off x="1219200" y="2489657"/>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7"/>
            </p:custDataLst>
          </p:nvPr>
        </p:nvGrpSpPr>
        <p:grpSpPr>
          <a:xfrm>
            <a:off x="914400" y="2337257"/>
            <a:ext cx="304800" cy="304800"/>
            <a:chOff x="990600" y="2971800"/>
            <a:chExt cx="304800" cy="304800"/>
          </a:xfrm>
        </p:grpSpPr>
        <p:sp>
          <p:nvSpPr>
            <p:cNvPr id="61" name="Freeform 60"/>
            <p:cNvSpPr/>
            <p:nvPr>
              <p:custDataLst>
                <p:tags r:id="rId4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5"/>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8"/>
            </p:custDataLst>
          </p:nvPr>
        </p:nvSpPr>
        <p:spPr bwMode="auto">
          <a:xfrm flipV="1">
            <a:off x="762000" y="4013657"/>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9"/>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40"/>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1"/>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2"/>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pic>
        <p:nvPicPr>
          <p:cNvPr id="58" name="CP3 Ink 60211430-445c-4a4a-89dc-26f03b39ec80"/>
          <p:cNvPicPr>
            <a:picLocks noChangeAspect="1" noChangeArrowheads="1"/>
          </p:cNvPicPr>
          <p:nvPr>
            <p:custDataLst>
              <p:tags r:id="rId43"/>
            </p:custDataLst>
          </p:nvPr>
        </p:nvPicPr>
        <p:blipFill>
          <a:blip r:embed="rId48" cstate="print"/>
          <a:srcRect/>
          <a:stretch>
            <a:fillRect/>
          </a:stretch>
        </p:blipFill>
        <p:spPr bwMode="auto">
          <a:xfrm>
            <a:off x="1439416" y="970113"/>
            <a:ext cx="6012687" cy="436388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extLst>
              <p:ext uri="{D42A27DB-BD31-4B8C-83A1-F6EECF244321}">
                <p14:modId xmlns:p14="http://schemas.microsoft.com/office/powerpoint/2010/main" val="499188276"/>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a:t>
                      </a:r>
                      <a:r>
                        <a:rPr lang="en-US" sz="2400" baseline="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247682" name="Rectangle 2"/>
          <p:cNvSpPr>
            <a:spLocks noGrp="1" noChangeArrowheads="1"/>
          </p:cNvSpPr>
          <p:nvPr>
            <p:ph type="title"/>
            <p:custDataLst>
              <p:tags r:id="rId2"/>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982226432"/>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Group 4"/>
          <p:cNvGraphicFramePr>
            <a:graphicFrameLocks noGrp="1"/>
          </p:cNvGraphicFramePr>
          <p:nvPr>
            <p:custDataLst>
              <p:tags r:id="rId4"/>
            </p:custDataLst>
            <p:extLst>
              <p:ext uri="{D42A27DB-BD31-4B8C-83A1-F6EECF244321}">
                <p14:modId xmlns:p14="http://schemas.microsoft.com/office/powerpoint/2010/main" val="898479922"/>
              </p:ext>
            </p:extLst>
          </p:nvPr>
        </p:nvGraphicFramePr>
        <p:xfrm>
          <a:off x="914400" y="10668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001001</a:t>
            </a:r>
            <a:r>
              <a:rPr lang="en-US" sz="2800" dirty="0" smtClean="0">
                <a:solidFill>
                  <a:srgbClr val="FFFFFF"/>
                </a:solidFill>
                <a:latin typeface="Consolas" pitchFamily="49" charset="0"/>
              </a:rPr>
              <a:t>001010010100000000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7"/>
            </p:custDataLst>
          </p:nvPr>
        </p:nvSpPr>
        <p:spPr>
          <a:xfrm>
            <a:off x="762000" y="4429780"/>
            <a:ext cx="1703672" cy="523220"/>
          </a:xfrm>
          <a:prstGeom prst="rect">
            <a:avLst/>
          </a:prstGeom>
          <a:noFill/>
        </p:spPr>
        <p:txBody>
          <a:bodyPr wrap="none" rtlCol="0">
            <a:spAutoFit/>
          </a:bodyPr>
          <a:lstStyle/>
          <a:p>
            <a:r>
              <a:rPr lang="en-US" sz="2800" dirty="0" smtClean="0">
                <a:solidFill>
                  <a:schemeClr val="accent1"/>
                </a:solidFill>
              </a:rPr>
              <a:t>ex: r5 += 5</a:t>
            </a:r>
          </a:p>
        </p:txBody>
      </p:sp>
      <p:sp>
        <p:nvSpPr>
          <p:cNvPr id="8" name="TextBox 7"/>
          <p:cNvSpPr txBox="1"/>
          <p:nvPr>
            <p:custDataLst>
              <p:tags r:id="rId8"/>
            </p:custDataLst>
          </p:nvPr>
        </p:nvSpPr>
        <p:spPr>
          <a:xfrm>
            <a:off x="3429000" y="4419600"/>
            <a:ext cx="1634743" cy="523220"/>
          </a:xfrm>
          <a:prstGeom prst="rect">
            <a:avLst/>
          </a:prstGeom>
          <a:noFill/>
        </p:spPr>
        <p:txBody>
          <a:bodyPr wrap="none" rtlCol="0">
            <a:spAutoFit/>
          </a:bodyPr>
          <a:lstStyle/>
          <a:p>
            <a:r>
              <a:rPr lang="en-US" sz="2800" dirty="0" smtClean="0">
                <a:solidFill>
                  <a:schemeClr val="accent1"/>
                </a:solidFill>
              </a:rPr>
              <a:t>ex: r9 = -1</a:t>
            </a:r>
          </a:p>
        </p:txBody>
      </p:sp>
      <p:sp>
        <p:nvSpPr>
          <p:cNvPr id="11" name="TextBox 10"/>
          <p:cNvSpPr txBox="1"/>
          <p:nvPr>
            <p:custDataLst>
              <p:tags r:id="rId9"/>
            </p:custDataLst>
          </p:nvPr>
        </p:nvSpPr>
        <p:spPr>
          <a:xfrm>
            <a:off x="5867400" y="4419600"/>
            <a:ext cx="2255105" cy="523220"/>
          </a:xfrm>
          <a:prstGeom prst="rect">
            <a:avLst/>
          </a:prstGeom>
          <a:noFill/>
        </p:spPr>
        <p:txBody>
          <a:bodyPr wrap="none" rtlCol="0">
            <a:spAutoFit/>
          </a:bodyPr>
          <a:lstStyle/>
          <a:p>
            <a:r>
              <a:rPr lang="en-US" sz="2800" dirty="0" smtClean="0">
                <a:solidFill>
                  <a:schemeClr val="accent1"/>
                </a:solidFill>
              </a:rPr>
              <a:t>ex: r9 = 65535</a:t>
            </a:r>
          </a:p>
        </p:txBody>
      </p:sp>
      <p:pic>
        <p:nvPicPr>
          <p:cNvPr id="14" name="CP3 Ink 6987430a-3c31-4b03-b8ad-3333a7240ec1"/>
          <p:cNvPicPr>
            <a:picLocks noChangeAspect="1" noChangeArrowheads="1"/>
          </p:cNvPicPr>
          <p:nvPr>
            <p:custDataLst>
              <p:tags r:id="rId10"/>
            </p:custDataLst>
          </p:nvPr>
        </p:nvPicPr>
        <p:blipFill>
          <a:blip r:embed="rId13" cstate="print"/>
          <a:srcRect/>
          <a:stretch>
            <a:fillRect/>
          </a:stretch>
        </p:blipFill>
        <p:spPr bwMode="auto">
          <a:xfrm>
            <a:off x="1846422" y="485702"/>
            <a:ext cx="5724755" cy="14377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124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09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524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09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657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5"/>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6"/>
            </p:custDataLst>
          </p:nvPr>
        </p:nvSpPr>
        <p:spPr bwMode="auto">
          <a:xfrm>
            <a:off x="3505200" y="38100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7"/>
            </p:custDataLst>
          </p:nvPr>
        </p:nvSpPr>
        <p:spPr bwMode="auto">
          <a:xfrm>
            <a:off x="1676400" y="39624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8"/>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9"/>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0"/>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1"/>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2"/>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3"/>
            </p:custDataLst>
          </p:nvPr>
        </p:nvSpPr>
        <p:spPr bwMode="auto">
          <a:xfrm flipH="1">
            <a:off x="1295400" y="2286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4"/>
            </p:custDataLst>
          </p:nvPr>
        </p:nvSpPr>
        <p:spPr bwMode="auto">
          <a:xfrm>
            <a:off x="761998" y="2971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5"/>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6"/>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7"/>
            </p:custDataLst>
          </p:nvPr>
        </p:nvSpPr>
        <p:spPr bwMode="auto">
          <a:xfrm flipH="1" flipV="1">
            <a:off x="1524000" y="13716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9"/>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40"/>
            </p:custDataLst>
          </p:nvPr>
        </p:nvGrpSpPr>
        <p:grpSpPr>
          <a:xfrm>
            <a:off x="914400" y="2133600"/>
            <a:ext cx="304800" cy="304800"/>
            <a:chOff x="990600" y="2971800"/>
            <a:chExt cx="304800" cy="304800"/>
          </a:xfrm>
        </p:grpSpPr>
        <p:sp>
          <p:nvSpPr>
            <p:cNvPr id="79" name="Freeform 78"/>
            <p:cNvSpPr/>
            <p:nvPr>
              <p:custDataLst>
                <p:tags r:id="rId5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1"/>
            </p:custDataLst>
          </p:nvPr>
        </p:nvSpPr>
        <p:spPr bwMode="auto">
          <a:xfrm flipV="1">
            <a:off x="762000" y="3810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2"/>
            </p:custDataLst>
          </p:nvPr>
        </p:nvSpPr>
        <p:spPr bwMode="auto">
          <a:xfrm flipV="1">
            <a:off x="6553200" y="20574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3"/>
            </p:custDataLst>
          </p:nvPr>
        </p:nvSpPr>
        <p:spPr bwMode="auto">
          <a:xfrm flipH="1" flipV="1">
            <a:off x="1676400" y="47244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4"/>
            </p:custDataLst>
          </p:nvPr>
        </p:nvSpPr>
        <p:spPr bwMode="auto">
          <a:xfrm>
            <a:off x="1524000" y="4572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5"/>
            </p:custDataLst>
          </p:nvPr>
        </p:nvSpPr>
        <p:spPr bwMode="auto">
          <a:xfrm>
            <a:off x="1734360" y="4419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6"/>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7"/>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9"/>
            </p:custDataLst>
          </p:nvPr>
        </p:nvSpPr>
        <p:spPr bwMode="auto">
          <a:xfrm>
            <a:off x="381000" y="2667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5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51"/>
            </p:custDataLst>
          </p:nvPr>
        </p:nvSpPr>
        <p:spPr bwMode="auto">
          <a:xfrm>
            <a:off x="6096000" y="1143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2"/>
            </p:custDataLst>
          </p:nvPr>
        </p:nvSpPr>
        <p:spPr bwMode="auto">
          <a:xfrm>
            <a:off x="1295400" y="1069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5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pic>
        <p:nvPicPr>
          <p:cNvPr id="68" name="CP3 Ink 64dca5b7-6c4c-4834-a0b2-e39e4018b127"/>
          <p:cNvPicPr>
            <a:picLocks noChangeAspect="1" noChangeArrowheads="1"/>
          </p:cNvPicPr>
          <p:nvPr>
            <p:custDataLst>
              <p:tags r:id="rId54"/>
            </p:custDataLst>
          </p:nvPr>
        </p:nvPicPr>
        <p:blipFill>
          <a:blip r:embed="rId59" cstate="print"/>
          <a:srcRect l="9863" t="50832"/>
          <a:stretch>
            <a:fillRect/>
          </a:stretch>
        </p:blipFill>
        <p:spPr bwMode="auto">
          <a:xfrm>
            <a:off x="2453073" y="4193418"/>
            <a:ext cx="6233727" cy="258838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48" grpId="0" animBg="1"/>
      <p:bldP spid="50" grpId="0" animBg="1"/>
      <p:bldP spid="52" grpId="0" animBg="1"/>
      <p:bldP spid="54" grpId="0" animBg="1"/>
      <p:bldP spid="61" grpId="0" animBg="1"/>
      <p:bldP spid="62" grpId="0"/>
      <p:bldP spid="122" grpId="0" animBg="1"/>
      <p:bldP spid="126" grpId="0" animBg="1"/>
      <p:bldP spid="131" grpId="0" animBg="1"/>
      <p:bldP spid="132" grpId="0" animBg="1"/>
      <p:bldP spid="168"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228600" y="762000"/>
            <a:ext cx="8763000" cy="5943600"/>
          </a:xfrm>
        </p:spPr>
        <p:txBody>
          <a:bodyPr>
            <a:normAutofit fontScale="92500" lnSpcReduction="10000"/>
          </a:bodyPr>
          <a:lstStyle/>
          <a:p>
            <a:pPr marL="0" indent="0">
              <a:buNone/>
            </a:pPr>
            <a:r>
              <a:rPr lang="en-US" i="1" dirty="0" smtClean="0">
                <a:solidFill>
                  <a:srgbClr val="FFFF00"/>
                </a:solidFill>
              </a:rPr>
              <a:t>HW2 available later today</a:t>
            </a:r>
          </a:p>
          <a:p>
            <a:r>
              <a:rPr lang="en-US" dirty="0" smtClean="0"/>
              <a:t>HW2 due in one week and a half</a:t>
            </a:r>
            <a:endParaRPr lang="en-US" dirty="0"/>
          </a:p>
          <a:p>
            <a:r>
              <a:rPr lang="en-US" dirty="0"/>
              <a:t>Work </a:t>
            </a:r>
            <a:r>
              <a:rPr lang="en-US" dirty="0" smtClean="0">
                <a:solidFill>
                  <a:srgbClr val="FFFF00"/>
                </a:solidFill>
              </a:rPr>
              <a:t>alone</a:t>
            </a:r>
            <a:endParaRPr lang="en-US" dirty="0">
              <a:solidFill>
                <a:srgbClr val="FFFF00"/>
              </a:solidFill>
            </a:endParaRPr>
          </a:p>
          <a:p>
            <a:r>
              <a:rPr lang="en-US" dirty="0" smtClean="0"/>
              <a:t>Use your resources</a:t>
            </a:r>
          </a:p>
          <a:p>
            <a:pPr lvl="1"/>
            <a:r>
              <a:rPr lang="en-US" dirty="0" smtClean="0"/>
              <a:t>FAQ, class notes, book, Sections, office hours, newsgroup, </a:t>
            </a:r>
            <a:r>
              <a:rPr lang="en-US" dirty="0" err="1" smtClean="0"/>
              <a:t>CSUGLab</a:t>
            </a:r>
            <a:endParaRPr lang="en-US" dirty="0" smtClean="0"/>
          </a:p>
          <a:p>
            <a:pPr marL="173038" lvl="1" indent="0">
              <a:buNone/>
            </a:pPr>
            <a:endParaRPr lang="en-US" dirty="0"/>
          </a:p>
          <a:p>
            <a:r>
              <a:rPr lang="en-US" dirty="0" smtClean="0"/>
              <a:t>Make </a:t>
            </a:r>
            <a:r>
              <a:rPr lang="en-US" dirty="0"/>
              <a:t>sure </a:t>
            </a:r>
            <a:r>
              <a:rPr lang="en-US" dirty="0" smtClean="0"/>
              <a:t>you</a:t>
            </a:r>
            <a:endParaRPr lang="en-US" dirty="0"/>
          </a:p>
          <a:p>
            <a:pPr lvl="1"/>
            <a:r>
              <a:rPr lang="en-US" dirty="0"/>
              <a:t>Registered for </a:t>
            </a:r>
            <a:r>
              <a:rPr lang="en-US" dirty="0" smtClean="0"/>
              <a:t>class, can </a:t>
            </a:r>
            <a:r>
              <a:rPr lang="en-US" dirty="0"/>
              <a:t>access </a:t>
            </a:r>
            <a:r>
              <a:rPr lang="en-US" dirty="0" smtClean="0"/>
              <a:t>CMS, have </a:t>
            </a:r>
            <a:r>
              <a:rPr lang="en-US" dirty="0"/>
              <a:t>a </a:t>
            </a:r>
            <a:r>
              <a:rPr lang="en-US" dirty="0" smtClean="0"/>
              <a:t>Section, and have </a:t>
            </a:r>
            <a:r>
              <a:rPr lang="en-US" dirty="0"/>
              <a:t>a project </a:t>
            </a:r>
            <a:r>
              <a:rPr lang="en-US" dirty="0" smtClean="0"/>
              <a:t>partner</a:t>
            </a:r>
          </a:p>
          <a:p>
            <a:pPr lvl="1"/>
            <a:r>
              <a:rPr lang="en-US" dirty="0" smtClean="0"/>
              <a:t>Check </a:t>
            </a:r>
            <a:r>
              <a:rPr lang="en-US" dirty="0"/>
              <a:t>online syllabus/</a:t>
            </a:r>
            <a:r>
              <a:rPr lang="en-US" dirty="0" smtClean="0"/>
              <a:t>schedule, review slides and lecture notes, Office Hours, early homework </a:t>
            </a:r>
            <a:r>
              <a:rPr lang="en-US" dirty="0"/>
              <a:t>and </a:t>
            </a:r>
            <a:r>
              <a:rPr lang="en-US" dirty="0" smtClean="0"/>
              <a:t>programming assignments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800345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94174016"/>
              </p:ext>
            </p:extLst>
          </p:nvPr>
        </p:nvGraphicFramePr>
        <p:xfrm>
          <a:off x="380999" y="2538178"/>
          <a:ext cx="8382000" cy="9144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0xF</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LUI rd,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a:t>
                      </a:r>
                      <a:r>
                        <a:rPr lang="en-US" sz="2400" dirty="0" err="1" smtClean="0">
                          <a:solidFill>
                            <a:schemeClr val="bg1"/>
                          </a:solidFill>
                        </a:rPr>
                        <a:t>imm</a:t>
                      </a:r>
                      <a:r>
                        <a:rPr lang="en-US" sz="2400" dirty="0" smtClean="0">
                          <a:solidFill>
                            <a:schemeClr val="bg1"/>
                          </a:solidFill>
                        </a:rPr>
                        <a:t> &lt;&lt;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062469810"/>
              </p:ext>
            </p:extLst>
          </p:nvPr>
        </p:nvGraphicFramePr>
        <p:xfrm>
          <a:off x="914400" y="1090378"/>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33178"/>
            <a:ext cx="6494085" cy="523220"/>
          </a:xfrm>
          <a:prstGeom prst="rect">
            <a:avLst/>
          </a:prstGeom>
        </p:spPr>
        <p:txBody>
          <a:bodyPr wrap="none">
            <a:spAutoFit/>
          </a:bodyPr>
          <a:lstStyle/>
          <a:p>
            <a:r>
              <a:rPr lang="en-US" sz="2800" dirty="0" smtClean="0">
                <a:solidFill>
                  <a:srgbClr val="FFFF00"/>
                </a:solidFill>
                <a:latin typeface="Consolas" pitchFamily="49" charset="0"/>
              </a:rPr>
              <a:t>001111</a:t>
            </a:r>
            <a:r>
              <a:rPr lang="en-US" sz="2800" dirty="0" smtClean="0">
                <a:solidFill>
                  <a:srgbClr val="FFFFFF"/>
                </a:solidFill>
                <a:latin typeface="Consolas" pitchFamily="49" charset="0"/>
              </a:rPr>
              <a:t>000000010100000000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95178"/>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6"/>
            </p:custDataLst>
          </p:nvPr>
        </p:nvSpPr>
        <p:spPr>
          <a:xfrm>
            <a:off x="762000" y="3681178"/>
            <a:ext cx="3050579" cy="523220"/>
          </a:xfrm>
          <a:prstGeom prst="rect">
            <a:avLst/>
          </a:prstGeom>
          <a:noFill/>
        </p:spPr>
        <p:txBody>
          <a:bodyPr wrap="none" rtlCol="0">
            <a:spAutoFit/>
          </a:bodyPr>
          <a:lstStyle/>
          <a:p>
            <a:r>
              <a:rPr lang="en-US" sz="2800" dirty="0" smtClean="0">
                <a:solidFill>
                  <a:schemeClr val="accent1"/>
                </a:solidFill>
              </a:rPr>
              <a:t>ex: r5 = 0xdeadbeef</a:t>
            </a:r>
          </a:p>
        </p:txBody>
      </p:sp>
      <p:pic>
        <p:nvPicPr>
          <p:cNvPr id="26625" name="CP3 Ink c20a0f22-ab46-4f55-945b-792b7b08e6f1"/>
          <p:cNvPicPr>
            <a:picLocks noChangeAspect="1" noChangeArrowheads="1"/>
          </p:cNvPicPr>
          <p:nvPr>
            <p:custDataLst>
              <p:tags r:id="rId7"/>
            </p:custDataLst>
          </p:nvPr>
        </p:nvPicPr>
        <p:blipFill>
          <a:blip r:embed="rId10" cstate="print"/>
          <a:srcRect/>
          <a:stretch>
            <a:fillRect/>
          </a:stretch>
        </p:blipFill>
        <p:spPr bwMode="auto">
          <a:xfrm>
            <a:off x="608091" y="3472915"/>
            <a:ext cx="3929417" cy="140388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5"/>
            </p:custDataLst>
          </p:nvPr>
        </p:nvSpPr>
        <p:spPr bwMode="auto">
          <a:xfrm>
            <a:off x="2590800" y="2971801"/>
            <a:ext cx="1219200" cy="457199"/>
          </a:xfrm>
          <a:prstGeom prst="ellipse">
            <a:avLst/>
          </a:prstGeom>
          <a:solidFill>
            <a:schemeClr val="tx1"/>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6"/>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7"/>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8"/>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9"/>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0"/>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1"/>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2"/>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3"/>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4"/>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5"/>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6"/>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7"/>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9"/>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40"/>
            </p:custDataLst>
          </p:nvPr>
        </p:nvGrpSpPr>
        <p:grpSpPr>
          <a:xfrm>
            <a:off x="914400" y="2209800"/>
            <a:ext cx="304800" cy="304800"/>
            <a:chOff x="990600" y="2971800"/>
            <a:chExt cx="304800" cy="304800"/>
          </a:xfrm>
        </p:grpSpPr>
        <p:sp>
          <p:nvSpPr>
            <p:cNvPr id="79" name="Freeform 78"/>
            <p:cNvSpPr/>
            <p:nvPr>
              <p:custDataLst>
                <p:tags r:id="rId6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1"/>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2"/>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3"/>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4"/>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5"/>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6"/>
            </p:custDataLst>
          </p:nvPr>
        </p:nvSpPr>
        <p:spPr bwMode="auto">
          <a:xfrm>
            <a:off x="2590800" y="29718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7"/>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8"/>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9"/>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50"/>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51"/>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2"/>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3"/>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4"/>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5"/>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6"/>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7"/>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8"/>
            </p:custDataLst>
          </p:nvPr>
        </p:nvSpPr>
        <p:spPr bwMode="auto">
          <a:xfrm flipV="1">
            <a:off x="5972175" y="2743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9"/>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pic>
        <p:nvPicPr>
          <p:cNvPr id="66" name="CP3 Ink 9d0855df-7871-479a-a6a4-d8d811307433"/>
          <p:cNvPicPr>
            <a:picLocks noChangeAspect="1" noChangeArrowheads="1"/>
          </p:cNvPicPr>
          <p:nvPr>
            <p:custDataLst>
              <p:tags r:id="rId60"/>
            </p:custDataLst>
          </p:nvPr>
        </p:nvPicPr>
        <p:blipFill>
          <a:blip r:embed="rId65" cstate="print"/>
          <a:srcRect/>
          <a:stretch>
            <a:fillRect/>
          </a:stretch>
        </p:blipFill>
        <p:spPr bwMode="auto">
          <a:xfrm>
            <a:off x="1707291" y="1515320"/>
            <a:ext cx="5589257" cy="2604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20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201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20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201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201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62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smtClean="0"/>
              <a:t>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2157451116"/>
              </p:ext>
            </p:extLst>
          </p:nvPr>
        </p:nvGraphicFramePr>
        <p:xfrm>
          <a:off x="228600" y="2180886"/>
          <a:ext cx="8610600" cy="4114800"/>
        </p:xfrm>
        <a:graphic>
          <a:graphicData uri="http://schemas.openxmlformats.org/drawingml/2006/table">
            <a:tbl>
              <a:tblPr firstRow="1" bandRow="1">
                <a:tableStyleId>{5C22544A-7EE6-4342-B048-85BDC9FD1C3A}</a:tableStyleId>
              </a:tblPr>
              <a:tblGrid>
                <a:gridCol w="1214315"/>
                <a:gridCol w="2525642"/>
                <a:gridCol w="487064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946852121"/>
              </p:ext>
            </p:extLst>
          </p:nvPr>
        </p:nvGraphicFramePr>
        <p:xfrm>
          <a:off x="914400" y="1037886"/>
          <a:ext cx="6248400" cy="1097279"/>
        </p:xfrm>
        <a:graphic>
          <a:graphicData uri="http://schemas.openxmlformats.org/drawingml/2006/table">
            <a:tbl>
              <a:tblPr/>
              <a:tblGrid>
                <a:gridCol w="1198934"/>
                <a:gridCol w="934666"/>
                <a:gridCol w="990600"/>
                <a:gridCol w="3124200"/>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580686"/>
            <a:ext cx="6494085" cy="523220"/>
          </a:xfrm>
          <a:prstGeom prst="rect">
            <a:avLst/>
          </a:prstGeom>
        </p:spPr>
        <p:txBody>
          <a:bodyPr wrap="none">
            <a:spAutoFit/>
          </a:bodyPr>
          <a:lstStyle/>
          <a:p>
            <a:r>
              <a:rPr lang="en-US" sz="2800" dirty="0" smtClean="0">
                <a:solidFill>
                  <a:srgbClr val="FFFF00"/>
                </a:solidFill>
                <a:latin typeface="Consolas" pitchFamily="49" charset="0"/>
              </a:rPr>
              <a:t>101001</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5"/>
            </p:custDataLst>
          </p:nvPr>
        </p:nvSpPr>
        <p:spPr>
          <a:xfrm>
            <a:off x="7086600" y="1799886"/>
            <a:ext cx="1600200" cy="609600"/>
          </a:xfrm>
          <a:prstGeom prst="wedgeRoundRectCallout">
            <a:avLst>
              <a:gd name="adj1" fmla="val -14598"/>
              <a:gd name="adj2" fmla="val 96876"/>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base + offset addressing</a:t>
            </a:r>
            <a:endParaRPr lang="en-US" b="1" dirty="0">
              <a:solidFill>
                <a:schemeClr val="accent1"/>
              </a:solidFill>
            </a:endParaRPr>
          </a:p>
        </p:txBody>
      </p:sp>
      <p:sp>
        <p:nvSpPr>
          <p:cNvPr id="7" name="Rounded Rectangular Callout 6"/>
          <p:cNvSpPr/>
          <p:nvPr>
            <p:custDataLst>
              <p:tags r:id="rId6"/>
            </p:custDataLst>
          </p:nvPr>
        </p:nvSpPr>
        <p:spPr>
          <a:xfrm>
            <a:off x="7924800" y="1037886"/>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12" name="Rounded Rectangular Callout 11"/>
          <p:cNvSpPr/>
          <p:nvPr>
            <p:custDataLst>
              <p:tags r:id="rId7"/>
            </p:custDataLst>
          </p:nvPr>
        </p:nvSpPr>
        <p:spPr>
          <a:xfrm>
            <a:off x="7467600" y="4695486"/>
            <a:ext cx="1066800" cy="609600"/>
          </a:xfrm>
          <a:prstGeom prst="wedgeRoundRectCallout">
            <a:avLst>
              <a:gd name="adj1" fmla="val -51754"/>
              <a:gd name="adj2" fmla="val -98437"/>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a:t>
            </a:r>
            <a:br>
              <a:rPr lang="en-US" b="1" dirty="0" smtClean="0">
                <a:solidFill>
                  <a:schemeClr val="accent1"/>
                </a:solidFill>
              </a:rPr>
            </a:br>
            <a:r>
              <a:rPr lang="en-US" b="1" dirty="0" smtClean="0">
                <a:solidFill>
                  <a:schemeClr val="accent1"/>
                </a:solidFill>
              </a:rPr>
              <a:t>offsets</a:t>
            </a:r>
            <a:endParaRPr lang="en-US" b="1" dirty="0">
              <a:solidFill>
                <a:schemeClr val="accent1"/>
              </a:solidFill>
            </a:endParaRPr>
          </a:p>
        </p:txBody>
      </p:sp>
      <p:pic>
        <p:nvPicPr>
          <p:cNvPr id="20483" name="CP3 Ink 1b660a84-1e20-44c0-a38c-a367f14fe17e"/>
          <p:cNvPicPr>
            <a:picLocks noChangeAspect="1" noChangeArrowheads="1"/>
          </p:cNvPicPr>
          <p:nvPr>
            <p:custDataLst>
              <p:tags r:id="rId8"/>
            </p:custDataLst>
          </p:nvPr>
        </p:nvPicPr>
        <p:blipFill>
          <a:blip r:embed="rId12" cstate="print"/>
          <a:srcRect/>
          <a:stretch>
            <a:fillRect/>
          </a:stretch>
        </p:blipFill>
        <p:spPr bwMode="auto">
          <a:xfrm>
            <a:off x="1372353" y="2612171"/>
            <a:ext cx="5030332" cy="3941029"/>
          </a:xfrm>
          <a:prstGeom prst="rect">
            <a:avLst/>
          </a:prstGeom>
          <a:noFill/>
          <a:ln w="9525">
            <a:noFill/>
            <a:miter lim="800000"/>
            <a:headEnd/>
            <a:tailEnd/>
          </a:ln>
          <a:effectLst/>
        </p:spPr>
      </p:pic>
      <p:sp>
        <p:nvSpPr>
          <p:cNvPr id="20482" name="Comment 2"/>
          <p:cNvSpPr>
            <a:spLocks noRot="1" noChangeAspect="1" noEditPoints="1" noChangeArrowheads="1" noChangeShapeType="1" noTextEdit="1"/>
          </p:cNvSpPr>
          <p:nvPr>
            <p:custDataLst>
              <p:tags r:id="rId9"/>
            </p:custDataLst>
          </p:nvPr>
        </p:nvSpPr>
        <p:spPr bwMode="auto">
          <a:xfrm>
            <a:off x="7842250" y="1593511"/>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0386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4478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2098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19" name="Text Box 29"/>
          <p:cNvSpPr txBox="1">
            <a:spLocks noChangeArrowheads="1"/>
          </p:cNvSpPr>
          <p:nvPr>
            <p:custDataLst>
              <p:tags r:id="rId6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0" name="Line 44"/>
          <p:cNvSpPr>
            <a:spLocks noChangeShapeType="1"/>
          </p:cNvSpPr>
          <p:nvPr>
            <p:custDataLst>
              <p:tags r:id="rId62"/>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3"/>
            </p:custDataLst>
          </p:nvPr>
        </p:nvSpPr>
        <p:spPr bwMode="auto">
          <a:xfrm flipH="1">
            <a:off x="8305800" y="16002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4"/>
            </p:custDataLst>
          </p:nvPr>
        </p:nvSpPr>
        <p:spPr bwMode="auto">
          <a:xfrm flipH="1">
            <a:off x="86868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animBg="1"/>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a:t>
            </a:r>
            <a:endParaRPr lang="en-US" dirty="0"/>
          </a:p>
        </p:txBody>
      </p:sp>
      <p:sp>
        <p:nvSpPr>
          <p:cNvPr id="2296835" name="Rectangle 3"/>
          <p:cNvSpPr>
            <a:spLocks noGrp="1" noChangeArrowheads="1"/>
          </p:cNvSpPr>
          <p:nvPr>
            <p:ph idx="1"/>
            <p:custDataLst>
              <p:tags r:id="rId2"/>
            </p:custDataLst>
          </p:nvPr>
        </p:nvSpPr>
        <p:spPr>
          <a:xfrm>
            <a:off x="228600" y="1143000"/>
            <a:ext cx="8686800" cy="5791200"/>
          </a:xfrm>
        </p:spPr>
        <p:txBody>
          <a:bodyPr>
            <a:noAutofit/>
          </a:bodyPr>
          <a:lstStyle/>
          <a:p>
            <a:endParaRPr lang="en-US" sz="2800" dirty="0" smtClean="0">
              <a:latin typeface="Consolas" pitchFamily="49" charset="0"/>
            </a:endParaRPr>
          </a:p>
          <a:p>
            <a:r>
              <a:rPr lang="en-US" sz="2800" dirty="0" err="1" smtClean="0">
                <a:latin typeface="Consolas" pitchFamily="49" charset="0"/>
              </a:rPr>
              <a:t>int</a:t>
            </a:r>
            <a:r>
              <a:rPr lang="en-US" sz="2800" dirty="0" smtClean="0">
                <a:latin typeface="Consolas" pitchFamily="49" charset="0"/>
              </a:rPr>
              <a:t> h, A[];</a:t>
            </a:r>
          </a:p>
          <a:p>
            <a:r>
              <a:rPr lang="en-US" sz="2800" dirty="0" smtClean="0">
                <a:latin typeface="Consolas" pitchFamily="49" charset="0"/>
              </a:rPr>
              <a:t>A[12</a:t>
            </a:r>
            <a:r>
              <a:rPr lang="en-US" sz="2800" dirty="0">
                <a:latin typeface="Consolas" pitchFamily="49" charset="0"/>
              </a:rPr>
              <a:t>] = h + A[8</a:t>
            </a:r>
            <a:r>
              <a:rPr lang="en-US" sz="2800" dirty="0" smtClean="0">
                <a:latin typeface="Consolas" pitchFamily="49" charset="0"/>
              </a:rPr>
              <a:t>];</a:t>
            </a:r>
            <a:endParaRPr lang="en-US" sz="2800" dirty="0">
              <a:latin typeface="Consolas" pitchFamily="49" charset="0"/>
            </a:endParaRPr>
          </a:p>
        </p:txBody>
      </p:sp>
      <p:pic>
        <p:nvPicPr>
          <p:cNvPr id="62465" name="CP3 Ink d3ba6c7d-a809-4479-8c6b-09036bb69395"/>
          <p:cNvPicPr>
            <a:picLocks noChangeAspect="1" noChangeArrowheads="1"/>
          </p:cNvPicPr>
          <p:nvPr>
            <p:custDataLst>
              <p:tags r:id="rId3"/>
            </p:custDataLst>
          </p:nvPr>
        </p:nvPicPr>
        <p:blipFill>
          <a:blip r:embed="rId6" cstate="print"/>
          <a:srcRect/>
          <a:stretch>
            <a:fillRect/>
          </a:stretch>
        </p:blipFill>
        <p:spPr bwMode="auto">
          <a:xfrm>
            <a:off x="304800" y="996428"/>
            <a:ext cx="8587134" cy="517577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Memory Layout</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lstStyle/>
          <a:p>
            <a:r>
              <a:rPr lang="en-US" dirty="0" smtClean="0">
                <a:solidFill>
                  <a:schemeClr val="accent1"/>
                </a:solidFill>
              </a:rPr>
              <a:t>Examples:</a:t>
            </a:r>
          </a:p>
          <a:p>
            <a:r>
              <a:rPr lang="en-US" dirty="0" smtClean="0"/>
              <a:t>	# r5 contains 0x5</a:t>
            </a:r>
            <a:br>
              <a:rPr lang="en-US" dirty="0" smtClean="0"/>
            </a:br>
            <a:r>
              <a:rPr lang="en-US" dirty="0" err="1" smtClean="0"/>
              <a:t>sb</a:t>
            </a:r>
            <a:r>
              <a:rPr lang="en-US" dirty="0" smtClean="0"/>
              <a:t> r5, 2(r0)</a:t>
            </a:r>
            <a:br>
              <a:rPr lang="en-US" dirty="0" smtClean="0"/>
            </a:br>
            <a:r>
              <a:rPr lang="en-US" dirty="0" smtClean="0"/>
              <a:t>lb r6, 2(r0)</a:t>
            </a:r>
            <a:br>
              <a:rPr lang="en-US" dirty="0" smtClean="0"/>
            </a:br>
            <a:r>
              <a:rPr lang="en-US" dirty="0" smtClean="0"/>
              <a:t/>
            </a:r>
            <a:br>
              <a:rPr lang="en-US" dirty="0" smtClean="0"/>
            </a:br>
            <a:r>
              <a:rPr lang="en-US" dirty="0" smtClean="0"/>
              <a:t>sw r5, 8(r0)</a:t>
            </a:r>
            <a:br>
              <a:rPr lang="en-US" dirty="0" smtClean="0"/>
            </a:br>
            <a:r>
              <a:rPr lang="en-US" dirty="0" smtClean="0"/>
              <a:t>lb r7, 8(r0)</a:t>
            </a:r>
            <a:br>
              <a:rPr lang="en-US" dirty="0" smtClean="0"/>
            </a:br>
            <a:r>
              <a:rPr lang="en-US" dirty="0" smtClean="0"/>
              <a:t>lb r8, 11(r0)</a:t>
            </a:r>
            <a:br>
              <a:rPr lang="en-US" dirty="0" smtClean="0"/>
            </a:br>
            <a:endParaRPr lang="en-US" dirty="0" smtClean="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713835305"/>
              </p:ext>
            </p:extLst>
          </p:nvPr>
        </p:nvGraphicFramePr>
        <p:xfrm>
          <a:off x="5410200" y="457200"/>
          <a:ext cx="3276600" cy="6400800"/>
        </p:xfrm>
        <a:graphic>
          <a:graphicData uri="http://schemas.openxmlformats.org/drawingml/2006/table">
            <a:tbl>
              <a:tblPr firstRow="1" bandRow="1">
                <a:tableStyleId>{5C22544A-7EE6-4342-B048-85BDC9FD1C3A}</a:tableStyleId>
              </a:tblPr>
              <a:tblGrid>
                <a:gridCol w="1402870"/>
                <a:gridCol w="1873730"/>
              </a:tblGrid>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0x00000001</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0x00000002</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0x00000003</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0x00000004</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0x00000009</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0x0000000a</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97">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0x0000000b</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0xffffffff</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0417" name="CP3 Ink 3688928b-31ee-418b-959f-2c3072b51d6a"/>
          <p:cNvPicPr>
            <a:picLocks noChangeAspect="1" noChangeArrowheads="1"/>
          </p:cNvPicPr>
          <p:nvPr>
            <p:custDataLst>
              <p:tags r:id="rId4"/>
            </p:custDataLst>
          </p:nvPr>
        </p:nvPicPr>
        <p:blipFill>
          <a:blip r:embed="rId6" cstate="print"/>
          <a:srcRect/>
          <a:stretch>
            <a:fillRect/>
          </a:stretch>
        </p:blipFill>
        <p:spPr bwMode="auto">
          <a:xfrm>
            <a:off x="2875576" y="605879"/>
            <a:ext cx="3641487" cy="603840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Endianness</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912143591"/>
              </p:ext>
            </p:extLst>
          </p:nvPr>
        </p:nvGraphicFramePr>
        <p:xfrm>
          <a:off x="2362200" y="1598050"/>
          <a:ext cx="6096000" cy="797559"/>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chemeClr val="accent1"/>
                          </a:solidFill>
                        </a:rPr>
                        <a:t>1000</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1001</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1002</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1003</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90468365"/>
              </p:ext>
            </p:extLst>
          </p:nvPr>
        </p:nvGraphicFramePr>
        <p:xfrm>
          <a:off x="2362200" y="2970840"/>
          <a:ext cx="6096000" cy="426719"/>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custDataLst>
              <p:tags r:id="rId5"/>
            </p:custDataLst>
            <p:extLst>
              <p:ext uri="{D42A27DB-BD31-4B8C-83A1-F6EECF244321}">
                <p14:modId xmlns:p14="http://schemas.microsoft.com/office/powerpoint/2010/main" val="1593293248"/>
              </p:ext>
            </p:extLst>
          </p:nvPr>
        </p:nvGraphicFramePr>
        <p:xfrm>
          <a:off x="2362200" y="249332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6"/>
            </p:custDataLst>
          </p:nvPr>
        </p:nvSpPr>
        <p:spPr>
          <a:xfrm>
            <a:off x="304800" y="3778560"/>
            <a:ext cx="8255530" cy="523220"/>
          </a:xfrm>
          <a:prstGeom prst="rect">
            <a:avLst/>
          </a:prstGeom>
        </p:spPr>
        <p:txBody>
          <a:bodyPr wrap="none">
            <a:spAutoFit/>
          </a:bodyPr>
          <a:lstStyle/>
          <a:p>
            <a:r>
              <a:rPr lang="en-US" sz="2800" dirty="0" smtClean="0">
                <a:solidFill>
                  <a:schemeClr val="accent1"/>
                </a:solidFill>
              </a:rPr>
              <a:t>Big Endian </a:t>
            </a:r>
            <a:r>
              <a:rPr lang="en-US" sz="2800" dirty="0" smtClean="0">
                <a:solidFill>
                  <a:schemeClr val="bg1"/>
                </a:solidFill>
              </a:rPr>
              <a:t>= most significant part first (MIPS, networks)</a:t>
            </a:r>
          </a:p>
        </p:txBody>
      </p:sp>
      <p:sp>
        <p:nvSpPr>
          <p:cNvPr id="13" name="Rectangle 12"/>
          <p:cNvSpPr/>
          <p:nvPr>
            <p:custDataLst>
              <p:tags r:id="rId7"/>
            </p:custDataLst>
          </p:nvPr>
        </p:nvSpPr>
        <p:spPr>
          <a:xfrm>
            <a:off x="304800" y="1035360"/>
            <a:ext cx="7741286" cy="523220"/>
          </a:xfrm>
          <a:prstGeom prst="rect">
            <a:avLst/>
          </a:prstGeom>
        </p:spPr>
        <p:txBody>
          <a:bodyPr wrap="none">
            <a:spAutoFit/>
          </a:bodyPr>
          <a:lstStyle/>
          <a:p>
            <a:r>
              <a:rPr lang="en-US" sz="2800" dirty="0" smtClean="0">
                <a:solidFill>
                  <a:schemeClr val="accent1"/>
                </a:solidFill>
              </a:rPr>
              <a:t>Little Endian </a:t>
            </a:r>
            <a:r>
              <a:rPr lang="en-US" sz="2800" dirty="0" smtClean="0">
                <a:solidFill>
                  <a:schemeClr val="bg1"/>
                </a:solidFill>
              </a:rPr>
              <a:t>= least significant part first (MIPS, x86)</a:t>
            </a:r>
          </a:p>
        </p:txBody>
      </p:sp>
      <p:sp>
        <p:nvSpPr>
          <p:cNvPr id="16" name="Rectangle 15"/>
          <p:cNvSpPr/>
          <p:nvPr>
            <p:custDataLst>
              <p:tags r:id="rId8"/>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9"/>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10"/>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869010370"/>
              </p:ext>
            </p:extLst>
          </p:nvPr>
        </p:nvGraphicFramePr>
        <p:xfrm>
          <a:off x="2362200" y="4275230"/>
          <a:ext cx="6096000" cy="797559"/>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chemeClr val="accent1"/>
                          </a:solidFill>
                        </a:rPr>
                        <a:t>1000</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1001</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1002</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1003</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2"/>
            </p:custDataLst>
            <p:extLst>
              <p:ext uri="{D42A27DB-BD31-4B8C-83A1-F6EECF244321}">
                <p14:modId xmlns:p14="http://schemas.microsoft.com/office/powerpoint/2010/main" val="1023906193"/>
              </p:ext>
            </p:extLst>
          </p:nvPr>
        </p:nvGraphicFramePr>
        <p:xfrm>
          <a:off x="2362200" y="5648020"/>
          <a:ext cx="6096000" cy="426719"/>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custDataLst>
              <p:tags r:id="rId13"/>
            </p:custDataLst>
            <p:extLst>
              <p:ext uri="{D42A27DB-BD31-4B8C-83A1-F6EECF244321}">
                <p14:modId xmlns:p14="http://schemas.microsoft.com/office/powerpoint/2010/main" val="642317729"/>
              </p:ext>
            </p:extLst>
          </p:nvPr>
        </p:nvGraphicFramePr>
        <p:xfrm>
          <a:off x="2362200" y="517050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custDataLst>
              <p:tags r:id="rId14"/>
            </p:custDataLst>
          </p:nvPr>
        </p:nvSpPr>
        <p:spPr>
          <a:xfrm>
            <a:off x="762000" y="4550740"/>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15"/>
            </p:custDataLst>
          </p:nvPr>
        </p:nvSpPr>
        <p:spPr>
          <a:xfrm>
            <a:off x="76200" y="509432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16"/>
            </p:custDataLst>
          </p:nvPr>
        </p:nvSpPr>
        <p:spPr>
          <a:xfrm>
            <a:off x="762000" y="5617540"/>
            <a:ext cx="1595052" cy="523220"/>
          </a:xfrm>
          <a:prstGeom prst="rect">
            <a:avLst/>
          </a:prstGeom>
        </p:spPr>
        <p:txBody>
          <a:bodyPr wrap="none">
            <a:spAutoFit/>
          </a:bodyPr>
          <a:lstStyle/>
          <a:p>
            <a:r>
              <a:rPr lang="en-US" sz="2800" dirty="0" smtClean="0">
                <a:solidFill>
                  <a:schemeClr val="bg1"/>
                </a:solidFill>
              </a:rPr>
              <a:t>as 1 word</a:t>
            </a:r>
          </a:p>
        </p:txBody>
      </p:sp>
      <p:pic>
        <p:nvPicPr>
          <p:cNvPr id="59393" name="CP3 Ink 49e3ee32-07fd-44a2-bf80-f3243a1370c8"/>
          <p:cNvPicPr>
            <a:picLocks noChangeAspect="1" noChangeArrowheads="1"/>
          </p:cNvPicPr>
          <p:nvPr>
            <p:custDataLst>
              <p:tags r:id="rId17"/>
            </p:custDataLst>
          </p:nvPr>
        </p:nvPicPr>
        <p:blipFill>
          <a:blip r:embed="rId19" cstate="print"/>
          <a:srcRect/>
          <a:stretch>
            <a:fillRect/>
          </a:stretch>
        </p:blipFill>
        <p:spPr bwMode="auto">
          <a:xfrm>
            <a:off x="2697907" y="1986000"/>
            <a:ext cx="5436824" cy="4262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1143000" y="0"/>
            <a:ext cx="7086600" cy="609600"/>
          </a:xfrm>
        </p:spPr>
        <p:txBody>
          <a:bodyPr/>
          <a:lstStyle/>
          <a:p>
            <a:r>
              <a:rPr lang="en-GB" dirty="0" smtClean="0"/>
              <a:t>Control Flow: Absolute Jump</a:t>
            </a:r>
            <a:endParaRPr lang="en-US" dirty="0"/>
          </a:p>
        </p:txBody>
      </p:sp>
      <p:sp>
        <p:nvSpPr>
          <p:cNvPr id="2276355" name="Rectangle 3"/>
          <p:cNvSpPr>
            <a:spLocks noGrp="1" noChangeArrowheads="1"/>
          </p:cNvSpPr>
          <p:nvPr>
            <p:ph idx="1"/>
            <p:custDataLst>
              <p:tags r:id="rId2"/>
            </p:custDataLst>
          </p:nvPr>
        </p:nvSpPr>
        <p:spPr>
          <a:xfrm>
            <a:off x="228600" y="3429000"/>
            <a:ext cx="8686800" cy="2895600"/>
          </a:xfrm>
          <a:ln/>
        </p:spPr>
        <p:txBody>
          <a:bodyPr lIns="0" tIns="0" rIns="0" bIns="0">
            <a:noAutofit/>
          </a:bodyPr>
          <a:lstStyle/>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Absolute addressing for jumps</a:t>
            </a:r>
            <a:endParaRPr lang="en-GB" sz="1800" dirty="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a:t>
            </a:r>
            <a:r>
              <a:rPr lang="en-GB" sz="2400" dirty="0"/>
              <a:t>from </a:t>
            </a:r>
            <a:r>
              <a:rPr lang="en-GB" sz="2400" dirty="0" smtClean="0"/>
              <a:t>0x30000000 to 0x20000000?  </a:t>
            </a:r>
            <a:r>
              <a:rPr lang="en-GB" sz="2400" dirty="0" smtClean="0">
                <a:solidFill>
                  <a:schemeClr val="accent1"/>
                </a:solidFill>
              </a:rPr>
              <a:t>NO </a:t>
            </a:r>
            <a:r>
              <a:rPr lang="en-GB" sz="2400" dirty="0" smtClean="0"/>
              <a:t>        Reverse? </a:t>
            </a:r>
            <a:r>
              <a:rPr lang="en-GB" sz="2400" dirty="0" smtClean="0">
                <a:solidFill>
                  <a:schemeClr val="accent1"/>
                </a:solidFill>
              </a:rPr>
              <a:t>NO</a:t>
            </a:r>
            <a:endParaRPr lang="en-GB" sz="2400" dirty="0">
              <a:solidFill>
                <a:schemeClr val="accent1"/>
              </a:solidFill>
            </a:endParaRPr>
          </a:p>
          <a:p>
            <a:pPr marL="1198562" lvl="2"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t>But: Jumps from 0x2FFFFFFF to 0x3xxxxxxx </a:t>
            </a:r>
            <a:r>
              <a:rPr lang="en-GB" sz="2000" dirty="0" smtClean="0">
                <a:solidFill>
                  <a:schemeClr val="accent1"/>
                </a:solidFill>
              </a:rPr>
              <a:t>are</a:t>
            </a:r>
            <a:r>
              <a:rPr lang="en-GB" sz="2000" dirty="0" smtClean="0"/>
              <a:t> possible, but not reverse</a:t>
            </a: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Trade-off: out-of-region jumps vs. 32-bit instruction encoding</a:t>
            </a: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solidFill>
                <a:schemeClr val="accent1"/>
              </a:solidFill>
            </a:endParaRP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MIPS Quirk:</a:t>
            </a:r>
            <a:endParaRPr lang="en-GB" sz="1800" dirty="0" smtClean="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targets computed using </a:t>
            </a:r>
            <a:r>
              <a:rPr lang="en-GB" sz="2400" i="1" dirty="0" smtClean="0">
                <a:solidFill>
                  <a:srgbClr val="FFFF00"/>
                </a:solidFill>
              </a:rPr>
              <a:t>already incremented</a:t>
            </a:r>
            <a:r>
              <a:rPr lang="en-GB" sz="2400" dirty="0" smtClean="0">
                <a:solidFill>
                  <a:srgbClr val="FFFF00"/>
                </a:solidFill>
              </a:rPr>
              <a:t> </a:t>
            </a:r>
            <a:r>
              <a:rPr lang="en-GB" sz="2400" dirty="0" smtClean="0"/>
              <a:t>PC </a:t>
            </a:r>
            <a:endParaRPr lang="en-GB" sz="2400" dirty="0"/>
          </a:p>
        </p:txBody>
      </p:sp>
      <p:graphicFrame>
        <p:nvGraphicFramePr>
          <p:cNvPr id="15" name="Table 14"/>
          <p:cNvGraphicFramePr>
            <a:graphicFrameLocks noGrp="1"/>
          </p:cNvGraphicFramePr>
          <p:nvPr>
            <p:custDataLst>
              <p:tags r:id="rId3"/>
            </p:custDataLst>
            <p:extLst>
              <p:ext uri="{D42A27DB-BD31-4B8C-83A1-F6EECF244321}">
                <p14:modId xmlns:p14="http://schemas.microsoft.com/office/powerpoint/2010/main" val="2481764220"/>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4"/>
            </p:custDataLst>
            <p:extLst>
              <p:ext uri="{D42A27DB-BD31-4B8C-83A1-F6EECF244321}">
                <p14:modId xmlns:p14="http://schemas.microsoft.com/office/powerpoint/2010/main" val="1514060058"/>
              </p:ext>
            </p:extLst>
          </p:nvPr>
        </p:nvGraphicFramePr>
        <p:xfrm>
          <a:off x="914400" y="1066800"/>
          <a:ext cx="6248400" cy="1157579"/>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26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000010</a:t>
            </a:r>
            <a:r>
              <a:rPr lang="en-US" sz="2800" dirty="0" smtClean="0">
                <a:solidFill>
                  <a:srgbClr val="FFFFFF"/>
                </a:solidFill>
                <a:latin typeface="Consolas" pitchFamily="49" charset="0"/>
              </a:rPr>
              <a:t>101000010010000110</a:t>
            </a:r>
            <a:r>
              <a:rPr lang="en-US" sz="2800" dirty="0" smtClean="0">
                <a:solidFill>
                  <a:schemeClr val="bg1"/>
                </a:solidFill>
                <a:latin typeface="Consolas" pitchFamily="49" charset="0"/>
              </a:rPr>
              <a:t>00000011</a:t>
            </a:r>
            <a:endParaRPr lang="en-US" sz="2800" dirty="0">
              <a:solidFill>
                <a:schemeClr val="bg1"/>
              </a:solidFill>
            </a:endParaRPr>
          </a:p>
        </p:txBody>
      </p:sp>
      <p:sp>
        <p:nvSpPr>
          <p:cNvPr id="7" name="Rounded Rectangular Callout 6"/>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J-Type</a:t>
            </a: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2676077139"/>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PC = 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Table 8"/>
          <p:cNvGraphicFramePr>
            <a:graphicFrameLocks noGrp="1"/>
          </p:cNvGraphicFramePr>
          <p:nvPr>
            <p:custDataLst>
              <p:tags r:id="rId8"/>
            </p:custDataLst>
            <p:extLst>
              <p:ext uri="{D42A27DB-BD31-4B8C-83A1-F6EECF244321}">
                <p14:modId xmlns:p14="http://schemas.microsoft.com/office/powerpoint/2010/main" val="1548762372"/>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PC = (PC+4)</a:t>
                      </a:r>
                      <a:r>
                        <a:rPr lang="en-US" sz="2400" baseline="-25000" dirty="0" smtClean="0">
                          <a:solidFill>
                            <a:schemeClr val="bg1"/>
                          </a:solidFill>
                        </a:rPr>
                        <a:t>32..29</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1506" name="Comment 2"/>
          <p:cNvSpPr>
            <a:spLocks noRot="1" noChangeAspect="1" noEditPoints="1" noChangeArrowheads="1" noChangeShapeType="1" noTextEdit="1"/>
          </p:cNvSpPr>
          <p:nvPr>
            <p:custDataLst>
              <p:tags r:id="rId9"/>
            </p:custDataLst>
          </p:nvPr>
        </p:nvSpPr>
        <p:spPr bwMode="auto">
          <a:xfrm>
            <a:off x="8636000" y="1317625"/>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019800" y="3810000"/>
            <a:ext cx="6858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29600" y="3810000"/>
            <a:ext cx="6858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4200" y="3810000"/>
            <a:ext cx="12954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635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63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7635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7635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635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76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Box 73" hidden="1"/>
          <p:cNvSpPr txBox="1"/>
          <p:nvPr>
            <p:custDataLst>
              <p:tags r:id="rId37"/>
            </p:custDataLst>
          </p:nvPr>
        </p:nvSpPr>
        <p:spPr>
          <a:xfrm>
            <a:off x="1676400" y="4495800"/>
            <a:ext cx="4464299" cy="523220"/>
          </a:xfrm>
          <a:prstGeom prst="rect">
            <a:avLst/>
          </a:prstGeom>
          <a:noFill/>
        </p:spPr>
        <p:txBody>
          <a:bodyPr wrap="none" rtlCol="0">
            <a:spAutoFit/>
          </a:bodyPr>
          <a:lstStyle/>
          <a:p>
            <a:r>
              <a:rPr lang="en-US" sz="2800" dirty="0" smtClean="0">
                <a:solidFill>
                  <a:schemeClr val="accent4"/>
                </a:solidFill>
              </a:rPr>
              <a:t>long jump?  computed jump?</a:t>
            </a:r>
          </a:p>
        </p:txBody>
      </p:sp>
      <p:sp>
        <p:nvSpPr>
          <p:cNvPr id="72" name="Line 8"/>
          <p:cNvSpPr>
            <a:spLocks noChangeShapeType="1"/>
          </p:cNvSpPr>
          <p:nvPr>
            <p:custDataLst>
              <p:tags r:id="rId38"/>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133600"/>
            <a:ext cx="304800" cy="304800"/>
            <a:chOff x="990600" y="2971800"/>
            <a:chExt cx="304800" cy="304800"/>
          </a:xfrm>
        </p:grpSpPr>
        <p:sp>
          <p:nvSpPr>
            <p:cNvPr id="108" name="Freeform 10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7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H="1" flipV="1">
            <a:off x="1447800" y="44196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3" name="Oval 122"/>
          <p:cNvSpPr/>
          <p:nvPr>
            <p:custDataLst>
              <p:tags r:id="rId55"/>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2860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857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8956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8986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40" name="Line 18"/>
          <p:cNvSpPr>
            <a:spLocks noChangeShapeType="1"/>
          </p:cNvSpPr>
          <p:nvPr>
            <p:custDataLst>
              <p:tags r:id="rId75"/>
            </p:custDataLst>
          </p:nvPr>
        </p:nvSpPr>
        <p:spPr bwMode="auto">
          <a:xfrm flipH="1">
            <a:off x="1295400" y="2286000"/>
            <a:ext cx="0" cy="1143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1" name="Line 18"/>
          <p:cNvSpPr>
            <a:spLocks noChangeShapeType="1"/>
          </p:cNvSpPr>
          <p:nvPr>
            <p:custDataLst>
              <p:tags r:id="rId76"/>
            </p:custDataLst>
          </p:nvPr>
        </p:nvSpPr>
        <p:spPr bwMode="auto">
          <a:xfrm>
            <a:off x="762000" y="3429000"/>
            <a:ext cx="533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7" grpId="0" animBg="1"/>
      <p:bldP spid="98" grpId="0"/>
      <p:bldP spid="100" grpId="0" animBg="1"/>
      <p:bldP spid="105" grpId="0" animBg="1"/>
      <p:bldP spid="111" grpId="0" animBg="1"/>
      <p:bldP spid="119" grpId="0" animBg="1"/>
      <p:bldP spid="121" grpId="0" animBg="1"/>
      <p:bldP spid="123" grpId="0" animBg="1"/>
      <p:bldP spid="124" grpId="0" animBg="1"/>
      <p:bldP spid="125" grpId="0" animBg="1"/>
      <p:bldP spid="127" grpId="0" animBg="1"/>
      <p:bldP spid="140" grpId="0" animBg="1"/>
      <p:bldP spid="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5943600"/>
          </a:xfrm>
        </p:spPr>
        <p:txBody>
          <a:bodyPr>
            <a:normAutofit/>
          </a:bodyPr>
          <a:lstStyle/>
          <a:p>
            <a:r>
              <a:rPr lang="en-US" dirty="0" smtClean="0">
                <a:solidFill>
                  <a:srgbClr val="FFFF00"/>
                </a:solidFill>
              </a:rPr>
              <a:t>Prelims: </a:t>
            </a:r>
            <a:r>
              <a:rPr lang="en-US" strike="sngStrike" dirty="0" smtClean="0">
                <a:solidFill>
                  <a:srgbClr val="FFFF00"/>
                </a:solidFill>
              </a:rPr>
              <a:t>Evening </a:t>
            </a:r>
            <a:r>
              <a:rPr lang="en-US" dirty="0" smtClean="0">
                <a:solidFill>
                  <a:srgbClr val="FFFF00"/>
                </a:solidFill>
              </a:rPr>
              <a:t>of Thursday, March 10 and April 28</a:t>
            </a:r>
            <a:r>
              <a:rPr lang="en-US" baseline="30000" dirty="0" smtClean="0">
                <a:solidFill>
                  <a:srgbClr val="FFFF00"/>
                </a:solidFill>
              </a:rPr>
              <a:t>th</a:t>
            </a:r>
            <a:endParaRPr lang="en-US" dirty="0" smtClean="0">
              <a:solidFill>
                <a:srgbClr val="FFFF00"/>
              </a:solidFill>
            </a:endParaRPr>
          </a:p>
          <a:p>
            <a:endParaRPr lang="en-US" dirty="0"/>
          </a:p>
          <a:p>
            <a:r>
              <a:rPr lang="en-US" dirty="0" smtClean="0"/>
              <a:t>Late Policy</a:t>
            </a:r>
          </a:p>
          <a:p>
            <a:pPr marL="0" indent="0"/>
            <a:r>
              <a:rPr lang="en-US" sz="2800" dirty="0" smtClean="0"/>
              <a:t>1) Each person has </a:t>
            </a:r>
            <a:r>
              <a:rPr lang="en-US" sz="2800" dirty="0"/>
              <a:t>a total of </a:t>
            </a:r>
            <a:r>
              <a:rPr lang="en-US" sz="2800" dirty="0" smtClean="0">
                <a:solidFill>
                  <a:schemeClr val="accent1"/>
                </a:solidFill>
              </a:rPr>
              <a:t>four “slip days”</a:t>
            </a:r>
            <a:endParaRPr lang="en-US" sz="2800" dirty="0">
              <a:solidFill>
                <a:schemeClr val="accent1"/>
              </a:solidFill>
            </a:endParaRPr>
          </a:p>
          <a:p>
            <a:r>
              <a:rPr lang="en-US" sz="2800" dirty="0"/>
              <a:t>2) For </a:t>
            </a:r>
            <a:r>
              <a:rPr lang="en-US" sz="2800" dirty="0" smtClean="0"/>
              <a:t>projects, </a:t>
            </a:r>
            <a:r>
              <a:rPr lang="en-US" sz="2800" dirty="0"/>
              <a:t>slip days are deducted from all </a:t>
            </a:r>
            <a:r>
              <a:rPr lang="en-US" sz="2800" dirty="0" smtClean="0"/>
              <a:t>partners </a:t>
            </a:r>
          </a:p>
          <a:p>
            <a:r>
              <a:rPr lang="en-US" sz="2800" dirty="0" smtClean="0"/>
              <a:t>3</a:t>
            </a:r>
            <a:r>
              <a:rPr lang="en-US" sz="2800" dirty="0"/>
              <a:t>) 10% deducted per day late after slip days are </a:t>
            </a:r>
            <a:r>
              <a:rPr lang="en-US" sz="2800" dirty="0" smtClean="0"/>
              <a:t>exhausted</a:t>
            </a:r>
            <a:endParaRPr lang="en-US" sz="2800" dirty="0"/>
          </a:p>
        </p:txBody>
      </p:sp>
    </p:spTree>
    <p:extLst>
      <p:ext uri="{BB962C8B-B14F-4D97-AF65-F5344CB8AC3E}">
        <p14:creationId xmlns:p14="http://schemas.microsoft.com/office/powerpoint/2010/main" val="6722239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p:txBody>
          <a:bodyPr/>
          <a:lstStyle/>
          <a:p>
            <a:r>
              <a:rPr lang="en-US" dirty="0" smtClean="0"/>
              <a:t>Control Flow: Jump Register</a:t>
            </a:r>
            <a:endParaRPr lang="en-US" dirty="0"/>
          </a:p>
        </p:txBody>
      </p:sp>
      <p:graphicFrame>
        <p:nvGraphicFramePr>
          <p:cNvPr id="21" name="Group 4"/>
          <p:cNvGraphicFramePr>
            <a:graphicFrameLocks noGrp="1"/>
          </p:cNvGraphicFramePr>
          <p:nvPr>
            <p:custDataLst>
              <p:tags r:id="rId2"/>
            </p:custDataLst>
            <p:extLst>
              <p:ext uri="{D42A27DB-BD31-4B8C-83A1-F6EECF244321}">
                <p14:modId xmlns:p14="http://schemas.microsoft.com/office/powerpoint/2010/main" val="2588597943"/>
              </p:ext>
            </p:extLst>
          </p:nvPr>
        </p:nvGraphicFramePr>
        <p:xfrm>
          <a:off x="914400" y="1066800"/>
          <a:ext cx="6248400" cy="1116995"/>
        </p:xfrm>
        <a:graphic>
          <a:graphicData uri="http://schemas.openxmlformats.org/drawingml/2006/table">
            <a:tbl>
              <a:tblPr/>
              <a:tblGrid>
                <a:gridCol w="1198934"/>
                <a:gridCol w="934666"/>
                <a:gridCol w="990600"/>
                <a:gridCol w="990600"/>
                <a:gridCol w="990600"/>
                <a:gridCol w="1143000"/>
              </a:tblGrid>
              <a:tr h="1123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752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 </a:t>
                      </a: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7691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2" name="Rectangle 21"/>
          <p:cNvSpPr/>
          <p:nvPr>
            <p:custDataLst>
              <p:tags r:id="rId3"/>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00011000000000000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001000</a:t>
            </a:r>
            <a:endParaRPr lang="en-US" sz="2800" dirty="0">
              <a:solidFill>
                <a:srgbClr val="FFFF00"/>
              </a:solidFill>
            </a:endParaRPr>
          </a:p>
        </p:txBody>
      </p:sp>
      <p:graphicFrame>
        <p:nvGraphicFramePr>
          <p:cNvPr id="24" name="Table 23"/>
          <p:cNvGraphicFramePr>
            <a:graphicFrameLocks noGrp="1"/>
          </p:cNvGraphicFramePr>
          <p:nvPr>
            <p:custDataLst>
              <p:tags r:id="rId4"/>
            </p:custDataLst>
            <p:extLst>
              <p:ext uri="{D42A27DB-BD31-4B8C-83A1-F6EECF244321}">
                <p14:modId xmlns:p14="http://schemas.microsoft.com/office/powerpoint/2010/main" val="2038958004"/>
              </p:ext>
            </p:extLst>
          </p:nvPr>
        </p:nvGraphicFramePr>
        <p:xfrm>
          <a:off x="838200" y="2514600"/>
          <a:ext cx="7086600" cy="914400"/>
        </p:xfrm>
        <a:graphic>
          <a:graphicData uri="http://schemas.openxmlformats.org/drawingml/2006/table">
            <a:tbl>
              <a:tblPr firstRow="1" bandRow="1">
                <a:tableStyleId>{5C22544A-7EE6-4342-B048-85BDC9FD1C3A}</a:tableStyleId>
              </a:tblPr>
              <a:tblGrid>
                <a:gridCol w="838200"/>
                <a:gridCol w="1143000"/>
                <a:gridCol w="1828800"/>
                <a:gridCol w="327660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bg1"/>
                          </a:solidFill>
                        </a:rPr>
                        <a:t>rs</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ounded Rectangular Callout 6"/>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Jump Register</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2057400"/>
            <a:ext cx="0" cy="9144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Line 8"/>
          <p:cNvSpPr>
            <a:spLocks noChangeShapeType="1"/>
          </p:cNvSpPr>
          <p:nvPr>
            <p:custDataLst>
              <p:tags r:id="rId37"/>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8"/>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39"/>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0"/>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9" name="Line 49"/>
          <p:cNvSpPr>
            <a:spLocks noChangeShapeType="1"/>
          </p:cNvSpPr>
          <p:nvPr>
            <p:custDataLst>
              <p:tags r:id="rId41"/>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3" name="Line 49"/>
          <p:cNvSpPr>
            <a:spLocks noChangeShapeType="1"/>
          </p:cNvSpPr>
          <p:nvPr>
            <p:custDataLst>
              <p:tags r:id="rId42"/>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4" name="Line 45"/>
          <p:cNvSpPr>
            <a:spLocks noChangeShapeType="1"/>
          </p:cNvSpPr>
          <p:nvPr>
            <p:custDataLst>
              <p:tags r:id="rId43"/>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Line 49"/>
          <p:cNvSpPr>
            <a:spLocks noChangeShapeType="1"/>
          </p:cNvSpPr>
          <p:nvPr>
            <p:custDataLst>
              <p:tags r:id="rId44"/>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7" name="Line 49"/>
          <p:cNvSpPr>
            <a:spLocks noChangeShapeType="1"/>
          </p:cNvSpPr>
          <p:nvPr>
            <p:custDataLst>
              <p:tags r:id="rId45"/>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8"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11" name="Rectangle 19"/>
          <p:cNvSpPr>
            <a:spLocks noChangeArrowheads="1"/>
          </p:cNvSpPr>
          <p:nvPr>
            <p:custDataLst>
              <p:tags r:id="rId47"/>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12" name="Line 8"/>
          <p:cNvSpPr>
            <a:spLocks noChangeShapeType="1"/>
          </p:cNvSpPr>
          <p:nvPr>
            <p:custDataLst>
              <p:tags r:id="rId48"/>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17"/>
          <p:cNvGrpSpPr/>
          <p:nvPr>
            <p:custDataLst>
              <p:tags r:id="rId49"/>
            </p:custDataLst>
          </p:nvPr>
        </p:nvGrpSpPr>
        <p:grpSpPr>
          <a:xfrm>
            <a:off x="914400" y="2209800"/>
            <a:ext cx="304800" cy="304800"/>
            <a:chOff x="990600" y="2971800"/>
            <a:chExt cx="304800" cy="304800"/>
          </a:xfrm>
        </p:grpSpPr>
        <p:sp>
          <p:nvSpPr>
            <p:cNvPr id="119" name="Freeform 118"/>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1" name="Line 21"/>
          <p:cNvSpPr>
            <a:spLocks noChangeShapeType="1"/>
          </p:cNvSpPr>
          <p:nvPr>
            <p:custDataLst>
              <p:tags r:id="rId50"/>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45"/>
          <p:cNvSpPr>
            <a:spLocks noChangeShapeType="1"/>
          </p:cNvSpPr>
          <p:nvPr>
            <p:custDataLst>
              <p:tags r:id="rId51"/>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4" name="Line 49"/>
          <p:cNvSpPr>
            <a:spLocks noChangeShapeType="1"/>
          </p:cNvSpPr>
          <p:nvPr>
            <p:custDataLst>
              <p:tags r:id="rId52"/>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5" name="Line 45"/>
          <p:cNvSpPr>
            <a:spLocks noChangeShapeType="1"/>
          </p:cNvSpPr>
          <p:nvPr>
            <p:custDataLst>
              <p:tags r:id="rId53"/>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6" name="Line 9"/>
          <p:cNvSpPr>
            <a:spLocks noChangeShapeType="1"/>
          </p:cNvSpPr>
          <p:nvPr>
            <p:custDataLst>
              <p:tags r:id="rId54"/>
            </p:custDataLst>
          </p:nvPr>
        </p:nvSpPr>
        <p:spPr bwMode="auto">
          <a:xfrm flipH="1" flipV="1">
            <a:off x="1447800" y="44958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7" name="Oval 146"/>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48"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0" name="Line 18"/>
          <p:cNvSpPr>
            <a:spLocks noChangeShapeType="1"/>
          </p:cNvSpPr>
          <p:nvPr>
            <p:custDataLst>
              <p:tags r:id="rId57"/>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2" name="Line 18"/>
          <p:cNvSpPr>
            <a:spLocks noChangeShapeType="1"/>
          </p:cNvSpPr>
          <p:nvPr>
            <p:custDataLst>
              <p:tags r:id="rId58"/>
            </p:custDataLst>
          </p:nvPr>
        </p:nvSpPr>
        <p:spPr bwMode="auto">
          <a:xfrm flipH="1">
            <a:off x="1295400" y="23622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53" name="Straight Connector 152"/>
          <p:cNvCxnSpPr/>
          <p:nvPr>
            <p:custDataLst>
              <p:tags r:id="rId59"/>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60"/>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61"/>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2"/>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9"/>
          <p:cNvSpPr>
            <a:spLocks noChangeShapeType="1"/>
          </p:cNvSpPr>
          <p:nvPr>
            <p:custDataLst>
              <p:tags r:id="rId63"/>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3" name="Text Box 29"/>
          <p:cNvSpPr txBox="1">
            <a:spLocks noChangeArrowheads="1"/>
          </p:cNvSpPr>
          <p:nvPr>
            <p:custDataLst>
              <p:tags r:id="rId64"/>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4" name="Text Box 5"/>
          <p:cNvSpPr txBox="1">
            <a:spLocks noChangeArrowheads="1"/>
          </p:cNvSpPr>
          <p:nvPr>
            <p:custDataLst>
              <p:tags r:id="rId65"/>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7" name="Text Box 5"/>
          <p:cNvSpPr txBox="1">
            <a:spLocks noChangeArrowheads="1"/>
          </p:cNvSpPr>
          <p:nvPr>
            <p:custDataLst>
              <p:tags r:id="rId66"/>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101" name="Text Box 11"/>
          <p:cNvSpPr txBox="1">
            <a:spLocks noChangeArrowheads="1"/>
          </p:cNvSpPr>
          <p:nvPr>
            <p:custDataLst>
              <p:tags r:id="rId67"/>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2" name="Text Box 29"/>
          <p:cNvSpPr txBox="1">
            <a:spLocks noChangeArrowheads="1"/>
          </p:cNvSpPr>
          <p:nvPr>
            <p:custDataLst>
              <p:tags r:id="rId68"/>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69"/>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9" name="Text Box 29"/>
          <p:cNvSpPr txBox="1">
            <a:spLocks noChangeArrowheads="1"/>
          </p:cNvSpPr>
          <p:nvPr>
            <p:custDataLst>
              <p:tags r:id="rId70"/>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3" name="Rectangle 22"/>
          <p:cNvSpPr>
            <a:spLocks noChangeArrowheads="1"/>
          </p:cNvSpPr>
          <p:nvPr>
            <p:custDataLst>
              <p:tags r:id="rId71"/>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4" name="Text Box 11"/>
          <p:cNvSpPr txBox="1">
            <a:spLocks noChangeArrowheads="1"/>
          </p:cNvSpPr>
          <p:nvPr>
            <p:custDataLst>
              <p:tags r:id="rId72"/>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25" name="Rectangle 4"/>
          <p:cNvSpPr>
            <a:spLocks noChangeArrowheads="1"/>
          </p:cNvSpPr>
          <p:nvPr>
            <p:custDataLst>
              <p:tags r:id="rId73"/>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27" name="Text Box 52"/>
          <p:cNvSpPr txBox="1">
            <a:spLocks noChangeArrowheads="1"/>
          </p:cNvSpPr>
          <p:nvPr>
            <p:custDataLst>
              <p:tags r:id="rId74"/>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8" name="Text Box 29"/>
          <p:cNvSpPr txBox="1">
            <a:spLocks noChangeArrowheads="1"/>
          </p:cNvSpPr>
          <p:nvPr>
            <p:custDataLst>
              <p:tags r:id="rId75"/>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3" name="Oval 24"/>
          <p:cNvSpPr>
            <a:spLocks noChangeArrowheads="1"/>
          </p:cNvSpPr>
          <p:nvPr>
            <p:custDataLst>
              <p:tags r:id="rId76"/>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4" name="Line 44"/>
          <p:cNvSpPr>
            <a:spLocks noChangeShapeType="1"/>
          </p:cNvSpPr>
          <p:nvPr>
            <p:custDataLst>
              <p:tags r:id="rId77"/>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5" name="Text Box 29"/>
          <p:cNvSpPr txBox="1">
            <a:spLocks noChangeArrowheads="1"/>
          </p:cNvSpPr>
          <p:nvPr>
            <p:custDataLst>
              <p:tags r:id="rId78"/>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98" grpId="0" animBg="1"/>
      <p:bldP spid="9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a:xfrm>
            <a:off x="228600" y="1143000"/>
            <a:ext cx="8686800" cy="5791200"/>
          </a:xfrm>
        </p:spPr>
        <p:txBody>
          <a:bodyPr>
            <a:noAutofit/>
          </a:bodyPr>
          <a:lstStyle/>
          <a:p>
            <a:r>
              <a:rPr lang="en-US" sz="2800" dirty="0" smtClean="0"/>
              <a:t>jump to 0xabcd1234</a:t>
            </a:r>
          </a:p>
          <a:p>
            <a:endParaRPr lang="en-US" sz="2800" dirty="0" smtClean="0"/>
          </a:p>
        </p:txBody>
      </p:sp>
      <p:pic>
        <p:nvPicPr>
          <p:cNvPr id="94209" name="CP3 Ink fac60f6b-143c-4897-a767-34ac5316f61b"/>
          <p:cNvPicPr>
            <a:picLocks noChangeAspect="1" noChangeArrowheads="1"/>
          </p:cNvPicPr>
          <p:nvPr>
            <p:custDataLst>
              <p:tags r:id="rId3"/>
            </p:custDataLst>
          </p:nvPr>
        </p:nvPicPr>
        <p:blipFill>
          <a:blip r:embed="rId6" cstate="print"/>
          <a:srcRect/>
          <a:stretch>
            <a:fillRect/>
          </a:stretch>
        </p:blipFill>
        <p:spPr bwMode="auto">
          <a:xfrm>
            <a:off x="228600" y="766285"/>
            <a:ext cx="9078310" cy="38057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jump to 0xabcd1234</a:t>
            </a:r>
          </a:p>
          <a:p>
            <a:endParaRPr lang="en-US" sz="2800" dirty="0" smtClean="0"/>
          </a:p>
          <a:p>
            <a:r>
              <a:rPr lang="en-US" sz="2800" dirty="0" smtClean="0"/>
              <a:t># assume 0 &lt;= r3 &lt;= 1</a:t>
            </a:r>
          </a:p>
          <a:p>
            <a:r>
              <a:rPr lang="en-US" sz="2800" dirty="0" smtClean="0"/>
              <a:t>if (r3 == 0) jump to 0xdecafe0</a:t>
            </a:r>
          </a:p>
          <a:p>
            <a:r>
              <a:rPr lang="en-US" sz="2800" dirty="0" smtClean="0"/>
              <a:t>else jump to 0xabcd1234</a:t>
            </a:r>
          </a:p>
          <a:p>
            <a:endParaRPr lang="en-US" sz="2800" dirty="0" smtClean="0"/>
          </a:p>
        </p:txBody>
      </p:sp>
      <p:pic>
        <p:nvPicPr>
          <p:cNvPr id="129026" name="CP3 Ink a87de71d-e792-4da6-b122-3208d97d888f"/>
          <p:cNvPicPr>
            <a:picLocks noChangeAspect="1" noChangeArrowheads="1"/>
          </p:cNvPicPr>
          <p:nvPr>
            <p:custDataLst>
              <p:tags r:id="rId3"/>
            </p:custDataLst>
          </p:nvPr>
        </p:nvPicPr>
        <p:blipFill>
          <a:blip r:embed="rId6" cstate="print"/>
          <a:srcRect/>
          <a:stretch>
            <a:fillRect/>
          </a:stretch>
        </p:blipFill>
        <p:spPr bwMode="auto">
          <a:xfrm>
            <a:off x="66685" y="40513"/>
            <a:ext cx="8011270" cy="590308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6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jump to 0xabcd1234</a:t>
            </a:r>
          </a:p>
          <a:p>
            <a:endParaRPr lang="en-US" sz="2800" dirty="0" smtClean="0"/>
          </a:p>
          <a:p>
            <a:r>
              <a:rPr lang="en-US" sz="2800" dirty="0" smtClean="0"/>
              <a:t># assume 0 &lt;= r3 &lt;= 1</a:t>
            </a:r>
          </a:p>
          <a:p>
            <a:r>
              <a:rPr lang="en-US" sz="2800" dirty="0" smtClean="0"/>
              <a:t>if (r3 == 0) jump to 0xdecafe0</a:t>
            </a:r>
          </a:p>
          <a:p>
            <a:r>
              <a:rPr lang="en-US" sz="2800" dirty="0" smtClean="0"/>
              <a:t>else jump to 0xabcd1234</a:t>
            </a:r>
          </a:p>
          <a:p>
            <a:endParaRPr lang="en-US" sz="2800" dirty="0" smtClean="0"/>
          </a:p>
        </p:txBody>
      </p:sp>
      <p:pic>
        <p:nvPicPr>
          <p:cNvPr id="130050" name="CP3 Ink 88ac75b9-fb2a-4962-b9b7-2cd71752a1bd"/>
          <p:cNvPicPr>
            <a:picLocks noChangeAspect="1" noChangeArrowheads="1"/>
          </p:cNvPicPr>
          <p:nvPr>
            <p:custDataLst>
              <p:tags r:id="rId3"/>
            </p:custDataLst>
          </p:nvPr>
        </p:nvPicPr>
        <p:blipFill>
          <a:blip r:embed="rId6" cstate="print"/>
          <a:srcRect/>
          <a:stretch>
            <a:fillRect/>
          </a:stretch>
        </p:blipFill>
        <p:spPr bwMode="auto">
          <a:xfrm>
            <a:off x="66959" y="83056"/>
            <a:ext cx="8654882" cy="608914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6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Branches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415172906"/>
              </p:ext>
            </p:extLst>
          </p:nvPr>
        </p:nvGraphicFramePr>
        <p:xfrm>
          <a:off x="152399" y="2508155"/>
          <a:ext cx="8839201" cy="1371600"/>
        </p:xfrm>
        <a:graphic>
          <a:graphicData uri="http://schemas.openxmlformats.org/drawingml/2006/table">
            <a:tbl>
              <a:tblPr firstRow="1" bandRow="1">
                <a:tableStyleId>{5C22544A-7EE6-4342-B048-85BDC9FD1C3A}</a:tableStyleId>
              </a:tblPr>
              <a:tblGrid>
                <a:gridCol w="674177"/>
                <a:gridCol w="2397071"/>
                <a:gridCol w="5767953"/>
              </a:tblGrid>
              <a:tr h="370840">
                <a:tc>
                  <a:txBody>
                    <a:bodyPr/>
                    <a:lstStyle/>
                    <a:p>
                      <a:r>
                        <a:rPr lang="en-US" sz="2400" dirty="0" smtClean="0">
                          <a:solidFill>
                            <a:schemeClr val="accent2"/>
                          </a:solidFill>
                          <a:latin typeface="Consolas" pitchFamily="49" charset="0"/>
                        </a:rPr>
                        <a:t>op</a:t>
                      </a:r>
                      <a:endParaRPr lang="en-US" sz="2400" dirty="0">
                        <a:solidFill>
                          <a:schemeClr val="accent2"/>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1029241001"/>
              </p:ext>
            </p:extLst>
          </p:nvPr>
        </p:nvGraphicFramePr>
        <p:xfrm>
          <a:off x="914400" y="1060355"/>
          <a:ext cx="6248400" cy="1157579"/>
        </p:xfrm>
        <a:graphic>
          <a:graphicData uri="http://schemas.openxmlformats.org/drawingml/2006/table">
            <a:tbl>
              <a:tblPr/>
              <a:tblGrid>
                <a:gridCol w="1198934"/>
                <a:gridCol w="934666"/>
                <a:gridCol w="990600"/>
                <a:gridCol w="31242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16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3155"/>
            <a:ext cx="6494085" cy="523220"/>
          </a:xfrm>
          <a:prstGeom prst="rect">
            <a:avLst/>
          </a:prstGeom>
        </p:spPr>
        <p:txBody>
          <a:bodyPr wrap="none">
            <a:spAutoFit/>
          </a:bodyPr>
          <a:lstStyle/>
          <a:p>
            <a:r>
              <a:rPr lang="en-US" sz="2800" dirty="0" smtClean="0">
                <a:solidFill>
                  <a:srgbClr val="FFFF00"/>
                </a:solidFill>
                <a:latin typeface="Consolas" pitchFamily="49" charset="0"/>
              </a:rPr>
              <a:t>000100</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00000011</a:t>
            </a:r>
            <a:endParaRPr lang="en-US" sz="2800" dirty="0">
              <a:solidFill>
                <a:schemeClr val="bg1"/>
              </a:solidFill>
            </a:endParaRPr>
          </a:p>
        </p:txBody>
      </p:sp>
      <p:sp>
        <p:nvSpPr>
          <p:cNvPr id="11" name="Rounded Rectangular Callout 10"/>
          <p:cNvSpPr/>
          <p:nvPr>
            <p:custDataLst>
              <p:tags r:id="rId5"/>
            </p:custDataLst>
          </p:nvPr>
        </p:nvSpPr>
        <p:spPr>
          <a:xfrm>
            <a:off x="7772400" y="2127155"/>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6"/>
            </p:custDataLst>
          </p:nvPr>
        </p:nvSpPr>
        <p:spPr>
          <a:xfrm>
            <a:off x="7924800" y="1365155"/>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pic>
        <p:nvPicPr>
          <p:cNvPr id="82947" name="CP3 Ink fa8cdc04-b236-4360-b468-174742c3689f"/>
          <p:cNvPicPr>
            <a:picLocks noChangeAspect="1" noChangeArrowheads="1"/>
          </p:cNvPicPr>
          <p:nvPr>
            <p:custDataLst>
              <p:tags r:id="rId7"/>
            </p:custDataLst>
          </p:nvPr>
        </p:nvPicPr>
        <p:blipFill>
          <a:blip r:embed="rId11" cstate="print"/>
          <a:srcRect/>
          <a:stretch>
            <a:fillRect/>
          </a:stretch>
        </p:blipFill>
        <p:spPr bwMode="auto">
          <a:xfrm>
            <a:off x="6317314" y="2846228"/>
            <a:ext cx="2422012" cy="1268572"/>
          </a:xfrm>
          <a:prstGeom prst="rect">
            <a:avLst/>
          </a:prstGeom>
          <a:noFill/>
          <a:ln w="9525">
            <a:noFill/>
            <a:miter lim="800000"/>
            <a:headEnd/>
            <a:tailEnd/>
          </a:ln>
          <a:effectLst/>
        </p:spPr>
      </p:pic>
      <p:sp>
        <p:nvSpPr>
          <p:cNvPr id="68610" name="Comment 2"/>
          <p:cNvSpPr>
            <a:spLocks noRot="1" noChangeAspect="1" noEditPoints="1" noChangeArrowheads="1" noChangeShapeType="1" noTextEdit="1"/>
          </p:cNvSpPr>
          <p:nvPr>
            <p:custDataLst>
              <p:tags r:id="rId8"/>
            </p:custDataLst>
          </p:nvPr>
        </p:nvSpPr>
        <p:spPr bwMode="auto">
          <a:xfrm>
            <a:off x="7842250" y="1615980"/>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(3)</a:t>
            </a:r>
            <a:endParaRPr lang="en-US" dirty="0"/>
          </a:p>
        </p:txBody>
      </p:sp>
      <p:sp>
        <p:nvSpPr>
          <p:cNvPr id="2296835" name="Rectangle 3"/>
          <p:cNvSpPr>
            <a:spLocks noGrp="1" noChangeArrowheads="1"/>
          </p:cNvSpPr>
          <p:nvPr>
            <p:ph idx="1"/>
            <p:custDataLst>
              <p:tags r:id="rId2"/>
            </p:custDataLst>
          </p:nvPr>
        </p:nvSpPr>
        <p:spPr/>
        <p:txBody>
          <a:bodyPr>
            <a:noAutofit/>
          </a:bodyPr>
          <a:lstStyle/>
          <a:p>
            <a:endParaRPr lang="en-US" sz="2800" dirty="0" smtClean="0">
              <a:latin typeface="Consolas" pitchFamily="49" charset="0"/>
            </a:endParaRPr>
          </a:p>
          <a:p>
            <a:r>
              <a:rPr lang="en-US" sz="2800" dirty="0" smtClean="0">
                <a:latin typeface="Consolas" pitchFamily="49" charset="0"/>
              </a:rPr>
              <a:t>if (</a:t>
            </a:r>
            <a:r>
              <a:rPr lang="en-US" sz="2800" dirty="0" err="1" smtClean="0">
                <a:latin typeface="Consolas" pitchFamily="49" charset="0"/>
              </a:rPr>
              <a:t>i</a:t>
            </a:r>
            <a:r>
              <a:rPr lang="en-US" sz="2800" dirty="0" smtClean="0">
                <a:latin typeface="Consolas" pitchFamily="49" charset="0"/>
              </a:rPr>
              <a:t> == j) { </a:t>
            </a:r>
            <a:r>
              <a:rPr lang="en-US" sz="2800" dirty="0" err="1" smtClean="0">
                <a:latin typeface="Consolas" pitchFamily="49" charset="0"/>
              </a:rPr>
              <a:t>i</a:t>
            </a:r>
            <a:r>
              <a:rPr lang="en-US" sz="2800" dirty="0" smtClean="0">
                <a:latin typeface="Consolas" pitchFamily="49" charset="0"/>
              </a:rPr>
              <a:t> = </a:t>
            </a:r>
            <a:r>
              <a:rPr lang="en-US" sz="2800" dirty="0" err="1" smtClean="0">
                <a:latin typeface="Consolas" pitchFamily="49" charset="0"/>
              </a:rPr>
              <a:t>i</a:t>
            </a:r>
            <a:r>
              <a:rPr lang="en-US" sz="2800" dirty="0" smtClean="0">
                <a:latin typeface="Consolas" pitchFamily="49" charset="0"/>
              </a:rPr>
              <a:t> * 4; } </a:t>
            </a:r>
          </a:p>
          <a:p>
            <a:r>
              <a:rPr lang="en-US" sz="2800" dirty="0" smtClean="0">
                <a:latin typeface="Consolas" pitchFamily="49" charset="0"/>
              </a:rPr>
              <a:t>else { j = </a:t>
            </a:r>
            <a:r>
              <a:rPr lang="en-US" sz="2800" dirty="0" err="1" smtClean="0">
                <a:latin typeface="Consolas" pitchFamily="49" charset="0"/>
              </a:rPr>
              <a:t>i</a:t>
            </a:r>
            <a:r>
              <a:rPr lang="en-US" sz="2800" dirty="0" smtClean="0">
                <a:latin typeface="Consolas" pitchFamily="49" charset="0"/>
              </a:rPr>
              <a:t> - j; }</a:t>
            </a:r>
          </a:p>
          <a:p>
            <a:pPr>
              <a:tabLst>
                <a:tab pos="1027113" algn="l"/>
              </a:tabLst>
            </a:pPr>
            <a:endParaRPr lang="en-US" sz="2800" dirty="0" smtClean="0">
              <a:latin typeface="Consolas" pitchFamily="49" charset="0"/>
            </a:endParaRPr>
          </a:p>
        </p:txBody>
      </p:sp>
      <p:sp>
        <p:nvSpPr>
          <p:cNvPr id="5" name="Rounded Rectangular Callout 4" hidden="1"/>
          <p:cNvSpPr/>
          <p:nvPr>
            <p:custDataLst>
              <p:tags r:id="rId3"/>
            </p:custDataLst>
          </p:nvPr>
        </p:nvSpPr>
        <p:spPr>
          <a:xfrm>
            <a:off x="1600200" y="304800"/>
            <a:ext cx="990600" cy="381000"/>
          </a:xfrm>
          <a:prstGeom prst="wedgeRoundRectCallout">
            <a:avLst>
              <a:gd name="adj1" fmla="val -4349"/>
              <a:gd name="adj2" fmla="val 96282"/>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solidFill>
                <a:latin typeface="Consolas" pitchFamily="49" charset="0"/>
              </a:rPr>
              <a:t>s1</a:t>
            </a:r>
            <a:endParaRPr lang="en-US" sz="2800" dirty="0">
              <a:solidFill>
                <a:schemeClr val="accent4"/>
              </a:solidFill>
              <a:latin typeface="Consolas" pitchFamily="49" charset="0"/>
            </a:endParaRPr>
          </a:p>
        </p:txBody>
      </p:sp>
      <p:sp>
        <p:nvSpPr>
          <p:cNvPr id="7" name="Rounded Rectangular Callout 6" hidden="1"/>
          <p:cNvSpPr/>
          <p:nvPr>
            <p:custDataLst>
              <p:tags r:id="rId4"/>
            </p:custDataLst>
          </p:nvPr>
        </p:nvSpPr>
        <p:spPr>
          <a:xfrm>
            <a:off x="457200" y="304800"/>
            <a:ext cx="990600" cy="381000"/>
          </a:xfrm>
          <a:prstGeom prst="wedgeRoundRectCallout">
            <a:avLst>
              <a:gd name="adj1" fmla="val 25321"/>
              <a:gd name="adj2" fmla="val 109559"/>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solidFill>
                <a:latin typeface="Consolas" pitchFamily="49" charset="0"/>
              </a:rPr>
              <a:t>s0</a:t>
            </a:r>
            <a:endParaRPr lang="en-US" sz="2800" dirty="0">
              <a:solidFill>
                <a:schemeClr val="accent4"/>
              </a:solidFill>
              <a:latin typeface="Consolas" pitchFamily="49" charset="0"/>
            </a:endParaRPr>
          </a:p>
        </p:txBody>
      </p:sp>
      <p:pic>
        <p:nvPicPr>
          <p:cNvPr id="112641" name="CP3 Ink ac7de825-6e20-421f-bfda-74b5a926ca20"/>
          <p:cNvPicPr>
            <a:picLocks noChangeAspect="1" noChangeArrowheads="1"/>
          </p:cNvPicPr>
          <p:nvPr>
            <p:custDataLst>
              <p:tags r:id="rId5"/>
            </p:custDataLst>
          </p:nvPr>
        </p:nvPicPr>
        <p:blipFill>
          <a:blip r:embed="rId8" cstate="print"/>
          <a:srcRect/>
          <a:stretch>
            <a:fillRect/>
          </a:stretch>
        </p:blipFill>
        <p:spPr bwMode="auto">
          <a:xfrm>
            <a:off x="269278" y="448513"/>
            <a:ext cx="8773442" cy="732388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2"/>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pic>
        <p:nvPicPr>
          <p:cNvPr id="116" name="CP3 Ink 942df5e4-707d-4ba5-90e6-fed335c5d776"/>
          <p:cNvPicPr>
            <a:picLocks noChangeAspect="1" noChangeArrowheads="1"/>
          </p:cNvPicPr>
          <p:nvPr>
            <p:custDataLst>
              <p:tags r:id="rId100"/>
            </p:custDataLst>
          </p:nvPr>
        </p:nvPicPr>
        <p:blipFill>
          <a:blip r:embed="rId107" cstate="print"/>
          <a:srcRect/>
          <a:stretch>
            <a:fillRect/>
          </a:stretch>
        </p:blipFill>
        <p:spPr bwMode="auto">
          <a:xfrm>
            <a:off x="169439" y="926999"/>
            <a:ext cx="6876482" cy="532800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1"/>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2"/>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pic>
        <p:nvPicPr>
          <p:cNvPr id="116" name="CP3 Ink 1a2e7874-e00e-47ad-9375-4ce443b0275d"/>
          <p:cNvPicPr>
            <a:picLocks noChangeAspect="1" noChangeArrowheads="1"/>
          </p:cNvPicPr>
          <p:nvPr>
            <p:custDataLst>
              <p:tags r:id="rId100"/>
            </p:custDataLst>
          </p:nvPr>
        </p:nvPicPr>
        <p:blipFill>
          <a:blip r:embed="rId107" cstate="print"/>
          <a:srcRect/>
          <a:stretch>
            <a:fillRect/>
          </a:stretch>
        </p:blipFill>
        <p:spPr bwMode="auto">
          <a:xfrm>
            <a:off x="-19851" y="1121079"/>
            <a:ext cx="4725464" cy="485440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More Branches</a:t>
            </a:r>
            <a:endParaRPr lang="en-US" dirty="0"/>
          </a:p>
        </p:txBody>
      </p:sp>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1920219719"/>
              </p:ext>
            </p:extLst>
          </p:nvPr>
        </p:nvGraphicFramePr>
        <p:xfrm>
          <a:off x="914400" y="1016000"/>
          <a:ext cx="6248400" cy="1097279"/>
        </p:xfrm>
        <a:graphic>
          <a:graphicData uri="http://schemas.openxmlformats.org/drawingml/2006/table">
            <a:tbl>
              <a:tblPr/>
              <a:tblGrid>
                <a:gridCol w="1198934"/>
                <a:gridCol w="934666"/>
                <a:gridCol w="990600"/>
                <a:gridCol w="3124200"/>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subop</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3"/>
            </p:custDataLst>
          </p:nvPr>
        </p:nvSpPr>
        <p:spPr>
          <a:xfrm>
            <a:off x="838200" y="558800"/>
            <a:ext cx="6494085" cy="523220"/>
          </a:xfrm>
          <a:prstGeom prst="rect">
            <a:avLst/>
          </a:prstGeom>
        </p:spPr>
        <p:txBody>
          <a:bodyPr wrap="none">
            <a:spAutoFit/>
          </a:bodyPr>
          <a:lstStyle/>
          <a:p>
            <a:r>
              <a:rPr lang="en-US" sz="2800" dirty="0" smtClean="0">
                <a:solidFill>
                  <a:srgbClr val="FFFF00"/>
                </a:solidFill>
                <a:latin typeface="Consolas" pitchFamily="49" charset="0"/>
              </a:rPr>
              <a:t>000001</a:t>
            </a:r>
            <a:r>
              <a:rPr lang="en-US" sz="2800" dirty="0" smtClean="0">
                <a:solidFill>
                  <a:srgbClr val="FFFFFF"/>
                </a:solidFill>
                <a:latin typeface="Consolas" pitchFamily="49" charset="0"/>
              </a:rPr>
              <a:t>00101</a:t>
            </a:r>
            <a:r>
              <a:rPr lang="en-US" sz="2800" dirty="0" smtClean="0">
                <a:solidFill>
                  <a:srgbClr val="FFFF00"/>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4"/>
            </p:custDataLst>
          </p:nvPr>
        </p:nvSpPr>
        <p:spPr>
          <a:xfrm>
            <a:off x="6858000" y="1981200"/>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5"/>
            </p:custDataLst>
          </p:nvPr>
        </p:nvSpPr>
        <p:spPr>
          <a:xfrm>
            <a:off x="7467600" y="1320800"/>
            <a:ext cx="1524000" cy="457200"/>
          </a:xfrm>
          <a:prstGeom prst="wedgeRoundRectCallout">
            <a:avLst>
              <a:gd name="adj1" fmla="val -861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almost I-Type</a:t>
            </a:r>
          </a:p>
        </p:txBody>
      </p:sp>
      <p:graphicFrame>
        <p:nvGraphicFramePr>
          <p:cNvPr id="8" name="Table 7"/>
          <p:cNvGraphicFramePr>
            <a:graphicFrameLocks noGrp="1"/>
          </p:cNvGraphicFramePr>
          <p:nvPr>
            <p:custDataLst>
              <p:tags r:id="rId6"/>
            </p:custDataLst>
            <p:extLst>
              <p:ext uri="{D42A27DB-BD31-4B8C-83A1-F6EECF244321}">
                <p14:modId xmlns:p14="http://schemas.microsoft.com/office/powerpoint/2010/main" val="1738867658"/>
              </p:ext>
            </p:extLst>
          </p:nvPr>
        </p:nvGraphicFramePr>
        <p:xfrm>
          <a:off x="152400" y="2438400"/>
          <a:ext cx="8839200" cy="2286000"/>
        </p:xfrm>
        <a:graphic>
          <a:graphicData uri="http://schemas.openxmlformats.org/drawingml/2006/table">
            <a:tbl>
              <a:tblPr firstRow="1" bandRow="1">
                <a:tableStyleId>{5C22544A-7EE6-4342-B048-85BDC9FD1C3A}</a:tableStyleId>
              </a:tblPr>
              <a:tblGrid>
                <a:gridCol w="700134"/>
                <a:gridCol w="1067706"/>
                <a:gridCol w="2062480"/>
                <a:gridCol w="500888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subop</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9634" name="Comment 2"/>
          <p:cNvSpPr>
            <a:spLocks noRot="1" noChangeAspect="1" noEditPoints="1" noChangeArrowheads="1" noChangeShapeType="1" noTextEdit="1"/>
          </p:cNvSpPr>
          <p:nvPr>
            <p:custDataLst>
              <p:tags r:id="rId7"/>
            </p:custDataLst>
          </p:nvPr>
        </p:nvSpPr>
        <p:spPr bwMode="auto">
          <a:xfrm>
            <a:off x="7842250" y="1571625"/>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p:txBody>
          <a:bodyPr>
            <a:noAutofit/>
          </a:bodyPr>
          <a:lstStyle/>
          <a:p>
            <a:r>
              <a:rPr lang="en-US"/>
              <a:t>Basic Computer System</a:t>
            </a:r>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dirty="0" smtClean="0"/>
              <a:t>Let’s build a </a:t>
            </a:r>
            <a:r>
              <a:rPr lang="en-US" dirty="0" smtClean="0">
                <a:solidFill>
                  <a:schemeClr val="accent1"/>
                </a:solidFill>
              </a:rPr>
              <a:t>MIPS CPU</a:t>
            </a:r>
          </a:p>
          <a:p>
            <a:pPr lvl="1">
              <a:lnSpc>
                <a:spcPct val="92000"/>
              </a:lnSpc>
            </a:pPr>
            <a:r>
              <a:rPr lang="en-US" dirty="0" smtClean="0"/>
              <a:t>…but using (modified) Harvard architecture</a:t>
            </a:r>
            <a:endParaRPr lang="en-US" dirty="0"/>
          </a:p>
        </p:txBody>
      </p:sp>
      <p:sp>
        <p:nvSpPr>
          <p:cNvPr id="13" name="Rectangle 12"/>
          <p:cNvSpPr/>
          <p:nvPr>
            <p:custDataLst>
              <p:tags r:id="rId3"/>
            </p:custDataLst>
          </p:nvPr>
        </p:nvSpPr>
        <p:spPr>
          <a:xfrm>
            <a:off x="685799" y="1676400"/>
            <a:ext cx="26670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1828800"/>
            <a:ext cx="1371599" cy="457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124200"/>
            <a:ext cx="2514600" cy="0"/>
          </a:xfrm>
          <a:prstGeom prst="line">
            <a:avLst/>
          </a:prstGeom>
          <a:noFill/>
          <a:ln w="28575">
            <a:solidFill>
              <a:srgbClr val="FFFF00"/>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16764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2286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2438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rgbClr val="FFFF00"/>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2438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10"/>
            </p:custDataLst>
          </p:nvPr>
        </p:nvSpPr>
        <p:spPr>
          <a:xfrm>
            <a:off x="2285999" y="2057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133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2"/>
            </p:custDataLst>
          </p:nvPr>
        </p:nvSpPr>
        <p:spPr>
          <a:xfrm>
            <a:off x="6019799" y="1828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3"/>
            </p:custDataLst>
          </p:nvPr>
        </p:nvSpPr>
        <p:spPr>
          <a:xfrm>
            <a:off x="3581400" y="36576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3733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5"/>
            </p:custDataLst>
          </p:nvPr>
        </p:nvSpPr>
        <p:spPr>
          <a:xfrm flipH="1">
            <a:off x="2590800" y="4648200"/>
            <a:ext cx="990600" cy="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038600"/>
            <a:ext cx="0" cy="60960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4"/>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8"/>
            </p:custDataLst>
          </p:nvPr>
        </p:nvSpPr>
        <p:spPr bwMode="auto">
          <a:xfrm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8" name="Rounded Rectangular Callout 147"/>
          <p:cNvSpPr/>
          <p:nvPr>
            <p:custDataLst>
              <p:tags r:id="rId89"/>
            </p:custDataLst>
          </p:nvPr>
        </p:nvSpPr>
        <p:spPr>
          <a:xfrm>
            <a:off x="4495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sp>
        <p:nvSpPr>
          <p:cNvPr id="149" name="Line 45"/>
          <p:cNvSpPr>
            <a:spLocks noChangeShapeType="1"/>
          </p:cNvSpPr>
          <p:nvPr>
            <p:custDataLst>
              <p:tags r:id="rId90"/>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200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3048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352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200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2192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16" grpId="0" animBg="1"/>
      <p:bldP spid="140" grpId="0" animBg="1"/>
      <p:bldP spid="141" grpId="0" animBg="1"/>
      <p:bldP spid="159" grpId="0" animBg="1"/>
      <p:bldP spid="1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p:txBody>
          <a:bodyPr/>
          <a:lstStyle/>
          <a:p>
            <a:r>
              <a:rPr lang="en-GB" dirty="0" smtClean="0"/>
              <a:t>Control Flow: Jump and Link</a:t>
            </a:r>
            <a:endParaRPr lang="en-US" dirty="0"/>
          </a:p>
        </p:txBody>
      </p:sp>
      <p:graphicFrame>
        <p:nvGraphicFramePr>
          <p:cNvPr id="15" name="Table 14"/>
          <p:cNvGraphicFramePr>
            <a:graphicFrameLocks noGrp="1"/>
          </p:cNvGraphicFramePr>
          <p:nvPr>
            <p:custDataLst>
              <p:tags r:id="rId2"/>
            </p:custDataLst>
            <p:extLst>
              <p:ext uri="{D42A27DB-BD31-4B8C-83A1-F6EECF244321}">
                <p14:modId xmlns:p14="http://schemas.microsoft.com/office/powerpoint/2010/main" val="1152432330"/>
              </p:ext>
            </p:extLst>
          </p:nvPr>
        </p:nvGraphicFramePr>
        <p:xfrm>
          <a:off x="609600" y="2344229"/>
          <a:ext cx="7696200" cy="1280160"/>
        </p:xfrm>
        <a:graphic>
          <a:graphicData uri="http://schemas.openxmlformats.org/drawingml/2006/table">
            <a:tbl>
              <a:tblPr firstRow="1" bandRow="1">
                <a:tableStyleId>{5C22544A-7EE6-4342-B048-85BDC9FD1C3A}</a:tableStyleId>
              </a:tblPr>
              <a:tblGrid>
                <a:gridCol w="814021"/>
                <a:gridCol w="1776046"/>
                <a:gridCol w="510613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32..29</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3"/>
            </p:custDataLst>
            <p:extLst>
              <p:ext uri="{D42A27DB-BD31-4B8C-83A1-F6EECF244321}">
                <p14:modId xmlns:p14="http://schemas.microsoft.com/office/powerpoint/2010/main" val="3132892884"/>
              </p:ext>
            </p:extLst>
          </p:nvPr>
        </p:nvGraphicFramePr>
        <p:xfrm>
          <a:off x="914400" y="972629"/>
          <a:ext cx="6248400" cy="1157579"/>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4"/>
            </p:custDataLst>
          </p:nvPr>
        </p:nvSpPr>
        <p:spPr>
          <a:xfrm>
            <a:off x="838200" y="515429"/>
            <a:ext cx="6494085" cy="523220"/>
          </a:xfrm>
          <a:prstGeom prst="rect">
            <a:avLst/>
          </a:prstGeom>
        </p:spPr>
        <p:txBody>
          <a:bodyPr wrap="none">
            <a:spAutoFit/>
          </a:bodyPr>
          <a:lstStyle/>
          <a:p>
            <a:r>
              <a:rPr lang="en-US" sz="2800" dirty="0" smtClean="0">
                <a:solidFill>
                  <a:srgbClr val="FFFF00"/>
                </a:solidFill>
                <a:latin typeface="Consolas" pitchFamily="49" charset="0"/>
              </a:rPr>
              <a:t>000011</a:t>
            </a:r>
            <a:r>
              <a:rPr lang="en-US" sz="2800" dirty="0" smtClean="0">
                <a:solidFill>
                  <a:srgbClr val="FFFFFF"/>
                </a:solidFill>
                <a:latin typeface="Consolas" pitchFamily="49" charset="0"/>
              </a:rPr>
              <a:t>000000010010000110</a:t>
            </a:r>
            <a:r>
              <a:rPr lang="en-US" sz="2800" dirty="0" smtClean="0">
                <a:solidFill>
                  <a:schemeClr val="bg1"/>
                </a:solidFill>
                <a:latin typeface="Consolas" pitchFamily="49" charset="0"/>
              </a:rPr>
              <a:t>00000010</a:t>
            </a:r>
            <a:endParaRPr lang="en-US" sz="2800" dirty="0">
              <a:solidFill>
                <a:schemeClr val="bg1"/>
              </a:solidFill>
            </a:endParaRPr>
          </a:p>
        </p:txBody>
      </p:sp>
      <p:sp>
        <p:nvSpPr>
          <p:cNvPr id="7" name="Rounded Rectangular Callout 6"/>
          <p:cNvSpPr/>
          <p:nvPr>
            <p:custDataLst>
              <p:tags r:id="rId5"/>
            </p:custDataLst>
          </p:nvPr>
        </p:nvSpPr>
        <p:spPr>
          <a:xfrm>
            <a:off x="7924800" y="1277429"/>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rPr>
              <a:t>J-Type</a:t>
            </a:r>
          </a:p>
        </p:txBody>
      </p:sp>
      <p:pic>
        <p:nvPicPr>
          <p:cNvPr id="124931" name="CP3 Ink 57e1cbbe-0d94-4181-9951-57e3460c6873"/>
          <p:cNvPicPr>
            <a:picLocks noChangeAspect="1" noChangeArrowheads="1"/>
          </p:cNvPicPr>
          <p:nvPr>
            <p:custDataLst>
              <p:tags r:id="rId6"/>
            </p:custDataLst>
          </p:nvPr>
        </p:nvPicPr>
        <p:blipFill>
          <a:blip r:embed="rId10" cstate="print"/>
          <a:srcRect/>
          <a:stretch>
            <a:fillRect/>
          </a:stretch>
        </p:blipFill>
        <p:spPr bwMode="auto">
          <a:xfrm>
            <a:off x="2841256" y="2779257"/>
            <a:ext cx="5182767" cy="1945143"/>
          </a:xfrm>
          <a:prstGeom prst="rect">
            <a:avLst/>
          </a:prstGeom>
          <a:noFill/>
          <a:ln w="9525">
            <a:noFill/>
            <a:miter lim="800000"/>
            <a:headEnd/>
            <a:tailEnd/>
          </a:ln>
          <a:effectLst/>
        </p:spPr>
      </p:pic>
      <p:sp>
        <p:nvSpPr>
          <p:cNvPr id="70658" name="Comment 2"/>
          <p:cNvSpPr>
            <a:spLocks noRot="1" noChangeAspect="1" noEditPoints="1" noChangeArrowheads="1" noChangeShapeType="1" noTextEdit="1"/>
          </p:cNvSpPr>
          <p:nvPr>
            <p:custDataLst>
              <p:tags r:id="rId7"/>
            </p:custDataLst>
          </p:nvPr>
        </p:nvSpPr>
        <p:spPr bwMode="auto">
          <a:xfrm>
            <a:off x="8636000" y="1223454"/>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49"/>
          <p:cNvSpPr>
            <a:spLocks noChangeShapeType="1"/>
          </p:cNvSpPr>
          <p:nvPr>
            <p:custDataLst>
              <p:tags r:id="rId1"/>
            </p:custDataLst>
          </p:nvPr>
        </p:nvSpPr>
        <p:spPr bwMode="auto">
          <a:xfrm flipH="1">
            <a:off x="2362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8" name="Line 44"/>
          <p:cNvSpPr>
            <a:spLocks noChangeShapeType="1"/>
          </p:cNvSpPr>
          <p:nvPr>
            <p:custDataLst>
              <p:tags r:id="rId2"/>
            </p:custDataLst>
          </p:nvPr>
        </p:nvSpPr>
        <p:spPr bwMode="auto">
          <a:xfrm flipH="1">
            <a:off x="4419600" y="2590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3"/>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4"/>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5"/>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6"/>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7"/>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8"/>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9"/>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10"/>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1"/>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2"/>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3"/>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4"/>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5"/>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6"/>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20"/>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1"/>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2"/>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3"/>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30"/>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1"/>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2"/>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3"/>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4"/>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5"/>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6"/>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7"/>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8"/>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9"/>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0"/>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1"/>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2"/>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3"/>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4"/>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5"/>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6"/>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7"/>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8"/>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9"/>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0"/>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1"/>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2"/>
            </p:custDataLst>
          </p:nvPr>
        </p:nvGrpSpPr>
        <p:grpSpPr>
          <a:xfrm>
            <a:off x="914400" y="2133600"/>
            <a:ext cx="304800" cy="304800"/>
            <a:chOff x="990600" y="2971800"/>
            <a:chExt cx="304800" cy="304800"/>
          </a:xfrm>
        </p:grpSpPr>
        <p:sp>
          <p:nvSpPr>
            <p:cNvPr id="108" name="Freeform 107"/>
            <p:cNvSpPr/>
            <p:nvPr>
              <p:custDataLst>
                <p:tags r:id="rId11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1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3"/>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4"/>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5"/>
            </p:custDataLst>
          </p:nvPr>
        </p:nvSpPr>
        <p:spPr bwMode="auto">
          <a:xfrm flipV="1">
            <a:off x="1447800" y="44196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6"/>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7"/>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8"/>
            </p:custDataLst>
          </p:nvPr>
        </p:nvSpPr>
        <p:spPr bwMode="auto">
          <a:xfrm flipH="1">
            <a:off x="1295400" y="22860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9"/>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0"/>
            </p:custDataLst>
          </p:nvPr>
        </p:nvCxnSpPr>
        <p:spPr>
          <a:xfrm rot="5400000" flipH="1" flipV="1">
            <a:off x="5295900" y="2857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1"/>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2"/>
            </p:custDataLst>
          </p:nvPr>
        </p:nvSpPr>
        <p:spPr bwMode="auto">
          <a:xfrm>
            <a:off x="6858000" y="28956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3"/>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4"/>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5"/>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6"/>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7"/>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9"/>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1"/>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2"/>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3"/>
            </p:custDataLst>
          </p:nvPr>
        </p:nvSpPr>
        <p:spPr bwMode="auto">
          <a:xfrm>
            <a:off x="2590800" y="28986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4"/>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5"/>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6"/>
            </p:custDataLst>
          </p:nvPr>
        </p:nvSpPr>
        <p:spPr bwMode="auto">
          <a:xfrm flipV="1">
            <a:off x="2123844" y="3200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7"/>
            </p:custDataLst>
          </p:nvPr>
        </p:nvSpPr>
        <p:spPr bwMode="auto">
          <a:xfrm>
            <a:off x="1676400" y="3048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8"/>
            </p:custDataLst>
          </p:nvPr>
        </p:nvSpPr>
        <p:spPr bwMode="auto">
          <a:xfrm>
            <a:off x="1295400" y="32766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9"/>
            </p:custDataLst>
          </p:nvPr>
        </p:nvSpPr>
        <p:spPr bwMode="auto">
          <a:xfrm flipV="1">
            <a:off x="1905000" y="33528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80"/>
            </p:custDataLst>
          </p:nvPr>
        </p:nvSpPr>
        <p:spPr bwMode="auto">
          <a:xfrm flipH="1" flipV="1">
            <a:off x="1905000" y="33528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1"/>
            </p:custDataLst>
          </p:nvPr>
        </p:nvSpPr>
        <p:spPr bwMode="auto">
          <a:xfrm flipH="1" flipV="1">
            <a:off x="1524000" y="32766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2"/>
            </p:custDataLst>
          </p:nvPr>
        </p:nvSpPr>
        <p:spPr bwMode="auto">
          <a:xfrm>
            <a:off x="838200" y="35814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3"/>
            </p:custDataLst>
          </p:nvPr>
        </p:nvGrpSpPr>
        <p:grpSpPr>
          <a:xfrm rot="5400000">
            <a:off x="1600200" y="3429000"/>
            <a:ext cx="304800" cy="609600"/>
            <a:chOff x="990600" y="2971800"/>
            <a:chExt cx="304800" cy="304800"/>
          </a:xfrm>
        </p:grpSpPr>
        <p:sp>
          <p:nvSpPr>
            <p:cNvPr id="117" name="Freeform 116"/>
            <p:cNvSpPr/>
            <p:nvPr>
              <p:custDataLst>
                <p:tags r:id="rId11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15"/>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4"/>
            </p:custDataLst>
          </p:nvPr>
        </p:nvSpPr>
        <p:spPr bwMode="auto">
          <a:xfrm flipH="1" flipV="1">
            <a:off x="533400" y="47244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5"/>
            </p:custDataLst>
          </p:nvPr>
        </p:nvSpPr>
        <p:spPr bwMode="auto">
          <a:xfrm flipH="1" flipV="1">
            <a:off x="533400" y="35814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6" name="Straight Connector 145"/>
          <p:cNvCxnSpPr/>
          <p:nvPr>
            <p:custDataLst>
              <p:tags r:id="rId86"/>
            </p:custDataLst>
          </p:nvPr>
        </p:nvCxnSpPr>
        <p:spPr>
          <a:xfrm rot="5400000" flipH="1" flipV="1">
            <a:off x="4686300" y="3924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7"/>
            </p:custDataLst>
          </p:nvPr>
        </p:nvSpPr>
        <p:spPr bwMode="auto">
          <a:xfrm flipV="1">
            <a:off x="4800600" y="27432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88"/>
            </p:custDataLst>
          </p:nvPr>
        </p:nvSpPr>
        <p:spPr bwMode="auto">
          <a:xfrm flipH="1">
            <a:off x="3733800" y="26670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89"/>
            </p:custDataLst>
          </p:nvPr>
        </p:nvSpPr>
        <p:spPr bwMode="auto">
          <a:xfrm flipV="1">
            <a:off x="3810000" y="2667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0"/>
            </p:custDataLst>
          </p:nvPr>
        </p:nvSpPr>
        <p:spPr bwMode="auto">
          <a:xfrm>
            <a:off x="4038600" y="2514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1"/>
            </p:custDataLst>
          </p:nvPr>
        </p:nvSpPr>
        <p:spPr bwMode="auto">
          <a:xfrm flipH="1">
            <a:off x="4419600" y="2743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2"/>
            </p:custDataLst>
          </p:nvPr>
        </p:nvCxnSpPr>
        <p:spPr>
          <a:xfrm rot="5400000" flipH="1" flipV="1">
            <a:off x="4686300" y="2552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3"/>
            </p:custDataLst>
          </p:nvPr>
        </p:nvCxnSpPr>
        <p:spPr>
          <a:xfrm rot="5400000" flipH="1" flipV="1">
            <a:off x="4686300" y="19431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4"/>
            </p:custDataLst>
          </p:nvPr>
        </p:nvSpPr>
        <p:spPr bwMode="auto">
          <a:xfrm flipV="1">
            <a:off x="4800600" y="11430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5"/>
            </p:custDataLst>
          </p:nvPr>
        </p:nvSpPr>
        <p:spPr bwMode="auto">
          <a:xfrm>
            <a:off x="1752600" y="38862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6"/>
            </p:custDataLst>
          </p:nvPr>
        </p:nvSpPr>
        <p:spPr bwMode="auto">
          <a:xfrm flipH="1">
            <a:off x="3810000" y="3124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7"/>
            </p:custDataLst>
          </p:nvPr>
        </p:nvSpPr>
        <p:spPr bwMode="auto">
          <a:xfrm>
            <a:off x="4038600" y="2971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98"/>
            </p:custDataLst>
          </p:nvPr>
        </p:nvSpPr>
        <p:spPr bwMode="auto">
          <a:xfrm flipV="1">
            <a:off x="4191000" y="3276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99"/>
            </p:custDataLst>
          </p:nvPr>
        </p:nvSpPr>
        <p:spPr bwMode="auto">
          <a:xfrm flipH="1">
            <a:off x="4419600" y="3124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0"/>
            </p:custDataLst>
          </p:nvPr>
        </p:nvSpPr>
        <p:spPr bwMode="auto">
          <a:xfrm flipV="1">
            <a:off x="4800600" y="11430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1" name="Rectangle 19"/>
          <p:cNvSpPr>
            <a:spLocks noChangeArrowheads="1"/>
          </p:cNvSpPr>
          <p:nvPr>
            <p:custDataLst>
              <p:tags r:id="rId101"/>
            </p:custDataLst>
          </p:nvPr>
        </p:nvSpPr>
        <p:spPr bwMode="auto">
          <a:xfrm>
            <a:off x="2209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2" name="Line 18"/>
          <p:cNvSpPr>
            <a:spLocks noChangeShapeType="1"/>
          </p:cNvSpPr>
          <p:nvPr>
            <p:custDataLst>
              <p:tags r:id="rId102"/>
            </p:custDataLst>
          </p:nvPr>
        </p:nvSpPr>
        <p:spPr bwMode="auto">
          <a:xfrm flipH="1">
            <a:off x="1295400" y="2286000"/>
            <a:ext cx="0" cy="198120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3" name="Line 45"/>
          <p:cNvSpPr>
            <a:spLocks noChangeShapeType="1"/>
          </p:cNvSpPr>
          <p:nvPr>
            <p:custDataLst>
              <p:tags r:id="rId103"/>
            </p:custDataLst>
          </p:nvPr>
        </p:nvSpPr>
        <p:spPr bwMode="auto">
          <a:xfrm flipV="1">
            <a:off x="2286000" y="2438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4" name="Line 8"/>
          <p:cNvSpPr>
            <a:spLocks noChangeShapeType="1"/>
          </p:cNvSpPr>
          <p:nvPr>
            <p:custDataLst>
              <p:tags r:id="rId104"/>
            </p:custDataLst>
          </p:nvPr>
        </p:nvSpPr>
        <p:spPr bwMode="auto">
          <a:xfrm flipH="1">
            <a:off x="1981200" y="2286000"/>
            <a:ext cx="228600" cy="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cxnSp>
        <p:nvCxnSpPr>
          <p:cNvPr id="171" name="Straight Connector 170"/>
          <p:cNvCxnSpPr/>
          <p:nvPr>
            <p:custDataLst>
              <p:tags r:id="rId105"/>
            </p:custDataLst>
          </p:nvPr>
        </p:nvCxnSpPr>
        <p:spPr>
          <a:xfrm rot="10800000">
            <a:off x="1371600" y="2286000"/>
            <a:ext cx="3048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Line 9"/>
          <p:cNvSpPr>
            <a:spLocks noChangeShapeType="1"/>
          </p:cNvSpPr>
          <p:nvPr>
            <p:custDataLst>
              <p:tags r:id="rId106"/>
            </p:custDataLst>
          </p:nvPr>
        </p:nvSpPr>
        <p:spPr bwMode="auto">
          <a:xfrm>
            <a:off x="1219200" y="22860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4" name="Line 44"/>
          <p:cNvSpPr>
            <a:spLocks noChangeShapeType="1"/>
          </p:cNvSpPr>
          <p:nvPr>
            <p:custDataLst>
              <p:tags r:id="rId107"/>
            </p:custDataLst>
          </p:nvPr>
        </p:nvSpPr>
        <p:spPr bwMode="auto">
          <a:xfrm>
            <a:off x="1981200" y="1828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108"/>
            </p:custDataLst>
          </p:nvPr>
        </p:nvCxnSpPr>
        <p:spPr>
          <a:xfrm rot="10800000">
            <a:off x="1143000" y="4038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109"/>
            </p:custDataLst>
          </p:nvPr>
        </p:nvSpPr>
        <p:spPr bwMode="auto">
          <a:xfrm flipV="1">
            <a:off x="838200" y="40386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7" name="Rounded Rectangular Callout 176"/>
          <p:cNvSpPr/>
          <p:nvPr>
            <p:custDataLst>
              <p:tags r:id="rId110"/>
            </p:custDataLst>
          </p:nvPr>
        </p:nvSpPr>
        <p:spPr>
          <a:xfrm>
            <a:off x="1981200" y="54864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link add</a:t>
            </a:r>
            <a:endParaRPr lang="en-US" b="1" dirty="0"/>
          </a:p>
        </p:txBody>
      </p:sp>
      <p:grpSp>
        <p:nvGrpSpPr>
          <p:cNvPr id="4" name="Group 165"/>
          <p:cNvGrpSpPr/>
          <p:nvPr>
            <p:custDataLst>
              <p:tags r:id="rId111"/>
            </p:custDataLst>
          </p:nvPr>
        </p:nvGrpSpPr>
        <p:grpSpPr>
          <a:xfrm>
            <a:off x="1676400" y="2133600"/>
            <a:ext cx="304800" cy="304800"/>
            <a:chOff x="990600" y="2971800"/>
            <a:chExt cx="304800" cy="304800"/>
          </a:xfrm>
        </p:grpSpPr>
        <p:sp>
          <p:nvSpPr>
            <p:cNvPr id="169" name="Text Box 11"/>
            <p:cNvSpPr txBox="1">
              <a:spLocks noChangeArrowheads="1"/>
            </p:cNvSpPr>
            <p:nvPr>
              <p:custDataLst>
                <p:tags r:id="rId11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sp>
          <p:nvSpPr>
            <p:cNvPr id="167" name="Freeform 166"/>
            <p:cNvSpPr/>
            <p:nvPr>
              <p:custDataLst>
                <p:tags r:id="rId1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24977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2249779" grpId="0" animBg="1"/>
      <p:bldP spid="161" grpId="0" animBg="1"/>
      <p:bldP spid="162" grpId="0" animBg="1"/>
      <p:bldP spid="163" grpId="0" animBg="1"/>
      <p:bldP spid="164" grpId="0" animBg="1"/>
      <p:bldP spid="172" grpId="0" animBg="1"/>
      <p:bldP spid="174" grpId="0" animBg="1"/>
      <p:bldP spid="1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CPU Performance</a:t>
            </a:r>
          </a:p>
          <a:p>
            <a:r>
              <a:rPr lang="en-US" dirty="0" smtClean="0"/>
              <a:t>Pipelined CPU</a:t>
            </a:r>
            <a:endParaRPr lang="en-US" dirty="0"/>
          </a:p>
        </p:txBody>
      </p:sp>
    </p:spTree>
    <p:extLst>
      <p:ext uri="{BB962C8B-B14F-4D97-AF65-F5344CB8AC3E}">
        <p14:creationId xmlns:p14="http://schemas.microsoft.com/office/powerpoint/2010/main" val="2750595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a:t>Instructions</a:t>
            </a:r>
          </a:p>
        </p:txBody>
      </p:sp>
      <p:sp>
        <p:nvSpPr>
          <p:cNvPr id="2030595" name="Rectangle 3"/>
          <p:cNvSpPr>
            <a:spLocks noGrp="1" noChangeArrowheads="1"/>
          </p:cNvSpPr>
          <p:nvPr>
            <p:ph idx="1"/>
            <p:custDataLst>
              <p:tags r:id="rId2"/>
            </p:custDataLst>
          </p:nvPr>
        </p:nvSpPr>
        <p:spPr>
          <a:xfrm>
            <a:off x="4648200" y="533400"/>
            <a:ext cx="4419600" cy="1600200"/>
          </a:xfrm>
        </p:spPr>
        <p:txBody>
          <a:bodyPr>
            <a:noAutofit/>
          </a:bodyPr>
          <a:lstStyle/>
          <a:p>
            <a:pPr>
              <a:lnSpc>
                <a:spcPct val="92000"/>
              </a:lnSpc>
            </a:pPr>
            <a:r>
              <a:rPr lang="en-US" dirty="0" smtClean="0"/>
              <a:t>High Level Language</a:t>
            </a:r>
          </a:p>
          <a:p>
            <a:pPr lvl="1">
              <a:lnSpc>
                <a:spcPct val="92000"/>
              </a:lnSpc>
            </a:pPr>
            <a:r>
              <a:rPr lang="en-US" sz="2400" dirty="0" smtClean="0"/>
              <a:t>C</a:t>
            </a:r>
            <a:r>
              <a:rPr lang="en-US" sz="2400" dirty="0"/>
              <a:t>, Java, Python, </a:t>
            </a:r>
            <a:r>
              <a:rPr lang="en-US" sz="2400" dirty="0" smtClean="0"/>
              <a:t>Ruby, </a:t>
            </a:r>
            <a:r>
              <a:rPr lang="en-US" sz="2400" dirty="0"/>
              <a:t>…</a:t>
            </a:r>
          </a:p>
          <a:p>
            <a:pPr lvl="1">
              <a:lnSpc>
                <a:spcPct val="92000"/>
              </a:lnSpc>
            </a:pPr>
            <a:r>
              <a:rPr lang="en-US" sz="2400" dirty="0"/>
              <a:t>Loops, control flow, </a:t>
            </a:r>
            <a:r>
              <a:rPr lang="en-US" sz="2400" dirty="0" smtClean="0"/>
              <a:t>variables</a:t>
            </a:r>
            <a:endParaRPr lang="en-US" sz="2400" dirty="0"/>
          </a:p>
        </p:txBody>
      </p:sp>
      <p:sp>
        <p:nvSpPr>
          <p:cNvPr id="2030596" name="Text Box 4"/>
          <p:cNvSpPr txBox="1">
            <a:spLocks noChangeArrowheads="1"/>
          </p:cNvSpPr>
          <p:nvPr>
            <p:custDataLst>
              <p:tags r:id="rId3"/>
            </p:custDataLst>
          </p:nvPr>
        </p:nvSpPr>
        <p:spPr bwMode="auto">
          <a:xfrm>
            <a:off x="228600" y="1212850"/>
            <a:ext cx="4267200" cy="73494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b="1" dirty="0" smtClean="0">
                <a:solidFill>
                  <a:srgbClr val="FFFFFF"/>
                </a:solidFill>
                <a:latin typeface="Consolas" pitchFamily="49" charset="0"/>
              </a:rPr>
              <a:t>for (</a:t>
            </a:r>
            <a:r>
              <a:rPr lang="en-US" b="1" dirty="0" err="1">
                <a:solidFill>
                  <a:srgbClr val="FFFFFF"/>
                </a:solidFill>
                <a:latin typeface="Consolas" pitchFamily="49" charset="0"/>
              </a:rPr>
              <a:t>i</a:t>
            </a:r>
            <a:r>
              <a:rPr lang="en-US" b="1" dirty="0">
                <a:solidFill>
                  <a:srgbClr val="FFFFFF"/>
                </a:solidFill>
                <a:latin typeface="Consolas" pitchFamily="49" charset="0"/>
              </a:rPr>
              <a:t> = 0; </a:t>
            </a:r>
            <a:r>
              <a:rPr lang="en-US" b="1" dirty="0" err="1" smtClean="0">
                <a:solidFill>
                  <a:srgbClr val="FFFFFF"/>
                </a:solidFill>
                <a:latin typeface="Consolas" pitchFamily="49" charset="0"/>
              </a:rPr>
              <a:t>i</a:t>
            </a:r>
            <a:r>
              <a:rPr lang="en-US" b="1" dirty="0" smtClean="0">
                <a:solidFill>
                  <a:srgbClr val="FFFFFF"/>
                </a:solidFill>
                <a:latin typeface="Consolas" pitchFamily="49" charset="0"/>
              </a:rPr>
              <a:t> </a:t>
            </a:r>
            <a:r>
              <a:rPr lang="en-US" b="1" dirty="0">
                <a:solidFill>
                  <a:srgbClr val="FFFFFF"/>
                </a:solidFill>
                <a:latin typeface="Consolas" pitchFamily="49" charset="0"/>
              </a:rPr>
              <a:t>&lt; 10</a:t>
            </a:r>
            <a:r>
              <a:rPr lang="en-US" b="1" dirty="0" smtClean="0">
                <a:solidFill>
                  <a:srgbClr val="FFFFFF"/>
                </a:solidFill>
                <a:latin typeface="Consolas" pitchFamily="49" charset="0"/>
              </a:rPr>
              <a:t>; </a:t>
            </a:r>
            <a:r>
              <a:rPr lang="en-US" b="1" dirty="0" err="1" smtClean="0">
                <a:solidFill>
                  <a:srgbClr val="FFFFFF"/>
                </a:solidFill>
                <a:latin typeface="Consolas" pitchFamily="49" charset="0"/>
              </a:rPr>
              <a:t>i</a:t>
            </a:r>
            <a:r>
              <a:rPr lang="en-US" b="1" dirty="0" smtClean="0">
                <a:solidFill>
                  <a:srgbClr val="FFFFFF"/>
                </a:solidFill>
                <a:latin typeface="Consolas" pitchFamily="49" charset="0"/>
              </a:rPr>
              <a:t>++)</a:t>
            </a:r>
            <a:r>
              <a:rPr lang="en-US" b="1" dirty="0">
                <a:solidFill>
                  <a:srgbClr val="FFFFFF"/>
                </a:solidFill>
                <a:latin typeface="Consolas" pitchFamily="49" charset="0"/>
              </a:rPr>
              <a:t/>
            </a:r>
            <a:br>
              <a:rPr lang="en-US" b="1" dirty="0">
                <a:solidFill>
                  <a:srgbClr val="FFFFFF"/>
                </a:solidFill>
                <a:latin typeface="Consolas" pitchFamily="49" charset="0"/>
              </a:rPr>
            </a:br>
            <a:r>
              <a:rPr lang="en-US" b="1" dirty="0" smtClean="0">
                <a:solidFill>
                  <a:srgbClr val="FFFFFF"/>
                </a:solidFill>
                <a:latin typeface="Consolas" pitchFamily="49" charset="0"/>
              </a:rPr>
              <a:t>	</a:t>
            </a:r>
            <a:r>
              <a:rPr lang="en-US" b="1" dirty="0" err="1" smtClean="0">
                <a:solidFill>
                  <a:srgbClr val="FFFFFF"/>
                </a:solidFill>
                <a:latin typeface="Consolas" pitchFamily="49" charset="0"/>
              </a:rPr>
              <a:t>printf</a:t>
            </a:r>
            <a:r>
              <a:rPr lang="en-US" b="1" dirty="0">
                <a:solidFill>
                  <a:srgbClr val="FFFFFF"/>
                </a:solidFill>
                <a:latin typeface="Consolas" pitchFamily="49" charset="0"/>
              </a:rPr>
              <a:t>(“go </a:t>
            </a:r>
            <a:r>
              <a:rPr lang="en-US" b="1" dirty="0" err="1" smtClean="0">
                <a:solidFill>
                  <a:srgbClr val="FFFFFF"/>
                </a:solidFill>
                <a:latin typeface="Consolas" pitchFamily="49" charset="0"/>
              </a:rPr>
              <a:t>cucs</a:t>
            </a:r>
            <a:r>
              <a:rPr lang="en-US"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228600" y="2736850"/>
            <a:ext cx="4267200" cy="1200329"/>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b="1" dirty="0" smtClean="0">
                <a:solidFill>
                  <a:srgbClr val="FFFFFF"/>
                </a:solidFill>
                <a:latin typeface="Consolas" pitchFamily="49" charset="0"/>
              </a:rPr>
              <a:t> main:</a:t>
            </a:r>
            <a:r>
              <a:rPr lang="en-US" b="1" dirty="0">
                <a:solidFill>
                  <a:srgbClr val="FFFFFF"/>
                </a:solidFill>
                <a:latin typeface="Consolas" pitchFamily="49" charset="0"/>
              </a:rPr>
              <a:t>	</a:t>
            </a:r>
            <a:r>
              <a:rPr lang="en-US" b="1" dirty="0" err="1" smtClean="0">
                <a:solidFill>
                  <a:srgbClr val="FFFFFF"/>
                </a:solidFill>
                <a:latin typeface="Consolas" pitchFamily="49" charset="0"/>
              </a:rPr>
              <a:t>addi</a:t>
            </a:r>
            <a:r>
              <a:rPr lang="en-US" b="1" dirty="0" smtClean="0">
                <a:solidFill>
                  <a:srgbClr val="FFFFFF"/>
                </a:solidFill>
                <a:latin typeface="Consolas" pitchFamily="49" charset="0"/>
              </a:rPr>
              <a:t> </a:t>
            </a:r>
            <a:r>
              <a:rPr lang="en-US" b="1" dirty="0">
                <a:solidFill>
                  <a:srgbClr val="FFFFFF"/>
                </a:solidFill>
                <a:latin typeface="Consolas" pitchFamily="49" charset="0"/>
              </a:rPr>
              <a:t>r2, </a:t>
            </a:r>
            <a:r>
              <a:rPr lang="en-US" b="1" dirty="0" smtClean="0">
                <a:solidFill>
                  <a:srgbClr val="FFFFFF"/>
                </a:solidFill>
                <a:latin typeface="Consolas" pitchFamily="49" charset="0"/>
              </a:rPr>
              <a:t>r0, 10</a:t>
            </a:r>
            <a:endParaRPr lang="en-US"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b="1" dirty="0">
                <a:solidFill>
                  <a:srgbClr val="FFFFFF"/>
                </a:solidFill>
                <a:latin typeface="Consolas" pitchFamily="49" charset="0"/>
              </a:rPr>
              <a:t>	</a:t>
            </a:r>
            <a:r>
              <a:rPr lang="en-US" b="1" dirty="0" err="1" smtClean="0">
                <a:solidFill>
                  <a:srgbClr val="FFFFFF"/>
                </a:solidFill>
                <a:latin typeface="Consolas" pitchFamily="49" charset="0"/>
              </a:rPr>
              <a:t>addi</a:t>
            </a:r>
            <a:r>
              <a:rPr lang="en-US" b="1" dirty="0" smtClean="0">
                <a:solidFill>
                  <a:srgbClr val="FFFFFF"/>
                </a:solidFill>
                <a:latin typeface="Consolas" pitchFamily="49" charset="0"/>
              </a:rPr>
              <a:t> </a:t>
            </a:r>
            <a:r>
              <a:rPr lang="en-US" b="1" dirty="0">
                <a:solidFill>
                  <a:srgbClr val="FFFFFF"/>
                </a:solidFill>
                <a:latin typeface="Consolas" pitchFamily="49" charset="0"/>
              </a:rPr>
              <a:t>r1, </a:t>
            </a:r>
            <a:r>
              <a:rPr lang="en-US" b="1" dirty="0" smtClean="0">
                <a:solidFill>
                  <a:srgbClr val="FFFFFF"/>
                </a:solidFill>
                <a:latin typeface="Consolas" pitchFamily="49" charset="0"/>
              </a:rPr>
              <a:t>r0, 0</a:t>
            </a:r>
            <a:endParaRPr lang="en-US"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b="1" dirty="0" smtClean="0">
                <a:solidFill>
                  <a:srgbClr val="FFFFFF"/>
                </a:solidFill>
                <a:latin typeface="Consolas" pitchFamily="49" charset="0"/>
              </a:rPr>
              <a:t> loop:</a:t>
            </a:r>
            <a:r>
              <a:rPr lang="en-US" b="1" dirty="0">
                <a:solidFill>
                  <a:srgbClr val="FFFFFF"/>
                </a:solidFill>
                <a:latin typeface="Consolas" pitchFamily="49" charset="0"/>
              </a:rPr>
              <a:t>	</a:t>
            </a:r>
            <a:r>
              <a:rPr lang="en-US" b="1" dirty="0" err="1">
                <a:solidFill>
                  <a:srgbClr val="FFFFFF"/>
                </a:solidFill>
                <a:latin typeface="Consolas" pitchFamily="49" charset="0"/>
              </a:rPr>
              <a:t>slt</a:t>
            </a:r>
            <a:r>
              <a:rPr lang="en-US"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b="1" dirty="0">
                <a:solidFill>
                  <a:srgbClr val="FFFFFF"/>
                </a:solidFill>
                <a:latin typeface="Consolas" pitchFamily="49" charset="0"/>
              </a:rPr>
              <a:t>	</a:t>
            </a:r>
            <a:r>
              <a:rPr lang="en-US" b="1" dirty="0" smtClean="0">
                <a:solidFill>
                  <a:srgbClr val="FFFFFF"/>
                </a:solidFill>
                <a:latin typeface="Consolas" pitchFamily="49" charset="0"/>
              </a:rPr>
              <a:t>...</a:t>
            </a:r>
            <a:endParaRPr lang="en-US"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228600" y="4724400"/>
            <a:ext cx="4267200" cy="831959"/>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b="1" dirty="0" smtClean="0">
                <a:solidFill>
                  <a:srgbClr val="FFFFFF"/>
                </a:solidFill>
                <a:latin typeface="Consolas" pitchFamily="49" charset="0"/>
              </a:rPr>
              <a:t>00000000001000100001100000101010</a:t>
            </a:r>
            <a:endParaRPr lang="en-US"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096116" y="1899232"/>
            <a:ext cx="304800" cy="760836"/>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118003" y="3909007"/>
            <a:ext cx="304800" cy="760836"/>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4648200" y="2438400"/>
            <a:ext cx="4419600" cy="2057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Assembly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Language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4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a:t>
            </a:r>
            <a:r>
              <a:rPr lang="en-US" sz="2400" dirty="0" smtClean="0">
                <a:solidFill>
                  <a:schemeClr val="bg1"/>
                </a:solidFill>
                <a:latin typeface="Calibri" pitchFamily="34" charset="0"/>
                <a:cs typeface="Arial" pitchFamily="34" charset="0"/>
              </a:rPr>
              <a:t> operation per statement</a:t>
            </a:r>
          </a:p>
        </p:txBody>
      </p:sp>
      <p:sp>
        <p:nvSpPr>
          <p:cNvPr id="10" name="Rectangle 3"/>
          <p:cNvSpPr txBox="1">
            <a:spLocks noChangeArrowheads="1"/>
          </p:cNvSpPr>
          <p:nvPr>
            <p:custDataLst>
              <p:tags r:id="rId9"/>
            </p:custDataLst>
          </p:nvPr>
        </p:nvSpPr>
        <p:spPr>
          <a:xfrm>
            <a:off x="4648200" y="4572000"/>
            <a:ext cx="4038600" cy="21336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Machine </a:t>
            </a:r>
            <a:r>
              <a:rPr kumimoji="0" lang="en-US" sz="3200" b="0" i="0" u="none" strike="noStrike" kern="1200" cap="none" spc="0" normalizeH="0" baseline="0" noProof="0" dirty="0" err="1" smtClean="0">
                <a:ln>
                  <a:noFill/>
                </a:ln>
                <a:solidFill>
                  <a:schemeClr val="bg1"/>
                </a:solidFill>
                <a:effectLst/>
                <a:uLnTx/>
                <a:uFillTx/>
                <a:latin typeface="Calibri" pitchFamily="34" charset="0"/>
                <a:ea typeface="+mn-ea"/>
                <a:cs typeface="Arial" pitchFamily="34" charset="0"/>
              </a:rPr>
              <a:t>Langauge</a:t>
            </a:r>
            <a:endPar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400" dirty="0" smtClean="0">
                <a:solidFill>
                  <a:schemeClr val="bg1"/>
                </a:solidFill>
                <a:latin typeface="Calibri" pitchFamily="34" charset="0"/>
                <a:cs typeface="Arial" pitchFamily="34" charset="0"/>
              </a:rPr>
              <a:t>Labels become addresses</a:t>
            </a:r>
            <a:endParaRPr kumimoji="0" lang="en-US" sz="24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Complexity</a:t>
            </a:r>
            <a:endParaRPr lang="en-US" dirty="0"/>
          </a:p>
        </p:txBody>
      </p:sp>
      <p:sp>
        <p:nvSpPr>
          <p:cNvPr id="3" name="Content Placeholder 2"/>
          <p:cNvSpPr>
            <a:spLocks noGrp="1"/>
          </p:cNvSpPr>
          <p:nvPr>
            <p:ph idx="1"/>
            <p:custDataLst>
              <p:tags r:id="rId2"/>
            </p:custDataLst>
          </p:nvPr>
        </p:nvSpPr>
        <p:spPr>
          <a:xfrm>
            <a:off x="228600" y="990600"/>
            <a:ext cx="8686800" cy="5791200"/>
          </a:xfrm>
        </p:spPr>
        <p:txBody>
          <a:bodyPr>
            <a:normAutofit fontScale="92500" lnSpcReduction="10000"/>
          </a:bodyPr>
          <a:lstStyle/>
          <a:p>
            <a:r>
              <a:rPr lang="en-US" dirty="0" smtClean="0">
                <a:solidFill>
                  <a:schemeClr val="accent1"/>
                </a:solidFill>
              </a:rPr>
              <a:t>MIPS</a:t>
            </a:r>
          </a:p>
          <a:p>
            <a:pPr lvl="1"/>
            <a:r>
              <a:rPr lang="en-US" dirty="0" smtClean="0"/>
              <a:t>≈ 200 instructions, 32 bits each, 3 formats</a:t>
            </a:r>
          </a:p>
          <a:p>
            <a:pPr lvl="2"/>
            <a:r>
              <a:rPr lang="en-US" dirty="0" smtClean="0"/>
              <a:t>mostly orthogonal</a:t>
            </a:r>
          </a:p>
          <a:p>
            <a:pPr lvl="1"/>
            <a:r>
              <a:rPr lang="en-US" dirty="0" smtClean="0"/>
              <a:t>all operands in registers</a:t>
            </a:r>
          </a:p>
          <a:p>
            <a:pPr lvl="2"/>
            <a:r>
              <a:rPr lang="en-US" dirty="0" smtClean="0"/>
              <a:t>almost all are 32 bits each, can be used interchangeably</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r>
              <a:rPr lang="en-US" dirty="0" smtClean="0">
                <a:solidFill>
                  <a:schemeClr val="accent1"/>
                </a:solidFill>
              </a:rPr>
              <a:t>x86 = Complex Instruction Set Computer (</a:t>
            </a:r>
            <a:r>
              <a:rPr lang="en-US" dirty="0" err="1" smtClean="0">
                <a:solidFill>
                  <a:schemeClr val="accent1"/>
                </a:solidFill>
              </a:rPr>
              <a:t>ClSC</a:t>
            </a:r>
            <a:r>
              <a:rPr lang="en-US" dirty="0" smtClean="0">
                <a:solidFill>
                  <a:schemeClr val="accent1"/>
                </a:solidFill>
              </a:rPr>
              <a:t>)</a:t>
            </a:r>
          </a:p>
          <a:p>
            <a:pPr lvl="1"/>
            <a:r>
              <a:rPr lang="en-US" dirty="0" smtClean="0"/>
              <a:t>&gt; 1000 instructions, 1 to 15 bytes each</a:t>
            </a:r>
          </a:p>
          <a:p>
            <a:pPr lvl="1"/>
            <a:r>
              <a:rPr lang="en-US" dirty="0" smtClean="0"/>
              <a:t>operands in special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Rectangle 3"/>
          <p:cNvSpPr/>
          <p:nvPr>
            <p:custDataLst>
              <p:tags r:id="rId3"/>
            </p:custDataLst>
          </p:nvPr>
        </p:nvSpPr>
        <p:spPr>
          <a:xfrm>
            <a:off x="1143000" y="939225"/>
            <a:ext cx="7293150" cy="584775"/>
          </a:xfrm>
          <a:prstGeom prst="rect">
            <a:avLst/>
          </a:prstGeom>
        </p:spPr>
        <p:txBody>
          <a:bodyPr wrap="none">
            <a:spAutoFit/>
          </a:bodyPr>
          <a:lstStyle/>
          <a:p>
            <a:r>
              <a:rPr lang="en-US" sz="3200" dirty="0" smtClean="0">
                <a:solidFill>
                  <a:schemeClr val="accent1"/>
                </a:solidFill>
              </a:rPr>
              <a:t>= Reduced Instruction Set Computer (</a:t>
            </a:r>
            <a:r>
              <a:rPr lang="en-US" sz="3200" dirty="0" err="1" smtClean="0">
                <a:solidFill>
                  <a:schemeClr val="accent1"/>
                </a:solidFill>
              </a:rPr>
              <a:t>RlSC</a:t>
            </a:r>
            <a:r>
              <a:rPr lang="en-US" sz="3200" dirty="0" smtClean="0">
                <a:solidFill>
                  <a:schemeClr val="accent1"/>
                </a:solidFill>
              </a:rPr>
              <a:t>)</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228600" y="609600"/>
            <a:ext cx="49530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2040837" name="Line 5"/>
          <p:cNvSpPr>
            <a:spLocks noChangeShapeType="1"/>
          </p:cNvSpPr>
          <p:nvPr>
            <p:custDataLst>
              <p:tags r:id="rId3"/>
            </p:custDataLst>
          </p:nvPr>
        </p:nvSpPr>
        <p:spPr bwMode="auto">
          <a:xfrm>
            <a:off x="6019800" y="2514600"/>
            <a:ext cx="228600" cy="152400"/>
          </a:xfrm>
          <a:prstGeom prst="line">
            <a:avLst/>
          </a:prstGeom>
          <a:noFill/>
          <a:ln w="25400">
            <a:solidFill>
              <a:srgbClr val="FFFFFF"/>
            </a:solidFill>
            <a:round/>
            <a:headEnd/>
            <a:tailEnd/>
          </a:ln>
          <a:effectLst/>
        </p:spPr>
        <p:txBody>
          <a:bodyPr wrap="none" anchor="ctr">
            <a:spAutoFit/>
          </a:bodyPr>
          <a:lstStyle/>
          <a:p>
            <a:endParaRPr lang="en-US"/>
          </a:p>
        </p:txBody>
      </p:sp>
      <p:sp>
        <p:nvSpPr>
          <p:cNvPr id="2040838" name="Line 6"/>
          <p:cNvSpPr>
            <a:spLocks noChangeShapeType="1"/>
          </p:cNvSpPr>
          <p:nvPr>
            <p:custDataLst>
              <p:tags r:id="rId4"/>
            </p:custDataLst>
          </p:nvPr>
        </p:nvSpPr>
        <p:spPr bwMode="auto">
          <a:xfrm flipV="1">
            <a:off x="6019800" y="2667000"/>
            <a:ext cx="228600" cy="152400"/>
          </a:xfrm>
          <a:prstGeom prst="line">
            <a:avLst/>
          </a:prstGeom>
          <a:noFill/>
          <a:ln w="25400">
            <a:solidFill>
              <a:srgbClr val="FFFFFF"/>
            </a:solidFill>
            <a:round/>
            <a:headEnd/>
            <a:tailEnd/>
          </a:ln>
          <a:effectLst/>
        </p:spPr>
        <p:txBody>
          <a:bodyPr anchor="ctr">
            <a:spAutoFit/>
          </a:bodyPr>
          <a:lstStyle/>
          <a:p>
            <a:endParaRPr lang="en-US"/>
          </a:p>
        </p:txBody>
      </p:sp>
      <p:sp>
        <p:nvSpPr>
          <p:cNvPr id="2040840" name="Line 8"/>
          <p:cNvSpPr>
            <a:spLocks noChangeShapeType="1"/>
          </p:cNvSpPr>
          <p:nvPr>
            <p:custDataLst>
              <p:tags r:id="rId5"/>
            </p:custDataLst>
          </p:nvPr>
        </p:nvSpPr>
        <p:spPr bwMode="auto">
          <a:xfrm flipH="1">
            <a:off x="5562600" y="2652713"/>
            <a:ext cx="457200" cy="0"/>
          </a:xfrm>
          <a:prstGeom prst="line">
            <a:avLst/>
          </a:prstGeom>
          <a:noFill/>
          <a:ln w="25400">
            <a:solidFill>
              <a:srgbClr val="FFFFFF"/>
            </a:solidFill>
            <a:round/>
            <a:headEnd/>
            <a:tailEnd/>
          </a:ln>
          <a:effectLst/>
        </p:spPr>
        <p:txBody>
          <a:bodyPr wrap="none" anchor="ctr">
            <a:spAutoFit/>
          </a:bodyPr>
          <a:lstStyle/>
          <a:p>
            <a:endParaRPr lang="en-US"/>
          </a:p>
        </p:txBody>
      </p:sp>
      <p:sp>
        <p:nvSpPr>
          <p:cNvPr id="2040841" name="Text Box 9"/>
          <p:cNvSpPr txBox="1">
            <a:spLocks noChangeArrowheads="1"/>
          </p:cNvSpPr>
          <p:nvPr>
            <p:custDataLst>
              <p:tags r:id="rId6"/>
            </p:custDataLst>
          </p:nvPr>
        </p:nvSpPr>
        <p:spPr bwMode="auto">
          <a:xfrm>
            <a:off x="5062921" y="2438400"/>
            <a:ext cx="52450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clk</a:t>
            </a:r>
            <a:endParaRPr lang="en-US" sz="2400" dirty="0">
              <a:solidFill>
                <a:srgbClr val="FFFFFF"/>
              </a:solidFill>
              <a:latin typeface="Calibri"/>
            </a:endParaRPr>
          </a:p>
        </p:txBody>
      </p:sp>
      <p:sp>
        <p:nvSpPr>
          <p:cNvPr id="2040842" name="Text Box 10"/>
          <p:cNvSpPr txBox="1">
            <a:spLocks noChangeArrowheads="1"/>
          </p:cNvSpPr>
          <p:nvPr>
            <p:custDataLst>
              <p:tags r:id="rId7"/>
            </p:custDataLst>
          </p:nvPr>
        </p:nvSpPr>
        <p:spPr bwMode="auto">
          <a:xfrm>
            <a:off x="4994735" y="914400"/>
            <a:ext cx="45878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p>
        </p:txBody>
      </p:sp>
      <p:sp>
        <p:nvSpPr>
          <p:cNvPr id="2040843" name="Line 11"/>
          <p:cNvSpPr>
            <a:spLocks noChangeShapeType="1"/>
          </p:cNvSpPr>
          <p:nvPr>
            <p:custDataLst>
              <p:tags r:id="rId8"/>
            </p:custDataLst>
          </p:nvPr>
        </p:nvSpPr>
        <p:spPr bwMode="auto">
          <a:xfrm>
            <a:off x="5410200" y="1143000"/>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44" name="Line 12"/>
          <p:cNvSpPr>
            <a:spLocks noChangeShapeType="1"/>
          </p:cNvSpPr>
          <p:nvPr>
            <p:custDataLst>
              <p:tags r:id="rId9"/>
            </p:custDataLst>
          </p:nvPr>
        </p:nvSpPr>
        <p:spPr bwMode="auto">
          <a:xfrm flipH="1">
            <a:off x="5638800" y="1066800"/>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2040845" name="Text Box 13"/>
          <p:cNvSpPr txBox="1">
            <a:spLocks noChangeArrowheads="1"/>
          </p:cNvSpPr>
          <p:nvPr>
            <p:custDataLst>
              <p:tags r:id="rId10"/>
            </p:custDataLst>
          </p:nvPr>
        </p:nvSpPr>
        <p:spPr bwMode="auto">
          <a:xfrm>
            <a:off x="5392563" y="11430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040846" name="Line 14"/>
          <p:cNvSpPr>
            <a:spLocks noChangeShapeType="1"/>
          </p:cNvSpPr>
          <p:nvPr>
            <p:custDataLst>
              <p:tags r:id="rId11"/>
            </p:custDataLst>
          </p:nvPr>
        </p:nvSpPr>
        <p:spPr bwMode="auto">
          <a:xfrm>
            <a:off x="8001000" y="1143000"/>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49" name="Line 17"/>
          <p:cNvSpPr>
            <a:spLocks noChangeShapeType="1"/>
          </p:cNvSpPr>
          <p:nvPr>
            <p:custDataLst>
              <p:tags r:id="rId12"/>
            </p:custDataLst>
          </p:nvPr>
        </p:nvSpPr>
        <p:spPr bwMode="auto">
          <a:xfrm>
            <a:off x="8001000" y="1957388"/>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52" name="Text Box 20"/>
          <p:cNvSpPr txBox="1">
            <a:spLocks noChangeArrowheads="1"/>
          </p:cNvSpPr>
          <p:nvPr>
            <p:custDataLst>
              <p:tags r:id="rId13"/>
            </p:custDataLst>
          </p:nvPr>
        </p:nvSpPr>
        <p:spPr bwMode="auto">
          <a:xfrm>
            <a:off x="8619075" y="982663"/>
            <a:ext cx="3626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A</a:t>
            </a:r>
          </a:p>
        </p:txBody>
      </p:sp>
      <p:sp>
        <p:nvSpPr>
          <p:cNvPr id="2040853" name="Text Box 21"/>
          <p:cNvSpPr txBox="1">
            <a:spLocks noChangeArrowheads="1"/>
          </p:cNvSpPr>
          <p:nvPr>
            <p:custDataLst>
              <p:tags r:id="rId14"/>
            </p:custDataLst>
          </p:nvPr>
        </p:nvSpPr>
        <p:spPr bwMode="auto">
          <a:xfrm>
            <a:off x="8589761" y="1828800"/>
            <a:ext cx="35137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B</a:t>
            </a:r>
          </a:p>
        </p:txBody>
      </p:sp>
      <p:graphicFrame>
        <p:nvGraphicFramePr>
          <p:cNvPr id="2040854" name="Group 22"/>
          <p:cNvGraphicFramePr>
            <a:graphicFrameLocks noGrp="1"/>
          </p:cNvGraphicFramePr>
          <p:nvPr>
            <p:custDataLst>
              <p:tags r:id="rId15"/>
            </p:custDataLst>
            <p:extLst>
              <p:ext uri="{D42A27DB-BD31-4B8C-83A1-F6EECF244321}">
                <p14:modId xmlns:p14="http://schemas.microsoft.com/office/powerpoint/2010/main" val="4196798685"/>
              </p:ext>
            </p:extLst>
          </p:nvPr>
        </p:nvGraphicFramePr>
        <p:xfrm>
          <a:off x="6477000" y="838200"/>
          <a:ext cx="990600" cy="2072639"/>
        </p:xfrm>
        <a:graphic>
          <a:graphicData uri="http://schemas.openxmlformats.org/drawingml/2006/table">
            <a:tbl>
              <a:tblPr/>
              <a:tblGrid>
                <a:gridCol w="990600"/>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r2</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040866" name="Line 34"/>
          <p:cNvSpPr>
            <a:spLocks noChangeShapeType="1"/>
          </p:cNvSpPr>
          <p:nvPr>
            <p:custDataLst>
              <p:tags r:id="rId16"/>
            </p:custDataLst>
          </p:nvPr>
        </p:nvSpPr>
        <p:spPr bwMode="auto">
          <a:xfrm>
            <a:off x="6248400"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7" name="Line 35"/>
          <p:cNvSpPr>
            <a:spLocks noChangeShapeType="1"/>
          </p:cNvSpPr>
          <p:nvPr>
            <p:custDataLst>
              <p:tags r:id="rId17"/>
            </p:custDataLst>
          </p:nvPr>
        </p:nvSpPr>
        <p:spPr bwMode="auto">
          <a:xfrm>
            <a:off x="67015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8" name="Line 36"/>
          <p:cNvSpPr>
            <a:spLocks noChangeShapeType="1"/>
          </p:cNvSpPr>
          <p:nvPr>
            <p:custDataLst>
              <p:tags r:id="rId18"/>
            </p:custDataLst>
          </p:nvPr>
        </p:nvSpPr>
        <p:spPr bwMode="auto">
          <a:xfrm>
            <a:off x="71587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9" name="Line 37"/>
          <p:cNvSpPr>
            <a:spLocks noChangeShapeType="1"/>
          </p:cNvSpPr>
          <p:nvPr>
            <p:custDataLst>
              <p:tags r:id="rId19"/>
            </p:custDataLst>
          </p:nvPr>
        </p:nvSpPr>
        <p:spPr bwMode="auto">
          <a:xfrm>
            <a:off x="77683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70" name="Line 38"/>
          <p:cNvSpPr>
            <a:spLocks noChangeShapeType="1"/>
          </p:cNvSpPr>
          <p:nvPr>
            <p:custDataLst>
              <p:tags r:id="rId20"/>
            </p:custDataLst>
          </p:nvPr>
        </p:nvSpPr>
        <p:spPr bwMode="auto">
          <a:xfrm flipV="1">
            <a:off x="66253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1" name="Line 39"/>
          <p:cNvSpPr>
            <a:spLocks noChangeShapeType="1"/>
          </p:cNvSpPr>
          <p:nvPr>
            <p:custDataLst>
              <p:tags r:id="rId21"/>
            </p:custDataLst>
          </p:nvPr>
        </p:nvSpPr>
        <p:spPr bwMode="auto">
          <a:xfrm flipV="1">
            <a:off x="70825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2" name="Line 40"/>
          <p:cNvSpPr>
            <a:spLocks noChangeShapeType="1"/>
          </p:cNvSpPr>
          <p:nvPr>
            <p:custDataLst>
              <p:tags r:id="rId22"/>
            </p:custDataLst>
          </p:nvPr>
        </p:nvSpPr>
        <p:spPr bwMode="auto">
          <a:xfrm flipV="1">
            <a:off x="76921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3" name="Text Box 41"/>
          <p:cNvSpPr txBox="1">
            <a:spLocks noChangeArrowheads="1"/>
          </p:cNvSpPr>
          <p:nvPr>
            <p:custDataLst>
              <p:tags r:id="rId23"/>
            </p:custDataLst>
          </p:nvPr>
        </p:nvSpPr>
        <p:spPr bwMode="auto">
          <a:xfrm>
            <a:off x="77467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4" name="Text Box 42"/>
          <p:cNvSpPr txBox="1">
            <a:spLocks noChangeArrowheads="1"/>
          </p:cNvSpPr>
          <p:nvPr>
            <p:custDataLst>
              <p:tags r:id="rId24"/>
            </p:custDataLst>
          </p:nvPr>
        </p:nvSpPr>
        <p:spPr bwMode="auto">
          <a:xfrm>
            <a:off x="72133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5" name="Text Box 43"/>
          <p:cNvSpPr txBox="1">
            <a:spLocks noChangeArrowheads="1"/>
          </p:cNvSpPr>
          <p:nvPr>
            <p:custDataLst>
              <p:tags r:id="rId25"/>
            </p:custDataLst>
          </p:nvPr>
        </p:nvSpPr>
        <p:spPr bwMode="auto">
          <a:xfrm>
            <a:off x="66799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6" name="Text Box 44"/>
          <p:cNvSpPr txBox="1">
            <a:spLocks noChangeArrowheads="1"/>
          </p:cNvSpPr>
          <p:nvPr>
            <p:custDataLst>
              <p:tags r:id="rId26"/>
            </p:custDataLst>
          </p:nvPr>
        </p:nvSpPr>
        <p:spPr bwMode="auto">
          <a:xfrm>
            <a:off x="5867400" y="3429000"/>
            <a:ext cx="609462"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WE</a:t>
            </a:r>
          </a:p>
        </p:txBody>
      </p:sp>
      <p:sp>
        <p:nvSpPr>
          <p:cNvPr id="2040877" name="Text Box 45"/>
          <p:cNvSpPr txBox="1">
            <a:spLocks noChangeArrowheads="1"/>
          </p:cNvSpPr>
          <p:nvPr>
            <p:custDataLst>
              <p:tags r:id="rId27"/>
            </p:custDataLst>
          </p:nvPr>
        </p:nvSpPr>
        <p:spPr bwMode="auto">
          <a:xfrm>
            <a:off x="6466257" y="3429000"/>
            <a:ext cx="534321"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W</a:t>
            </a:r>
          </a:p>
        </p:txBody>
      </p:sp>
      <p:sp>
        <p:nvSpPr>
          <p:cNvPr id="2040878" name="Text Box 46"/>
          <p:cNvSpPr txBox="1">
            <a:spLocks noChangeArrowheads="1"/>
          </p:cNvSpPr>
          <p:nvPr>
            <p:custDataLst>
              <p:tags r:id="rId28"/>
            </p:custDataLst>
          </p:nvPr>
        </p:nvSpPr>
        <p:spPr bwMode="auto">
          <a:xfrm>
            <a:off x="6998955" y="3429000"/>
            <a:ext cx="470501"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A</a:t>
            </a:r>
          </a:p>
        </p:txBody>
      </p:sp>
      <p:sp>
        <p:nvSpPr>
          <p:cNvPr id="2040879" name="Text Box 47"/>
          <p:cNvSpPr txBox="1">
            <a:spLocks noChangeArrowheads="1"/>
          </p:cNvSpPr>
          <p:nvPr>
            <p:custDataLst>
              <p:tags r:id="rId29"/>
            </p:custDataLst>
          </p:nvPr>
        </p:nvSpPr>
        <p:spPr bwMode="auto">
          <a:xfrm>
            <a:off x="7613698" y="3429000"/>
            <a:ext cx="463388"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B</a:t>
            </a:r>
          </a:p>
        </p:txBody>
      </p:sp>
      <p:sp>
        <p:nvSpPr>
          <p:cNvPr id="2040836" name="Rectangle 4"/>
          <p:cNvSpPr>
            <a:spLocks noChangeArrowheads="1"/>
          </p:cNvSpPr>
          <p:nvPr>
            <p:custDataLst>
              <p:tags r:id="rId30"/>
            </p:custDataLst>
          </p:nvPr>
        </p:nvSpPr>
        <p:spPr bwMode="auto">
          <a:xfrm>
            <a:off x="6019800" y="685800"/>
            <a:ext cx="1981200" cy="2362200"/>
          </a:xfrm>
          <a:prstGeom prst="rect">
            <a:avLst/>
          </a:prstGeom>
          <a:noFill/>
          <a:ln w="25400" algn="ctr">
            <a:solidFill>
              <a:srgbClr val="FFFFFF"/>
            </a:solidFill>
            <a:miter lim="800000"/>
            <a:headEnd/>
            <a:tailEnd/>
          </a:ln>
          <a:effectLst/>
        </p:spPr>
        <p:txBody>
          <a:bodyPr wrap="none" anchor="ctr">
            <a:spAutoFit/>
          </a:bodyPr>
          <a:lstStyle/>
          <a:p>
            <a:endParaRPr lang="en-US"/>
          </a:p>
        </p:txBody>
      </p:sp>
      <p:sp>
        <p:nvSpPr>
          <p:cNvPr id="37" name="Line 12"/>
          <p:cNvSpPr>
            <a:spLocks noChangeShapeType="1"/>
          </p:cNvSpPr>
          <p:nvPr>
            <p:custDataLst>
              <p:tags r:id="rId31"/>
            </p:custDataLst>
          </p:nvPr>
        </p:nvSpPr>
        <p:spPr bwMode="auto">
          <a:xfrm flipH="1">
            <a:off x="8195941" y="1075189"/>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38" name="Text Box 13"/>
          <p:cNvSpPr txBox="1">
            <a:spLocks noChangeArrowheads="1"/>
          </p:cNvSpPr>
          <p:nvPr>
            <p:custDataLst>
              <p:tags r:id="rId32"/>
            </p:custDataLst>
          </p:nvPr>
        </p:nvSpPr>
        <p:spPr bwMode="auto">
          <a:xfrm>
            <a:off x="7949704" y="1151389"/>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39" name="Line 12"/>
          <p:cNvSpPr>
            <a:spLocks noChangeShapeType="1"/>
          </p:cNvSpPr>
          <p:nvPr>
            <p:custDataLst>
              <p:tags r:id="rId33"/>
            </p:custDataLst>
          </p:nvPr>
        </p:nvSpPr>
        <p:spPr bwMode="auto">
          <a:xfrm flipH="1">
            <a:off x="8195941" y="1882680"/>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40" name="Text Box 13"/>
          <p:cNvSpPr txBox="1">
            <a:spLocks noChangeArrowheads="1"/>
          </p:cNvSpPr>
          <p:nvPr>
            <p:custDataLst>
              <p:tags r:id="rId34"/>
            </p:custDataLst>
          </p:nvPr>
        </p:nvSpPr>
        <p:spPr bwMode="auto">
          <a:xfrm>
            <a:off x="7949704" y="195888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042883" name="Rectangle 3"/>
          <p:cNvSpPr>
            <a:spLocks noGrp="1" noChangeArrowheads="1"/>
          </p:cNvSpPr>
          <p:nvPr>
            <p:ph idx="1"/>
            <p:custDataLst>
              <p:tags r:id="rId2"/>
            </p:custDataLst>
          </p:nvPr>
        </p:nvSpPr>
        <p:spPr>
          <a:xfrm>
            <a:off x="228600" y="533400"/>
            <a:ext cx="8686800" cy="5257800"/>
          </a:xfrm>
        </p:spPr>
        <p:txBody>
          <a:bodyPr>
            <a:noAutofit/>
          </a:bodyPr>
          <a:lstStyle/>
          <a:p>
            <a:r>
              <a:rPr lang="en-US" dirty="0" smtClean="0">
                <a:solidFill>
                  <a:schemeClr val="accent1"/>
                </a:solidFill>
              </a:rPr>
              <a:t>MIPS Memory</a:t>
            </a:r>
          </a:p>
          <a:p>
            <a:pPr lvl="1"/>
            <a:r>
              <a:rPr lang="en-US" dirty="0" smtClean="0"/>
              <a:t>Up to 32-bit address</a:t>
            </a:r>
            <a:endParaRPr lang="en-US" dirty="0"/>
          </a:p>
          <a:p>
            <a:pPr lvl="1"/>
            <a:r>
              <a:rPr lang="en-US" dirty="0"/>
              <a:t>32-bit </a:t>
            </a:r>
            <a:r>
              <a:rPr lang="en-US" dirty="0" smtClean="0"/>
              <a:t>data</a:t>
            </a:r>
            <a:br>
              <a:rPr lang="en-US" dirty="0" smtClean="0"/>
            </a:br>
            <a:r>
              <a:rPr lang="en-US" dirty="0" smtClean="0"/>
              <a:t>(but byte addressed)</a:t>
            </a:r>
          </a:p>
          <a:p>
            <a:pPr lvl="1"/>
            <a:r>
              <a:rPr lang="en-US" dirty="0" smtClean="0"/>
              <a:t>Enable + 2 bit memory control</a:t>
            </a:r>
          </a:p>
          <a:p>
            <a:pPr lvl="2">
              <a:buNone/>
            </a:pPr>
            <a:r>
              <a:rPr lang="en-US" dirty="0" smtClean="0">
                <a:solidFill>
                  <a:srgbClr val="FFFFFF"/>
                </a:solidFill>
                <a:latin typeface="Calibri"/>
              </a:rPr>
              <a:t>00: read word (4 byte aligned)</a:t>
            </a:r>
          </a:p>
          <a:p>
            <a:pPr lvl="2">
              <a:buNone/>
            </a:pPr>
            <a:r>
              <a:rPr lang="en-US" sz="2400" dirty="0" smtClean="0">
                <a:solidFill>
                  <a:srgbClr val="FFFFFF"/>
                </a:solidFill>
                <a:latin typeface="Calibri"/>
              </a:rPr>
              <a:t>01: write byte</a:t>
            </a:r>
          </a:p>
          <a:p>
            <a:pPr lvl="2">
              <a:buNone/>
            </a:pPr>
            <a:r>
              <a:rPr lang="en-US" sz="2400" dirty="0" smtClean="0">
                <a:solidFill>
                  <a:srgbClr val="FFFFFF"/>
                </a:solidFill>
                <a:latin typeface="Calibri"/>
              </a:rPr>
              <a:t>10: write </a:t>
            </a:r>
            <a:r>
              <a:rPr lang="en-US" sz="2400" dirty="0" err="1" smtClean="0">
                <a:solidFill>
                  <a:srgbClr val="FFFFFF"/>
                </a:solidFill>
                <a:latin typeface="Calibri"/>
              </a:rPr>
              <a:t>halfword</a:t>
            </a:r>
            <a:r>
              <a:rPr lang="en-US" sz="2400" dirty="0" smtClean="0">
                <a:solidFill>
                  <a:srgbClr val="FFFFFF"/>
                </a:solidFill>
                <a:latin typeface="Calibri"/>
              </a:rPr>
              <a:t>  (2 byte aligned)</a:t>
            </a:r>
          </a:p>
          <a:p>
            <a:pPr lvl="2">
              <a:buNone/>
            </a:pPr>
            <a:r>
              <a:rPr lang="en-US" sz="2400" dirty="0" smtClean="0">
                <a:solidFill>
                  <a:srgbClr val="FFFFFF"/>
                </a:solidFill>
                <a:latin typeface="Calibri"/>
              </a:rPr>
              <a:t>11: write word (4 byte aligned)</a:t>
            </a:r>
          </a:p>
        </p:txBody>
      </p:sp>
      <p:sp>
        <p:nvSpPr>
          <p:cNvPr id="2042885" name="Text Box 5"/>
          <p:cNvSpPr txBox="1">
            <a:spLocks noChangeArrowheads="1"/>
          </p:cNvSpPr>
          <p:nvPr>
            <p:custDataLst>
              <p:tags r:id="rId3"/>
            </p:custDataLst>
          </p:nvPr>
        </p:nvSpPr>
        <p:spPr bwMode="auto">
          <a:xfrm>
            <a:off x="6171294" y="1066800"/>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52578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80772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6232407" y="2455863"/>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6156207" y="2608263"/>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6275941" y="2553056"/>
            <a:ext cx="71846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 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5867400" y="2895600"/>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7265870" y="2473325"/>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7189670" y="2625725"/>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7244222" y="2549525"/>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6994407" y="2895600"/>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5943600" y="762000"/>
            <a:ext cx="2133600" cy="1708666"/>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56388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53589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83058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80259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7967663" y="249555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7696200" y="2917825"/>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CP3_INK_TAG" val="base64:AIcRHAOAgAQdBOIChAIBEOpVDhekBexAqw1CnTgLKiYCFwpIEET//wNFKEYoC0gQRP+BrwZFKEYoBQM4C2QZIDIJAICAAwF7wh5FMwkAgKACAeHDHkU4CAD+AwAAAAAAEeXswD8eCBGC/Ln5bAAACQEKeCiD/gg2/ghD5Xis8rjdbiIuJFxNSIcY1d3iwIT8KBn4UM2G+CuKOZkhg0YKaNGjFmlBlx69OnPvjw46Z1nIhPCGWU+bWMCCKcYxiiiEIoxjXP3YwjchNhDRxkcYm2Jitx5cbZa0ysMi3FiysFrJg5a42mNzlYYWgAqNATuD/geo/ge5upp048OyqYmZuZuRGIvWV3nObu4zSEVHDnyOSIP+E5b+E4mY79urGd3O88ZmajVcNa1iNKmGLiWXPjnObiMcM4NbAITyZ3UOjrvNOIRjAjCEYRgAjCcEIiEYooxnj8AotYAhNhDlljxYmbfItaMmLla0aZGa1xmwuVuRnhxMmGXJmaOMIApcEoX4HJPgdRgoY6TEYLBVSTXwV24EhPwr+fhXjrPO4M8dZxtC0MFAhsuYNgYuvhYGDgULAw9/BwCbITYRkxZWOHEwcrcjRy3WtMbHCtcNWzJbjctWOZy3yssrdwAKfCeE/BXZ+CwmEp6LNkpZIynXDlx68N6xlkwaMmTBaVY48eGYg/4UHv4UD7ncW70lrXDlrpwiHGd8c8c5u+Ot0sCF5Y4LQa+dDChghQRwIISCOCEIUtuthR3gITYQ3Z4mmHKwZrXLTG4WtMeFytctGrNa3ys2bFrmZtWrJkAKah+D/gK0/gLHuV6csYxilbzN3MzfDenSQIP+IM7+IMfVdt6qGb3vfe+N5iXKPA69E2CF4WxKHJ4WlHCQoIUEEcUaGOvYySxAITYQybt2mFoxcrW+FsyWtG7nCtxYcWRbmZYc2VmxYM2zBuAKYxyD/gOY/gOZ5xcKxWKxEp3O5244VACD/iFG/iFHxwcLxbjxu9s3Uwi9XiSF4MthgwubhngjhCCOJDDDPpbYWFAhNhDZu2bt3GZotwuXLRa0zZcK1wwZNlrBpkZt27fIyyOcYApqH4L+RrP5Gt8+Hnw3LcsksLs3NwCE/D9d+H6/FjQi1YckMlsUMFoRrG8cc8uXS2iF4KxcVOThhjghRo4UMJBDDDHl8nFLFlAhNhDhw4YYnDhmtZtG7da0ZMsi3Cybt1uRhmcYsWJvkyMGgAkACl4ThPwFxfgLzlLDsxsN8sY0zZNGrMCE/D5x+Hy0niZKYqUnjw7dfDxghsYU8DD0sTBwcDAQsBEw97AkACE2EOcTJjiw4Wy1q4btlrTI1wrcLjJmW5sWFjhYMW+Rw0aAClsQhfgOG+A5nAx4GSOSqjEUYaa6QIX4fQPh8pmwkFkMEt8uNweHptCGzBhGBh7WHg4GFg5+lQcFMCE2EM2bBq1ZYci3Hiws1rRk2brXDXM3W4nOTI1bt27Rm5wgCrgBPYX4D4vgP5nwMFcklVmAw0GKlurT1x4mLHx4GOBZVhrsNNZLHXgcHPgbYEmAswk1kcl8OLYWeACE/D/9+H+XRbNHBW9+HXix4NMtLR2T4zZTEhe+fXfbG8bU2R2UsjXHhyxwyroowRyAheQNfHBrZZ4ZY5Z8DDNVZJRVdFHXTHKjSxoYJEkEwlSpUcccMENOZhki0QAhNhGFi0x427Bmtxucbha0xsGq3CyZsFuTM3xscmHE3ytW4ArAAUWD/gGK/gGd4X2463Eyqqqqud53MqapiIjMszNuFVi4mc80xquWOEbrvx77sIbw+aeH0OIgpiElIySgoREx8fJzMnKzcjEwsDDREdKTEZLRkhEQkNAIWJiYuRmZWdoZOLg4aQkqKoopqQjIaAg4eBmY+VlZUITyl4FZ+XWtYqxhGESEYIwhGEIgiIwiRlOU5QQjKMKwnCc45fAaLYAhNhDdo0auMmNmtZY8mFa0YtcK3EzbNFrhq5y5sbRm5bMsQAqRAS+E+Tm+UXklDRgyZNGTFSVb4cuvHnrGcsFtFskkcOvLnwzjCm6mLACE/Dsh+HX+k5YZ6b48N4ztLRi0YslJI1rhw3jGWDJgySwRrPTl1z2ghePNnDBm654Y0JDBDAQBChghhQwCCCCGGfXyo9mAITYQzbOGzPNmZrcLZoyWtG+ZotxNmblaxbM8WRm2zYmTJsAKcB6E+d0+eBrhpLRmyYsSmPDh148uO9ZwhgpktmCD/hyS/hyL7a0jOefPjx48c5mMY1w6Y5TGZIXlTgOFqZZ0cJCghQwQwQwx06mWCPHgITYQ5ytcbBxjarW7nC2WtGjVotcMcjJa5xt3GTC0Ys2LZqAKbiSD/gK0/gK/iSBVOVRFzfPfHMqxy4a6TWZAg/4dYv4dX8OXHErc3O7zF1Vco1URF7cWQIXhjFxxZnBwyoUMKGCGCEgBCln2MMLBgCE2EMmrRgxzMca3E0cslrRrlcLcTTHhW4cWNi4xZmblq4bgCmAYg/4EJv4ERcOmOFckTe7vdzy79uvQg/4dZP4dUazib3nec3JGK4ZxMIbOGH4CDwHCoMQKAgUDBwNnKwKvITYRjxM8WNs5crWjPDmWtHLLCtxZsrBaxYsWjnE5xuMTFiAKeCmD/gKa/gKbujlzZys4YcJ0vMc65ohprfbaIIP+HBj+HBnny58s46RVLnPN4+c2rHTtw4ahO89c5uSE8seCUPAN6xjFGMIxhGEYBCJCcE46e7WE8IAhNhDjFlxOGThqtcYcWRa0buGa1zkYtFrbE1y5m7NjhxNWwAplHIL+Usv5SzbPhwmWY8Mq7vnuTIP+G1j+G1l4HC9UXfHwXHvdxrh01wwkhspX8HBWsXEoOBgSBgIEgIFAwd/EoOhAITYRlatmGHHjzLcLDGzWtGeZqtxZM2Va3bMmDhhmbZc2NgA="/>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CP3_INK_TAG" val="base64:AOgSHAOAgAQdBLgIrgUBEOpVDhekBexAqw1CnTgLKiYDCkgQRP//A0UoRigFAzgLZBkgMgkAgIADAXvCHkUzCQCAoAIB4cMeRTgIAP4DAAAAAAAR5ezAPx4GDoKAB6vkCsQBXYT6Yr6Z1adoxjC9J5t+acrxSjaWLFmwWghBDFk1as2DBKNctcc64a4cOHHlw4Y3jOMMOS6NIWtJCLLfDvneE8DFawCD/KPflLbq8Z1OmreBMVFKuZvNpJxMk3NribhMIlUozSYmsd9XeWZuqanXLvqonU3NAIPtytNMXmbi4mxMzW6zjeM1MTVwJiaupi6kARMEwTEomJiYmJS4/B9zPMAhNhDZswzNMTjCtaYsrla0YN2a3C5as1rZg2cMGTRvlcYswAqSAnuE+R2+R7lKdIiZOQklKEJKIQKRhVGFMGDNg0ZMFMdM8cOW+HLfDhx4cc70jgpbNgtKk5xhWJGM43re9Zokkpr48ePPpx68OeuW86wyaOJyOECF+Ctb4KucBZgsRjsZksVhsFVFOppprntrtxOBwuBwODtlnjhiII45565a50sUc0MEkKSOKOGWu/B4HE4nG4nG4HA3xzxxTSWWXYDDYLBYCyaqaSaSSaKSSSKKKSKKSKKSCSKaJEllnIP4S7ufO+N7i0xMRKpiYEyLFXE1MIiBcXGamoQiSbiUolCYmCYIupCYmrhCUBE1Lj8C7b9sITYRjbYsjVw0crcWPLiWtHDbKtws27Fa5YtnDHI4buWbluAK0gFyg/4vxP4vxW651eIxii27upxjFaiqYVwxw5a4cKrljXCML49+ffnz3nN5zmeN5c+2YqaibTcoqMRUJmbtlZcS6514MbuD/JLfks8XyvpHLhw1wiKji3OXG9ze24zKKVEQqYTSUpJQQkTW0Lq4ut1c5ZLRMUnERiHLelziLiSD+CNYz5Ph7XaavGaJmJi0SiYkiSJRIEwmAAiYlEi6mrhC6urq6mJiYkCZnr8EzM4AITYQ0ZOMWNo1ZrcrZkxWtMLNotcN27Ja3zYnOJpiyOWjdmAK2gFug/40CP40CXLnU3ret4ytleJxjeqtKLiJqVRaYm1xdTGG+EIXEyc+ECLSlhnUQmLSuIIE511q8IP8fx+P5THCJ5Y4NITnebzfPnvfPnm9RrHLpyeBWMVUTN5zm74vBz13k1jl5DyI4Ri7cc3meLw88+txVcvA7eVWMJb3M1lkg/g7iv0U3EJrcZqyYmrmJiZialMTAReN4mLiJiYmLxmBMSVdTF4tE1mrq6zETCWM4zWb+D7jPcAhNhDFpkcOWONmtZMGeFa0cOGK3CyzNVrXHmysWLTGzbNWwApuHYP+MYb+MYcO3eM5zneZzeJqo6T01joAhfJMeSZpoJJcRLZZgsJgqooIa68Pg68DfXfWheBsTFbiaY4YI0cUaGCNFHDLl8PDHBmgITYQzZMGmZs1xrcOHEyWtHDVitcMmmFbjws8zJoyxtsOPKAKmwE/g/4v6v4v9Y15fhbqaklTGOGqrEpznOee+uee0Vrhy7cuWOVYRM3mc4zVcIP9dp+uxtqt6lCZm973uZa4dOnbh2xqWXHfPjz3vaIrhqsDM845udiE8GJT4+HLWacEYIwRQnCCMITlGMIoCMIiMIwhGEU2XwLKaAAhNhDFkyxtsTTMtbtmOJa0bNsy3C3cZVuFixZ5smTNhzNXIApiGYP+OQr+OQPbhvpGJqbm7mLjNXWQhPlRPlUcTgQ1asmDAlhrlvhnPHHHfOCF10UUOJws8pDDDBGhR06uCGCQITYRjaNG2RjiarW7LE2WtMmRwtcZGDBblyYcjJy0zNW7PMAKfyuD/jwu/jwltuOsdc5zNV0rwtcuFUuZzvjz475sxXCuXDiAg/1pX61tV9s9scteBXCJm98d8c73fOcynVVqp5Zb0ITtZJR4uPCnFOE4RijAhGMIowiIxnr66LgAITYQxZM8bLC3cLcuRjlWtGmHKtc5MLJawaN8OLDlc42DHKAKeiCF+Ke74qM6YKbJsJgMdhsNdVBDLgb8LhcDia646JMRhMJggIX1i3q97MFJdDBTXgcDhbcHXfbPLBFVdhrMJVgIYZSE8edOuXj1ujFEjCcIowIxv304WCE2EMG7lw0Y5MK1g3w4VrTG5arcLnNkWtmGRs0yMWLVm3xgCk4Ng/4rfP4rZZxesZrd5IP9id+wjnGeFcc733yAhsdV8HAXsPCytbAwMBLAITYQ4atGjFzhzLW7hywWtGDZotwuMThayxMmjhs3aM8bfEAKTgyE/Frh+LYPbrzxjTFkyYiF9ed69HEYirCXIba7QIbF1KgbOLkbmBhYKGAhNhGTK5aZWjfItZYWjha0ZOWK1w5Z41rho3zZW+bLkxYnAArNAWyD/huq/huh45308ntfTv2zhcxnEMUq4nDhXgcPA4cKjNZULnjx68c1moqDO853njrdXw48ufDjjIEEkwTAzjvVgIP8j5+SJ5c8Y3hExw4+JeKYJze17nLJNTSkxMUpV1ZcXSVWWrny79ufLet658vBTMwiKrhz5G9DW+W7g/M7XM7vObskImRNTEkxIImExITCJhMSRMxExMSi4IlEwmJiQETMZ4/BsZeEITYQ3ct2LRozwrcLfMwWtGmXItxM3GZa3zZGGXFlZZMbbGAK4AGWAYP+EDj+ED1nh37ceALnF4QiyZi6OXPtcYrhy1w1jESqKmIzd8ecbu1rzOZysomb2AdLi448uY5c+2YmOfLmAcuY1urwmlkyIxvlzIP8l1+TLi/A8XxOvTjwHA4YaijOW8urGcxKVxMwmBRgRdXE1MRMJiUwTAAM6mJAImJAAzgb11qbuYTUKjhz7XVgg/WuLm8zdrXExMExZKLqYmJRIRMTAExMSIkARIESAARIAACamYIkETAEzff4FWohNhDDCyYOcLPKtcMWrZa0xOWa1w3aYVuHJhxOGjBzhy5XIAq4AVyD/gdo/gdzTy8fxuvCamrpq8RMXvp1cFa6cOHbh01rETOee+ffPGdxcTMzxnPHlz1vttMzcpmoqEZ4cXGY4IP8k1+SfKifCVhBeZm5XvhxTNriRFXqVVepi6mUzKRXPlz5eDwu4upiYKlHDnyF0IP4Y51n1+MzCIlaZiUxKEomJiQBNSRIiREhEiEwmJITEzx+E5lAITYRiZsm+PFiYrcLDCwWtGuZgtxM8rNa1Yt8TNrjaN27lsA="/>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CP3_INK_TAG" val="base64:AO8RHAOAgAQdBNYIlgQBEPyPCPyvzs9EiVMrrSpq29oDC0gQRP+BrwZFKEYoBQM4C2QZIDIJAICAAwF7wh5FMwkAgKACAeHDHkU4CAD+AwAAAAAAEeXswD8KpgKjAYP8sl+WD73Xg+B4PgJxibt483Ksa5R401GXHfO93eIxw5ViYnvy592Mo6eH0gpV+FMxczu48XUxOqxiiMru66wiY4denGFxNRrGI4WvN7bqlVMRuLWpdFXYrODxt4iD/gmi/gmz7dehjLw6i4rlfaNQlvrrwc3O6qsa1iqi4zmbM46wI4T0xUJnw9eHvPFGNeFvxOkVOc753znM1GuV8sRc8cZ8U2vOZ5314973MwYxEY4cOHLh0xquTjwPAyg6+F4Z5JzAg/lz4Xjv4fHnmbTEomAiYkmCYmJiRE1IEkwEAiwC6mARITEiJhExMJiUSCYATEXAi4iRMAJTPH4Rk+BQITYQ5YYWOFw0bLc2RnkWtGONstxYWTBazZMmbLGyaN8mRsAKiwEmhuRW5HmBiYyDho6KiJSOkoaWlpiSjpSOgoOXl5mjqaOjk4+LhkVGRgCE/AHp+AO+k8GOmGOu+XXj24cdarUzZsWrFmxYqUvgvG8gheXuFYINPPLDDDBHFDDCghghQCGCFDHXqYUODCE2EYmbfNka5sq1hjxsFrRm1ZrcONu2Ws22Rs2x5MubK5agCskCrAGE+z2+0jyUpox4qUx8K+bFgwZIYIzne+HDfDjVjOc5xunGVpZLYJUjeOOtZo4KUtCRWMbynCUoylWSlMGLBmwYKQTqUklKMMOPDjvhnGco1w4c+Hh58KEsGrFqyZMVrQYcOfPry58dasFsGTVmzWonhx7cefHeVc1s0oP9hx+w9m3CJ6Tz5eHHPNzOq1jhjlrhXDGOWMcOFVVRFonSIiorjOeN73xvNt3meOZ4zmbmEri5WhhSpic7nN7nM3e5VUdPE342KwtxvO7nc3bKMVrhrlyrFuO+PHnninDhXgTg5oP5E+A7r4LiKlFlyTMSmCJIlEwJiUTMITEwkiSJESRMSCJmpIkIkiUTExKJEwTEwmJgRIRKJmEwmAImYuLTE3fwaq/JITYQ3as8TVi3ZLcmFhjWtMTbEtc5m+NbkZtsuTK5Z5cubKAKogFDg/4QrP4Qwab8bwfA49N8muWOGMN3z453N4knaMoxHTGNVK83m0OmOleE8LerwIP+DrL+DreI58t66xznrnj158+e93zmYmr1XKuWuGuGIqoiI4RwjGmrXM7111bMAIP4w8md9++c3Mza4mJRdXCYCLgmJhEgCYuJm538G1M7ITYQ5YZXOXE3bLcWNuxWtMjHEtcOXDdbhbsWjNoywsWbDEAKcxyH8J0HhOZjUilU0lUulEgjEQgECgsNhsbkspmc7mc/lcvjsTCD/gHc/gHP68O/S8VjEJzfPPHd8cc63iSF5Q4DR62GNCIYIRChln1scEeFITYRiYt8bfNhxrcrVvlWtGjJstwuXLNbkZOcrFi5y5czNyAKiwEsh/CmV4VZ4VEo1GJJHo5KJVJppIJxKJBIIlEILAYzFZDJZDI5HG4/HYzGY/FYnE4XBoLDINEgg/1dH6vNMVwvlxq3G87iVRWKRJNpjGEeBOKshPEGuUezeMoplYTRhGERCICKNd/VEiE2EMsbdi5b4Wa1y1ZslrRo0wrXOLJkW5sLBm4YZsLHJhYgCm0Xh/F0d4uuYYi0Ak0SmEgmEcjiAw2PxmYxuRxWMobqWuqJgIGUgp6QopiYhoiDg4uZjZ+LlYWPhd5TFHmZ4pY44YI0McdepgjQgCE2EN2WNllZ4nC3IzYsFrRqzZrcLFk1W42DJwywt8TTK4wgCnQXh/F094u04fBIbIIlJJVPJtNpZGoJC5HM5PP5rI4ShfgOC+A3emGuK+vD24vB4nApLKsNhMZgMECGypgeDhLuHQcCg4GAgYGAhYfAMDAQciAhNhDZzhx5cjfItyZHDFa0atXK1wza4VuXNmYN82RphwscwAr7AW+F+OHD44hcFi7k+CvuwGEkyF2Msw00Ud+DwOJyONxuNxeNxOLxuHyuHx+Dwts8sUMEFMs89ss6KiLAUUWTUTUWYCrGYLEYK6aSqCKyK7AYTAXYCyiaaaCSSCaSJBLLTLg48HLSg/28H7eOMzrOM451zd99efPjxve5u6vKMYxqNYw0ng6RjHbWtcK1WJ4RhqNYmIUxjljhrVVXMm5njec+Dvvz313xm+OLiwCD9yKnzd1Sojd7mVwBMSATARKEhMTEwACalF1KJiYiYuEkTCYTMs9fglGcgCE2EM2GNo1YNm61njbs1rTLiarXOJi0WtHDZpjaNXLHNkcACo8BMoT8EkX4JIxbZK2SlI1vr28Xh8HXhjDNo1cDVopinCdZzhWVY1ux1jGE+yw+yxGPVK1rQonKsqyXnjz5dufKrS2DBoyZtmLRi2Wra98eMITyB1YR7d7powjCcEIoTlGKaZBGkIJRQjXj9FOAITYRlbOHGLC2crWDBi1WtMWZotxNMzRa5atWbTGyx4nLjEAK4QFXhPmivmoaXtPEtOUopRwSpgyYNWDFbFaNcOPDfDeCCGHDl16c+Oc5QpOuHTpz5b3tmxbNmbJkwEYxqjKtsOJgmIX4JxvgnDolqlknrqrw8+FwNtcsaKSqKiSijAXYbAYLAWWTUTSRSVWQTTQRQz1x000z334XD4/E4vE4m2eWSGOSaSaqyzBYLHTSQRTghPSHkWm3pznNEEIxhOU4IwIwRlOEJynKME5RhGCMIwIkIwjCMIoTgAjGeHwLWE+qITYQ4as8LFwzarXDZu5WtMLRitxZmLda0yNWGFi1cN2zFmAKkgExhPnEvnK7YbY+JlybMlMUIRvfPe92SEMVIMOHHjx5cMZ0hCtqxJCF+ECD4QPYlkdkMFc99NNNMM011mOZqqyiRTLXTPfXfbXTLJVkqMVgsNhAhPEm2Dfrw3iijCZFEQnAjCEZThFGE4wnxejOLKAhNhDLG4Ys2eFgtzMGTda0zYmC1wzxtluJg1xtsLfM5x4mIA=="/>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CP3_INK_TAG" val="base64:ALEMHAOAgAQdBOwH7gMBEPyPCPyvzs9EiVMrrSpq29oCFwtIEET/ga8GRShGKApIEET//wNFKEYoBQM4C2QZIDIJAICAAwF7wh5FMwkAgKACAeHDHkU4CAD+AwAAAAAAEeXswD8KjAEphfTlenPlimtowcGFlw8E912MwWOxWAqhjtweFw+Hwds8NVGQiy1F0gCF8UJ4qetJfhmOsymAw1FUsdeJw+FweBw9+BwcKSiyrEUYyvBSzITqYoU16bwrCcyKcIxRhOERCKca5+qnKYAhNhDLC0asGmbEtcM2Lla0wsci1xhxsluPHiZtcOPK3cZWYAp/I4X2HnsPZZZ8LBh5parMVhMVgrok+Frw+DwN96HCQYzAYiyF8UF4seiTISaKjDSWQw324PB4G/A234GWCabATY6y6KiEhPBEIR21x44ximinCKKMYJq5evCcMIAhNhDhhhzNm2XKtaOcrFa0a5Mi3DmzYlrnFiaOczNkyZZMIAp8IoX3aXu44b5cPJgaIcBgMVhsJhKJJZ78LicPg6Z5GMw1WOuAhfELeIxwEGMjxkllUEFNN99+BvwduFtnikmwkmOuxSSE8QaZN+vHWcYxIiJNFGccfbhGGMAhNhDBk4YtW+JytYs8uNa0bM8a3FlzNVuNxmbYsTdszc4mQAqBASGG8AU3gCxj5WHl4aHiI6YlJ6SlIaEh4WRkZORj5GDh5CEmpKimAIbibOKtkIiskKSOkIGGjY+XlZGXj5OPk4eAgoiQiqKEkkJBgITxpzUOjes004owmiTE47erKKghNhDBtjy5GrbItaZWDVa0ZscS1wyZOFrRw3ZZWzZm0yssQApyG4bwFTeAu2NioecjpicmJSMgoCHiZeRm5OPlYiPlIicAhfEkeI1YSHCQRQ1x314G3A34Om+RgmCqwQCF5Y4JNbPHDBGhgRoUqOfTwRyVgCE2EOW+Fo4cY8K1w5ZNlrTKxarcLBlmW5HDVjmbZnDBi4zACngfhfgVY+BVnE2Xr4Y5ocJVhrMBJJBHXgbcPfi5MLZJgoXxIHiQb6J8tFhpqok9t+DweBwuHwc8MFk2MqxVVQCF4WxaDK2zxxwwoYYIYI0JGjp1MqGsITYQ4YMWeHEwaLcbluxWtGrPEtcMG7Faxwt8LRq0Z5cTnEAKsQFLhPxhafjDFle2PJekMFaZpzhWF4LU0YMFrQhSmbdwOBwMko4+HweXweDpy3nCMkZzje84RLMuRrwQoIP82d+bzieXHpnUdu/bljWsYiLvec893dzCo0hC7lcTV3ed8c8cxWNax24Hbvrw+/OD+CLl345nK0kxKJi4mJmExITBMESAi6kJq4mb6/A8zPgAITYRkbs8zZllcLcjbFmWtG7NmtxMszBaxZYnGXLixOGTPCAJAQqKAmyH8JdnhMJgEAgkFhSFR6PSCURyNQyBQuMyOQymQx+RxWJxGIweDwOCQKAwiEQqHRCMSCSSaSSCNQyDw2Nx+RyuXyOMxmIw+EwKHQ6MRaSRibRSPRKJQqEQOExGLyGSyuayeayOMwOGRqXTqfUSZSaIQ6FxOOyOSxmQx2IwcIP+EVD+EUfc1x1cYiMXWVs3NRdKmUyiampq5iYvCIVNbqbnYKrEYm75ud7Yxw1w4Vw3Gd83G5mNXqe3Htuwg/a6Rvj3zd5jcTCJRMJJiZhEwExIARMTExIiZgETEokTEwCJAlOff43PriE2EOXORqxxtWi1xhaZVrRjhbrcWRjiWuXDdk1zNsrBrlcgCokChQGE/Fo1+LResMWXNhtjaa454YzhGOHXl13wxwW2aN2jFbBix4hlybZThEpaVkpTlMlCFCNZ4StLZOBu4nG2ZMxhy48ePHhx58eO+WOWV43lecqyjCMYYYXIQtiZoymAg/w+H4huZrPSe0eB4vjSmMyGEUq5lMr116Cr8rMVGsa1rhrXKNWvPHfXn33x49Tr08OpiYzVxURisURm54ts2Xc53njz69eMzrp28LxPK7XwuYPp7SvH48Zu5WRNWiSQiUwCakBMTARMCauBMTCYupTEwTAAVMTCS6kiZq4i4E34vt3ceAAhNhGbCxxOHLjGtw42eZa0w5GS3EyZZluRm5cOGTnE5y5XIA=="/>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CP3_INK_TAG" val="base64:AJkaHAOAgAQdBKYHogUBEPyPCPyvzs9EiVMrrSpq29oDCkgQRP//A0UoRigFAzgLZBkgMgkAgIADAXvCHkUzCQCAoAIB4cMeRTgIAP4DAAAAAAAR5ezAPx4HGoLKABmgAArGAUGG8SaXiTDgISDhoWAh4OLjYOFQEJARENBQUBBQEBBRUVHICDiZWbm5eRiYKMlJqanpaMgIWTlamnp5eJgYqQpKCknJAIX35XvzbMFBjoqIFMt9t+DweJxOLw+BgkowWEyGIxFVkl0kSGGmWm2GOKGKSiSiSSKCGuXDy4enBxiE8hdGcufw4zjFGMIoTIwIJRlGMIogjCMIwEAjBOOXwLWVeOAhNhGLFiaOHLButzMW+Fa0YsMa1yyx41rHLkYN8zlu0ZtG4Ap/IoX42gPjZhrtwtOJVyQWXYLBYa6KGPD4fE4uuWKbGYjDYDCUAIT8D5n4H5Y4q8KGSVFJzvOMZRwSwQnKeeung8HPvIXijOosrhZY44UKFBCIYo4oUMOD0scEOJAhNhDNi1bYmOZutYN2uZa0YNnK1wwa5FrbDhZuWuLJha4WYAp/JIT8cCX44GZwngnCs6znS2SmrNgQrj148eOmHBh2QZiF+BlD4GRZMBNhJrEVM9uBwOHwuBphgkuw2Ewl0k0cF9+Dvw6F5o4ZQ62lChQkIQwQQwQQwQoadbLBDmwhNhGPLmwtGLdktaZsLha0w5WS3C4bZFrHC0yYmWLIwZsmYApKDIP+OaD+Oams8pazKIT8EZn4Ip4TnDLLLhbwhs7YnQd/GytnAoGNITYQzcZGrJm3crWDJq3WtMLFqtcNsWZbhxOWWHC3YN2TnEAKRQiE/HRF+Oh+MTZYhPwOwfgeLpqjoriAh8JUuFzmcwmCw8AhNhGNthZYs2TItyYszJa0Zs2y1xjyOFuRm2xsm2Ng3yZsIAqJASuE/Hjp+PGljcWGVG1s2TBJjw58tctGLBmxZqSopWMr4I0mhfgcM+Bz+CLAQ4yzGYLFUURRTy0120z334HA4m+2WKCqjBWTVRo57YTxhyTn5YxqmjCMYRhOE0YkFEkIr5fAMpwygCE2EOMuZvkZsGK3ExYsVrRq0ZLcLLC3W4XDRtkYMWbjGzygCmYXhPx6hfj0RnnceHDhOVLWlC7PHPCYhfgeq+B/2qjGQZaTCRYayqqKZNgbcHbjQIXfVyQ42uOeeCOGGCWGfB6GCFeAITYQwxNMubIyxrWOLMyWtGOVutxM8uRbmZM8rdzkYNmWVqAKVQ+E/Hjd+PGWeKeqWSVMmONwhPwS/fgm70bmyMFZY61qh8QVGAwKcwmBwWBwehwNA5SAITYQybOczNkycrWDNvjWtG2ZgtwtmzNa4zOMuLGyZNXLRgAK9gLiAYP95d+8v8GL8Ln4jpdbjweG4rlrwvA1qd8c8+t3iWZ4755IdgcubGXa6xWIjWOHDpw4cNXU3icRWKwTGqxjHDE5jK5rhiMVnLM1GOGqxcc975ryTe+ffn159blLG88ePHnnPPwMxgnN3tcVWMYiZzubTpiqbm85q4xEJnOd1asYrW+XOvB1nVCD/hNQ/hNR443y8flvF6rhfhTqMctcuHCqvjz69/D31vMowpQDW3Lm6c4siYRdJiCKlIIgXKVTSpmMzNrqYiIu4tmrpREzFrpMVKsxJes1JryeV5i7jLNzvO83xu9zN7i2YzNQhnEUxFY1GuFa5R0xjXSJ9DeJjYCD97wInyc8c3cyJlExMTEhMTEzExMTAAAAiUSRIRKakmriUJQRdSiYmExMJRKJCYmEomJECExITAABEpiCYSJq4iYmJJgTCJCExIlfH4NtfqghNhGHK0y42zBstcOHDRa0Y5cy3FizZluHG2aY3LNw2yOWYAqFATOE/Gu9+Ne2UL5seIRhwL4KSgTnOqjBaUE8OXfj4OXSjbBo5TJioIT8Cc34E84p6MuQZcnDledawozWzWzWtBOd63x6M9IwmlcuiITxNw5OXjrOcUxOERGAAAEEY18E1OiAITYQ4c4sjNo0zLczhrlWtG+LKtctsONa4Z43DZoyZsmrJmAKex+G8dAXjoXnZWbiElJUVJQSENCxc/P0MzHwcNETElPRkZAQgIT8H2H4PsaYJZo5JyjRaEpRjhvrx6duuGOkLIXkzewxaeuOGGGOCGCEghgQRp8Tm5YIcSAhNhGHDlbZnDTItx5WWRa0as2S3CyytFuLJkasWTNiyx5GQAp8JIT8dun47X64ds98cNpaM2rJak16zmnKEqJYENCF+Eer4SD54IcJJirsFNNLLTgb8Lga44ZLKsZVjqIEmLwuDyaE8acuLk5azqijFGEYTlOEYGekZ9XgxZghNhGFjkaYWebEtYucTJa0b5Mq1zkatluZnkcMWGHI2xt2wAqJASuE/EXR+IwGks0ck5ZcmXDGVLWwWtOU4xhS2Clp1nny34cdd8KF9Ed6ImSWi/DWyX1V1y4OnD01wySXYDHYDEYCya5BDLPTDha8XfjQhPInbOzes4RThEijAIIRhGMEYxjl8BxiuCE2EOcLNrlaNcq1vkbY1rRtiwrXDZnhW4szRmxx5mjlziYgCkwMhfiNU+I3XAY6rFSKL4cCg/ztn50nvfded8Zyh8NUmBp/C4XQYBA0PCE2ENGeNtjZuci3HhYt1rTK5cLXGVy5WtMrlw1YYmLVrmZgCokBKIT8GKn4MacEOFfdGV8Nc+GqGaWTBkwQle9YznS1GiNowIbxDUeIdGCS0LTRE5FR0FAQ8fJzsrfydfRy8DCR1BNU1NNRkNEQsRBwETCghPEmeMOfhvOc004IwTgCMooqz6vBhWXIITYQ3cM2LJq1bLcrHDjWtHLNitcYsuFazYuWjBtlyZmzbIAKoQEvh/CXF4S5Y3E47BoHGIpLplMpJDoBD5LLZ7NZTE4BBo9IJVIIpCoTE5HI5TG4jB4VEI5HJdFoxCIUhPw7Gfh2vtojwo4KxwxqhgwaM2C0Vcdcc1MGDJglLDfPwdvTx765wITx90Y15954U4RihGCJCJGCMIkIkIzrx+jOE6AhNhGRw0ZZM2TItxuc2Na0wt2y3FkZ4lrdi5cMWjXM1w42IApSDIfwyweGWGZRCNSCBQqMxeYyEIP+H2D+H2HPfF71x4Vwh8oXtA6bA4XQYLAIHJwhNhGVs3ZNmjVitx5sWRa0Y42q1yzbtFuLM0xtGGZiyyZWYApNC4X4aYPhpFxlWKogujhjhPxBQfiCLw6ccdMcM7iHyFcYFBaDDZ3FYCn4ITYQ5cYWTBw2ZLW+FkxWtMmZitc4XGFa0YNsmHKyaN3DLMAKmQE5hPxNKfialjjpntpyLMkMTJl0adWtkykppk8EoUpSUIQlamCC8tN9scaE/DiV+HE+UcWHRhpFOF4pyx4seJjxGPE3UzUyQteuHPry6deNWGSnAhgguITxxz4OnhjOcZwnEjCMYAICMpynCMIwjCcEU68HqxMIITYRkZMczlg2brWmJuzWtHDlitxOG7Ja3aY8LBgzZOGzRuAKWBCD/iju/ijxnnhqnBiKqIbw4beHBGYjpiMiIKLg6GPo5ulmQIbSWPUDgeDg4OFg52rg4KFAITYRlatczZqyYLcTlphWtGuTEtxMc2Vbjx4mjRnizZmrPGAKWA+E/FX1+KtnBupauGuuGuMcAIbw6deHSlKRE5FQ0NHwMvK0cmCGyJZwKZq4GFg4nAMHAQM+ITYRjZNsbJvmZrXDTM0WtGmJgtcuWrZayY5WGRsycsMzFmAKTgqG8WtHi3FhYaSnIyWkJACG8O33h19loCGh5OTmZsCHyFcUFo8/icAgs1AhNhDfHiaN2zVutxOMTRa0buMa1w3Y4lrhgzZsGLVowa42QApXEIX4ravit1wkWGkwVlEFMGBvwtaD/h8S/h8l8DrWZi8b5TyUhswYRgYC7h4OBhYebq0DACE2ENWTFyyZOWS3Jja5FrTGzZLXLfCxWtGzfFhbtnLLLkYACrEBSoP+MTj+MUvDk1bbKY4HiZuZ3vXi4xw69MZ6deXO9xdRWKqL2zM41y7dNanOd989eUargIT8OOH4cebTyQpakaTYW0zzmnghmy5pVzZ82fRp0TtS0rE64Z3zt98ufThvCVtGbdstovmrDLOE85eJ4V7tZopicooTlEAIwhFCIEYBCKEQRhGE4z5fJjGGACE2EY2TfI1aNsK1xkc5lrRuybLXDVhjWsmzVmwa4m+Jw3cACmsYhfjRO+NFuLFUYaiimnA4nD21xwQ4KWqmCkCE/DYx+GwGOCuKdIQSjCKt4bcevDlAhs4YjgF/DwMDAwECgoWCg0TO1aBgIAAhNhDDKxYuGbhitYM8rda0wsG63FjyN1rPHkY5cTBg1ysmQApNDIT8aGH4z390sUazx4c+EIP+G6r+G9/e9bnpWscAhsoYBKOplbeBQceAITYRkct8bTGxarW2XIyWtMTNktc5XGZawc5mOVlky48rLCA="/>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CP3_INK_TAG" val="base64:AIoHHAOAgAQdBPoG1AEBEPyPCPyvzs9EiVMrrSpq29oDCkgQRP//A0UoRigFAzgLZBkgMgkAgIADAXvCHkUzCQCAoAIB4cMeRTgIAP4DAAAAAAAR5ezAPx4GBIL9/fv0CqAClgGE/B0t+DoeM8tNdL0mrPHj2461ulDJWd8dZwjipiyWlCTBLBixYsFoEZwgtGkV8N63nCksGCWKVLaM2rgZtmDFfDh148cKoVnfLvy4deFGUaSiw3wwjGWKmCUK446VYwlSFoyvi4ZpzY6ZQIP8RB+IvmePbnrMIzUTiamoXNRFRiIiYk0MREMY5Y5a1XBLM7vjfFmcyuZzec3zvdzMNRqqxQlnbfNvM3Wabzx68fBmU8seBrhXDF6Yqqxy8i+kat4Ig/Y8qr8frx5rXEkxKJmpEwETEkSBMTBEwmJETE1cSABMJhMIuABExMSmriYIupQCYkiRM3n4D8GLsCE2EN2GRmyYZW63FmxZFrTEyyrXGFpiWsmTPG1zZGWHGxbACosBK4P+BmD+BmWp4blWY3GY5d/C5a6RrOOc8UVU1xdWfBd4hu0W7QWRioKPlImKh4aDgIWHh5+TnZuVg4OKlJaopqSUnJZFQ6Ni6ednaOXAhPEGuWPHvwqoxRRiIwEIwg0whGU4z680coAhNhGFi4ys8eNytxYmjZa0aMWy1w3zYVrZnhwsnGHDjcuGAApQDoT8DJ34GXcnCtTARyzrIIP9iB+wz63zzNO1YZCGy9g+Dgr2Hg4WJwDBoOPAITYQ5cYmTZnjxrcTbC4WtGeFytc43Lla5zYm+Nk4YNMTNuAKpwJ8hvDFR4YlZKFiI+Ck4CRgIuChIKGgIKBgIeBh4CCiJSQkpKSjJSOkJaepqSmoJSKioCJhYuHg4mRm6Wrt8B2NbMxqMipqOhIKHi4mHg4OEgoKEgiHiYuNjY2JjYmPiZGRn5+tqbWnqZmbkYuDgIWCgoiMmqSsrqykoq6SkJKGhPgqvg4+FDlU2W2auNo42DNCevDweHwd+nbr148M0LUwWhBRKkLWlCUZzwsc6zmgXmy1y4cePDhuhDBgyYsjBCNJTpORKMlJQpGkoSkkhCErYocC1MEwg/ir25nnebnNpkIuAkCYiUTEkwTEwTAmCYRIAImJQJiUSJgImASJTfX4JlPnACE2EYcbPJkatcK1syx5VrRkwyLXLZrlWt2zRu1YsWjBmxxA"/>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CP3_INK_TAG" val="base64:AOBmHAOAgAQdBKIMpgkBEPyPCPyvzs9EiVMrrSpq29oCGwpIEET//wNFKEYoD0gQRfkGRwFGtQpXDQAAAAUDOAtkGSAyCQCAgAMBe8IeRTMJAICgAgHhwx5FOAgA/gMAAAAAABHl7MA/CoYBKIP+Gx7+GxfeM+DROIrhrljlnFzvPHNFJZjvnvvYhuhs6GGLiouKhYBBw8jHzc7KxsHCSEZSUFVPSkpDREAi4mRgJeJlY+XAheNNGg1NcqUhghQwQQwIYoSGCFCjjxOfhQYAITYQ4w4srbDhcrXLdq4WtHLRitws2Dha5cuGGRk3cMmbfKAKTAyE/Db9+G3HFC08GjSxzIP87R+eF7R2zXDeJIe3RmBwCNy+F0eCoDDwITYQ2aYmzZwzZLcuHDlWtGLdytcsGOJbjcsGOFq5b4WTXEAKrAE7hPw03fhpvpgtXBWeOt7xpKVrUtCEUVY1rPCwylgzZMWSkb5eHv4e/DWWbFq1ZsSG7kbuR5yBkIGMgoKBQsjGzczSzc/GwMHISVJOU0pMRkZFICLi4+TkYmFg4KEkoyShopBw8jB0cnKwsOCE8ccc4fRnGMYyrCMUE6JEZRiCMIgAQRvw+rGM6CE2ENMuXJkbYWi3MwzMFrRu1yrcTlwxWuWTnFhytM2JkzaACqoBSYT75776uc6ZdEcTZeEU5wpgxYsVJJ3x3wwgwRlOtb3xhswYsWKmKFKUtbBTBOF8s+HHfn0gg/4Vuv4V3eEdufTPBx1iNVjGIxhUXVsueb3zubzq9AJlMoRiFUq441txhPHnThfk5bzRjCMIxhFGAQiEUIwiQjCcAjBCJCMYRIk4z7ueEeWAITYQzbuW+RywbrWmJk0WtG+LEtw4mLNaya5cTFjjws2jdsAKWRGD/gPq/gPrxnwOvJiL1zRQhPwpMfhSZzZtmC0oQxy2z04c4IbNGF4GAvYmBg4ODg7GXQMBMCE2EOcLBk1ZtWK3NjctlrTMwbLcObMyW42OJu4YY8rRm5ZACpQBNYP+Bfr+Bftw8ft36XqMQi+fhc+EVOJXO7laK1HBrcb3xzuq4VyAhfhX++Ff9ZfiK8EogjhnptlyNeBpRUVYzBYy6aKCeu+2m+uWKCqqy65FPLgZwIP5Q+GYnPXjvNzaYmYTEogISmYSETGZ8H4FlPEhNhDNuxbucTRwtaMnGNa0yZGy1w0ZtVuJo3ctGmbGxw5MYAqPATOD/gl+/gl/vRELsdK4amHPPXM3UVwx0rtGN547797Xw5cPE6CE/Ctx+FaGcK4EFYXzs+OsJywaLYpUjC9cN8t8KVsmjRkySaY7cuvahPOniGLt65xijGE4RgghKKEUSJGEUYQjBGPJ6c4TwiE2EOWLBq5b42S3Dmw5lrRrlarcLhg4W5sTdk2yM8TTJhxgCpsBQ4T8GWH4Mv45oI2ucPhb92nQAZKUwUxQxQwWxaNWbRkwYJVhdOccs8d9e/Xpx498NujSg/4Ypv4Yq+fbwa6c+RrdXMAExdTUIIm7i4jNFxNxExCcTi6vW4TNxEOLOEkhecZxREYAIwigjCMCKEYIwRgiJ18FxR4YITYQ3Y42eLEwZLWuXG0WtMzhktwssLFbhcuGLnG2bsWOJgAKdBuF+Hij4eJ0EtVsRha8PgcPg64JMBiMVkKqoIiH7hruW4JBoBFoBFEehEciEaiUYgMBhcVjspks3ks3kYCF4ArhizMdMJBGRwwxoY5dbXBHkyE2EYnLTK3Y5HC1s2YMVrRphxLXLdoyWuGubKwbMGrVkybACmoWhfhpQ+Gk+GLARYbAYC6yCOW2nCw42emEhuzU7PegoJJMR0pFQUAiY2Nn5GZk5+TAhshV8Aq5WHgYNBwUHAwcDD4DhUDPgCE2EYc2bCwcucS1q3ytlrRnmcrXGFw4WuGrjFiZscTVxmcACtIBaoT8PSH4ekc+Zp0AZcjPmz5mXIaIMmDFo4GjdoySljy68+vbfLfHhveuOsYzhJaU4TnecUGKEpQVXlCFM2DJktAyzxxYLboQnUCD/hgy/hgzq1WB37OvTel0SJXUpTBMBMTd3m+OevHe+ed8ZyzN1SqYxWK4TyiEVjFcsaqF5xMUg/C8yee9oSM5m0kTBBCRISiUSQupiYTVomExMXVomJq6TFwTCExMXWZ+EeK/fCE2EZWDXIzy5m61nicNlrRziZLXDhgwW48jjGyZMGrlvhzACnkfhPxUsfipXnhxcfUwUwRknGc5TQhXJPCvIIbwAZeAGeQjJKOko6YmpaYlo6Eg4+Xl5ufnZuPl4ebiY+FhwIXkzfxwaOmVHDBDBCQwIUEcMd+ljglwICE2EZmbXIywtWy3ExctFrRriaLXGFkyWuGuHDiat8LLHjxACqkBQ4T8VaH4q1axza9W3Rv3YcUqYpUlKUJxnhnhyyvMslNgvVCZGEZwrGEpYpWjarPbCIT7+78AAuGuTPsy8bfuwSWlKVJ0jOdcNcLg0mhG0sS2C2DJi0bMmbFSGHHr17dO2emU4X4GMIP3scPHRlxvOZsSBMTFk1dTAiYEomLqyV3n0/LpHiAhNhDnG3Y5GjDCtZMGWZa0yuGS1wwatlrFzmaNcLBo0ZM2YApiFoX4sgPiyBhgYm7By211xQ0YSTIMhBEAhPwMTfgYnx4mLFDVLRQw4+HfPvrUheGMnAydc6OCWCNPDm8ihghAITYQ0YN8bJzhcrcrZk4WtGuHEtxM8rJbmaNWDdkwasszZqAKUw+E/FE1+KJvPmW1UpihCd4gg/4HgP4HgR5fDN1c1UCGxhSwMBSyMPDwM/VwMHBQYCE2EMW2Nu1aOWy3DkcMlrTG4cLXLNk2W42TTJkzY27hqxZgCqIBNYbxckeLjWJh42Fl4WPg4FDREhQQlNMS0ZEQsTL1NLV0M7CwcRKTVJVUUtDQkPI0dHMy8jBQ0pQRAIT8B834D+VMOpaNEJyxsq84xhgpghxoyhOdc+HHWsaMmBsplpe894CE8jduMOnlvFGIThEjCMAQjCMIokUYRJ8HmxhGQCE2EOMzFvixMmC1uxYNFrRu5ZrcTjMwWuW7RwwctmWbI4ZACqIBPIT8XEX4uM7WxZcmPMtitCkb58e/Ljw1lLJgyYqSRne9U82XJKkSqJgw8zHCs4T8BYH4Cz4VyZ9EK0wLUwUtKkI1nhy4c+nPlwxQtiyYMFGRKVJUohWd+Hg4uHPUhPHXRhDn47zmnOE4RCEYRQjKYjCJAjKKEYEUVcfgOsq8MCE2EN2mXG5Zs2S3C0Z4lrRlmcrcLbK1W4nLlpmZZWTDGxYACmIUhPxYNfiwftPZpxIRrHHDDirSEoX4I7vgkNokxU2Aw0lkkEM+DtxeDxN4hsrYDgYChpYWBgIOAhYCFgb+LL0hNhGJo4bM8TFitYsMrda0xMsy1ywbOVuZk5YuMbPHlaMmYAp8K4P+K+L+K/erxfgY5RVXGd7WXyrUE3vfedzNb8J07oP+CV7+CWFPDvw5rvNzTVdjwMVi4vOXftxuM6zVgIXjLRoMzfTLDDChghBDAgEEMEMMEcEafaxoc2AhNhGVxjaYmLNutYOWTBa0xs8i1wyyNVrNriaMWuZnkysGgAqSAnqF+Evr4S/44pbMDdHVBDBHHDLDLNBFRJAihnhjjjjiMdJhMFisRhqpoJ476655Y55575b6aY54oICWWOmdKqikmggghhhgjQqcBfbXh8Hi8fj8bkcXhcDJNhMRkstlspkqsVdNMIT8LD34WWWaGxzMW7dwtm7RKMMuvbweHt17c+HCSs2Y8VJowrBFKREjOESVYKxwsd8c6q3vjvp278+WMNGbhcTgcbgbr7KUijBCFrUhgjNhvnaZp3CD+APEi+/Pjz3c3E1aUJRMSBMTARMTEomJiQTACJRIJgQmriYuBMRcJhMTExMXG3wnK/XAITYQ5Z4WDdzixLcbRniWtG2NitxN22NblwuG+FxhxtWeVgAJAQqDAmaG8MaHhkJiJqWjJaMiImFn5mro6uXkYaOnKy2tLSkkkTN0tbW0s3EwkNLS01LRkZBQkNAw0BDQkBDxMbJ0sTTycbAwEpMUFNOT0VFQcLHyMrNzqRh4SCjI6OhICDi4+Rk4mHTEFISkgIT8Ku34Vd8873nGN9EdluJg3YLTnn27dOGtKaNmzJisrjvnrjnWM4CZOWGjgTySpSt8OHPecYqSpKqmPDjx48s6wYLYMVKwrdWD+IPFT6/HMYqquF3m5gmJEwQmCUxKamBCYJRKYmJRMEJiYTEzVwmAvfwflfpgITYRjx4mjPFmZLWbhm1WtGzdmtwsczha0x4mTdpkZuWjByAJAAp8J4T8Kx34VgYQrmx2vOFSc7zw1w1naGjNqxbLSlhnjjlghPwwtfhhlvTLoz2nKaNU0KYsGjNkzWpOt8ufHwZ6cemohPH3PQ7N6zrGM0JoynIgIRjCa+nuxMohNhDNoxYs2WXEtYsGjda0bt3K3CwYMFrhg2yZsrDKxb5mAApXD4P+F9L+F8XOo6VUTw51zoCE/C4V+FuulpUjOemO/Hw8YIbRGN4CBwDDwsDDxN7BwEHPgCE2EMHDJrjyt8a1hlauVrRu5zLcLBy5WtGOXG5yt2LLG0zAClIMhfhkc+GWGuHASYS7DWXXAIbwuWeFwuehIqFi4WTk52RAhsvYRgYG3jZG7gUHEiE2EMMbdhjzM8y3HjxOVrRu1brcTRpiWt8eFsyw5smHE0bgClUOhPw0cfhpXhDNbBgnTHfTUIX4WPvhXxswuGhnlw8GFnw9IIbVWV0nbwcLCzdXCwEDFiE2EZXDPM1YZGK1thxuFrTJhaLcTbJlWucLNhmYOWDVywbgCk0MhfhjE+GLXBXYKSaa+XE4EIP+F/j+GA/GZOW4i4fI1zKLB4PP4fAILRQhNhGFu1bsXLLEtasWTZa0Yucq3C4asluZq2w5mGRpkx4cIAr3AWCG8I43hHPhoKEgYiDgYWHiYmFgkRIREdFQ0JAQCKhJSOnJaOjICFhZGXkZOPj4mLjYWJg41CwCCgoKChYKNg4ONgIGCgoCIgYKDh4uPk5OhmaOZnZ2XhYKImKSkwJYWVdXAIT8K0H4Vx+Zo7GblZNVGXDr27c+vDnrWcyKNIQlCFIoTqnNWM4zyxy49t8N0VpUxWtgwZrYNGPEtCELQtKkqwvPGyzvEITyt4Hg7eWs4qwRhGEYBCIhGCMEYEUIoRQARhOARhCKMACE4IhFO/gWafFAITYQ2aYcmFkwcrcORu3WtGbhstxNm7VbmyMMmbI4wuW+NqAKcSGD/hnu/hn5ieB0veOa4iaqJXa2KrHDYIT8IuH4RjZN3B4E80rSwUySpaEIzx3x10zy48qIheLtHDBma540MKGGCFHBCghIYZ9fHBHkQCE2EY2jHGzbN2a3K2x5VrTHjxLXLVg0W48rXJhYsWLlo4cgCnsmhPwyGfhkd1Q0Yc1bXYa3xY918EoQrPPlx1wxUnRGsIP+E4j+E4XtPLfK4zO3ft3zm87WqMY1FazwuJuF5G3MMGhplhlIYYIUEMMEBDAQwRo8Do54pcmAITYRlascbdkzZLWbNs3WtGLVotcsceJawaNGmPG0Y5crjCAKXxSE/D2R+Hr+UYZbZaTlsxZMWSKtwIT8MWH4Yw18WfJHRlyRhC+K8YRAhsYUZUw8PCwqDQMLE4BgYGBowCE2EMWrbM1as8i1kyctFrRjlbLcTfKyWsGjFzibsmTXMzxACn8hhPwUefgodI2wzvjnpmjDBmzasmDBBWeOk8FswIbxJieJI+IkoWOi42Pk59RzM3MxsXBwUdLTk5MSkpBxkLAxcCCF4OvhhyuFllgjgglihgjghQEKGfH5eCODGCE2EY8uJnha4sy1rmY4VrRjlxrcTfC1WtsrJu4Yt27VowbACo0BJ4X4SAvhIdTy4tfIqwmMymIwWAkihwODweHwd8ssk0111kkyiACG8Q0HiHTkIychKaEkIKGjYmVm5WXmZFARkxPUVRTSUNBRcjNydbMz9DQghPC1Tk5a1rCcYxhFOEIwSjAhOauHwOnCYCE2EYXDBw2b5sq1vkbuVrRw2xrcTBiyW4ceLE1xNWjBnjaAClcPhfhhe+GF+bGTZSKiCdh6cDOAg/4jrP4jre3PnrK5xmOOgIbIVjBwVzDwsHCw+A4OAhZMITYQ0YsseLCxcLW2RxlWtGbBmtwscjdaxy4smHFlcscLHIAKUw2H8Md3hlRjUgkU6lEeh0OgkJhYhPxJffiSJ06dMdt6zUkAhsZUcDAUdHCwuByHhyE2EOMrlk1yt2C1tkyM1rRwwYLcOVnlWtWzDI5zM27lnmaACpABIofxEJeIi2Rx+RweDw6NSaZUCZSaRQyAxGPzeazOUyuMw+AxKSSCUSCORgCH8QqXiGFkU0jU0iUQQGKx2QyWSyWMyGJxuDweJQ6MRyQRyRRqGQaAwUCF461MMGjrnhjRwSxEKFCghQQQz60jvCE2EM82HE0YtmS1mwcOVrTKzcLXLLC0WtcLNw4YMcTFq5aAClUOg/4l9v4l3WK5a4dpjN9whvEQ14iCZaahoyEgYWbkZePlwIbFUzApmph4uNuYCDgIgCE2EM2eVlka4sK1uwb5lrTEwcLcTdwxW5WuRk4wsmeJu0YgCk8KhvFE94o85WRh4iUmKSqAh/ESN4iDZlDodAIfG47JQIfElZQ2f0OBwGAwECE2EZmeFm2YYnC1q3Z4VrTNkwrcObM2WsMbhkwxNXGJu0YgCqQBM4X4q6virrF1NU8xFLBDHHHXHTDKhiqmxGCx2EumX4fH5nK42+dgMdgshhsMhvESF4iU4CMUkNOQ0pAQETJyMzMzcrOyczAwEVFSktLTUdEQkQhISEhoiEgoGDkZOXn5eXiQhPBVEuDny4apzhOEYRhFAghAQiijCKEYRnfwPNHaITYQ2YtnDJozzLceXLkWtHOXEtcs2rVa4yMHDhxiZt3LXGAKXhKE/F+R+L9e9J8K2qmKE4aY5Z4QhPxEhfiIPyYlmPHlx55cGeONQIbOGH4GBwHBwcBBwMHA1M6gYCaAITYQyzOGLfGxbrW2THhWtG+JotcMGTJbhxuGjlnhYMG7fCAKTguG8Xy3i+XpI6YgYGGk4+bAhPxIbfiQ3b41xqxgh8YWGAwecwujwOAwONghNhDfK3ZYm7hwtxMnLFa0ZOcS3E3YsFrXLmat27Rm5xtGIApLC4X4vwPi+zxE1lEMODpvhPxFufiLf068LLaWKQCHwFM4Gk83mqBoACE2EZWblsxYZWK1o1btFrRm0bLcLfHiW5MWFm5ysmrVzkygCoEBJYP+Mvr+Mv/OuPLv2R0xw10le88c8YKuM3zbjjCG8SaHiSlgIGPipePUsXHycvGwMRFR01OV1JMSUhARUXHxtLE08nRy4ITwJihDg6cc6zjVGEYIRlGESKaenvowiCE2ENnLNxiyMcy1q1ZuVrRgxZrcTTM5WtWLlg0asMzTK1wgCk0LhvGYp4zMZqQoJCEkEHGgg/4jZP4jU663ni5tgIfHVpgEFosJpcBQOPghNhGPC1bY2TjItyuWWNa0c4Wi1zmytVrbM2YMWzPG4YMMYAqaAS2E/G1d+Nq2eCuiUWOuG907QtaFo4oZpYKK3z8HTvz3jDgZNmTUhvETp4iR4CMgYqCgYGDjZGJmZObmZ+Rh4CIhpaapJaelJCOioaEQsTHxc7G0snNxoIXmLhFDs5Y4YUIhQQwQQQQQQQkKGCOCGCGGOnXxwR0gITYQ0x4nGPExaLWbBllWtGGJutcsmzFbmaZszdk1aYWOVmAKxgFAhvHTp46a4mCgYSIgIKHg4eLi4eFgIKIho6IgISDgIOCgJCKkIqCg42bo6OdlYOCmJyqnJyEiZelq6Wfj4OUpqKuoKaOAhfiHu+IcWjAQXSIaa8PXicHi8Tk8Tg56JMJZlMRjrKqIopIJKJJIIEtd9dsaCDBTYSyGCmXJ4XL4XCiE8/eL23qzrGcJwmhGEEKQhAiVThGAhBGEYkSCAnPj9VFoITYQ5Y42GVizxrceVo2WtMTButxN8rFazyuWjRkxzN2ObCAKaBWF+P1j4/WcLLhaIZqsFgMNZJBPViYK44X4hgviGDlxE2GuusgT1214mnF14mmGy9gmDgMAwsHAwMCgYGBg4u9g4CBhQCE2EOcebNlbOMa3LkY5lrRi5aLXLPIwWssLHC2bZmbhthxAClMNhvHyh4+XZiolJ6DhkvKz82CF+I5T4jdcDPkYsDPBaTCGxRNwMFUx8XE4JgYGDkQhNhDLHkatsTRotatMTJa0ctGS3E3zMFuZzjbs3GbE1xs2gApKCoX4+4Pj7hx2CqqwEquE/EUJ+IoXh104YTwSh8IT2BpzV4bAIHFwITYRkcN8eRw2YrcmNjkWtHLJitcNWDFazxtWTVnlzYnDNuAKZhaE/Icd+Q4OmOWOUZSpgyYrWjTTfPhAhfiBo+IGW6zEXYCqaOO/B4nC04OPAxywAIbF0zBpunhULAkBAwaFs5WAg58hNhDds1wtGDJutZt2eVa0xNsK1wzbNVrdviZN8LRi0xZmwApQDIfyHbeQ7eGTKJRyIQ+ASGMykIP+IqD+IqG77zO7uLCHxdW0BpMHhNFgKBwcITYQxaM8OHFjxLcjFo2WtMrdotxNmrNa1bM2mZizxMGubKAKTguF+RL75Ev8JiMNgoLJ5cOAhPxCXfiEvrx6MscNgIfI1zROcw2iwWAQOGghNhDNrjbuXONitb5cbBa0bOW61yyyMVrnE0YN8jZw5ZNm4ApdEYP+SGb+SEO+eecbTmOfC+GAhvD/R4f64iGnoSekI6MgYKXj6eXnwIbHlXAKuTh4OFgYmDu4uAg40CE2EYsbnM0YY2q3Iwb5lrRw1yrcLPNhW5mznFhY5cbDCybgClQNhvJG95I25aQnJCUgoeEl5GVAg/4gHP4gK+nHHWc8avSHwlPYDAJXH4PB6TA4DAYyITYRjwsc2LFhxrcmVxmWtGbZitxZcWZazatsLTNkbOGWXKAKTwuG8kp3klhkLKWnJ6AioGBAhPxDmfiG327c8ZoWsIfJV1gEDp8Lo8FgMDiYITYRiatMLTMxaLXDnIxWtMeVmtw4mjZbmzMmrfEzYZmDbIAK2QFqhPxThfinZnaldGHReU8FyClLWtgwYsmLNizW1WwSohScpWhkhSUVcNaxrGsMOHPn36d+vDjvWM5xz5MorolSEE8OGt4IUlBLTXHpg/4npP4n0c1ifIjzK8CtYrNcW73d7zO8zdkU1qsUi22bm43ExUxURUzAiWEb6dR4+MzN1bN548dy4a8bxvA8ToCD8D2qjy+N3mcrTNXBMSiSYTBMExMJgAAIkRITACLgRM1JEr5/BqZ8YCE2EZMWbI5ZuGa1q0w4VrRgxwrXDPGxWsMzJo4Y5mrBtlYgCoQBIobwqzeFYuHgYuBk4iAlpSqpKKijEPL0s/Szs7IxZKSEtMUUsIbxcDeLhWCloqqhpqCikbJzsvLyc7LzsnEwEBFR0tNVUVCREBAghPBlpN/FvOsYxjEnCKMEZRT19uE4ZiE2EYWzbKzx5Gi1szbuFrRvlxrcWVyzWt2WPC0xZW2JljZgCrUBN4X4ZGPhkhkwVOOQT4GvA4GmKCTBWYq6qCSePA4HC4G+mOWSirGYTDYCySSnA4WvB0xR4STCAIbxboeLamEloCUg4SLiYeLk5GRoaGjo5OHhIqcorSiqpKaio6AgI2Tj5mPmYWDQkRDQ0HBT89PxcvJghPNXhWMPCMYxmRQmRQjCCEIThGEyMCMIwRgK7+3OVZAhNhDBw0zMm7RwtZ5mrBa0aMcK3FhytVuZs5xNGbJm4yOMQApYD4T8PMn4eZZ7KYsUpaaZa3mAhvFsx4tQ4KciY6FRM/E0c3R04IbSGO4CRuYODg4exm0LATwhNhGFw0ZtG7DEtYtMeNa0ZZWa3E5aMlrZrjbMW7BqzZOGgAp5JIP+KH7+KFs448N4O+MxfCo5duXLHDGInjCONd6yhfi9g+L02Ca3GXzSq1cuBwOJw+DrlgowWGxmEwFkF1Ms8dqE8FSg5dcN5zRRRgRQnKJFh29WU2AhNhDZy2ctHLlmtZtGTla0bMGi1y2cOFuNi4ZtsTXEzbMW4AqLASOG8YmXjFRjZmBmZCDmJSmnqCSioCJjZuZmZOHgYiEjpSIjIGDi4WNAhvFf94sE46CnoGSQkTEx8jFycfDwEFHT0ZRUEpKQ0BHwdHLz8nNghPH3ThHo5axvKqKE4RhFKcowmrr7KcKgITYQxYtczbKzZrWWLI2WtGOTCtwuGDBa2YOMLlzkyMsrJmAKSgqD/jN0/jOXma6Y4a5AhPxh1fjCbnjz4p5dN4fIlxQmzy+AwWAQACE2EZMOPFkZ5nC1k4xNVrRs0wrXGPI1W5crlw5YNG2FjkzACnYchPx10fjrp4GuFaXTlWlLUwSpGUp7sObFmIbxd4eLvGsiYhDQ8LHy8nPysvKw8BESExLTE1EQ0HAghsuYJg4K7jYOBgYGAgQICDgoeBwLBwULRiE2EOGTHC5xNWS1nkbuVrTLhzLXGNszW5seXE4zNGDDHhxACnsch/IAV5ANYrAIPFohJo9KIlEIHDY7KZXJ5HDYHAJFHJFHpJFAhfiyS+LHGTBR4aOK2/B4HD4XA4eWdJZBiqsVhcZAheZOE4o9TbDKhEMCFDBHHg9LFCpAITYQ5cYsrLLhyrXDLE3WtG7BgtxYmrBbiZOcOJhhws8jTIAKSwqE/Iwx+RkGtMjNkzZghfjCO+MEeWKa/A34fDiHx9a4DB7XLUBgMKAhNhDBxkyM3DZwtcuGOJa0Z5ma3EyZslrFpmZOG2NrlcZmgAqAAR2H8munk2LjsTi8Egcejkymk4jUSgcflM9ns5kcbgkCk0ol0qlAhvFbN4rb46cgKyCiEbLy8zOzMfKyMTDQUdIRlFGTkFFAheKszHJncDPDHGhIYEMJHDfpYIYIwCE2EOHLJwwyZm63NiY4lrTIycrcWJzhWsMzDKxasMTlrhagClQOhPyiEflDzzS0RwTy4uGy2IX4sCPiwJusxUWAkjYHD4vAgIbMGETAMLCwMXgGBQMWITYQ3w5czFq0aLWmbFlWtG7hutw5mbJbjy5WDjIwYMsjNuAKUAuG8puHlPNlYSDmKaWqJiYAhvFi14sH5CWgIODmZ2jnQIfFVbgKiw+gwOBoSCE2EOcrbCzytmS3LjxMVrRlkyLcLJg3Wt2bBi3xtMeJjixACqUBLobyrKeVYWKhI6BiomNiZGRjYWJioCKhIqKhIiFjIGUhIyEhouPnaOjpZuPhIamoKikpAIbxTReKW+eipiAkoeBi5uTnZWnmamnpZGBhJaQqKa2oKaSkoiMhUTJxs3G0MbOyMrEghPJ3djDv45znGaMUYIQlRScITheEwijXp8WByCE2EMMLlm4ctci1iwxs1rRjmyrcTFuzWssbNs4xOWDZk0bgCmEShfltG+W2fDp8FVhsNirJor5MDLWAhfina+KamrDRYYnrweDvwc+DltCGzBg2BgMAxMDAwMCh4HAsHAQcaCE2EMseZq5cNm61xmZt1rRizZLcOZq4WscTVo3YZcWbNjcAClcNh/LQB5aLYxKI5KIhAYBEYrK46IT8WMH4sc7w4uCGvNWkMgCGzRheDhMCxcPP08DAwEYAITYRhxsGLdtixrWOZvjWtGLTEtwtm+Ja1aYsjTFkzOcTdgAKTwyG8tdXlr/kpyWnJCCho2JmQIT8VU34qoa8XXirdPJQh8IUEmcThdHgaAxEITYRhcNMuZnlzLWzHC2WtMbPEtxMcjhazb48LXC5YuMLDEAKhwElhPy/jfl/Rw0y5MmfNmpS0pRhWMYI2jCM67Y82WmOOQCG8XBXi3BmYeTiYmZiYuVmZubh4GKipqYrrCioJSOioCCj4mjh5mbmZcCF5Y4Fgh2MssMaECBBDAIYo4YZc7i0smQAITYQ0aucjNllbrW2LFhWtMmZktxYmmFbkyYmDjC4ZMWGVgAKTguG8v33l/bmpaSqKJBQ8KCD/ix0/iyD6d5wzN5Ah8OUuBwCfxGiweAQOIghNhDbIzwuGzJsta42eZa0YYma1y1xtlrHFmZZXORs3yZnAAquATOF+ZQL5lA5aoMIgltnwtd8keCgxkeAGBmwMmIsqwGCghpxeJyeNx9NM1VWGuwUVQCG8U+nim/jpCCkICBg5GNl4+bkaWLtYeXhYBORFZHWEPXRlBGSEEgomJjYmFi4WPm4WZjaGHCF5g4LR7WdDHClghjhjhWRTRURQQUxywxoI4IEMEJDPlcmhYwhNhGVyywtHLlutasszBa0zM2K1zhatFrbKzYt2zdg3wsHAAp+HofwvGeF9uPx2AQmNRybTqgTKMQaEyOaz2gzONwuBRSNTCOSSKRIhfjUi+NN/FUTQx4PA4W+mCCrAYCqaBg8Di83bkacCIXkbawtnHDGIYEcUIhgjjv1MEcFwCE2ENGmNvkyNmy3NjxNFrRq3ZrXDhoxWuM2bLhbtW7HK5ygCn8ehvDbt4be4KHhomIi4OLg4WCgoiSmqCkoJiYQM7H2dDTyYIbxrpeNeuWpKyKnIiQQMXIy8TOyMvNxsbCw8BCzUBDQAIXhjDwwZ3BwywxkMEcCCFBHDDic/DDBYCE2ENcOVjiy5cS1owb4lrTGzaLXGHGyW4WLjDkaYWrFhkwgCnYdhPxBufiDfy0y4mBktklmhglilSkWmXNx77iG8bEnjY9kqCGrJCUkoCAjY+XmZebl4mPh4mGgZyPkIOQAheJsrAy+JnjQwoYIYIRDDDLncShzYCE2EN2DbM2bMXC1qzcsVrRoyZLcTdwxWsmWJywZtmrVi4wgCnIfhPxYefiwpjj1b9F5XjVjrGVsWamiVIyvkhgghfjdU+N0e6KyFLLTPeyc+DwN9MsV1mIwmOuokinAheRtuh1c8cMKGCGCEghCGGfYwocCITYQzatsjfMwcrWjnHiWtMTButcMMrRbjctnDjDhZNMTJuAKeSGE/GQZ+Mj3LhpXRm4GzhaIUjXPj33jOlrUwWwyxzuAhPxovfjRfxSzRpGdct8N4oZtGzNqyMGHLXg5+DPSheRtrDDqZ4ZYUKGBDBCihghgRw36tDDKITYRiaMcTjJjZLcWbG0WtGjBitw5crRa2cN2rZhlyYc2HKAKRwmD/jUY/jUj1vnRIIT8cd344wck40w30ofFVdgMDvcVgcBkICE2EMnLJi2bNmq1w3xYVrTDhxrXLNg0W4XGRk3atmuJs4bACnEehPx4ufjxbxVtlljnWc4UwYsmLRktKctMsM60hfjZO+Nj+pdTJHXLffh7cTbSWYDAYrDQYYllhePtfDBq544YUcEMCGCEQyx5XFwwQ4YhNhDBswxuWDZstxZGuZa0YM8q3DhZ4lrNg2c5G2TEyYNWgAqDASSF+QXr5Bj5cPNi4pKrMJgMVZNBDTLfh8Rg5ZkM0MUOAw81+QCF+M0L4zY7oMNZdRQlhvrvtrpiiwU+SxF1lEksuFlxM+JgheStzDBq5440aGCOCEQxQwCCGNPrZ4I8SCE2EOGbltlyuGS1tkyOFrTHicrcLNvhWs2jFy4a5nOJxjzACksKhPyHffkPnnHBgwZsG4CF+OKD44V5p5aMLXh8WIfG1lQesz2AwNAgITYQ0xOGjdmzcrWzFw2WtM2LMtw5mLBblwt3Lhy0cuGrbMAKbBeG8lBXkoLR0DLScNJwsfFw8ShJaOppKejpwIbxmteM6eElIqygqyMnoaQhICDj4uXh5+TpZUCF2EEDIxzyyxwwwo0cufvR4cAhNhGJhlzMnGHGtzY2uVa0x5sy3E5xN1rDCzctcThuwbYXIAqDAR+H8nznk+zjsTkMAgsUikik0skkYiEDhcfksrl8pjsVQGNRKQRSMIbxlEeMomqrpiqiJSBj5eZpamfp5mXg4GIjpCcloSUg0TFgheRNjHBr5ZUaFDBCQoYIIYYcDoUK4CE2EZczBnhYtmS1m2yZFrRi3YrXLnE3WsmONjjYYsOFzlcgCoYBIofwszeFoOFw+FRGKQyPR6YSSNQyBQ+NyGby+TzGHwuBRCIRyMS6ERaCQQCF+QV75BTcFNhIMFLFhbcDi68PbLDOgSzQ1VYCLFUVRQCE8PaaR6OWc5oxhERhOEYoTTr35xhmITYQxc422NziYLWmHCwWtG2LMtwtsOZa5YYczdvlc4mrFqAKrAE2hfhwm+HBWDCR3TwYHA4GumWSqiqSqaaOWGCeOuGeemmGOZhsJisNgLKp5cTgdLdfjaCG8gKXkAjgZBJQMBBwMPFx8rNz87U0czBw0hOTlhWVFJHRUQgY2HlZGRjYmHhyBgoGCg4mIoYchPKXgOLwPWaKMIwiRIwRpGBCMJoRBCcpwjOfgWsJ4yE2EMs2JvhZ42q1m4cOVrTE1ZLXOJnhWsGLlgxxOMrJgzYAClUOhPxDIfiGDx5r6IRljVlAhvH6p4+9YSOi5SJgYCflZmVmQIbK2A4FgGFhYWhrUDBzwCE2EMsWVu4bZW61w4aOFrRnibrcWLG2W4smVhmyM2TTMxzACnoghfiv8+K+3FSYaeSfC4PG4nA2wsBRhMZiMFgKpEtmHikghfkHo+Qc2aGyOJPXTbg8Hg8Th7bYoMFgMRjsZNiIYp5wheONTC1NcaGEIIYIUEIjht1JDIAhNhGRoyxZWrFktYucrFa0aZGS3CzYt1ubFhYuMrBo4aZHIAqEASOF+Mrr4zG6ZcBZiMNmsZjKqJ5cTg8DgaY4bqKJKIEd9Ec0AIX49fvj2HxlGKiqjrwNuDwdd8ss1V2IxGIxWCmgjtjx9OJvwYCF5G2scGvnjhIQQwQwQwQQwQwQwy6usxYhNhGFjhc5seVstzZmDda0ZNsy3DjYZVrNqwc5GLhzlbOMYApSDIT8cQ344jYZ8GuFsODJmIX5DqvkOTwEOCmiutpw+BCHwdPYHAJ/CYPSYDAIPBQhNhGbJiaOMbZktxMmrZa0yNGq1xlxY1rdljyYs2Vzkcs8IAp6H4X4+FPj4pwTDYfKYGO+u+ueBdgMNhsBZRVTNhUtQIX5CXvkJrqw+QpshojhXz224PA4G2CCbBYDLWXSSQiF4SwsLK4GeOMhhghghQRxRoZczi4I4MwAITYQ1ZYcrLG2xLWjZhmWtMLHEtw4szFawc5W7XE5xMHONkAKfx+G8he3kMpi4SDmpieoJ6ShIWLmaOlpZmVh4CQiKCWpIqWh4QCF+P1j4/LasBBZHLXfh78HLg6a7a44YroMNRkpMFFYheNNHDFqa5YYUMMEMMEKNBHChnzNccUIITYQ0Z5nOHI3cLWrnEzWtMjlgtcscWFawy5cOTM4Y4mWRmAKUQ2E/Iyh+Rj/PTXHTjnlwMiE/IP1+Qc+eZojghnx79aGxhQwcBVysHE3sXAwsaAhNhGJg0bN8rnEtbY2LVa0bsMq1yxaZFrXGwZsmzPJjZtmwAqPASSH8mX3kyRgEPSOHyuCyWHQ2ORSWSSURqKQaExWNyuQyGMwuFw6BSSERaWRQIbx+teP5mGh5KEqI7AUNTQkNGx8/U0cvNyszFw8LBQMVFSUdOQ0ZMQQhKcSMoWivjvWcYxiBOCMJxv4DlWWACE2ENG7LGyy4Wq1hic5FrTK3ZrcLTK4WuWbBi4cZG7DC4ZAClwQhvKE15Qm6CgjJxFRsjH0MjLghvH4V4/C4aWipqCioWDgJuLp0+CGyBYwcBfwcDBwcLH2sBCwUQAhNhDFjkyMczdstasmzFa0b4XK1yzatluJjjYtm7Zlmc4mQApTC4fynAeU8mHxGDQaISKRS6SAhvH9l4/iaaIkIaTiaWdnwIesRGAQGRzeWwOBwCOAITYRjytmmZg5xLcuRywWtGTXItxZnDJazxMMrRzla5MeFgAKxAE8hvKvJ5WB6SYpIeSi4WPlYuVh4KGhIKCQcJDwKGjI6OgISLj5WZk4+Bg5KamKKOioCPk5+jmZmHgoaenKSWmAhvHvB4915CIoE0iImNi5eXnZmhl6GVlUNJSUxSUFRJSUZERUDAxsXEx8TEwcBBREVDRUFBwMPD0cPQyc7GiE8JEeTpwxnNGEYwjCMYIyjKMowIwnCMIoRRgRgFefxYzh0CE2EOG7DGwzYca1yyzOFrRljarcLdg3Ws2LdhlxM8jNuyyACmARhvLf15cFZeAgY6SlqKUloaGmYunjQIbx62ePR2MnIOGhYWTmZmbi52FkYICGzRheDibmDg0Cg4XAqBQAITYRmauW+VqwYrWbfI5WtHLbKtc5MbVa5Y5mjnNmYNMjPKAKTwyG8toXltlkJyYoJqChI+NnwIT8fpX4/R8Ms6mmGekQh8GT2AqDD4nNSAx4ITYRjxNWeTJmxrW7LE5WtMjFktc5m+Va1atXGHM4ct2bBoAKTAuF+W+j5cAcNjqMNJgI4qSE/HrN+PW+3Dlk3ryih8KUWAqTI5agcCkQITYQ0y4mjXIwcrXGViwWtGTLMtctGzNbjaOXGZywbMmjTEAKYxOF+YTT5hc4bJMNJddVgLqrMBi4cXaAhvHtJ49ZYOMiZ6KiIWAjY+To4+ll5eHAhsdVMDAXsTAwcGQKFwHBkCAhNhGJo1aMHDhktw4WDNa0yMca3C4xY1rJqwYs2Tdu5Ys2wApXDobzB0eYRmUlKCSnIaCjJeNn5ECD/j/o/j/3vwY71DpOJoCHwJMYHAKDBYPA4bQYFBYFDCE2EZWuZu5ZZnK1llw41rTG0YrXOVm0W4cLFnjaNcjZuxcgClAMhvMIN5hB6SQmISEgI+Pk40CD/j3K/j3L68bvjjfCeQCHwJN4Cn8Hh8/QFEAhNhDBw0x5XLHGtxuMbNa0b5Gy1yyb5VrlpmauG+HI1YOWAAphEoX5mLvmYrkiwM2BlrhVYaHMSyVghvHqx49O5KagKREQ8fFz8HbydTM0IIbFU3BwVrFwcLAwMLBzdTAQKyAhNhGFqzcuMmRitbuMLla0xZGq3FkxsVuFu1zZsTFszYM24ApUDYfzKdeZSmURifQOEQOOwCRxOYiE/HpJ+PTnBppljXLbDigAhsjWaBuYuHh7OZQc6CE2EYc2TC2x5Ga3FiyYVrRxkxrXDVrjWsGjdq1ZssLBqxzACk8Lh/Mux5l945Po9MpJBIXC4uCF+P3b4/W8XjcLAggomIe9SsnsNpcBg8AgACE2EZHONpmxYcq3HjZOVrTHiZLXORrlW427Jlkx5HLfCwzACvMBUIbwlxeEuWCg4OQk4yFkYmFk4mTh49CwCIhoiKiIqMiIqIioaChIGGgYGGgIaGiIOAh4WJi4eHg4CAgIFDwkPHwUJAwyggoyUlI6UgMB5AiYOXCH8WKHix5QWBxCExqGQaIRSDQxBITAIXCYTA4OQGBQKAQRBkMhEOi0kjkWh0WgyDxGJwODxOEweJwuNxGIxGHweHxKBwGBQOGwiJw2DwGCwiCYYwLBURCE5nCOPHLWF4ITEYTnKIEJwIRIThElNKKCcITlFGARhCJAeHYIzCE2ENHDTC4YY8i3LlyM1rRkwbrXLjC0Wsm+PG1cYmDLG4bA"/>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CP3_INK_TAG" val="base64:AJYPHAOAgAQdBN4EzgEBEPyPCPyvzs9EiVMrrSpq29oDCkgQRP//A0UoRigFAzgLZBkgMgkAgIADAXvCHkUzCQCAoAIB4cMeRTgIAP4DAAAAAAAR5ezAPwpRDYT8ADn4AKcMda94TlbMhfg+S+D32bHUYiyiieXB3obOGI4GPqYeHhb+JgIOjCE2EOMTDHlcYma1yxYOVrRtiYLXLdq4W4XGXG2xtcbVxlYACl8RhPpwPptceDfTHaFMGDhUxUwAhvCvZ4WA5SKlqKQloqBgZOLmZWjkQIbJFzAwFjGwsDBwsDE3sHAQM6AhNhGLGxzNceHCtysGDBa0cNsq3E1yuVuRg3ZMMOXFlyY2QAprGoX2SHsv45bJsJgsNZRBDXXhcHfejwUWEwGCg/4X6P4X3eU9sxnPO+ObtK43jdOAhs8YngIO/hYODgSBgIGAQKDg4W5h4BOgITYQ5ZMm2XI5YrceXK2WtMLRgtcNMbVa0ZuWLFi3x4mTHIAKdyOE+84+83z6eDLXmju0cLZmoYcuXOx0YpWtHFhlcIT8L5H4X2Z4J8BsYKzvly463U2MWy1FZ7a8XHpygITxZw5OHtwznGcYwiCMIwjCM518B1hHgiE2ENGLVzjaYmK1q0b5lrRwywrXLHNhWtcjFgyb4m7Fu0YgCn0ihfgCE+AHmuqDBVTIp8DThcDgbb45ZJrsNgMdgrKk06WF+FRL4U8cNhFkdNdeBwNeDllgmmwFV00kss99OHrwuFwIheZOFYpdbLDHDCRoYEREgQo46dfKhyIhNhDLLjzOWzVwtatnLda0bt2q3DjZs1rBy4ZOGeNiyyZMoAraAUeE/A3x+BufBHJHFKlcOfXfPOcaYsmSmqMMNs843xS2Y8V46c+vPhnaGrNszZIVjlvnvjivDDTDSUNAhvC4d4XAZJEQcFGxcbHxcvDxpBRkdJSkRNQMVDwkHAwULJQMZExEPARMXGyMbIzc7L0cfHwEVMUFFXUlJGRkAh5NSx87JzKF5m4Tgj2M6VDDBDDAhgjRw04/ExZDEVTVZLDQZHDzwxwoYYIJYYUKCCKCJBDClhhlwOhQxCE2EOcObMxzZWC3Mwx5lrRo1YLcTjJlWsGrHK3zMsbTG4yACoYBJIT8GkX4NHVcU4RrjvhrSmDNqzYitcOXLhnhz0z0hkCG8L3HhdhhoWEg4WJkY2VlZ2boZudjYWMkJakpKqUloaIhImBkYmVkQIXl7hGJsZ5UKFFHCQxQQyIIIUMss+vhglwIITYQwxYsTbM3cLWDVlkWtHObCtcM3LNbhyZsrNyxZOWLhoAKbh2E/B4R+DuGd447VnG98eW8YwwYtWbJonSM8YCE/C15+FrVjhlrhrFgpqxaMmKkK3y1z49M8oCF5A2MEOZw88McIQEAhnn1c8kOJCE2EN2WFnlasGK1ywa4lrTLhzLcOZs3WtsbBjicscOVzjaACmkchPwg4fhBlqrTGnVKWLFitZGuFwdmGmKE/C01+Fn+GDDkyseO+nLpz45wlizaOM3RsIXizOwxZPDzxxwoYSEEOF0sKHBgITYQ3bt8rdm2ZrWebC1WtMTBytctWuNbhxOMzVjhY5mzfMAKTAuE/CxV+FlHJTRKmiMrgIT8LHH4V/5QjDLly6dIh8KUOApjG6PB0FjoITYQ3xZGrZjlZrWTXJmWtG2FktwsWbha2cY8rBvhxZHONkAKjgEvg/4YBP4X+d89c+VqXy1yxwqZ3z67u2HhVqcZvjxymuPgYxCE/Cxl+FgPJhlXDhw63HveS2TJk0WlGN8OVwZxhLBmxaMVoQ03059IheWOB44tfLKjhgIUMUcUKCGCEhEMEMSGAhl2sMEeTCE2ENXLfM5bYsy1w1c5lrRo0ZLXOXGzW4WePI5YYW+ZnjxgCo0BMIP+G1j+G2nV9r1vtcYjlM2zvfFNXGFdNYwvPHjnNT42elUAhPwtRfhZ3Y2Nrtrx1wwngwZM2LJRGt562W9UKUxZMFLRqz101IXnTiOCHZyxwwxwQkEMUEAI4IYYI4oSAijghhr2MKHNgCE2EMmrfDlbNmK1zlw4VrRrmYLXDRyzW42uFrkcZnLdw3agCkcJhPw+efh9JnhhbNLQg/4Ycv4YY186vwSHx5a4BCcDw2AwWWghNhDNg3wtWmZotYZcLVa0ZN8y1y2Z4lrfKzy4mTDDmbt2wAqsApgBhPm0vm08UmDHk24NuLDinmngQhEtixbs2TNkhaKlhl05dvDz57xrRKsZ3x2yxjCEIyjCsaVlCSUZzjVGEIUgVrpx69enDlw5a3jnnWNtGjdxOBu1cBa+LGM+bXqy0Vxzx4ccoYs2TVkwVjrAhPw0ufhpd0Z50rmjubK5q0wzvOs0azjfDXDW8YklLRpRIhOcCMIwppllvjw475b3VhWNMFrZrYsWSkJQnGE05QhSUoUQgpCVEITnWtamfNlyDDgwYdkMWjNs2cLJglOd57b4d/h0g/Ua5zK0zm5tKQmJEomJgEwJgi4AJhNSiYmJIkiSLqQBEzAmIki6kAAmEwmrghEr5/Bc3mwhNhGVhmZMmTjGtaNmTRa0ZYXC3C4ZNluLM3aNWOVzixMmoA=="/>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CP3_INK_TAG" val="base64:AMsdHAOAgAQdBOQGjAMBEPyPCPyvzs9EiVMrrSpq29oDCkgQRP//A0UoRigFAzgLZBkgMgkAgIADAXvCHkUzCQCAoAIB4cMeRTgIAP4DAAAAAAAR5ezAPx4HG4KBKAABKAp8LoL+WpP5al7GZ3x1zpYwiVSmbKm888ZQhPvHPvM61lOkcE93F4mvVjxNVM2TNixSlG9Z3w3w3y1169c8s6xAg3jcYxUYheZzOZmZiU1JMJiUxc59HyYuPGAhNhDDEyYYcjbMtwt3LBa0ZOMK1zkzY1uVywZs2eZxkwuGIAp3KoT8DaH4G18MdG/dnzAjDBGy0cEEoxqrGMc+bTAy5IT7aL7bFh3bdmPEDNn3XhKSCcYKyqrDHg35M+bPmIP2uV545u8s2ShMSLRKYmWc+T56ceMAITYRlbN3LlnmzLXLlvhWtG7fGtxMm+Za1cMsWVu2csMeVkAKaR+D/ghC/ghDN55bxMVVouEsTrj4XGVghPuYPuYTnZd0tWJLBeVY461y4cuPLe6KgITxFvlry3x1jWEYowIzhOc8e/ehLtAhNhDFtjZtmrRutb4WWZa0yNGC1xkZtVuFpjy5cTZxmy4sgApiGoP+CEb+CEcM3HOd3M4rXhca5LSAhfgMw+AzEMRTgIMFJEgrtpx9mTgngpiAhPAErT4eOt4pokYxjh5e2KHKITYQzauGuNlkYrWrbFhWtGzdutcOGmNbkZMWjPJlyt3GRqAKXReD/gby/gbvmXG8Z1OqqIb1zuiE/AVB+ArOGZstspkpGF61vjrfHjCF4cysLJ3xywwwkKGOPYxQw4MhNhGNpjy5cTLItaNG+Ja0y5cS3CwZt1rTJhxuGOLM0cOMwAplHoT8CHX4EVb1hh1M1rT2aYzrFHEaqpxrEIP+CW7+CWOoxdWzfHxMqurnqeLSjoCE8RbaV28ms0YwihEQijHL3YkQITYRlx5GGHCxyLcrhk4WtHGbGtxNsOFa2btsrNu0wtnLPKAKfCmE/Akt+BKuUcts8McL2hgxZMGqlEpxw1jWDBghJjlwcWsAg/4JRv4JN7PAnWKmczxvw+XOEYrGIlmd5zHPk5rAhPI3bnTu3nGaJGMIhAjBGESMa8fnyrKgITYRhc5WmZg0YrWzbLjWtGTVstws27Na0zOcTLC1yuWTXMAKbx+E/Atp+BbW9dNNMqylgyZMWSkoTnhvOc6VzRsAhPwTUfgmp0SvqngnCN7682eKErSpCmNphpmAhPH3Rrfh5a1qRIoRRgRrj8ByTyghNhDDE2ctWLjGtwuMORa0c5MS3Dka41rRtkYsMbBk2xZm4ApSD4P+BnD+Bm/eM6i6vW+EcIT8Efn4I3Z5oYqRldjw78KGzximBYDg4GFg425QKRAhNhDXEzbs8jdgty4cjJa0xuWi3CzwsFrdvixZMrHLhaNsQApqHYT8DvX4HkZ4L6sGa1sCdcOPbn13jOlOBopmxIP+CWz+CUGuXHW88c8+bd2us01vhXh8pIXk7fwwaeuGOGFCQwghhp1cCG0hNhGJy4YNWjVktxZW+Fa0y5sK1xiYOFrJy1yNGzhw0at2wArSAWCE/AO1+Adu8s18EZQjGc4zGqOC1MUsFMFMUrSjPDjx58eOc0Jozw1nOMJSpK6+OuGtZJUnXPn4e3XhyyxYuFmzWtglojkyYoP+CTL+CTPwu3kcPG5YrPXfi9/B6+G3u5qo1SlrmS4mMrMxK83x3nMqVrEYRisRwrhwrFYu97m4RPC45oTyt4Ng7uGcYxREIgAhEhFCMIwiQjCKEQCMowjARAjBGEUIwRIzv4FhGOkhNhGPK1w48WTItzMG2Va0xuMq3C1yuFrRmyZMsLly2a42IAqAASmE/AiR+BFmTHu4+itpwjEnCWKWDFgwUtKFYxvWd4YaXoCD/ghG/ghFRusTtuc768d55zLHDHLhy12rhiMc67zz2ITwUlHflxznNOEycpynCEZThGESMY5fAcE8YCE2EMGeNnhb4cy1jhaOVrTNjcrXLXK5W4srhwyxtsjdrkwgCq8BTIP+BjT+BjWY8V03piqYRVYrGsaikJm4uZmd7veeMzlm883G6rGOXS67cc1fXp16M4CD/gzS/gzjrliumOVamJi6uJmbzmbKxjhw1hia3JOMxOZ3nM8bu5vny59s8fC8Pt35c3egg/jLyU+j4O5zWYmLRMTF1dXUomJhMTEomExMTFwCYTKUi/Z8M9EhNhGNtmZN2WJwtYuczZa0cYma1w4yN1rVkybsMbDG2xtGAArrAV6E/Fnd+LO9nzcPNhyZcGGGOOFKWTZDhYtEKTw48eW99cJ1nCc1IYMGDVgpYw4cuHTWtZzpGjBDFg0YsmSEMOPXr4enLJixcDFihACF+BST4FJUENkEeAYJgI6I56a8Dha8Xg8XXSomuwWKxUmEuqogQy002214nA2zwwRXYDFSYiiiiKKOOmm2+vP4HBxy0WYbIZLIWWRI8PLhb7Zwg69xfNXeZmbZrMTC6zUxdQIkklEhMJgiYTExMSiUSmJiUTUlZcfg+WfRITYRjZuMrZi4crcrXJmWtGrVktxM8jhbkZN82Ri4zYWTliAK7QLMAYT8Kgn4VF8sIVxT4GvjY+ZlxVoswZsltEsUKTRpK0oyonWuGN7xunOeG+GMZ0hKkYY8OPDXDOUsFMEITnXDWJKEEa3vjneE5GC8Z3jWC1smTNixQwQQjCMZ1jjw47xvbPmMGHRpyZaVEklk5TXldwcGGGOGOBGClMFsmbNgpSccuPPfLLHkpbBQg/4X6P4X9Tpvt1qE8cU1VVa7vNwKlNrmEUxMCYQiU3NzmCkmb53znnedzvO87uLvGIwiaidRjHDhqq1as4mFRSLRMVUYxw69N6OfLv28PwvJ8jyemYtmUsMR2PIx4FcmLZznjPffXr4PXvvjyx07eB4HZU8d94L4vwF8cyWXvfO27NlmxLKFiywWUAlEosCxNhKIWLO87zYubmyd5sssC5S5uVYFgUbaVJIiBEiLLVWWWbl7mrLJZvfn/A9PwEAhNhGZtjcs2zHItb48zNa0YOGa3CwyYluNg2YZHDjC5aZswAqJATOE/FmB+LNdGPA37mPEMlLWlSNa5dLHGclE5zvWqVsWLJDRGE7gg/4E8P4E98JjW3buN5naaxXSfOvERNpytneec3iemOnbQITwtrlHl3nMjCMUUUYRhGAIynCMIwjCJOPX3wnDYCE2EMWThvmYuXK1tiYtFrRu4ZLcOZu1WsG7FxlwssTbM3bACmQUhPxv3fjfZhv1cGV0YwSnmYsGQIX4JbvgmNusiwWIuwF0kMc+JpxeFxODhs4YlgIurhYODgYOAg4GFh72DgIOhCE2EOWrhs4xNnC3C5ZYVrTIwZLXLXC5WucTHI3xs8TfE3YgCnkghPx1Qfjq/xq2hkwZMlsGKEY3x59OnLjnOltGLVjAhPwS/fgldtmtolCN758+vTrz4Y1lbFmyUxKzw3CGztiUwDCwMHAwEHAQIQKBgIGAQMDD36BUoCE2EY3LBjicZGy1gyzZVrTNjZrcWJu3W4mOHI2YMmeFm5ygCmsdhfjN8+M5dMwFmEqw1mKwFk0U9OBw+FyOBw988McQg/4JOv4JPzPBFszxmbmork5X0uJkhPGnJnDl561TIxIoxjOfR3wjLgAhNhDRzlcMXDHCtctG7la0YMsi3C4cOFrlq3YY8LLCwx4m4AqPAT+D/jPA/jPTvGs+BYKqqxSN3d7HPkA5V04dOHKquc5nMzPGPDvw+XOD/gle/glXuq58uYPHq73OaVHCtcnHgDlzLZuLmpamKnF9O+HHgIP0PEqvF6zK5ubmZJiUSAARMSiYuriYtN+f6+M1oCE2EZHLVizyt8q1rkb4lrTDjaLcTLE2Wt2uZnkYNGOFi0ygCl0Thfjfk+N+U0E9UUU8NctEdUE0AIT8DdX4G6zdHRa0oRxw4OPPhxiGzVh2AgbuFg0Gg4GFrZtAwEYAITYRmYNG7fNkxrWOXKwWtMbVstcs2eRa0Yt3DFphxMMzZwAKgAEqg/44VP44VYmYjF8JTG7uu+owLvXi4xjVYqPD6d+NgIT8EdH4JBYQnwsvClglaMK3ntttw55xhTFwJ8KWCK+FpjjjUITvZINuHHes5ooowijBGEYBCKM8PgWKPDAhNhDRqxxM8eZmtbM8mNa0asmi1y4ZN1uNm1zNGuVi3wscoAqUATOD/jWI/jWJGI3zVdMRi0ZhnhGIxd748VxjVcoqbnnFgIbwITeBDmAjkfORtVAzEZFREAh5OPk5GXVcXKzcbFw0JJS0tSTE5ESUJDIWAjUnAyMLFoTJ1lNtcMcc5zJynCMIk5TlGEZQEIkUVYYfApPaITYQ2xOG2VzmyLW2Fk2WtG2HGtcYWGFa3xsczhoyas2DRuAKZRiF+Onr46mSiXEX45dVgqqoo47Y8bg78eCD/gd2/gd9mMc+W65xu7mJ5b8JwnkAhchjEmHjtphjhjhhI469HGjwYCE2EY2ubGxc42a1llZslrTJjZLXORq5W48OJk2ZsmWHNjZACoUBLoT8dVH46qaVzZ8mXHjnlmpTJoyaMUIRvjvnpUzTx6tbXHPaNM0gg/4GWP4GWevTepjU9r4Iu7u7uCpz4HgkXG9OPK44899Qg/Q8aq8XrN3mZuZmJRMxExMXVym5kR7u4iwhNhDdxixY2bfKtyN8Tha0xMGi1w0c5FuTKyyNm7nNjws3IAp4G4bwV4eCxNDw8rBTsXOxsbDwUNITU1NT0pMIOJh40IfwA7eAEuSSifSqlTKcSKHQOJyWZz+f0Ol0uuzetzumy+SghOtwJT4Oe+Gd4TEE5zx6eSnTmCE2EZWbdsxw4nC1wyyYVrRm0arcLljiW4c2XExZsWeRgxygCnochvAU94CxYRFQclBS01TT1RRSkxCQMfLy83MyM3JyMWCH8BhXgPxm0onEYkEMmEqmU4mk0lkcgkViMbjsfksfjsjk8vCE8ddNj075zmmjKIQjXs7YzaAhNhDZs4zM8WXCtwt8rZa0bYcK1y0YtFrlu3cNGLnK1a5MQA=="/>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CP3_INK_TAG" val="base64:APIHHAOAgAQdBIwG4AQBEPyPCPyvzs9EiVMrrSpq29oDCkgQRP//A0UoRigFAzgLZBkgMgkAgIADAXvCHkUzCQCAoAIB4cMeRTgIAP4DAAAAAAAR5ezAPx4GA4L8VfikCvsBcYX4IaPgh1iinqIpKZJ4IyKSaKSKOOOWWMwE1lllF0l1V111l1kkkcMc899uFw+LxOJw+JnwccMU0VEUUEE6OGOFDBDDDLPTbg8Lh8Tg8Pg654IKMFiMRjsRmMZjsVjgg/4q0P4q78cL8A7dq8zHThURfHrd7znd769c+DndsYxwxirTG4tQUuGPFxe88d9+O8zMVrhHKOVctcOGsapUxa5mbm2elnCD6e1Phxmc3Mzc2kmExMEiJCJiUTCYSiSJIkRdTCYmJEwTCYTBMJiRExmfB+A5uPSAITYQ1Z48uJziYLXDfC4WtGmLItxYsOZazYtXGXNlyNMrBwAKxgKsAYT8Rwn4jm8U45teyNJ4sMsaaMpYMWCWKUsEsFsmjNmpmlCEZp1vXHr069OXLUpS1ozvjw68GHLKlIUgje941ihS1qII3jecIwjTBjxYcFUYrqxvlx58+vXrx5b1SpaWaGamK2DJgyYsVsFMmehElCFoRKVpGViD/i2c/i2nxWca139br4m/CmpnO7453m83c3KyJkhSaxUVjVYxFRluOd5y58vJxeZzmc3EiIqUJiaisYjGI5eD4Hg+B4epEXRERiahVxE4zRmszeYurxFcI1Gq4a4dMeFrpHgd+vk+T6qD8jwJ43vE1N5Xc2TExKJATCLgACauCYJgAi6upCJiYmJi6kiSJiSJARdXUkSiQi6kiUXUxdXEXVwTATN+P78Zr1AhNhGZriasmjPMtzOWrVa0YN3K3E1cuVuZtjaOWLlu2ZsXAArLArkBg/3wX75utb8LwfAKhNzmMtI1FZnc5KaYuLtaamkRKctpxNRqKiSUphEu3dw3E1CqYRiHSumsY0vO5mYjGsTw3d8d8d3xjcs5njnd7i5jM5naSoxF24pzhWqxqpVNZ1FVoIT8D2n4H37Yq8LXqbp6MWrJiyYKWijEjWuHLjx574ZwhilgpSEK1jesVKYLUQvXDpvec5QpKEZzrpyZV7NSkE5YYowoknO+G9aoUtilkhROd74b4ZzrGdaq3njhhwzrhxssYqEYTrlwwwYsmzVwNGBCN74ZslMWbVg0QjfOg/ijy976545reN1MTdWmrRcCamExKJAJgE1KJIuIlNXUiJAmrqZgCaSEXAmExMTCJhKEgJq4ESmriUBNSImLiLrNXW+fwPKQITYQ2xNGbBhjxLWuXM1WtMjXGtwtcuJbjYOHLNsyYYc2NkA="/>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CP3_INK_TAG" val="base64:AM9gHAOAgAQdBLwKogYBEPyPCPyvzs9EiVMrrSpq29oDCkgQRP//A0UoRigFAzgLZBkgMgkAgIADAXvCHkUzCQCAoAIB4cMeRTgIAP4DAAAAAAAR5ezAPx4Ub4KAJQZoAAAc6AAAAAAAGaAAAAAKbiGD/XYfrtd4xx6ceGYctxUUlMWnfLnjm2CE+dq+d/rhwac1cTY2WxUpSMZzwzvXXo06YriE8TcmWXgozinGcYwnCKMIxTrn7cZTziE2EMcrnMwcOGS1plxZFrRtkwrcLDDjW48LlyyassrZgyYgCnQmg/11X67PUxpwvBCIE7ve98cs1NanxM8OAIT6BL5//XwODyMdIRjPDhx4cNbyQwWxUpKBNhlnlECF5E3MDSzyxwoYI0EIAghghQRy7OWCXLghNhGHI0wuMuRmtx4szRa0b42S3Fkxt1uFnkaMczFhlbZGoApiFoT8Ca34Ex45abZZZ45zjKWaGi2CgIXy7nl9cRDop8FJYgljlwMeLltw9MaF5A2qvL0xwwo0MMc+FzcEMGAAITYQ5xM2rZrjcLcLdm4WtHLLItcMWbRblaYseHC1aZszJmAKhwExg/4DXv4DYZbrKlVHjY1jEXed8fD1vwYm5mLQqMOnftrfKYT5/L5+NinohCLHh2w23nCUoZKUrky4MM7wnGRJCbBt2bdm3ACE8qeBzt5ZznCMZRBCKCMEYEYRRhOCKNe/hT2gITYQyYMG+LI2YrczlzmWtGbHEtc5GmFa3xuczVyzbNWrJwAKdSeD/QMfoDZvp37WmbZvjNojhw1qsMJiOU+BfKyE+Tq+UDxTth0M0sihhjpz59unPhizW2Zs2ZozsMbghPJXZnTk8Os5zRRQiQiBEjOvX3wjDQAhNhDjDhbsMLNwtYuGrZa0yZGy3EycY1rZm4cOXOPMza4W4AqRATSE+xW+xftlyZcmGUZoQjgYsVpWhCdcuXHlz4cM4YMWTZszZsUqLtKOQIT4kD4lHNnzTloToRnlQ0xTpLJi1YraJUjG98OHDjrPCnCOTOx4QIXkzexwamWWNDDAIYIQCAQCGCFChihIZdvHDHnwITYRhyZc2Nw5yrcuJxiWtMTTCtxOMWZa4cZG7lmxyuWTjGAKdyWD/gdU/gdNxz7eCxm03w8PliOEVWEkYVw58ueLhPkVvkb8k80W6aEa5Za8+fThvHFTJq0ZsGCeLDHHPCCF4818EWltlhjQwwQgAghhRx062GCOECE2EZcWJljZNWq1xjyt1rTE4crXOXJiWuGLRxmauGDnCzZgCpYBNYX4Kdvgp3YHAYHAK6jAVTSTQQy4HA34GW2KSbBYi7ASQR34XF4fBzwqqsJgo8BgZJSD/DLfhl3ftx4OPA3ywxGGKxMRlu82moxrDErzxzHg+B4PbuCE6WyWuNb4bzjOcIxQAIwihGMokBCMJxnfwbOFaiE2EOWmFvjYuWi1s0bYlrRjhxrXGFwyW4cbJvhzMG7Vg2agCq8BPYfktOR3g8HQ+DxWGxuJxmIw+BQCFRCNSSWSCPRKKQaDQmKxeQyGWx2Sx2HwGHQyUSqbTCRRKDQKMymWzOSyWKwWCRqQR6UAgv404/jUfueN8YzxZZ1ttiIljLkVOt8zVenjMzjb8PnohPB2e2XHXDGcZzIxgThMnCMowKQIRJpzQihGFIIz8EzjPqghNhDZqwbZWWLEtYs27Va0ZsGq3C5at1rJvkZMG7nM3Z5nIAqFASWF+BXj4FgYop8BXVPJXBHLHGgmwGGw2Ew1EUdOFwuNxa2xCIX4KGvgoznitxEWKwmKwmCqihlweDweJw+DrphhikqqmhurjYuE8BYpODlw1rOMYwmRlOERCcIxjj8C1lXaITYQwZ5GuXCzYrczdhiWtHGVitc5m2FbiatmLhmxZs2zXIAKnAE0g/4K3v4K3+OuvLOJ4YxjlrDE1xcbTdxWKRVZnnfXrx4zvg4dN9CF+Ce74J78VNFjpLooYbcDg8Lh8ThcLXBNJgsJjMJgooo5a778Dbfbg5Z5I7JshNhpsBUAhPKHgGMu3hvGM0URGEYRlGEIwjCMIhFFFNfL2yOMITYQyxYsjPNmcrWjVg5WtGjVgtw5WbJaxzNsWTG1bsGTjMAKdyOD/hWC/hV1xy68uc897mY6T01w4KuZmM64+BughPwUyfgpVYr5K0gjHDhx9HLnx4400Ytma2LFPFWFwITzt4njj59bzjGJERhGEYRQjGuXvzhHSCE2ENnORy4Y5sS1hka5FrRllyLcLPHiWssbdhhzNHGFkzbgCmwYhfhmG+GX/B1w4OiCizBYLAXWTSrY8DHhQIT8Dy34HpeBg4EsUKXw4duHPfDG9L2mhswYNg4C3i4ODgYEgYCDQcDG3MHAQMqAITYRmZNWTbG5yLcrZy3WtGbhmtwt8Lhbmb48TTE2aOWLTKAKVQ6E/Dht+HFGtcmmVpQhaOiH8DY3gariEQi0bkdygsIjMZjcOIfHFngUDnccmZOYvA1vITYQ1aYm+PC1xrWWVo3WtGbXGtxOW7Na5bZmTJg5c5mzRkAKTguE/Dvt+He+Gm/Bx4ceWYCE/Bc1+C4nJTdm1YLRgIfHlrgUJmcTpsDgqcghNhDJyxcOMbLGtZsHDNa0wsmK1zibNFuXI4zYcjJqxaZW4ArWAo8Bhfjrc+OtuHFXzTwVoaIKJJoIZZZ56YYyCCCGGeeeWCmaKiSyaCRFEikmowFVmEwWGwmGwmAwVUkEtuBvxeLxuLxeFwOBpnnnltrpnljhikqwE10lUcFNNs8MMEU0yKme223B34HC34XE4HC4WeCSzDYrKZbHY7HYKy6F8el4+O7AQ5KbDTYSzDUYrAYjDY7CYbEYLAXUSSRRFMtNNeHtxODwuJyONxeRw+LweHwNttNddMccMsCiSSSaaYTy1114HC4PD4PI4XF4PA4PA334G++mmmJRVVZddhMBZgsFgsBgsJgsJdgrLJpKKJoroppkU6dfVahig/kD2Y8P1VrlIExMJiYmJmLiZVIq4lExMAiYkEXV1IAi4QEXVpRMJiYuIupgJqSLqUSRcJm/H9+U+MAhNhGVnhysWGJytyNsLJa0ZsGi1y5Y41uHM5x5m2JpjYssIApsHIbxmfeM3OBhIOMgIqWUVFQTU5HQUHGzsvRytTFkeIP8ad+NN3W+V4t04za7mJOGddenioXjTTyy6GOGNChEMEKGOGnWxSySACE2EOMrFozbMWi1y1x5lrRvmcLcWbEyW5cjPE5yY2+ZzjcACoQBMIP+OJL+OJM8Lx+V6VbN3uc3lcTiNcNaxNT36d52TFa8HwCE+HG+HVyNzNChWuOM6wThOdcOHTO6tsWDdLlMEoM88um1wITyd4DjPs1rFFFGEROEYTEIwhBKATV092aOYCE2EZczNu0assi1w1zZFrTHlaLXDVzmWuMTDKwYt8eFw1bgCoUBKYP+Lfb+LhONOm+WcDDGI1UpuqmKVnO8+G8PPeSG5SDk6YCCkYiLh4+RT8bKy83LysNCRkhMUVNRT0tGSEFBQcbF0MLLxsnCgITxNtObnrGMYxjGKMIwgggiIzTnr68J00AhNhGNy5xM3LfEtcNmWVa0Yt2C1zlaMVuNqxbZW7LEzY4m4ApKC4T8W1X4todHApkyVnhwgIL+EDv4QdO5nTSHwRPYHAqHB6KgsBgAITYRkxMGjbLlyrWOVrkWtGzBqtxZWTlawZMWmHEwysHOLGAKXxOH8dtnjtdgEgjE6mVIn06j0MicnmNHotTnoIT6Or6NvPLfbPCspWpCkE4gheKNrCtrljlhhljt0qGC4CE2EY8WFo4bNcS1s2YMVrTHjarcLjC2W5mmNi2zNsuTM2YgCmEVh/HtJ4994pDI9AJFEpRKJtMplJopBojF5PM5yIP9gl+vh8Pjfdz3xXE1w1EShrqEK1BwMDAwKDQcPfoNCCE2EY8eTC4Yuci1nlw5FrRk5zLcLlwxWt2mFgxbY2rZoxcgCmMUh/Hid48kZdNJtSJ9NpNGoNDYrK5LN5bK5XIQhPwBUfgBx17898d8ZCFMSGCGIIbFVLArWHQMDAkDAydWgYCYITYRlZOcLhqxcrWzNgxWtMeHEtcNcbBaxZN2LVk3xNGWLGAKYxOH8eqXj2xlk2oFIpVEnEgiELjcvoNDos7mYIT8B6X4DieLv1666Y1pDBkQpKyGxlXwMDdkBAwUDAwMXdwEGhghNhDLG3Y5WjJgtaZs2Ja0aZGa3EzcMFrLG2b42jBrkyYsYApiEYfx9UePvGVTSbUCcUKcR6GRGOy2d0mlgIX4HVPgcLx+JydeFprhoYDATWQAhsfWMHAXMPBwMLBwtDMwaAqgITYRlxsmWTFhZrcbjCyWtMrdwtc5GuFa1buWzNzmwscLDMAKVg6H8ekHj1Tmk4mlMnU+l0Qg0VlM5IbwUeeCfubo5+TmY9ExEVESQIbIFuXcLBwcTVyZIiE2EYsWZm4ZsmS3Myb5lrRqyZrXDdg4W5mTFzjYMW+Fo3bACmERh/H7d4//YxHJdKqVQKVQp5KoNB4/LZ2AhvBbR4LCY+NkaGVoZOJiYWAhoyOkgIbE0+VcbBwEKhYfAaBQICE2EYWLBthzOWi3E2w5VrRtkZrXGVy0W5GDRtictMzLHmZACmoZh/HoN49H4JEIPKolLpZMp1NJJEIPF5fLaDQ5bN43HYmAg/4QuP4QsY49dda3UVSpbnuymYXiDLww5emeVGQiOOGvSwRxUCE2EYWzljkw4WS1phctVrRm3YrcTBkwW5smZyxy422RnhYACl4QhvINZ5BoYulj5mHlYBETkdNUVECG8GV3gzJmIieiJqIikTFysvQzoIbEU3AQNTEwsHBwcbdwMBCxoCE2EN8bHMyZ42S1y5bY1rTI1ZLcWVs5WscrNljYuGTRo3zAClMNhvIY95DT5uXkYSGkJqUnJiYAhfgyC+DFOipQnhwtuHw4h8QVNAZ7CYLB53A4CjYhNhGFs2asWrFitxOWGRa0aZGC1zlwt1rls5ZNcjVw1yMsoApfEIfyIzeRCeOyeWxGOxGEwKIQyPRyOTqG8GEXgwrjp6CloSKhoOEjZGbo48CGydgODha2Hg4OBhYu5QKHITYRjbZcTRkwyLWGJtiWtMjVmtw5sOZa2ZM82RtmaNW+bMAKWg6H8jvnkdhnMrkcVg8CgUiikekUiIX4LcPgtdwVmCgsmpYPA4nFgIbDkjAwMnTwsPG2cLAQMKAhNhGFw0bsGTJsty5m+Za0ZZHK1ywaYVrVvhZtmOZvlcNMwApUDYfyREeSLWZxWOwGAQyNSiWSqVCF+C6b4LZ6rIaIb2LweJw4hswYVR9TExMnZoOAgCE2EN2eLExYOWa1nmcOVrTE5crXLdi1WtnLVvjws8WbGzaAClEMhvJNB5J4aGTQMhSS1BQSgIX4MnvgxhsimglYWvD4cIfDVJgsAocFhc/gaBw0ITYQwbYsbZnmxLWLDIwWtMzRutws2TRa3ytWGPG0aNXDVsAKVQ2G8jf3kbBloyOi4CLmZGZl5MCE/BZx+Cx3Ni0UtK+Hbl1ghseWsDE08TEwt3AwcBCgITYQ5ZY22TK3YrW7Zo2WtMeFktxMmzdblYYWrLGwzMWDVyAKWg+H8h8HkQZmkomUejkMgcHkMflsrk6F+C5b4LhaqsBRVBLRg7cHgbSGyNewK9g4GBi5mhQcBNAhNhDjI4y4nGRstbuWuNa0yt2K3EzxYVuZkxYOXLBzixN2gApZDofyCjeQWedTKZRiKQWGxeXy2byshPwY0fgxj0Yt1MUo2y68OcCGylguAkaeDg4WHq5WBgaEITYQ1w4seRwzYrWuJgzWtHGPKtxNcrda2Z4WbHHkwuW2JgAKVw6G8fv3j+nppiuipKOQ0vJ0s+CG8GEXgwxmJagjpKIhYONj5uTAhsqYHQFzGwcPE3sCg4UhNhGRrmY42mZktYOWDFa0w4nC3DibYVrZsxaM2WPIyzZHIApUDYfx7gePgWMSqUS6PRyDQuJx2OiE/BrF+DWPJojuYJVw1yiGxlSoChn4eLwDCwMDIiE2EOWebJjyOG63NjyOVrTDlcrXLlpmWsHGVticOM2Rm3agCrMBRYT8RdH4i70r4M+THa9JxIwyV1ZMWC2KMK1w48OnXlw40JZtHCzbMGSF8PB08Pg69tVMmjVk0ZMELIT8ETn4IvYYnEnujghCc54bzw8O+O81MWTZkxZpYJQThPHPDdWMKQwYqYFI1njx59O+96zgg/gTpEebne7zMylMCYkCYIlExNXExJMARMXN+H8A3E+GITYQ5ZuMThziZLcmXC2WtGzJitxMGjVa2YYmGVhiaMsjbGAKqwFChPxObfidHta+jLiyyxqlGRglgjaEIWjG7Phx6cuOdaSxYtmjRitaE64b1nhlXFfIsIT8EB34H+UMeLLow4EpmO9+HXLOMJZNHA4GbJmpSC861w6c+3PtjeVMmrRmpgjGeeu3Ltw4wITwllppw3nhqnGKMEQAhFCIjKZCIEIoIwjFO/dzwj4DITYQ4ysGubJlyrcjluzWtMLFytwt2jJa3wsMLZjkzMMjnKAKZBOF+K974r/8PgZ5brMRiMhiMJYU0yiG8D8ngfboIyghpiIhIePkZePo5Wdk40CGx1UwcFN0sHBwEKg4WJv4FB0YITYQ0a5nDhvhYrcWRk4WtGrRqtw5MmFa0YOMjFkxys27dwAKfyWD/i1M/i1Nxnpz4TW5vOPF5a1w4a1qN543z58pnE8IhPwUDfgn1yQ0TwRjhrhx58ufPnveMMFsmTBgtLNbDSsqgIXmDhGKnRyxyo0MCGBDDBDBCIII4Zb9LGYUITYQzZNXOZziZLcTXNlWtHDRgtct2WRa5zN2OJk0xMseFsAKuQFXhPxhqfjDrlGiUlJyGTLmz5MuTKDFjEpowQjqraUKSQXYcOfHlwxSybnKpC1a3z6c+muGso4FsVMQhPwRkfgjJpPIlKEbw05MsYY8WXJewIRGXIx4mXJpQjOSlLZIZpYIwXrXDpYMMlqZo4ECscMs99td4IP6S+Q48H383YlExIAARKYAEXACJgmJiQRMTCWfP9nMT4YhNhDlo2yNGDTItZNcjNa0zMWq1y1YtFrXEyYM2WVm5bM2IApvFobxk3eMnWDiIuggp6GjIGFh5GRpY+fkY2LiQIbwMteBn+Gmo+qjKCclJaQgoSBlYmVmZGTkwIbI1zAwdDGwsGhUCg4NG4BhYCDqwCE2ENWrdw3ZtGK3HkxZFrTGzyrXLBqwW5MeNziwtGLFxicACloRg/4/wP4/tZ5x4fK+TWr1cWCG46rj/5iQppyijpaKhoaJh42Rl4bAkDBQsrFyMHBwMLB4BQaFITYRixMWWVpkZrcWFg0WtGrRotxYmbVbiZNMLZs3YZGTdmAKUg6D/kLM/kLL3i9VPC2cUIbjTOMniJyMlIiAhJOJnZWVhskXcLBXsLAxMfaoOAiAITYQ3ZMWDFwwyrW7NxkWtMzhitc5GDlbkYNWjjIybOWjnGAKUg6D/kVw/kVl3fSeEXGb52CF8Yx4w/BVYzBYCiKS+fC4kIbI12gbuDhYWNuYGBRQITYQywtWzZqwYLc2LCxWtMzlstwtWjJa5cMWGNgwyZnLFwAKSguC/wAfff4APs2G5uWF9JB6RnFVYTCUTS04EIbL2E0vUxN/CwsBHiE2ENm2RzmZMGK3MwzOVrTFjYrXLZjhWsWrFtlaYsbljhaACkwLgv8AJmX+AEy3El8OUIT6XD6U3FLJDBO+XOCHwNN4HAJ7DaHBYLAYWCE2EOXOFkzbYcS3K1YM1rTLhYrcTFw2WsMbfHhYtGLRk1xgCkoLg/5GSv5GS+GdOOpuAIP9Gd+iZppG+PPuh8CTeAwCgwuiwGCwCCghNhGNm3wtGbhwtxsmLBa0yM2K3CzyMluJhmxNsOZq5yY8oApTDYT8gMH5AVceLTojLFGCQIbtPO1HiKpLRUFGQsbJyoCGylgWBj52Tg4vAcDAwMaAITYQ5b5WLDK0cLcjlxhWtG7TEtcuG7Za1aZHLjK3y4XLdgAKSAuD/kPG/kPJnDWNzECE+z2+ynYko5cvB1iHwpRYCosJlsbQOPghNhDlq3yYWjHItyM2bha0xMMi1xmaslubCwy4WTnG3xMGwApLC4P+Rpz+Rpu+EYxzyyCD/ZQfsb47OE6znYCHwpRYDA6LA6LA4DAYSCE2EY8WZu3yN8K3I3b5VrRrkcrcWFk0W5W2ZtlyZXLVuxcACk8Mg/5A8P5A8eXHnw0mqwCF+AND4A0cFdZdgJJZ8DgQhsnYDgV3Fz9XAQsFICE2EN2mHI3zNMS3DiYuFrTK0aLcLFo4WuGbDG1yY8uZu4agCksLg/5D9P5EBb1jHRUcgIT8AgH4AwY0jBpw69aHxFT4HA6LB6PAUFiIITYQ2YMseJo2brWbdk5WtGbNytxY2TNbmY427Ry1xtGjJkAKSAqC/wAstf4AWYd45xkAg/4ApP4AcY1XJeeIh8JUWAwGj0lA0FAhNhDRnjYZmGTMtb5Wjha0w5Gi3C0cZlrFkzYtm7DJjxM2gApXDoT8gfH5A3cc9eLHgozSwQCG8CTngS1ipqQnISGiJGLl5mbAhsrYHgYC7h4eDi8AoGBjQCE2EMHDBw5aNcq1tixMVrTLjyrcOLLjW4WTXC0ZY27dmxZgCk4Lgv8AKHX+AFDG7mbzd6CE/Ah5+BA+05Swyz34YIfHlrgEFo8LosFgEDjYITYQwyscLDC0ZrcrVtjWtHDlytcYsLla4buWLXLjYuMbVwAKSwqD/kYi/kYvvWngXQCD/gO4/gOJjljHHjx4gIfGFfgMDptFgsBgMTAhNhDhw3at2LBytY4WDNa0yMmi1y3aMFrTNmcNcbRsyzMcoApMDIP+QTb+QUHGJ4MarFCE/A8J+B2eFpYIVvp164fDFJQGdwuG0NAYHDQhNhDXNhb5MOVgtZMMOJa0Y4sa3DhatVrHHhY5W+bDlxs2oApLC4P+RMb+RMfjOXKda5CE/A2d+BqNinbDPHtygIfCVBgKax2hwVAYuCE2EZWmVu5Y5Wy1i0YuVrRy4YrXLlhlWtGLXFjYtM2Vo2aACkoLg/5GgP5GjdTrgiGAg/4GWP4GP+Dh4GYu9ofGFjQCmyeSwGBwKGAhNhGJk2yMGGFstZsMeZa0atWy1yycZFrltiYOGbTM5xOMoApNDIP+QZz+QZ2N1dcJ1iCE/BNd+Ca/JixWhLDh05yHwtR4DAJ7C4bQyBxEITYQ3bY3OVtkZLceVgyWtGbJktcMMbBbkcY8WJw2ZYmWPCAKSwqD/kQ2/kQv3u+E64dAhPwS7fglbtCMMN9ecIfGVlgUHpdFgcBgcVAhNhDRk0wtcOFytyYceFa0aOMi1zhZ5VrNwww42rXLmaY8QApJCoP+RkD+RkuLx4CuXICD/gkI/gjrxtnOd8yHxFU4HAaXQ4GgsNAhNhGHEwwscWTCtx5HGZa0cMWC1wzZuVuXIzc4mbfFhcNnAApDCIP+SCb+SDfnV5wAgv5l6/mWOZlzQIfD1Tg9DoMHQ8AhNhDHKxatsTXMtauGDBa0ZtGy1yybsFrbLlb5WebM4ctsIApYDoX4WdvhZxxNNskcFEOEikxQhfhCm+EHvAYKDBQRw4XA4nI1gIbMGD4OAuYmHhY27hYKDlQhNhDdzlasW2Fmtc5c2Ja0xsW63E4btFuLE1asmePKyatMQApTDYT8MMn4Yb+Hlz4Ec0LSgIX4QPvhALuxEl0UseBtx+FAh8lXeAqLBYTDZ7BYFA42ITYRhyuMLVyzcrcrlzjWtG+PKtw5sTlblzOGGbI2b5GbhkAKUg2G8KYnhS3kKSYmJKCgZGVq6cCE/CUB+EnG99cr5cE7YsSGzhh+BW8jCzNjBoGXITYQ0aY8jVkzZLc2ZuwWtGuLCtw4WjJa3YZGjPIzxMGLTMAKWA+H8Kc3hVXlUkmUumEiiUQi8Lj8bj6E/CbZ+E03PnvlvOOCtpSkhtBY1goW/hYNDz9TAIOJITYQwZNMjPK5YrW+ZqwWtGWNitctW2Rbhat2bRu4btnLBmAKdSGD/ht6/htv59u+Imbzcy4a5a1rE3njO+HHEUCE/CTp+EnmWrXzo0jGd75ce3Plw1jS2TJkyQxTTIXlrgmGDS2zwSwwIYIUBHFCQwx062GGDNghNhDVy1buMzZmtYNnLNa0aZMq3C0yZFrHI3asmbjJmaY2oApiFYP+Hkj+Hknjuaa1rprhURXg55iD/hDS/hDTjwL8BEZ3vfOO8ZZohs7YnhIWzjYODgYGBgIGBg4XAsDAQduAITYRjyZmeJjmxLcbfLhWtG2ZktcsnOZaxYM3Ldo0Y42WRoAKUw6D/h/q/iAFvU8sRHfF4wCE/CE9+EHGGKWCSV5acuuHypgFAKTA4HA4TP4XAIHPQCE2EOGbZhmZYWq1zky4lrRjkwrcWXGyWsMzlwyxM8znEzyACkkLhPxCefiEfzSwRxs+PSCD/hF6/hGFcahiNSCHyNeSgwujwVAZyCE2EOGbTCxb5my1pka4lrRuzZLXDhpjWsGjZniaNGGNzlYgCkgKhfiGA+IYuhkIMFFRMIP+Emb+Elnq6s3mwIfK2A0FpNNg6BzcITYRjYZWLVg3brWbRywWtGLlmtctGjJbkyMMrHLjZ4m7XCAKfyOD/iaE/iaXmuW+TxOeIjGOGIKznjOU8XWeM9yG8JkXhL5gY9Hw6biZGTlY+Ng4OOjpiinqCYmo6QjIeBi4+Xl6EIXj7amdnljhRwSwSySxRyRxEEME8FurjhZ8ITYRkbNGDbHkYrcTNvlWtMLZmtwssLBa2cMsmXHhyYm7JgAKSQmE/E6l+Jz/JiwYMFKAg/4RMP4RI7tx31yAh8bW2Awe+wWAwWUgITYRlxOMuPNlcrWjPNkWtMrlmtwtWuZbiyM8zBlmysmDDCAKhQEug/4sMP4sN+POesbhEYxy1wxwwxm+e93cY1y5a4QicxuogIP+D0j+Dz2Z6dek4iJmZuZiIjhGq4Ti545473vbO+XONwCF4qzpicjPHChhII4o4oYAgQiGCGCFCjl0eBQ7MCE2ENmrZwzYOWi3FhcY1rTFlaLXDNjkW5GWPM3yM8mVzkaACokBKoX4t6Pi37tW4SLBYTFVUQU4HE43F4eWGajGYbGYCaSWvB4XB20wQYK67ACD/hBo/hBpYntVYpVxJOb3x6+Dx553M8Ma4Rw5KjNAheaOGUGtnlRoRDBDAghghhQwQiAglp1cKDKgITYQyy5sLbNkwrXDhzkWtG+VotxOWmZbibuHDfFhxOG2JyAKlAE0hPxd9fi8XyYsjMpGUZTlWNb56Y52tgzSwSnXLpy57zjClKZterm4NuXHhIP+Dw7+Dxec9PB5XoqBBfkTw1w10jSYvO+PHPO+e5kxqcVIhPHXRi5uO8akYxhFCMEYIRhOU4RhGEYRgjCMYzw+A6yrySE2EN8WXMxcZcK3E2cZVrRvhbLXLHIwWtGbBo4ctsuZoyZgCt0BZ4T8BS34Co7RzabXjcpDBTBKEaxjHBTFkwZMGClLZsWTRaUY4cOPDWUpTjXDfHlw1ijGN5474Z3x6q0SJ1y5MqUMErVhHLjx4ddMHCgAg/4Chv4Cm856c/M5+V27cOGMXOd731vfPe7mYiopcSMIglcZJiE4moQSmY46SRc68nGd8e/HnMsdOHkVqXhAg/jLy5en1vM2kTV1JMJQlCYmExJEzUgiSYRcBEolExMxEkTEgIm+PwjmM+CAITYRmcZG2ZhkcLczLCwWtG2TMtxNXLJa0csW+XK0bYnGFwAKlgEthPwN3fgbbY5a6ZYQjky4MUsWK2Ck6zx47zUpCUIzx1xssc8MYIbw2oeGzuEh46LgoOAhYOPgZeVl5mjl4eGjJCaoK6yopiOjoKChY+RlY+VhaOTmZeNAhPJ3fjh5uOs4xhGJGUYxkBCKIjFWfR4sIy4QITYQ5c4nLJg1YrXGZhhWtHDFqtcYsjBa4ysmWFiwbt3OFiAKTwyG8Dj3gc3lpqchpCMjYGPiwIP+Ger+GeHjd87vLeiHw9T4CncJhdDgqAx0ITYQzZM2DRw2xrcWVtjWtGeZgtxMmuZa4ytGrlvhbsm7HIAKkwEug/4LQP4LJdtxuc5XMUqeEzERGscMYhz59e/fjuKeFrpwhvDJ14ZB0QioFBw8bGxc7KzsvPycbBREdLTFJPSktGSENEQcJAQ8XDxsTLyM3FyYhebOHZJ9fPGhgjQIQQxIIIYIYoyFBChRx6u+KHMgITYRkb5G7NtjxrWDJy2WtGuVktcMWDJa5Ys8jTCzasXOJyAKogEwhfg5I+DkmiGKKqOKOWmuemeCCSqaKyCSCGCqLASRQR24nF5XC4eOW6jFYjFAhvDAB4YAUxMR0xBRiBjY+Rk5OVk6GVoZWNgYCOlpCmopqYmIyQhoZBw8fFzMLPyMjGiF5a4JNbTHDHBHBDBBCQkJJDFDAgRkEZDCt2MMMGDAITYQzw4WeNtibLcjLLiWtGORwtcOWjdbjx5srRlhZM82bCAKgQEsg/4XRv4XP9seH249M8IwTnO68XFVrWsVEsorhVcEZkCE/DLN+GXPE2Y806ThWZEZdG3Hn06dNZ0ti1bM2C1MNsMLxITwUtXfnw3hVGKKMIwihGEYRCMCsdPdhOWEITYQzyucWTEyzLcLXHmWtMrBstctGOJbmc5czBg5xtMbHIAKUQ6D/iD2/iDz3nv06xV1MWCD/hpq/hpPvHPtmOV1cSCGyJZwMFRysbDzNzCoGTAhNhDlxkw5cLfItxssTFa0a42K1xkbZVuFozY5GmLI3y5mgApwI4P+JGL+JFXV14vmeDN3I48MVjEVMyi+V1cZhPwyjfhlJtPBj2YbRVxnDz6b3jKmjFqtmZJ0iqCE8dctDi8HDWcYiJCIRhGbDp68EcIhNhDZnkxsWjVktyOGOZa0xYmy1y5xZFrTIxxsWbJywbtcoAplGYT8T9n4n7W/DkYKZMWTBZOeGeeVYpCD/hYq/hYrdK8DFRvPPrvjubrjq44gheXOD4ZNTXHGhgjgSxRwy4vLopZQITYQ3cuWjFg0xLWeXE3WtGTNstxZmzlbmyuGDFq3bs27jGAKXBOD/imk/imrjfbnUxKIrfRqQIT8K9H4Vz8ltGDFK0btM9uHTjzghs+YtgoO7h4OBgYNCoO/iYBcgCE2EMczVniyMWC3FlzMFrRpmZrXDduzWtmuJm2asszVkyYgClIPg/4rHP4rE7nrW7vfC+HQhPwzDfhlvlRiUXprx6SHxRWSawmDwOBwmaw+AwGdgCE2EOG7TK0Y5my1m1bMVrTExZLcWVtmWsnDnGwcMMLhmzYgCnkkhPxbifi2/jHJfBGV43recJSxWxWpCNa1wyz8bPCQhPwvcfhettDRPNOVZ4b4ceHHny4axjK2bFTJgYEKwIXjjVws7XHHDDCQiGCEhQQkMM+vlghxoCE2EN2LbLlYuMq3I1aMVrTG1xLcLBq2W5WrjG3xNMjHEwZACqwBQoT8YaH4wv7207t+bOxxvCMKZsmLJaSM8N71vfPjx4cuGEMGTVwKbsGSFIrwjFGS1aVVg/4WjP4WlYipjtKl3eeO95mY4cOnLp05cscsam856+D4Ph78WbVyrlWjN5446xtYhPJ3fjDo6bzjFEihOEYRhGUUEYEYIwjCJGEYRghGBFFfD4FmcMAhNhGbKwa4WGRotZYnOZa0Z5m61w1zMlrVsza5mzNk1ZuWIApxHYX4b8PhvxJqYo4IYIIpqMQgjnzMuBwaGGjJAIT8MQ34YhziZcSUUaxjaMKSSw5cuHPXCIbKmA4FWycOgYOAgUBAx8BBQKIgIGGwSQdiITYQzZZWmJgxaLceXG1WtMuRytctsuZbizNmTXJjZN3OZkAKRgeG8PCXh3JgIWZgakCH8LpHheDikCsdsiiH3lvOdxeEQOAAITYQ3Ysc2FwycLWGZk2WtHDfCtcOGrJaywuGLFswzNc2FuAKjwEyhPw5+fhz9w4L2nCda3hWErYrYsVKSiKqxx4cuXXjxzlLJiycCOieIIT8Lwn4XhZy0adlcUrQxQTrXPfLec0pUpS0KSskhjjfbfgw0yy4AITzN4ZnLv3miRiiRQigjARhFKZOSMYz092sp8EhNhDduxx5GzJutcY8eZa0xY8S1wyb5VrLKycMGrlmzysmQAptHYX4cuPhy5phqxdUckFV2IwmAwEUE9eDwuFrpV1Ag/4X+v4X+91WIvG53vd7zFYrlHkdXTqAhePtmi0s8MMMKGGFHJKFOL0JDgQhNhDdvmcYmGVitcOWjda0yZca3C5Y5VrljhctmbDM5bM2oAqWAS2G8EqnglVh4aZjJWFlYuNgkZLT01RSUVBQ8bMzc3OysnCwsFCRUhJSEZHQ0wkpCUCE/ESN+Ikffu07oaIYrQlYpKloThOta5Y58unXnz46xtDRCk5AhPFm+cOrjjOKM4RjFCMJwlOEYCJCaMaz8FzlXAAhNhDhm3bY22XItYYmuRa0csWa3Dlc5FuZk0ysXOTI1ys8QAqnATaE/Blx+DNeOCOiuaGCmSlpSgjGNZ4azjJDBglaEZ4Z58+fLlvWMc1MWbNihvEaF4jd4qUjKiQnIiQgIeFk5Gbl52Vj4eAgIyQmpSShoaBg4mRk5OVl5eXmYVCSElNT1lFRkVHQwITw5eTo56zqnERhFGEZRQEYIwRIRjBGCs+D2YTagCE2EOHDBpizOHK1s1y4lrTKzyrXDXMwWtMuJo3Z5GLRi5ZgCnUkhPwuffhdX1T3RxQQrXSzwnKksEqUUvCEJ5sOBgCD/iWG/iVvidXjM7veXHv147zxzVcq4Vw5T0nWaIXljgeBs5YUZCQwQgghghgjhnv0sZeAITYQ0YZszNw1ZLWGJy3WtMzLItcZsLRaxb427fNlw4WzbKAKdiSD/hrg/hrN271tNTrWsYjSE54769+PHbn0ntSD/iJm/iJrjwHhVGLne5uLqKVOJpLdeHz8W/FAheXOCTV0xwxwwRwRxQoI4oSCGCOCOOvYwocOITYQ0wtWDbJlarWjFk3WtGOLCtcNWLhawYtmzJzmauXGNgAKVA6D/htA/hsZvGcTePF6XMCE/EVV+IuGuy+LBTNai0SHzBguAReYweAweE0OCwKCyMAhNhGRo5zM8zRutct2jFa0aN2q3CzZMluHK1yZmTRviZsmIApRDYX4gIviAtUr0N80smcAhfiUS+JO26DARRUW4HB4+cCHxxYUDocFhMXncDgKCiE2EYXLhs4YYXC1pmZZlrTK2yrXLbDlWuGOVq2xZGmNg0yACnwug/4lWv4lW+XMADnrKxUa1rWuEYxub3ufBxlIg/4hyP4h4eGa7eL4h16A7Y6a4RU3zzz47zO4tETjdcY4gITlYl9d4QhKCE5zjGcJowijCIIRirHD4FhFhCE2EOMzRgwZuGC3MzyMFrRy1wrcTdoyW43LXJlZYcrRplxgCmAWg/4ngP4ngTrwstE1TwnCtQCF+IXL4hc1UmGowVkVCOenA042vG34cIbL2C4OCvYeFgYNBwEGg4WnmxQAITYQ3aZWuRpkarcLByxWtGzVitcZmrJbhaYWbjE0xMW2PMAKlAEwhfilQ+KUG8wtmBohukw1mAkinlweHxuBwcsMUl2EwF1lUCefB04GWeyO6TFAhPxDffiHNyM2HhT0VxVMaM5RhCCtcuPPpz58eGbBgyZM2amKEseYhPAWCVd88N61VIwnBEhGESMRCMIEIxw+CYxcMCE2ENHLFjjbNWS3E2YMVrTJmcLXOTM1Ws27bDmx5WuNtibACmQRhfiz4+LQvAz4mxgqsBhMBiI6I5iH8QJ3iAnjEkikigUKhMPi8njMnkMji4CGzRheBgLuHhYGDgYGHwPBwEHMgCE2EMWDHFlzZMK1u1csFrTK4YLcTZqzWuGWFlmyOHORw4cACnAkg/4uZv4uVerni1wqIdJ5U1KZ3FxON4vAhPxGVfiMjtormQjG+O+Vz548dUcGSmTFbBDRhtJUhPNHhWce3hnWMRGEYRhEESs+D1UZACE2EN8jfJiZMGy1y5ZOVrTGzcrcLhs5WuGuNvlbt8TVi2cgCrYBYYT8YwX4xk4ztfZv3Y8QAAwYQx4mPEZ8xjxAN0cWKWCc648OnHjrONKUxYszFFHDly4cuOsZ4JYI8LPukIP+IVL+IVGs8OtRMwAAOfIOfJMFWYyA4wIqsYxWoq6zObsRTFTFVdZm78O/L7+Cg/i7xUej153NxciYmJESEXBMESAESmAiYmJqyJJgmCYCU7+BfBPbITYQzZuMjdhkzLcOFplWtGbRqtxOGTZa2ZY2TRkxZtMrlkAKbxmF+MsD4y25sAwUWGouiirwNuJw+Jrrwltk0wCG8Pd3h7zhoNFRE5GTEZPQ0RAIWLj52Rn5WZjQheAqYIMLiaZUqNChhhhl28MEt4AhNhDVlmasmrLGtyZG+Za0bMmq3C4ZZluJw4wtmbZs0yMWIA=="/>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CP3_INK_TAG" val="base64:AJARHAOAgAQdBLAEqgcBEPyPCPyvzs9EiVMrrSpq29oDCkgQRP//A0UoRigFAzgLZBkgMgkAgIADAXvCHkUzCQCAoAIB4cMeRTgIAP4DAAAAAAAR5ezAPx4KEYL+AVP4BTAAAAr0AV6H8J3HhRZgsOhUBhkFjEBkEMi0QiEqj0qm0+oFAmUgiEFi8vnNLoNHnM3lshicJgsEgEChcFkMZk8bk8RhMFgUAiEOj0QkEemEypFSr1kqlEmEWgspoNXr9lsddsdVn8diMMj0yp1Wp1Onk6lkqIP9dB+uRuMZ1zx111xx13xKVMBc7JjEcGpxvWyIwxUYms1xdePHntLHDWIqSaitTU7nrPg755CD9LyKrz/DRE5mZmUxMJBMSRKZWm4REVFTV0kImSJJiYkCJiZnPq+nF16wITYRmx5MzVxhZrWDbG5WtGmNstcY2mFbjYYmLJhmaOG7LKAKfCSF+FK74Ur7a5sLJDAmowWIwWIwFEFOFx+Py+LtpUWWYyKCCECE+Ug+Uh1V3MkU64ct7xSlbFgpKVWWOXPPffbUhePNXDicXXHDHChghQQoACGGOfZxxSwAITYQ2YMmmFtlzLW7ljiWtG7Vitwt2jlayYY2mVs2ytmTRoAKTw2E/ClZ+FJXBLNbRkaISxCD/J+flG44qjEzu9iHw5Q4LAqLCYLC6PAYDAYSITYQwZNcrFq2xLcOVs3WtGLhytcMcWFbjwuMTXNlbuGzVyAKgwEhhvGIt4xI4+FlYaJiIiQmpyclI6EhY2Xn6Gdm5OJgYqMooyaioYCF+Glr4aY5rJMZNgJENNuFwuFwuFvvnSTYSrIXY6zAWVCF5G3KDS0ywTxRwkJDBCghghhhr1caPCghNhDFi3YOGDZutat8uFa0bYmy3E3ysVrbJhZZWWXJkYZmIAqCAR+G8Y+HjH9iZuFlYaBkIyinqCYkIiHjZ2dp52dlY2IgJqUnpQCG8PU3h7FnJCgiJKEgoWJl5mXk5GVkZWFgIiKjpSclpiKjIYCF4iyaDI42WOOCNDDBCQoBDLo70eVAITYRmx5nLho3arWbNzlWtGeTCtcuGTJaxyNcLNg1x5GeTGAKgwEghvGMd4xmYGRhZWBh4iAmpiimJqIgomTl6Ofm5GLgYiejqCWlAIbxIEeJBuKipqQmoyIQsbOz8/NysnFwMNER0lHS0NIQENAxAIXirMwxaWuOOOFHBCQRgRw162COCEAhNhDVthy5MmZstxMMLVa0Y5sS1zmcMFuJoyYsG+LHmxMm4ApyHoX4xevjF7wOAwN0dUMkUkUUam3C4PB4OOe6rFYbFXCE/FLt+KXfLkwZGKFJxTvKNFka58PJvvy3heNtPDBq50sEcEaFAhQQo5cHo4UNgCE2EN2jhkzbMMS3I3cN1rRpkwrXDDK4Ws2DJxlZN2TnMxYACk8NhPxi1fjE1wUSnjpw8eHKg/4pJv4pOcs4mOl6iofGFdQGhweCwmhwWAwGGiE2EOGThi2cZci1njZuVrRmybLcWNu4WtsOFnhbZcbRzlcgCoQBKoX4fHPh9DkqiXVxTwUxQXYDEYjIYTBTTSq54UEUt9OHtyeBvljjg/4YoP4Yu5zy59GnSOGNY6VjERM7ZnOd31zznvUxWITwNNj11rOMUIxRhOU4RREYRhOEa4c/HjOnICE2EOGOJxlZY8q3I4xNFrTKxYLXGJm3WssbXMzbsHOJw4ZACokBMIP+JyT+JyU7X2RN78Hj345TGq4RNRjHDGKxOc+De7tXLWqAhPw0TfhozxNkcEqJXTmjCsLsNcOXDhx1naWDBg2ZMVsWBkvOOMCE8meB2fflwpxRghGCMCKKKKUYQhInKM+H1UVAITYQ4yYWeTKzzLWjBuzWtMjhktcNnDZbjZtXDlk0xZm+JoAKTgyD/jSa/jSf1tVxzrfQhPwycfhmlthhgzZqboaAhsFSMDG0MHF1cDBwVEAhNhDNtlZ5ceVutbM3OVa0cYma3Dly4lrBmyZt2OJvkascYAp+IoP+Lkz+LkVvlPi4zU4xqqZvnvd2axqK4QCH8L1HhfHhESjEoiEwj0qkUgi0YhkQhEMg0OgUBhcPjcvmM/mNRn8nl8pAhPByUN+XPec4xRjBGEyEYoz4vVI8YCE2EN8bXM0ytGy1pmbMFrRzjwrcOXKzWsmGJpiY5GDNi5aACnoihPxV/firnjHWzttI2pizYM2CieHTp348t8U91skAhfhtu+G7GKqTNQ5qTDQzTz4HA2zypIqrJJoZ2Lrxd+LAhc1hpo8jEnnlpglhhQkMCFBCnt1ZDjQhNhDRhhZOHOVitxssrBa0cuci3E1ZtVrhq5zNcbHJkbN2oApODIP+Kyb+KvHGdcd55zx6gIP+Gnb+Gq3o4RfaNYCHyFb0BoMNjczgsAgcVCE2EMnOHEwZOWC1vhxYVrTNibLXObHlWsWWLLjZMGzTGxcACngchfiu2+K9mW2ifBVYbDYC6iK+nA4fB13w01U1TUCG8PgXh77mJKYgoyAiZmTnZmVkY+LiYKGiJKQnpSYlI4CF481sEGnnljhjQwoIYUMMKfXwoMaAITYQwcNsWNg2yLWTRtkWtMbRwtcZcTlayxZmWRg0x5c2TKAKdR6E/Fcl+K6eeGNc0M2DZixWTw59+nPhvCuqWa2YhfiSM+JKu6bHQYaaSVgcDhcPffLLBFVNVNhqsJNYheMs/HFob45YYY4I4ISCEQy5nGwRwYghNhDZjhw5GznGtb5WmZa0x4cq3C1yYVrVvkaZmDTKwatHIApxGYX4rXPit9wMVuCowl2IwV0UdOBwuLvwcEsU1QCF+Kdb4pubsRNMpweJwuNwdM8MFlU+ApkppIbNmG4KBwHCwMGg4CBgYBAwKDoamBJIITYQyZOGmHFmxLcbnC4WtG+VitxM2zlaxbNMmFiyYN8rNmA="/>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CP3_INK_TAG" val="base64:AJwrHAOAgAQdBMoGkgUBEPyPCPyvzs9EiVMrrSpq29oDCkgQRP//A0UoRigFAzgLZBkgMgkAgIADAXvCHkUzCQCAoAIB4cMeRTgIAP4DAAAAAAAR5ezAPx4LLoLmpUqWUAAAAAAKfCaE/BqN+DUe9tuzTonowZsGalI3x5c+PPlvNGEMEJXhhlnAhPwFhfgLPnm4fCnLdNKMZ1mQxYMGbBkhSdcOHDvw7c/DhPGXJYd+WtZzTEQQQjCJGc8fgUjvITYRjbs22XJjaLWmVk2WtGLZgtw422JazyYmLdmxY5MTBuAKVQ6F+DU74NT8JgKMRNRVXNfTaIT8CHn4EPWDLkrBhnpjnIbLmDYCDtYuFhYnAMDBwFCAITYQ3wucTZkwbLWrdu2WtGjDCtcZXDlaxbZmLZhiZ4crlgAKkAErhvCYh4TR4eIS0xRT0xEQkTFzc/S0crHwsDESUxOTUtMREAjZWbl5eRQsVGSgg/4CxP4Co3CeSJq2TOc53z34e+PXjxnPCMcNeBw6doYyheXODUGxljhhIUEMEMBCQo4I4EEEEEEKPV4OCPNgITYRmcMMmVlmzLWDnC1WtG2NotxY8bBa1Y5WWHLiauHOHCAKdx+F+HsL4ew5qcPRbBDVJhsRhLpoa8Pjcvh8HPBDiJsFJECE/AaN+A0fFGGaNpMMsc4zSpaFIRa47c+vGIXjbTxyaO2WNHBHBCQQwwEcEsedwsEOfCE2EM3OXEwb4sq1i1Y5FrRlhbrcLHHlW5GLZk0Ys8jRxjZAClIOhPw7lfh2/0Zt0tk53x5cc4T8BnH4DYdENF8Uq5MMZ4yGxhRwKnkYmHma9BwECCE2EYWrZq5Z4m61oyY5FrTC2arXLFiyWuWDlyxxOcLNg2xgCokBJYbxHZeI8OOSMxKwUvAx8JAx0lLTUpLRUJFxsrN0tHNyMDARk5QU0xKAhfgI4+AkGZPhGAgxkGKkoQ204fE4nE4vA1xxUWYLFUYiSKCMhPB2GEufOROc6xmnCMYRhOCEUa8vlqyoITYRib5GDLC5xLWTJzmWtGGNqtct8OFaybsmrNjkYY8jZiAKiQErhvGCJ4wc4GIgKKBqpiajIBHzNPQ0cvEoiSoKSelIqAi5mhqZ+TjUJOR1BLSQg/4CwP4Cy4q9crTUTqcRSJi11CNTiLjO+OfJ69+YheGsjDBj8DTLGjghICAEcEcBHEEMunvgj04hNhGRg5aMcWJstbOMuRa0bOHK3C1xsFrBjlZ5XGNuwxZmQApdFIT8aR340q1dE8mLNbNGjGw1w0CE/AUN+AonNTJK0FZ4cM98dc88QIXlDgWCHS0wywQo4ZcTm0MNICE2ENcrJs3Z48q1gwyZFrRzmxLXLhswWtGOFw3bsGDPM5cACl0ShPxr8fjX5x5dGe0LUjLLbPNEhfgIc+Ah3FTYyzAVUJY76cfbi8CAhs2YdLWNg4OBgYGFh7uHgoOfITYQ4aOHLdy4ZLczLFiWtGOVytwsGTFa1yNGbBmwcOW2PCAKVxCE/ICZ+QDu9seiMoXcG2OVAIX4CUPgJXuxTFQ3IIL4cXTiwIbJ2ASxi4ODhYOHwDBoGfAhNhDhpmw5srHEtcYsuZa0auci3CxyYlrBlmcNGLBkxatcQAp3IoX5B5PkHlGGiuiqRU04XC4XC1xw0YjIZTIYSyiuDF13gIP+Ad7+Ad8VXCajU8MViJi4m8ze48Hfj9/FheNNPDBo6444UJBDFDAQkKOGGnYxo8OAITYQ5wuMThxjYLW7dw0WtGrVgtcZGjlbkbucbTMzbuXDJqAKWRCD/gx6/gxt1PDelz4Ou9Zghfh6y+HoXCRYBMnjwMuNweLwYIbF03AwFLOw8HCwcfewEDAQwCE2EMsjXKzY42a1phcNVrRvlaLcTnK5WsnLbG4btmznK4ygCnAchvBs14Nm5qEgJKFhIeLlZWPiYeGiJaeopiOjI1JyMuCD/h8a/h8bL5V0x0xyrG4zvn13xnnfHPGF5O38OBzcsKGCEQwkKGGXbxo8CCE2EMcLXI4cNMi3Iwx5FrTJmbrXLJk4WsGLdhkYtczDFhZACooBLoX4dCvh0VQy4CupkIsFBRDPfh8Tg8HSmsxWExWAohpweHxeHtlguykWSsqig/4fUP4fXXLnyq3LriIxWq1Jxna5ajWqwvOfB59+/g7shPC2GVeLe94xnGJEghGAijCKEQjXh9WJMCE2EMmLJthbtm63IxzMlrRqwxrcLVi1Ws8ubI5Y48LnHlbACl4Wg/4g2P4g2ePBnUcKxjEaZ4WkhPw+nfh9PpVmpXEpONcc9s9eGsCF401MMuXrjhhhRwRyy5XFwwwYYCE2EYWeRg4aN2y3HlbsFrTJjZLcWFy3W5sTJk0yYszdg2zAClYPhPxGTfiM5neGfNPFgnulgoCE/D2p+HrvRLRPRGMNtdOPGIbI1nAwFPMwcPBxdjMoGzAhNhGRm2Y4mbZutzYcjBa0w4XK3FmbuFuLCxYZWWFriaNGoApxH4X4w1PjDVVz21RyTYK7CWVSTy4nF4/F4GWGyzDXXIT8PsX4fY2TZhyRTve9UYWtTBK1YuDl15dIheDsGYfGzxwxoUJDAQxRpbdTAjlAITYRiYYWjXHjwrWTPC1WtMzXEtcYsrhawZNWjnK2c5mLjEAKSwyE/GC5+MD3VbVOcKzjEIP+H9j+H9lmL41xvICGyZgND1sfYy8DBqIhNhGLLmaNG+HEtZs2LBa0ZuGq1yycY1uXM5wsGrZq0YMmIApyG4bxpxeNSNEykJMS1BMRkJBxs7Q0szKxcHGRlFTVVACF+HyD4e37o8dJBLfg8Th8nicPTHJRgLMVJNDHGIXmbhOG3SxwxxiFCEbD5+KNYCE2EMMjLLiZs261hjY5FrRi4wrcLRoyW5WrRq4a48bFi3cgCnIehfj6G+PouKTAV4ZhKJE8+HxOLxOBjgksxFV1SeWF+H+L4f87sPip6kQhiisqusqgT04m/D4HB2iE8jeCZ1x58M4zRRQjCMIwnXT3YRaAITYQwb4WzBxicrWDnJiWtG2HMtcMMbJayxYWebM0bMcbJiAKTQuE/H31+PvvgWpq1WtSAIP+IRz+IR3PDcRu9yCHw9UYHD5fC6PAIPBIGCE2EOGjFpjxsWC1hiYY1rRrmYrcTFuwWtc2VnlcM3DVuyxACpABK4byH+eQ/2Hj4+QgI6Oko6IgYWVm5+dl41ESVBRVFBNRUBCys3R0c/JyMNCxkVIAhPw/jfh/HzYI6mKkIwnCM61rjvp17dOedVrZMmalLLTneoCF4wz8cmrphjhjgjEEIQQkMAhijgQx168liCE2EZXDLCzcNcq1hmc5lrRzjaLcWZi4W48rJviaYmDRjhZACuMBaoT8V434r5cEZ5L2nm4OiuKOCeCasscJyjQzVglK1MmrZu0aqYqTrjw6cefLp0574YxWhak6TnhjOKEIRXx6cunLpy563w4646ytg0T3WpOD/gz0/g0f5W1fKO0eJPgcOmO1VWd8ePh8+/d4OdlcMctcNYQubzNzM3Oc8+PHjm5isYq8ZtdVwrhXTEVESZZEOCrZg/gzMcevOZuLkTGcZiyYTExJFwCYAJhEzBNXEwAmriYmEwRdSImJmd/Btp9UITYQzbOXGJhjYrcrVxmWtHDdmtcNceRa5zNHGbJhcscLZwAKch2G8KB3hQ3hYOIg5KOmpiWioZFzNLS0MzFk1FVElHQAhPwOhfgctwR2RlW8csZzStKkZTwx04dOnWCF5y4liwuZllhhhghAQwJ59bChx4AhNhDRu5wsWbNytb4sbVa0btWa1zjxOFuFs3aN2GTC3b5m4ApQDoT8JyH4ThWpolTBXFWFQIP+B4z+B5mK3yVq6vGwh8VV2BJ3B4TBYPQYGgMpITYQ1x4cbJu1ZLcWXKxWtGuPEtctsjJayZ5MjTGwzNcbbIAKeiCG8MK3hh9hY+KiYyIkJiQkIaGgIuNlZmbk4+Dgoqalq6UnoiOAhPwOjfgc5zYNUrJVvlx48Nc9Z3jBKVMOaMq0heUuA0OlpljhhghghAhghSy4nLkEgCE2EY2bbFmbNWK3Njx5VrRmzyrXGTM4W4c2VwzbNc2PIwxgCnMhhPw0ufhpTjbPuw5mC1Jxrhy6dN8cI4KZKSxa6cGgg/4IIP4IPa4b8jfK8KRGK1rGKq87vwXHrvqAheCsDJHhcLTPLDDChAEUaOnXxwS5cCE2EZsjly0btMa1rhZNVrRhlZrcWZhjWtGjdvlyuWeJhmcACk8NhPw1KfhqDtkyZrMEo5Zgg/4JQP4JV51fBvGcZIbI1zBwFXOxdDOwEHATACE2ENmrXI3aNMq1viy5FrRi2cLXOLCzWsHDlu0asGbXC5bgCpABK4bw8eeHj2LiYCHioKQkpKOiEHGzc3Qy8jCwENLTU5NTEVCQsbNy83Iw8TDR0lQAg/4IPv4IP+GuWe2cJJovM73168fB3ec4xrh05cPArEiF4y0qDN3xywxoUMUcAQQoUKOKOKGKGCOvXwwseCE2ENcLJwwbZcq3NkZtFrRm0cLcWRvlWsWrnKxxtsLLLjZgCu4BWYX4ksPiS1hrngtslohojqlqVUQRJY658OQTSUIksdMMOArxV2Guwllk0EFbA14G3A02yxzVTTSRS134vH4fE4WlJddiMhVhKsAAhfg2O+DcOqhgqbFUGEkwVmGominntwODw+HweHxORwdstFGCw2OwmEkhwlcMscc88qGCKaaiqiqiyySyiKKWuWfA312y2zz0o5I5JYCE8FXjHTjvC6KV5ThGKtJymhOEYkIyjIQiRQjGEYRQjBCMEZRhOUYwjKcpwFYX8B5ZX7ohNhDNi5yZcLhita5GTFa0yNGi1w1xt1uXJlyOXLLK4ZNGIApbEYT8ZZn4yzcUcUNUZXnHg1rTWIX4IAvggDwU2ChwUk0McmDrwuJhhskXaCs4uDhULCxtzCwULOghNhDBgxws2TnEtxssjla0Z42S3DlwsluTLlx4m7XMwytMIApwIYT8aaX4001ME9E8EbRnfHhy46ltGjibrZscNd+Gg/4Ivv4Iv+rHfpvtHKOVcGE5rnPW98XWNzaF2EEjFz2zywwxwAIYIUMccezjgZchNhDZqzbY27lstwtsrJa0YM2i3Djx4luPDlZM8TlhibtcIAqHASeG8cGHjgxj56BnoqKgIOJlZOXkYuDRUpNSEdCQMbJzszIxMDGSU1TSURLAg/4H/v4H/zvwiIrWKjEXF5JiowqXHPgvF8HxeoCF5I3JncLLDDCQwIIYIISGCEQxQwx26mWKPFghNhDhi3y48uHGtZZcjJa0wt8i3CzxuFrnHmYt82Rhly42QAqIASSE/Hih+PGOktWTVawzx0xrLDWccuGWnFOi9qo0hfgdK+Bzm6PBSUQzx4GvJ14ue+yCbHYS7IY6DASQRWx4PB4O0IbQmM0DgOHQaFgYedo4BGV0ZEUFJAQEbVxMHBw8TgOBQdCAITYRlc5WjJy3crWbTHjWtGuFitws2Lha5YtHDhkwa43OPEAK6AFXhvEWl4i3YiIgIaTipGEiYCCgoKMhoiGQMbBx8PJw8PBwUBCIyMWEVNUlBQTkci52jo6mln5OHQkBEQkVBQEDAwsXDxsHDoWHRsjMzdDLxcfDQUtOUgCF+KkT4qW4pIsUykmIkoirjweBweJweJx+Hxs8MVVGKwmOqqJq44ZUcyaSSKCBBIqmuswFkUk8NeBttnljjnTyz204O2CmCUCD9LzMPF8WbvM5kurSmJRERE1JJMTMCYmAQTCUXACJJi57/A6YoCE2EN2bNy2xtmq1uyZNlrTFmcrcLbM1WuGbXExbsceZqwagClQPg/4TCv4TAdRiavcd4vhIhfiT8+JK2pZTPXTTfg8HicWAhsjW8DAX8LBwMPI26BRQITYQ2cY3DfIyxLcOPLmWtG7jMtcuW2VbhcMm7RjkaM3DloAKbx+E/Cjh+FGWlq5L2wxrGsLylKEoRhemvkZaMACD/iVG/iVH5t+Fnwtdo6KnNzebnPGu/HNZsITwVCUefO9YxinCMYRRTjWuvowjTcAhNhDZvkw4m+NitxuWDFa0a4mi3EwasFrFpix4WOJthcs2oAqOASqG8MsXhl7hIKMjpaKjIRCxsnLzMTDwENFTEpISEDCx8rPz8jGwEZKTVBMTkdBAhPxKPfiUltOFYVglLFmwWpSM748NZlMELSTx5eHh4+nbMITx904w7eGsZwRgQiRhFFCcpwjCMU9vZToAITYRhw5GDfDhwrc2XE0WtMzFutcs3OZa4YZmzluyZ48ebMAKUg+E/DqN+HVW0tjFgpbHbHOohPxKRfiUJpOE1bx310zygIbLWCy9iYGFg4m/IOLAITYQxbscbVy0wrW7jLhWtGrdutcMWrRaxx5mDjE5yMWbdsAKVg6E/D5B+HyvDKeCeSUtmbFohfiSU+JF+jBQ4CClh6cbfiyHw9T4BAZ7B4DCYHR4HAILESE2EY3LfIyZt8K1u0cs1rTJmxLXDNzjW4XOXK0zMG+RjhyACm4bhfjJW+MluGPAX4KK6KyKCGe/A4fD20wQ4KzDWIT8SZH4ktcUM2OV64bzhKVsFoSvHg4duXhghPHXThvy5aznGZGEYwivv6tKw1AhNhGXC1asW7hstYtnLNa0YtMi1y4xNFuFwxw4WDBlmc42AApMC4T8ZwH4zb81NUpZqSmAg/4koP4kp8blmeeMgIfBE5gKbxeiwGBwGEghNhDlo5cZmDhutYsnORa0xYnK3E4zOVuJg5ZYmbZlkbsWAAp7HIbxvfeN/+Fi5CAmJ6gmJqMg4ednaWdnYeHioyqlqSSnAIX4kOviQBwEFkiXA342/D4XEy00TVYKy7AIJ4SGzJhMwLBwcDAwEKgIWAgYBBQMAhb2Bg4CLCE2EY2GJjmZtmq3Cyb41rRzlYrXLfDlWuMznI1ZNGzduxaACnAdhPx1XfjqxkyWzSlK99O/PnjXBbJqtiw003uAhPxJsfiTxtPFHBClLUzSxLTljvfLPbPLDGCF4u0cMGpllhhghQQxRwQkcE8uxgjinCE2EMG2Jhhyt8q1u3yN1rTC0zLXLNq5WuWjDJjYsMLhwwZACkYJhPx1XfjqhyYsGDJDAIL+2Jv7ZB3FiIe6S2Bwm4weCwCEACE2EMnDFpkZssq1mzxt1rTM5ZrcOFxkW5m+Ro4btHDJu3agCoQBJIbx8fePlWDgYiAjpSYkoiEjY+bpaGZk4WMlKSooJiUhouXo6OPmYWBAhPxJqfiTLzT0RxRoijdhvnw4dOvPe8KYMGbNsShMheQNia+WGNDDBCQQwQRxRwRwQkKPX0ww1iE2ENWbdu3YMsi1q3a4VrRxmxrXOFxjWtsTRq2asWuJo0ZA"/>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CP3_INK_TAG" val="base64:AP06HAOAgAQdBIoLygQBELPwvtUEBttIrrKgbLmOG9EDCkgQRP//A0UoRigFAzgLZBkgMgkAgIADAXvCHkUzCQCAoAIB4cMeRTgIAP4DAAAAAAAR5ezAPx4PPYSAAAhHsdkAEKXAAAAACocBKIbwTGeCYmDQ0ORkaRELDISHhIWAgICDgoeTlaOfm5uXg46inqqkpoX2PnsiZ8FiarFluKpkjoXQYKiaSSmWnA4GnD1224HGrYoKgIThcaUOHpnOcJwQiRIkIynCJNXT3Yp4wCE2EYcbRywY5sS1rlyYVrRm1crXLbM5WuW2TG3yt2zfFlbACksLh/A0N4Gh49PpRQJpEoxB4GCD/ZTfst+93EXhYIfGVjQOiwmjwUhoITYRlZMcTBvkbrWjRq3WtMbDGtcZsjFawZMW2FxicOcrTEAKjwEuhfhgS+GA+CmJZLRFDHFbXDSomw2AwlllE8uBwt+Lxd+DjnRYCTJQXSYIhfWlet3imx1mUqw1V0Us9tuDvxduXlphgmuwWCsukmSp48DTg575ZQCE8WcNh4uO8aookYRAIEIhFFPD4FnKecAhNhDbHlZY2jNstYtsrha0x48a1wyasVrBixYMcTBviauMYApjE4bw/neH8+rk4WNkoaelp6SiISJhJmAjwIX2O3sd4MBjp8JFJDLPfHibcLPahsXTsDATdDEwMDBoGDh8BwMCmyE2EMmeRjix5sy1w5Yt1rRs2aLcWRmyWuMbZuwxMWbLKzZACooBKYT8Rp34jS5pbIaKShOeG+m9eHfHjvWUsGrNozZsFsE80cFMgIX1EXqOcJgMBjsBgJpoJb7cHgcDjY8TLLJFVZgrqJoUc8+HgwdODlCE8lduMO3jnOKMYThOEQhGUUCMIxnyefCaICE2EYcbZqwZYmy3JkzOVrRq0wrcTNhiWt2TRrhaY2bdm0yAClgRg/4o4v4o0+WeG4mN23py0IbrEOsRmIighpSAhoONgZuJnYubheUOBV+XjlhjhnxebglihCE2EYnONu5bMma3Jjx41rRhkZrcWLM3WucOFu5y4mGXK2aACncghfiwG+LAeyiTBRUQy14nF4e2mOqjHYjEYLASSQ4GLAw1gIT6zD6zHDgZp2hKVoWhZBHHG+G+lw57YYSF5A2cLTzyxkMEUcUMEMEYhhjn1ssEOXAhNhGTKxcsWzJytbZHDBa0ysci3Dmy4VuXI0xY2DHIzbZnIAqCASiF+MI74wl5bI8VFhKKoIa8HhcTgbY02EuwF0yW/A4G+WOSLGXYqoCE+pq+p5no38ZipKkITjOM05ShRgSVVjeWeeWe0IXj7XyxaemWNCAQQoIIRDFHDBDDPr44IcSAITYRmaZcTdtkbrWuVgyWtMTNutcuWmVa1cNmrfK3zYXDPCAKiwEohPxq7fjV3z7o6o4IRlWsIXtDBeEcM9enPLLKdrQxVphrlIX04HpwZMRJiIpII658Hga758LBPFNJgLMVRhqsFFNDDFi68XfhQIXkzewtXPHDChhSwxwoIpIppIIEcMaOGPC6eOCPAiE2EMGjjNjZZWa1jlaMlrTJixrcTRy3Wt3GLM5zYmuNnkbACnwfhfhNA+E5uOKDKUZDDYbESSI6a8DbbXga64YsJFgsJgCG6urqr5CchpqBhY+PlZ+Zn52hk5mTQUZLTVBMTUdGQsAAheHsfGz9M8MMMcCEQiGCGOXTywxUgCE2EMsubDmzMWq3MwbMFrRy3YrcWbDjW4meNo0xs8LHMzbACk8Og/4VQv4VGcGa3zx4q8iF9h17BvAUYRQtYG3E4MCGxxUlbJwsXE38BBwESCE2ENMrliwbZMa1g0b4VrRhjyrXDPK4WsGzZszbMWONm3cACk0LhvC8V4XtaGRj4yKjpCQkAIX2dHs5cRkJMRIhwNaHxBUSfwubxeAwOZghNhDRuzaMW7lgtcYcONa0zZsy1xib5Frdk2bYXDZlixNsQAquAT6H72Dv5YRBoRGoJFoNEogSqGSKSS6WTaYSySSiOSSPR6ORyKRCEQCFw+MxWLw2OxWKxmOyGXzOazOYyWSx2JxODw2Gw2EwcIL+Pdv4+LlvO+r44c9557583WyySPDPCSLnk1V5eI8NMIP4o9Hjz45zcXUpExcXExMTEwTExJMTF1cIuhnv8B1ceIAhNhGJu0y5MLlmtZMGLRa0zMGa3C4yslrRo3cNMjjDmyYsoAp2GobwWxeC3eEgpKAmIiOhIKDlZWnnambl4OClpiqpKYCF+Eur4S2cFNipMNFUnjlvnpttwuJytuXpwMCGylgWBgLWHhYGFIFAwUDAEDC2MrAQuBQhNhDFk1aM2DFwtxNHONa0xOMy3C5yNVuFy1yMMuRoybMHIApgEobwQjeCKWapqaunJiSjISDh5ePl4mJAhPwnIfhOtx4MOqkpQtPFjre8wIbPWK0HfwMHAoODhaWfgIOAgCE2EN2LPM4YsMi1wxbtFrTFkcrXGZkwWtmzZo5cOWThywagCrcBPYX4QPPhBRVQ46DBLJY6cDffbHBRRVgLLkkUqWmem/B4HB31wQVWZDFYzDXWRR1314eGuCKwhvCmt4U44aWhqqIlIiEg4eTlZeZm5+XoZmhhYOMipacnKiQlJCKjIiEgYCDiYuHh4mAgIOEhEBAw8HJo2LjYEIP5a+E3fw++cpldSSmSIREEpEpi4mLoiExn1fTlciE2ENGWJuyb4Wa1sxZNlrRo5yrXGHFlWs8uHK4cZMjRhkcgCn0kg/4fOP4fOfG56563Gb4xc6104V4TU3N8J4XwzXHIhPwrwfhXhxWyYMCc8NceXXn16cuGc7ZNWjBmtivkwzvcheZuFTYxzwQwoYEMEEcUcEMEJGhlwudjgYchNhDFozctszHKtyucLda0YNMq1y3YMFrTFhy5MWHMyxt24AqXATCG8SM3iRngIeSkYInoKOjI6EgYuPl52VlYmBjJKiqJ6ajIKNlautra2ViYKGkKSUlJyCCE/CVJ+Er2E6NWfNOELStDJLIkjGt7xgjS1qWjNW9d7O4MgIXmrh1Dq54YYSFBCgQwQRxQhCIYEEMAhwOtlQ58ITYQyZtG7PI5xrXDHI2WtG+RmtcNW2FaxZNcORkxwsGbnGAKdx6F+CJL4IpcBi8dfZDRTVPJJVRVjLroIqZ8Tg8XgZ5AhfgSa+BL3IU56DJSYSSieO2vA4OvA22yxpbJ5pYgheTN/exNcssKWCOCOKNBCQxz7WEzICE2EOWDBzmxtsi3E5bMlrTHlyLcLjLmW5mDdjjb5XLHG3bgCnkghPwdKfg6rQ0N1NVsUlYxvhy48uHLVSGjFslmhvAnd4E66KQqEghZGRl5uXm5uZlY2DgoaKlJScgJSIhoWKCF5A2Joa5YY4JYISOCOKOCGCFHg9GhWiE2EZGzbI2ctGK1g4bY1rTJharcOFo3W4sWZzmwuGrdyxwgClkQhPwnpfhPTxxwZdGHEjmvaGyG8CnHgU5roeiiZSAhoCJTMXPyYIbI1qgK+Li0PBx97DwEDRghNhDVg1y4nGJktxtXORa0wuGa1xiaN1uNhhxuWmRplYs2AAp6I4T8Ow34dh80teacsMazlOhihJKMpwlg0OBhwY4ghPwPEfgeJx6K6o5ISjOs9rh49tcKWC2jJiwTyYbYYIXmThWCHV0xwoYIYYIUCOKWSWKFChr1cZkQITYQ4YYsrBmzYrXDVqwWtGLDCtcOG+ZblasnDNixyZmWRqAKiwEqhvENh4hyUDDJ6QmpSUhEPKztDRysajJqeppyUhoeTp6mtp5eDgJyYnqykIP+BLL+BLuJ5d+k4io5R0jRM5y3SaYqIy614efDsIXhTCyxYXH1xxo4EMCCGCGCFBDCijghIIYa9jGaMCE2ENMeTE0YZXK1w1ys1rTCywrcOHM2WuWrPCywuGeVizcgCpABKIbxl4eMsmFiZdRwk/CRsZCS0hPTEtLRkNCRcnK0s7SzM7JwMRJUE1YUE1KAhfgUK+BUOKynHMZNjIsEkjhnvwN9eBvweBwc9MUVWGwmKx2AuSRghPBlZZ8d5zrGcYxiijCIjBGUSM7+B4p8cCE2EZm+LI5ys8q1o1y4VrTI2aLXDFhiW4sjnJiaOGrJnmYgClINhPxuifjc7waqaLTteeuIhPwIYfgQhxaoaLXlnx6coIbO2J4CDwHCxNPQwECigCE2EYsLRyzw5Ga1k4bsFrRtmZLcTBkyWt2DRy4aZmDbMzbgClQMhvHMJ45042FgoSapJikmpgCF+BTD4FL8RRgoJIra8HaAh8MUuAwCcwuDz2GwCCykITYRlZOGORxlarXOJxhWtGGFqtw5cuNbmxMGLTE0zYWbFmAKgAEjhPx9Ifj7Jy56S1auBwt2alb4cuGt4sULQyQSy0wzzoX4EkPgSvwk2MmwCSW2nC4PA2zpJsBgMVVgIoYLZcLXhb8GheYuFUGxljhRwQwQwQoAghghghjn18cEOPAhNhDBvjas8LJqtw4mDda0yNWK1xjc4VrZiyy5mmLM5bZW4Ap+I4X5ADvkAPqhhuhkjgpQyURWRQQ24PD4PC20wTVYjDTYjDCE/ARZ+Ai3gcCWqEo1w5cefDjVUpglZKauOmfi45iF5g4Rgh1sssMMMJDBDAQQwIIUEMcefwqHUiE2ENmjbHhbsMK1hhYNlrTCwcLcLZkwWsHDNqxyNWbjGyZACmEShvIkd5Es5WRioWakqKYmo6AjpFIwYIT8B/H4D55UzWpRHHh13349uUCGzliOAg7uHg4GBgYGDhb+FgIGlCE2EM2eXK0cZGq1k3ZMVrRxmyrXLFsxW5MOTIwbYWTjDjygCpUBK4X5H4vkfBvhvhhookiqSRxxz02w4enA14FDNZgsBisZhMNdRZHVNUCG8ARHgCzhqBaRktKSERBQsXKysvMysXUwcHAQkRGTEpIRERBQqLh5WDkY+RiwhPI3bg5unDOcIxjCJGESEYRkQjAjGvD6tYVmITYRjxM8LhpixLW7Nm4WtMTdqtw5GeJbkaYWWJphw5cmJsAKTw2D/iog/ioRdXgs3yrlIIT8D634HzczMxWnXPn1gIfFFTgKXxmDwekwNAZaITYQwZYcbNxkwrWbTK1WtG7fGtxM8TRbiZNnDbK2x48bTMAKUw2F+CLj4IuZsNkJMJNbNXg8GIT8G/n4N/ck4XnLHPLPWIfEVXgCawuDwugwGBwCUiE2EY3DnM1c42a3M4xMlrRphYrcWXE2Ws2rTK0aM2zRixbgCngghPw+mfh9JxS2Y9WWmm+PHWq2DBitilCEK2vaWACF+DST4NNcRDiK8JPJHDLPfTbg8LiaZZIqrsVgsVBIgIXjDSq8PbPHHHHFGIYIRDBDDPp7YI9WITYRhb5MTFwxxLWGFkzWtMeLEtc5m+VayxY2WRxkxOGDPIAKhwEohvEj94kr4OIgKaYppKOhoOPoZ+nm4+FhJCanqKWhoKLl5+hlZmDgoiamKKYAg/4Lbv4LbZxuPA2ioxquBU7m7grCYnbwevWeYIXnLiGCPV0xxoQEEMBCIYZI4oYJ59fPJLowITYQxyY2uXJlZrXGZnkWtG7HGtxM8bRayYMXDBq0Z5WmHCAKTQuE/FM9+KbvLCeTdTRbAIP+D0j+DyO2eOus8+qHzBg+AQekyuRwWAQGHiE2ENmWXK0ZYmK1lizY1rRyyyrXGRjkWsMOXJmyt2Ddk0agCnEcg/4uoP4ulTGY3e8ePwVw5cumkTrwZmSE/BvJ+Dc/BOiFZ4c8d+HTrx3lLNiycaGRAIbPmL4BgGBh4CFgoGBgIGAg4KDgEDBxN7AoOpAhNhDhrjYt2+JktytcuFa0xMca1zkytluTJictG+Ji4cNcwAqDASiF+MXL4xc5ZLMBZVFBDbg8Tgb64ocFgMVgqpI58LicTg6U2Gwl2Iw0wIT8Fin4LFcuS+StpQpKFIUnGKsyVoWlROeOHLxcGNSF5w4jij1s8MMKEQQwAhghAJ8HpSHJgCE2EYsbZo3yssK3CyzMlrTJhbLcLNk2Wtcbds4cNWzPExaACk4Lg/406P41Be+LqIrl0IX4PKPg7lpothkweBtxIIfJ17gUFoMdn8HgUFlIITYQ3bMMOTJhyrW7JrhWtGrdqtcY2WZbmzY2jVpjxYm+LEAKeR6G8d43jvplZ2Bj5KQpqCunJaIg4udmaOTo4mRhIWcjJqalAIX4MDPgw1xmKx12AghjtxOBwd+BvrvhnogwEWKsowyF5S4BhaW1KjQwQkIjQx36OKFeITYRkzYmjZs2YLW+XKyWtGbNwtcM2+Za0x4WOJm2buMrbCAKVQ6E/Hq9+PUWltkKWx033yiF+DCr4MNcRRdNVNLViacDeIfGllgEDncJgcFg8visAgs3ITYQyyY82Vi0brWuVw4WtGzVmtwuWTVbhasHGPE1aMG7dsAKUwyG8gC3kBrl4WLnKCaoJyejAIX4MivgxvuwkUk2FvxN+DCHxhX4Cn8Lis5gcAgcXCE2EYWTJhjw4nK3G4YuFrTM3bLcLhy0W5GDZjkzNcLDLjZgClgQhPyCafkFhpmwbsFo3acGPdOF+Crb4KdVipHDXDi7cbDjQIbQGL0DgODhYGBg4u7g4CBnQCE2EMnLHIwZtWy1m4yNVrRvlcLXDZpkWtczlu1bNGbFm4yACnYghfkM++Q0uSTIVQVTx4HB4e/Axw1VYLEYiyqaGbAwVw0ghPwVVfgq1rm4fAjaWJkhilKUE61rjnlnjvpnpIXkDZwxaeuOMgIYIUKCMhhjp16FjyE2EMGzBljZ5ca1i4yY1rTK0crcOPJjW4c2bMzzM3OXNmwgCnomhPyNsfkb3yZrcCWKrTjx3rWGK2TBZHHh05c860tHgWzYAIP+Cfj+CfvfDn0qKqIDFxC6mamlRMc68np4oIXkzfxwaueOFDAEEIQwQwQwEEcMuxlhhzIhNhGZviaMGzRotYNsmNa0cNMi3C4yYVrjI0wt3LVm5a48oApYEYT8lFX5KP44sGqWa0KYcGeCgIT8Esn4JZcmaGqFJxvnvprnxobIFmU8vBwcDBwcbbwaDkwhNhDDLmcs2TjKtyMGWVa0ct2C1w5YZFrTMybt27LC0xtWgApXDoT8mb35NAdOHDihi0WyWpCG8E/3gnlipyAoIiCjpOFl42TAhsrYBg4KrmYmFoa2FgIWFCE2EN82Ntjatmy1xmcsFrRvjwrcLnI3W4mrhkzZucWRnmcgCusCwQGF+QZb5BibS+7EyVyyo6IKsMw10lEENNuDrytNcENFGCwWUsoohhvwORpxdc6ajBYLEWTSQU24OvHyywLsQwGAiR34OnFy0yQ2YDAY6KaNXi2LpjhimwlGEmmghnnwrBywwQUWXVUIYab58jDLAgqqsxkVEUEcODvnxc8McElGGWYCSCGG/BsHXDAswDJQwQy4uHF2zwzWTZq7AVCD/hAw/hAvkiaqdTSY3tjjG0RFO0wM3nnFxemnSamdt15eqvE9KnxOdU47XmZnHCdREW514cxdPCZ8KMJz11z3M05NVEW51z2zNPC78tRqavn073c5Tjp15VURO3TnMxOL5TUm7dbxdcu/atIrK7wAg/h7nTz98d2mZSJiYkTUwAkExMAESBMBEhEzAIlEpgARKJABEialMAACJIkRJEgACJJgBO/hPKfgMCE2ENcjFg2yZHC3K3YtlrRwwarXGVm5WsnOVgzys2bFqyyACm8hhPwU8fgp5EMmfNnyZVqQwQlJGtazx5s+TLkygIT5F75F8adDLkvZllhjhrGV8FIYsmHAYsaFxmMkY+eeGFHDDDBCIIRDDLPsUMEQITYRkYYW+PC3arWOHNmWtG7LKtwuWLhayyMGLNk1YN2uTCAKUg+E/BXh+Cv3EtqngRYZ6dSE+Ty+TlytOC8JxtGGLaCGxFKwcBXxcLBwsXewMChgITYRmaOcWJizbLXONy4WtGrjEtxOMeRa1xtm7ltmZs8znEAKZRmE/IDx+QHmOjDsnCsMNqylS2G2uWnDe4CD/gtK/gtL8XXPhvheJqIyTw48K6RAheNtjA0M8aWCFGlRwx4XIwxMECE2EM8zjKxcNXK1nixsFrRy1zLcOVm2W42zBk2xsGTRy3xAClIOhPyBFfkCLaK7o2YcVcEgg/4Mvv4Mv3PetxrNcc8Qh8PU+ApvB4LBYPRYHAIHJSE2EZcmLI0bNG61pjwslrTNkyrXLVq3W427BnjbZG2VmxygCoYBJIbwWTeCzePgJmOlYyRjIWSjoyWmpSUioFGyM/O0MzFwqQjqamnJQIT8HEH4ONYYtPCw6qZsWClo1w6cu3Lr13rDFLJbRSV4YYTx919ss9azrGM4zhOU4IwnCMJpsPgWMYcUITYQ4zYmGTE4YLXOVriWtMzJgtcsW2Va4zZMrjFhbY3DVyAKsAE8hfg5i+Dl2KGKOSOeeuemKGq7AYi7AJp7acHgba7bb55Y5JMJhsliMJgqoI78Hhb66Y5I7sNFMIX4NkPg2DomwkNkcEtNd99+BweDwNaabAYjCYzBXUUSRwp567b5aZUUU000EiNh8JiZ8LSAhPOXieDwPOM0UYBEihGCEYEJynCMIkYIwAjPT3YxccAhNhGNu4yssLFgtxN8eJa0bNWC3FhbM1rXCwZNM2Jnkb5GYApaEIP+Er7+Er/tx5TytPW+d5iG8Gm3g03pk8ioCBgI1NyM3LiHxlY4JA57A4HAYLA4XQ4LAIHMwCE2EMMeFhjaYm63E2yMVrRxjaLXGNpkWuMWXKzb4sOJq1aACr4CkAGG5YzlwZOFR8pDzkBMQUhCRUJISFZVX2ArywrJaChI+Hk4WVkZOho6+xqa2Zm5OPgERBQkNDQUBCIRCQCBgYeNh4+Jh4WBg4KBhiFi4mLiZGNjY2LkZebn6ehpZ+Xk42AgETEx8LAR0lTWF1cX1NSSEhAREBGSMVBQEFBoeLjY2FhYaGlpaSmIKDgZEIP9Op+nJuI5134caz066Mzm85hWK1q9TWa3jMTMTU0iZm44znPHfHeczKNTqNRitMXhOEVTVxEKVU0TCVrtNyisVjVVwxrh28Dt28DhyxPWp8PPhoPwPUjHh743eZuZTExJJMTEphdIhCYEgqyLq6uBExMJRKYCLiaurgIkETEwExITCYAiUTF8/gNuACE2EZMjVjibNMa1xic5VrRoywrcLlrhWtHLLJlxMcuNk5ZgCpMBNYX4RYPhFhIoxfBOnigiwTEUTRRy4W/D3yxyUYKzLUSKbcLh8DTHNhLstZgJgIT5Cj5Ck0aTRXJGyFZ70t6dJZslsUaTrh1spa2LFajDHh8XLjzghOZwrR5M44ZznGcSIjAQQjCKMpxhGACe3u1IACE2EY8znIzcsmi1rmyYVrRs5YrXDdxiW5WznFmaZXDfGxYACnAehPwnpfhPpx0rgwWwYsmK0IYb59enPObAwXlhhPjrvjkY8LXaq98N00MGDBgIY4767a5QhefuK4MTn4444IYISCGCOKGCOGGnZxwQ0iE2EOcuZgzbsXK3K0y4VrTNmyrXDVq5WuWeXE5zNXGVkzyACkcKg/4Tnv4TRc1PHHGeIIL+D2v4QZ7zJLKAh8bWNA6bTYOgMRAhNhDho1xss2ZitxsGDFa0aOcq3FkcMVrBs1yZMbdo0ysWoAqIASaG8mVHkzDo6eLi46SoK6ypp6Oh4mjoaullZFBTUhLSkJBQqVhJmCRwhfgmy+CafETYSBTTgcLg67YYpqrMdNVIjpptpjjorzEtEMqF5Q4BQ6eeOGNHBGEBAgQkMMMMc+tjghwIITYRjbNGjNw3YLWGFpmWtG+TEtcOGjlbhy4WGVw4bsMbjGAKah6E/J0d+Tp/PSuJgtK1FpUhWOPPry8GeGjJkIT8FRH4KZWbbwMMMK6MSCUVZYWXPt08MIXlzgmCHT3xwywQgCFDHTr44GNAITYRjcNG2Fu4YrW7ds3WtG+Nutc43Lha3c42zJowZOG+TKAKSwqE/JzN+TfGUsuOevLYhPwUPfgo5w1w1vj144fI1xgEFpNTgsDgcnAhNhGJo5a4s2NytctHLFa0YMMS3E3yN1uTK3yuGrRg1cMmoA=="/>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CP3_INK_TAG" val="base64:AO4hHAOAgAQdBOIJlAcBELPwvtUEBttIrrKgbLmOG9ECGwpIEET//wNFKEYoD0gQRfkGRwFGtQpXDQAAAAUDOAtkGSAyCQCAgAMBe8IeRTMJAICgAgHhwx5FOAgA/gMAAAAAABHl7MA/Hg4rgv0l+kQAAT4vlAAAAAkBCqUBN4bwt+eFweFj4Cjh52Xo5mfmZuZkZmFi4eBgoiKkIiQjIaEgIGChoySop6moKCcioyAgUGjYWKh4aFCD/LAflkYduPa+GaznPHO9ztmpaxjXDly1jERK7i8xN138rw+G8WCE8VbTq441jNOEUYRhGCMBGCMoxhERjCKEU436uWMOWCE2EYWzjDjYNG63G5ZMlrTMywrcTXK0Ws8zFi1atmLNu1aACQAKeyGD/gc6/gcxreLmb43dRjtw8TlqE73m3fws6kCF+FYD4VPbJao567bcLg8Th8PicDXDFgqMdgsRhrMBDNSrhs4YjgWAYOBgUAEBAwIgYCBIOBh7+DgIGrAhNhDTE2zOMmFqta5muJa0ytWq3Fkw5FrbNlb5sTJowatcoApqGYX4LxPgvdnkYCjCYLASQy04nC4nAzy0MFBhgIP+E2b+E0WtTwvLithrE8N48PPh8YbPGKS/hYOBgYGAgUCgIFBxN7AoGhAhNhDhm4yZMLPEtZsmGJa0w4cq1yybNluFw1YucePLlw4WQApICoP+DBL+C9PtCp3xkIP+E5T+E7+pnliYwIfElXgah0mBwGAx8CE2EYcLHGxbOMS1yxa41rRu3bLcLVu1Wt2rdljat2LRm5zACksLhPwiUfhD7pinLRrjjyiD/hS0/hS1ym+XOpqHyNdUDocNosDgMBmYITYRhc4mzlixZLWGJnmWtGmZwtxOMjBazxYWrZi3bMGzhoAKTAqF+EeL4R06MZisBdZVMIT8K7X4V08uHFjleGGHytgGBwW6yGCwCBwsITYQ5Z5mLZxhbLWTnKxWtGLnEtcYsbdbiyZcjNyxws8TRmAKUg6F+I0b4jNcDlqcQqjrkvtvg/4EFP4ECee+PbniJi6AhsdVqBp4+HhYnAcPBQ86ITYRlYYm2NzkcrcbbEyWtGmNmtwuGjJaxw5MuFqwwt2LJqAKSgqF+I7z4jvbsNhMBDFHGIT8Cp34FT8m2+TLGcSHx9bUFpdJgaByUCE2EOcrPFlY5nK3LkYMlrRi0ZrXDZowWsGjRyxatWzbHlaAClQOhPxP+fifVlonurRjw4Y3hfgGy+AZOjEQ4yKSiunD24mHxRWYDAp7BYTA4XQYGgMZITYRkc5WWNzlbrXDFliWtGuVktcMnORayYt8LnDhbNWjBoAKVg2F+LBb4sT8XgcHMwllFkEAhvAQd4CFaqslp6Mg4KPjZWbAh8QU+BwKdwuEw2ewOAQOLiE2ENm7RllwssK1iyytlrTLmyLXLFrmWtM2bIxyY8WVxhygClINhfh2S+HaXAVYDFUQwx34HEiE/BVp+CqfLk2ynfFGlKiG0BjOAlauHh5ezgIFGiE2EYcjRu4aN2C3M1cNFrTG5xLcWJzlWsceHJmcs2bhhjYgCkoLhPw7Ifh2RxbtVMSaoIP+DBD+DBHp4pe4AIfFFdQCgxubwOAQWGghNhDVgzyMmTVstc5GDha0aZnK3C3bt1uPLjZs2mXEyzNsQApoG4T8SGX4kI6S2Z9FaRjG8axjFPLTbGaIhPwTifgmzpHFhlVjrhvjw5b3vSGyGTRmwIXjjVwM3fPHDDCjghgjQo8HoSCUITYRhxMceRm0ZLXOXK5WtMbDItwtGzZblYNWGZxlxN8LRkAKTguD/iX+/iX1445q4tYAhfgo8+Cg+rCVUVV34XFgh8WVeBwCexOlwOBwOVghNhDZnhbZs2RutYuWuNa0cMcS3FhaYVuTEzaY27Rm3ysG4Ap1IoT8NlH4bKQS2NENS00aywwx3y304dOTDgjghfhGI+EaGTAGensiihnttwdeHtpws9M0l1mGoyFkU0aE8OZ5R358OFVGEyMIwnCMJpz5/BIYACE2EYsmNhmYOci3G0xZFrRkwyLXONplWtGubFlwtcTRtmbgClQOg/4dNP4dL7xz1msb6a10hfhL6+ErmKyPARxw4eXC14eHx1a4BAZ3C4DCYHQYOgMtITYQ4bYm2JvjbLWGTLiWtMjjEtcMnORa5yZG2HI0w5cTloAKTAuE/EQd+IcfIpHHLTjxgIP+FFD+FF+edYxF4sCHypgNA6PCaPAYDAZ2ITYQ0aMXLVxhYLWGJq0WtG7PCtw5cjBa3cMGbjJixNMzXMAKWg+F+J8D4ntcFBlI8NElvhwdN4CF+EXz4RY8BJhJsImiwMOFvxKHxlZYNB5nDYDBYHCaLAUDl4AhNhDnK1w5nOHEtxYmbVa0ZtWC3E0xY1rNkyyZsOZviYYnAApUDYT8WaX4tIdu1jtamCWTEIbwiseEU+gjKCSko6DgomHlQIfIVxgUFncLgsJosFQGXiE2EYWbjHjbuGC3E2cNVrRi3arXDBo1WuWLPDhZZmLNm3wgCkUIhfgPW+A+vAYTCMJKhPw9Wfh61vO2+WWHtEng9Ji8PgsEITYRmZ4srdg0xLcOHIzWtM2bEtxM2DZaxxt8TTE5x42GPEAKWxGE/D41+Hw3Jg2QzQVwx2wnSACF+HH74cg8ZRhorpIIZ5cDPib8aIbKV/BquVh0DCofAcHAQdGAITYRkyNnLhu5brWjHNiWtG+bEtw5sORa5ZssbfFjZuG2RwAKWg+F+Iyj4jb7cHDDZBVdBhsNZhCG8OMHhxPoJKcioaCg4ORi5mVkQIfHltQOfwVBYLAaLAUBkIAhNhGLLhcYczlqtZOcbFa0bMmC1zjbsFrNg3x4sLDM3zN8IApYEIT8UO34od+BrtOiM72wxnKF+G/b4b98hVhIMNFQlnvvxdqGy1g2AgLmLgYODg4exk4CBuwhNhGLI0bNcuRwtwtsTFa0cOGy3E2y5VrDNkYsHDNq5Y4cYApSDYbxOYeJzGYpJCYhoBKyMzFgg/4eiv4ei549azx6XiiGz5i+AgcBwsLJ2sGgY8AhNhDPLlas22JutauM2Ja0cMmi3FixtFrLJkbY3LJoyYNWQAp2JIP+MBL+MAvhfTjW83e7nFaxw1qIzM3FYvpmN2CE/Do5+HQfBDRCUZzrpvrz69e3HesLZNGjRkxZMObDLCCE8weE4vANazEYBGESEYIo35PJThYhNhDNm0yY3OVmtbssrZa0bsm63E0ZM1rlizc4m7jI2zNWQAqHASiG8ZsXjN7ho6WiJiQhoKLl5ufm5WNgIyYpJymlIaFi6GlpaWRjYKKnpSiipYCD/hnS/hnd1G9UjVVw4axhLe7zcmIJXPe+NoXmbhmCHYyxoSGCAQIYI4IYIYYoYI4o0u1jhZshNhDRvma5GGVstcOGWFa0zNGa3Flwslrlszx5MbDCwbtWYApUD4T8cNH44TY5LbJwhpb8eOaE/DVN+Go+uZshCWGWW+PehskXMHBV8rBwcPG26DgIkCE2EZceVy2y4mC3DiyuFrTJmyLcLBpmWsGbPC3YZGjnGzbgClIOhfjsU+OyvA4eOtRJhpLmAIX4bCPhsZw12GVRTyXz24eGy5g+BgLeNg4ePt0CjSE2ENcOHFix5Ga1w1yOVrRsxYrXLPC3W5mDlqwwsMmNg3yAClIOhfjgg+OBPBVYiGyGWfB14OWD/hxQ/hxj8Djrct0m5IbMWF0Bdw8LD1c7AQcBHCE2EN2bVvkxOXC3E5YuFrTJkbLXLbDmW4srZlkYMmbXGzZACk8MhPx0kfjp1g1ZNGylJwCE/DUB+GmXVLFCssd8+ECHxZYUAoMHhs/gMAgsZCE2EOGDLGyaOMa1uxzZFrRuxxLcTjMzWtWLhpiZMMrLI5bACnUjg/4/rP4/pa34Hj64zKeCOGFSzEOGOVcONdZ2hPw3ffhuxwUxRpFhnlzuDp268MYUtq0asVpYrpqgheOtag0tMsMqGCOCCGKOBCCFHXqZYI7wITYQ0cZMjFwxaLXDZzhWtGeLItwsWjla2bMcbRwyyuWOHGAKcRyF+QwT5DIYI6osVJhLpoI8LXjcTg7Z4aqMNRQghPwzAfhlrhHRhlBScIShSEZVvHfPPp17wIXkDXxwZfIwwoYIYIYEEMMUsNetjgjxYCE2EY8rnDhxMGq3EwauFrTK1arXOVq2WtmTLLhytmGJy5ZACksKhfkJG+QgXCWVRV24HAiD/hmc/hnLzlwarACHxRW4HAKHSYTAIHIQITYQwxtcjXFkcLXGRyzWtMbBktctszRblyZcrbIzcY2eNiAKgQEmhPwOzfgdn16nEvimx3vhTxVyUtaUU0kMkdEaMFyF+H5z4fnYYGWjuksSVy4PC4HJ4fJ4umOKrBXYzEWSUVSxQwRgheLM3DJqZ4aUMMcEJBDBCghIIUEafC6OGCWAITYQwaOcmFyxbrW7Ji1WtGmLItcNsOVa2xMGrVowaZMLdiAKchmG8Gmng1ZhkRITkxGREJGyM/U0czGwsRDUEpIQQIT8O6H4du7XpCMpwlKmKWKMsM9+fj6+GIbPmJ0DgeFgYFAwEHBQMDBQaFhcCwMBByIhNhDVtmYsczlqtxN8zBa0ytXK3E0aN1rJowxNWGRtmzYWYApJCoX4NAPgyPwiCO2/H0iD/h2o/h3RvjnW8MCHx9a4BA6bP4mgs3AhNhDnJixs2rHEtYZmDNa0YNMq3E0ZsVuNg1yMMmJjmy4cIApQDIX4U1vhSvwUmAkioxM+FwqD/h2S/h2bvjDfLNRoh8bWOAQOhwmE0WBwGByUITYRlyYsWFu3xLWDnK4WtGTTCtxN2Tla1cZWLFhmysMbJkAKUgyG8Ka3hTdmqaemJKFhZmPkwIX4fOvh8RyOBwdMmBmiooCHx5a4BA6PB5HK0DQIITYQyy5crfC2aLWWFu2WtGbBgtctmTlbibOWDdliY4nOJyAKeByF+Cqb4KsZ5p8RHjoLkVOJwOHxd9N9EWGhzEmCgIbxO/eJ5uOmoqkgKCCjIGAi4OPj4uXj5WXqZGZgIOChgIXWVSR5WmGeOWGGGCGEQyx16mCOCwAhNhDbHhcMHONity5cmJa0csWS1y1yuVrjKyauczTK2aMMgAqzATqE/Bx9+Dj/UYryreeXDGNqYM1tUkLwjPHDLfLn1443wWzcDJmtaNLznTFDiW4mQIbxPieJ8VTRVFFR0BAxsXKzM7Q0dLR1snAxEhOVFRdUktJREYhYeRj5OTj4OXhIaIkpKQiICBg5uVo5ebCE8Xb0OTyZzinCMIxRrJCEISgJoTiRhGMEIwgjCM8PgmKOkCE2EZsjZy1auWS1uyyMFrRu5xLcTNy0W4mTPFlyY2rJhjagCnQfhfhoq+GivHV4KWalbgWDplioqwGCwlmEipkxcmDWgIT8UQn4ohdmHVGE63ytOPPny3nGlN2TNula9sqF5U4Bjl08saMhIYIYYBHBLPsSPBghNhGNrlbt8LNitcM2bRa0cZW61ziw5VuVo4aYWDVlhyNnAAp5IIX4guviC7wNkNEtE90FVVVFUk8ODxeJxeFwc6HBVUQAhPxJ6fiT1xYobrUlOuW+GsK2pipJCuFw8OvPw4XkTZwwamedGhhghQQwxRwQwRobdXHBDWAhNhDTGxc42zlwtY5Wjla0aOGS3C4xY1uRszbMWzZk4aOcgApHCoX4g4PiCPxEmAxFaWKD/iUq/iVD48c8UziHxVWSd12EoHHwITYRhYOWzFi2arWeNjmWtMjBgtw5MzNbixNcTBhicN2TBiA="/>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CP3_INK_TAG" val="base64:AN4uHAOAgAQdBMYKsgcBELPwvtUEBttIrrKgbLmOG9ECGwpIEET//wNFKEYoD0gQRfkGRwFGtQpXDQAAAAUDOAtkGSAyCQCAgAMBe8IeRTMJAICgAgHhwx5FOAgA/gMAAAAAABHl7MA/Hg02heXNrwqAAAAAAAAACQEKpQE3hvC354XB4WPgKOHnZejmZ+Zm5mRmYWLh4GCiIqQiJCMhoSAgYKGjJKinqagoJyKjICBQaNhYqHhoUIP8sB+WRh249r4ZrOc8c73O2alrGNcOXLWMREruLzE3XfyvD4bxYITxVtOrjjWM04RRhGEYIwEYIyjGERGMIoRTjfq5Yw5YITYRhbOMONg0brcblkyWtMzLCtxNcrRazzMWLVq2Ys27VoAJAApcEYT8SRX4kh6apbKUpOF8GOiwhfgOK+A5eHAQ46rBWUUUw4XA5HCghsqYDQVfKwcLAwcHF38LBQdGITYQwbsGOPDmxLcbHLlWtMONqtc5cjBa0b4nLRtmw5XDfCAKUgyF+KJD4o7cTTbHFNiLMNcAhvAX54C3Z6mjpKCgIOLjZUCHyJcYCosFgs7isBUUITYQyatGGZxkZLcLPFlWtGzhytxN8rFa0bMXORgwcN3GFsAKcBmF+IUr4hVZbIMhgMdZdZDPTbh8Dia8fLfBDMCF+CW74JVcFgIqk89+FweDw9+FvvmlxFmAxGOAhtAYtQWB0TAQaDINCwELAzNTAICAITYQ3cMGTPM1YrczXM5WtMzVstcs8rVbjxNMrNu1xY8jnKAKTguF+I3D4jfY7cBfLgmCsIX4MNvgvXwEVVyvB4PCgIfMmDUAp8JqcAhMCo4hNhGZkwZNMLRitxtMrRa0xNXC1ywytVubM3a4m2PI2ZYcwApSDYT8RRn4imcXCswRnhz5aIT8CXX4EqdOCOOVM6OLWIbPGKYCPr4WHjcAwsBBz4AhNhGJu1zZmmNytZ5Grla0xYca1y1xNVuPE1csW7Vm4YOMgApFCIP+Isj+IrlifCcQg/4GUP4GQet9ZmiHyJdYHS6PBYHJwCE2EOcORk1xucy1q0c41rTDiyLXOPCxW5MjbFmw4sbTNmYgCkgLg/4cJP4cEarURwXYg/4KYv4KZYdJzG1gh8YV+BQWXyejoGkoITYQ1xYmmVo4zLWeVviWtG7dutwsWGVbjYs8mVxiaZcTFuAKSAmF+G/z4cA7sVhIqIaghPwYrfgwx348Nbzmh80YTQ/B8JgMBm4hNhDDM5ytWbbMtYNXDNa0ZZmC1zmyN1uNoxYsWuLGyatWIAq+AqABhPxuqfjdphKeyeS9qyjRilgwYISnXDjy6V4yhTBaKd51nCFLUwUgRSto2cDds2ZsEIxnfCy3x7c+nPrz4bpypCkYzjONFqQldlx5cOGcUsCCtcN8cbzrPTh27eHr257xYMVMWDBgtbFmxbKbsWDZbJTRwIT6Dr6BHBihzHCpuwaKaMGbBkhggFbp3nXDeuXDfLj13248unLhw453jOc4zTJRtCUqIJxvG9748OXXt07c+/Ljy3x3w1vGcksUrWwYKZIZKZsWLFkxWyWpipgwYLSsghFGRQkhCcZVlXJlviwxg/grkeX5cXMykmYkExEzBImJgmAmJgIkmBMBMEwmpEExcJIlUzCYJiYF0TEwAAAESBd+n6a684AhNhDlswxtcmLEtbMWbZa0a4sq1xjcN1uZywctsOZs1zY2YAp4H4fxxmeOPGGQSBxKGRSESSPTSXTqVTCPRhD5LL5fS5rSZLN5DF4mg/4BSv4BTZu+Xg9uuuNbbmYhiKcuPiccAITV0JR13wzvNGKMUYwqrPCx8uEMwCE2EMs2Zs5a5cS1q1yZFrRm2xLcORg2Ws2DjEwctcOHLkaAClkQhfj/++QA2jBSZCShKwNt8taE/AQB+AfXBmhshihOmeu3LtCGx1WwsFZxMLAwsLJ2MBBwEQAhNhGHDlZ42OJqtY4cOVa0bZGq1zmxYluTLmbYmeFvhxZcIApTDYX5DBPkM9xteLwEk2GmwEUQhPwEffgIp3apZqXteueYhstYJhYLAMTCxt2g4CFAITYQ0xtMrhqyyrcmNgyWtGeFutcYmORbixOHDRuzyOW2TEAKchqH8cd3jjhhUGjUFjkAkkalEmlEmlUciEBhcll8rps/pstAhPwO7fgeFrHNn0Y8l6RnhjWFYSw5oyhmheBMDEzcMcsMsKMhQww06eWCO8AhNhDDNhat3ObItc48rNa0xMsy1wxyN1ubE2c5mLfDkcs2gApxH4T8gpX5BZ4Uw8bDuZpWopWM2GN8OOufFplGAIX4IsvgjFkujx0eChqlipptrwNuDttjLosVZVZQhPAmCEOLjvW8ZxRjCcIolWPp4YsoITYQyxY22XLkbLczhu1WtMrVktcMmOVa1bsnOPM0zOGGZoAKXhOE/ISt+QlOdcW3NlwTlKUq2YdQhPwTJfgmB05tF90cik4zy1y75IbDEnBQtHAw8HBwcDBwcHgOHQNOITYRiwsMbBpizLcuPCxWtMeFgtctmThaxcNHGLG5ZsmuRiAKggEkh/HTZ46k4VAopFYoiEDgUChUQjEilkymUyk0Yh0Ji8nlctmsnncVksTj8FCD/g22/g2pu88OJMLm7zGZqYqiJ1x1fLx+AIXjzXxtPPHChIEMUcCGGCGCFCjlp1KOICE2EOHOLLhZ5nC1vkcuFrTDmxrXLbI1WtHONw0Z5HGJg1yACnUjhPwSFfgjvrTDbDa+MmnBgpLJSiFaxvv5WezMhPwpvfhTHtkvorK8749rPwd+XTWdMGTNqyYMkpyhOICF5K3sM+ZrhnRwEEcUJCghEKWvUoWPITYQzyucOHE3wrWzBgwWtGTZqtw5W7JawYMXDVs2ZYceHKAKaxqF+Dpj4OpamFwmJsrkhwlWIxFFEjDwZevAzyiF+EiD4SNcEly0uMXRQU004G2+vBwYGGeWEITrZrR13y1uuijFOeHP04RlECE2EYmzFw3bMWS3MxxYVrRs3YrXDbI4Wt8znKwZsm2THhwgCl0Ug/4Qpv4QleeN67txvER4EcoAhfhIg+EhnBYSLJRYJRDPHhWLweHweDCF401KLM30wxyo4Z8HnSAAITYQ5YtMWRyzcLcbDI2WtGrbEtxNXDBbmyMmbdg3ZZsORqAKTg2F+FOz4U7cZZNgIoVt+FwYg/4Umv4Um9XvhO6tOIbLmD4OCs5GLq5lAoQhNhGTDkbs2zFytx5suVa0ZNmK3DkZYVrRy2xtc2PCywsGgApMC4X4U+vhT7zkN1UMFctIhPwrofhXR1b5SvGcZofHFtgMCocxj6CwCEghNhGbNlzYszNwtbtGbBa0asGy3C3c5lrjHmyuW2RiwYYnAApdEIX4a9PhsFquwEmUnuUwYuvAgIbwk3eEnGSiqCAnoKOgIeClZGZkQIbBUHBQMfKxcTCw8bdwsBAz4CE2EY8TbDkw48K1w4buVrRmwcLcOZi3WtWbXMwaMMmPE3YAClUNhfh3g+HivK1z1LMNgMBRMIbwnHeE0+YkISSgpeEnY+blQIbPWKYCFt4+Jm62FgIGLCE2EYcjnHkZsWK1gwc4lrTGxZrXDlkyW5sjZyxy5GGFnkcgCmoghPwSFfgj/x5s+zTgw5L0wwLmfAghAzZ9E4T8Nmn4bQ8kYaJ6p5sNLzwzzmmKKUMytNsghN3CrGFZ1jWsaxRIiKN8/bThECE2EZGGVxkZsMS1q0aMVrRoyyrXLlrhWtMuJy0YYmrJw0xgCoYBIofwVfeCt1FYjGYFB4ZEI9IJdKo1DoDA47JZPN5HEYbAINFodLoxGoZGAIX4auPhrLxkOQrwyhDPBLDBBFYghjjwNOFweZnwtNqE8acdDn561jGacJwjBGUYRhGNenxYzlmAITYRiwtcWPLlbLWLJkxWtGrZutw4mOZa2csGrRkwaZmbZiAKnAEzhPwbQfg2ha8DhU2YMFJYY575YRlSOCVLRjKeOuPDhw3pGk5Sw2ix8bAAhfhwS+HBPES4aHCQTIaZ8Dg8Hg8TgY44rrsVisNZNBHThb8Tg8DhcDXFJRdZlLl00YCF5M3prYZUqFDAhQQoIQhihQQwEMBCI46dihY0ITYQ2w42LlllyrcmPKwWtMuHEtcuHOZa3ZMWTZpiaMMrJuAKeyOD/hra/hrHxx6eHrMXJOXhdca1yxG6y46z4GOFAIX4csPhy5sgwENSKGCmeW9m7cbja54psBhMlkJsQijUgIXjzXxM/bLHLBKQQwIYCEhgjhlr08MEuFAhNhGFpjyMWjhgtzOW7Za0Ys263Eyc4lrVk3cYXLXDjw4sIAqUASiE/EBl+IDPLa+i2bFakKYbcem3VrnHHSkt+bDS9LoT1M0ghfhj0+GPWPDLEyeO2PBxYmPB2RyURYa7GMdFgopIY4MHbiabwIbQWMTAMLAwcDAwcDBw8fXwU5LRURHRllAUMjFwcLAwcHCxN/BwEDUgITYQ5YZGGJphYLWjhg1WtGmNgtxM8TFa5cMnLZhmZ5m+bMAKSwqE/EgV+JCeOW+C9Mmohfh5g+HhW6/CLcDhcOCHypgOAQuj0mDoHKQhNhDRg1YN8TfItytWrFa0xZG61y2y5VubC5xOGONtkcZMoAp/HYfxZ2eLPWPxuPwmFxCKS6ZTaWR6EIrJZXKZPHYXDYZAI5IIQIbw05eGoeMpIymhpaCgJGbnZubnZmbjYmCgJKImpCSjJYCF4oy8MWTwtMccMcKNAjghhJ87eZshNhDHNjZMMrdktyMsWVa0y4cy1w2as1uXKwYZMuXMwxucoApbD4bxkleMoGXmYBMTVJVTlFEQ0CCH8Mi3hjbk0Wj0Oh0Ah8Dl8blMdkaG0JjOChb+Hg4eDl7NAoMhNhDlvkcsW2NotYNsrla0as8S3FmYtFrFk4yOMTDIyyssIAp6JIT8Zf34zCcG3Zl3Z8VbRiTyJUhKF5xw31SaJYJ2hfh0I+HRezA4CTBR3JkNcuJixuFvwM8M1GCwmOjxEt08NsCE8IZ4VnHPjrGqM0IwEYESc9vZgnjAITYRmcsWuHMzzLcmNozWtHLlwtwt3LdblasMLhy2cMmLfKAKex6G8bdnjcHhYORjIOWlJ6emJCIg4+Vn5+Zk4uBi4yFloSSgwIX4b4PhvxwGAgxC6GCmnA4G/B04We1DVJhoMJVJcIXijOosvg4aUsEaCOKGCGEjll1sCO8hNhGRowxZW7LKtyOcrha0yMsS3C4asFrdg3xMsuLNkZsXIApyF4fxuseN42FQySRiaSqRQSBxOTyuczOZxeHw6BRSKIbwxgeGNmWjJyIopaUjpCChIGPl4+Tm5mhl5cCGxlSk7Ow8CgYNAoCBgYPA8DAqkCE2ENmuFy2bZmy1tkxtFrRu0yLXGbHiW5WONk4cuXLlizygCm0fg/4LOv4LKd45rZTrvrlNURE47OWOWMCE/Emh+JK+WLDoqw1y7b8ffpwzhito1Ys2HJOEwIXibJmNytKGEQiGCGBDDHhdHDBHACE2EM2WJmyYOWy1oxy41rTGwYrXDli0Ws3LZvmYYWzXLhwgCmcZhPwgbfhAznOWXJnxZclcksWLFghi04Mtc4CE/EYJ+Ixk1b926lMikb48OHPPTfDe4IXZQSQ4+emOONKhRoZ5dihYcCE2EYcLNtmat2K1lkYNlrRwzbLXDRmzWtMzTIwbucbXI4ZgCl0ShPwkHfhIP4+rHmz4IYoKTlC0gIX4imPiKZkxzFSXSQI5MDPhcLhwhscUsDBTtHEwMDBwcHG35ByYITYQ1bZsbhnkyrc2JqyWtG2VgtwtGLNbkxMWDFmxxZmmLKAKSwuD/hWA/hVXcp1w5314gIL+z4P7Pf6bzs7gh8dWeAwGlwuhwWAQOLghNhDHI0aYmDJktxZGGNa0xtXC1xkbtlrjG2ZN2zbK3cOMwApRDIbwqzeFWmAroGSioeIkYONAhfiUq+JQfJ1YmWHA0SxQgIfIFtQGhwmC0mDkvCE2EN82Fi4yuMK3JmxslrRjjaLcTLIxW4mePNjcM8uZw0bACm4bhPw2afhs/vgpszatWC0MOXLr15ceGWHVhyCE/EQF+Ie+2aeKc749e/Hnw5SUs0NmDICGz5imCgcBwsHBoFAwMBAiBgIeFwGQM+AhNhDJg3bs8rFktwt2rda0zZGS3FiZNFrRllZMm7FjjYZHAApSDYP+HSj+HR/fDjEX266ugIT8RSX4iTZ2hkhVp07d4IfHlngUDncPg8JpMFgEDlohNhDTIxcuHLlwtys2TBa0auMK1y3xOFrltmys2mVjjyZMoAqAASCG8GuXg1vg4+DoYGZhYGKjJ6ooJiKho2Xoa+fl4OAjqaWpJaYAhfimG+KZnAW5CTCRXJJZZ7SGqSaKBTXh783hcbKAheIMqg0s8MMaOCOCFDAhgjghgll2MsEOBCE2EOGLbFkbOWi3CxZtlrTKybLcLHM3WuGePJjZuW7NnjygCokBK4T8HCn4N+b208SWCko1vnrlrVbJbBbBCmOePDjw443pfRPNLQCE/FZZ+KvOOSuK7Ln06c++d6QwYNGi2CadcuHDny4Z1lj2M0MgheWOBzY0oYYYIUMEMEMAQIYCGBDBGlzOPRsIITYRhyucjbHhxrWGFkyWtGzfItcNGTZa5YNseZs2cMWuPMAKax+D/hnS/hnBnhuLnqrwZVrHbl0xFXPXXemghPxXpfiu3rLHgvhqz3jnw47xQtiyYtDUheKF420sMGjwMccKGCEghBDHHTqxGCE2EZHOXFiZs8y1thbtFrRyxzLXLRk1WuWeRi1cZGzlvkcACl8UhPw/5fiAH1cHVXNPEyUtaOCs8sSE/FEt+KJ+1dTdPJCF8N98dt88wIbFk7BwlXHw8HBoGDgYONu4EiwhNhGJo2x5GOVktctcjVa0bNGK3CwyOVuNu3Y5cWVoxw4nAApYD4P+Idj+Idfw548GGNTqugCF+KBj4n75MdRglUMrH4HH2ofGljgEBn8HgcDgcHmcXgEBmIAhNhGVjmw4WDDGtytHDRa0bsWa1zlyMFrho4ZZGTRjhzYsQApKCoX4k/viUtgtomYC7ECE/Fgd+K9XIwQw327Qh8YV+AwOk0uCoHDwITYRlxMsbnE0brcrdw5WtGrTGtwsmbdbiZ4mbJkzZt22JoAKZxqE/FlJ+LMlj0Y8lMks1pWtalo4KwuzwIT8T0X4ni8DFPJW1a3rhx5cOHHLPgrgniCF5C2MLSz0wpYEJChjjxeZgjiuITYQ2Zt2bZqxcLWjnJiWtGjlotxN2+Zbia427Vu2c5MWZmAKWQ+E/F49+LzOWOk5QYq6pYsghvE8R4na5CMooqOikBDxtDKzoIbPGKYCDvYeDgYWHwHAwMDKgCE2ENW7FkzZNHK3I5bslrRjkxLXLNrkWs2eVs1wuMLFiwYAClgOhvGjB40q5tAzE1RVExSQUMCG8TZniZjmJaEgoOPk5+ZpZeZAh8VVmAwCfwmAweC0WCoHDyE2EZMWHI1x5Wi1pkyM1rTJkyrXGFo2W5szlozzYXDFu4YACm0dg/42xP42x9Xi+HFbweFa5dOHKKzu+sb1IIT8Um34pE8VbTjjx62Xbny3wwZMmbNspaAAheSt2h2McMMMEJBHBDBChhjr1cKGACE2EYWrRi4a4mi1pmzZlrRxkxLXLLHhWucObLjaZMrVnmzACnEahvHax47f5VEzURQUU9KRkDDyMzPz8nHwEHGRExJAhfibK+JquzBSYIrwOFweDxN+HpjkYKHAUVSAheRNjDBq6Y5UcEJDBGjjt08EcUQhNhDbGybs2LFstzOHLRa0w4cy3CzxOFrbMxbMMbVo2ZZMQApsFIfx6HePQ+DRyNSaDQqHxGPyWay2MyOEQmKQIIbxHaeI5WSoIyijJKEhoGLk4uNlYuhj5UCGyRbwMBaxqHQMCgYOHwLBwEHGgCE2EYcOLLiauMi1s5ZOVrRzicrXONuyWuXLfEwyNW+NpmZA"/>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CP3_INK_TAG" val="base64:AL4DHAOAgAQdBPACugEBELPwvtUEBttIrrKgbLmOG9EDC0gQRP+BrwZFKEYoBQM4C2QZIDIJAICAAwF7wh5FMwkAgKACAeHDHkU4CAD+AwAAAAAAEeXswD8KtAEzh/Hl148oYXD4TJYfK5LLZPFYXAIpHJVLptKpZIpNHI9FoxEIIhMPisbk8dlMnlsnkcbhcBg0Wh0mi0YhAIX4KnvgrVijqnkkwEWGuxmCxk2CiQ104O+/B4HE4PB4fD4XCzyySYTCYjFYjAWYCCKWGECE8PbZOfXDGKMIwjOU0SMpwiIwRhGEYIwTjj8Bxi4YITYQ5cY8uZq2bLcubDlWtMTFitcMMeNa3aY8rNrhaMWuNmAKrgExh/ItV5F45jL5zOYvIYlEptOKxUKtPpdIIlDoRCIRAEFgsTkspmMrmMrnMvkcji8FgUQikqiUgiUKgACG8HPHg6bgoiaVUZSR0xFSEFAxsbKysnNzcvKzc3LxceiYKAhopDQiMio6MnIKMiIiEITdzKS34Z3wxnGM4RQnBEihEjKJBCKNY8njpw4AITYQza4cLDDhyrXLnEyWtGDjKtcYW7daxzNmTHE2cM8bJuA="/>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65.xml><?xml version="1.0" encoding="utf-8"?>
<p:tagLst xmlns:a="http://schemas.openxmlformats.org/drawingml/2006/main" xmlns:r="http://schemas.openxmlformats.org/officeDocument/2006/relationships" xmlns:p="http://schemas.openxmlformats.org/presentationml/2006/main">
  <p:tag name="CP3_INK_TAG" val="base64:AMB4HAOAgAQdBNgK9ggBELPwvtUEBttIrrKgbLmOG9ECFwpIEET//wNFKEYoC0gQRP+BrwZFKEYoBQM4C2QZIDIJAICAAwF7wh5FMwkAgKACAeHDHkU4CAD+AwAAAAAAEeXswD8eHYABg4qwAAAAAADWwPA8E5cwA8zzRjIAAAAAAAAACrACpwGE/Bx5+Dj2FcGXVjshaVZLwunGEWbPihOk6WxYsGDBkpSGC2bBoxYsWCNkJUpakb48u/fxeDp268N7xvXHq1xjOVlsUoQnWdZghGNZ1lekcGnRplXDfHh149ufh7eHwduPKUliwQwZsWbRq1ZskoYLxwMmDBmybJM0IIP9At+gX6PCeNrxMdqwvnffr349+Pgpjx+SYpSsTUREXQlKZtdKQiZzuclxURrr08PW97vN5zGZ5552qtdvA1w1URUcufJERNMxMrFXhCJmZnNTU6qKoWuZ5d3DrACD+FJxx8/ebubi4STCUTExIAESARIRKJRJMACJmpASAgJiYmAAAARMwEwAAEzPp+muPeAhNhDJk0xNMbVqtaMnOZa0yuGi1wyb4lrjCyYt8uRqyxs2oAppH4T57L57PTDNz9mXFW0FKIIGSEp4scMswIT4uD4uGqmhG0cE6TTnHXo044zrmz4mIIXjDUxw5+OFChI4I4ISFHDHgdGQyiE2EZMONjjxZcy1rlwsVrTEwyrcLdniWs2GZzhxuGbfGyYgCnUig/zRH5onlz1xTEzFOzhWkXdzidY8BiKAhfIOeQdyEuCgqJZ7cDfk8Dj8TTPNRhrsZisFVDVPBXAAheXODUGrnjhjQkMEMMEMEJAjhjp1qFgwITYRkZ5WTBsyYLXDRwzWtMzVotcN3OVayyscmVjmx5HDhoAKOQWE+se+sz1MYIL+Cev4J7CGiJSfk4EhNhDZi5zNGmJgtwucWRa0yM3K3DkbMVuNsxZMMuJxicMsgAp+J4X1nXrO8DFZg8FHFOhgJKKsFddBHDhcLjcXfXDNBiosJfNOhPh+Ph+ZwgYrMjEMuXDlXlDVmyYKUXyx4uHj4eGAhPDmeDn3vGMYxiiIwjCEUIwijGuHwOjHOCE2EOWbLJmZYWi3Jly5lrRw0arcONriWs8jPMyYM3OJi4ZACkgKhPrmPrZcFbaJyhiAg/w0X4c2t1y8OFiHxtaYFB6PSYLAYHFQITYRky5nLNu0YLcrLCyWtMzNmtcsHDFa1yYXLPIwbM8ThuAKciCD/gS2/gTHnhpy1mL5lXrlrhw1M55uq8SAhfH4ePhjivVSwyUjH14Gu2mCayzFWZKWaCSkheRNnDHqZY4YYUKCFBHFDDBDDDLjcvBHBkAhNhDbI0cOM2LGtZs2Lha0aM2K1zkyNVrjK1wtsTFy5ytHIAp4H4X4JYvglzxM+HklwFGKw2MwlUMFOBweFwuJnrkhwkmCusCF8GJ4KWbCMhNUjvpwtuLtwODvnlkiqwVGUjsjoIXhbBwwZPGxywxwwQgCGGOPZxxTyiE2ENczLIyyZnK3M0cY1rTNhaLXLjC0W4smJtixYcLjIyxAClAOg/4GYP4GYcp4TFbqagCF8p55RWjGQ4CRVg68TgcChs2YfRtnCwsHO1aDgJYhNhDdgzxuM2JitxNsOVa0xZGK3C2cMlrjG3YuHDJuzxMcwApRDoP9R1+o76W4VXa9TMiG5c7lz4+ihKiMipiBRsTJgIbKGA4GAs4uJg6ufg0DKCE2EZmuPHmyNG61q1w5FrRvhxrcLfFiW4mTXK3ZNcjjI0xACo0BKIbwaaeDSWLg4KLhouAl4WZiY2BgZaUqKKomIxGytHV1dLMwsJFS1hMU05KAhPwbRfg2zZs8sU9E9jJC1UZoMEoSlWOHDXPPhzyxxwCFwGWiiwM9MscMccKOCOCEhghQECGCGOnXywR6ECE2EOcWPM2b5cK1i1b4lrTExcLXOXE4W5WuRi5wsnLnG3ZACnkfhfg9g+D2OGmyuyeSWBEwVmIw2EshYO3G05uqu2yF+Dgj4OLcJisZRjKLJI66b8LicTg57SKyrCT3X4LBgIXkzgGCDUyyo4I4YI4EMEJDDDPh83AhpCE2EN8LjDic5sa3M0YNFrTKwzLXDls5W5nLJszyuGzlg5ygCmwbhPwn3fhPvz4sOTDgviYsGTRmxUne+mu+dcCE/Bt9+Db/JowbqZpK48e3Ptx6axhDRCSQhstYJg4S1i4GHQKDECQKDh7WPMDgITYQ0atsWbHkxLWuVxmWtG7BktxYmrhbkytWePEyY4ceJsAKeiSD/h00/h0PmfD7eHXGNpV34VjGtaiIzDdZ6ZxIhPwdgfg7NpRwp5q4LwvXfbfp148M44MGTZqtiyVlOdyF462MUuXrjngjhhEMCOKWKGCOIhjl18MLPiE2EMGzTG5YMGa3E1wtVrRoxbLXDhiyWsHDPGyZZGuJrjbgCnMjhPxCqfiFVDLSsIUwYs2DFSMceXPty48MFdF8E4iE/Bld+DK8cS+JCN41vOCUsUrSjCtb55477biF4uz8MGPxc8cMYhAQxQxSyUwV62FHmSE2EZcmVzka4sq3Dma41rTHlZrcTNyxWucrBoyYNHDnHhxACkgKhfiDW+IIfCVYaem3B2iC/nQ7+dN+bnIyAIfFFdJ7TYPAYLKQITYRlyOcbHIzbrXLXKzWtMeRgtcM2TNawYNWmNvhwucmXIAKVw+F+Juj4m2b8Nh5sOjlqriwgIbweTeDydGRtdIyEEhImLowh7BFYAh8dhsBg8JpMDgMBnIhNhDJtmcN2OZotzZXLRa0a4cK1xlbsVrdi0btm2FtkbZGoAp4IoP+Kob+KnlrwfA66zeV0rUYnW8ReNOGdbnmhPwdLfg6Xturqnac63y5d+XHlwwhTFixZLQwVleUQIXm7iOLB5eeGGNChgQoI4pZJZI4UtOphhgx4CE2EOWbTG5xt8a1xhzN1rTDiYrcOTFiWssznE5cuGGRxjygCnIahfi82+L1O+BRZgMNhKpI48LicjhbaZJcVdioAIT8GkH4NFaUhijSF5xrSaUoqZY648mGzxiuAgb2HgYGBgYKDgIOEhYKBgYGFwDBoGxAITYQ4YZXLTI3ZLWznKyWtHOVytxOWzlayyMsrFg1YMm7bEAKSQuF+Llz4uOcFZhpYYr7aYL+dFv50znfGOSYh8aWkoMPoMDgEFj4ITYQ0b5cuPFmcLWWNkwWtGbFgtcMHOFbjYZWjjIyaNsTdiAKSQmF+Mob4ymb8HLhZIMAg/4QfP4QXeGIXx5gh8XWOBwm+wOBwOOgITYRmZZWWFi0brcjFw5WtGrHCtwtMLJbmYuMTfFjxNszdiAKvAFNhPxuEfjb9x5ZY8mHBHBO0xvwEsFqYKQQnCEaQnGeHPlz6ceeM6YMltmbRSVqWpC2C1KIyrDPS8rghPwZZfgy7syX0RwVpeNY5Vst43rVGErQxWxUzYrUwUhKMZzhjrj059OW9WDNm1YtCF658/Bz4dLLKACE8AWlHffHecYokRFFCICEUCMogihFCKMAhGBGEU54fA84V5IhNhDlu5w5m7PCtatcbRa0xuWa3DlzZVrPGxc5WThvjcN3IApWEYX4qpvirBxF+MhwCiKSaWauS8CD/TDfph3XXFM3nHHF4IbJmAYGHq4WFQsDDxd2gYCFITYRkbOGLFmyxLcTZw2WtHDZitcNm2JawbsGeRozyMMbloAKSQyD/i4O/i4L1euaNzeghPnnPnhaVzTrkzyx64bJ2AS7iaGvQaCAITYQybMsOHC3ZrXLdmzWtMbZutcYmOVbjYs8uJo0zZXGJyAKRwqE/Fxl+Lj1SW7FDNOE+We+XPyaslqJRIfDFLgMDp89gMFgACE2EMMzVrmytcS3NhZ4VrRoxarXORy0W5MePG2x43LXM1ygCosBKYT8YmH4xK64475ZYSlTNixWleuHLhrjhbNqybNVsEp1zssagIXyS3kz0d0WGmyGCxGCwVU0iWOm/A4HC4fC4PC2yywSTVYCC6KKAIXh7LxwaGeMjgQiGKNDBDBHBCIIYIUexhhhxIAhNhDJuycN8uTMtYMsbla0bYXC1y1xOFuHKxyNsLfCwaYWAAr+AWqG787v54OAkIWWgIiAgIOFiYeHgYGMU0VMS0xMSEZMTUtQTlBOTkNAR8vT0dfZ0tPPy8vIxsXFw8HDwUBJQ0lHREFAQMXDx8bDwcPBxMXGzMjP0szQzc7KzMnKzcnFw8BESU5UWlVbWFhXTV0Ag/3on7x/hw8bHjY1M54+D359+/luvXinGsajCtzdXViJtEkxed749Z5xFVyrVKnE6jGmoq6hSuGNOUMtvF4c72CD+IPBrr4e95u0zEolF1cCJgJJgmpCJJqYTBKYTCJiYSTAAmCJRLPX4DuJyCE2ENGLdzlxZmi3M3wtlrTGzZrXLhm3Ws2GbNkyNcjltkZgClEOhfh54+Hom5jMRJZiIJIIZYT8BKH4CUTj8DCwYZxihsLSMBA0cXExtLNwMGoAITYRibZm+JrjZLW2VziWtG7ZktxZceZa1ZtmTRuya4cOZiAKeiSE/Ev5+JhmluFl6mHJFhw4c+XHjjhlKVMGbNizUhmrWMSE/AQV+Af2d8me92OM5xSpTBbRbNiole9dcc+PThCE8PcGm3Het4xmiiRgIQjBFHH4BnCe8CE2EMsbJthctsy3M5auFrRi1brcOZy3WuGOFrhxNHONzjcAClcQg/4o2P4o2enWL0iM6rhXAIX3cHu4bsBiGASRYGDA24fBgIbJWAYCBsYmFg4eDn6FAwEQITYRmaOcmNuwarXLds5WtMznItxMW2VawYY2bVkxw5mmbKAKZxmF+Ktz4rD4ZcFBisBhqoV+FweDtjgskyFWGkCE++0++hxMl6VhPBCkJLzy326+DpzghePNjC0dMcMZCEEcdOrihhw4ITYQ4x422HM5yrXLlxjWtHDFmtxMmLBa5wsGDJxlcNGjRwAKdyOE/FdR+K5eEcUdCE2O+PLhvW8VrYtWjJotix0y1uCE/ADl+AG+082ded8ccs5xYraNGjdi0SpCs63y4cqF4w08MWfrjnQo4EKCOJBAIIUs+xRsqCE2EZHGPNjw4sy1k1yM1rTG4zLcWNg2WtWTNq4zN8rNmxwgCn4ihvBnx4ND4OPhI+Gg4yMmpKchoqDjZedoZ+XkYOIkpakjKCEjoWAAhPxDBfiGJ0T1TxMCVFoZIoRrjy7de3h324I6KbiE8ld+d+bhrOKJGEZTlGESMa34PNHEITYRlaM27Fk1ZrWuPHlWtMeLKtcsMjZaybOMrlw1y5GTXCAKciCE/B6x+D12RXdDNg0UyRnHTl1689bxhgcqeSGIhPxGRfiM3pkaNlsFIsOXLpy5deXLeNGCWjJaWICF4cx6DN2zywoUMEKEISOGvVwQw2ghNhGbC1xMWbdgtwsGeJa0ZYcy3DjZ4lubC3atsmZk5yMGAAqtAUKE/CYx+EwPAwYcGGOO+PDOso0pbJktGEkWGFY1nnujG2LZotDBPPp37dOXChkwYpZqqyCE/ETh+ImPBHNHNKUIzw48OnXt5+/Xjritq4nC3as2LBakITneuOsZkpUlCSNY1nDHiQkAhPJHZQ6e2sZxhFGEYoooJRlGkZ0rKcIgACEYRRV5PRlOViE2EMcWNyxaMGi1g2xuVrTC2bLXLjLmWs8WFnjaM2OJpmcACoQBLIT8OkH4dIU5OFv1Z8WOmWU4xhBXJG0ISWhKErRRy21wwyCE/EOp+IdVnzMjdHZHJWd558O1w9e3DhjK0tWjBakpUnkrasiE7yWutZlU5zjGE4IwjCKBGU5ThOFcffqjtCE2EY8zVixzMWC3GwxYlrRzhxrXLVu2WtmOZwwbMMWbKzZgCnghhfiMy+I2O2OvIWYy7FXSQw234HC1001xoIKoMZBhpLiE/D5d+HwnRolulC+HHp168uvPlrGksGTRoyRyXhlqheRtvHBp64Y4YYEIQgQI6dbBDDhQITYQ1aOHGNg2wrWLbCwWtGbVitw4W+FazyZcOLDhYZmuJuAKTQuE/Etl+JcXLphOmDBwAIT8Ryn4jYcGHBWePTtAh8dWuBQWgw2jwdA46CE2EZm7Rm5xtmC1w4aMlrRy3arXOFuzWssWFs2ZMcjDK3zACnMig/4qFP4qFXkeTwsZGemMVjUzmIOHHlcZhPxEXfiIvao6lIVvPhs/Dx5Z1lbBozYs08l5YZYwheaOG4rdDPDGRwCGCGCEQxRwy06uOKXCgCE2ENMjJu3a5XC1oxYsVrTMxaLcTBk2Ws8jRnlcNsrFixYACm8dhfi3e+LfGW+KvDTYrDY66SCu3G4/G22wwUQ4iCaMhPxAUfiAVyMWG2FPDGc5SpKykMLXj15doIXirNwxY3G1wywQkMAEcM+zjR5cITYQzZucjbEyZLcLlozWtMrHGtxNmTJa2ws8eZniYYsrZoAKUA2E/Fq5+LUXRg2QlTHhy49Yg/4gRP4gYZ4rjtnWtYCGzlieAgbuLiZurgIOACE2EYW+bE2c42a3CwZslrRu1ZLcWNq3W4XDNxly4mmVzkaACkgJhPxlafjLVw3tDBmyAIT8RhX4i04F8+vKh8cWeAw3AsHgcDioITYQ0bM2DHK2cLcOZixWtMWNwtw5mTha2ysnGVpjxZWmJsAKcyCE/Gyp+Nj+OWm22GEWLTohipaEoqxrgw5pWWCE/EJ1+ITWzFfBGMY68GHnzz4Zzpktqyar6J0nMIXjjTwwaOueNGhghIIYISGGOPD5uGBAITYQxctnLRnhcLWzBm2WtMzbGtcuXOZa5zNcrhy5ysWuHIAKeCCF+Onb46cZcOwckNUWCwFlUk0sdM+Drwt9M8c1mEwWCIX4ejPh6duxGGmxVFVUM9eBwONweFw9daKiq6bDQxIQheWuC4GrpjjQoRDBCCCGG/VxoaQhNhGFk1bYczXMtb4m7Ba0aNcq3CzyZFuFk2bOGGJo0aNmoArkArgBhfgbW+Bte69bHgL7o6oZEsMcMEcUVEkUEEaNFFZVgMJgMFdJBNFDJRdgsFgMJZZNFFVBRZRNgIpI668DXfXPEgjhvrw+RxuRxOHw+DrrrnjnrRR33YOiCCSCKCKOKOGOEjI0cctNMc889M9MuFwOBweHwuLxOHwuJwuHnwcM8KVLLDDHRJhrMVisdiMpiMdkMZiMZjqsNdNIg/4Okv4Ok+fJ6XHyMeRjhEznPfjnjfHNzcZqZm7tlWMVyxes53fHd5TJMSJpCImE1MCZgvBEU079uPDxeHHcbzeZu85nOamo1jpVaiqE1NIxEVEQuip1Gqxiibu82sInlmojQIPzvKiPD6zu7taUxMTEgAiUSESiUSiUTEoSExMSiUTEomJiYTAAACLqZgmE1IATABEkTEkSiU1MSiYkEp5/A647gCE2EY27LCyZ4mS1thxtFrRy4yrcThviWuXGNu4bNGjBq0YACtECpQGF+B5z4HqVSSqOSVLHGnkSJIJIIpJJKprKKrsBgMFiLsRhMJgMBVFJNBgJrsBhMJZRBLTXhcDg8Dg68HbXi8TicXkcfkcPibbZ4I4BDHHATSQUQSCmeummmVDDNCgpjwODwuNwONxOJweFwuDwuJw+JwuBpplhikgmggkkowGCx2MymUy2QxmKkokQgIP+IRT+ITXp4HncPO7eFpUZbm54548+fXjxzuRU4u5va81q6RUzbjq4SmZ23NNTqKmcrSQhObz3zx473u4nUcOFdsa1GK4RjVViIJi1RSoiUXU4rUVCZ3nOUPCdNY6Ag/jDz48fweuUpiZiYkAEwETAIurhJF1nGcXNSRMExMCJIlE1cEgRKJiYlExMTEkwAAq4mJRcJiQRMJb8f1Vx7QAhNhDFy2y5sTRutaNMjZa0Z5Wa1yyxN1rTNjYscuRg2cNW4Aq5AUCF95B7yFPHgoZoYEcscsdGFqomiqkmmkkighlrvwNttMqbAYbDWUSQ14XF4vD4eeOKLEVZK3FQAIX4IjPgihwVVGSYCSKGWu2u/Dy4vD4/EyxxRXYLHZKyy7ARTQJ46b5Y4Y4KIqppooo45Z2HthtrhPK3gth6N5xmnCIjCcIxlGMoyjJGVZRIhCJCJCMIpz19ucJ5QCE2ENWjBm3xuWC1yzx5VrRpkarcLFsyW4WzFy1wuG2Fk5bgClANhPwPefge7zR0QkrPHHOAg/4JRv4JKa3i6Znd84fGVhgUDnsJg8Jo8BgMBkYhNhDJw4ZsHOZotZ4cjBa0ZOMa3C5xtFuPK5zOWbnM5aOcIApwHoT8HMH4OTYVtrtjplhVHBTFipTBKscdtMr2hfgfa+B+XFMNBRDBTTbTg8Pgb6ZYYqMBgKsNDICF5c4LhpzdMccaGEIUEcBLHs4UOPAhNhDHC2y4mLnEtb5mrha0xuMK3E3ys1rLG2ytGbZzkYsMoApuGYX4SJvhJHgrxEeEwWMgoU4PF4nDy0yQYKrDRIT8DQn4Gb8E5QjWKcbStSUp035d+veAhtAYtgIHA8DCoGAhYKBIFAwc7VwcFBw4ITYQxy4WOVoyZrW7bK1WtGWFotcsMTVbmwtnLhuyxs8jDIAKSguD/hI8/hIVcojHPPUAg/4GhP4Gkd6t0nToh8gW9A6PD6DBYBA4yCE2EY8zFyzxtWi1k3btlrRhjZLXLBmwW4WbNk0ZYXLnKxzACkoLg/4U/v4VG5vpm+DXIIT8EVn4IdYYWDHPHh1gh8jXVAabG5rASFghNhDZmwaMcjFutctW7da0YtGS1ziy5FrfHlYMMOTM4bt3IApyH4T8Lfn4W/5xw4oyqwcHNgtixUpJWeGPB42e0bCE/BBF+B/+dK2jhjfTLg68+PDGFM2bRmzX3VlhAIXnLh+CHY0wwwoYIUMCEJUeTycBMCE2ENcuFzjauGK1i2ZtVrRnmzLcWFy0W5czVzhas2rdlkxgCn0fhfhnc+Gd3Gx4uyCy7DYqjCSSw24HC4XB4OumSPERYKbBAIX4GEvgYTlykmMmugilpvweBxOBvnlgmowF0GATTobOGHYCBu4mBhUCg4CBgQIGAg4GHwDAlGAhNhGXJhxsmTDCtaMGjFa0aZWi1ywyZFuNq1cMsbXLmcsMoApQDYT8Ozn4dndOLHixpY07gIT8Eh34JD90Y6ErXreYh8PU9AJ7B4HCaLCYFBZOITYQ1ytMzDEyZrcbBvmWtGuNitxNWzRblxNXLLI3csWeZqAKpQE6g/4Dxv4Dw9Y308vt4+MxN4YmoarhjCLzfHMVqsRCd8YXXGJyz2jlIIbwRueCQWEhoeYh6KAmIiMgoBDxMbJzK3kZeHiYaGkqKipJSYiIJGxM7Kzc7PysfDwUZFT01OT0VBQ0KITocSTbXDlvOsKwiEQjCMEEIoRIymATmr4LnCPbITYQ5wsmmXIzxrceLG1WtMTDGtc4sORa0xsm7Ji5yMWLTKAKahiE/BA9+CC+V8FcUlqUpkhaCst+fPhAhfgcO+Bv/CQYqaqKGGu3C4XC3201yLoMAIbQGL4KDv4GHQcDAQMBBoNBw+A4OAV4ITYRkbsmWNxkyLWuNm2WtMbhytwsHOZawbsWOVtkxscznIAKVA+F+B4r4Hi48RRgqJZLZcDXg4yE/BK1+CVvgyy0gljyVlUAhs+YpLeRg4WDlblAp0AhNhGZg1xOcTFytcMW7Ja0ZN8S3CzasVrJyzws2uFk4ws24ApHCYX4IJPggzy1k2EiigCD/geK/geReGncyIfL2C0HwPE4HA6GITYRibYmDdoxaLWjVw3WtMjTItwtcLBbibs3GNmyxs2THMAKxAFDhfgMO+Av2CqmqWSmOuOVLFFHNTJHBAgmiouokijhvweLwuBrhowGSaqyqSHA4PH4nI4O+mKabEUYymyG8MbXhjTkJaEmoiOImNi4+Tl425k6edoY2DjJiepqCwlpaMjIKCgIGDh42Hi4+RIGGhoqMjIiAiIGDg4uFl4WVgqWEITyR14w6PBVjGMQjGAIIAiQiEZRCMIyjCMowmrr7s0c4CE2EMWTHI5cOGS1ozzM1rRm2ZLcTlg1W42mJy0bOXLdlhbACmgWhvBLd4Jb5tBScRAx0dJR0tNQ0JIxMrJzsuCF+GC74YL8pBjIsNHJPXficTfbhZq5JaCF4ozMMWhplllQwoUuB08EKUAhNhGFhha5cWHEtZZcLRa0Z5Wi1wwxYVrFuxw4mDFliy5MwApSDYX4IsPgjBuqwmMmhgptyOBAg/4Z2P4Zz+PXjV9eHHE4htBYzgJeriYmVsYCDQohNhDnHiytcOPItx4WbFa0xMGy1xlzN1rbK3ZsMTdhlysMQApQDYT8ErH4JVcEtE9WCFqUgIP+F/7+GA3hvXHGuccVgIbHVXAwU3SxtnNwMCkAITYQxzNmbXFlYrcTlwwWtM2Fgtw5m+NbjYsXLdjlx4cbTMAKfiSF+DcT4N2YaZr8JLirsZgMBNJDPbhcDXfha77551E2MkwTDIT8MLn4YVcUN1d0cFY48uXXly6ctccI0pmzYrYq4IzAhPF2+Dm48dbpwnGEUYRgQIo1x+ASOEAhNhGNg1ZucjfGtyN2+Ja0Z4WS1xixZlrNg5aOMrZs5at8gApQDIP+D4L+D3edb8Kp4XEAhvDHh4Yx4iSgpKKi4efl6MCHyFb0BosLg9HgaAx0ITYQ1bZcjdsyyLcbbFmWtGuVktctGjRa1aOcrNqwasMrnKAKcyCE/DI5+GR3Nn53L0XjXHXDOkrZsmS1JSvHHCMJ0IX4Y1vhjXrqxUN0EUcc9t9+FvwtsKay7EYqTBTI64TyF1YQ5u/DGcUYRhECJXj89GEQITYQ2aZMWVmwcrWbds1WtGGbEtcMsTJbjws8rXMwYZWORuAKfiCG8OqHh1dg4CHio2KhJKQko6MQcTMys/NzcbExEVOS1NMTEMCF+F174XUZLI8ZLVBHTbfgb8DgcDXDBJVdddipJooJQIXhbCwwYfE1zxxoYQQwIUKWvUwocaAhNhDBhixYcWHCtZNW2Za0ZN8q1ywwuVrRlkw5mLVu4ZYWIApNC4X4hEviEjlpkU4qbITAhPwzmfhmtpONqz4uDaCHyhf4BA6LDaTA0Dl4ITYRjx5mOJyzZLWbBphWtGORgtcZsTRbibsc2bM4ytcLZyAKcx6E/EkZ+JH+k6VZa4axlLFizZMkk8N88M8mIIT8Ma34YwYIwlOdb5ceXPrnllTBk0arbI2ihtFY3QOA4WDQcAg4AQMAgIOAg4GFwHBwEHVgITYQ3cZmzFk3arWLNs0WtMmRstcZsWVawy48rTFlx4nDBgAKeB2G8UTXijTh4eOhp6QopSYhoGFj5OZmZOXh4BOQk5GSEECF+FpD4Wb8FNZHNLbTh8DhcHgcHPPFNRdZkoqqJICF5K2sMGVyMscKFDBCQIUMuXx8KAAhNhDDE4YYsubItw4sTVa0bOWC3C2a5luFniY4WWRjia4nIApWDobxaLeLRmNg5mGlYKKkJyamJgCF+GQj4Y56bqcRPBBg78HXhYbKmAyzi4mFkbuHgIWTITYQ1xZM2Vu0ZrWeRpjWtGDbItc48bVbiZtm7HM5ytW2JgAKZxiE/ER9+Ij/Bh4+jTaNKYtGKmCEV8OlhIT8DBX4GC8uTJqhmtSMsc9N8OeGuNUQheIsrHBm65Y4Y4pYIYI44cHpUEdoITYQ3YZG7Bk4aLW2ZjjWtHLRutcZsmFblyMmeLE2YYWWLGAKVg+F+IXz4hnbMBjsRNVFDHg8Dh6whPwO7fgdxx04OLCVpO16AIbKmA4WEuYeJg4eLuyBkyE2ENseHC5aZmq1iwxuFrRtkZrXORo1WsMLVuwas8LHNlZgCk4MhPxE+fiKNzU1YM2KFq1Ag/4GFv4GG678Oc4zi8CHwxS4AmsRic9gaAxcITYRmZN2WZo2xrcTLK3WtMWNotw4nGFbiY4W2Zy0cMMbBgAKcB+E/Eql+JUfGyZccbXhOUIStgxZMmCULz4LSyiE/Avd+BfvExY+dfJKiNZ48d741UFp2rCQheGsirwNs8scMaFDBLJGghQxy62mCPQgITYRibMm7NhmZrcjlzhWtGTXMtw4mLVa3ysnLZzlb4WWVoAKbx6E/FJh+KUGOGGO08EsmTFSE748uOsYYszdihiAhPwMXfgZDzQxQswRgRRgjCMMcNLitcyF5c4Pgg1s8cMKGGCFBDBHFChly+TgQwghNhGRyzZZXDZqtbMnONa0cOGC3EwxY1rVu3aOHDLNlxtWYApsGoT8VsH4rSZY6bc844ZS0Zsmq2Qyz0z01IT8C9X4GGcE+NbNo1YqUnfLjx4ctdNsdLiF4+2aXK1zwwxwxRxSxSxTw36eOKPCgCE2ENMmbDmYM3K3DkxNFrRy5aLcLVq1WsM2bNla42GPLhaAClUQhfiuW+K7WTDYLCSXQIcDXfLag/4Gtv4Gs5nONxN423jihsiWsHBVMrCwcHDxtvBkmCE2EZnDTI1y4XK1y2ZOVrRzkbLXOFixWtMTDDlzZcTlqxcAClQOhfiwY+LCuTCUY6iqqOC2GcCE/AtB+BaXPbHZPJnRnUCGz5i2Cg7+Hg4mRtYWAgZMITYQzxZM2VnlaLW2TLlWtGeZytct2zVbkw4WrBhlcM22NkAKpwE5hPiQviQ1maUq1w3w4YVta2SWSFJyrhvhvOdWC262RG+fPxdeOrBk4VNFMwCF+LDb4sFaMBBZBFPPThb8Hh8bi8LbOmwWKxWMxWAswEkUMM9+BtrngisowlUUyunE14uvE1iE8teC0fAeOaJCcoxEUkopRIoRnKKESCMIwTjh8A45T3ghNhDPIwxtsmPGtxNm7Ja0ys8i1xjYuVuNvlyZMTFw1yOGoApyHIXyxXlf8LPgbFVmGuoknpwtuHtwMMFkWOsxFwCF+LLz4snaMFLgJZ58Pg8DhbZ6YVUlE1UOCw9EoIXkjawwa2eWNDDDBCCCGOPP4dHjwCE2EZGrBozbuGa3MxxM1rTLkyrcWNtjWsMbhm5aYsLFswwgClsRhPoTvoQ8ODPsQRrjnhpeAIbxXaeK5eHlIKYjIxDQMjC0MrNy4IbJlzAwFvHwqFgYWno4CFgqICE2ENMeZq1YtGa1o5xs1rTLmYLXDnHiW5WWRu3xZm7hnjxAClUQhfN8ecTxDEYjETTSVsTbgYiD/iwg/iwdtPg1xwz2iliGy1gOFgL2NgYOBhZO5QcBFCE2EM8jdkwc4sy3Iww5FrTFiyrcWNq1W5sOZxlatmbRzkYACm0ehPtgvtnVcUcFME+BhhGc5zZ4IYs+bVJQhPxbbfi25xVzJTjpyZ54YksmXNgjhlPLhx1AheQtin1MMsMKOCEIYIYEceNzsEcGQCE2EMsTDCzxsWa3JlZYVrRk0xLcOVriWsHLbCzZNmTbDiyACnEfhPtvPtzcMM+qNLWpklJhrjy3vWUsmTNkzSwAhPxVxfirvaq5o4oTnhx3xxnCVsFrUht2cG+OoIXkzbyy6WeONDDBHACGBDDLj8yQ5IAhNhGLGyZ5WDnCty5WbVa0ZN8y1w1yOVuJq2YuGrLEzbs8oAqoATmE/GBN+MBvHuljwVnjnjrdKWS2S1LRhOeGt7xrWEMmbBigw49+3Lhna2zJizWkhfhZ++FourBTKoIqJ1Mct+Hw+Lwd8KTAYbGYzBVXQSQz30z0zyQzUVSUQwy3z34ueWeF5c4Lgh1NMcqFChISCKGBFDDFPFHBCijgCGBBCIYadjGhy4AhNhGVvkaOGLhutxuWWZa0asMa3DiaNFuZs3ys8bdsycuMIAp5HoX41APjUBycGBiguuwGCwFEUNt9tN8McTDS5aeyQIX4V3vhXfhx0OEksijrtwOFtwtdsscElVGEunumjIXnLiOLC5mWOOOCOBDBDBChhQz36OGCGkAhNhDPJiyNczjKtatseNa0xNWa3DhaNluNowc4WjdzlytsIApYEYP+N37+N2udxvTVw8F1jqCF+FaT4VrbqMcwEE0FLB14evCghs0YXgYK3jYdBwcDF38Cg6EhNhGVu1yNWDdktYMWLVa0Y4ci1zlxM1rduxcNcWXHmyZG4ApTDoX42gvjadmyGCxV1UWBgvrpg/4WQv4WO+8eHUZ1K6uHw1RYCksfg8DhtBgsAgM1ITYQxa4suFyxcLXDJvjWtGTZktcsMThawzMsrVpmZ5mbDCAJAQpjF4T8ZJ34yS54ra9V41neM4wjmvLCwoX4FVPgVluw+Wvy0dkk0SGWO+TEz3x4EIXjLUo8nXLHGhhhRxz5HIwQrCE2EMMLXFlbNXK3LlxMFrRw2crcLFrkW4W+Jq2YMGmPE5cAClQQhPxitfjFbcauyuKFba4404P+Brz+Br1V9Mm9d2ZyhsbUsHBTdHDwcHF1M7AQMBGAITYQ1btcrly3YrXOJs4WtGeNstxNG7VbhZtsLBplxNWWNsAKbx6E/GoB+NQHJlNNKTghCErSxUxQhDHTgxzyhPwJzfgTnrQ5FcEMUYsM73x3nWsZ2w2mhsxYTLWJhYGDgIOAgRAwECQMDAw93FwEDXghNhDNxiaZsjdgtbOGLFa0c5sq1xlzZFrFq1ZsW7RxjbZsIApgFYT8bU342p2Dh5M8JoSlYza7MYCE/Aml+BNNxMe6mamCMJ455b575c6GzVhmBgruJg4GBgUCgYGLwDClmCE2EMG+Nm3btGy1rlcN1rTHhZrcWXC1Ws2TNk0bMcrVnmyAClwOh/GNV4yBYnF4ZBo9JJVPJBHIlDCH8BqngMHlEWjEKh0LjcVkMjksnIbJ17AwNbJwcHF4Bh4KDoQhNhGZtkYssLJwtyuGGNa0ZYcq1xjYY1rRgyy5szJg2at8QApkEofxsAeNeeOSSFSCBozH5XK4zK4fCUIAhvASJ4CO5ygjLCKjIqGhYeDn4+ZkZkCGyVdwcFYxMOhUDDytrAwMDIghNhGPC3xM8LfMtxsmLFa0xOWC3E4xuFrlgzYNmjTM5Y5MIApcD4fx9JePrWQyWBQGOSKWSqSRZBoSh/Chp4UDZdEpRCIRCYjD5TGZfGZKhtIY7RtrDwcHDx93CoCfITYQ3YucWRljZrWDRvhWtGLTGtwsWTBa2btnDdy0cMGrLMAKWQ+E/IVR+Qqm2ml8VoW04LxxgIT8Kl34VL92TZbBKEcOXHfGh8gW+AQOfwWCwGDwWhwOAQGTgCE2EMmTHK3xt8i1s1yMlrRm2wrcLRxhWscrDI5a4WrXE0bACk4MhPyDwfkHLyamyU6474yD/hcS/hc3rhfTCrrYh8aWWAQOew2D0WCwKCx0ITYQ4bNW7FmxaLcuRnkWtGDNmtw482NawaNGePM0yY2+VqAKWxKD/kXi/kXzzifAvljWMY30zUiE/Cpl+FSOWCOSMJxrpZ8OetyGyddwcFRz8HDoGFgYm/g4CBpQITYRmaZWjTMwbLcbBnkWtHLnItcMGLlbmwuWuZvlyNWrLCAKVxCE/I7x+R4u182m0ISnmx0joIT8Knn4VH7T2RxTlW98eHbhhs2YdgFvEwsHBwsLgeBQNSAhNhDPCxZZGzdgtbYsOVa0aZWi3FlZ41uFvkaZsrjG4Zt2gApjEoX5IGPkgRwUmKnwEtuHvw+Hlxss8QCG8Jk3hM3kpCqlKKSnIpCysnRy9PHghswYNgYC1iYeFQMGi8CwsBB1ICE2EMG+TK0yNsi1vhysVrRnmZrcWNq1W4mjVgwZMWrDJlbgCmsThvH0J4+lZOZhpWWiqCYmJyGjJGCkYOJAh/ATl4CcZlKJVFIZAoHFY/IZTE5XF4zB4aCGzdh+Cg7uHg4GBgYODhZOzgoOAhwhNhDlq1Y5nGFotaY3DFa0ZY8q1yzaNFrdm5YZWmNw3YtWoApdFIX5BZvkFnGKyeCvqniRxVzVwTiE/AjZ+BG0ZIaoZo4pmHDnvnCGwFAQSTkYmFhYOBgYOHh8AwKBnSE2ENWzNrizOGK1kxYs1rRixarXLJkzW5GDJlhwsmjdnlZAClANhfkDA+QM2ybERVWV0YGDCoP+BaD+BcXg5RXK1xxAh8WV8n8HhMJnsBgEDiYhNhDLNhwtmLNwtysMTla0cuMi1w2yY1rhy5csGjliwYs8oApZD4T8h5n5DzcmvNnpNLTingCG8BungN1poCWjIaMQUfGz8vJghs5YhgoW7h4OFhYnAMDAwNCAITYQwZ4smNqwxrcjNu3WtHLRqtcsXLVbjyOXOJiybN8uLGAKXxCG8iaXkTXgqCIoIiGgYuRoY2ji5ECF+AWD4BQZMNZjLsJNBRg48HbhwIbOGIYCBwDAwsDBwMLcx6BrwCE2EMGTVg5xYmC1o5a4lrTM0arcTJnlW5suPHjb5M2Vm0agCmIQhvJdB5LoaOFmZSCkpCcmIqShUKCH8JmnhM1l0kh0shUMgMRiMjisnjsjh8XV2AQGdweBwOCwGCzeIwGAz8AhNhGRu5ZtsrZitasHLda0YMmS1wwwsFrFrkyuWbnI5cN2wApSDoT8mhn5NDcl8eSsKZ8VQIT8K0X4Vo9FoZlKZ4Y674bNmH4GAvYWDh4e/hYCDnQhNhDPM0aY3LTCtyuXGVa0ZsGC1wzzMFrlk4bZWTZjiwsWQApLDIT8mdH5M6c2BmtVjnlAhPws6fhZ105p1xY004bQWNYKPuYupn0CjiE2ENGjls2bYcS1g1YNFrTFlcrXDNs0WsMLNzhZNGDVs4xgClUOg/5PHP5PEfBrryuq4xmKhfhS0+FLXBYKbBXQYDAz4W/CgIbO2JUDexMHDytrBwEDGiE2EZmzBq5xYWa3LlZMFrTC0wrcOVw3WtsjVy2w42+FzizACmARhPydTfk6VzM0Y48efXPg460gh/CSN4SVZNFJdHI1GIhBIXBZLF4/GYyAhtCYzgIW5h4ODQsPQ1MDAQcIITYRhy5m7hrhwrcLhyxWtGjFqtcucbhazw4W7hw3bN3LFyAJAApsF4bmwuazh4dXyUvAQMFDSkhNS0pIQkFGxM6AhvEdZ4j1Y6WS09ETkJHQsDGyMnPw9LJx8PCghdlFJHgcTTDOhjRwwx4HUxSxQCE2ENGTZy4aY2y3GxaN1rRhlwrXDfC1W42TXNjatWrTKzbAClENhfLbeW3hxWOhwkEsmFpwYIP+JV7+JV/xYxuJRmLAh8MUlAZzCYLB6LA4DAYyITYQwZN8uJgwYrWDJlhWtMTHMtxOcuNbjbsGrZu4b5sbbMAKTQyF8295t+PJWYTAQ0Ty4MCD/iPM/iPN8NzzG4aAh8XWEocJhs/gEBgcJCE2ENcOHK3cZWq1vhb4VrRjhyrcORmwWscbXJkzY2DjLhzACmsbhPqRvqUY5aZ5VpLFTNkxYsVKRm00xymAhPxFpfiKrxS3TwGOuPXhy5b4ydryqyiGzJhFAYDhYOBg0CQEDAwEDAwMHF3cCQohNhGHCzaM3Lhmtw42+Ja0auGy1y0aNVrZo2a43OPK3wsmwApvHYX293t/bZ8LFPMwU2Iqukhnvvw89MEGMoxWAwCE/EWp+ItmOaGa1KSiijGlJwhePBjx8/D2gIXkbZxwaumGGOGKWCOAEKWnWyxR1iE2EN82Vg4ZsMK1vlwtFrTLjaLcLFk5W5WWZtkbZMblwxzACloSg/3W37rNuufLcXMc+UctdIX4inPiKNwUl1F0EkM8OLYe3G3ghsyYPgV/CwsHAwMHC0dPAQKSITYQ1xM8TDE0crWbhg5WtMrnMtxMWjdazyZsbFrhcM2DFiAKUw+F9zN7mOrCTYCCqCdibcHWg/4jEP4jH9111eKnpOKkhslW8HAXMbAwsLD4BQMDGiE2EM8jVowyOWK1oyzY1rRnkZLcWJzmWtMWFplYuHLXG2xAClENhfc0e57wGCuw0SzBx4WUhPxIPfiQPz21ynPFhooAhsnXsHAX8LDxNjKwULMgITYQxwtGTNhhyLc2XFjWtM2XEtxOGjhbma427fFjzZGjJgAKTw2F9wR7hvAMlVdJdSpjhPxL8fiXf4LDhrWU5LCHxRV4DAKLB4HCaHBYFA4SITYRjZ5WzTI5cLWubIyWtGzRgtwsMeFa1YMm2TJhyZG2RyAKaByD/gNQ/gNzZ4Z8DXbXKoTxznfG09h4AIP+JN7+JNfhx8LcXd8bzdzVcu/SpHWQheXuC4cHmZ444UMEKGKOARy7dDDgQCE2ENszBy4Z4cq3K2c4lrTEwaLcTJpkWs2eNhjxtsbhq5YACn4phPwIWfgRJhlxVyMWKUJQjHHoyxiypzTtLJOXEx4qz16NIIT8RC34iKbTyMEpSjFWtWm15ZNOjAhRHPs22vgyyY8QheUN3HBr6UqFCghAEEMCGAjhjw+jjglmITYRixMM2JwwaLW7LJiWtMWHCtcYWGRayyNnDVyyx5HGHGAKygFDhvGqV41OUJBQEBBwUTDRsNHxE7FV8FIwcDERExLUUtJREFDxczM0M3KyMHAw0RHTktLSkRHQkHDyMrMysrGw8FFQk9DVkECE/Asp+BZm9ZzhemG2PJhzY+Nn5EN0sloVnPDONUJEJ4b48+vXl05Z4YUxYMW6262C2S89eTOAhM2LLKEYQSrCCCM5zjGMYghGEJynCMIxTlWUYRhCCMIwjGuHwLNHjiE2EMsbJs4YNWK1q4zMFrRk3brXDDHmWuMLNnlYMcjZjmaACqkBSYP+Q0j+Q1/c3ynhWqAxWOGK1ddZ5zxm5zPG73lWMcPAdtUrENQhm+edu/kdeTwAg/4Dov4Dp41nwt4l38TxQ73dxM4x24cunDprFSnN54567558G7ZxGNa1GlTLbfPe+uyE8leAYQ7uGcYxEYRE4IyikjBEjCIQihEhFGAAE44fAt5V44AhNhGNxhaMGGLMtyN2Lha0xtsq1wzyYVuNg0at2uLE5yMWIArFAoYBh/Ij95Ef0Tg0Dh0Xi0LhUFgiAQCBQSFQiBQCCQOAw2BxeHx+Kx2Px+HwOEQiJRiUSSSRyORiMRCCQSCwmJxWLyGMzeOyWSxmFwSKR6WTyiUKbSyPRCCRWQzOcz2lz2hzOXxeFRaWTKlUysUSXR6FIrK5zQ6HQaPOZLE4dHJpPKpVKtOpZDoPG5fO6XN6nJYvBYdIpNOphQCD/gLE/gLZ8LrwVdHXp4vCZnExeM1nhnpfaOVYhc5vfXlzzK4mlVE+NeNUhd53nOZyhVVrGsaqkuec3zvc1dRrHJiKueec5cYiqjHPyuanDn4PDyyD87nmOa4qoiJqczMxFKlKbmUTEkXEgJgImCJRKRMSgmpRKEiUxMIiYARMkghVwdfgtmeIITYQzaZGmbJlaLXDdq4WtGTRytctWzVa2wuWuFw3asWjFsAK7gFlhvJ2B5OzYmNlYWjQ8VHUVNWVFBJQELM09TT0dHGwcRGTlBRTk5GIGZn6mlpZmNgJCYoKSkmpaIgoWRlZmbmZmNj4CCkpaglqCQiEHJzs/NzcbGwkFMSE5RSUZBQUPDyMrGwcPAx0UIP+FDj+FE+leFfgTwu85veZKrWK1PC4ZiyKqKqEzeczuWaVitXUxe3g+BuYREIu4nM5rvN8bzco4Tawg/hSanw/F55uUpi4TBETAlMiUIRMCZEwQQiQuEoIRMTFxMgG/g+18yE2EOcrlnhaYm61g5aMFrRxjaLXDbHkW5cjZu3yMW+RpiZgCoUD9gGD/WpfrU1d/E5xrfDM4vCIhbMTNIis1m21XRSLJlE0kAC6EwN6d+3Xp31KMpu4m5RNzebzczg1OEzBjWsaxwq9XGF4phV6mLqYzUruduvbuAADr0HPkLoDjw4xV4vCJibZmEXwYEFyzOvD4cLq6oCE/AGJ+AN9O+i/C06NmDBgtTFgpakLRnC+GGWtazhGKV43jhvWZCNIIzjn2bWTKAyZRr1Y8TLkFaaZKwgooRVSjTFgtopa0KUpgwYs2jFRSs54aznKU5RjCtb1rHHG9asOGOO961mnXFjAAADLkGbOMWNky8KtpYJWxZs2rdwt27ViwQjDDlw58evXwdvB18PTtnnpplOecIP4q8mno75zmGatMWi6kBExeM0urq4BMCYRdXBEzESBEpgBEkSRMSRKYEwE1JEomcWiUTNTEzESBNSAmAESRIEwRIJgiQEwEwiZELiaSRMTF1cz5PwDF15gITYRmbYsLTMwYLcmbKxWtMzPKtwuMTlawctMuJhibNceVgAK1QLIAYP9FV+ir69PBdL6TiWYuYqNVUVeZnMIiMTW4JurqZiYymZVMRVCWVrHGoXZcJTGcr3c5mZi7i7tM0jWq5Y105Y7a5a1rGGkRM7vrvnx3fg+B4IB16denXo79t0i4hMJrKJmkUhWdZrIhPvCvvC72pPNWzRDVTVbJKkYQgwStgtRCU4QnCFEIxix1ve6cys74cd8t71wxmrOePJlbbJwIAnCEko4LTtCmC1MWK2LBa0MFqYKQpCCE61jO+HHlw4c+XPHDWcJoxx6NINOhlyXtOSEdUMGTNqyatmrVgtkpSM6zx6cefPXLGmLRuCD+QvfmfbvNphJJKAiRMJiYmEkJiSJAIki6uImYRIAiQAiQJiYAJqQJQlCYlEXAJqYkIkImYEwiZiYlEoEkyz4PwGmPcAhNhDJnkzM2uHEtZtsjda0aN2y1wwcOVrBs2aOMzRy0xs3AA=="/>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CP3_INK_TAG" val="base64:AIcTHAOAgAQdBK4IugYBELPwvtUEBttIrrKgbLmOG9EDCkgQRP//A0UoRigFAzgLZBkgMgkAgIADAXvCHkUzCQCAoAIB4cMeRTgIAP4DAAAAAAAR5ezAPwqxArgBg/4ILv4IPenPk8HxLqOE61TTWKjFRqMVjFYibZ3Mrxi6zi5upjDGCbznjMVqNUOOZlUVUS3x453OUIueN8c8bzWYROMkRWMRVSnedzd3WKhhEFanWmsZnO87335cw8ukw8bxfUnlfCyD/hYy/hYvvt3dnfzOOp1OM6zC5i7yzcrhFRCKu5TEwgucrmVVi6Lm7IvCImbjKauIRK0rTNrvd7vObvOc2zNrSgiIKiNY4RwxWMRVTiojEYilB278JXV3qu67sIP4c6138POc3MyiUwkmJiQRcBFxEomJVmpImakRMShIiYmEokJqQmAESiRVwC4mJiaZxcTVwmJiazREhEkSAExczPHw/VK7ACE2EM3GTFlbZsK3C3bMVrTGyxrcTJk4W5mbRy1bNWznLmcACqIBP4T8VqX4rU+TklHRxeJweBt2BwCkE73vfHO6s4RUpLFLFCyM53a6QtLBgWhGIIT8Dy34Hl8dIVwZcmPFewSRtGUqShSkaXhO9c889dOGs5QpgzbHAyYMmCWTLXLWoIPl5FcbiYhOc5mZtF1nFwSiSJiUXUzE1dSq6tny/dTFgCE2ENmuRo4xNMS3E2cNFrRkxYrcLRjlW4cmTJiZ5srnK3xACrcCpgGD/Zgfsv01Z3dcbw1yx0pExcSmZznO8yiscMa1USzu98W1Tw0xVRMTPPxPBXlvOUzhy1y5a4RWZ3158efHjN1rh4HDwOWKjOZ553nnfHnfOGuXTwPA8DXCLzx49evPrvd3wjh28Dl01UVzjuCD/hJ8/hKX5dPJ8jnyqlMSvn4XW7Zvd2zhjXDGsRUpm7zd3lMU4RjgqIu2c28Gs5xMcNY1wQvN3xc43MxDhhycFLmL3Gcr4rieWtcOmom53x473O7m8RjXDh0jETmc5zW624iD+Cld+95yytcXUzEwkJiYETBMJiYmJAmETAmrhdSJggESmF1ZF0mAiYTUzEi6TEwiYETMTEpiRBCalK7+A/FjPwSAITYQwc5sONzjxLcLDE2WtGbPItwtczVayYYsLhzlYtmbDKAKqQKkAYT7Rj7T+0WrDsz5mbPxMNpSjaEFoWpS0LUlaVsFJYJRjWN4RtO1sUqRjGCMYSpWKdct8NaxlGxOeHPfDhvGtYq1ne863mnCKEJyvZC1LYsGDBmZrWwYMWTFCk2HHp259eXTfHnGOo0adDiY6RCD/hGw/hG5qc+B4PIcufbcIuJKJisxMXdwlDSEJmBdJjdZRupStOczu9zd5uM3NzmWc5tmLJrMLmLxcKVhiqrWKUpOp1EarGqrhUDtu4yxljrcgIPh8ANeXfHLdzcokQJgE1cExMJiUSIkQkiYkhMTExMXVxNXAiZiYmJVdXE1MxMEoRcATCYImLqbqU1dAJi2efwLjONAITYRibNsjJpjwrcrjDiWtG+ZutxNsOZbicYcrfE5YN8rjMAKkQE3hPxXefivZhPFj4m/dqwSxQhG+HPlvjjOSEkYxihaOKOKJGJWkmaEoIP9c5+uhTjjwmIxNTVGqxGpieN3x53xzzzmUVXKPCPCrhFXdITkcSDXpvOs0xGEZQnCMpwmIThGMIxhGSEIIRV8FxjPWCE2EMW+VywYtma1m3a5VrTI2crcLVg2WsmDXGxyY82NkyxACuUBcIT8c1H45sZ3XzTza8kJUpDFC0ITvjy5dd8MISyYM1M0bBW9748N6whgpmxWtCBOc8+jTONU5yIWlbBbBCSOPHl05c+GamDRq2aMlo211jCD/a+ftk8Xy49rxyidWXvc72mMVjXDDEZTd3d3uOMRPKqxrCSYubtfclUcq1HK9Te53x531zeI6cOXicuGI3e9968Pj15gg/jLy5j1+fFcxKJJiSYkiQiUTExMTExICJQmJhMSACJIlEokAAzx+D8y8sAhNhGPLjcsmOFytY4W+Za0aNXK3FhZZlrDFixN3GJoxaN2AArsAuwBg/459v46F28+I8bx/Eje64wYxWJrec7m4xWNRE8c897zMReItu8rgoTu53c3MRcXe73lu4iYzvM53x2TOanM8c1mdTERac3EVUaxGJmImHKojhWitYrhVa1EYarhGOEY0rU4jEahirmGawqqUSkhMZWzNxeMxKYzgDt31vewg/3FX7inE54cXKOvnb5TyqKqo4axVVFXERNRhUUuUzNK1OIlMRcYaqFrjM2hhNRupvLOJhmtnVOZRmL3M8c7vi43N3m83eZu4uZu83eZtNwnbPNtcJibrMBcIuKUiKulLmlVqqxFk1OnBwRpDXTw/C69AOXPwPB8TYCC/GXxvj/Ae7VU2VLLLLc2WFkosWUiyyys2UCwGaljUXNgm5bLABUqVKJuWWAEqFiwLJsAnZc2Es3NiUWBcpZcqyWbCoCGtu/H9f4DOfcAITYQyc4WWJqwyLcWHK4WtGrjMtw5mDBa4bucbdm3Y5WrFwAKngE+hPiSviVb0xcHgadGPEjDJPBKkKQrOOHTm0xSSpKFYTXMqeG9azWyYtmrRktMhPwtvfhbfjOlaXtOTPm22rWt04QwU3R3YMkcEY4Y3reOXNnx1qnC1sGC1p2rGsyD+AOFceu7zubXFwlMTExMJgurgBExMSEp7/BKZ2AhNhDXLiw43DJotxMmjVa0YsXK1w0YYlrHLlYNmWLE0cYnAAprHoP+LGr+LG3Oi+SLyubipwjV43XHFoXzynnpYqirCUYbAYSyyyeGvB4XA4vD42nJz4NKheNtTHFq5YYSEhgjII0MM9upQRwgITYQ2aMszXLicrXDZnmWtG7NitcZsbVbiaM8eZmyyN2LloAKoAFFg/4skP4skd6XQ69GcYz418FRczm7nn4XOVrhvTryiald3MzV6jV4kjKE+bU+bVyZWTKBo06tfAqkTKxndnhhhekpZs+ZwstKUyZMG7FkpLHPLtz8GvFNt5CD8LyseTgmZvd3K4lEomYlKUxMTETCFIgTKUrTPP3fB1fjgCE2EYnONu3aM8i1rmatVrRvlxLcWVtiW48jhpjzYWePGyzAClUQg/4slP4slSOV8MI543PEhPtpvtpzfi1sdYYcDBgAhspYBgYC1i4ODg4OJwLCwEHLgCE2EZcWVw0xN261mzcNFrRy5yLcLlu5WtMmbFma5m2RnhaA"/>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CP3_INK_TAG" val="base64:AL4bHAOAgAQdBNoF8AUBELPwvtUEBttIrrKgbLmOG9EDCkgQRP//A0UoRigFAzgLZBkgMgkAgIADAXvCHkUzCQCAoAIB4cMeRTgIAP4DAAAAAAAR5ezAPx4HFoL7PrAAAApnF4X4BcvgF7jhrxGVxEWCgokigR03XqYwhfiYW+JjOKyW7FXWYCyyKKW2XB4PA4PD2oXYSQR42euOWFHChjhl28UcFAAhNhDnM0yNWzdktZsmmRa0yMWi1ywaOFrhk0ysmeVrkYs8IApaE4X3tXvnbKsNVlLMJRgIEOJgvjtAg/4nzv4nyYzKeLMlXji2hsPR8HBVcbCwsBDwELAw+B0CiSE2ENWLhqwxOGS1i5b4lrRk3wrcTLC2WuGrJxkZs3GXFhYACvABbYT7k77k/fbDkhipSNJxnGMp2gjGEIzjSlLZMGbNbBaiMa4a58em+HHp1Z0oQkF41khKMIwrNOV7DXLLh379vBz48d2LFizYuNwOBytwhPxMNfiYbtmlwKZsHC0YoQrh08Pj8Ph7+DvxoYsGzRyMmDBGSuOd5zqiSmnLHFjvWtcePDpy68d5Wzat27NqtLJlyCkKIQhKsaxRLTxTjnxAg/ijqen5d5JhJF1KLq6urgCJIlEzATESiRMTEomESqUwJAImIuJqZZ4/COOOMCE2ENmLhw2wuMq1zjbsVrRmxZLXLFo0WsmTly1Zs8LVkzYgCpICfoT8DuH4HcdOhjxAxxpW1L22XtFeOHDGc4QzZ9FJKTZdmeF5zjOsYSpgpaUJxyjbsw4oxpp0cHZr1MGDBS0oyKUxSMePXp35c971nhw1rGUsmbJqjwgAhPwxifhjFz5m3YDJGE6Z92/Fes43nWMZQwYJcaEKQvXDrttw3qtLJgyWtKsazrGo06ObmvO2HRj4m/cxStDBS0qUpbFihiyYMkJTpeFcN75cefTrz4cbTgCD+AtYvz887m4YmETMylME1MJiRM1KJIlEomJJmZu+PG61y5cOXSq473czJJJFxNWiZxZV1M1JMzfr+jEx5wAhNhGLM4Y4mDJgtx5muZa0xuMy3CxatlrfG5ysMbhuwzYXIAqbAT+D/gdK/gdL3rxe3GNxkquEaxwqNRgted3m5kTMzMKvVXoRHLmniIT8RuX4jc9uyOiGKVIwjO8ZokU4zjOErUwYI0w5dbn6cOeNJZMGzFo1YLUtO2Wu/GCE8qeA508B4ZxmRRAjABGEYiMIECEYIyjCMIpz8Ixi3iE2EZWjRzkY5MK1qza41rRs2brXGZzkW5GrLI0btmDXC3yACqABO4T7Hz7I+dI0w4p4LWwYMUZY8OPPjz44wpbJk0YKWvPDphnwxjKGDEaIwtHJllOQhPwvYfhejnC+qOSkpwx58+fLfHOWLJkxasVpTvW+O9Z4N+RSEZBGEYTwXRmAhPGHFjLi8Os5oxjCKEYRgjBGEYRIRQiABFNh8CzlPjghNhDnM2yucuRotctszRa0w5ma1xha4VrHLmY4WzJxmzMnAAqUATiE+ys+zJhG+6+o3TnScqWpktak4XreuFGMZ1rW9Y1hG0IBlycHgayE/DB9+GDeEZ0rMx0nSto0la2TFm0as2a2CcFbzrC98OHHnz6cekTlp0aQhPFnHm6N7iAijOEUYRQjCKMIwijCCJEIx09uEYYAITYRmzMGWbK5yLWLLLiWtGrhqtctcjJbmcuWzfExw5cznKAKfC+D/fzfv5+vQnFRNKhiUTduvTqxxTO43MSrU9E4hPxFCfiKFvYzYLKThlz58eGpSGbFnzNME5IYsFoUrLLdwYCF5O3ccGxllIUMCGCEAAghQQwQoY59nChvITYQ0wtmzPG3bLW7jFmWtGjdmtc4m7Ja3yN8WRhicNmDPKAKrAFFg/22n7bfNceHWOe+fh9+fHnvc1MzMzUa1XThwxwjGtcuXTwOXTWk5453nNzcSxkq7IT8Txn4ne08eTPaNpWlBW+XPpy48eW944a3x1rec6xRvGsaRhTFoyZsmTRoyYKYsjRp5WWEZoP4Q1U+L595uZmYmJRMRIItBMwJiJQSiRExZO/F9uYvYCE2EOXDfC5yssi1s3aZlrTI5wrXONxjW4mLFs3ytceTG4cgCo8BM4P8KV+FZ6c+XbhWoTeb3lNxEQrMbXvMcZ2uKvlXgeB28Dpy5IT8KnX4VO2XJxbThFaVpUwStSk5IpsMLxx4cePDGcsGTVu1YIRvXKCF5c4RiaueOOEQoIRDFCQQhHBCQwIIIEEMMu1jhhxoITYQzbNHGNw0zLceFlhWtGrFwtw4cuFa1Y5XDLK4ZMWrHMAKiQEzhPgyPg3Yyru27NOji5ryIZtuwySkxISjRQjOeG+1jrjzabQwAIP+E8L+E8O459OvTwfA8HkiImAROCExmM2lM8nPtx5brdCE8ac2MOTlvGMU4TRRgiQjCKEYRhGERFGaeHvxg54hNhDdgyxucrlgtc5mjRa0yMGS3Flxs1uTHmYsWORzkaYmoArPAWSD/C5fhiYnh38pvXibqaikScd9975xOKxw4DF1FBubjyeV6isVNZyzw641Wpq6vjxXUoqodLRfLx+nfHcAhPwmWfhM3pG2fI16sdJKQURklCErRQuwxymmFaxuRlC1tGPdbFaFEZ3ne+W2+96xjS2bFiyLQnG9c698bHky6o7MuwCD+NPJmPF8fnmbmRMSiYTCJkAiU1KYmpmJqUwAiYkEwAETJmc78P1anVAhNhDdk0c42LbMtY5mGFa0cNcy1y5YuFuZozZMGrNwzZuGAAqhAUCE+Cg+DNwRyYdU8wyWlglaMK4cN8uPDPHOsZYYSxUtgyZtVMUsCuHDhx62Oebh8JhyYIP+E8T+E8GufLvjOhnE1cQgrfbcymLYzU4zMZxlM0RB4nXfLm8u5ITyp4JjTo6a1TRRhGEUIkIxlOUQhGEYIxQjCKBCIjW/gWZ1wCE2EYmjXIxaZnK1q0wuFrRpkarcLRriWscjdnmY43OVuxwgCqIBQIT4RT4SW+7l8qeJBGd1UYMCUpRRuwxYtuyVrLRrCcIThKN8s9+fHGE+Rm4WwIT8JW34Sr6xhHJCGKlIWmvXDPW25ct41wQxW1ZIYrUjKMazreeFGErZM2SmBhrvx6yE89eL4T7OGcZkSMIhGEYRgjACEYREIoRIRBG/g2afZCE2EY8Tdq2aMWi1k4wuVrTDmaLcOXCyWs3DJzly5HDHE0YgCq4BRIT8Ot34daaTy4NuTbixyrKFIUlafAw0jOePDjxq2pmwcCUoXvrnwa40pYtGTFgyI1w6476YckiE/AW1+AvlLLmz8C+xqhaScMdcsMuGNZWlklihSM9ObPGcZ4teiUpWkpeM8c53hfVrlVnAg9e9jjlnO95m0piQJImJiYTEomJIkiUSDM+L8BpnYCE2EM8zfLmc5GK1jkZ4VrRo4yLcLZzjW4nDZy5w5cjVhlyACpEBMYT8Oon4dQ5wx4uPiy0jCmLBspaE6306cee9YWxZsmq2iUJ3y62uGOjIhPqSPqc44r87TslghJPXk34cM71wQzZsWTNKiuWuvLhxxgwU2WyUwITxVtOXpwzjOMJwjCIhOEIwCMIoRCMY5fAsUbghNhGFk1xt2rBstZZmjda0Y4sS1y5x5luRizassbTCwwtnAAprG4P+G+z+G/254dfC49uurqYiiojbjgCE/A+Z+B8UpnzV1WyYsGCS99Nc99rg0xiGwdEoChg4mFgYNCwEHAwEDAwEGh7mLg12ITYQ3bsczZsxyrcLhthWtGjFotwsseRa1zN8rhgwx5nDVgAKqwFEhPw3PfhutRzcHgY8W7Bm0WtCN8t8t6xnOE4RrGN0YkZRhdW9b3wrzRjSmC2rFxMG7FqAg/4IJv4IM65+F4Pgc+XPEJwwhEyJqKxrGNYqpms3xjnd8eN8b4zSK1euOPBnrYCE8qeCY5+LW8ZpohEhEITlOURCMIoEZThGEUIwiIxTw+B4wnxQITYRmwtc2ZjmyrWGNlmWtGLRgtw5mTlbkctWrNjhzY8TVyAKcxqF+HDz4cPcLhIcZLiIrII6bcPhb8DHLZFZVZgAhvAYV4DC5OSj56AlpCekJKIiELHycjMxdXMzcvJgheDMDHFjcHXHDDChIYIYKcHo0EsYITYQzxt2bjGxcrWTltmWtMLlmtcsGDhayc5HLfK2ZY2bBmAKgwEjhPw6pfh1dpLMzYMmLFK0Y4ceXLhy4548uHPfXDDgpizAhuni6fWCi46DiIqSkqCanqCclJSQhopDwsXKyM7P0MjVy8zExoCE8neA46eThnGYEIwjGEJwjCca6ezKcAAhNhGbGywuWDNwtZZGmFa0xtGi1y0y5VrPKwZuGjXI4Z48IApsGoX4bYPhthqrkmtpvlw9+BrggqqwmAyGBxEcUYCE/BbR+C2nLk08LDmhqlolCNa58emt8NZXheBMDIxtc8scaNDChhjlr08JhSE2ENWGTI2auW63I5b5FrTFmwrXLlowW4WWNw0YtGmNlkygCokBL4T8MZH4Y2a0rbLa8kKWxZs2LJaFZ6c99bh2hOU4KxhC2bVbFCyE/Bgp+DBFiw8aOKUpr48d51iUWquwa66a3qpK2DFkw4IxAIXirOoMjh54ZUcEaGBDAhgIYAII4o4o4o0u1jM+ITYQyZOMuNy1crc2Fk0WtGjBytwuG7NbmYMmOPGyas2LhwA="/>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CP3_INK_TAG" val="base64:AOwGHAOAgAQdBKQGpgIBELPwvtUEBttIrrKgbLmOG9EDCkgQRP//A0UoRigFAzgLZBkgMgkAgIADAXvCHkUzCQCAoAIB4cMeRTgIAP4DAAAAAAAR5ezAPwqwATOH8KjnhUNg8CgUFhURg0Xg8pjs5kcjgMBi0enU4pE4nUkkEUhEChcXkMnlMrksli8Xi8ThsDhMKhMCgkGgAIX4K9Pgr9nlivmwdV+CiwV2QqxGAogglrpntwteBvvw9uBwNN88UVWAuxWEykmCmuoAg/M8iOOec5uMiS0ri4mJhMTEpiUxNvD+A7i+YCE2EZMzFs3w5WC3I3ZsFrRy4xrcWNm3W5GGFzhx5MmLCycgCsQCkQGG8fH3j4ji49FRcFBQMAg4CDg0JBIKAQMXFx8vO0dLW0dXQ0MzOy8vFysXGx6FjoyclKKkrKimopqYmJCMhIiGioSEiIaIhEEgYKBg4CBgIGCgCEgoCMioyOmJKWoJaemJqgnp6amJKSioBDwcfCyMPFxcnJyMvNzs/R0czPysnIwsnHR6XkImDgIQg/4NZv4Ne+HB7UeVw8bl0auuN9eu+/Xv147uaRiVTEXgpct3nnnjx4zlMKiYtm+M5zO5UjDhwxjXDXLFaq5vO+O952McNa4RiIzVzFwmZiWLqMXTwNTN7IP4y8uY9fjxmZi4uJJiSJiYkiSakISExMTEXUxIARMwi4mrhME1MxEzAmIlEokTAmJRIRMExKZ38D5T3CE2EYWTRw0a48i3NmcslrTE5bLXDfMxWt2uPI5ZsWOTG4agClkRhPx8jfj5H0anAYII54xneYCF+FVT4VQZ7mMkwE0UWDixNuDrheVOB4cHjbYZYYZcXmYYUQAhNhDZuwYt2LRoty5MTVa0c5Ma3E2YOVrhywxZczJrmcucYAppGoT8huX5Dc6Vy6seKNKr48efDOLRgzWzTIX4ZlPhmVuqmykOERRx304WnA14HDz4ummKAIXhDDwMrbTDHLBGBGwuhhhghCE2EZcLRmzzYsq3LlctlrRs2xrXDBviWtWrLK5y5G7XFmcAClUQhPyDZfkGthknxIaIWyXYa1CD/hny/hoFzPPgqr7ZtvKGypgWDgruHhYGDg5W1goWACE2EY2bjG0Y5GS1xjbM1rTFkzLXLNyzWucbhpjx5nGPCzcA"/>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3246</TotalTime>
  <Words>2763</Words>
  <Application>Microsoft Macintosh PowerPoint</Application>
  <PresentationFormat>On-screen Show (4:3)</PresentationFormat>
  <Paragraphs>775</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Dark 3410</vt:lpstr>
      <vt:lpstr>A Processor</vt:lpstr>
      <vt:lpstr>Announcements</vt:lpstr>
      <vt:lpstr>Announcements</vt:lpstr>
      <vt:lpstr>Basic Computer System</vt:lpstr>
      <vt:lpstr>Instructions</vt:lpstr>
      <vt:lpstr>Instruction Types</vt:lpstr>
      <vt:lpstr>Complexity</vt:lpstr>
      <vt:lpstr>MIPS Register file</vt:lpstr>
      <vt:lpstr>MIPS Memory</vt:lpstr>
      <vt:lpstr>Instruction Usage</vt:lpstr>
      <vt:lpstr>Instruction Fetch</vt:lpstr>
      <vt:lpstr>Arithmetic Instructions</vt:lpstr>
      <vt:lpstr>Arithmetic and Logic</vt:lpstr>
      <vt:lpstr>Example Programs</vt:lpstr>
      <vt:lpstr>PowerPoint Presentation</vt:lpstr>
      <vt:lpstr>Arithmetic Instructions: Shift</vt:lpstr>
      <vt:lpstr>Shift</vt:lpstr>
      <vt:lpstr>Arithmetic Instructions: Immediates</vt:lpstr>
      <vt:lpstr>Immediates</vt:lpstr>
      <vt:lpstr>Arithmetic Instructions: Immediates</vt:lpstr>
      <vt:lpstr>Immediates</vt:lpstr>
      <vt:lpstr>MIPS Instruction Types</vt:lpstr>
      <vt:lpstr>Memory Instructions</vt:lpstr>
      <vt:lpstr>Memory Operations</vt:lpstr>
      <vt:lpstr>Example</vt:lpstr>
      <vt:lpstr>Memory Layout</vt:lpstr>
      <vt:lpstr>Endianness</vt:lpstr>
      <vt:lpstr>Control Flow: Absolute Jump</vt:lpstr>
      <vt:lpstr>Absolute Jump</vt:lpstr>
      <vt:lpstr>Control Flow: Jump Register</vt:lpstr>
      <vt:lpstr>Jump Register</vt:lpstr>
      <vt:lpstr>Examples (2)</vt:lpstr>
      <vt:lpstr>Examples (2)</vt:lpstr>
      <vt:lpstr>Examples (2)</vt:lpstr>
      <vt:lpstr>Control Flow: Branches</vt:lpstr>
      <vt:lpstr>Examples (3)</vt:lpstr>
      <vt:lpstr>Absolute Jump</vt:lpstr>
      <vt:lpstr>Absolute Jump</vt:lpstr>
      <vt:lpstr>Control Flow: More Branches</vt:lpstr>
      <vt:lpstr>Absolute Jump</vt:lpstr>
      <vt:lpstr>Control Flow: Jump and Link</vt:lpstr>
      <vt:lpstr>Absolute Jump</vt:lpstr>
      <vt:lpstr>Next Time</vt:lpstr>
    </vt:vector>
  </TitlesOfParts>
  <Manager/>
  <Company>Cornell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Hakim Weatherspoon</dc:creator>
  <cp:keywords/>
  <dc:description/>
  <cp:lastModifiedBy>Hakim Weatherspoon</cp:lastModifiedBy>
  <cp:revision>489</cp:revision>
  <cp:lastPrinted>2011-02-10T22:05:36Z</cp:lastPrinted>
  <dcterms:created xsi:type="dcterms:W3CDTF">2009-12-10T18:46:56Z</dcterms:created>
  <dcterms:modified xsi:type="dcterms:W3CDTF">2011-02-10T22:05:42Z</dcterms:modified>
  <cp:category/>
</cp:coreProperties>
</file>