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4.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6.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7.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8.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9.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10.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notesSlides/notesSlide11.xml" ContentType="application/vnd.openxmlformats-officedocument.presentationml.notesSlide+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notesSlides/notesSlide12.xml" ContentType="application/vnd.openxmlformats-officedocument.presentationml.notesSlide+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notesSlides/notesSlide13.xml" ContentType="application/vnd.openxmlformats-officedocument.presentationml.notesSlide+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notesSlides/notesSlide14.xml" ContentType="application/vnd.openxmlformats-officedocument.presentationml.notesSlide+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notesSlides/notesSlide15.xml" ContentType="application/vnd.openxmlformats-officedocument.presentationml.notesSlide+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notesSlides/notesSlide16.xml" ContentType="application/vnd.openxmlformats-officedocument.presentationml.notesSlide+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notesSlides/notesSlide17.xml" ContentType="application/vnd.openxmlformats-officedocument.presentationml.notesSlide+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notesSlides/notesSlide18.xml" ContentType="application/vnd.openxmlformats-officedocument.presentationml.notesSlide+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notesSlides/notesSlide19.xml" ContentType="application/vnd.openxmlformats-officedocument.presentationml.notesSlide+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notesSlides/notesSlide20.xml" ContentType="application/vnd.openxmlformats-officedocument.presentationml.notesSlide+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notesSlides/notesSlide21.xml" ContentType="application/vnd.openxmlformats-officedocument.presentationml.notesSlide+xml"/>
  <Override PartName="/ppt/tags/tag846.xml" ContentType="application/vnd.openxmlformats-officedocument.presentationml.tags+xml"/>
  <Override PartName="/ppt/tags/tag847.xml" ContentType="application/vnd.openxmlformats-officedocument.presentationml.tags+xml"/>
  <Override PartName="/ppt/notesSlides/notesSlide22.xml" ContentType="application/vnd.openxmlformats-officedocument.presentationml.notesSlide+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notesSlides/notesSlide23.xml" ContentType="application/vnd.openxmlformats-officedocument.presentationml.notesSlide+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notesSlides/notesSlide24.xml" ContentType="application/vnd.openxmlformats-officedocument.presentationml.notesSlide+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notesSlides/notesSlide25.xml" ContentType="application/vnd.openxmlformats-officedocument.presentationml.notesSlide+xml"/>
  <Override PartName="/ppt/tags/tag1067.xml" ContentType="application/vnd.openxmlformats-officedocument.presentationml.tags+xml"/>
  <Override PartName="/ppt/tags/tag1068.xml" ContentType="application/vnd.openxmlformats-officedocument.presentationml.tags+xml"/>
  <Override PartName="/ppt/notesSlides/notesSlide26.xml" ContentType="application/vnd.openxmlformats-officedocument.presentationml.notesSlide+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notesSlides/notesSlide27.xml" ContentType="application/vnd.openxmlformats-officedocument.presentationml.notesSlide+xml"/>
  <Override PartName="/ppt/tags/tag1093.xml" ContentType="application/vnd.openxmlformats-officedocument.presentationml.tags+xml"/>
  <Override PartName="/ppt/tags/tag1094.xml" ContentType="application/vnd.openxmlformats-officedocument.presentationml.tags+xml"/>
  <Override PartName="/ppt/notesSlides/notesSlide28.xml" ContentType="application/vnd.openxmlformats-officedocument.presentationml.notesSlide+xml"/>
  <Override PartName="/ppt/tags/tag1095.xml" ContentType="application/vnd.openxmlformats-officedocument.presentationml.tags+xml"/>
  <Override PartName="/ppt/tags/tag1096.xml" ContentType="application/vnd.openxmlformats-officedocument.presentationml.tags+xml"/>
  <Override PartName="/ppt/notesSlides/notesSlide29.xml" ContentType="application/vnd.openxmlformats-officedocument.presentationml.notesSlide+xml"/>
  <Override PartName="/ppt/tags/tag1097.xml" ContentType="application/vnd.openxmlformats-officedocument.presentationml.tags+xml"/>
  <Override PartName="/ppt/tags/tag1098.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7" r:id="rId3"/>
  </p:sldMasterIdLst>
  <p:notesMasterIdLst>
    <p:notesMasterId r:id="rId45"/>
  </p:notesMasterIdLst>
  <p:sldIdLst>
    <p:sldId id="256" r:id="rId4"/>
    <p:sldId id="290" r:id="rId5"/>
    <p:sldId id="291" r:id="rId6"/>
    <p:sldId id="318" r:id="rId7"/>
    <p:sldId id="319" r:id="rId8"/>
    <p:sldId id="320" r:id="rId9"/>
    <p:sldId id="322" r:id="rId10"/>
    <p:sldId id="326" r:id="rId11"/>
    <p:sldId id="311" r:id="rId12"/>
    <p:sldId id="302" r:id="rId13"/>
    <p:sldId id="303" r:id="rId14"/>
    <p:sldId id="304" r:id="rId15"/>
    <p:sldId id="316" r:id="rId16"/>
    <p:sldId id="315" r:id="rId17"/>
    <p:sldId id="305" r:id="rId18"/>
    <p:sldId id="306" r:id="rId19"/>
    <p:sldId id="313" r:id="rId20"/>
    <p:sldId id="307" r:id="rId21"/>
    <p:sldId id="317" r:id="rId22"/>
    <p:sldId id="308" r:id="rId23"/>
    <p:sldId id="309" r:id="rId24"/>
    <p:sldId id="285" r:id="rId25"/>
    <p:sldId id="323" r:id="rId26"/>
    <p:sldId id="258" r:id="rId27"/>
    <p:sldId id="324" r:id="rId28"/>
    <p:sldId id="325" r:id="rId29"/>
    <p:sldId id="262" r:id="rId30"/>
    <p:sldId id="287" r:id="rId31"/>
    <p:sldId id="288" r:id="rId32"/>
    <p:sldId id="328" r:id="rId33"/>
    <p:sldId id="279" r:id="rId34"/>
    <p:sldId id="263" r:id="rId35"/>
    <p:sldId id="327" r:id="rId36"/>
    <p:sldId id="281" r:id="rId37"/>
    <p:sldId id="283" r:id="rId38"/>
    <p:sldId id="282" r:id="rId39"/>
    <p:sldId id="271" r:id="rId40"/>
    <p:sldId id="272" r:id="rId41"/>
    <p:sldId id="273" r:id="rId42"/>
    <p:sldId id="289" r:id="rId43"/>
    <p:sldId id="274" r:id="rId44"/>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03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DB37E-18BE-4185-8861-E22527930285}" type="datetimeFigureOut">
              <a:rPr lang="en-US" smtClean="0"/>
              <a:pPr/>
              <a:t>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D20E1-E5DC-47F2-AC29-DB6EA0AB5065}" type="slidenum">
              <a:rPr lang="en-US" smtClean="0"/>
              <a:pPr/>
              <a:t>‹#›</a:t>
            </a:fld>
            <a:endParaRPr lang="en-US"/>
          </a:p>
        </p:txBody>
      </p:sp>
    </p:spTree>
    <p:extLst>
      <p:ext uri="{BB962C8B-B14F-4D97-AF65-F5344CB8AC3E}">
        <p14:creationId xmlns:p14="http://schemas.microsoft.com/office/powerpoint/2010/main" val="264871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Late Policy:</a:t>
            </a:r>
          </a:p>
          <a:p>
            <a:r>
              <a:rPr lang="en-US" sz="1200" kern="1200" dirty="0" smtClean="0">
                <a:solidFill>
                  <a:schemeClr val="tx1"/>
                </a:solidFill>
                <a:latin typeface="+mn-lt"/>
                <a:ea typeface="+mn-ea"/>
                <a:cs typeface="+mn-cs"/>
              </a:rPr>
              <a:t>1) Each individual person gets a total of **4 "slip" days**.  </a:t>
            </a:r>
          </a:p>
          <a:p>
            <a:r>
              <a:rPr lang="en-US" sz="1200" kern="1200" dirty="0" smtClean="0">
                <a:solidFill>
                  <a:schemeClr val="tx1"/>
                </a:solidFill>
                <a:latin typeface="+mn-lt"/>
                <a:ea typeface="+mn-ea"/>
                <a:cs typeface="+mn-cs"/>
              </a:rPr>
              <a:t>Use them whenever you want without penalty.  Further, no excuse is necessary.  Make sure to email the head TA to enable CMS to accept your assignment when you are ready.</a:t>
            </a:r>
          </a:p>
          <a:p>
            <a:r>
              <a:rPr lang="en-US" sz="1200" kern="1200" dirty="0" smtClean="0">
                <a:solidFill>
                  <a:schemeClr val="tx1"/>
                </a:solidFill>
                <a:latin typeface="+mn-lt"/>
                <a:ea typeface="+mn-ea"/>
                <a:cs typeface="+mn-cs"/>
              </a:rPr>
              <a:t>*caution: use slip days wisely, do not use all slip days on HW1, there are more </a:t>
            </a:r>
            <a:r>
              <a:rPr lang="en-US" sz="1200" kern="1200" dirty="0" err="1" smtClean="0">
                <a:solidFill>
                  <a:schemeClr val="tx1"/>
                </a:solidFill>
                <a:latin typeface="+mn-lt"/>
                <a:ea typeface="+mn-ea"/>
                <a:cs typeface="+mn-cs"/>
              </a:rPr>
              <a:t>homeworks</a:t>
            </a:r>
            <a:r>
              <a:rPr lang="en-US" sz="1200" kern="1200" dirty="0" smtClean="0">
                <a:solidFill>
                  <a:schemeClr val="tx1"/>
                </a:solidFill>
                <a:latin typeface="+mn-lt"/>
                <a:ea typeface="+mn-ea"/>
                <a:cs typeface="+mn-cs"/>
              </a:rPr>
              <a:t> and programming assignments!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For projects/programming assignments, slip days are deducted from all partners.  Thus, all partners need a slip day available to use.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 10% deducted per day late after slip days are exhausted.</a:t>
            </a:r>
            <a:endParaRPr lang="en-US" dirty="0"/>
          </a:p>
        </p:txBody>
      </p:sp>
      <p:sp>
        <p:nvSpPr>
          <p:cNvPr id="4" name="Slide Number Placeholder 3"/>
          <p:cNvSpPr>
            <a:spLocks noGrp="1"/>
          </p:cNvSpPr>
          <p:nvPr>
            <p:ph type="sldNum" sz="quarter" idx="10"/>
          </p:nvPr>
        </p:nvSpPr>
        <p:spPr/>
        <p:txBody>
          <a:bodyPr/>
          <a:lstStyle/>
          <a:p>
            <a:fld id="{9F4D20E1-E5DC-47F2-AC29-DB6EA0AB5065}" type="slidenum">
              <a:rPr lang="en-US" smtClean="0"/>
              <a:pPr/>
              <a:t>3</a:t>
            </a:fld>
            <a:endParaRPr lang="en-US"/>
          </a:p>
        </p:txBody>
      </p:sp>
    </p:spTree>
    <p:extLst>
      <p:ext uri="{BB962C8B-B14F-4D97-AF65-F5344CB8AC3E}">
        <p14:creationId xmlns:p14="http://schemas.microsoft.com/office/powerpoint/2010/main" val="3615100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p:spPr>
      </p:sp>
      <p:sp>
        <p:nvSpPr>
          <p:cNvPr id="1581059"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r>
              <a:rPr lang="en-US" dirty="0" smtClean="0"/>
              <a:t>Any forbidden S=R=1 inputs? No</a:t>
            </a:r>
          </a:p>
          <a:p>
            <a:r>
              <a:rPr lang="en-US" dirty="0" smtClean="0"/>
              <a:t>Need</a:t>
            </a:r>
            <a:r>
              <a:rPr lang="en-US" baseline="0" dirty="0" smtClean="0"/>
              <a:t> both truth tables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p:spPr>
      </p:sp>
      <p:sp>
        <p:nvSpPr>
          <p:cNvPr id="1581059"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r>
              <a:rPr lang="en-US" dirty="0" smtClean="0"/>
              <a:t>Any forbidden S=R=1 inputs? No</a:t>
            </a:r>
          </a:p>
          <a:p>
            <a:r>
              <a:rPr lang="en-US" dirty="0" smtClean="0"/>
              <a:t>Need</a:t>
            </a:r>
            <a:r>
              <a:rPr lang="en-US" baseline="0" dirty="0" smtClean="0"/>
              <a:t> both truth tables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p:spPr>
      </p:sp>
      <p:sp>
        <p:nvSpPr>
          <p:cNvPr id="1587203"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p:spPr>
      </p:sp>
      <p:sp>
        <p:nvSpPr>
          <p:cNvPr id="1589251"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813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68131"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49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04995"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r>
              <a:rPr lang="en-US" dirty="0" smtClean="0"/>
              <a:t>z, z 0, 1</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570819"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r>
              <a:rPr lang="en-US"/>
              <a:t>How to create state? Feedback. </a:t>
            </a:r>
          </a:p>
          <a:p>
            <a:endParaRPr lang="en-US"/>
          </a:p>
          <a:p>
            <a:r>
              <a:rPr lang="en-US"/>
              <a:t>Show how the signal works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r>
              <a:rPr lang="en-US" dirty="0" smtClean="0"/>
              <a:t>z, z 0, 1</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r>
              <a:rPr lang="en-US" dirty="0" smtClean="0"/>
              <a:t>Caption on C.9.1 is incorrect</a:t>
            </a:r>
          </a:p>
          <a:p>
            <a:r>
              <a:rPr lang="en-US" sz="1200" b="0" i="0" u="none" strike="noStrike" kern="1200" baseline="0" dirty="0" smtClean="0">
                <a:solidFill>
                  <a:schemeClr val="tx1"/>
                </a:solidFill>
                <a:latin typeface="+mn-lt"/>
                <a:ea typeface="+mn-ea"/>
                <a:cs typeface="+mn-cs"/>
              </a:rPr>
              <a:t>Output enable is useful for connecting multiple memories to a single-output bus and using Output enable to determine which memory drives the bus.</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a:t>
            </a:r>
            <a:r>
              <a:rPr lang="en-US" baseline="0" dirty="0" smtClean="0"/>
              <a:t> step address decode</a:t>
            </a:r>
            <a:endParaRPr lang="en-US" dirty="0"/>
          </a:p>
        </p:txBody>
      </p:sp>
      <p:sp>
        <p:nvSpPr>
          <p:cNvPr id="4" name="Slide Number Placeholder 3"/>
          <p:cNvSpPr>
            <a:spLocks noGrp="1"/>
          </p:cNvSpPr>
          <p:nvPr>
            <p:ph type="sldNum" sz="quarter" idx="10"/>
          </p:nvPr>
        </p:nvSpPr>
        <p:spPr/>
        <p:txBody>
          <a:bodyPr/>
          <a:lstStyle/>
          <a:p>
            <a:fld id="{9F4D20E1-E5DC-47F2-AC29-DB6EA0AB5065}"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a:t>
            </a:r>
            <a:r>
              <a:rPr lang="en-US" baseline="0" dirty="0" smtClean="0"/>
              <a:t> step address decode</a:t>
            </a:r>
            <a:endParaRPr lang="en-US" dirty="0"/>
          </a:p>
        </p:txBody>
      </p:sp>
      <p:sp>
        <p:nvSpPr>
          <p:cNvPr id="4" name="Slide Number Placeholder 3"/>
          <p:cNvSpPr>
            <a:spLocks noGrp="1"/>
          </p:cNvSpPr>
          <p:nvPr>
            <p:ph type="sldNum" sz="quarter" idx="10"/>
          </p:nvPr>
        </p:nvSpPr>
        <p:spPr/>
        <p:txBody>
          <a:bodyPr/>
          <a:lstStyle/>
          <a:p>
            <a:fld id="{9F4D20E1-E5DC-47F2-AC29-DB6EA0AB5065}" type="slidenum">
              <a:rPr lang="en-US" smtClean="0"/>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Typical</a:t>
            </a:r>
          </a:p>
          <a:p>
            <a:r>
              <a:rPr lang="en-US" sz="1200" b="0" i="0" u="none" strike="noStrike" kern="1200" baseline="0" dirty="0" smtClean="0">
                <a:solidFill>
                  <a:schemeClr val="tx1"/>
                </a:solidFill>
                <a:latin typeface="+mn-lt"/>
                <a:ea typeface="+mn-ea"/>
                <a:cs typeface="+mn-cs"/>
              </a:rPr>
              <a:t>read access times for SRAMs in 2004 varied from about 2–4 ns for the fastest CMOS</a:t>
            </a:r>
          </a:p>
          <a:p>
            <a:r>
              <a:rPr lang="en-US" sz="1200" b="0" i="0" u="none" strike="noStrike" kern="1200" baseline="0" dirty="0" smtClean="0">
                <a:solidFill>
                  <a:schemeClr val="tx1"/>
                </a:solidFill>
                <a:latin typeface="+mn-lt"/>
                <a:ea typeface="+mn-ea"/>
                <a:cs typeface="+mn-cs"/>
              </a:rPr>
              <a:t>parts, which tend to be somewhat smaller and narrower, to 8–20 ns for the typical</a:t>
            </a:r>
          </a:p>
          <a:p>
            <a:r>
              <a:rPr lang="en-US" sz="1200" b="0" i="0" u="none" strike="noStrike" kern="1200" baseline="0" dirty="0" smtClean="0">
                <a:solidFill>
                  <a:schemeClr val="tx1"/>
                </a:solidFill>
                <a:latin typeface="+mn-lt"/>
                <a:ea typeface="+mn-ea"/>
                <a:cs typeface="+mn-cs"/>
              </a:rPr>
              <a:t>largest parts, which in 2004 had more than 32 million bits of data.</a:t>
            </a:r>
            <a:endParaRPr lang="en-US" dirty="0"/>
          </a:p>
        </p:txBody>
      </p:sp>
      <p:sp>
        <p:nvSpPr>
          <p:cNvPr id="4" name="Slide Number Placeholder 3"/>
          <p:cNvSpPr>
            <a:spLocks noGrp="1"/>
          </p:cNvSpPr>
          <p:nvPr>
            <p:ph type="sldNum" sz="quarter" idx="10"/>
          </p:nvPr>
        </p:nvSpPr>
        <p:spPr/>
        <p:txBody>
          <a:bodyPr/>
          <a:lstStyle/>
          <a:p>
            <a:fld id="{9F4D20E1-E5DC-47F2-AC29-DB6EA0AB5065}" type="slidenum">
              <a:rPr lang="en-US" smtClean="0"/>
              <a:pPr/>
              <a:t>35</a:t>
            </a:fld>
            <a:endParaRPr lang="en-US"/>
          </a:p>
        </p:txBody>
      </p:sp>
    </p:spTree>
    <p:extLst>
      <p:ext uri="{BB962C8B-B14F-4D97-AF65-F5344CB8AC3E}">
        <p14:creationId xmlns:p14="http://schemas.microsoft.com/office/powerpoint/2010/main" val="1092627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2, 3,</a:t>
            </a:r>
            <a:r>
              <a:rPr lang="en-US" baseline="0" dirty="0" smtClean="0"/>
              <a:t> or more step address decode</a:t>
            </a:r>
          </a:p>
          <a:p>
            <a:endParaRPr lang="en-US" baseline="0" dirty="0" smtClean="0"/>
          </a:p>
          <a:p>
            <a:r>
              <a:rPr lang="en-US" sz="1200" b="0" i="0" u="none" strike="noStrike" kern="1200" baseline="0" dirty="0" smtClean="0">
                <a:solidFill>
                  <a:schemeClr val="tx1"/>
                </a:solidFill>
                <a:latin typeface="+mn-lt"/>
                <a:ea typeface="+mn-ea"/>
                <a:cs typeface="+mn-cs"/>
              </a:rPr>
              <a:t>The first decoder generates the addresses for eight 4M  x 4 arrays; then a set of multiplexors is used to select 1 bit from each 4-bit-wide array. This is a much easier design than a single-level decode that would need either an enormous decoder or a gigantic multiplexor. In practice, a modern SRAM of</a:t>
            </a:r>
          </a:p>
          <a:p>
            <a:r>
              <a:rPr lang="en-US" sz="1200" b="0" i="0" u="none" strike="noStrike" kern="1200" baseline="0" dirty="0" smtClean="0">
                <a:solidFill>
                  <a:schemeClr val="tx1"/>
                </a:solidFill>
                <a:latin typeface="+mn-lt"/>
                <a:ea typeface="+mn-ea"/>
                <a:cs typeface="+mn-cs"/>
              </a:rPr>
              <a:t>this size would probably use an even larger number of blocks, each somewhat smaller.</a:t>
            </a:r>
          </a:p>
        </p:txBody>
      </p:sp>
      <p:sp>
        <p:nvSpPr>
          <p:cNvPr id="4" name="Slide Number Placeholder 3"/>
          <p:cNvSpPr>
            <a:spLocks noGrp="1"/>
          </p:cNvSpPr>
          <p:nvPr>
            <p:ph type="sldNum" sz="quarter" idx="10"/>
          </p:nvPr>
        </p:nvSpPr>
        <p:spPr/>
        <p:txBody>
          <a:bodyPr/>
          <a:lstStyle/>
          <a:p>
            <a:fld id="{9F4D20E1-E5DC-47F2-AC29-DB6EA0AB5065}" type="slidenum">
              <a:rPr lang="en-US" smtClean="0"/>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933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19331"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2137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r>
              <a:rPr lang="en-US" sz="1200" b="0" i="0" u="none" strike="noStrike" kern="1200" baseline="0" dirty="0" smtClean="0">
                <a:solidFill>
                  <a:schemeClr val="tx1"/>
                </a:solidFill>
                <a:latin typeface="+mn-lt"/>
                <a:ea typeface="+mn-ea"/>
                <a:cs typeface="+mn-cs"/>
              </a:rPr>
              <a:t>value kept in a cell is stored as a charge in a capacitor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refresh the cell, we merely read its contents and write it back.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Because DRAMs store the charge on a capacitor, it cannot be kept indefinitely and must periodically be </a:t>
            </a:r>
            <a:r>
              <a:rPr lang="en-US" sz="1200" b="0" i="1" u="none" strike="noStrike" kern="1200" baseline="0" dirty="0" smtClean="0">
                <a:solidFill>
                  <a:schemeClr val="tx1"/>
                </a:solidFill>
                <a:latin typeface="+mn-lt"/>
                <a:ea typeface="+mn-ea"/>
                <a:cs typeface="+mn-cs"/>
              </a:rPr>
              <a:t>refreshed</a:t>
            </a:r>
            <a:r>
              <a:rPr lang="en-US" sz="1200" b="0" i="0" u="none" strike="noStrike" kern="1200" baseline="0" dirty="0" smtClean="0">
                <a:solidFill>
                  <a:schemeClr val="tx1"/>
                </a:solidFill>
                <a:latin typeface="+mn-lt"/>
                <a:ea typeface="+mn-ea"/>
                <a:cs typeface="+mn-cs"/>
              </a:rPr>
              <a:t>. That is why this memory structure is called </a:t>
            </a:r>
            <a:r>
              <a:rPr lang="en-US" sz="1200" b="0" i="1" u="none" strike="noStrike" kern="1200" baseline="0" dirty="0" smtClean="0">
                <a:solidFill>
                  <a:schemeClr val="tx1"/>
                </a:solidFill>
                <a:latin typeface="+mn-lt"/>
                <a:ea typeface="+mn-ea"/>
                <a:cs typeface="+mn-cs"/>
              </a:rPr>
              <a:t>dynamic</a:t>
            </a:r>
            <a:r>
              <a:rPr lang="en-US" sz="1200" b="0" i="0" u="none" strike="noStrike" kern="1200" baseline="0" dirty="0" smtClean="0">
                <a:solidFill>
                  <a:schemeClr val="tx1"/>
                </a:solidFill>
                <a:latin typeface="+mn-lt"/>
                <a:ea typeface="+mn-ea"/>
                <a:cs typeface="+mn-cs"/>
              </a:rPr>
              <a:t>, as opposed to the static storage in an SRAM cell.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pass transistor acts like a switch: when the signal on the word line is asserted, the switch is closed, 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t>
            </a:r>
            <a:r>
              <a:rPr lang="en-US" sz="1200" b="0" i="0" u="none" strike="noStrike" kern="1200" baseline="0" dirty="0" err="1" smtClean="0">
                <a:solidFill>
                  <a:schemeClr val="tx1"/>
                </a:solidFill>
                <a:latin typeface="+mn-lt"/>
                <a:ea typeface="+mn-ea"/>
                <a:cs typeface="+mn-cs"/>
              </a:rPr>
              <a:t>amplifi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er</a:t>
            </a:r>
            <a:r>
              <a:rPr lang="en-US" sz="1200" b="0" i="0" u="none" strike="noStrike" kern="1200" baseline="0" dirty="0" smtClean="0">
                <a:solidFill>
                  <a:schemeClr val="tx1"/>
                </a:solidFill>
                <a:latin typeface="+mn-lt"/>
                <a:ea typeface="+mn-ea"/>
                <a:cs typeface="+mn-cs"/>
              </a:rPr>
              <a:t>, which can detect small changes in voltage.</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42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2342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49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04995"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570819"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r>
              <a:rPr lang="en-US"/>
              <a:t>How to create state? Feedback. </a:t>
            </a:r>
          </a:p>
          <a:p>
            <a:endParaRPr lang="en-US"/>
          </a:p>
          <a:p>
            <a:r>
              <a:rPr lang="en-US"/>
              <a:t>Show how the signal works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2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27523"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lIns="91431" tIns="45716" rIns="91431" bIns="45716"/>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p:spPr>
      </p:sp>
      <p:sp>
        <p:nvSpPr>
          <p:cNvPr id="1572867"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r>
              <a:rPr lang="en-US" dirty="0"/>
              <a:t>Start with  0, </a:t>
            </a:r>
            <a:r>
              <a:rPr lang="en-US" dirty="0" smtClean="0"/>
              <a:t>1</a:t>
            </a:r>
            <a:r>
              <a:rPr lang="en-US" baseline="0" dirty="0" smtClean="0"/>
              <a:t> =&gt;</a:t>
            </a:r>
            <a:r>
              <a:rPr lang="en-US" dirty="0" smtClean="0"/>
              <a:t> </a:t>
            </a:r>
            <a:r>
              <a:rPr lang="en-US" dirty="0"/>
              <a:t>0, </a:t>
            </a:r>
            <a:r>
              <a:rPr lang="en-US" dirty="0" smtClean="0"/>
              <a:t>1</a:t>
            </a:r>
          </a:p>
          <a:p>
            <a:r>
              <a:rPr lang="en-US" dirty="0" smtClean="0"/>
              <a:t>then</a:t>
            </a:r>
            <a:r>
              <a:rPr lang="en-US" baseline="0" dirty="0" smtClean="0"/>
              <a:t> 0, 0 =&gt; 0, 1</a:t>
            </a:r>
          </a:p>
          <a:p>
            <a:r>
              <a:rPr lang="en-US" baseline="0" dirty="0" smtClean="0"/>
              <a:t>then 1, 0 =&gt; 1, 0</a:t>
            </a:r>
          </a:p>
          <a:p>
            <a:r>
              <a:rPr lang="en-US" baseline="0" dirty="0" smtClean="0"/>
              <a:t>then 0, 0 =&gt; 1, 0, better yet “stay”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1 is forbidden, b/c going to 0, 0 after goes haywire</a:t>
            </a:r>
            <a:endParaRPr lang="en-US" dirty="0" smtClean="0"/>
          </a:p>
          <a:p>
            <a:endParaRPr lang="en-US" baseline="0" dirty="0" smtClean="0"/>
          </a:p>
          <a:p>
            <a:r>
              <a:rPr lang="en-US" sz="1200" kern="1200" dirty="0" smtClean="0">
                <a:solidFill>
                  <a:schemeClr val="tx1"/>
                </a:solidFill>
                <a:latin typeface="+mn-lt"/>
                <a:ea typeface="+mn-ea"/>
                <a:cs typeface="+mn-cs"/>
              </a:rPr>
              <a:t>Asserting 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R simultaneously can lead to incorrect operation: depending on how S and R are </a:t>
            </a:r>
            <a:r>
              <a:rPr lang="en-US" sz="1200" kern="1200" dirty="0" err="1" smtClean="0">
                <a:solidFill>
                  <a:schemeClr val="tx1"/>
                </a:solidFill>
                <a:latin typeface="+mn-lt"/>
                <a:ea typeface="+mn-ea"/>
                <a:cs typeface="+mn-cs"/>
              </a:rPr>
              <a:t>deasserted</a:t>
            </a:r>
            <a:r>
              <a:rPr lang="en-US" sz="1200" kern="1200" dirty="0" smtClean="0">
                <a:solidFill>
                  <a:schemeClr val="tx1"/>
                </a:solidFill>
                <a:latin typeface="+mn-lt"/>
                <a:ea typeface="+mn-ea"/>
                <a:cs typeface="+mn-cs"/>
              </a:rPr>
              <a:t>, the latch may oscillate or become metastable (this is described in more detail in Section C.11).</a:t>
            </a:r>
            <a:endParaRPr lang="en-U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p:spPr>
      </p:sp>
      <p:sp>
        <p:nvSpPr>
          <p:cNvPr id="1572867"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r>
              <a:rPr lang="en-US" dirty="0"/>
              <a:t>Start with  0, </a:t>
            </a:r>
            <a:r>
              <a:rPr lang="en-US" dirty="0" smtClean="0"/>
              <a:t>1</a:t>
            </a:r>
            <a:r>
              <a:rPr lang="en-US" baseline="0" dirty="0" smtClean="0"/>
              <a:t> =&gt;</a:t>
            </a:r>
            <a:r>
              <a:rPr lang="en-US" dirty="0" smtClean="0"/>
              <a:t> </a:t>
            </a:r>
            <a:r>
              <a:rPr lang="en-US" dirty="0"/>
              <a:t>0, </a:t>
            </a:r>
            <a:r>
              <a:rPr lang="en-US" dirty="0" smtClean="0"/>
              <a:t>1</a:t>
            </a:r>
          </a:p>
          <a:p>
            <a:r>
              <a:rPr lang="en-US" dirty="0" smtClean="0"/>
              <a:t>then</a:t>
            </a:r>
            <a:r>
              <a:rPr lang="en-US" baseline="0" dirty="0" smtClean="0"/>
              <a:t> 0, 0 =&gt; 0, 1</a:t>
            </a:r>
          </a:p>
          <a:p>
            <a:r>
              <a:rPr lang="en-US" baseline="0" dirty="0" smtClean="0"/>
              <a:t>then 1, 0 =&gt; 1, 0</a:t>
            </a:r>
          </a:p>
          <a:p>
            <a:r>
              <a:rPr lang="en-US" baseline="0" dirty="0" smtClean="0"/>
              <a:t>then 0, 0 =&gt; 1, 0, better yet “stay”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1 is forbidden, b/c going to 0, 0 after goes haywire</a:t>
            </a:r>
            <a:endParaRPr lang="en-US" dirty="0" smtClean="0"/>
          </a:p>
          <a:p>
            <a:endParaRPr lang="en-US" baseline="0" dirty="0" smtClean="0"/>
          </a:p>
          <a:p>
            <a:r>
              <a:rPr lang="en-US" sz="1200" kern="1200" dirty="0" smtClean="0">
                <a:solidFill>
                  <a:schemeClr val="tx1"/>
                </a:solidFill>
                <a:latin typeface="+mn-lt"/>
                <a:ea typeface="+mn-ea"/>
                <a:cs typeface="+mn-cs"/>
              </a:rPr>
              <a:t>Asserting 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R simultaneously can lead to incorrect operation: depending on how S and R are </a:t>
            </a:r>
            <a:r>
              <a:rPr lang="en-US" sz="1200" kern="1200" dirty="0" err="1" smtClean="0">
                <a:solidFill>
                  <a:schemeClr val="tx1"/>
                </a:solidFill>
                <a:latin typeface="+mn-lt"/>
                <a:ea typeface="+mn-ea"/>
                <a:cs typeface="+mn-cs"/>
              </a:rPr>
              <a:t>deasserted</a:t>
            </a:r>
            <a:r>
              <a:rPr lang="en-US" sz="1200" kern="1200" dirty="0" smtClean="0">
                <a:solidFill>
                  <a:schemeClr val="tx1"/>
                </a:solidFill>
                <a:latin typeface="+mn-lt"/>
                <a:ea typeface="+mn-ea"/>
                <a:cs typeface="+mn-cs"/>
              </a:rPr>
              <a:t>, the latch may oscillate or become metastable (this is described in more detail in Section C.11).</a:t>
            </a:r>
            <a:endParaRPr lang="en-U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p:spPr>
      </p:sp>
      <p:sp>
        <p:nvSpPr>
          <p:cNvPr id="1572867"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r>
              <a:rPr lang="en-US" dirty="0"/>
              <a:t>Start with  0, </a:t>
            </a:r>
            <a:r>
              <a:rPr lang="en-US" dirty="0" smtClean="0"/>
              <a:t>1</a:t>
            </a:r>
            <a:r>
              <a:rPr lang="en-US" baseline="0" dirty="0" smtClean="0"/>
              <a:t> =&gt;</a:t>
            </a:r>
            <a:r>
              <a:rPr lang="en-US" dirty="0" smtClean="0"/>
              <a:t> </a:t>
            </a:r>
            <a:r>
              <a:rPr lang="en-US" dirty="0"/>
              <a:t>0, </a:t>
            </a:r>
            <a:r>
              <a:rPr lang="en-US" dirty="0" smtClean="0"/>
              <a:t>1</a:t>
            </a:r>
          </a:p>
          <a:p>
            <a:r>
              <a:rPr lang="en-US" dirty="0" smtClean="0"/>
              <a:t>then</a:t>
            </a:r>
            <a:r>
              <a:rPr lang="en-US" baseline="0" dirty="0" smtClean="0"/>
              <a:t> 0, 0 =&gt; 0, 1</a:t>
            </a:r>
          </a:p>
          <a:p>
            <a:r>
              <a:rPr lang="en-US" baseline="0" dirty="0" smtClean="0"/>
              <a:t>then 1, 0 =&gt; 1, 0</a:t>
            </a:r>
          </a:p>
          <a:p>
            <a:r>
              <a:rPr lang="en-US" baseline="0" dirty="0" smtClean="0"/>
              <a:t>then 0, 0 =&gt; 1, 0, better yet “stay”</a:t>
            </a:r>
          </a:p>
          <a:p>
            <a:r>
              <a:rPr lang="en-US" baseline="0" dirty="0" smtClean="0"/>
              <a:t>1, 1 is forbidden, b/c going to 0, 0 after goes haywire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Asserting 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R simultaneously can lead to incorrect operation: depending on how S and R are </a:t>
            </a:r>
            <a:r>
              <a:rPr lang="en-US" sz="1200" kern="1200" dirty="0" err="1" smtClean="0">
                <a:solidFill>
                  <a:schemeClr val="tx1"/>
                </a:solidFill>
                <a:latin typeface="+mn-lt"/>
                <a:ea typeface="+mn-ea"/>
                <a:cs typeface="+mn-cs"/>
              </a:rPr>
              <a:t>deasserted</a:t>
            </a:r>
            <a:r>
              <a:rPr lang="en-US" sz="1200" kern="1200" dirty="0" smtClean="0">
                <a:solidFill>
                  <a:schemeClr val="tx1"/>
                </a:solidFill>
                <a:latin typeface="+mn-lt"/>
                <a:ea typeface="+mn-ea"/>
                <a:cs typeface="+mn-cs"/>
              </a:rPr>
              <a:t>, the latch may oscillate or become metastable (this is described in more detail in Section C.11).</a:t>
            </a:r>
            <a:endParaRPr lang="en-US" baseline="0" dirty="0" smtClean="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4"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p:spPr>
      </p:sp>
      <p:sp>
        <p:nvSpPr>
          <p:cNvPr id="1574915"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r>
              <a:rPr lang="en-US" dirty="0"/>
              <a:t>Start </a:t>
            </a:r>
            <a:r>
              <a:rPr lang="en-US" dirty="0" smtClean="0"/>
              <a:t>in</a:t>
            </a:r>
            <a:r>
              <a:rPr lang="en-US" baseline="0" dirty="0" smtClean="0"/>
              <a:t> </a:t>
            </a:r>
            <a:r>
              <a:rPr lang="en-US" dirty="0" smtClean="0"/>
              <a:t>0, 0, 1</a:t>
            </a:r>
            <a:endParaRPr lang="en-US" dirty="0"/>
          </a:p>
          <a:p>
            <a:r>
              <a:rPr lang="en-US" dirty="0" smtClean="0"/>
              <a:t>Change</a:t>
            </a:r>
            <a:r>
              <a:rPr lang="en-US" baseline="0" dirty="0" smtClean="0"/>
              <a:t> to </a:t>
            </a:r>
            <a:r>
              <a:rPr lang="en-US" dirty="0" smtClean="0"/>
              <a:t>D </a:t>
            </a:r>
            <a:r>
              <a:rPr lang="en-US" dirty="0"/>
              <a:t>= 1</a:t>
            </a:r>
          </a:p>
          <a:p>
            <a:r>
              <a:rPr lang="en-US" dirty="0"/>
              <a:t>After </a:t>
            </a:r>
            <a:r>
              <a:rPr lang="en-US" dirty="0" smtClean="0"/>
              <a:t>NOT</a:t>
            </a:r>
            <a:r>
              <a:rPr lang="en-US" baseline="0" dirty="0" smtClean="0"/>
              <a:t> </a:t>
            </a:r>
            <a:r>
              <a:rPr lang="en-US" dirty="0" smtClean="0"/>
              <a:t>gate</a:t>
            </a:r>
            <a:r>
              <a:rPr lang="en-US" dirty="0"/>
              <a:t>, R = 0</a:t>
            </a:r>
          </a:p>
          <a:p>
            <a:r>
              <a:rPr lang="en-US" dirty="0"/>
              <a:t>After </a:t>
            </a:r>
            <a:r>
              <a:rPr lang="en-US" baseline="0" dirty="0" smtClean="0"/>
              <a:t>OR+NOT </a:t>
            </a:r>
            <a:r>
              <a:rPr lang="en-US" dirty="0" smtClean="0"/>
              <a:t>gates, /Q </a:t>
            </a:r>
            <a:r>
              <a:rPr lang="en-US" dirty="0"/>
              <a:t>= 0 (R is already ready then), Q goes to </a:t>
            </a:r>
            <a:r>
              <a:rPr lang="en-US" dirty="0" smtClean="0"/>
              <a:t>1</a:t>
            </a:r>
          </a:p>
          <a:p>
            <a:r>
              <a:rPr lang="en-US" dirty="0" smtClean="0"/>
              <a:t>Problem:</a:t>
            </a:r>
            <a:r>
              <a:rPr lang="en-US" baseline="0" dirty="0" smtClean="0"/>
              <a:t> No way to hold state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4"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p:spPr>
      </p:sp>
      <p:sp>
        <p:nvSpPr>
          <p:cNvPr id="1574915"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r>
              <a:rPr lang="en-US" dirty="0"/>
              <a:t>Start </a:t>
            </a:r>
            <a:r>
              <a:rPr lang="en-US" dirty="0" smtClean="0"/>
              <a:t>in</a:t>
            </a:r>
            <a:r>
              <a:rPr lang="en-US" baseline="0" dirty="0" smtClean="0"/>
              <a:t> </a:t>
            </a:r>
            <a:r>
              <a:rPr lang="en-US" dirty="0" smtClean="0"/>
              <a:t>0, 0, 1</a:t>
            </a:r>
            <a:endParaRPr lang="en-US" dirty="0"/>
          </a:p>
          <a:p>
            <a:r>
              <a:rPr lang="en-US" dirty="0" smtClean="0"/>
              <a:t>Change</a:t>
            </a:r>
            <a:r>
              <a:rPr lang="en-US" baseline="0" dirty="0" smtClean="0"/>
              <a:t> to </a:t>
            </a:r>
            <a:r>
              <a:rPr lang="en-US" dirty="0" smtClean="0"/>
              <a:t>D </a:t>
            </a:r>
            <a:r>
              <a:rPr lang="en-US" dirty="0"/>
              <a:t>= 1</a:t>
            </a:r>
          </a:p>
          <a:p>
            <a:r>
              <a:rPr lang="en-US" dirty="0"/>
              <a:t>After </a:t>
            </a:r>
            <a:r>
              <a:rPr lang="en-US" dirty="0" smtClean="0"/>
              <a:t>NOT</a:t>
            </a:r>
            <a:r>
              <a:rPr lang="en-US" baseline="0" dirty="0" smtClean="0"/>
              <a:t> </a:t>
            </a:r>
            <a:r>
              <a:rPr lang="en-US" dirty="0" smtClean="0"/>
              <a:t>gate</a:t>
            </a:r>
            <a:r>
              <a:rPr lang="en-US" dirty="0"/>
              <a:t>, R = 0</a:t>
            </a:r>
          </a:p>
          <a:p>
            <a:r>
              <a:rPr lang="en-US" dirty="0"/>
              <a:t>After </a:t>
            </a:r>
            <a:r>
              <a:rPr lang="en-US" baseline="0" dirty="0" smtClean="0"/>
              <a:t>OR+NOT </a:t>
            </a:r>
            <a:r>
              <a:rPr lang="en-US" dirty="0" smtClean="0"/>
              <a:t>gates, /Q </a:t>
            </a:r>
            <a:r>
              <a:rPr lang="en-US" dirty="0"/>
              <a:t>= 0 (R is already ready then), Q goes to </a:t>
            </a:r>
            <a:r>
              <a:rPr lang="en-US" dirty="0" smtClean="0"/>
              <a:t>1</a:t>
            </a:r>
          </a:p>
          <a:p>
            <a:r>
              <a:rPr lang="en-US" dirty="0" smtClean="0"/>
              <a:t>Problem:</a:t>
            </a:r>
            <a:r>
              <a:rPr lang="en-US" baseline="0" dirty="0" smtClean="0"/>
              <a:t> No way to hold state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Grp="1" noRot="1" noChangeAspect="1" noChangeArrowheads="1" noTextEdit="1"/>
          </p:cNvSpPr>
          <p:nvPr>
            <p:ph type="sldImg"/>
          </p:nvPr>
        </p:nvSpPr>
        <p:spPr bwMode="auto">
          <a:xfrm>
            <a:off x="1143000" y="687388"/>
            <a:ext cx="4568825" cy="3427412"/>
          </a:xfrm>
          <a:prstGeom prst="rect">
            <a:avLst/>
          </a:prstGeom>
          <a:solidFill>
            <a:srgbClr val="FFFFFF"/>
          </a:solidFill>
          <a:ln>
            <a:solidFill>
              <a:srgbClr val="000000"/>
            </a:solidFill>
            <a:miter lim="800000"/>
            <a:headEnd/>
            <a:tailEnd/>
          </a:ln>
        </p:spPr>
      </p:sp>
      <p:sp>
        <p:nvSpPr>
          <p:cNvPr id="1581059" name="Rectangle 3"/>
          <p:cNvSpPr>
            <a:spLocks noGrp="1" noChangeArrowheads="1"/>
          </p:cNvSpPr>
          <p:nvPr>
            <p:ph type="body" idx="1"/>
          </p:nvPr>
        </p:nvSpPr>
        <p:spPr bwMode="auto">
          <a:xfrm>
            <a:off x="914815" y="4343713"/>
            <a:ext cx="5025259" cy="4109171"/>
          </a:xfrm>
          <a:prstGeom prst="rect">
            <a:avLst/>
          </a:prstGeom>
          <a:solidFill>
            <a:srgbClr val="FFFFFF"/>
          </a:solidFill>
          <a:ln>
            <a:solidFill>
              <a:srgbClr val="000000"/>
            </a:solidFill>
            <a:miter lim="800000"/>
            <a:headEnd/>
            <a:tailEnd/>
          </a:ln>
        </p:spPr>
        <p:txBody>
          <a:bodyPr lIns="90407" tIns="45204" rIns="90407" bIns="45204"/>
          <a:lstStyle/>
          <a:p>
            <a:r>
              <a:rPr lang="en-US" dirty="0" smtClean="0"/>
              <a:t>Any forbidden S=R=1 inputs? No</a:t>
            </a:r>
          </a:p>
          <a:p>
            <a:r>
              <a:rPr lang="en-US" dirty="0" smtClean="0"/>
              <a:t>Need</a:t>
            </a:r>
            <a:r>
              <a:rPr lang="en-US" baseline="0" dirty="0" smtClean="0"/>
              <a:t> both truth tables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685800" y="2286000"/>
            <a:ext cx="7772400" cy="1143000"/>
          </a:xfrm>
        </p:spPr>
        <p:txBody>
          <a:bodyPr/>
          <a:lstStyle>
            <a:lvl1pPr>
              <a:defRPr sz="4400"/>
            </a:lvl1pPr>
          </a:lstStyle>
          <a:p>
            <a:pPr lvl="0"/>
            <a:r>
              <a:rPr lang="en-US" noProof="0" dirty="0" smtClean="0"/>
              <a:t>Click to edit Master title style</a:t>
            </a:r>
          </a:p>
        </p:txBody>
      </p:sp>
      <p:sp>
        <p:nvSpPr>
          <p:cNvPr id="3076" name="Rectangle 4"/>
          <p:cNvSpPr>
            <a:spLocks noGrp="1" noChangeArrowheads="1"/>
          </p:cNvSpPr>
          <p:nvPr>
            <p:ph type="subTitle" sz="quarter" idx="1" hasCustomPrompt="1"/>
          </p:nvPr>
        </p:nvSpPr>
        <p:spPr>
          <a:xfrm>
            <a:off x="1371600" y="3886200"/>
            <a:ext cx="6400800" cy="1752600"/>
          </a:xfrm>
        </p:spPr>
        <p:txBody>
          <a:bodyPr>
            <a:noAutofit/>
          </a:bodyPr>
          <a:lstStyle>
            <a:lvl1pPr marL="0" indent="0" algn="ctr">
              <a:buFontTx/>
              <a:buNone/>
              <a:defRPr sz="2800" b="1" baseline="0"/>
            </a:lvl1pPr>
          </a:lstStyle>
          <a:p>
            <a:pPr lvl="0"/>
            <a:r>
              <a:rPr lang="en-US" noProof="0" dirty="0" smtClean="0"/>
              <a:t>Hakim Weatherspoon</a:t>
            </a:r>
          </a:p>
          <a:p>
            <a:pPr lvl="0"/>
            <a:r>
              <a:rPr lang="en-US" noProof="0" dirty="0" smtClean="0"/>
              <a:t>CS 3410, Spring 2011</a:t>
            </a:r>
          </a:p>
          <a:p>
            <a:pPr lvl="0"/>
            <a:r>
              <a:rPr lang="en-US" noProof="0" dirty="0" smtClean="0"/>
              <a:t>Computer Science</a:t>
            </a:r>
          </a:p>
          <a:p>
            <a:pPr lvl="0"/>
            <a:r>
              <a:rPr lang="en-US" noProof="0" dirty="0" smtClean="0"/>
              <a:t>Cornell University</a:t>
            </a:r>
          </a:p>
        </p:txBody>
      </p:sp>
      <p:sp>
        <p:nvSpPr>
          <p:cNvPr id="3077" name="Rectangle 5"/>
          <p:cNvSpPr>
            <a:spLocks noGrp="1" noChangeArrowheads="1"/>
          </p:cNvSpPr>
          <p:nvPr>
            <p:ph type="dt" sz="quarter" idx="2"/>
          </p:nvPr>
        </p:nvSpPr>
        <p:spPr bwMode="auto">
          <a:xfrm>
            <a:off x="381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3078" name="Rectangle 6"/>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lgn="ctr">
              <a:defRPr sz="1400"/>
            </a:lvl1pPr>
          </a:lstStyle>
          <a:p>
            <a:r>
              <a:rPr lang="en-US" dirty="0" smtClean="0"/>
              <a:t>Copyright Hakim Weatherspoon</a:t>
            </a:r>
            <a:endParaRPr lang="en-US" dirty="0"/>
          </a:p>
        </p:txBody>
      </p:sp>
      <p:sp>
        <p:nvSpPr>
          <p:cNvPr id="3079" name="Rectangle 7"/>
          <p:cNvSpPr>
            <a:spLocks noGrp="1" noChangeArrowheads="1"/>
          </p:cNvSpPr>
          <p:nvPr>
            <p:ph type="sldNum" sz="quarter" idx="4"/>
          </p:nvPr>
        </p:nvSpPr>
        <p:spPr bwMode="auto">
          <a:xfrm>
            <a:off x="6858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lgn="r">
              <a:defRPr sz="1400"/>
            </a:lvl1pPr>
          </a:lstStyle>
          <a:p>
            <a:fld id="{0CEF1BFF-0630-044F-A176-B68CCF226FFC}" type="slidenum">
              <a:rPr lang="en-US"/>
              <a:pPr/>
              <a:t>‹#›</a:t>
            </a:fld>
            <a:endParaRPr lang="en-US"/>
          </a:p>
        </p:txBody>
      </p:sp>
    </p:spTree>
    <p:extLst>
      <p:ext uri="{BB962C8B-B14F-4D97-AF65-F5344CB8AC3E}">
        <p14:creationId xmlns:p14="http://schemas.microsoft.com/office/powerpoint/2010/main" val="14409768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50954-8E67-42A4-A318-A558BB74D836}" type="datetimeFigureOut">
              <a:rPr lang="en-US" smtClean="0"/>
              <a:pPr/>
              <a:t>2/8/2011</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550954-8E67-42A4-A318-A558BB74D836}"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550954-8E67-42A4-A318-A558BB74D836}"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550954-8E67-42A4-A318-A558BB74D836}"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D7274-4571-4BC9-A558-29C8133D485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685800" y="2286000"/>
            <a:ext cx="7772400" cy="1143000"/>
          </a:xfrm>
        </p:spPr>
        <p:txBody>
          <a:bodyPr/>
          <a:lstStyle>
            <a:lvl1pPr>
              <a:defRPr/>
            </a:lvl1pPr>
          </a:lstStyle>
          <a:p>
            <a:pPr lvl="0"/>
            <a:r>
              <a:rPr lang="en-US" noProof="0" smtClean="0"/>
              <a:t>Click to edit Master title style</a:t>
            </a:r>
          </a:p>
        </p:txBody>
      </p:sp>
      <p:sp>
        <p:nvSpPr>
          <p:cNvPr id="3076" name="Rectangle 4"/>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Fall 2002</a:t>
            </a:r>
          </a:p>
          <a:p>
            <a:pPr lvl="0"/>
            <a:r>
              <a:rPr lang="en-US" noProof="0" smtClean="0"/>
              <a:t>Computer Science</a:t>
            </a:r>
          </a:p>
          <a:p>
            <a:pPr lvl="0"/>
            <a:r>
              <a:rPr lang="en-US" noProof="0" smtClean="0"/>
              <a:t>Cornell University</a:t>
            </a:r>
          </a:p>
        </p:txBody>
      </p:sp>
      <p:sp>
        <p:nvSpPr>
          <p:cNvPr id="3077" name="Rectangle 5"/>
          <p:cNvSpPr>
            <a:spLocks noGrp="1" noChangeArrowheads="1"/>
          </p:cNvSpPr>
          <p:nvPr>
            <p:ph type="dt" sz="quarter" idx="2"/>
          </p:nvPr>
        </p:nvSpPr>
        <p:spPr bwMode="auto">
          <a:xfrm>
            <a:off x="381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defRPr sz="1400"/>
            </a:lvl1pPr>
          </a:lstStyle>
          <a:p>
            <a:pPr eaLnBrk="0" fontAlgn="base" hangingPunct="0">
              <a:spcBef>
                <a:spcPct val="0"/>
              </a:spcBef>
              <a:spcAft>
                <a:spcPct val="0"/>
              </a:spcAft>
            </a:pPr>
            <a:endParaRPr lang="en-US" smtClean="0">
              <a:solidFill>
                <a:srgbClr val="FFFFFF"/>
              </a:solidFill>
              <a:latin typeface="Times New Roman" charset="0"/>
              <a:ea typeface="ＭＳ Ｐゴシック" charset="0"/>
            </a:endParaRPr>
          </a:p>
        </p:txBody>
      </p:sp>
      <p:sp>
        <p:nvSpPr>
          <p:cNvPr id="3078" name="Rectangle 6"/>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lgn="ctr">
              <a:defRPr sz="1400"/>
            </a:lvl1pPr>
          </a:lstStyle>
          <a:p>
            <a:pPr eaLnBrk="0" fontAlgn="base" hangingPunct="0">
              <a:spcBef>
                <a:spcPct val="0"/>
              </a:spcBef>
              <a:spcAft>
                <a:spcPct val="0"/>
              </a:spcAft>
            </a:pPr>
            <a:r>
              <a:rPr lang="en-US" smtClean="0">
                <a:solidFill>
                  <a:srgbClr val="FFFFFF"/>
                </a:solidFill>
                <a:latin typeface="Times New Roman" charset="0"/>
                <a:ea typeface="ＭＳ Ｐゴシック" charset="0"/>
              </a:rPr>
              <a:t>Copyright Kavita Bala</a:t>
            </a:r>
          </a:p>
        </p:txBody>
      </p:sp>
      <p:sp>
        <p:nvSpPr>
          <p:cNvPr id="3079" name="Rectangle 7"/>
          <p:cNvSpPr>
            <a:spLocks noGrp="1" noChangeArrowheads="1"/>
          </p:cNvSpPr>
          <p:nvPr>
            <p:ph type="sldNum" sz="quarter" idx="4"/>
          </p:nvPr>
        </p:nvSpPr>
        <p:spPr bwMode="auto">
          <a:xfrm>
            <a:off x="6858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lgn="r">
              <a:defRPr sz="1400"/>
            </a:lvl1pPr>
          </a:lstStyle>
          <a:p>
            <a:pPr eaLnBrk="0" fontAlgn="base" hangingPunct="0">
              <a:spcBef>
                <a:spcPct val="0"/>
              </a:spcBef>
              <a:spcAft>
                <a:spcPct val="0"/>
              </a:spcAft>
            </a:pPr>
            <a:fld id="{32F982BF-DCB9-A24B-9D0D-92C32D20EB73}" type="slidenum">
              <a:rPr lang="en-US" smtClean="0">
                <a:solidFill>
                  <a:srgbClr val="FFFFFF"/>
                </a:solidFill>
                <a:latin typeface="Times New Roman" charset="0"/>
                <a:ea typeface="ＭＳ Ｐゴシック" charset="0"/>
              </a:rPr>
              <a:pPr eaLnBrk="0" fontAlgn="base" hangingPunct="0">
                <a:spcBef>
                  <a:spcPct val="0"/>
                </a:spcBef>
                <a:spcAft>
                  <a:spcPct val="0"/>
                </a:spcAft>
              </a:pPr>
              <a:t>‹#›</a:t>
            </a:fld>
            <a:endParaRPr lang="en-US" smtClean="0">
              <a:solidFill>
                <a:srgbClr val="FFFFFF"/>
              </a:solidFill>
              <a:latin typeface="Times New Roman" charset="0"/>
              <a:ea typeface="ＭＳ Ｐゴシック" charset="0"/>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27404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49063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5" y="1011238"/>
            <a:ext cx="4065588" cy="505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7413" y="1011238"/>
            <a:ext cx="4065587" cy="505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2102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1384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450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400" baseline="0">
                <a:solidFill>
                  <a:schemeClr val="accent1"/>
                </a:solidFill>
              </a:defRPr>
            </a:lvl1pPr>
          </a:lstStyle>
          <a:p>
            <a:r>
              <a:rPr lang="en-US" dirty="0" err="1" smtClean="0"/>
              <a:t>Lec</a:t>
            </a:r>
            <a:r>
              <a:rPr lang="en-US" dirty="0" smtClean="0"/>
              <a:t> 0: Topic</a:t>
            </a:r>
            <a:endParaRPr lang="en-US" dirty="0"/>
          </a:p>
        </p:txBody>
      </p:sp>
      <p:sp>
        <p:nvSpPr>
          <p:cNvPr id="11" name="Rectangle 10"/>
          <p:cNvSpPr/>
          <p:nvPr>
            <p:custDataLst>
              <p:tags r:id="rId1"/>
            </p:custDataLst>
          </p:nvPr>
        </p:nvSpPr>
        <p:spPr>
          <a:xfrm>
            <a:off x="1371600" y="3884474"/>
            <a:ext cx="6400800" cy="1754326"/>
          </a:xfrm>
          <a:prstGeom prst="rect">
            <a:avLst/>
          </a:prstGeom>
        </p:spPr>
        <p:txBody>
          <a:bodyPr wrap="square">
            <a:spAutoFit/>
          </a:bodyPr>
          <a:lstStyle/>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b="1" dirty="0" smtClean="0">
                <a:solidFill>
                  <a:srgbClr val="898989"/>
                </a:solidFill>
              </a:rPr>
              <a:t>Hakim</a:t>
            </a:r>
            <a:r>
              <a:rPr lang="en-US" sz="2700" b="1" baseline="0" dirty="0" smtClean="0">
                <a:solidFill>
                  <a:srgbClr val="898989"/>
                </a:solidFill>
              </a:rPr>
              <a:t> Weatherspoon</a:t>
            </a:r>
            <a:endParaRPr lang="en-US" sz="2700" b="1" dirty="0" smtClean="0">
              <a:solidFill>
                <a:srgbClr val="898989"/>
              </a:solidFill>
            </a:endParaRP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b="1" dirty="0" smtClean="0">
                <a:solidFill>
                  <a:srgbClr val="898989"/>
                </a:solidFill>
              </a:rPr>
              <a:t>CS 3410, Spring 2011</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dirty="0" smtClean="0">
                <a:solidFill>
                  <a:srgbClr val="898989"/>
                </a:solidFill>
              </a:rPr>
              <a:t>Computer Science</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dirty="0" smtClean="0">
                <a:solidFill>
                  <a:srgbClr val="898989"/>
                </a:solidFill>
              </a:rPr>
              <a:t>Cornell University</a:t>
            </a:r>
            <a:endParaRPr lang="en-US" sz="2700" dirty="0">
              <a:solidFill>
                <a:srgbClr val="898989"/>
              </a:solidFill>
            </a:endParaRPr>
          </a:p>
        </p:txBody>
      </p:sp>
      <p:sp>
        <p:nvSpPr>
          <p:cNvPr id="14" name="Date Placeholder 13"/>
          <p:cNvSpPr>
            <a:spLocks noGrp="1"/>
          </p:cNvSpPr>
          <p:nvPr>
            <p:ph type="dt" sz="half" idx="10"/>
            <p:custDataLst>
              <p:tags r:id="rId2"/>
            </p:custDataLst>
          </p:nvPr>
        </p:nvSpPr>
        <p:spPr/>
        <p:txBody>
          <a:bodyPr/>
          <a:lstStyle/>
          <a:p>
            <a:fld id="{EC550954-8E67-42A4-A318-A558BB74D836}" type="datetimeFigureOut">
              <a:rPr lang="en-US" smtClean="0"/>
              <a:pPr/>
              <a:t>2/8/2011</a:t>
            </a:fld>
            <a:endParaRPr lang="en-US"/>
          </a:p>
        </p:txBody>
      </p:sp>
      <p:sp>
        <p:nvSpPr>
          <p:cNvPr id="16" name="Footer Placeholder 15"/>
          <p:cNvSpPr>
            <a:spLocks noGrp="1"/>
          </p:cNvSpPr>
          <p:nvPr>
            <p:ph type="ftr" sz="quarter" idx="12"/>
          </p:nvPr>
        </p:nvSpPr>
        <p:spPr/>
        <p:txBody>
          <a:bodyPr/>
          <a:lstStyle/>
          <a:p>
            <a:endParaRPr lang="en-US"/>
          </a:p>
        </p:txBody>
      </p:sp>
      <p:sp>
        <p:nvSpPr>
          <p:cNvPr id="8" name="Text Placeholder 7"/>
          <p:cNvSpPr>
            <a:spLocks noGrp="1"/>
          </p:cNvSpPr>
          <p:nvPr>
            <p:ph type="body" sz="quarter" idx="13" hasCustomPrompt="1"/>
            <p:custDataLst>
              <p:tags r:id="rId3"/>
            </p:custDataLst>
          </p:nvPr>
        </p:nvSpPr>
        <p:spPr>
          <a:xfrm>
            <a:off x="228600" y="6096000"/>
            <a:ext cx="3886200" cy="381000"/>
          </a:xfrm>
        </p:spPr>
        <p:txBody>
          <a:bodyPr>
            <a:normAutofit/>
          </a:bodyPr>
          <a:lstStyle>
            <a:lvl1pPr algn="r">
              <a:defRPr lang="en-US" sz="1800" dirty="0">
                <a:solidFill>
                  <a:srgbClr val="FFFF66"/>
                </a:solidFill>
              </a:defRPr>
            </a:lvl1pPr>
          </a:lstStyle>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dirty="0" smtClean="0">
                <a:solidFill>
                  <a:srgbClr val="FFFF66"/>
                </a:solidFill>
                <a:latin typeface="+mn-lt"/>
              </a:rPr>
              <a:t>See: P&amp;H Appendix C.0, C.1,</a:t>
            </a:r>
            <a:r>
              <a:rPr lang="en-US" baseline="0" dirty="0" smtClean="0">
                <a:solidFill>
                  <a:srgbClr val="FFFF66"/>
                </a:solidFill>
                <a:latin typeface="+mn-lt"/>
              </a:rPr>
              <a:t> C.2</a:t>
            </a:r>
            <a:endParaRPr lang="en-US" dirty="0">
              <a:solidFill>
                <a:srgbClr val="FFFF66"/>
              </a:solidFill>
              <a:latin typeface="+mn-l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124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3124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072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1753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2900" y="123825"/>
            <a:ext cx="2070100" cy="5942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123825"/>
            <a:ext cx="6061075" cy="5942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4914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1988" y="123825"/>
            <a:ext cx="7772400" cy="698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79425" y="1011238"/>
            <a:ext cx="4065588" cy="505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7413" y="1011238"/>
            <a:ext cx="4065587" cy="505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5516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685800" y="2286000"/>
            <a:ext cx="7772400" cy="1143000"/>
          </a:xfrm>
        </p:spPr>
        <p:txBody>
          <a:bodyPr/>
          <a:lstStyle>
            <a:lvl1pPr>
              <a:defRPr sz="4400"/>
            </a:lvl1pPr>
          </a:lstStyle>
          <a:p>
            <a:pPr lvl="0"/>
            <a:r>
              <a:rPr lang="en-US" noProof="0" dirty="0" smtClean="0"/>
              <a:t>Click to edit Master title style</a:t>
            </a:r>
          </a:p>
        </p:txBody>
      </p:sp>
      <p:sp>
        <p:nvSpPr>
          <p:cNvPr id="3076" name="Rectangle 4"/>
          <p:cNvSpPr>
            <a:spLocks noGrp="1" noChangeArrowheads="1"/>
          </p:cNvSpPr>
          <p:nvPr>
            <p:ph type="subTitle" sz="quarter" idx="1" hasCustomPrompt="1"/>
          </p:nvPr>
        </p:nvSpPr>
        <p:spPr>
          <a:xfrm>
            <a:off x="1371600" y="3886200"/>
            <a:ext cx="6400800" cy="1752600"/>
          </a:xfrm>
        </p:spPr>
        <p:txBody>
          <a:bodyPr/>
          <a:lstStyle>
            <a:lvl1pPr marL="0" indent="0" algn="ctr">
              <a:buFontTx/>
              <a:buNone/>
              <a:defRPr baseline="0"/>
            </a:lvl1pPr>
          </a:lstStyle>
          <a:p>
            <a:pPr lvl="0"/>
            <a:r>
              <a:rPr lang="en-US" noProof="0" dirty="0" smtClean="0"/>
              <a:t>Spring 2011</a:t>
            </a:r>
          </a:p>
          <a:p>
            <a:pPr lvl="0"/>
            <a:r>
              <a:rPr lang="en-US" noProof="0" dirty="0" smtClean="0"/>
              <a:t>Computer Science</a:t>
            </a:r>
          </a:p>
          <a:p>
            <a:pPr lvl="0"/>
            <a:r>
              <a:rPr lang="en-US" noProof="0" dirty="0" smtClean="0"/>
              <a:t>Cornell University</a:t>
            </a:r>
          </a:p>
        </p:txBody>
      </p:sp>
      <p:sp>
        <p:nvSpPr>
          <p:cNvPr id="3077" name="Rectangle 5"/>
          <p:cNvSpPr>
            <a:spLocks noGrp="1" noChangeArrowheads="1"/>
          </p:cNvSpPr>
          <p:nvPr>
            <p:ph type="dt" sz="quarter" idx="2"/>
          </p:nvPr>
        </p:nvSpPr>
        <p:spPr bwMode="auto">
          <a:xfrm>
            <a:off x="381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defRPr sz="1400"/>
            </a:lvl1pPr>
          </a:lstStyle>
          <a:p>
            <a:endParaRPr lang="en-US">
              <a:solidFill>
                <a:srgbClr val="FFFFFF"/>
              </a:solidFill>
              <a:latin typeface="Calibri"/>
            </a:endParaRPr>
          </a:p>
        </p:txBody>
      </p:sp>
      <p:sp>
        <p:nvSpPr>
          <p:cNvPr id="3078" name="Rectangle 6"/>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lgn="ctr">
              <a:defRPr sz="1400"/>
            </a:lvl1pPr>
          </a:lstStyle>
          <a:p>
            <a:r>
              <a:rPr lang="en-US" dirty="0" smtClean="0">
                <a:solidFill>
                  <a:srgbClr val="FFFFFF"/>
                </a:solidFill>
                <a:latin typeface="Calibri"/>
              </a:rPr>
              <a:t>Copyright Hakim Weatherspoon</a:t>
            </a:r>
            <a:endParaRPr lang="en-US" dirty="0">
              <a:solidFill>
                <a:srgbClr val="FFFFFF"/>
              </a:solidFill>
              <a:latin typeface="Calibri"/>
            </a:endParaRPr>
          </a:p>
        </p:txBody>
      </p:sp>
      <p:sp>
        <p:nvSpPr>
          <p:cNvPr id="3079" name="Rectangle 7"/>
          <p:cNvSpPr>
            <a:spLocks noGrp="1" noChangeArrowheads="1"/>
          </p:cNvSpPr>
          <p:nvPr>
            <p:ph type="sldNum" sz="quarter" idx="4"/>
          </p:nvPr>
        </p:nvSpPr>
        <p:spPr bwMode="auto">
          <a:xfrm>
            <a:off x="6858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lgn="r">
              <a:defRPr sz="1400"/>
            </a:lvl1pPr>
          </a:lstStyle>
          <a:p>
            <a:fld id="{0CEF1BFF-0630-044F-A176-B68CCF226FFC}" type="slidenum">
              <a:rPr lang="en-US">
                <a:solidFill>
                  <a:srgbClr val="FFFFFF"/>
                </a:solidFill>
                <a:latin typeface="Calibri"/>
              </a:rPr>
              <a:pPr/>
              <a:t>‹#›</a:t>
            </a:fld>
            <a:endParaRPr lang="en-US">
              <a:solidFill>
                <a:srgbClr val="FFFFFF"/>
              </a:solidFill>
              <a:latin typeface="Calibri"/>
            </a:endParaRPr>
          </a:p>
        </p:txBody>
      </p:sp>
    </p:spTree>
    <p:extLst>
      <p:ext uri="{BB962C8B-B14F-4D97-AF65-F5344CB8AC3E}">
        <p14:creationId xmlns:p14="http://schemas.microsoft.com/office/powerpoint/2010/main" val="344959108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400" baseline="0">
                <a:solidFill>
                  <a:schemeClr val="accent1"/>
                </a:solidFill>
              </a:defRPr>
            </a:lvl1pPr>
          </a:lstStyle>
          <a:p>
            <a:r>
              <a:rPr lang="en-US" dirty="0" err="1" smtClean="0"/>
              <a:t>Lec</a:t>
            </a:r>
            <a:r>
              <a:rPr lang="en-US" dirty="0" smtClean="0"/>
              <a:t> 0: Topic</a:t>
            </a:r>
            <a:endParaRPr lang="en-US" dirty="0"/>
          </a:p>
        </p:txBody>
      </p:sp>
      <p:sp>
        <p:nvSpPr>
          <p:cNvPr id="11" name="Rectangle 10"/>
          <p:cNvSpPr/>
          <p:nvPr>
            <p:custDataLst>
              <p:tags r:id="rId1"/>
            </p:custDataLst>
          </p:nvPr>
        </p:nvSpPr>
        <p:spPr>
          <a:xfrm>
            <a:off x="1371600" y="3884474"/>
            <a:ext cx="6400800" cy="1754326"/>
          </a:xfrm>
          <a:prstGeom prst="rect">
            <a:avLst/>
          </a:prstGeom>
        </p:spPr>
        <p:txBody>
          <a:bodyPr wrap="square">
            <a:spAutoFit/>
          </a:bodyPr>
          <a:lstStyle/>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b="1" dirty="0" smtClean="0">
                <a:solidFill>
                  <a:srgbClr val="898989"/>
                </a:solidFill>
                <a:latin typeface="Calibri"/>
              </a:rPr>
              <a:t>Hakim Weatherspoon</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b="1" dirty="0" smtClean="0">
                <a:solidFill>
                  <a:srgbClr val="898989"/>
                </a:solidFill>
                <a:latin typeface="Calibri"/>
              </a:rPr>
              <a:t>CS 3410, Spring 2010</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dirty="0" smtClean="0">
                <a:solidFill>
                  <a:srgbClr val="898989"/>
                </a:solidFill>
                <a:latin typeface="Calibri"/>
              </a:rPr>
              <a:t>Computer Science</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dirty="0" smtClean="0">
                <a:solidFill>
                  <a:srgbClr val="898989"/>
                </a:solidFill>
                <a:latin typeface="Calibri"/>
              </a:rPr>
              <a:t>Cornell University</a:t>
            </a:r>
            <a:endParaRPr lang="en-US" sz="2700" dirty="0">
              <a:solidFill>
                <a:srgbClr val="898989"/>
              </a:solidFill>
              <a:latin typeface="Calibri"/>
            </a:endParaRPr>
          </a:p>
        </p:txBody>
      </p:sp>
      <p:sp>
        <p:nvSpPr>
          <p:cNvPr id="14" name="Date Placeholder 13"/>
          <p:cNvSpPr>
            <a:spLocks noGrp="1"/>
          </p:cNvSpPr>
          <p:nvPr>
            <p:ph type="dt" sz="half" idx="10"/>
            <p:custDataLst>
              <p:tags r:id="rId2"/>
            </p:custDataLst>
          </p:nvPr>
        </p:nvSpPr>
        <p:spPr/>
        <p:txBody>
          <a:bodyPr/>
          <a:lstStyle/>
          <a:p>
            <a:fld id="{59707AD9-B97A-4C94-AF12-18D3A4A9C39C}" type="datetime1">
              <a:rPr lang="en-US" smtClean="0">
                <a:solidFill>
                  <a:srgbClr val="FFFFFF"/>
                </a:solidFill>
                <a:latin typeface="Calibri"/>
              </a:rPr>
              <a:pPr/>
              <a:t>2/8/2011</a:t>
            </a:fld>
            <a:endParaRPr lang="en-US">
              <a:solidFill>
                <a:srgbClr val="FFFFFF"/>
              </a:solidFill>
              <a:latin typeface="Calibri"/>
            </a:endParaRPr>
          </a:p>
        </p:txBody>
      </p:sp>
      <p:sp>
        <p:nvSpPr>
          <p:cNvPr id="16" name="Footer Placeholder 15"/>
          <p:cNvSpPr>
            <a:spLocks noGrp="1"/>
          </p:cNvSpPr>
          <p:nvPr>
            <p:ph type="ftr" sz="quarter" idx="12"/>
          </p:nvPr>
        </p:nvSpPr>
        <p:spPr/>
        <p:txBody>
          <a:bodyPr/>
          <a:lstStyle/>
          <a:p>
            <a:endParaRPr lang="en-US">
              <a:solidFill>
                <a:srgbClr val="FFFFFF"/>
              </a:solidFill>
              <a:latin typeface="Calibri"/>
            </a:endParaRPr>
          </a:p>
        </p:txBody>
      </p:sp>
      <p:sp>
        <p:nvSpPr>
          <p:cNvPr id="8" name="Text Placeholder 7"/>
          <p:cNvSpPr>
            <a:spLocks noGrp="1"/>
          </p:cNvSpPr>
          <p:nvPr>
            <p:ph type="body" sz="quarter" idx="13" hasCustomPrompt="1"/>
            <p:custDataLst>
              <p:tags r:id="rId3"/>
            </p:custDataLst>
          </p:nvPr>
        </p:nvSpPr>
        <p:spPr>
          <a:xfrm>
            <a:off x="228600" y="6096000"/>
            <a:ext cx="3886200" cy="381000"/>
          </a:xfrm>
        </p:spPr>
        <p:txBody>
          <a:bodyPr>
            <a:normAutofit/>
          </a:bodyPr>
          <a:lstStyle>
            <a:lvl1pPr algn="r">
              <a:defRPr lang="en-US" sz="1800" dirty="0">
                <a:solidFill>
                  <a:srgbClr val="FFFF66"/>
                </a:solidFill>
              </a:defRPr>
            </a:lvl1pPr>
          </a:lstStyle>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dirty="0" smtClean="0">
                <a:solidFill>
                  <a:srgbClr val="FFFF66"/>
                </a:solidFill>
                <a:latin typeface="+mn-lt"/>
              </a:rPr>
              <a:t>See: P&amp;H Appendix C.0, C.1,</a:t>
            </a:r>
            <a:r>
              <a:rPr lang="en-US" baseline="0" dirty="0" smtClean="0">
                <a:solidFill>
                  <a:srgbClr val="FFFF66"/>
                </a:solidFill>
                <a:latin typeface="+mn-lt"/>
              </a:rPr>
              <a:t> C.2</a:t>
            </a:r>
            <a:endParaRPr lang="en-US" dirty="0">
              <a:solidFill>
                <a:srgbClr val="FFFF66"/>
              </a:solidFill>
              <a:latin typeface="+mn-lt"/>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9C75FA-63F7-40A9-B04F-E390D893E6FB}" type="datetime1">
              <a:rPr lang="en-US" smtClean="0">
                <a:solidFill>
                  <a:srgbClr val="FFFFFF"/>
                </a:solidFill>
                <a:latin typeface="Calibri"/>
              </a:rPr>
              <a:pPr/>
              <a:t>2/8/2011</a:t>
            </a:fld>
            <a:endParaRPr lang="en-US">
              <a:solidFill>
                <a:srgbClr val="FFFFFF"/>
              </a:solidFill>
              <a:latin typeface="Calibri"/>
            </a:endParaRPr>
          </a:p>
        </p:txBody>
      </p:sp>
      <p:sp>
        <p:nvSpPr>
          <p:cNvPr id="5" name="Footer Placeholder 4"/>
          <p:cNvSpPr>
            <a:spLocks noGrp="1"/>
          </p:cNvSpPr>
          <p:nvPr>
            <p:ph type="ftr" sz="quarter" idx="11"/>
          </p:nvPr>
        </p:nvSpPr>
        <p:spPr/>
        <p:txBody>
          <a:bodyPr/>
          <a:lstStyle/>
          <a:p>
            <a:endParaRPr lang="en-US">
              <a:solidFill>
                <a:srgbClr val="FFFFFF"/>
              </a:solidFill>
              <a:latin typeface="Calibri"/>
            </a:endParaRPr>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algn="r">
              <a:defRPr/>
            </a:pPr>
            <a:fld id="{BDEA6CC7-8620-4377-8649-ADC80D5E0768}" type="slidenum">
              <a:rPr lang="en-US" sz="1200" smtClean="0">
                <a:solidFill>
                  <a:srgbClr val="FFFFFF"/>
                </a:solidFill>
                <a:latin typeface="Calibri"/>
              </a:rPr>
              <a:pPr algn="r">
                <a:defRPr/>
              </a:pPr>
              <a:t>‹#›</a:t>
            </a:fld>
            <a:endParaRPr lang="en-US" sz="1200" dirty="0">
              <a:solidFill>
                <a:srgbClr val="FFFFFF"/>
              </a:solidFill>
              <a:latin typeface="Calibri"/>
            </a:endParaRP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97462-B9D4-4043-9052-BB4A6B809D6C}" type="datetime1">
              <a:rPr lang="en-US" smtClean="0">
                <a:solidFill>
                  <a:srgbClr val="FFFFFF"/>
                </a:solidFill>
                <a:latin typeface="Calibri"/>
              </a:rPr>
              <a:pPr/>
              <a:t>2/8/2011</a:t>
            </a:fld>
            <a:endParaRPr lang="en-US">
              <a:solidFill>
                <a:srgbClr val="FFFFFF"/>
              </a:solidFill>
              <a:latin typeface="Calibri"/>
            </a:endParaRPr>
          </a:p>
        </p:txBody>
      </p:sp>
      <p:sp>
        <p:nvSpPr>
          <p:cNvPr id="5" name="Footer Placeholder 4"/>
          <p:cNvSpPr>
            <a:spLocks noGrp="1"/>
          </p:cNvSpPr>
          <p:nvPr>
            <p:ph type="ftr" sz="quarter" idx="11"/>
          </p:nvPr>
        </p:nvSpPr>
        <p:spPr/>
        <p:txBody>
          <a:bodyPr/>
          <a:lstStyle/>
          <a:p>
            <a:endParaRPr lang="en-US">
              <a:solidFill>
                <a:srgbClr val="FFFFFF"/>
              </a:solidFill>
              <a:latin typeface="Calibri"/>
            </a:endParaRPr>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algn="r">
              <a:defRPr/>
            </a:pPr>
            <a:fld id="{BDEA6CC7-8620-4377-8649-ADC80D5E0768}" type="slidenum">
              <a:rPr lang="en-US" sz="1200" smtClean="0">
                <a:solidFill>
                  <a:srgbClr val="FFFFFF"/>
                </a:solidFill>
                <a:latin typeface="Calibri"/>
              </a:rPr>
              <a:pPr algn="r">
                <a:defRPr/>
              </a:pPr>
              <a:t>‹#›</a:t>
            </a:fld>
            <a:endParaRPr lang="en-US" sz="1200" dirty="0">
              <a:solidFill>
                <a:srgbClr val="FFFFFF"/>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550954-8E67-42A4-A318-A558BB74D836}"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228600" y="304800"/>
            <a:ext cx="4267200" cy="617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304800"/>
            <a:ext cx="4267200" cy="617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268751-31F5-4EF7-9B90-DBFFB897058B}" type="datetime1">
              <a:rPr lang="en-US" smtClean="0">
                <a:solidFill>
                  <a:srgbClr val="FFFFFF"/>
                </a:solidFill>
                <a:latin typeface="Calibri"/>
              </a:rPr>
              <a:pPr/>
              <a:t>2/8/2011</a:t>
            </a:fld>
            <a:endParaRPr lang="en-US">
              <a:solidFill>
                <a:srgbClr val="FFFFFF"/>
              </a:solidFill>
              <a:latin typeface="Calibri"/>
            </a:endParaRPr>
          </a:p>
        </p:txBody>
      </p:sp>
      <p:sp>
        <p:nvSpPr>
          <p:cNvPr id="6" name="Footer Placeholder 5"/>
          <p:cNvSpPr>
            <a:spLocks noGrp="1"/>
          </p:cNvSpPr>
          <p:nvPr>
            <p:ph type="ftr" sz="quarter" idx="11"/>
          </p:nvPr>
        </p:nvSpPr>
        <p:spPr/>
        <p:txBody>
          <a:bodyPr/>
          <a:lstStyle/>
          <a:p>
            <a:endParaRPr lang="en-US">
              <a:solidFill>
                <a:srgbClr val="FFFFFF"/>
              </a:solidFill>
              <a:latin typeface="Calibri"/>
            </a:endParaRPr>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algn="r">
              <a:defRPr/>
            </a:pPr>
            <a:fld id="{BDEA6CC7-8620-4377-8649-ADC80D5E0768}" type="slidenum">
              <a:rPr lang="en-US" sz="1200" smtClean="0">
                <a:solidFill>
                  <a:srgbClr val="FFFFFF"/>
                </a:solidFill>
                <a:latin typeface="Calibri"/>
              </a:rPr>
              <a:pPr algn="r">
                <a:defRPr/>
              </a:pPr>
              <a:t>‹#›</a:t>
            </a:fld>
            <a:endParaRPr lang="en-US" sz="1200" dirty="0">
              <a:solidFill>
                <a:srgbClr val="FFFFFF"/>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304800"/>
            <a:ext cx="42719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914400"/>
            <a:ext cx="4268788" cy="556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304800"/>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914400"/>
            <a:ext cx="4346575" cy="556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C6A922-ED91-40B9-8AB8-E24DB725DEB6}" type="datetime1">
              <a:rPr lang="en-US" smtClean="0">
                <a:solidFill>
                  <a:srgbClr val="FFFFFF"/>
                </a:solidFill>
                <a:latin typeface="Calibri"/>
              </a:rPr>
              <a:pPr/>
              <a:t>2/8/2011</a:t>
            </a:fld>
            <a:endParaRPr lang="en-US">
              <a:solidFill>
                <a:srgbClr val="FFFFFF"/>
              </a:solidFill>
              <a:latin typeface="Calibri"/>
            </a:endParaRPr>
          </a:p>
        </p:txBody>
      </p:sp>
      <p:sp>
        <p:nvSpPr>
          <p:cNvPr id="8" name="Footer Placeholder 7"/>
          <p:cNvSpPr>
            <a:spLocks noGrp="1"/>
          </p:cNvSpPr>
          <p:nvPr>
            <p:ph type="ftr" sz="quarter" idx="11"/>
          </p:nvPr>
        </p:nvSpPr>
        <p:spPr/>
        <p:txBody>
          <a:bodyPr/>
          <a:lstStyle/>
          <a:p>
            <a:endParaRPr lang="en-US">
              <a:solidFill>
                <a:srgbClr val="FFFFFF"/>
              </a:solidFill>
              <a:latin typeface="Calibri"/>
            </a:endParaRPr>
          </a:p>
        </p:txBody>
      </p:sp>
      <p:sp>
        <p:nvSpPr>
          <p:cNvPr id="10"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algn="r">
              <a:defRPr/>
            </a:pPr>
            <a:fld id="{BDEA6CC7-8620-4377-8649-ADC80D5E0768}" type="slidenum">
              <a:rPr lang="en-US" sz="1200" smtClean="0">
                <a:solidFill>
                  <a:srgbClr val="FFFFFF"/>
                </a:solidFill>
                <a:latin typeface="Calibri"/>
              </a:rPr>
              <a:pPr algn="r">
                <a:defRPr/>
              </a:pPr>
              <a:t>‹#›</a:t>
            </a:fld>
            <a:endParaRPr lang="en-US" sz="1200" dirty="0">
              <a:solidFill>
                <a:srgbClr val="FFFFFF"/>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356CB3-99AC-40CF-B2F6-25C2009EDC18}" type="datetime1">
              <a:rPr lang="en-US" smtClean="0">
                <a:solidFill>
                  <a:srgbClr val="FFFFFF"/>
                </a:solidFill>
                <a:latin typeface="Calibri"/>
              </a:rPr>
              <a:pPr/>
              <a:t>2/8/2011</a:t>
            </a:fld>
            <a:endParaRPr lang="en-US">
              <a:solidFill>
                <a:srgbClr val="FFFFFF"/>
              </a:solidFill>
              <a:latin typeface="Calibri"/>
            </a:endParaRPr>
          </a:p>
        </p:txBody>
      </p:sp>
      <p:sp>
        <p:nvSpPr>
          <p:cNvPr id="4" name="Footer Placeholder 3"/>
          <p:cNvSpPr>
            <a:spLocks noGrp="1"/>
          </p:cNvSpPr>
          <p:nvPr>
            <p:ph type="ftr" sz="quarter" idx="11"/>
          </p:nvPr>
        </p:nvSpPr>
        <p:spPr/>
        <p:txBody>
          <a:bodyPr/>
          <a:lstStyle/>
          <a:p>
            <a:endParaRPr lang="en-US">
              <a:solidFill>
                <a:srgbClr val="FFFFFF"/>
              </a:solidFill>
              <a:latin typeface="Calibri"/>
            </a:endParaRPr>
          </a:p>
        </p:txBody>
      </p:sp>
      <p:sp>
        <p:nvSpPr>
          <p:cNvPr id="6"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algn="r">
              <a:defRPr/>
            </a:pPr>
            <a:fld id="{BDEA6CC7-8620-4377-8649-ADC80D5E0768}" type="slidenum">
              <a:rPr lang="en-US" sz="1200" smtClean="0">
                <a:solidFill>
                  <a:srgbClr val="FFFFFF"/>
                </a:solidFill>
                <a:latin typeface="Calibri"/>
              </a:rPr>
              <a:pPr algn="r">
                <a:defRPr/>
              </a:pPr>
              <a:t>‹#›</a:t>
            </a:fld>
            <a:endParaRPr lang="en-US" sz="1200" dirty="0">
              <a:solidFill>
                <a:srgbClr val="FFFFFF"/>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D7394-EB38-4823-BA5C-36856B34317D}" type="datetime1">
              <a:rPr lang="en-US" smtClean="0">
                <a:solidFill>
                  <a:srgbClr val="FFFFFF"/>
                </a:solidFill>
                <a:latin typeface="Calibri"/>
              </a:rPr>
              <a:pPr/>
              <a:t>2/8/2011</a:t>
            </a:fld>
            <a:endParaRPr lang="en-US">
              <a:solidFill>
                <a:srgbClr val="FFFFFF"/>
              </a:solidFill>
              <a:latin typeface="Calibri"/>
            </a:endParaRPr>
          </a:p>
        </p:txBody>
      </p:sp>
      <p:sp>
        <p:nvSpPr>
          <p:cNvPr id="3" name="Footer Placeholder 2"/>
          <p:cNvSpPr>
            <a:spLocks noGrp="1"/>
          </p:cNvSpPr>
          <p:nvPr>
            <p:ph type="ftr" sz="quarter" idx="11"/>
          </p:nvPr>
        </p:nvSpPr>
        <p:spPr/>
        <p:txBody>
          <a:bodyPr/>
          <a:lstStyle/>
          <a:p>
            <a:endParaRPr lang="en-US">
              <a:solidFill>
                <a:srgbClr val="FFFFFF"/>
              </a:solidFill>
              <a:latin typeface="Calibri"/>
            </a:endParaRPr>
          </a:p>
        </p:txBody>
      </p:sp>
      <p:sp>
        <p:nvSpPr>
          <p:cNvPr id="5"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algn="r">
              <a:defRPr/>
            </a:pPr>
            <a:fld id="{BDEA6CC7-8620-4377-8649-ADC80D5E0768}" type="slidenum">
              <a:rPr lang="en-US" sz="1200" smtClean="0">
                <a:solidFill>
                  <a:srgbClr val="FFFFFF"/>
                </a:solidFill>
                <a:latin typeface="Calibri"/>
              </a:rPr>
              <a:pPr algn="r">
                <a:defRPr/>
              </a:pPr>
              <a:t>‹#›</a:t>
            </a:fld>
            <a:endParaRPr lang="en-US" sz="1200" dirty="0">
              <a:solidFill>
                <a:srgbClr val="FFFFFF"/>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2369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340350" cy="6203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0"/>
            <a:ext cx="3236913" cy="5041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046100-8B7B-4E6E-BF63-BB2BEA6053AF}" type="datetime1">
              <a:rPr lang="en-US" smtClean="0">
                <a:solidFill>
                  <a:srgbClr val="FFFFFF"/>
                </a:solidFill>
                <a:latin typeface="Calibri"/>
              </a:rPr>
              <a:pPr/>
              <a:t>2/8/2011</a:t>
            </a:fld>
            <a:endParaRPr lang="en-US">
              <a:solidFill>
                <a:srgbClr val="FFFFFF"/>
              </a:solidFill>
              <a:latin typeface="Calibri"/>
            </a:endParaRPr>
          </a:p>
        </p:txBody>
      </p:sp>
      <p:sp>
        <p:nvSpPr>
          <p:cNvPr id="6" name="Footer Placeholder 5"/>
          <p:cNvSpPr>
            <a:spLocks noGrp="1"/>
          </p:cNvSpPr>
          <p:nvPr>
            <p:ph type="ftr" sz="quarter" idx="11"/>
          </p:nvPr>
        </p:nvSpPr>
        <p:spPr/>
        <p:txBody>
          <a:bodyPr/>
          <a:lstStyle/>
          <a:p>
            <a:endParaRPr lang="en-US">
              <a:solidFill>
                <a:srgbClr val="FFFFFF"/>
              </a:solidFill>
              <a:latin typeface="Calibri"/>
            </a:endParaRPr>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algn="r">
              <a:defRPr/>
            </a:pPr>
            <a:fld id="{BDEA6CC7-8620-4377-8649-ADC80D5E0768}" type="slidenum">
              <a:rPr lang="en-US" sz="1200" smtClean="0">
                <a:solidFill>
                  <a:srgbClr val="FFFFFF"/>
                </a:solidFill>
                <a:latin typeface="Calibri"/>
              </a:rPr>
              <a:pPr algn="r">
                <a:defRPr/>
              </a:pPr>
              <a:t>‹#›</a:t>
            </a:fld>
            <a:endParaRPr lang="en-US" sz="1200" dirty="0">
              <a:solidFill>
                <a:srgbClr val="FFFFFF"/>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C543B-7C7B-4679-868C-F8F796DB9029}" type="datetime1">
              <a:rPr lang="en-US" smtClean="0">
                <a:solidFill>
                  <a:srgbClr val="FFFFFF"/>
                </a:solidFill>
                <a:latin typeface="Calibri"/>
              </a:rPr>
              <a:pPr/>
              <a:t>2/8/2011</a:t>
            </a:fld>
            <a:endParaRPr lang="en-US">
              <a:solidFill>
                <a:srgbClr val="FFFFFF"/>
              </a:solidFill>
              <a:latin typeface="Calibri"/>
            </a:endParaRPr>
          </a:p>
        </p:txBody>
      </p:sp>
      <p:sp>
        <p:nvSpPr>
          <p:cNvPr id="6" name="Footer Placeholder 5"/>
          <p:cNvSpPr>
            <a:spLocks noGrp="1"/>
          </p:cNvSpPr>
          <p:nvPr>
            <p:ph type="ftr" sz="quarter" idx="11"/>
          </p:nvPr>
        </p:nvSpPr>
        <p:spPr/>
        <p:txBody>
          <a:bodyPr/>
          <a:lstStyle/>
          <a:p>
            <a:endParaRPr lang="en-US">
              <a:solidFill>
                <a:srgbClr val="FFFFFF"/>
              </a:solidFill>
              <a:latin typeface="Calibri"/>
            </a:endParaRPr>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algn="r">
              <a:defRPr/>
            </a:pPr>
            <a:fld id="{BDEA6CC7-8620-4377-8649-ADC80D5E0768}" type="slidenum">
              <a:rPr lang="en-US" sz="1200" smtClean="0">
                <a:solidFill>
                  <a:srgbClr val="FFFFFF"/>
                </a:solidFill>
                <a:latin typeface="Calibri"/>
              </a:rPr>
              <a:pPr algn="r">
                <a:defRPr/>
              </a:pPr>
              <a:t>‹#›</a:t>
            </a:fld>
            <a:endParaRPr lang="en-US" sz="1200" dirty="0">
              <a:solidFill>
                <a:srgbClr val="FFFFFF"/>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00C881-0A5C-4F4E-B910-785CD5C7BA6F}" type="datetime1">
              <a:rPr lang="en-US" smtClean="0">
                <a:solidFill>
                  <a:srgbClr val="FFFFFF"/>
                </a:solidFill>
                <a:latin typeface="Calibri"/>
              </a:rPr>
              <a:pPr/>
              <a:t>2/8/2011</a:t>
            </a:fld>
            <a:endParaRPr lang="en-US">
              <a:solidFill>
                <a:srgbClr val="FFFFFF"/>
              </a:solidFill>
              <a:latin typeface="Calibri"/>
            </a:endParaRPr>
          </a:p>
        </p:txBody>
      </p:sp>
      <p:sp>
        <p:nvSpPr>
          <p:cNvPr id="5" name="Footer Placeholder 4"/>
          <p:cNvSpPr>
            <a:spLocks noGrp="1"/>
          </p:cNvSpPr>
          <p:nvPr>
            <p:ph type="ftr" sz="quarter" idx="11"/>
          </p:nvPr>
        </p:nvSpPr>
        <p:spPr/>
        <p:txBody>
          <a:bodyPr/>
          <a:lstStyle/>
          <a:p>
            <a:endParaRPr lang="en-US">
              <a:solidFill>
                <a:srgbClr val="FFFFFF"/>
              </a:solidFill>
              <a:latin typeface="Calibri"/>
            </a:endParaRPr>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algn="r">
              <a:defRPr/>
            </a:pPr>
            <a:fld id="{BDEA6CC7-8620-4377-8649-ADC80D5E0768}" type="slidenum">
              <a:rPr lang="en-US" sz="1200" smtClean="0">
                <a:solidFill>
                  <a:srgbClr val="FFFFFF"/>
                </a:solidFill>
                <a:latin typeface="Calibri"/>
              </a:rPr>
              <a:pPr algn="r">
                <a:defRPr/>
              </a:pPr>
              <a:t>‹#›</a:t>
            </a:fld>
            <a:endParaRPr lang="en-US" sz="1200" dirty="0">
              <a:solidFill>
                <a:srgbClr val="FFFFFF"/>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51118E-D62D-4452-AFA7-D0CC1A61B0FE}" type="datetime1">
              <a:rPr lang="en-US" smtClean="0">
                <a:solidFill>
                  <a:srgbClr val="FFFFFF"/>
                </a:solidFill>
                <a:latin typeface="Calibri"/>
              </a:rPr>
              <a:pPr/>
              <a:t>2/8/2011</a:t>
            </a:fld>
            <a:endParaRPr lang="en-US">
              <a:solidFill>
                <a:srgbClr val="FFFFFF"/>
              </a:solidFill>
              <a:latin typeface="Calibri"/>
            </a:endParaRPr>
          </a:p>
        </p:txBody>
      </p:sp>
      <p:sp>
        <p:nvSpPr>
          <p:cNvPr id="5" name="Footer Placeholder 4"/>
          <p:cNvSpPr>
            <a:spLocks noGrp="1"/>
          </p:cNvSpPr>
          <p:nvPr>
            <p:ph type="ftr" sz="quarter" idx="11"/>
          </p:nvPr>
        </p:nvSpPr>
        <p:spPr/>
        <p:txBody>
          <a:bodyPr/>
          <a:lstStyle/>
          <a:p>
            <a:endParaRPr lang="en-US">
              <a:solidFill>
                <a:srgbClr val="FFFFFF"/>
              </a:solidFill>
              <a:latin typeface="Calibri"/>
            </a:endParaRPr>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algn="r">
              <a:defRPr/>
            </a:pPr>
            <a:fld id="{BDEA6CC7-8620-4377-8649-ADC80D5E0768}" type="slidenum">
              <a:rPr lang="en-US" sz="1200" smtClean="0">
                <a:solidFill>
                  <a:srgbClr val="FFFFFF"/>
                </a:solidFill>
                <a:latin typeface="Calibri"/>
              </a:rPr>
              <a:pPr algn="r">
                <a:defRPr/>
              </a:pPr>
              <a:t>‹#›</a:t>
            </a:fld>
            <a:endParaRPr lang="en-US" sz="1200" dirty="0">
              <a:solidFill>
                <a:srgbClr val="FFFFFF"/>
              </a:solidFill>
              <a:latin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64B37-0297-48A7-8500-02D715E1DCDB}" type="datetime1">
              <a:rPr lang="en-US" smtClean="0">
                <a:solidFill>
                  <a:srgbClr val="FFFFFF"/>
                </a:solidFill>
                <a:latin typeface="Calibri"/>
              </a:rPr>
              <a:pPr/>
              <a:t>2/8/2011</a:t>
            </a:fld>
            <a:endParaRPr lang="en-US">
              <a:solidFill>
                <a:srgbClr val="FFFFFF"/>
              </a:solidFill>
              <a:latin typeface="Calibri"/>
            </a:endParaRPr>
          </a:p>
        </p:txBody>
      </p:sp>
      <p:sp>
        <p:nvSpPr>
          <p:cNvPr id="5" name="Footer Placeholder 4"/>
          <p:cNvSpPr>
            <a:spLocks noGrp="1"/>
          </p:cNvSpPr>
          <p:nvPr>
            <p:ph type="ftr" sz="quarter" idx="11"/>
          </p:nvPr>
        </p:nvSpPr>
        <p:spPr/>
        <p:txBody>
          <a:bodyPr/>
          <a:lstStyle/>
          <a:p>
            <a:endParaRPr lang="en-US">
              <a:solidFill>
                <a:srgbClr val="FFFFFF"/>
              </a:solidFill>
              <a:latin typeface="Calibri"/>
            </a:endParaRPr>
          </a:p>
        </p:txBody>
      </p:sp>
      <p:sp>
        <p:nvSpPr>
          <p:cNvPr id="6" name="Slide Number Placeholder 5"/>
          <p:cNvSpPr>
            <a:spLocks noGrp="1"/>
          </p:cNvSpPr>
          <p:nvPr>
            <p:ph type="sldNum" sz="quarter" idx="12"/>
          </p:nvPr>
        </p:nvSpPr>
        <p:spPr/>
        <p:txBody>
          <a:bodyPr/>
          <a:lstStyle/>
          <a:p>
            <a:fld id="{A679D53B-9032-46A5-A141-4A7333AE30BC}" type="slidenum">
              <a:rPr lang="en-US" smtClean="0">
                <a:solidFill>
                  <a:srgbClr val="FFFFFF"/>
                </a:solidFill>
                <a:latin typeface="Calibri"/>
              </a:rPr>
              <a:pPr/>
              <a:t>‹#›</a:t>
            </a:fld>
            <a:endParaRPr lang="en-US">
              <a:solidFill>
                <a:srgbClr val="FFFFFF"/>
              </a:solidFill>
              <a:latin typeface="Calibri"/>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550954-8E67-42A4-A318-A558BB74D836}"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228600" y="304800"/>
            <a:ext cx="4267200" cy="617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304800"/>
            <a:ext cx="4267200" cy="617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550954-8E67-42A4-A318-A558BB74D836}" type="datetimeFigureOut">
              <a:rPr lang="en-US" smtClean="0"/>
              <a:pPr/>
              <a:t>2/8/2011</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304800"/>
            <a:ext cx="42719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914400"/>
            <a:ext cx="4268788" cy="556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304800"/>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914400"/>
            <a:ext cx="4346575" cy="556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550954-8E67-42A4-A318-A558BB74D836}" type="datetimeFigureOut">
              <a:rPr lang="en-US" smtClean="0"/>
              <a:pPr/>
              <a:t>2/8/2011</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550954-8E67-42A4-A318-A558BB74D836}" type="datetimeFigureOut">
              <a:rPr lang="en-US" smtClean="0"/>
              <a:pPr/>
              <a:t>2/8/2011</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50954-8E67-42A4-A318-A558BB74D836}" type="datetimeFigureOut">
              <a:rPr lang="en-US" smtClean="0"/>
              <a:pPr/>
              <a:t>2/8/2011</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2369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340350" cy="6203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0"/>
            <a:ext cx="3236913" cy="5041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50954-8E67-42A4-A318-A558BB74D836}" type="datetimeFigureOut">
              <a:rPr lang="en-US" smtClean="0"/>
              <a:pPr/>
              <a:t>2/8/2011</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0"/>
            <a:ext cx="8382000" cy="533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685800"/>
            <a:ext cx="8686800" cy="5791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400800"/>
            <a:ext cx="2133600" cy="365125"/>
          </a:xfrm>
          <a:prstGeom prst="rect">
            <a:avLst/>
          </a:prstGeom>
        </p:spPr>
        <p:txBody>
          <a:bodyPr vert="horz" lIns="91440" tIns="45720" rIns="91440" bIns="45720" rtlCol="0" anchor="ctr"/>
          <a:lstStyle>
            <a:lvl1pPr algn="l">
              <a:defRPr sz="1200">
                <a:solidFill>
                  <a:schemeClr val="bg1"/>
                </a:solidFill>
              </a:defRPr>
            </a:lvl1pPr>
          </a:lstStyle>
          <a:p>
            <a:fld id="{EC550954-8E67-42A4-A318-A558BB74D836}" type="datetimeFigureOut">
              <a:rPr lang="en-US" smtClean="0"/>
              <a:pPr/>
              <a:t>2/8/2011</a:t>
            </a:fld>
            <a:endParaRPr lang="en-US"/>
          </a:p>
        </p:txBody>
      </p:sp>
      <p:sp>
        <p:nvSpPr>
          <p:cNvPr id="5" name="Footer Placeholder 4"/>
          <p:cNvSpPr>
            <a:spLocks noGrp="1"/>
          </p:cNvSpPr>
          <p:nvPr>
            <p:ph type="ftr" sz="quarter" idx="3"/>
          </p:nvPr>
        </p:nvSpPr>
        <p:spPr>
          <a:xfrm>
            <a:off x="3124200" y="640080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781800" y="6400800"/>
            <a:ext cx="2133600" cy="365125"/>
          </a:xfrm>
          <a:prstGeom prst="rect">
            <a:avLst/>
          </a:prstGeom>
        </p:spPr>
        <p:txBody>
          <a:bodyPr vert="horz" lIns="91440" tIns="45720" rIns="91440" bIns="45720" rtlCol="0" anchor="ctr"/>
          <a:lstStyle>
            <a:lvl1pPr algn="r">
              <a:defRPr sz="1200">
                <a:solidFill>
                  <a:schemeClr val="bg1"/>
                </a:solidFill>
              </a:defRPr>
            </a:lvl1pPr>
          </a:lstStyle>
          <a:p>
            <a:fld id="{322D7274-4571-4BC9-A558-29C8133D4853}" type="slidenum">
              <a:rPr lang="en-US" smtClean="0"/>
              <a:pPr/>
              <a:t>‹#›</a:t>
            </a:fld>
            <a:endParaRPr lang="en-US"/>
          </a:p>
        </p:txBody>
      </p:sp>
      <p:pic>
        <p:nvPicPr>
          <p:cNvPr id="7" name="Picture 6"/>
          <p:cNvPicPr>
            <a:picLocks noChangeAspect="1"/>
          </p:cNvPicPr>
          <p:nvPr userDrawn="1"/>
        </p:nvPicPr>
        <p:blipFill>
          <a:blip r:embed="rId15"/>
          <a:stretch>
            <a:fillRect/>
          </a:stretch>
        </p:blipFill>
        <p:spPr>
          <a:xfrm>
            <a:off x="368300" y="609600"/>
            <a:ext cx="8394700" cy="254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ctr" defTabSz="914400" rtl="0" eaLnBrk="1" latinLnBrk="0" hangingPunct="1">
        <a:spcBef>
          <a:spcPct val="0"/>
        </a:spcBef>
        <a:buNone/>
        <a:defRPr sz="4000" kern="1200">
          <a:solidFill>
            <a:schemeClr val="accent1"/>
          </a:solidFill>
          <a:latin typeface="Helvetica"/>
          <a:ea typeface="+mj-ea"/>
          <a:cs typeface="Helvetica"/>
        </a:defRPr>
      </a:lvl1pPr>
    </p:titleStyle>
    <p:body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381000" y="609600"/>
            <a:ext cx="8375650" cy="0"/>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027" name="Rectangle 3"/>
          <p:cNvSpPr>
            <a:spLocks noGrp="1" noChangeArrowheads="1"/>
          </p:cNvSpPr>
          <p:nvPr>
            <p:ph type="title"/>
          </p:nvPr>
        </p:nvSpPr>
        <p:spPr bwMode="auto">
          <a:xfrm>
            <a:off x="685800" y="36951"/>
            <a:ext cx="7772400" cy="496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body" idx="1"/>
          </p:nvPr>
        </p:nvSpPr>
        <p:spPr bwMode="auto">
          <a:xfrm>
            <a:off x="479425" y="685800"/>
            <a:ext cx="8283575" cy="538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ctr" rtl="0" eaLnBrk="0" fontAlgn="base" hangingPunct="0">
        <a:spcBef>
          <a:spcPct val="0"/>
        </a:spcBef>
        <a:spcAft>
          <a:spcPct val="0"/>
        </a:spcAft>
        <a:defRPr sz="4000">
          <a:solidFill>
            <a:srgbClr val="FFFF00"/>
          </a:solidFill>
          <a:latin typeface="Helvetica"/>
          <a:ea typeface="+mj-ea"/>
          <a:cs typeface="Helvetica"/>
        </a:defRPr>
      </a:lvl1pPr>
      <a:lvl2pPr algn="ctr" rtl="0" eaLnBrk="0" fontAlgn="base" hangingPunct="0">
        <a:spcBef>
          <a:spcPct val="0"/>
        </a:spcBef>
        <a:spcAft>
          <a:spcPct val="0"/>
        </a:spcAft>
        <a:defRPr sz="4000">
          <a:solidFill>
            <a:schemeClr val="tx2"/>
          </a:solidFill>
          <a:latin typeface="Helvetica" charset="0"/>
          <a:ea typeface="ＭＳ Ｐゴシック" charset="0"/>
        </a:defRPr>
      </a:lvl2pPr>
      <a:lvl3pPr algn="ctr" rtl="0" eaLnBrk="0" fontAlgn="base" hangingPunct="0">
        <a:spcBef>
          <a:spcPct val="0"/>
        </a:spcBef>
        <a:spcAft>
          <a:spcPct val="0"/>
        </a:spcAft>
        <a:defRPr sz="4000">
          <a:solidFill>
            <a:schemeClr val="tx2"/>
          </a:solidFill>
          <a:latin typeface="Helvetica" charset="0"/>
          <a:ea typeface="ＭＳ Ｐゴシック" charset="0"/>
        </a:defRPr>
      </a:lvl3pPr>
      <a:lvl4pPr algn="ctr" rtl="0" eaLnBrk="0" fontAlgn="base" hangingPunct="0">
        <a:spcBef>
          <a:spcPct val="0"/>
        </a:spcBef>
        <a:spcAft>
          <a:spcPct val="0"/>
        </a:spcAft>
        <a:defRPr sz="4000">
          <a:solidFill>
            <a:schemeClr val="tx2"/>
          </a:solidFill>
          <a:latin typeface="Helvetica" charset="0"/>
          <a:ea typeface="ＭＳ Ｐゴシック" charset="0"/>
        </a:defRPr>
      </a:lvl4pPr>
      <a:lvl5pPr algn="ctr" rtl="0" eaLnBrk="0" fontAlgn="base" hangingPunct="0">
        <a:spcBef>
          <a:spcPct val="0"/>
        </a:spcBef>
        <a:spcAft>
          <a:spcPct val="0"/>
        </a:spcAft>
        <a:defRPr sz="4000">
          <a:solidFill>
            <a:schemeClr val="tx2"/>
          </a:solidFill>
          <a:latin typeface="Helvetica" charset="0"/>
          <a:ea typeface="ＭＳ Ｐゴシック" charset="0"/>
        </a:defRPr>
      </a:lvl5pPr>
      <a:lvl6pPr marL="457200" algn="ctr" rtl="0" eaLnBrk="0" fontAlgn="base" hangingPunct="0">
        <a:spcBef>
          <a:spcPct val="0"/>
        </a:spcBef>
        <a:spcAft>
          <a:spcPct val="0"/>
        </a:spcAft>
        <a:defRPr sz="4000">
          <a:solidFill>
            <a:schemeClr val="tx2"/>
          </a:solidFill>
          <a:latin typeface="Helvetica" charset="0"/>
          <a:ea typeface="ＭＳ Ｐゴシック" charset="0"/>
        </a:defRPr>
      </a:lvl6pPr>
      <a:lvl7pPr marL="914400" algn="ctr" rtl="0" eaLnBrk="0" fontAlgn="base" hangingPunct="0">
        <a:spcBef>
          <a:spcPct val="0"/>
        </a:spcBef>
        <a:spcAft>
          <a:spcPct val="0"/>
        </a:spcAft>
        <a:defRPr sz="4000">
          <a:solidFill>
            <a:schemeClr val="tx2"/>
          </a:solidFill>
          <a:latin typeface="Helvetica" charset="0"/>
          <a:ea typeface="ＭＳ Ｐゴシック" charset="0"/>
        </a:defRPr>
      </a:lvl7pPr>
      <a:lvl8pPr marL="1371600" algn="ctr" rtl="0" eaLnBrk="0" fontAlgn="base" hangingPunct="0">
        <a:spcBef>
          <a:spcPct val="0"/>
        </a:spcBef>
        <a:spcAft>
          <a:spcPct val="0"/>
        </a:spcAft>
        <a:defRPr sz="4000">
          <a:solidFill>
            <a:schemeClr val="tx2"/>
          </a:solidFill>
          <a:latin typeface="Helvetica" charset="0"/>
          <a:ea typeface="ＭＳ Ｐゴシック" charset="0"/>
        </a:defRPr>
      </a:lvl8pPr>
      <a:lvl9pPr marL="1828800" algn="ctr" rtl="0" eaLnBrk="0" fontAlgn="base" hangingPunct="0">
        <a:spcBef>
          <a:spcPct val="0"/>
        </a:spcBef>
        <a:spcAft>
          <a:spcPct val="0"/>
        </a:spcAft>
        <a:defRPr sz="4000">
          <a:solidFill>
            <a:schemeClr val="tx2"/>
          </a:solidFill>
          <a:latin typeface="Helvetica" charset="0"/>
          <a:ea typeface="ＭＳ Ｐゴシック"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0"/>
            <a:ext cx="8458200" cy="533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762000"/>
            <a:ext cx="8686800" cy="5715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400800"/>
            <a:ext cx="2133600" cy="365125"/>
          </a:xfrm>
          <a:prstGeom prst="rect">
            <a:avLst/>
          </a:prstGeom>
        </p:spPr>
        <p:txBody>
          <a:bodyPr vert="horz" lIns="91440" tIns="45720" rIns="91440" bIns="45720" rtlCol="0" anchor="ctr"/>
          <a:lstStyle>
            <a:lvl1pPr algn="l">
              <a:defRPr sz="1200">
                <a:solidFill>
                  <a:schemeClr val="bg1"/>
                </a:solidFill>
              </a:defRPr>
            </a:lvl1pPr>
          </a:lstStyle>
          <a:p>
            <a:fld id="{8E4D5931-BD96-4373-A7E4-BB07CF5398E5}" type="datetime1">
              <a:rPr lang="en-US" smtClean="0">
                <a:solidFill>
                  <a:srgbClr val="FFFFFF"/>
                </a:solidFill>
                <a:latin typeface="Calibri"/>
              </a:rPr>
              <a:pPr/>
              <a:t>2/8/2011</a:t>
            </a:fld>
            <a:endParaRPr lang="en-US">
              <a:solidFill>
                <a:srgbClr val="FFFFFF"/>
              </a:solidFill>
              <a:latin typeface="Calibri"/>
            </a:endParaRPr>
          </a:p>
        </p:txBody>
      </p:sp>
      <p:sp>
        <p:nvSpPr>
          <p:cNvPr id="5" name="Footer Placeholder 4"/>
          <p:cNvSpPr>
            <a:spLocks noGrp="1"/>
          </p:cNvSpPr>
          <p:nvPr>
            <p:ph type="ftr" sz="quarter" idx="3"/>
          </p:nvPr>
        </p:nvSpPr>
        <p:spPr>
          <a:xfrm>
            <a:off x="3124200" y="640080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solidFill>
                <a:srgbClr val="FFFFFF"/>
              </a:solidFill>
              <a:latin typeface="Calibri"/>
            </a:endParaRPr>
          </a:p>
        </p:txBody>
      </p:sp>
      <p:sp>
        <p:nvSpPr>
          <p:cNvPr id="6" name="Slide Number Placeholder 5"/>
          <p:cNvSpPr>
            <a:spLocks noGrp="1"/>
          </p:cNvSpPr>
          <p:nvPr>
            <p:ph type="sldNum" sz="quarter" idx="4"/>
          </p:nvPr>
        </p:nvSpPr>
        <p:spPr>
          <a:xfrm>
            <a:off x="6781800" y="6400800"/>
            <a:ext cx="2133600" cy="365125"/>
          </a:xfrm>
          <a:prstGeom prst="rect">
            <a:avLst/>
          </a:prstGeom>
        </p:spPr>
        <p:txBody>
          <a:bodyPr vert="horz" lIns="91440" tIns="45720" rIns="91440" bIns="45720" rtlCol="0" anchor="ctr"/>
          <a:lstStyle>
            <a:lvl1pPr algn="r">
              <a:defRPr sz="1200">
                <a:solidFill>
                  <a:schemeClr val="bg1"/>
                </a:solidFill>
              </a:defRPr>
            </a:lvl1pPr>
          </a:lstStyle>
          <a:p>
            <a:fld id="{A679D53B-9032-46A5-A141-4A7333AE30BC}" type="slidenum">
              <a:rPr lang="en-US" smtClean="0">
                <a:solidFill>
                  <a:srgbClr val="FFFFFF"/>
                </a:solidFill>
                <a:latin typeface="Calibri"/>
              </a:rPr>
              <a:pPr/>
              <a:t>‹#›</a:t>
            </a:fld>
            <a:endParaRPr lang="en-US">
              <a:solidFill>
                <a:srgbClr val="FFFFFF"/>
              </a:solidFill>
              <a:latin typeface="Calibri"/>
            </a:endParaRPr>
          </a:p>
        </p:txBody>
      </p:sp>
      <p:sp>
        <p:nvSpPr>
          <p:cNvPr id="7" name="Line 2"/>
          <p:cNvSpPr>
            <a:spLocks noChangeShapeType="1"/>
          </p:cNvSpPr>
          <p:nvPr userDrawn="1"/>
        </p:nvSpPr>
        <p:spPr bwMode="auto">
          <a:xfrm>
            <a:off x="382588" y="609600"/>
            <a:ext cx="8384794" cy="0"/>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txBody>
          <a:bodyPr wrap="none" anchor="ctr"/>
          <a:lstStyle/>
          <a:p>
            <a:endParaRPr lang="en-US">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a:solidFill>
            <a:schemeClr val="accent1"/>
          </a:solidFill>
          <a:latin typeface="Helvetica"/>
          <a:ea typeface="+mj-ea"/>
          <a:cs typeface="Helvetica"/>
        </a:defRPr>
      </a:lvl1pPr>
    </p:titleStyle>
    <p:body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emf"/><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35.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tags" Target="../tags/tag53.xml"/><Relationship Id="rId26" Type="http://schemas.openxmlformats.org/officeDocument/2006/relationships/tags" Target="../tags/tag61.xml"/><Relationship Id="rId3" Type="http://schemas.openxmlformats.org/officeDocument/2006/relationships/tags" Target="../tags/tag38.xml"/><Relationship Id="rId21" Type="http://schemas.openxmlformats.org/officeDocument/2006/relationships/tags" Target="../tags/tag56.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tags" Target="../tags/tag60.xml"/><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tags" Target="../tags/tag55.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tags" Target="../tags/tag59.xml"/><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tags" Target="../tags/tag58.xml"/><Relationship Id="rId28" Type="http://schemas.openxmlformats.org/officeDocument/2006/relationships/notesSlide" Target="../notesSlides/notesSlide4.xml"/><Relationship Id="rId10" Type="http://schemas.openxmlformats.org/officeDocument/2006/relationships/tags" Target="../tags/tag45.xml"/><Relationship Id="rId19" Type="http://schemas.openxmlformats.org/officeDocument/2006/relationships/tags" Target="../tags/tag54.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 Id="rId27"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18" Type="http://schemas.openxmlformats.org/officeDocument/2006/relationships/tags" Target="../tags/tag79.xml"/><Relationship Id="rId26" Type="http://schemas.openxmlformats.org/officeDocument/2006/relationships/notesSlide" Target="../notesSlides/notesSlide5.xml"/><Relationship Id="rId3" Type="http://schemas.openxmlformats.org/officeDocument/2006/relationships/tags" Target="../tags/tag64.xml"/><Relationship Id="rId21" Type="http://schemas.openxmlformats.org/officeDocument/2006/relationships/tags" Target="../tags/tag82.xml"/><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tags" Target="../tags/tag78.xml"/><Relationship Id="rId25" Type="http://schemas.openxmlformats.org/officeDocument/2006/relationships/slideLayout" Target="../slideLayouts/slideLayout28.xml"/><Relationship Id="rId2" Type="http://schemas.openxmlformats.org/officeDocument/2006/relationships/tags" Target="../tags/tag63.xml"/><Relationship Id="rId16" Type="http://schemas.openxmlformats.org/officeDocument/2006/relationships/tags" Target="../tags/tag77.xml"/><Relationship Id="rId20" Type="http://schemas.openxmlformats.org/officeDocument/2006/relationships/tags" Target="../tags/tag81.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24" Type="http://schemas.openxmlformats.org/officeDocument/2006/relationships/tags" Target="../tags/tag85.xml"/><Relationship Id="rId5" Type="http://schemas.openxmlformats.org/officeDocument/2006/relationships/tags" Target="../tags/tag66.xml"/><Relationship Id="rId15" Type="http://schemas.openxmlformats.org/officeDocument/2006/relationships/tags" Target="../tags/tag76.xml"/><Relationship Id="rId23" Type="http://schemas.openxmlformats.org/officeDocument/2006/relationships/tags" Target="../tags/tag84.xml"/><Relationship Id="rId10" Type="http://schemas.openxmlformats.org/officeDocument/2006/relationships/tags" Target="../tags/tag71.xml"/><Relationship Id="rId19" Type="http://schemas.openxmlformats.org/officeDocument/2006/relationships/tags" Target="../tags/tag80.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 Id="rId22" Type="http://schemas.openxmlformats.org/officeDocument/2006/relationships/tags" Target="../tags/tag83.xml"/><Relationship Id="rId27" Type="http://schemas.openxmlformats.org/officeDocument/2006/relationships/image" Target="../media/image11.emf"/></Relationships>
</file>

<file path=ppt/slides/_rels/slide14.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tags" Target="../tags/tag98.xml"/><Relationship Id="rId18" Type="http://schemas.openxmlformats.org/officeDocument/2006/relationships/tags" Target="../tags/tag103.xml"/><Relationship Id="rId26" Type="http://schemas.openxmlformats.org/officeDocument/2006/relationships/tags" Target="../tags/tag111.xml"/><Relationship Id="rId3" Type="http://schemas.openxmlformats.org/officeDocument/2006/relationships/tags" Target="../tags/tag88.xml"/><Relationship Id="rId21" Type="http://schemas.openxmlformats.org/officeDocument/2006/relationships/tags" Target="../tags/tag106.xml"/><Relationship Id="rId34" Type="http://schemas.openxmlformats.org/officeDocument/2006/relationships/slideLayout" Target="../slideLayouts/slideLayout28.xml"/><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tags" Target="../tags/tag102.xml"/><Relationship Id="rId25" Type="http://schemas.openxmlformats.org/officeDocument/2006/relationships/tags" Target="../tags/tag110.xml"/><Relationship Id="rId33" Type="http://schemas.openxmlformats.org/officeDocument/2006/relationships/tags" Target="../tags/tag118.xml"/><Relationship Id="rId2" Type="http://schemas.openxmlformats.org/officeDocument/2006/relationships/tags" Target="../tags/tag87.xml"/><Relationship Id="rId16" Type="http://schemas.openxmlformats.org/officeDocument/2006/relationships/tags" Target="../tags/tag101.xml"/><Relationship Id="rId20" Type="http://schemas.openxmlformats.org/officeDocument/2006/relationships/tags" Target="../tags/tag105.xml"/><Relationship Id="rId29" Type="http://schemas.openxmlformats.org/officeDocument/2006/relationships/tags" Target="../tags/tag114.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24" Type="http://schemas.openxmlformats.org/officeDocument/2006/relationships/tags" Target="../tags/tag109.xml"/><Relationship Id="rId32" Type="http://schemas.openxmlformats.org/officeDocument/2006/relationships/tags" Target="../tags/tag117.xml"/><Relationship Id="rId5" Type="http://schemas.openxmlformats.org/officeDocument/2006/relationships/tags" Target="../tags/tag90.xml"/><Relationship Id="rId15" Type="http://schemas.openxmlformats.org/officeDocument/2006/relationships/tags" Target="../tags/tag100.xml"/><Relationship Id="rId23" Type="http://schemas.openxmlformats.org/officeDocument/2006/relationships/tags" Target="../tags/tag108.xml"/><Relationship Id="rId28" Type="http://schemas.openxmlformats.org/officeDocument/2006/relationships/tags" Target="../tags/tag113.xml"/><Relationship Id="rId10" Type="http://schemas.openxmlformats.org/officeDocument/2006/relationships/tags" Target="../tags/tag95.xml"/><Relationship Id="rId19" Type="http://schemas.openxmlformats.org/officeDocument/2006/relationships/tags" Target="../tags/tag104.xml"/><Relationship Id="rId31" Type="http://schemas.openxmlformats.org/officeDocument/2006/relationships/tags" Target="../tags/tag116.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 Id="rId22" Type="http://schemas.openxmlformats.org/officeDocument/2006/relationships/tags" Target="../tags/tag107.xml"/><Relationship Id="rId27" Type="http://schemas.openxmlformats.org/officeDocument/2006/relationships/tags" Target="../tags/tag112.xml"/><Relationship Id="rId30" Type="http://schemas.openxmlformats.org/officeDocument/2006/relationships/tags" Target="../tags/tag115.xml"/><Relationship Id="rId35"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tags" Target="../tags/tag136.xml"/><Relationship Id="rId3" Type="http://schemas.openxmlformats.org/officeDocument/2006/relationships/tags" Target="../tags/tag121.xml"/><Relationship Id="rId21" Type="http://schemas.openxmlformats.org/officeDocument/2006/relationships/tags" Target="../tags/tag139.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tags" Target="../tags/tag135.xml"/><Relationship Id="rId2" Type="http://schemas.openxmlformats.org/officeDocument/2006/relationships/tags" Target="../tags/tag120.xml"/><Relationship Id="rId16" Type="http://schemas.openxmlformats.org/officeDocument/2006/relationships/tags" Target="../tags/tag134.xml"/><Relationship Id="rId20" Type="http://schemas.openxmlformats.org/officeDocument/2006/relationships/tags" Target="../tags/tag138.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24" Type="http://schemas.openxmlformats.org/officeDocument/2006/relationships/image" Target="../media/image12.emf"/><Relationship Id="rId5" Type="http://schemas.openxmlformats.org/officeDocument/2006/relationships/tags" Target="../tags/tag123.xml"/><Relationship Id="rId15" Type="http://schemas.openxmlformats.org/officeDocument/2006/relationships/tags" Target="../tags/tag133.xml"/><Relationship Id="rId23" Type="http://schemas.openxmlformats.org/officeDocument/2006/relationships/notesSlide" Target="../notesSlides/notesSlide7.xml"/><Relationship Id="rId10" Type="http://schemas.openxmlformats.org/officeDocument/2006/relationships/tags" Target="../tags/tag128.xml"/><Relationship Id="rId19" Type="http://schemas.openxmlformats.org/officeDocument/2006/relationships/tags" Target="../tags/tag137.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 Id="rId22"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18" Type="http://schemas.openxmlformats.org/officeDocument/2006/relationships/tags" Target="../tags/tag157.xml"/><Relationship Id="rId3" Type="http://schemas.openxmlformats.org/officeDocument/2006/relationships/tags" Target="../tags/tag142.xml"/><Relationship Id="rId21" Type="http://schemas.openxmlformats.org/officeDocument/2006/relationships/slideLayout" Target="../slideLayouts/slideLayout28.xml"/><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tags" Target="../tags/tag156.xml"/><Relationship Id="rId2" Type="http://schemas.openxmlformats.org/officeDocument/2006/relationships/tags" Target="../tags/tag141.xml"/><Relationship Id="rId16" Type="http://schemas.openxmlformats.org/officeDocument/2006/relationships/tags" Target="../tags/tag155.xml"/><Relationship Id="rId20" Type="http://schemas.openxmlformats.org/officeDocument/2006/relationships/tags" Target="../tags/tag159.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5" Type="http://schemas.openxmlformats.org/officeDocument/2006/relationships/tags" Target="../tags/tag144.xml"/><Relationship Id="rId15" Type="http://schemas.openxmlformats.org/officeDocument/2006/relationships/tags" Target="../tags/tag154.xml"/><Relationship Id="rId10" Type="http://schemas.openxmlformats.org/officeDocument/2006/relationships/tags" Target="../tags/tag149.xml"/><Relationship Id="rId19" Type="http://schemas.openxmlformats.org/officeDocument/2006/relationships/tags" Target="../tags/tag158.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 Id="rId2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18" Type="http://schemas.openxmlformats.org/officeDocument/2006/relationships/tags" Target="../tags/tag177.xml"/><Relationship Id="rId26" Type="http://schemas.openxmlformats.org/officeDocument/2006/relationships/tags" Target="../tags/tag185.xml"/><Relationship Id="rId39" Type="http://schemas.openxmlformats.org/officeDocument/2006/relationships/tags" Target="../tags/tag198.xml"/><Relationship Id="rId3" Type="http://schemas.openxmlformats.org/officeDocument/2006/relationships/tags" Target="../tags/tag162.xml"/><Relationship Id="rId21" Type="http://schemas.openxmlformats.org/officeDocument/2006/relationships/tags" Target="../tags/tag180.xml"/><Relationship Id="rId34" Type="http://schemas.openxmlformats.org/officeDocument/2006/relationships/tags" Target="../tags/tag193.xml"/><Relationship Id="rId42" Type="http://schemas.openxmlformats.org/officeDocument/2006/relationships/slideLayout" Target="../slideLayouts/slideLayout32.xml"/><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tags" Target="../tags/tag176.xml"/><Relationship Id="rId25" Type="http://schemas.openxmlformats.org/officeDocument/2006/relationships/tags" Target="../tags/tag184.xml"/><Relationship Id="rId33" Type="http://schemas.openxmlformats.org/officeDocument/2006/relationships/tags" Target="../tags/tag192.xml"/><Relationship Id="rId38" Type="http://schemas.openxmlformats.org/officeDocument/2006/relationships/tags" Target="../tags/tag197.xml"/><Relationship Id="rId2" Type="http://schemas.openxmlformats.org/officeDocument/2006/relationships/tags" Target="../tags/tag161.xml"/><Relationship Id="rId16" Type="http://schemas.openxmlformats.org/officeDocument/2006/relationships/tags" Target="../tags/tag175.xml"/><Relationship Id="rId20" Type="http://schemas.openxmlformats.org/officeDocument/2006/relationships/tags" Target="../tags/tag179.xml"/><Relationship Id="rId29" Type="http://schemas.openxmlformats.org/officeDocument/2006/relationships/tags" Target="../tags/tag188.xml"/><Relationship Id="rId41" Type="http://schemas.openxmlformats.org/officeDocument/2006/relationships/tags" Target="../tags/tag200.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24" Type="http://schemas.openxmlformats.org/officeDocument/2006/relationships/tags" Target="../tags/tag183.xml"/><Relationship Id="rId32" Type="http://schemas.openxmlformats.org/officeDocument/2006/relationships/tags" Target="../tags/tag191.xml"/><Relationship Id="rId37" Type="http://schemas.openxmlformats.org/officeDocument/2006/relationships/tags" Target="../tags/tag196.xml"/><Relationship Id="rId40" Type="http://schemas.openxmlformats.org/officeDocument/2006/relationships/tags" Target="../tags/tag199.xml"/><Relationship Id="rId5" Type="http://schemas.openxmlformats.org/officeDocument/2006/relationships/tags" Target="../tags/tag164.xml"/><Relationship Id="rId15" Type="http://schemas.openxmlformats.org/officeDocument/2006/relationships/tags" Target="../tags/tag174.xml"/><Relationship Id="rId23" Type="http://schemas.openxmlformats.org/officeDocument/2006/relationships/tags" Target="../tags/tag182.xml"/><Relationship Id="rId28" Type="http://schemas.openxmlformats.org/officeDocument/2006/relationships/tags" Target="../tags/tag187.xml"/><Relationship Id="rId36" Type="http://schemas.openxmlformats.org/officeDocument/2006/relationships/tags" Target="../tags/tag195.xml"/><Relationship Id="rId10" Type="http://schemas.openxmlformats.org/officeDocument/2006/relationships/tags" Target="../tags/tag169.xml"/><Relationship Id="rId19" Type="http://schemas.openxmlformats.org/officeDocument/2006/relationships/tags" Target="../tags/tag178.xml"/><Relationship Id="rId31" Type="http://schemas.openxmlformats.org/officeDocument/2006/relationships/tags" Target="../tags/tag190.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 Id="rId22" Type="http://schemas.openxmlformats.org/officeDocument/2006/relationships/tags" Target="../tags/tag181.xml"/><Relationship Id="rId27" Type="http://schemas.openxmlformats.org/officeDocument/2006/relationships/tags" Target="../tags/tag186.xml"/><Relationship Id="rId30" Type="http://schemas.openxmlformats.org/officeDocument/2006/relationships/tags" Target="../tags/tag189.xml"/><Relationship Id="rId35" Type="http://schemas.openxmlformats.org/officeDocument/2006/relationships/tags" Target="../tags/tag194.xml"/><Relationship Id="rId43"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3" Type="http://schemas.openxmlformats.org/officeDocument/2006/relationships/tags" Target="../tags/tag213.xml"/><Relationship Id="rId18" Type="http://schemas.openxmlformats.org/officeDocument/2006/relationships/tags" Target="../tags/tag218.xml"/><Relationship Id="rId26" Type="http://schemas.openxmlformats.org/officeDocument/2006/relationships/tags" Target="../tags/tag226.xml"/><Relationship Id="rId39" Type="http://schemas.openxmlformats.org/officeDocument/2006/relationships/tags" Target="../tags/tag239.xml"/><Relationship Id="rId3" Type="http://schemas.openxmlformats.org/officeDocument/2006/relationships/tags" Target="../tags/tag203.xml"/><Relationship Id="rId21" Type="http://schemas.openxmlformats.org/officeDocument/2006/relationships/tags" Target="../tags/tag221.xml"/><Relationship Id="rId34" Type="http://schemas.openxmlformats.org/officeDocument/2006/relationships/tags" Target="../tags/tag234.xml"/><Relationship Id="rId42" Type="http://schemas.openxmlformats.org/officeDocument/2006/relationships/tags" Target="../tags/tag242.xml"/><Relationship Id="rId47" Type="http://schemas.openxmlformats.org/officeDocument/2006/relationships/tags" Target="../tags/tag247.xml"/><Relationship Id="rId50" Type="http://schemas.openxmlformats.org/officeDocument/2006/relationships/notesSlide" Target="../notesSlides/notesSlide10.xml"/><Relationship Id="rId7" Type="http://schemas.openxmlformats.org/officeDocument/2006/relationships/tags" Target="../tags/tag207.xml"/><Relationship Id="rId12" Type="http://schemas.openxmlformats.org/officeDocument/2006/relationships/tags" Target="../tags/tag212.xml"/><Relationship Id="rId17" Type="http://schemas.openxmlformats.org/officeDocument/2006/relationships/tags" Target="../tags/tag217.xml"/><Relationship Id="rId25" Type="http://schemas.openxmlformats.org/officeDocument/2006/relationships/tags" Target="../tags/tag225.xml"/><Relationship Id="rId33" Type="http://schemas.openxmlformats.org/officeDocument/2006/relationships/tags" Target="../tags/tag233.xml"/><Relationship Id="rId38" Type="http://schemas.openxmlformats.org/officeDocument/2006/relationships/tags" Target="../tags/tag238.xml"/><Relationship Id="rId46" Type="http://schemas.openxmlformats.org/officeDocument/2006/relationships/tags" Target="../tags/tag246.xml"/><Relationship Id="rId2" Type="http://schemas.openxmlformats.org/officeDocument/2006/relationships/tags" Target="../tags/tag202.xml"/><Relationship Id="rId16" Type="http://schemas.openxmlformats.org/officeDocument/2006/relationships/tags" Target="../tags/tag216.xml"/><Relationship Id="rId20" Type="http://schemas.openxmlformats.org/officeDocument/2006/relationships/tags" Target="../tags/tag220.xml"/><Relationship Id="rId29" Type="http://schemas.openxmlformats.org/officeDocument/2006/relationships/tags" Target="../tags/tag229.xml"/><Relationship Id="rId41" Type="http://schemas.openxmlformats.org/officeDocument/2006/relationships/tags" Target="../tags/tag241.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24" Type="http://schemas.openxmlformats.org/officeDocument/2006/relationships/tags" Target="../tags/tag224.xml"/><Relationship Id="rId32" Type="http://schemas.openxmlformats.org/officeDocument/2006/relationships/tags" Target="../tags/tag232.xml"/><Relationship Id="rId37" Type="http://schemas.openxmlformats.org/officeDocument/2006/relationships/tags" Target="../tags/tag237.xml"/><Relationship Id="rId40" Type="http://schemas.openxmlformats.org/officeDocument/2006/relationships/tags" Target="../tags/tag240.xml"/><Relationship Id="rId45" Type="http://schemas.openxmlformats.org/officeDocument/2006/relationships/tags" Target="../tags/tag245.xml"/><Relationship Id="rId5" Type="http://schemas.openxmlformats.org/officeDocument/2006/relationships/tags" Target="../tags/tag205.xml"/><Relationship Id="rId15" Type="http://schemas.openxmlformats.org/officeDocument/2006/relationships/tags" Target="../tags/tag215.xml"/><Relationship Id="rId23" Type="http://schemas.openxmlformats.org/officeDocument/2006/relationships/tags" Target="../tags/tag223.xml"/><Relationship Id="rId28" Type="http://schemas.openxmlformats.org/officeDocument/2006/relationships/tags" Target="../tags/tag228.xml"/><Relationship Id="rId36" Type="http://schemas.openxmlformats.org/officeDocument/2006/relationships/tags" Target="../tags/tag236.xml"/><Relationship Id="rId49" Type="http://schemas.openxmlformats.org/officeDocument/2006/relationships/slideLayout" Target="../slideLayouts/slideLayout32.xml"/><Relationship Id="rId10" Type="http://schemas.openxmlformats.org/officeDocument/2006/relationships/tags" Target="../tags/tag210.xml"/><Relationship Id="rId19" Type="http://schemas.openxmlformats.org/officeDocument/2006/relationships/tags" Target="../tags/tag219.xml"/><Relationship Id="rId31" Type="http://schemas.openxmlformats.org/officeDocument/2006/relationships/tags" Target="../tags/tag231.xml"/><Relationship Id="rId44" Type="http://schemas.openxmlformats.org/officeDocument/2006/relationships/tags" Target="../tags/tag244.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tags" Target="../tags/tag214.xml"/><Relationship Id="rId22" Type="http://schemas.openxmlformats.org/officeDocument/2006/relationships/tags" Target="../tags/tag222.xml"/><Relationship Id="rId27" Type="http://schemas.openxmlformats.org/officeDocument/2006/relationships/tags" Target="../tags/tag227.xml"/><Relationship Id="rId30" Type="http://schemas.openxmlformats.org/officeDocument/2006/relationships/tags" Target="../tags/tag230.xml"/><Relationship Id="rId35" Type="http://schemas.openxmlformats.org/officeDocument/2006/relationships/tags" Target="../tags/tag235.xml"/><Relationship Id="rId43" Type="http://schemas.openxmlformats.org/officeDocument/2006/relationships/tags" Target="../tags/tag243.xml"/><Relationship Id="rId48" Type="http://schemas.openxmlformats.org/officeDocument/2006/relationships/tags" Target="../tags/tag248.xml"/><Relationship Id="rId8" Type="http://schemas.openxmlformats.org/officeDocument/2006/relationships/tags" Target="../tags/tag208.xml"/><Relationship Id="rId51" Type="http://schemas.openxmlformats.org/officeDocument/2006/relationships/image" Target="../media/image13.emf"/></Relationships>
</file>

<file path=ppt/slides/_rels/slide19.xml.rels><?xml version="1.0" encoding="UTF-8" standalone="yes"?>
<Relationships xmlns="http://schemas.openxmlformats.org/package/2006/relationships"><Relationship Id="rId13" Type="http://schemas.openxmlformats.org/officeDocument/2006/relationships/tags" Target="../tags/tag261.xml"/><Relationship Id="rId18" Type="http://schemas.openxmlformats.org/officeDocument/2006/relationships/tags" Target="../tags/tag266.xml"/><Relationship Id="rId26" Type="http://schemas.openxmlformats.org/officeDocument/2006/relationships/tags" Target="../tags/tag274.xml"/><Relationship Id="rId39" Type="http://schemas.openxmlformats.org/officeDocument/2006/relationships/tags" Target="../tags/tag287.xml"/><Relationship Id="rId21" Type="http://schemas.openxmlformats.org/officeDocument/2006/relationships/tags" Target="../tags/tag269.xml"/><Relationship Id="rId34" Type="http://schemas.openxmlformats.org/officeDocument/2006/relationships/tags" Target="../tags/tag282.xml"/><Relationship Id="rId42" Type="http://schemas.openxmlformats.org/officeDocument/2006/relationships/tags" Target="../tags/tag290.xml"/><Relationship Id="rId47" Type="http://schemas.openxmlformats.org/officeDocument/2006/relationships/tags" Target="../tags/tag295.xml"/><Relationship Id="rId50" Type="http://schemas.openxmlformats.org/officeDocument/2006/relationships/tags" Target="../tags/tag298.xml"/><Relationship Id="rId55" Type="http://schemas.openxmlformats.org/officeDocument/2006/relationships/tags" Target="../tags/tag303.xml"/><Relationship Id="rId63" Type="http://schemas.openxmlformats.org/officeDocument/2006/relationships/tags" Target="../tags/tag311.xml"/><Relationship Id="rId68" Type="http://schemas.openxmlformats.org/officeDocument/2006/relationships/tags" Target="../tags/tag316.xml"/><Relationship Id="rId76" Type="http://schemas.openxmlformats.org/officeDocument/2006/relationships/tags" Target="../tags/tag324.xml"/><Relationship Id="rId7" Type="http://schemas.openxmlformats.org/officeDocument/2006/relationships/tags" Target="../tags/tag255.xml"/><Relationship Id="rId71" Type="http://schemas.openxmlformats.org/officeDocument/2006/relationships/tags" Target="../tags/tag319.xml"/><Relationship Id="rId2" Type="http://schemas.openxmlformats.org/officeDocument/2006/relationships/tags" Target="../tags/tag250.xml"/><Relationship Id="rId16" Type="http://schemas.openxmlformats.org/officeDocument/2006/relationships/tags" Target="../tags/tag264.xml"/><Relationship Id="rId29" Type="http://schemas.openxmlformats.org/officeDocument/2006/relationships/tags" Target="../tags/tag277.xml"/><Relationship Id="rId11" Type="http://schemas.openxmlformats.org/officeDocument/2006/relationships/tags" Target="../tags/tag259.xml"/><Relationship Id="rId24" Type="http://schemas.openxmlformats.org/officeDocument/2006/relationships/tags" Target="../tags/tag272.xml"/><Relationship Id="rId32" Type="http://schemas.openxmlformats.org/officeDocument/2006/relationships/tags" Target="../tags/tag280.xml"/><Relationship Id="rId37" Type="http://schemas.openxmlformats.org/officeDocument/2006/relationships/tags" Target="../tags/tag285.xml"/><Relationship Id="rId40" Type="http://schemas.openxmlformats.org/officeDocument/2006/relationships/tags" Target="../tags/tag288.xml"/><Relationship Id="rId45" Type="http://schemas.openxmlformats.org/officeDocument/2006/relationships/tags" Target="../tags/tag293.xml"/><Relationship Id="rId53" Type="http://schemas.openxmlformats.org/officeDocument/2006/relationships/tags" Target="../tags/tag301.xml"/><Relationship Id="rId58" Type="http://schemas.openxmlformats.org/officeDocument/2006/relationships/tags" Target="../tags/tag306.xml"/><Relationship Id="rId66" Type="http://schemas.openxmlformats.org/officeDocument/2006/relationships/tags" Target="../tags/tag314.xml"/><Relationship Id="rId74" Type="http://schemas.openxmlformats.org/officeDocument/2006/relationships/tags" Target="../tags/tag322.xml"/><Relationship Id="rId79" Type="http://schemas.openxmlformats.org/officeDocument/2006/relationships/slideLayout" Target="../slideLayouts/slideLayout32.xml"/><Relationship Id="rId5" Type="http://schemas.openxmlformats.org/officeDocument/2006/relationships/tags" Target="../tags/tag253.xml"/><Relationship Id="rId61" Type="http://schemas.openxmlformats.org/officeDocument/2006/relationships/tags" Target="../tags/tag309.xml"/><Relationship Id="rId10" Type="http://schemas.openxmlformats.org/officeDocument/2006/relationships/tags" Target="../tags/tag258.xml"/><Relationship Id="rId19" Type="http://schemas.openxmlformats.org/officeDocument/2006/relationships/tags" Target="../tags/tag267.xml"/><Relationship Id="rId31" Type="http://schemas.openxmlformats.org/officeDocument/2006/relationships/tags" Target="../tags/tag279.xml"/><Relationship Id="rId44" Type="http://schemas.openxmlformats.org/officeDocument/2006/relationships/tags" Target="../tags/tag292.xml"/><Relationship Id="rId52" Type="http://schemas.openxmlformats.org/officeDocument/2006/relationships/tags" Target="../tags/tag300.xml"/><Relationship Id="rId60" Type="http://schemas.openxmlformats.org/officeDocument/2006/relationships/tags" Target="../tags/tag308.xml"/><Relationship Id="rId65" Type="http://schemas.openxmlformats.org/officeDocument/2006/relationships/tags" Target="../tags/tag313.xml"/><Relationship Id="rId73" Type="http://schemas.openxmlformats.org/officeDocument/2006/relationships/tags" Target="../tags/tag321.xml"/><Relationship Id="rId78" Type="http://schemas.openxmlformats.org/officeDocument/2006/relationships/tags" Target="../tags/tag326.xml"/><Relationship Id="rId81" Type="http://schemas.openxmlformats.org/officeDocument/2006/relationships/image" Target="../media/image14.emf"/><Relationship Id="rId4" Type="http://schemas.openxmlformats.org/officeDocument/2006/relationships/tags" Target="../tags/tag252.xml"/><Relationship Id="rId9" Type="http://schemas.openxmlformats.org/officeDocument/2006/relationships/tags" Target="../tags/tag257.xml"/><Relationship Id="rId14" Type="http://schemas.openxmlformats.org/officeDocument/2006/relationships/tags" Target="../tags/tag262.xml"/><Relationship Id="rId22" Type="http://schemas.openxmlformats.org/officeDocument/2006/relationships/tags" Target="../tags/tag270.xml"/><Relationship Id="rId27" Type="http://schemas.openxmlformats.org/officeDocument/2006/relationships/tags" Target="../tags/tag275.xml"/><Relationship Id="rId30" Type="http://schemas.openxmlformats.org/officeDocument/2006/relationships/tags" Target="../tags/tag278.xml"/><Relationship Id="rId35" Type="http://schemas.openxmlformats.org/officeDocument/2006/relationships/tags" Target="../tags/tag283.xml"/><Relationship Id="rId43" Type="http://schemas.openxmlformats.org/officeDocument/2006/relationships/tags" Target="../tags/tag291.xml"/><Relationship Id="rId48" Type="http://schemas.openxmlformats.org/officeDocument/2006/relationships/tags" Target="../tags/tag296.xml"/><Relationship Id="rId56" Type="http://schemas.openxmlformats.org/officeDocument/2006/relationships/tags" Target="../tags/tag304.xml"/><Relationship Id="rId64" Type="http://schemas.openxmlformats.org/officeDocument/2006/relationships/tags" Target="../tags/tag312.xml"/><Relationship Id="rId69" Type="http://schemas.openxmlformats.org/officeDocument/2006/relationships/tags" Target="../tags/tag317.xml"/><Relationship Id="rId77" Type="http://schemas.openxmlformats.org/officeDocument/2006/relationships/tags" Target="../tags/tag325.xml"/><Relationship Id="rId8" Type="http://schemas.openxmlformats.org/officeDocument/2006/relationships/tags" Target="../tags/tag256.xml"/><Relationship Id="rId51" Type="http://schemas.openxmlformats.org/officeDocument/2006/relationships/tags" Target="../tags/tag299.xml"/><Relationship Id="rId72" Type="http://schemas.openxmlformats.org/officeDocument/2006/relationships/tags" Target="../tags/tag320.xml"/><Relationship Id="rId80" Type="http://schemas.openxmlformats.org/officeDocument/2006/relationships/notesSlide" Target="../notesSlides/notesSlide11.xml"/><Relationship Id="rId3" Type="http://schemas.openxmlformats.org/officeDocument/2006/relationships/tags" Target="../tags/tag251.xml"/><Relationship Id="rId12" Type="http://schemas.openxmlformats.org/officeDocument/2006/relationships/tags" Target="../tags/tag260.xml"/><Relationship Id="rId17" Type="http://schemas.openxmlformats.org/officeDocument/2006/relationships/tags" Target="../tags/tag265.xml"/><Relationship Id="rId25" Type="http://schemas.openxmlformats.org/officeDocument/2006/relationships/tags" Target="../tags/tag273.xml"/><Relationship Id="rId33" Type="http://schemas.openxmlformats.org/officeDocument/2006/relationships/tags" Target="../tags/tag281.xml"/><Relationship Id="rId38" Type="http://schemas.openxmlformats.org/officeDocument/2006/relationships/tags" Target="../tags/tag286.xml"/><Relationship Id="rId46" Type="http://schemas.openxmlformats.org/officeDocument/2006/relationships/tags" Target="../tags/tag294.xml"/><Relationship Id="rId59" Type="http://schemas.openxmlformats.org/officeDocument/2006/relationships/tags" Target="../tags/tag307.xml"/><Relationship Id="rId67" Type="http://schemas.openxmlformats.org/officeDocument/2006/relationships/tags" Target="../tags/tag315.xml"/><Relationship Id="rId20" Type="http://schemas.openxmlformats.org/officeDocument/2006/relationships/tags" Target="../tags/tag268.xml"/><Relationship Id="rId41" Type="http://schemas.openxmlformats.org/officeDocument/2006/relationships/tags" Target="../tags/tag289.xml"/><Relationship Id="rId54" Type="http://schemas.openxmlformats.org/officeDocument/2006/relationships/tags" Target="../tags/tag302.xml"/><Relationship Id="rId62" Type="http://schemas.openxmlformats.org/officeDocument/2006/relationships/tags" Target="../tags/tag310.xml"/><Relationship Id="rId70" Type="http://schemas.openxmlformats.org/officeDocument/2006/relationships/tags" Target="../tags/tag318.xml"/><Relationship Id="rId75" Type="http://schemas.openxmlformats.org/officeDocument/2006/relationships/tags" Target="../tags/tag323.xml"/><Relationship Id="rId1" Type="http://schemas.openxmlformats.org/officeDocument/2006/relationships/tags" Target="../tags/tag249.xml"/><Relationship Id="rId6" Type="http://schemas.openxmlformats.org/officeDocument/2006/relationships/tags" Target="../tags/tag254.xml"/><Relationship Id="rId15" Type="http://schemas.openxmlformats.org/officeDocument/2006/relationships/tags" Target="../tags/tag263.xml"/><Relationship Id="rId23" Type="http://schemas.openxmlformats.org/officeDocument/2006/relationships/tags" Target="../tags/tag271.xml"/><Relationship Id="rId28" Type="http://schemas.openxmlformats.org/officeDocument/2006/relationships/tags" Target="../tags/tag276.xml"/><Relationship Id="rId36" Type="http://schemas.openxmlformats.org/officeDocument/2006/relationships/tags" Target="../tags/tag284.xml"/><Relationship Id="rId49" Type="http://schemas.openxmlformats.org/officeDocument/2006/relationships/tags" Target="../tags/tag297.xml"/><Relationship Id="rId57" Type="http://schemas.openxmlformats.org/officeDocument/2006/relationships/tags" Target="../tags/tag30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3" Type="http://schemas.openxmlformats.org/officeDocument/2006/relationships/tags" Target="../tags/tag339.xml"/><Relationship Id="rId18" Type="http://schemas.openxmlformats.org/officeDocument/2006/relationships/tags" Target="../tags/tag344.xml"/><Relationship Id="rId26" Type="http://schemas.openxmlformats.org/officeDocument/2006/relationships/tags" Target="../tags/tag352.xml"/><Relationship Id="rId39" Type="http://schemas.openxmlformats.org/officeDocument/2006/relationships/tags" Target="../tags/tag365.xml"/><Relationship Id="rId21" Type="http://schemas.openxmlformats.org/officeDocument/2006/relationships/tags" Target="../tags/tag347.xml"/><Relationship Id="rId34" Type="http://schemas.openxmlformats.org/officeDocument/2006/relationships/tags" Target="../tags/tag360.xml"/><Relationship Id="rId42" Type="http://schemas.openxmlformats.org/officeDocument/2006/relationships/tags" Target="../tags/tag368.xml"/><Relationship Id="rId47" Type="http://schemas.openxmlformats.org/officeDocument/2006/relationships/tags" Target="../tags/tag373.xml"/><Relationship Id="rId50" Type="http://schemas.openxmlformats.org/officeDocument/2006/relationships/tags" Target="../tags/tag376.xml"/><Relationship Id="rId55" Type="http://schemas.openxmlformats.org/officeDocument/2006/relationships/tags" Target="../tags/tag381.xml"/><Relationship Id="rId63" Type="http://schemas.openxmlformats.org/officeDocument/2006/relationships/tags" Target="../tags/tag389.xml"/><Relationship Id="rId68" Type="http://schemas.openxmlformats.org/officeDocument/2006/relationships/tags" Target="../tags/tag394.xml"/><Relationship Id="rId76" Type="http://schemas.openxmlformats.org/officeDocument/2006/relationships/tags" Target="../tags/tag402.xml"/><Relationship Id="rId84" Type="http://schemas.openxmlformats.org/officeDocument/2006/relationships/tags" Target="../tags/tag410.xml"/><Relationship Id="rId89" Type="http://schemas.openxmlformats.org/officeDocument/2006/relationships/tags" Target="../tags/tag415.xml"/><Relationship Id="rId7" Type="http://schemas.openxmlformats.org/officeDocument/2006/relationships/tags" Target="../tags/tag333.xml"/><Relationship Id="rId71" Type="http://schemas.openxmlformats.org/officeDocument/2006/relationships/tags" Target="../tags/tag397.xml"/><Relationship Id="rId92" Type="http://schemas.openxmlformats.org/officeDocument/2006/relationships/tags" Target="../tags/tag418.xml"/><Relationship Id="rId2" Type="http://schemas.openxmlformats.org/officeDocument/2006/relationships/tags" Target="../tags/tag328.xml"/><Relationship Id="rId16" Type="http://schemas.openxmlformats.org/officeDocument/2006/relationships/tags" Target="../tags/tag342.xml"/><Relationship Id="rId29" Type="http://schemas.openxmlformats.org/officeDocument/2006/relationships/tags" Target="../tags/tag355.xml"/><Relationship Id="rId11" Type="http://schemas.openxmlformats.org/officeDocument/2006/relationships/tags" Target="../tags/tag337.xml"/><Relationship Id="rId24" Type="http://schemas.openxmlformats.org/officeDocument/2006/relationships/tags" Target="../tags/tag350.xml"/><Relationship Id="rId32" Type="http://schemas.openxmlformats.org/officeDocument/2006/relationships/tags" Target="../tags/tag358.xml"/><Relationship Id="rId37" Type="http://schemas.openxmlformats.org/officeDocument/2006/relationships/tags" Target="../tags/tag363.xml"/><Relationship Id="rId40" Type="http://schemas.openxmlformats.org/officeDocument/2006/relationships/tags" Target="../tags/tag366.xml"/><Relationship Id="rId45" Type="http://schemas.openxmlformats.org/officeDocument/2006/relationships/tags" Target="../tags/tag371.xml"/><Relationship Id="rId53" Type="http://schemas.openxmlformats.org/officeDocument/2006/relationships/tags" Target="../tags/tag379.xml"/><Relationship Id="rId58" Type="http://schemas.openxmlformats.org/officeDocument/2006/relationships/tags" Target="../tags/tag384.xml"/><Relationship Id="rId66" Type="http://schemas.openxmlformats.org/officeDocument/2006/relationships/tags" Target="../tags/tag392.xml"/><Relationship Id="rId74" Type="http://schemas.openxmlformats.org/officeDocument/2006/relationships/tags" Target="../tags/tag400.xml"/><Relationship Id="rId79" Type="http://schemas.openxmlformats.org/officeDocument/2006/relationships/tags" Target="../tags/tag405.xml"/><Relationship Id="rId87" Type="http://schemas.openxmlformats.org/officeDocument/2006/relationships/tags" Target="../tags/tag413.xml"/><Relationship Id="rId5" Type="http://schemas.openxmlformats.org/officeDocument/2006/relationships/tags" Target="../tags/tag331.xml"/><Relationship Id="rId61" Type="http://schemas.openxmlformats.org/officeDocument/2006/relationships/tags" Target="../tags/tag387.xml"/><Relationship Id="rId82" Type="http://schemas.openxmlformats.org/officeDocument/2006/relationships/tags" Target="../tags/tag408.xml"/><Relationship Id="rId90" Type="http://schemas.openxmlformats.org/officeDocument/2006/relationships/tags" Target="../tags/tag416.xml"/><Relationship Id="rId95" Type="http://schemas.openxmlformats.org/officeDocument/2006/relationships/notesSlide" Target="../notesSlides/notesSlide12.xml"/><Relationship Id="rId19" Type="http://schemas.openxmlformats.org/officeDocument/2006/relationships/tags" Target="../tags/tag345.xml"/><Relationship Id="rId14" Type="http://schemas.openxmlformats.org/officeDocument/2006/relationships/tags" Target="../tags/tag340.xml"/><Relationship Id="rId22" Type="http://schemas.openxmlformats.org/officeDocument/2006/relationships/tags" Target="../tags/tag348.xml"/><Relationship Id="rId27" Type="http://schemas.openxmlformats.org/officeDocument/2006/relationships/tags" Target="../tags/tag353.xml"/><Relationship Id="rId30" Type="http://schemas.openxmlformats.org/officeDocument/2006/relationships/tags" Target="../tags/tag356.xml"/><Relationship Id="rId35" Type="http://schemas.openxmlformats.org/officeDocument/2006/relationships/tags" Target="../tags/tag361.xml"/><Relationship Id="rId43" Type="http://schemas.openxmlformats.org/officeDocument/2006/relationships/tags" Target="../tags/tag369.xml"/><Relationship Id="rId48" Type="http://schemas.openxmlformats.org/officeDocument/2006/relationships/tags" Target="../tags/tag374.xml"/><Relationship Id="rId56" Type="http://schemas.openxmlformats.org/officeDocument/2006/relationships/tags" Target="../tags/tag382.xml"/><Relationship Id="rId64" Type="http://schemas.openxmlformats.org/officeDocument/2006/relationships/tags" Target="../tags/tag390.xml"/><Relationship Id="rId69" Type="http://schemas.openxmlformats.org/officeDocument/2006/relationships/tags" Target="../tags/tag395.xml"/><Relationship Id="rId77" Type="http://schemas.openxmlformats.org/officeDocument/2006/relationships/tags" Target="../tags/tag403.xml"/><Relationship Id="rId8" Type="http://schemas.openxmlformats.org/officeDocument/2006/relationships/tags" Target="../tags/tag334.xml"/><Relationship Id="rId51" Type="http://schemas.openxmlformats.org/officeDocument/2006/relationships/tags" Target="../tags/tag377.xml"/><Relationship Id="rId72" Type="http://schemas.openxmlformats.org/officeDocument/2006/relationships/tags" Target="../tags/tag398.xml"/><Relationship Id="rId80" Type="http://schemas.openxmlformats.org/officeDocument/2006/relationships/tags" Target="../tags/tag406.xml"/><Relationship Id="rId85" Type="http://schemas.openxmlformats.org/officeDocument/2006/relationships/tags" Target="../tags/tag411.xml"/><Relationship Id="rId93" Type="http://schemas.openxmlformats.org/officeDocument/2006/relationships/tags" Target="../tags/tag419.xml"/><Relationship Id="rId3" Type="http://schemas.openxmlformats.org/officeDocument/2006/relationships/tags" Target="../tags/tag329.xml"/><Relationship Id="rId12" Type="http://schemas.openxmlformats.org/officeDocument/2006/relationships/tags" Target="../tags/tag338.xml"/><Relationship Id="rId17" Type="http://schemas.openxmlformats.org/officeDocument/2006/relationships/tags" Target="../tags/tag343.xml"/><Relationship Id="rId25" Type="http://schemas.openxmlformats.org/officeDocument/2006/relationships/tags" Target="../tags/tag351.xml"/><Relationship Id="rId33" Type="http://schemas.openxmlformats.org/officeDocument/2006/relationships/tags" Target="../tags/tag359.xml"/><Relationship Id="rId38" Type="http://schemas.openxmlformats.org/officeDocument/2006/relationships/tags" Target="../tags/tag364.xml"/><Relationship Id="rId46" Type="http://schemas.openxmlformats.org/officeDocument/2006/relationships/tags" Target="../tags/tag372.xml"/><Relationship Id="rId59" Type="http://schemas.openxmlformats.org/officeDocument/2006/relationships/tags" Target="../tags/tag385.xml"/><Relationship Id="rId67" Type="http://schemas.openxmlformats.org/officeDocument/2006/relationships/tags" Target="../tags/tag393.xml"/><Relationship Id="rId20" Type="http://schemas.openxmlformats.org/officeDocument/2006/relationships/tags" Target="../tags/tag346.xml"/><Relationship Id="rId41" Type="http://schemas.openxmlformats.org/officeDocument/2006/relationships/tags" Target="../tags/tag367.xml"/><Relationship Id="rId54" Type="http://schemas.openxmlformats.org/officeDocument/2006/relationships/tags" Target="../tags/tag380.xml"/><Relationship Id="rId62" Type="http://schemas.openxmlformats.org/officeDocument/2006/relationships/tags" Target="../tags/tag388.xml"/><Relationship Id="rId70" Type="http://schemas.openxmlformats.org/officeDocument/2006/relationships/tags" Target="../tags/tag396.xml"/><Relationship Id="rId75" Type="http://schemas.openxmlformats.org/officeDocument/2006/relationships/tags" Target="../tags/tag401.xml"/><Relationship Id="rId83" Type="http://schemas.openxmlformats.org/officeDocument/2006/relationships/tags" Target="../tags/tag409.xml"/><Relationship Id="rId88" Type="http://schemas.openxmlformats.org/officeDocument/2006/relationships/tags" Target="../tags/tag414.xml"/><Relationship Id="rId91" Type="http://schemas.openxmlformats.org/officeDocument/2006/relationships/tags" Target="../tags/tag417.xml"/><Relationship Id="rId96" Type="http://schemas.openxmlformats.org/officeDocument/2006/relationships/image" Target="../media/image15.emf"/><Relationship Id="rId1" Type="http://schemas.openxmlformats.org/officeDocument/2006/relationships/tags" Target="../tags/tag327.xml"/><Relationship Id="rId6" Type="http://schemas.openxmlformats.org/officeDocument/2006/relationships/tags" Target="../tags/tag332.xml"/><Relationship Id="rId15" Type="http://schemas.openxmlformats.org/officeDocument/2006/relationships/tags" Target="../tags/tag341.xml"/><Relationship Id="rId23" Type="http://schemas.openxmlformats.org/officeDocument/2006/relationships/tags" Target="../tags/tag349.xml"/><Relationship Id="rId28" Type="http://schemas.openxmlformats.org/officeDocument/2006/relationships/tags" Target="../tags/tag354.xml"/><Relationship Id="rId36" Type="http://schemas.openxmlformats.org/officeDocument/2006/relationships/tags" Target="../tags/tag362.xml"/><Relationship Id="rId49" Type="http://schemas.openxmlformats.org/officeDocument/2006/relationships/tags" Target="../tags/tag375.xml"/><Relationship Id="rId57" Type="http://schemas.openxmlformats.org/officeDocument/2006/relationships/tags" Target="../tags/tag383.xml"/><Relationship Id="rId10" Type="http://schemas.openxmlformats.org/officeDocument/2006/relationships/tags" Target="../tags/tag336.xml"/><Relationship Id="rId31" Type="http://schemas.openxmlformats.org/officeDocument/2006/relationships/tags" Target="../tags/tag357.xml"/><Relationship Id="rId44" Type="http://schemas.openxmlformats.org/officeDocument/2006/relationships/tags" Target="../tags/tag370.xml"/><Relationship Id="rId52" Type="http://schemas.openxmlformats.org/officeDocument/2006/relationships/tags" Target="../tags/tag378.xml"/><Relationship Id="rId60" Type="http://schemas.openxmlformats.org/officeDocument/2006/relationships/tags" Target="../tags/tag386.xml"/><Relationship Id="rId65" Type="http://schemas.openxmlformats.org/officeDocument/2006/relationships/tags" Target="../tags/tag391.xml"/><Relationship Id="rId73" Type="http://schemas.openxmlformats.org/officeDocument/2006/relationships/tags" Target="../tags/tag399.xml"/><Relationship Id="rId78" Type="http://schemas.openxmlformats.org/officeDocument/2006/relationships/tags" Target="../tags/tag404.xml"/><Relationship Id="rId81" Type="http://schemas.openxmlformats.org/officeDocument/2006/relationships/tags" Target="../tags/tag407.xml"/><Relationship Id="rId86" Type="http://schemas.openxmlformats.org/officeDocument/2006/relationships/tags" Target="../tags/tag412.xml"/><Relationship Id="rId94" Type="http://schemas.openxmlformats.org/officeDocument/2006/relationships/slideLayout" Target="../slideLayouts/slideLayout28.xml"/><Relationship Id="rId4" Type="http://schemas.openxmlformats.org/officeDocument/2006/relationships/tags" Target="../tags/tag330.xml"/><Relationship Id="rId9" Type="http://schemas.openxmlformats.org/officeDocument/2006/relationships/tags" Target="../tags/tag335.xml"/></Relationships>
</file>

<file path=ppt/slides/_rels/slide21.xml.rels><?xml version="1.0" encoding="UTF-8" standalone="yes"?>
<Relationships xmlns="http://schemas.openxmlformats.org/package/2006/relationships"><Relationship Id="rId13" Type="http://schemas.openxmlformats.org/officeDocument/2006/relationships/tags" Target="../tags/tag432.xml"/><Relationship Id="rId18" Type="http://schemas.openxmlformats.org/officeDocument/2006/relationships/tags" Target="../tags/tag437.xml"/><Relationship Id="rId26" Type="http://schemas.openxmlformats.org/officeDocument/2006/relationships/tags" Target="../tags/tag445.xml"/><Relationship Id="rId39" Type="http://schemas.openxmlformats.org/officeDocument/2006/relationships/tags" Target="../tags/tag458.xml"/><Relationship Id="rId21" Type="http://schemas.openxmlformats.org/officeDocument/2006/relationships/tags" Target="../tags/tag440.xml"/><Relationship Id="rId34" Type="http://schemas.openxmlformats.org/officeDocument/2006/relationships/tags" Target="../tags/tag453.xml"/><Relationship Id="rId42" Type="http://schemas.openxmlformats.org/officeDocument/2006/relationships/tags" Target="../tags/tag461.xml"/><Relationship Id="rId47" Type="http://schemas.openxmlformats.org/officeDocument/2006/relationships/tags" Target="../tags/tag466.xml"/><Relationship Id="rId50" Type="http://schemas.openxmlformats.org/officeDocument/2006/relationships/tags" Target="../tags/tag469.xml"/><Relationship Id="rId55" Type="http://schemas.openxmlformats.org/officeDocument/2006/relationships/tags" Target="../tags/tag474.xml"/><Relationship Id="rId63" Type="http://schemas.openxmlformats.org/officeDocument/2006/relationships/tags" Target="../tags/tag482.xml"/><Relationship Id="rId68" Type="http://schemas.openxmlformats.org/officeDocument/2006/relationships/tags" Target="../tags/tag487.xml"/><Relationship Id="rId7" Type="http://schemas.openxmlformats.org/officeDocument/2006/relationships/tags" Target="../tags/tag426.xml"/><Relationship Id="rId71" Type="http://schemas.openxmlformats.org/officeDocument/2006/relationships/image" Target="../media/image16.emf"/><Relationship Id="rId2" Type="http://schemas.openxmlformats.org/officeDocument/2006/relationships/tags" Target="../tags/tag421.xml"/><Relationship Id="rId16" Type="http://schemas.openxmlformats.org/officeDocument/2006/relationships/tags" Target="../tags/tag435.xml"/><Relationship Id="rId29" Type="http://schemas.openxmlformats.org/officeDocument/2006/relationships/tags" Target="../tags/tag448.xml"/><Relationship Id="rId1" Type="http://schemas.openxmlformats.org/officeDocument/2006/relationships/tags" Target="../tags/tag420.xml"/><Relationship Id="rId6" Type="http://schemas.openxmlformats.org/officeDocument/2006/relationships/tags" Target="../tags/tag425.xml"/><Relationship Id="rId11" Type="http://schemas.openxmlformats.org/officeDocument/2006/relationships/tags" Target="../tags/tag430.xml"/><Relationship Id="rId24" Type="http://schemas.openxmlformats.org/officeDocument/2006/relationships/tags" Target="../tags/tag443.xml"/><Relationship Id="rId32" Type="http://schemas.openxmlformats.org/officeDocument/2006/relationships/tags" Target="../tags/tag451.xml"/><Relationship Id="rId37" Type="http://schemas.openxmlformats.org/officeDocument/2006/relationships/tags" Target="../tags/tag456.xml"/><Relationship Id="rId40" Type="http://schemas.openxmlformats.org/officeDocument/2006/relationships/tags" Target="../tags/tag459.xml"/><Relationship Id="rId45" Type="http://schemas.openxmlformats.org/officeDocument/2006/relationships/tags" Target="../tags/tag464.xml"/><Relationship Id="rId53" Type="http://schemas.openxmlformats.org/officeDocument/2006/relationships/tags" Target="../tags/tag472.xml"/><Relationship Id="rId58" Type="http://schemas.openxmlformats.org/officeDocument/2006/relationships/tags" Target="../tags/tag477.xml"/><Relationship Id="rId66" Type="http://schemas.openxmlformats.org/officeDocument/2006/relationships/tags" Target="../tags/tag485.xml"/><Relationship Id="rId5" Type="http://schemas.openxmlformats.org/officeDocument/2006/relationships/tags" Target="../tags/tag424.xml"/><Relationship Id="rId15" Type="http://schemas.openxmlformats.org/officeDocument/2006/relationships/tags" Target="../tags/tag434.xml"/><Relationship Id="rId23" Type="http://schemas.openxmlformats.org/officeDocument/2006/relationships/tags" Target="../tags/tag442.xml"/><Relationship Id="rId28" Type="http://schemas.openxmlformats.org/officeDocument/2006/relationships/tags" Target="../tags/tag447.xml"/><Relationship Id="rId36" Type="http://schemas.openxmlformats.org/officeDocument/2006/relationships/tags" Target="../tags/tag455.xml"/><Relationship Id="rId49" Type="http://schemas.openxmlformats.org/officeDocument/2006/relationships/tags" Target="../tags/tag468.xml"/><Relationship Id="rId57" Type="http://schemas.openxmlformats.org/officeDocument/2006/relationships/tags" Target="../tags/tag476.xml"/><Relationship Id="rId61" Type="http://schemas.openxmlformats.org/officeDocument/2006/relationships/tags" Target="../tags/tag480.xml"/><Relationship Id="rId10" Type="http://schemas.openxmlformats.org/officeDocument/2006/relationships/tags" Target="../tags/tag429.xml"/><Relationship Id="rId19" Type="http://schemas.openxmlformats.org/officeDocument/2006/relationships/tags" Target="../tags/tag438.xml"/><Relationship Id="rId31" Type="http://schemas.openxmlformats.org/officeDocument/2006/relationships/tags" Target="../tags/tag450.xml"/><Relationship Id="rId44" Type="http://schemas.openxmlformats.org/officeDocument/2006/relationships/tags" Target="../tags/tag463.xml"/><Relationship Id="rId52" Type="http://schemas.openxmlformats.org/officeDocument/2006/relationships/tags" Target="../tags/tag471.xml"/><Relationship Id="rId60" Type="http://schemas.openxmlformats.org/officeDocument/2006/relationships/tags" Target="../tags/tag479.xml"/><Relationship Id="rId65" Type="http://schemas.openxmlformats.org/officeDocument/2006/relationships/tags" Target="../tags/tag484.xml"/><Relationship Id="rId4" Type="http://schemas.openxmlformats.org/officeDocument/2006/relationships/tags" Target="../tags/tag423.xml"/><Relationship Id="rId9" Type="http://schemas.openxmlformats.org/officeDocument/2006/relationships/tags" Target="../tags/tag428.xml"/><Relationship Id="rId14" Type="http://schemas.openxmlformats.org/officeDocument/2006/relationships/tags" Target="../tags/tag433.xml"/><Relationship Id="rId22" Type="http://schemas.openxmlformats.org/officeDocument/2006/relationships/tags" Target="../tags/tag441.xml"/><Relationship Id="rId27" Type="http://schemas.openxmlformats.org/officeDocument/2006/relationships/tags" Target="../tags/tag446.xml"/><Relationship Id="rId30" Type="http://schemas.openxmlformats.org/officeDocument/2006/relationships/tags" Target="../tags/tag449.xml"/><Relationship Id="rId35" Type="http://schemas.openxmlformats.org/officeDocument/2006/relationships/tags" Target="../tags/tag454.xml"/><Relationship Id="rId43" Type="http://schemas.openxmlformats.org/officeDocument/2006/relationships/tags" Target="../tags/tag462.xml"/><Relationship Id="rId48" Type="http://schemas.openxmlformats.org/officeDocument/2006/relationships/tags" Target="../tags/tag467.xml"/><Relationship Id="rId56" Type="http://schemas.openxmlformats.org/officeDocument/2006/relationships/tags" Target="../tags/tag475.xml"/><Relationship Id="rId64" Type="http://schemas.openxmlformats.org/officeDocument/2006/relationships/tags" Target="../tags/tag483.xml"/><Relationship Id="rId69" Type="http://schemas.openxmlformats.org/officeDocument/2006/relationships/slideLayout" Target="../slideLayouts/slideLayout28.xml"/><Relationship Id="rId8" Type="http://schemas.openxmlformats.org/officeDocument/2006/relationships/tags" Target="../tags/tag427.xml"/><Relationship Id="rId51" Type="http://schemas.openxmlformats.org/officeDocument/2006/relationships/tags" Target="../tags/tag470.xml"/><Relationship Id="rId3" Type="http://schemas.openxmlformats.org/officeDocument/2006/relationships/tags" Target="../tags/tag422.xml"/><Relationship Id="rId12" Type="http://schemas.openxmlformats.org/officeDocument/2006/relationships/tags" Target="../tags/tag431.xml"/><Relationship Id="rId17" Type="http://schemas.openxmlformats.org/officeDocument/2006/relationships/tags" Target="../tags/tag436.xml"/><Relationship Id="rId25" Type="http://schemas.openxmlformats.org/officeDocument/2006/relationships/tags" Target="../tags/tag444.xml"/><Relationship Id="rId33" Type="http://schemas.openxmlformats.org/officeDocument/2006/relationships/tags" Target="../tags/tag452.xml"/><Relationship Id="rId38" Type="http://schemas.openxmlformats.org/officeDocument/2006/relationships/tags" Target="../tags/tag457.xml"/><Relationship Id="rId46" Type="http://schemas.openxmlformats.org/officeDocument/2006/relationships/tags" Target="../tags/tag465.xml"/><Relationship Id="rId59" Type="http://schemas.openxmlformats.org/officeDocument/2006/relationships/tags" Target="../tags/tag478.xml"/><Relationship Id="rId67" Type="http://schemas.openxmlformats.org/officeDocument/2006/relationships/tags" Target="../tags/tag486.xml"/><Relationship Id="rId20" Type="http://schemas.openxmlformats.org/officeDocument/2006/relationships/tags" Target="../tags/tag439.xml"/><Relationship Id="rId41" Type="http://schemas.openxmlformats.org/officeDocument/2006/relationships/tags" Target="../tags/tag460.xml"/><Relationship Id="rId54" Type="http://schemas.openxmlformats.org/officeDocument/2006/relationships/tags" Target="../tags/tag473.xml"/><Relationship Id="rId62" Type="http://schemas.openxmlformats.org/officeDocument/2006/relationships/tags" Target="../tags/tag481.xml"/><Relationship Id="rId70"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26" Type="http://schemas.openxmlformats.org/officeDocument/2006/relationships/tags" Target="../tags/tag513.xml"/><Relationship Id="rId21" Type="http://schemas.openxmlformats.org/officeDocument/2006/relationships/tags" Target="../tags/tag508.xml"/><Relationship Id="rId42" Type="http://schemas.openxmlformats.org/officeDocument/2006/relationships/tags" Target="../tags/tag529.xml"/><Relationship Id="rId47" Type="http://schemas.openxmlformats.org/officeDocument/2006/relationships/tags" Target="../tags/tag534.xml"/><Relationship Id="rId63" Type="http://schemas.openxmlformats.org/officeDocument/2006/relationships/tags" Target="../tags/tag550.xml"/><Relationship Id="rId68" Type="http://schemas.openxmlformats.org/officeDocument/2006/relationships/tags" Target="../tags/tag555.xml"/><Relationship Id="rId84" Type="http://schemas.openxmlformats.org/officeDocument/2006/relationships/tags" Target="../tags/tag571.xml"/><Relationship Id="rId89" Type="http://schemas.openxmlformats.org/officeDocument/2006/relationships/tags" Target="../tags/tag576.xml"/><Relationship Id="rId112" Type="http://schemas.openxmlformats.org/officeDocument/2006/relationships/image" Target="../media/image18.png"/><Relationship Id="rId2" Type="http://schemas.openxmlformats.org/officeDocument/2006/relationships/tags" Target="../tags/tag489.xml"/><Relationship Id="rId16" Type="http://schemas.openxmlformats.org/officeDocument/2006/relationships/tags" Target="../tags/tag503.xml"/><Relationship Id="rId29" Type="http://schemas.openxmlformats.org/officeDocument/2006/relationships/tags" Target="../tags/tag516.xml"/><Relationship Id="rId107" Type="http://schemas.openxmlformats.org/officeDocument/2006/relationships/tags" Target="../tags/tag594.xml"/><Relationship Id="rId11" Type="http://schemas.openxmlformats.org/officeDocument/2006/relationships/tags" Target="../tags/tag498.xml"/><Relationship Id="rId24" Type="http://schemas.openxmlformats.org/officeDocument/2006/relationships/tags" Target="../tags/tag511.xml"/><Relationship Id="rId32" Type="http://schemas.openxmlformats.org/officeDocument/2006/relationships/tags" Target="../tags/tag519.xml"/><Relationship Id="rId37" Type="http://schemas.openxmlformats.org/officeDocument/2006/relationships/tags" Target="../tags/tag524.xml"/><Relationship Id="rId40" Type="http://schemas.openxmlformats.org/officeDocument/2006/relationships/tags" Target="../tags/tag527.xml"/><Relationship Id="rId45" Type="http://schemas.openxmlformats.org/officeDocument/2006/relationships/tags" Target="../tags/tag532.xml"/><Relationship Id="rId53" Type="http://schemas.openxmlformats.org/officeDocument/2006/relationships/tags" Target="../tags/tag540.xml"/><Relationship Id="rId58" Type="http://schemas.openxmlformats.org/officeDocument/2006/relationships/tags" Target="../tags/tag545.xml"/><Relationship Id="rId66" Type="http://schemas.openxmlformats.org/officeDocument/2006/relationships/tags" Target="../tags/tag553.xml"/><Relationship Id="rId74" Type="http://schemas.openxmlformats.org/officeDocument/2006/relationships/tags" Target="../tags/tag561.xml"/><Relationship Id="rId79" Type="http://schemas.openxmlformats.org/officeDocument/2006/relationships/tags" Target="../tags/tag566.xml"/><Relationship Id="rId87" Type="http://schemas.openxmlformats.org/officeDocument/2006/relationships/tags" Target="../tags/tag574.xml"/><Relationship Id="rId102" Type="http://schemas.openxmlformats.org/officeDocument/2006/relationships/tags" Target="../tags/tag589.xml"/><Relationship Id="rId110" Type="http://schemas.openxmlformats.org/officeDocument/2006/relationships/notesSlide" Target="../notesSlides/notesSlide14.xml"/><Relationship Id="rId5" Type="http://schemas.openxmlformats.org/officeDocument/2006/relationships/tags" Target="../tags/tag492.xml"/><Relationship Id="rId61" Type="http://schemas.openxmlformats.org/officeDocument/2006/relationships/tags" Target="../tags/tag548.xml"/><Relationship Id="rId82" Type="http://schemas.openxmlformats.org/officeDocument/2006/relationships/tags" Target="../tags/tag569.xml"/><Relationship Id="rId90" Type="http://schemas.openxmlformats.org/officeDocument/2006/relationships/tags" Target="../tags/tag577.xml"/><Relationship Id="rId95" Type="http://schemas.openxmlformats.org/officeDocument/2006/relationships/tags" Target="../tags/tag582.xml"/><Relationship Id="rId19" Type="http://schemas.openxmlformats.org/officeDocument/2006/relationships/tags" Target="../tags/tag506.xml"/><Relationship Id="rId14" Type="http://schemas.openxmlformats.org/officeDocument/2006/relationships/tags" Target="../tags/tag501.xml"/><Relationship Id="rId22" Type="http://schemas.openxmlformats.org/officeDocument/2006/relationships/tags" Target="../tags/tag509.xml"/><Relationship Id="rId27" Type="http://schemas.openxmlformats.org/officeDocument/2006/relationships/tags" Target="../tags/tag514.xml"/><Relationship Id="rId30" Type="http://schemas.openxmlformats.org/officeDocument/2006/relationships/tags" Target="../tags/tag517.xml"/><Relationship Id="rId35" Type="http://schemas.openxmlformats.org/officeDocument/2006/relationships/tags" Target="../tags/tag522.xml"/><Relationship Id="rId43" Type="http://schemas.openxmlformats.org/officeDocument/2006/relationships/tags" Target="../tags/tag530.xml"/><Relationship Id="rId48" Type="http://schemas.openxmlformats.org/officeDocument/2006/relationships/tags" Target="../tags/tag535.xml"/><Relationship Id="rId56" Type="http://schemas.openxmlformats.org/officeDocument/2006/relationships/tags" Target="../tags/tag543.xml"/><Relationship Id="rId64" Type="http://schemas.openxmlformats.org/officeDocument/2006/relationships/tags" Target="../tags/tag551.xml"/><Relationship Id="rId69" Type="http://schemas.openxmlformats.org/officeDocument/2006/relationships/tags" Target="../tags/tag556.xml"/><Relationship Id="rId77" Type="http://schemas.openxmlformats.org/officeDocument/2006/relationships/tags" Target="../tags/tag564.xml"/><Relationship Id="rId100" Type="http://schemas.openxmlformats.org/officeDocument/2006/relationships/tags" Target="../tags/tag587.xml"/><Relationship Id="rId105" Type="http://schemas.openxmlformats.org/officeDocument/2006/relationships/tags" Target="../tags/tag592.xml"/><Relationship Id="rId113" Type="http://schemas.openxmlformats.org/officeDocument/2006/relationships/image" Target="../media/image19.emf"/><Relationship Id="rId8" Type="http://schemas.openxmlformats.org/officeDocument/2006/relationships/tags" Target="../tags/tag495.xml"/><Relationship Id="rId51" Type="http://schemas.openxmlformats.org/officeDocument/2006/relationships/tags" Target="../tags/tag538.xml"/><Relationship Id="rId72" Type="http://schemas.openxmlformats.org/officeDocument/2006/relationships/tags" Target="../tags/tag559.xml"/><Relationship Id="rId80" Type="http://schemas.openxmlformats.org/officeDocument/2006/relationships/tags" Target="../tags/tag567.xml"/><Relationship Id="rId85" Type="http://schemas.openxmlformats.org/officeDocument/2006/relationships/tags" Target="../tags/tag572.xml"/><Relationship Id="rId93" Type="http://schemas.openxmlformats.org/officeDocument/2006/relationships/tags" Target="../tags/tag580.xml"/><Relationship Id="rId98" Type="http://schemas.openxmlformats.org/officeDocument/2006/relationships/tags" Target="../tags/tag585.xml"/><Relationship Id="rId3" Type="http://schemas.openxmlformats.org/officeDocument/2006/relationships/tags" Target="../tags/tag490.xml"/><Relationship Id="rId12" Type="http://schemas.openxmlformats.org/officeDocument/2006/relationships/tags" Target="../tags/tag499.xml"/><Relationship Id="rId17" Type="http://schemas.openxmlformats.org/officeDocument/2006/relationships/tags" Target="../tags/tag504.xml"/><Relationship Id="rId25" Type="http://schemas.openxmlformats.org/officeDocument/2006/relationships/tags" Target="../tags/tag512.xml"/><Relationship Id="rId33" Type="http://schemas.openxmlformats.org/officeDocument/2006/relationships/tags" Target="../tags/tag520.xml"/><Relationship Id="rId38" Type="http://schemas.openxmlformats.org/officeDocument/2006/relationships/tags" Target="../tags/tag525.xml"/><Relationship Id="rId46" Type="http://schemas.openxmlformats.org/officeDocument/2006/relationships/tags" Target="../tags/tag533.xml"/><Relationship Id="rId59" Type="http://schemas.openxmlformats.org/officeDocument/2006/relationships/tags" Target="../tags/tag546.xml"/><Relationship Id="rId67" Type="http://schemas.openxmlformats.org/officeDocument/2006/relationships/tags" Target="../tags/tag554.xml"/><Relationship Id="rId103" Type="http://schemas.openxmlformats.org/officeDocument/2006/relationships/tags" Target="../tags/tag590.xml"/><Relationship Id="rId108" Type="http://schemas.openxmlformats.org/officeDocument/2006/relationships/tags" Target="../tags/tag595.xml"/><Relationship Id="rId20" Type="http://schemas.openxmlformats.org/officeDocument/2006/relationships/tags" Target="../tags/tag507.xml"/><Relationship Id="rId41" Type="http://schemas.openxmlformats.org/officeDocument/2006/relationships/tags" Target="../tags/tag528.xml"/><Relationship Id="rId54" Type="http://schemas.openxmlformats.org/officeDocument/2006/relationships/tags" Target="../tags/tag541.xml"/><Relationship Id="rId62" Type="http://schemas.openxmlformats.org/officeDocument/2006/relationships/tags" Target="../tags/tag549.xml"/><Relationship Id="rId70" Type="http://schemas.openxmlformats.org/officeDocument/2006/relationships/tags" Target="../tags/tag557.xml"/><Relationship Id="rId75" Type="http://schemas.openxmlformats.org/officeDocument/2006/relationships/tags" Target="../tags/tag562.xml"/><Relationship Id="rId83" Type="http://schemas.openxmlformats.org/officeDocument/2006/relationships/tags" Target="../tags/tag570.xml"/><Relationship Id="rId88" Type="http://schemas.openxmlformats.org/officeDocument/2006/relationships/tags" Target="../tags/tag575.xml"/><Relationship Id="rId91" Type="http://schemas.openxmlformats.org/officeDocument/2006/relationships/tags" Target="../tags/tag578.xml"/><Relationship Id="rId96" Type="http://schemas.openxmlformats.org/officeDocument/2006/relationships/tags" Target="../tags/tag583.xml"/><Relationship Id="rId111" Type="http://schemas.openxmlformats.org/officeDocument/2006/relationships/image" Target="../media/image17.jpeg"/><Relationship Id="rId1" Type="http://schemas.openxmlformats.org/officeDocument/2006/relationships/tags" Target="../tags/tag488.xml"/><Relationship Id="rId6" Type="http://schemas.openxmlformats.org/officeDocument/2006/relationships/tags" Target="../tags/tag493.xml"/><Relationship Id="rId15" Type="http://schemas.openxmlformats.org/officeDocument/2006/relationships/tags" Target="../tags/tag502.xml"/><Relationship Id="rId23" Type="http://schemas.openxmlformats.org/officeDocument/2006/relationships/tags" Target="../tags/tag510.xml"/><Relationship Id="rId28" Type="http://schemas.openxmlformats.org/officeDocument/2006/relationships/tags" Target="../tags/tag515.xml"/><Relationship Id="rId36" Type="http://schemas.openxmlformats.org/officeDocument/2006/relationships/tags" Target="../tags/tag523.xml"/><Relationship Id="rId49" Type="http://schemas.openxmlformats.org/officeDocument/2006/relationships/tags" Target="../tags/tag536.xml"/><Relationship Id="rId57" Type="http://schemas.openxmlformats.org/officeDocument/2006/relationships/tags" Target="../tags/tag544.xml"/><Relationship Id="rId106" Type="http://schemas.openxmlformats.org/officeDocument/2006/relationships/tags" Target="../tags/tag593.xml"/><Relationship Id="rId10" Type="http://schemas.openxmlformats.org/officeDocument/2006/relationships/tags" Target="../tags/tag497.xml"/><Relationship Id="rId31" Type="http://schemas.openxmlformats.org/officeDocument/2006/relationships/tags" Target="../tags/tag518.xml"/><Relationship Id="rId44" Type="http://schemas.openxmlformats.org/officeDocument/2006/relationships/tags" Target="../tags/tag531.xml"/><Relationship Id="rId52" Type="http://schemas.openxmlformats.org/officeDocument/2006/relationships/tags" Target="../tags/tag539.xml"/><Relationship Id="rId60" Type="http://schemas.openxmlformats.org/officeDocument/2006/relationships/tags" Target="../tags/tag547.xml"/><Relationship Id="rId65" Type="http://schemas.openxmlformats.org/officeDocument/2006/relationships/tags" Target="../tags/tag552.xml"/><Relationship Id="rId73" Type="http://schemas.openxmlformats.org/officeDocument/2006/relationships/tags" Target="../tags/tag560.xml"/><Relationship Id="rId78" Type="http://schemas.openxmlformats.org/officeDocument/2006/relationships/tags" Target="../tags/tag565.xml"/><Relationship Id="rId81" Type="http://schemas.openxmlformats.org/officeDocument/2006/relationships/tags" Target="../tags/tag568.xml"/><Relationship Id="rId86" Type="http://schemas.openxmlformats.org/officeDocument/2006/relationships/tags" Target="../tags/tag573.xml"/><Relationship Id="rId94" Type="http://schemas.openxmlformats.org/officeDocument/2006/relationships/tags" Target="../tags/tag581.xml"/><Relationship Id="rId99" Type="http://schemas.openxmlformats.org/officeDocument/2006/relationships/tags" Target="../tags/tag586.xml"/><Relationship Id="rId101" Type="http://schemas.openxmlformats.org/officeDocument/2006/relationships/tags" Target="../tags/tag588.xml"/><Relationship Id="rId4" Type="http://schemas.openxmlformats.org/officeDocument/2006/relationships/tags" Target="../tags/tag491.xml"/><Relationship Id="rId9" Type="http://schemas.openxmlformats.org/officeDocument/2006/relationships/tags" Target="../tags/tag496.xml"/><Relationship Id="rId13" Type="http://schemas.openxmlformats.org/officeDocument/2006/relationships/tags" Target="../tags/tag500.xml"/><Relationship Id="rId18" Type="http://schemas.openxmlformats.org/officeDocument/2006/relationships/tags" Target="../tags/tag505.xml"/><Relationship Id="rId39" Type="http://schemas.openxmlformats.org/officeDocument/2006/relationships/tags" Target="../tags/tag526.xml"/><Relationship Id="rId109" Type="http://schemas.openxmlformats.org/officeDocument/2006/relationships/slideLayout" Target="../slideLayouts/slideLayout7.xml"/><Relationship Id="rId34" Type="http://schemas.openxmlformats.org/officeDocument/2006/relationships/tags" Target="../tags/tag521.xml"/><Relationship Id="rId50" Type="http://schemas.openxmlformats.org/officeDocument/2006/relationships/tags" Target="../tags/tag537.xml"/><Relationship Id="rId55" Type="http://schemas.openxmlformats.org/officeDocument/2006/relationships/tags" Target="../tags/tag542.xml"/><Relationship Id="rId76" Type="http://schemas.openxmlformats.org/officeDocument/2006/relationships/tags" Target="../tags/tag563.xml"/><Relationship Id="rId97" Type="http://schemas.openxmlformats.org/officeDocument/2006/relationships/tags" Target="../tags/tag584.xml"/><Relationship Id="rId104" Type="http://schemas.openxmlformats.org/officeDocument/2006/relationships/tags" Target="../tags/tag591.xml"/><Relationship Id="rId7" Type="http://schemas.openxmlformats.org/officeDocument/2006/relationships/tags" Target="../tags/tag494.xml"/><Relationship Id="rId71" Type="http://schemas.openxmlformats.org/officeDocument/2006/relationships/tags" Target="../tags/tag558.xml"/><Relationship Id="rId92" Type="http://schemas.openxmlformats.org/officeDocument/2006/relationships/tags" Target="../tags/tag5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tags" Target="../tags/tag603.xml"/><Relationship Id="rId13" Type="http://schemas.openxmlformats.org/officeDocument/2006/relationships/tags" Target="../tags/tag608.xml"/><Relationship Id="rId18" Type="http://schemas.openxmlformats.org/officeDocument/2006/relationships/tags" Target="../tags/tag613.xml"/><Relationship Id="rId26" Type="http://schemas.openxmlformats.org/officeDocument/2006/relationships/tags" Target="../tags/tag621.xml"/><Relationship Id="rId3" Type="http://schemas.openxmlformats.org/officeDocument/2006/relationships/tags" Target="../tags/tag598.xml"/><Relationship Id="rId21" Type="http://schemas.openxmlformats.org/officeDocument/2006/relationships/tags" Target="../tags/tag616.xml"/><Relationship Id="rId34" Type="http://schemas.openxmlformats.org/officeDocument/2006/relationships/notesSlide" Target="../notesSlides/notesSlide15.xml"/><Relationship Id="rId7" Type="http://schemas.openxmlformats.org/officeDocument/2006/relationships/tags" Target="../tags/tag602.xml"/><Relationship Id="rId12" Type="http://schemas.openxmlformats.org/officeDocument/2006/relationships/tags" Target="../tags/tag607.xml"/><Relationship Id="rId17" Type="http://schemas.openxmlformats.org/officeDocument/2006/relationships/tags" Target="../tags/tag612.xml"/><Relationship Id="rId25" Type="http://schemas.openxmlformats.org/officeDocument/2006/relationships/tags" Target="../tags/tag620.xml"/><Relationship Id="rId33" Type="http://schemas.openxmlformats.org/officeDocument/2006/relationships/slideLayout" Target="../slideLayouts/slideLayout3.xml"/><Relationship Id="rId2" Type="http://schemas.openxmlformats.org/officeDocument/2006/relationships/tags" Target="../tags/tag597.xml"/><Relationship Id="rId16" Type="http://schemas.openxmlformats.org/officeDocument/2006/relationships/tags" Target="../tags/tag611.xml"/><Relationship Id="rId20" Type="http://schemas.openxmlformats.org/officeDocument/2006/relationships/tags" Target="../tags/tag615.xml"/><Relationship Id="rId29" Type="http://schemas.openxmlformats.org/officeDocument/2006/relationships/tags" Target="../tags/tag624.xml"/><Relationship Id="rId1" Type="http://schemas.openxmlformats.org/officeDocument/2006/relationships/tags" Target="../tags/tag596.xml"/><Relationship Id="rId6" Type="http://schemas.openxmlformats.org/officeDocument/2006/relationships/tags" Target="../tags/tag601.xml"/><Relationship Id="rId11" Type="http://schemas.openxmlformats.org/officeDocument/2006/relationships/tags" Target="../tags/tag606.xml"/><Relationship Id="rId24" Type="http://schemas.openxmlformats.org/officeDocument/2006/relationships/tags" Target="../tags/tag619.xml"/><Relationship Id="rId32" Type="http://schemas.openxmlformats.org/officeDocument/2006/relationships/tags" Target="../tags/tag627.xml"/><Relationship Id="rId5" Type="http://schemas.openxmlformats.org/officeDocument/2006/relationships/tags" Target="../tags/tag600.xml"/><Relationship Id="rId15" Type="http://schemas.openxmlformats.org/officeDocument/2006/relationships/tags" Target="../tags/tag610.xml"/><Relationship Id="rId23" Type="http://schemas.openxmlformats.org/officeDocument/2006/relationships/tags" Target="../tags/tag618.xml"/><Relationship Id="rId28" Type="http://schemas.openxmlformats.org/officeDocument/2006/relationships/tags" Target="../tags/tag623.xml"/><Relationship Id="rId10" Type="http://schemas.openxmlformats.org/officeDocument/2006/relationships/tags" Target="../tags/tag605.xml"/><Relationship Id="rId19" Type="http://schemas.openxmlformats.org/officeDocument/2006/relationships/tags" Target="../tags/tag614.xml"/><Relationship Id="rId31" Type="http://schemas.openxmlformats.org/officeDocument/2006/relationships/tags" Target="../tags/tag626.xml"/><Relationship Id="rId4" Type="http://schemas.openxmlformats.org/officeDocument/2006/relationships/tags" Target="../tags/tag599.xml"/><Relationship Id="rId9" Type="http://schemas.openxmlformats.org/officeDocument/2006/relationships/tags" Target="../tags/tag604.xml"/><Relationship Id="rId14" Type="http://schemas.openxmlformats.org/officeDocument/2006/relationships/tags" Target="../tags/tag609.xml"/><Relationship Id="rId22" Type="http://schemas.openxmlformats.org/officeDocument/2006/relationships/tags" Target="../tags/tag617.xml"/><Relationship Id="rId27" Type="http://schemas.openxmlformats.org/officeDocument/2006/relationships/tags" Target="../tags/tag622.xml"/><Relationship Id="rId30" Type="http://schemas.openxmlformats.org/officeDocument/2006/relationships/tags" Target="../tags/tag625.xml"/><Relationship Id="rId35" Type="http://schemas.openxmlformats.org/officeDocument/2006/relationships/image" Target="../media/image20.emf"/></Relationships>
</file>

<file path=ppt/slides/_rels/slide25.xml.rels><?xml version="1.0" encoding="UTF-8" standalone="yes"?>
<Relationships xmlns="http://schemas.openxmlformats.org/package/2006/relationships"><Relationship Id="rId8" Type="http://schemas.openxmlformats.org/officeDocument/2006/relationships/tags" Target="../tags/tag635.xml"/><Relationship Id="rId13" Type="http://schemas.openxmlformats.org/officeDocument/2006/relationships/tags" Target="../tags/tag640.xml"/><Relationship Id="rId18" Type="http://schemas.openxmlformats.org/officeDocument/2006/relationships/tags" Target="../tags/tag645.xml"/><Relationship Id="rId26" Type="http://schemas.openxmlformats.org/officeDocument/2006/relationships/tags" Target="../tags/tag653.xml"/><Relationship Id="rId3" Type="http://schemas.openxmlformats.org/officeDocument/2006/relationships/tags" Target="../tags/tag630.xml"/><Relationship Id="rId21" Type="http://schemas.openxmlformats.org/officeDocument/2006/relationships/tags" Target="../tags/tag648.xml"/><Relationship Id="rId34" Type="http://schemas.openxmlformats.org/officeDocument/2006/relationships/notesSlide" Target="../notesSlides/notesSlide16.xml"/><Relationship Id="rId7" Type="http://schemas.openxmlformats.org/officeDocument/2006/relationships/tags" Target="../tags/tag634.xml"/><Relationship Id="rId12" Type="http://schemas.openxmlformats.org/officeDocument/2006/relationships/tags" Target="../tags/tag639.xml"/><Relationship Id="rId17" Type="http://schemas.openxmlformats.org/officeDocument/2006/relationships/tags" Target="../tags/tag644.xml"/><Relationship Id="rId25" Type="http://schemas.openxmlformats.org/officeDocument/2006/relationships/tags" Target="../tags/tag652.xml"/><Relationship Id="rId33" Type="http://schemas.openxmlformats.org/officeDocument/2006/relationships/slideLayout" Target="../slideLayouts/slideLayout3.xml"/><Relationship Id="rId2" Type="http://schemas.openxmlformats.org/officeDocument/2006/relationships/tags" Target="../tags/tag629.xml"/><Relationship Id="rId16" Type="http://schemas.openxmlformats.org/officeDocument/2006/relationships/tags" Target="../tags/tag643.xml"/><Relationship Id="rId20" Type="http://schemas.openxmlformats.org/officeDocument/2006/relationships/tags" Target="../tags/tag647.xml"/><Relationship Id="rId29" Type="http://schemas.openxmlformats.org/officeDocument/2006/relationships/tags" Target="../tags/tag656.xml"/><Relationship Id="rId1" Type="http://schemas.openxmlformats.org/officeDocument/2006/relationships/tags" Target="../tags/tag628.xml"/><Relationship Id="rId6" Type="http://schemas.openxmlformats.org/officeDocument/2006/relationships/tags" Target="../tags/tag633.xml"/><Relationship Id="rId11" Type="http://schemas.openxmlformats.org/officeDocument/2006/relationships/tags" Target="../tags/tag638.xml"/><Relationship Id="rId24" Type="http://schemas.openxmlformats.org/officeDocument/2006/relationships/tags" Target="../tags/tag651.xml"/><Relationship Id="rId32" Type="http://schemas.openxmlformats.org/officeDocument/2006/relationships/tags" Target="../tags/tag659.xml"/><Relationship Id="rId5" Type="http://schemas.openxmlformats.org/officeDocument/2006/relationships/tags" Target="../tags/tag632.xml"/><Relationship Id="rId15" Type="http://schemas.openxmlformats.org/officeDocument/2006/relationships/tags" Target="../tags/tag642.xml"/><Relationship Id="rId23" Type="http://schemas.openxmlformats.org/officeDocument/2006/relationships/tags" Target="../tags/tag650.xml"/><Relationship Id="rId28" Type="http://schemas.openxmlformats.org/officeDocument/2006/relationships/tags" Target="../tags/tag655.xml"/><Relationship Id="rId36" Type="http://schemas.openxmlformats.org/officeDocument/2006/relationships/image" Target="../media/image22.emf"/><Relationship Id="rId10" Type="http://schemas.openxmlformats.org/officeDocument/2006/relationships/tags" Target="../tags/tag637.xml"/><Relationship Id="rId19" Type="http://schemas.openxmlformats.org/officeDocument/2006/relationships/tags" Target="../tags/tag646.xml"/><Relationship Id="rId31" Type="http://schemas.openxmlformats.org/officeDocument/2006/relationships/tags" Target="../tags/tag658.xml"/><Relationship Id="rId4" Type="http://schemas.openxmlformats.org/officeDocument/2006/relationships/tags" Target="../tags/tag631.xml"/><Relationship Id="rId9" Type="http://schemas.openxmlformats.org/officeDocument/2006/relationships/tags" Target="../tags/tag636.xml"/><Relationship Id="rId14" Type="http://schemas.openxmlformats.org/officeDocument/2006/relationships/tags" Target="../tags/tag641.xml"/><Relationship Id="rId22" Type="http://schemas.openxmlformats.org/officeDocument/2006/relationships/tags" Target="../tags/tag649.xml"/><Relationship Id="rId27" Type="http://schemas.openxmlformats.org/officeDocument/2006/relationships/tags" Target="../tags/tag654.xml"/><Relationship Id="rId30" Type="http://schemas.openxmlformats.org/officeDocument/2006/relationships/tags" Target="../tags/tag657.xml"/><Relationship Id="rId35"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tags" Target="../tags/tag667.xml"/><Relationship Id="rId13" Type="http://schemas.openxmlformats.org/officeDocument/2006/relationships/tags" Target="../tags/tag672.xml"/><Relationship Id="rId18" Type="http://schemas.openxmlformats.org/officeDocument/2006/relationships/tags" Target="../tags/tag677.xml"/><Relationship Id="rId26" Type="http://schemas.openxmlformats.org/officeDocument/2006/relationships/tags" Target="../tags/tag685.xml"/><Relationship Id="rId3" Type="http://schemas.openxmlformats.org/officeDocument/2006/relationships/tags" Target="../tags/tag662.xml"/><Relationship Id="rId21" Type="http://schemas.openxmlformats.org/officeDocument/2006/relationships/tags" Target="../tags/tag680.xml"/><Relationship Id="rId34" Type="http://schemas.openxmlformats.org/officeDocument/2006/relationships/notesSlide" Target="../notesSlides/notesSlide17.xml"/><Relationship Id="rId7" Type="http://schemas.openxmlformats.org/officeDocument/2006/relationships/tags" Target="../tags/tag666.xml"/><Relationship Id="rId12" Type="http://schemas.openxmlformats.org/officeDocument/2006/relationships/tags" Target="../tags/tag671.xml"/><Relationship Id="rId17" Type="http://schemas.openxmlformats.org/officeDocument/2006/relationships/tags" Target="../tags/tag676.xml"/><Relationship Id="rId25" Type="http://schemas.openxmlformats.org/officeDocument/2006/relationships/tags" Target="../tags/tag684.xml"/><Relationship Id="rId33" Type="http://schemas.openxmlformats.org/officeDocument/2006/relationships/slideLayout" Target="../slideLayouts/slideLayout3.xml"/><Relationship Id="rId2" Type="http://schemas.openxmlformats.org/officeDocument/2006/relationships/tags" Target="../tags/tag661.xml"/><Relationship Id="rId16" Type="http://schemas.openxmlformats.org/officeDocument/2006/relationships/tags" Target="../tags/tag675.xml"/><Relationship Id="rId20" Type="http://schemas.openxmlformats.org/officeDocument/2006/relationships/tags" Target="../tags/tag679.xml"/><Relationship Id="rId29" Type="http://schemas.openxmlformats.org/officeDocument/2006/relationships/tags" Target="../tags/tag688.xml"/><Relationship Id="rId1" Type="http://schemas.openxmlformats.org/officeDocument/2006/relationships/tags" Target="../tags/tag660.xml"/><Relationship Id="rId6" Type="http://schemas.openxmlformats.org/officeDocument/2006/relationships/tags" Target="../tags/tag665.xml"/><Relationship Id="rId11" Type="http://schemas.openxmlformats.org/officeDocument/2006/relationships/tags" Target="../tags/tag670.xml"/><Relationship Id="rId24" Type="http://schemas.openxmlformats.org/officeDocument/2006/relationships/tags" Target="../tags/tag683.xml"/><Relationship Id="rId32" Type="http://schemas.openxmlformats.org/officeDocument/2006/relationships/tags" Target="../tags/tag691.xml"/><Relationship Id="rId5" Type="http://schemas.openxmlformats.org/officeDocument/2006/relationships/tags" Target="../tags/tag664.xml"/><Relationship Id="rId15" Type="http://schemas.openxmlformats.org/officeDocument/2006/relationships/tags" Target="../tags/tag674.xml"/><Relationship Id="rId23" Type="http://schemas.openxmlformats.org/officeDocument/2006/relationships/tags" Target="../tags/tag682.xml"/><Relationship Id="rId28" Type="http://schemas.openxmlformats.org/officeDocument/2006/relationships/tags" Target="../tags/tag687.xml"/><Relationship Id="rId36" Type="http://schemas.openxmlformats.org/officeDocument/2006/relationships/image" Target="../media/image24.emf"/><Relationship Id="rId10" Type="http://schemas.openxmlformats.org/officeDocument/2006/relationships/tags" Target="../tags/tag669.xml"/><Relationship Id="rId19" Type="http://schemas.openxmlformats.org/officeDocument/2006/relationships/tags" Target="../tags/tag678.xml"/><Relationship Id="rId31" Type="http://schemas.openxmlformats.org/officeDocument/2006/relationships/tags" Target="../tags/tag690.xml"/><Relationship Id="rId4" Type="http://schemas.openxmlformats.org/officeDocument/2006/relationships/tags" Target="../tags/tag663.xml"/><Relationship Id="rId9" Type="http://schemas.openxmlformats.org/officeDocument/2006/relationships/tags" Target="../tags/tag668.xml"/><Relationship Id="rId14" Type="http://schemas.openxmlformats.org/officeDocument/2006/relationships/tags" Target="../tags/tag673.xml"/><Relationship Id="rId22" Type="http://schemas.openxmlformats.org/officeDocument/2006/relationships/tags" Target="../tags/tag681.xml"/><Relationship Id="rId27" Type="http://schemas.openxmlformats.org/officeDocument/2006/relationships/tags" Target="../tags/tag686.xml"/><Relationship Id="rId30" Type="http://schemas.openxmlformats.org/officeDocument/2006/relationships/tags" Target="../tags/tag689.xml"/><Relationship Id="rId35"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tags" Target="../tags/tag694.xml"/><Relationship Id="rId2" Type="http://schemas.openxmlformats.org/officeDocument/2006/relationships/tags" Target="../tags/tag693.xml"/><Relationship Id="rId1" Type="http://schemas.openxmlformats.org/officeDocument/2006/relationships/tags" Target="../tags/tag692.xml"/><Relationship Id="rId6" Type="http://schemas.openxmlformats.org/officeDocument/2006/relationships/image" Target="../media/image25.emf"/><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tags" Target="../tags/tag697.xml"/><Relationship Id="rId2" Type="http://schemas.openxmlformats.org/officeDocument/2006/relationships/tags" Target="../tags/tag696.xml"/><Relationship Id="rId1" Type="http://schemas.openxmlformats.org/officeDocument/2006/relationships/tags" Target="../tags/tag695.xml"/><Relationship Id="rId5" Type="http://schemas.openxmlformats.org/officeDocument/2006/relationships/image" Target="../media/image26.emf"/><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tags" Target="../tags/tag705.xml"/><Relationship Id="rId13" Type="http://schemas.openxmlformats.org/officeDocument/2006/relationships/tags" Target="../tags/tag710.xml"/><Relationship Id="rId18" Type="http://schemas.openxmlformats.org/officeDocument/2006/relationships/tags" Target="../tags/tag715.xml"/><Relationship Id="rId26" Type="http://schemas.openxmlformats.org/officeDocument/2006/relationships/tags" Target="../tags/tag723.xml"/><Relationship Id="rId39" Type="http://schemas.openxmlformats.org/officeDocument/2006/relationships/tags" Target="../tags/tag736.xml"/><Relationship Id="rId3" Type="http://schemas.openxmlformats.org/officeDocument/2006/relationships/tags" Target="../tags/tag700.xml"/><Relationship Id="rId21" Type="http://schemas.openxmlformats.org/officeDocument/2006/relationships/tags" Target="../tags/tag718.xml"/><Relationship Id="rId34" Type="http://schemas.openxmlformats.org/officeDocument/2006/relationships/tags" Target="../tags/tag731.xml"/><Relationship Id="rId42" Type="http://schemas.openxmlformats.org/officeDocument/2006/relationships/tags" Target="../tags/tag739.xml"/><Relationship Id="rId47" Type="http://schemas.openxmlformats.org/officeDocument/2006/relationships/notesSlide" Target="../notesSlides/notesSlide19.xml"/><Relationship Id="rId7" Type="http://schemas.openxmlformats.org/officeDocument/2006/relationships/tags" Target="../tags/tag704.xml"/><Relationship Id="rId12" Type="http://schemas.openxmlformats.org/officeDocument/2006/relationships/tags" Target="../tags/tag709.xml"/><Relationship Id="rId17" Type="http://schemas.openxmlformats.org/officeDocument/2006/relationships/tags" Target="../tags/tag714.xml"/><Relationship Id="rId25" Type="http://schemas.openxmlformats.org/officeDocument/2006/relationships/tags" Target="../tags/tag722.xml"/><Relationship Id="rId33" Type="http://schemas.openxmlformats.org/officeDocument/2006/relationships/tags" Target="../tags/tag730.xml"/><Relationship Id="rId38" Type="http://schemas.openxmlformats.org/officeDocument/2006/relationships/tags" Target="../tags/tag735.xml"/><Relationship Id="rId46" Type="http://schemas.openxmlformats.org/officeDocument/2006/relationships/slideLayout" Target="../slideLayouts/slideLayout7.xml"/><Relationship Id="rId2" Type="http://schemas.openxmlformats.org/officeDocument/2006/relationships/tags" Target="../tags/tag699.xml"/><Relationship Id="rId16" Type="http://schemas.openxmlformats.org/officeDocument/2006/relationships/tags" Target="../tags/tag713.xml"/><Relationship Id="rId20" Type="http://schemas.openxmlformats.org/officeDocument/2006/relationships/tags" Target="../tags/tag717.xml"/><Relationship Id="rId29" Type="http://schemas.openxmlformats.org/officeDocument/2006/relationships/tags" Target="../tags/tag726.xml"/><Relationship Id="rId41" Type="http://schemas.openxmlformats.org/officeDocument/2006/relationships/tags" Target="../tags/tag738.xml"/><Relationship Id="rId1" Type="http://schemas.openxmlformats.org/officeDocument/2006/relationships/tags" Target="../tags/tag698.xml"/><Relationship Id="rId6" Type="http://schemas.openxmlformats.org/officeDocument/2006/relationships/tags" Target="../tags/tag703.xml"/><Relationship Id="rId11" Type="http://schemas.openxmlformats.org/officeDocument/2006/relationships/tags" Target="../tags/tag708.xml"/><Relationship Id="rId24" Type="http://schemas.openxmlformats.org/officeDocument/2006/relationships/tags" Target="../tags/tag721.xml"/><Relationship Id="rId32" Type="http://schemas.openxmlformats.org/officeDocument/2006/relationships/tags" Target="../tags/tag729.xml"/><Relationship Id="rId37" Type="http://schemas.openxmlformats.org/officeDocument/2006/relationships/tags" Target="../tags/tag734.xml"/><Relationship Id="rId40" Type="http://schemas.openxmlformats.org/officeDocument/2006/relationships/tags" Target="../tags/tag737.xml"/><Relationship Id="rId45" Type="http://schemas.openxmlformats.org/officeDocument/2006/relationships/tags" Target="../tags/tag742.xml"/><Relationship Id="rId5" Type="http://schemas.openxmlformats.org/officeDocument/2006/relationships/tags" Target="../tags/tag702.xml"/><Relationship Id="rId15" Type="http://schemas.openxmlformats.org/officeDocument/2006/relationships/tags" Target="../tags/tag712.xml"/><Relationship Id="rId23" Type="http://schemas.openxmlformats.org/officeDocument/2006/relationships/tags" Target="../tags/tag720.xml"/><Relationship Id="rId28" Type="http://schemas.openxmlformats.org/officeDocument/2006/relationships/tags" Target="../tags/tag725.xml"/><Relationship Id="rId36" Type="http://schemas.openxmlformats.org/officeDocument/2006/relationships/tags" Target="../tags/tag733.xml"/><Relationship Id="rId10" Type="http://schemas.openxmlformats.org/officeDocument/2006/relationships/tags" Target="../tags/tag707.xml"/><Relationship Id="rId19" Type="http://schemas.openxmlformats.org/officeDocument/2006/relationships/tags" Target="../tags/tag716.xml"/><Relationship Id="rId31" Type="http://schemas.openxmlformats.org/officeDocument/2006/relationships/tags" Target="../tags/tag728.xml"/><Relationship Id="rId44" Type="http://schemas.openxmlformats.org/officeDocument/2006/relationships/tags" Target="../tags/tag741.xml"/><Relationship Id="rId4" Type="http://schemas.openxmlformats.org/officeDocument/2006/relationships/tags" Target="../tags/tag701.xml"/><Relationship Id="rId9" Type="http://schemas.openxmlformats.org/officeDocument/2006/relationships/tags" Target="../tags/tag706.xml"/><Relationship Id="rId14" Type="http://schemas.openxmlformats.org/officeDocument/2006/relationships/tags" Target="../tags/tag711.xml"/><Relationship Id="rId22" Type="http://schemas.openxmlformats.org/officeDocument/2006/relationships/tags" Target="../tags/tag719.xml"/><Relationship Id="rId27" Type="http://schemas.openxmlformats.org/officeDocument/2006/relationships/tags" Target="../tags/tag724.xml"/><Relationship Id="rId30" Type="http://schemas.openxmlformats.org/officeDocument/2006/relationships/tags" Target="../tags/tag727.xml"/><Relationship Id="rId35" Type="http://schemas.openxmlformats.org/officeDocument/2006/relationships/tags" Target="../tags/tag732.xml"/><Relationship Id="rId43" Type="http://schemas.openxmlformats.org/officeDocument/2006/relationships/tags" Target="../tags/tag740.xml"/><Relationship Id="rId48" Type="http://schemas.openxmlformats.org/officeDocument/2006/relationships/image" Target="../media/image27.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tags" Target="../tags/tag750.xml"/><Relationship Id="rId13" Type="http://schemas.openxmlformats.org/officeDocument/2006/relationships/tags" Target="../tags/tag755.xml"/><Relationship Id="rId18" Type="http://schemas.openxmlformats.org/officeDocument/2006/relationships/tags" Target="../tags/tag760.xml"/><Relationship Id="rId26" Type="http://schemas.openxmlformats.org/officeDocument/2006/relationships/tags" Target="../tags/tag768.xml"/><Relationship Id="rId39" Type="http://schemas.openxmlformats.org/officeDocument/2006/relationships/tags" Target="../tags/tag781.xml"/><Relationship Id="rId3" Type="http://schemas.openxmlformats.org/officeDocument/2006/relationships/tags" Target="../tags/tag745.xml"/><Relationship Id="rId21" Type="http://schemas.openxmlformats.org/officeDocument/2006/relationships/tags" Target="../tags/tag763.xml"/><Relationship Id="rId34" Type="http://schemas.openxmlformats.org/officeDocument/2006/relationships/tags" Target="../tags/tag776.xml"/><Relationship Id="rId42" Type="http://schemas.openxmlformats.org/officeDocument/2006/relationships/tags" Target="../tags/tag784.xml"/><Relationship Id="rId47" Type="http://schemas.openxmlformats.org/officeDocument/2006/relationships/notesSlide" Target="../notesSlides/notesSlide20.xml"/><Relationship Id="rId7" Type="http://schemas.openxmlformats.org/officeDocument/2006/relationships/tags" Target="../tags/tag749.xml"/><Relationship Id="rId12" Type="http://schemas.openxmlformats.org/officeDocument/2006/relationships/tags" Target="../tags/tag754.xml"/><Relationship Id="rId17" Type="http://schemas.openxmlformats.org/officeDocument/2006/relationships/tags" Target="../tags/tag759.xml"/><Relationship Id="rId25" Type="http://schemas.openxmlformats.org/officeDocument/2006/relationships/tags" Target="../tags/tag767.xml"/><Relationship Id="rId33" Type="http://schemas.openxmlformats.org/officeDocument/2006/relationships/tags" Target="../tags/tag775.xml"/><Relationship Id="rId38" Type="http://schemas.openxmlformats.org/officeDocument/2006/relationships/tags" Target="../tags/tag780.xml"/><Relationship Id="rId46" Type="http://schemas.openxmlformats.org/officeDocument/2006/relationships/slideLayout" Target="../slideLayouts/slideLayout7.xml"/><Relationship Id="rId2" Type="http://schemas.openxmlformats.org/officeDocument/2006/relationships/tags" Target="../tags/tag744.xml"/><Relationship Id="rId16" Type="http://schemas.openxmlformats.org/officeDocument/2006/relationships/tags" Target="../tags/tag758.xml"/><Relationship Id="rId20" Type="http://schemas.openxmlformats.org/officeDocument/2006/relationships/tags" Target="../tags/tag762.xml"/><Relationship Id="rId29" Type="http://schemas.openxmlformats.org/officeDocument/2006/relationships/tags" Target="../tags/tag771.xml"/><Relationship Id="rId41" Type="http://schemas.openxmlformats.org/officeDocument/2006/relationships/tags" Target="../tags/tag783.xml"/><Relationship Id="rId1" Type="http://schemas.openxmlformats.org/officeDocument/2006/relationships/tags" Target="../tags/tag743.xml"/><Relationship Id="rId6" Type="http://schemas.openxmlformats.org/officeDocument/2006/relationships/tags" Target="../tags/tag748.xml"/><Relationship Id="rId11" Type="http://schemas.openxmlformats.org/officeDocument/2006/relationships/tags" Target="../tags/tag753.xml"/><Relationship Id="rId24" Type="http://schemas.openxmlformats.org/officeDocument/2006/relationships/tags" Target="../tags/tag766.xml"/><Relationship Id="rId32" Type="http://schemas.openxmlformats.org/officeDocument/2006/relationships/tags" Target="../tags/tag774.xml"/><Relationship Id="rId37" Type="http://schemas.openxmlformats.org/officeDocument/2006/relationships/tags" Target="../tags/tag779.xml"/><Relationship Id="rId40" Type="http://schemas.openxmlformats.org/officeDocument/2006/relationships/tags" Target="../tags/tag782.xml"/><Relationship Id="rId45" Type="http://schemas.openxmlformats.org/officeDocument/2006/relationships/tags" Target="../tags/tag787.xml"/><Relationship Id="rId5" Type="http://schemas.openxmlformats.org/officeDocument/2006/relationships/tags" Target="../tags/tag747.xml"/><Relationship Id="rId15" Type="http://schemas.openxmlformats.org/officeDocument/2006/relationships/tags" Target="../tags/tag757.xml"/><Relationship Id="rId23" Type="http://schemas.openxmlformats.org/officeDocument/2006/relationships/tags" Target="../tags/tag765.xml"/><Relationship Id="rId28" Type="http://schemas.openxmlformats.org/officeDocument/2006/relationships/tags" Target="../tags/tag770.xml"/><Relationship Id="rId36" Type="http://schemas.openxmlformats.org/officeDocument/2006/relationships/tags" Target="../tags/tag778.xml"/><Relationship Id="rId10" Type="http://schemas.openxmlformats.org/officeDocument/2006/relationships/tags" Target="../tags/tag752.xml"/><Relationship Id="rId19" Type="http://schemas.openxmlformats.org/officeDocument/2006/relationships/tags" Target="../tags/tag761.xml"/><Relationship Id="rId31" Type="http://schemas.openxmlformats.org/officeDocument/2006/relationships/tags" Target="../tags/tag773.xml"/><Relationship Id="rId44" Type="http://schemas.openxmlformats.org/officeDocument/2006/relationships/tags" Target="../tags/tag786.xml"/><Relationship Id="rId4" Type="http://schemas.openxmlformats.org/officeDocument/2006/relationships/tags" Target="../tags/tag746.xml"/><Relationship Id="rId9" Type="http://schemas.openxmlformats.org/officeDocument/2006/relationships/tags" Target="../tags/tag751.xml"/><Relationship Id="rId14" Type="http://schemas.openxmlformats.org/officeDocument/2006/relationships/tags" Target="../tags/tag756.xml"/><Relationship Id="rId22" Type="http://schemas.openxmlformats.org/officeDocument/2006/relationships/tags" Target="../tags/tag764.xml"/><Relationship Id="rId27" Type="http://schemas.openxmlformats.org/officeDocument/2006/relationships/tags" Target="../tags/tag769.xml"/><Relationship Id="rId30" Type="http://schemas.openxmlformats.org/officeDocument/2006/relationships/tags" Target="../tags/tag772.xml"/><Relationship Id="rId35" Type="http://schemas.openxmlformats.org/officeDocument/2006/relationships/tags" Target="../tags/tag777.xml"/><Relationship Id="rId43" Type="http://schemas.openxmlformats.org/officeDocument/2006/relationships/tags" Target="../tags/tag785.xml"/><Relationship Id="rId48" Type="http://schemas.openxmlformats.org/officeDocument/2006/relationships/image" Target="../media/image28.emf"/></Relationships>
</file>

<file path=ppt/slides/_rels/slide31.xml.rels><?xml version="1.0" encoding="UTF-8" standalone="yes"?>
<Relationships xmlns="http://schemas.openxmlformats.org/package/2006/relationships"><Relationship Id="rId13" Type="http://schemas.openxmlformats.org/officeDocument/2006/relationships/tags" Target="../tags/tag800.xml"/><Relationship Id="rId18" Type="http://schemas.openxmlformats.org/officeDocument/2006/relationships/tags" Target="../tags/tag805.xml"/><Relationship Id="rId26" Type="http://schemas.openxmlformats.org/officeDocument/2006/relationships/tags" Target="../tags/tag813.xml"/><Relationship Id="rId39" Type="http://schemas.openxmlformats.org/officeDocument/2006/relationships/tags" Target="../tags/tag826.xml"/><Relationship Id="rId21" Type="http://schemas.openxmlformats.org/officeDocument/2006/relationships/tags" Target="../tags/tag808.xml"/><Relationship Id="rId34" Type="http://schemas.openxmlformats.org/officeDocument/2006/relationships/tags" Target="../tags/tag821.xml"/><Relationship Id="rId42" Type="http://schemas.openxmlformats.org/officeDocument/2006/relationships/tags" Target="../tags/tag829.xml"/><Relationship Id="rId47" Type="http://schemas.openxmlformats.org/officeDocument/2006/relationships/tags" Target="../tags/tag834.xml"/><Relationship Id="rId50" Type="http://schemas.openxmlformats.org/officeDocument/2006/relationships/tags" Target="../tags/tag837.xml"/><Relationship Id="rId55" Type="http://schemas.openxmlformats.org/officeDocument/2006/relationships/slideLayout" Target="../slideLayouts/slideLayout7.xml"/><Relationship Id="rId7" Type="http://schemas.openxmlformats.org/officeDocument/2006/relationships/tags" Target="../tags/tag794.xml"/><Relationship Id="rId12" Type="http://schemas.openxmlformats.org/officeDocument/2006/relationships/tags" Target="../tags/tag799.xml"/><Relationship Id="rId17" Type="http://schemas.openxmlformats.org/officeDocument/2006/relationships/tags" Target="../tags/tag804.xml"/><Relationship Id="rId25" Type="http://schemas.openxmlformats.org/officeDocument/2006/relationships/tags" Target="../tags/tag812.xml"/><Relationship Id="rId33" Type="http://schemas.openxmlformats.org/officeDocument/2006/relationships/tags" Target="../tags/tag820.xml"/><Relationship Id="rId38" Type="http://schemas.openxmlformats.org/officeDocument/2006/relationships/tags" Target="../tags/tag825.xml"/><Relationship Id="rId46" Type="http://schemas.openxmlformats.org/officeDocument/2006/relationships/tags" Target="../tags/tag833.xml"/><Relationship Id="rId2" Type="http://schemas.openxmlformats.org/officeDocument/2006/relationships/tags" Target="../tags/tag789.xml"/><Relationship Id="rId16" Type="http://schemas.openxmlformats.org/officeDocument/2006/relationships/tags" Target="../tags/tag803.xml"/><Relationship Id="rId20" Type="http://schemas.openxmlformats.org/officeDocument/2006/relationships/tags" Target="../tags/tag807.xml"/><Relationship Id="rId29" Type="http://schemas.openxmlformats.org/officeDocument/2006/relationships/tags" Target="../tags/tag816.xml"/><Relationship Id="rId41" Type="http://schemas.openxmlformats.org/officeDocument/2006/relationships/tags" Target="../tags/tag828.xml"/><Relationship Id="rId54" Type="http://schemas.openxmlformats.org/officeDocument/2006/relationships/tags" Target="../tags/tag841.xml"/><Relationship Id="rId1" Type="http://schemas.openxmlformats.org/officeDocument/2006/relationships/tags" Target="../tags/tag788.xml"/><Relationship Id="rId6" Type="http://schemas.openxmlformats.org/officeDocument/2006/relationships/tags" Target="../tags/tag793.xml"/><Relationship Id="rId11" Type="http://schemas.openxmlformats.org/officeDocument/2006/relationships/tags" Target="../tags/tag798.xml"/><Relationship Id="rId24" Type="http://schemas.openxmlformats.org/officeDocument/2006/relationships/tags" Target="../tags/tag811.xml"/><Relationship Id="rId32" Type="http://schemas.openxmlformats.org/officeDocument/2006/relationships/tags" Target="../tags/tag819.xml"/><Relationship Id="rId37" Type="http://schemas.openxmlformats.org/officeDocument/2006/relationships/tags" Target="../tags/tag824.xml"/><Relationship Id="rId40" Type="http://schemas.openxmlformats.org/officeDocument/2006/relationships/tags" Target="../tags/tag827.xml"/><Relationship Id="rId45" Type="http://schemas.openxmlformats.org/officeDocument/2006/relationships/tags" Target="../tags/tag832.xml"/><Relationship Id="rId53" Type="http://schemas.openxmlformats.org/officeDocument/2006/relationships/tags" Target="../tags/tag840.xml"/><Relationship Id="rId5" Type="http://schemas.openxmlformats.org/officeDocument/2006/relationships/tags" Target="../tags/tag792.xml"/><Relationship Id="rId15" Type="http://schemas.openxmlformats.org/officeDocument/2006/relationships/tags" Target="../tags/tag802.xml"/><Relationship Id="rId23" Type="http://schemas.openxmlformats.org/officeDocument/2006/relationships/tags" Target="../tags/tag810.xml"/><Relationship Id="rId28" Type="http://schemas.openxmlformats.org/officeDocument/2006/relationships/tags" Target="../tags/tag815.xml"/><Relationship Id="rId36" Type="http://schemas.openxmlformats.org/officeDocument/2006/relationships/tags" Target="../tags/tag823.xml"/><Relationship Id="rId49" Type="http://schemas.openxmlformats.org/officeDocument/2006/relationships/tags" Target="../tags/tag836.xml"/><Relationship Id="rId10" Type="http://schemas.openxmlformats.org/officeDocument/2006/relationships/tags" Target="../tags/tag797.xml"/><Relationship Id="rId19" Type="http://schemas.openxmlformats.org/officeDocument/2006/relationships/tags" Target="../tags/tag806.xml"/><Relationship Id="rId31" Type="http://schemas.openxmlformats.org/officeDocument/2006/relationships/tags" Target="../tags/tag818.xml"/><Relationship Id="rId44" Type="http://schemas.openxmlformats.org/officeDocument/2006/relationships/tags" Target="../tags/tag831.xml"/><Relationship Id="rId52" Type="http://schemas.openxmlformats.org/officeDocument/2006/relationships/tags" Target="../tags/tag839.xml"/><Relationship Id="rId4" Type="http://schemas.openxmlformats.org/officeDocument/2006/relationships/tags" Target="../tags/tag791.xml"/><Relationship Id="rId9" Type="http://schemas.openxmlformats.org/officeDocument/2006/relationships/tags" Target="../tags/tag796.xml"/><Relationship Id="rId14" Type="http://schemas.openxmlformats.org/officeDocument/2006/relationships/tags" Target="../tags/tag801.xml"/><Relationship Id="rId22" Type="http://schemas.openxmlformats.org/officeDocument/2006/relationships/tags" Target="../tags/tag809.xml"/><Relationship Id="rId27" Type="http://schemas.openxmlformats.org/officeDocument/2006/relationships/tags" Target="../tags/tag814.xml"/><Relationship Id="rId30" Type="http://schemas.openxmlformats.org/officeDocument/2006/relationships/tags" Target="../tags/tag817.xml"/><Relationship Id="rId35" Type="http://schemas.openxmlformats.org/officeDocument/2006/relationships/tags" Target="../tags/tag822.xml"/><Relationship Id="rId43" Type="http://schemas.openxmlformats.org/officeDocument/2006/relationships/tags" Target="../tags/tag830.xml"/><Relationship Id="rId48" Type="http://schemas.openxmlformats.org/officeDocument/2006/relationships/tags" Target="../tags/tag835.xml"/><Relationship Id="rId56" Type="http://schemas.openxmlformats.org/officeDocument/2006/relationships/image" Target="../media/image29.emf"/><Relationship Id="rId8" Type="http://schemas.openxmlformats.org/officeDocument/2006/relationships/tags" Target="../tags/tag795.xml"/><Relationship Id="rId51" Type="http://schemas.openxmlformats.org/officeDocument/2006/relationships/tags" Target="../tags/tag838.xml"/><Relationship Id="rId3" Type="http://schemas.openxmlformats.org/officeDocument/2006/relationships/tags" Target="../tags/tag790.xml"/></Relationships>
</file>

<file path=ppt/slides/_rels/slide32.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tags" Target="../tags/tag844.xml"/><Relationship Id="rId7" Type="http://schemas.openxmlformats.org/officeDocument/2006/relationships/image" Target="../media/image30.png"/><Relationship Id="rId2" Type="http://schemas.openxmlformats.org/officeDocument/2006/relationships/tags" Target="../tags/tag843.xml"/><Relationship Id="rId1" Type="http://schemas.openxmlformats.org/officeDocument/2006/relationships/tags" Target="../tags/tag842.xml"/><Relationship Id="rId6" Type="http://schemas.openxmlformats.org/officeDocument/2006/relationships/notesSlide" Target="../notesSlides/notesSlide21.xml"/><Relationship Id="rId5" Type="http://schemas.openxmlformats.org/officeDocument/2006/relationships/slideLayout" Target="../slideLayouts/slideLayout3.xml"/><Relationship Id="rId4" Type="http://schemas.openxmlformats.org/officeDocument/2006/relationships/tags" Target="../tags/tag84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47.xml"/><Relationship Id="rId1" Type="http://schemas.openxmlformats.org/officeDocument/2006/relationships/tags" Target="../tags/tag846.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3" Type="http://schemas.openxmlformats.org/officeDocument/2006/relationships/tags" Target="../tags/tag860.xml"/><Relationship Id="rId18" Type="http://schemas.openxmlformats.org/officeDocument/2006/relationships/tags" Target="../tags/tag865.xml"/><Relationship Id="rId26" Type="http://schemas.openxmlformats.org/officeDocument/2006/relationships/tags" Target="../tags/tag873.xml"/><Relationship Id="rId39" Type="http://schemas.openxmlformats.org/officeDocument/2006/relationships/tags" Target="../tags/tag886.xml"/><Relationship Id="rId21" Type="http://schemas.openxmlformats.org/officeDocument/2006/relationships/tags" Target="../tags/tag868.xml"/><Relationship Id="rId34" Type="http://schemas.openxmlformats.org/officeDocument/2006/relationships/tags" Target="../tags/tag881.xml"/><Relationship Id="rId42" Type="http://schemas.openxmlformats.org/officeDocument/2006/relationships/tags" Target="../tags/tag889.xml"/><Relationship Id="rId47" Type="http://schemas.openxmlformats.org/officeDocument/2006/relationships/tags" Target="../tags/tag894.xml"/><Relationship Id="rId50" Type="http://schemas.openxmlformats.org/officeDocument/2006/relationships/tags" Target="../tags/tag897.xml"/><Relationship Id="rId55" Type="http://schemas.openxmlformats.org/officeDocument/2006/relationships/tags" Target="../tags/tag902.xml"/><Relationship Id="rId63" Type="http://schemas.openxmlformats.org/officeDocument/2006/relationships/tags" Target="../tags/tag910.xml"/><Relationship Id="rId68" Type="http://schemas.openxmlformats.org/officeDocument/2006/relationships/tags" Target="../tags/tag915.xml"/><Relationship Id="rId7" Type="http://schemas.openxmlformats.org/officeDocument/2006/relationships/tags" Target="../tags/tag854.xml"/><Relationship Id="rId71" Type="http://schemas.openxmlformats.org/officeDocument/2006/relationships/tags" Target="../tags/tag918.xml"/><Relationship Id="rId2" Type="http://schemas.openxmlformats.org/officeDocument/2006/relationships/tags" Target="../tags/tag849.xml"/><Relationship Id="rId16" Type="http://schemas.openxmlformats.org/officeDocument/2006/relationships/tags" Target="../tags/tag863.xml"/><Relationship Id="rId29" Type="http://schemas.openxmlformats.org/officeDocument/2006/relationships/tags" Target="../tags/tag876.xml"/><Relationship Id="rId11" Type="http://schemas.openxmlformats.org/officeDocument/2006/relationships/tags" Target="../tags/tag858.xml"/><Relationship Id="rId24" Type="http://schemas.openxmlformats.org/officeDocument/2006/relationships/tags" Target="../tags/tag871.xml"/><Relationship Id="rId32" Type="http://schemas.openxmlformats.org/officeDocument/2006/relationships/tags" Target="../tags/tag879.xml"/><Relationship Id="rId37" Type="http://schemas.openxmlformats.org/officeDocument/2006/relationships/tags" Target="../tags/tag884.xml"/><Relationship Id="rId40" Type="http://schemas.openxmlformats.org/officeDocument/2006/relationships/tags" Target="../tags/tag887.xml"/><Relationship Id="rId45" Type="http://schemas.openxmlformats.org/officeDocument/2006/relationships/tags" Target="../tags/tag892.xml"/><Relationship Id="rId53" Type="http://schemas.openxmlformats.org/officeDocument/2006/relationships/tags" Target="../tags/tag900.xml"/><Relationship Id="rId58" Type="http://schemas.openxmlformats.org/officeDocument/2006/relationships/tags" Target="../tags/tag905.xml"/><Relationship Id="rId66" Type="http://schemas.openxmlformats.org/officeDocument/2006/relationships/tags" Target="../tags/tag913.xml"/><Relationship Id="rId74" Type="http://schemas.openxmlformats.org/officeDocument/2006/relationships/notesSlide" Target="../notesSlides/notesSlide23.xml"/><Relationship Id="rId5" Type="http://schemas.openxmlformats.org/officeDocument/2006/relationships/tags" Target="../tags/tag852.xml"/><Relationship Id="rId15" Type="http://schemas.openxmlformats.org/officeDocument/2006/relationships/tags" Target="../tags/tag862.xml"/><Relationship Id="rId23" Type="http://schemas.openxmlformats.org/officeDocument/2006/relationships/tags" Target="../tags/tag870.xml"/><Relationship Id="rId28" Type="http://schemas.openxmlformats.org/officeDocument/2006/relationships/tags" Target="../tags/tag875.xml"/><Relationship Id="rId36" Type="http://schemas.openxmlformats.org/officeDocument/2006/relationships/tags" Target="../tags/tag883.xml"/><Relationship Id="rId49" Type="http://schemas.openxmlformats.org/officeDocument/2006/relationships/tags" Target="../tags/tag896.xml"/><Relationship Id="rId57" Type="http://schemas.openxmlformats.org/officeDocument/2006/relationships/tags" Target="../tags/tag904.xml"/><Relationship Id="rId61" Type="http://schemas.openxmlformats.org/officeDocument/2006/relationships/tags" Target="../tags/tag908.xml"/><Relationship Id="rId10" Type="http://schemas.openxmlformats.org/officeDocument/2006/relationships/tags" Target="../tags/tag857.xml"/><Relationship Id="rId19" Type="http://schemas.openxmlformats.org/officeDocument/2006/relationships/tags" Target="../tags/tag866.xml"/><Relationship Id="rId31" Type="http://schemas.openxmlformats.org/officeDocument/2006/relationships/tags" Target="../tags/tag878.xml"/><Relationship Id="rId44" Type="http://schemas.openxmlformats.org/officeDocument/2006/relationships/tags" Target="../tags/tag891.xml"/><Relationship Id="rId52" Type="http://schemas.openxmlformats.org/officeDocument/2006/relationships/tags" Target="../tags/tag899.xml"/><Relationship Id="rId60" Type="http://schemas.openxmlformats.org/officeDocument/2006/relationships/tags" Target="../tags/tag907.xml"/><Relationship Id="rId65" Type="http://schemas.openxmlformats.org/officeDocument/2006/relationships/tags" Target="../tags/tag912.xml"/><Relationship Id="rId73" Type="http://schemas.openxmlformats.org/officeDocument/2006/relationships/slideLayout" Target="../slideLayouts/slideLayout7.xml"/><Relationship Id="rId4" Type="http://schemas.openxmlformats.org/officeDocument/2006/relationships/tags" Target="../tags/tag851.xml"/><Relationship Id="rId9" Type="http://schemas.openxmlformats.org/officeDocument/2006/relationships/tags" Target="../tags/tag856.xml"/><Relationship Id="rId14" Type="http://schemas.openxmlformats.org/officeDocument/2006/relationships/tags" Target="../tags/tag861.xml"/><Relationship Id="rId22" Type="http://schemas.openxmlformats.org/officeDocument/2006/relationships/tags" Target="../tags/tag869.xml"/><Relationship Id="rId27" Type="http://schemas.openxmlformats.org/officeDocument/2006/relationships/tags" Target="../tags/tag874.xml"/><Relationship Id="rId30" Type="http://schemas.openxmlformats.org/officeDocument/2006/relationships/tags" Target="../tags/tag877.xml"/><Relationship Id="rId35" Type="http://schemas.openxmlformats.org/officeDocument/2006/relationships/tags" Target="../tags/tag882.xml"/><Relationship Id="rId43" Type="http://schemas.openxmlformats.org/officeDocument/2006/relationships/tags" Target="../tags/tag890.xml"/><Relationship Id="rId48" Type="http://schemas.openxmlformats.org/officeDocument/2006/relationships/tags" Target="../tags/tag895.xml"/><Relationship Id="rId56" Type="http://schemas.openxmlformats.org/officeDocument/2006/relationships/tags" Target="../tags/tag903.xml"/><Relationship Id="rId64" Type="http://schemas.openxmlformats.org/officeDocument/2006/relationships/tags" Target="../tags/tag911.xml"/><Relationship Id="rId69" Type="http://schemas.openxmlformats.org/officeDocument/2006/relationships/tags" Target="../tags/tag916.xml"/><Relationship Id="rId8" Type="http://schemas.openxmlformats.org/officeDocument/2006/relationships/tags" Target="../tags/tag855.xml"/><Relationship Id="rId51" Type="http://schemas.openxmlformats.org/officeDocument/2006/relationships/tags" Target="../tags/tag898.xml"/><Relationship Id="rId72" Type="http://schemas.openxmlformats.org/officeDocument/2006/relationships/tags" Target="../tags/tag919.xml"/><Relationship Id="rId3" Type="http://schemas.openxmlformats.org/officeDocument/2006/relationships/tags" Target="../tags/tag850.xml"/><Relationship Id="rId12" Type="http://schemas.openxmlformats.org/officeDocument/2006/relationships/tags" Target="../tags/tag859.xml"/><Relationship Id="rId17" Type="http://schemas.openxmlformats.org/officeDocument/2006/relationships/tags" Target="../tags/tag864.xml"/><Relationship Id="rId25" Type="http://schemas.openxmlformats.org/officeDocument/2006/relationships/tags" Target="../tags/tag872.xml"/><Relationship Id="rId33" Type="http://schemas.openxmlformats.org/officeDocument/2006/relationships/tags" Target="../tags/tag880.xml"/><Relationship Id="rId38" Type="http://schemas.openxmlformats.org/officeDocument/2006/relationships/tags" Target="../tags/tag885.xml"/><Relationship Id="rId46" Type="http://schemas.openxmlformats.org/officeDocument/2006/relationships/tags" Target="../tags/tag893.xml"/><Relationship Id="rId59" Type="http://schemas.openxmlformats.org/officeDocument/2006/relationships/tags" Target="../tags/tag906.xml"/><Relationship Id="rId67" Type="http://schemas.openxmlformats.org/officeDocument/2006/relationships/tags" Target="../tags/tag914.xml"/><Relationship Id="rId20" Type="http://schemas.openxmlformats.org/officeDocument/2006/relationships/tags" Target="../tags/tag867.xml"/><Relationship Id="rId41" Type="http://schemas.openxmlformats.org/officeDocument/2006/relationships/tags" Target="../tags/tag888.xml"/><Relationship Id="rId54" Type="http://schemas.openxmlformats.org/officeDocument/2006/relationships/tags" Target="../tags/tag901.xml"/><Relationship Id="rId62" Type="http://schemas.openxmlformats.org/officeDocument/2006/relationships/tags" Target="../tags/tag909.xml"/><Relationship Id="rId70" Type="http://schemas.openxmlformats.org/officeDocument/2006/relationships/tags" Target="../tags/tag917.xml"/><Relationship Id="rId75" Type="http://schemas.openxmlformats.org/officeDocument/2006/relationships/image" Target="../media/image34.emf"/><Relationship Id="rId1" Type="http://schemas.openxmlformats.org/officeDocument/2006/relationships/tags" Target="../tags/tag848.xml"/><Relationship Id="rId6" Type="http://schemas.openxmlformats.org/officeDocument/2006/relationships/tags" Target="../tags/tag853.xml"/></Relationships>
</file>

<file path=ppt/slides/_rels/slide35.xml.rels><?xml version="1.0" encoding="UTF-8" standalone="yes"?>
<Relationships xmlns="http://schemas.openxmlformats.org/package/2006/relationships"><Relationship Id="rId8" Type="http://schemas.openxmlformats.org/officeDocument/2006/relationships/tags" Target="../tags/tag927.xml"/><Relationship Id="rId13" Type="http://schemas.openxmlformats.org/officeDocument/2006/relationships/tags" Target="../tags/tag932.xml"/><Relationship Id="rId18" Type="http://schemas.openxmlformats.org/officeDocument/2006/relationships/tags" Target="../tags/tag937.xml"/><Relationship Id="rId26" Type="http://schemas.openxmlformats.org/officeDocument/2006/relationships/tags" Target="../tags/tag945.xml"/><Relationship Id="rId39" Type="http://schemas.openxmlformats.org/officeDocument/2006/relationships/tags" Target="../tags/tag958.xml"/><Relationship Id="rId3" Type="http://schemas.openxmlformats.org/officeDocument/2006/relationships/tags" Target="../tags/tag922.xml"/><Relationship Id="rId21" Type="http://schemas.openxmlformats.org/officeDocument/2006/relationships/tags" Target="../tags/tag940.xml"/><Relationship Id="rId34" Type="http://schemas.openxmlformats.org/officeDocument/2006/relationships/tags" Target="../tags/tag953.xml"/><Relationship Id="rId42" Type="http://schemas.openxmlformats.org/officeDocument/2006/relationships/tags" Target="../tags/tag961.xml"/><Relationship Id="rId7" Type="http://schemas.openxmlformats.org/officeDocument/2006/relationships/tags" Target="../tags/tag926.xml"/><Relationship Id="rId12" Type="http://schemas.openxmlformats.org/officeDocument/2006/relationships/tags" Target="../tags/tag931.xml"/><Relationship Id="rId17" Type="http://schemas.openxmlformats.org/officeDocument/2006/relationships/tags" Target="../tags/tag936.xml"/><Relationship Id="rId25" Type="http://schemas.openxmlformats.org/officeDocument/2006/relationships/tags" Target="../tags/tag944.xml"/><Relationship Id="rId33" Type="http://schemas.openxmlformats.org/officeDocument/2006/relationships/tags" Target="../tags/tag952.xml"/><Relationship Id="rId38" Type="http://schemas.openxmlformats.org/officeDocument/2006/relationships/tags" Target="../tags/tag957.xml"/><Relationship Id="rId2" Type="http://schemas.openxmlformats.org/officeDocument/2006/relationships/tags" Target="../tags/tag921.xml"/><Relationship Id="rId16" Type="http://schemas.openxmlformats.org/officeDocument/2006/relationships/tags" Target="../tags/tag935.xml"/><Relationship Id="rId20" Type="http://schemas.openxmlformats.org/officeDocument/2006/relationships/tags" Target="../tags/tag939.xml"/><Relationship Id="rId29" Type="http://schemas.openxmlformats.org/officeDocument/2006/relationships/tags" Target="../tags/tag948.xml"/><Relationship Id="rId41" Type="http://schemas.openxmlformats.org/officeDocument/2006/relationships/tags" Target="../tags/tag960.xml"/><Relationship Id="rId1" Type="http://schemas.openxmlformats.org/officeDocument/2006/relationships/tags" Target="../tags/tag920.xml"/><Relationship Id="rId6" Type="http://schemas.openxmlformats.org/officeDocument/2006/relationships/tags" Target="../tags/tag925.xml"/><Relationship Id="rId11" Type="http://schemas.openxmlformats.org/officeDocument/2006/relationships/tags" Target="../tags/tag930.xml"/><Relationship Id="rId24" Type="http://schemas.openxmlformats.org/officeDocument/2006/relationships/tags" Target="../tags/tag943.xml"/><Relationship Id="rId32" Type="http://schemas.openxmlformats.org/officeDocument/2006/relationships/tags" Target="../tags/tag951.xml"/><Relationship Id="rId37" Type="http://schemas.openxmlformats.org/officeDocument/2006/relationships/tags" Target="../tags/tag956.xml"/><Relationship Id="rId40" Type="http://schemas.openxmlformats.org/officeDocument/2006/relationships/tags" Target="../tags/tag959.xml"/><Relationship Id="rId45" Type="http://schemas.openxmlformats.org/officeDocument/2006/relationships/image" Target="../media/image35.emf"/><Relationship Id="rId5" Type="http://schemas.openxmlformats.org/officeDocument/2006/relationships/tags" Target="../tags/tag924.xml"/><Relationship Id="rId15" Type="http://schemas.openxmlformats.org/officeDocument/2006/relationships/tags" Target="../tags/tag934.xml"/><Relationship Id="rId23" Type="http://schemas.openxmlformats.org/officeDocument/2006/relationships/tags" Target="../tags/tag942.xml"/><Relationship Id="rId28" Type="http://schemas.openxmlformats.org/officeDocument/2006/relationships/tags" Target="../tags/tag947.xml"/><Relationship Id="rId36" Type="http://schemas.openxmlformats.org/officeDocument/2006/relationships/tags" Target="../tags/tag955.xml"/><Relationship Id="rId10" Type="http://schemas.openxmlformats.org/officeDocument/2006/relationships/tags" Target="../tags/tag929.xml"/><Relationship Id="rId19" Type="http://schemas.openxmlformats.org/officeDocument/2006/relationships/tags" Target="../tags/tag938.xml"/><Relationship Id="rId31" Type="http://schemas.openxmlformats.org/officeDocument/2006/relationships/tags" Target="../tags/tag950.xml"/><Relationship Id="rId44" Type="http://schemas.openxmlformats.org/officeDocument/2006/relationships/notesSlide" Target="../notesSlides/notesSlide24.xml"/><Relationship Id="rId4" Type="http://schemas.openxmlformats.org/officeDocument/2006/relationships/tags" Target="../tags/tag923.xml"/><Relationship Id="rId9" Type="http://schemas.openxmlformats.org/officeDocument/2006/relationships/tags" Target="../tags/tag928.xml"/><Relationship Id="rId14" Type="http://schemas.openxmlformats.org/officeDocument/2006/relationships/tags" Target="../tags/tag933.xml"/><Relationship Id="rId22" Type="http://schemas.openxmlformats.org/officeDocument/2006/relationships/tags" Target="../tags/tag941.xml"/><Relationship Id="rId27" Type="http://schemas.openxmlformats.org/officeDocument/2006/relationships/tags" Target="../tags/tag946.xml"/><Relationship Id="rId30" Type="http://schemas.openxmlformats.org/officeDocument/2006/relationships/tags" Target="../tags/tag949.xml"/><Relationship Id="rId35" Type="http://schemas.openxmlformats.org/officeDocument/2006/relationships/tags" Target="../tags/tag954.xml"/><Relationship Id="rId43"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6" Type="http://schemas.openxmlformats.org/officeDocument/2006/relationships/tags" Target="../tags/tag987.xml"/><Relationship Id="rId21" Type="http://schemas.openxmlformats.org/officeDocument/2006/relationships/tags" Target="../tags/tag982.xml"/><Relationship Id="rId42" Type="http://schemas.openxmlformats.org/officeDocument/2006/relationships/tags" Target="../tags/tag1003.xml"/><Relationship Id="rId47" Type="http://schemas.openxmlformats.org/officeDocument/2006/relationships/tags" Target="../tags/tag1008.xml"/><Relationship Id="rId63" Type="http://schemas.openxmlformats.org/officeDocument/2006/relationships/tags" Target="../tags/tag1024.xml"/><Relationship Id="rId68" Type="http://schemas.openxmlformats.org/officeDocument/2006/relationships/tags" Target="../tags/tag1029.xml"/><Relationship Id="rId84" Type="http://schemas.openxmlformats.org/officeDocument/2006/relationships/tags" Target="../tags/tag1045.xml"/><Relationship Id="rId89" Type="http://schemas.openxmlformats.org/officeDocument/2006/relationships/tags" Target="../tags/tag1050.xml"/><Relationship Id="rId7" Type="http://schemas.openxmlformats.org/officeDocument/2006/relationships/tags" Target="../tags/tag968.xml"/><Relationship Id="rId71" Type="http://schemas.openxmlformats.org/officeDocument/2006/relationships/tags" Target="../tags/tag1032.xml"/><Relationship Id="rId92" Type="http://schemas.openxmlformats.org/officeDocument/2006/relationships/tags" Target="../tags/tag1053.xml"/><Relationship Id="rId2" Type="http://schemas.openxmlformats.org/officeDocument/2006/relationships/tags" Target="../tags/tag963.xml"/><Relationship Id="rId16" Type="http://schemas.openxmlformats.org/officeDocument/2006/relationships/tags" Target="../tags/tag977.xml"/><Relationship Id="rId29" Type="http://schemas.openxmlformats.org/officeDocument/2006/relationships/tags" Target="../tags/tag990.xml"/><Relationship Id="rId107" Type="http://schemas.openxmlformats.org/officeDocument/2006/relationships/notesSlide" Target="../notesSlides/notesSlide25.xml"/><Relationship Id="rId11" Type="http://schemas.openxmlformats.org/officeDocument/2006/relationships/tags" Target="../tags/tag972.xml"/><Relationship Id="rId24" Type="http://schemas.openxmlformats.org/officeDocument/2006/relationships/tags" Target="../tags/tag985.xml"/><Relationship Id="rId32" Type="http://schemas.openxmlformats.org/officeDocument/2006/relationships/tags" Target="../tags/tag993.xml"/><Relationship Id="rId37" Type="http://schemas.openxmlformats.org/officeDocument/2006/relationships/tags" Target="../tags/tag998.xml"/><Relationship Id="rId40" Type="http://schemas.openxmlformats.org/officeDocument/2006/relationships/tags" Target="../tags/tag1001.xml"/><Relationship Id="rId45" Type="http://schemas.openxmlformats.org/officeDocument/2006/relationships/tags" Target="../tags/tag1006.xml"/><Relationship Id="rId53" Type="http://schemas.openxmlformats.org/officeDocument/2006/relationships/tags" Target="../tags/tag1014.xml"/><Relationship Id="rId58" Type="http://schemas.openxmlformats.org/officeDocument/2006/relationships/tags" Target="../tags/tag1019.xml"/><Relationship Id="rId66" Type="http://schemas.openxmlformats.org/officeDocument/2006/relationships/tags" Target="../tags/tag1027.xml"/><Relationship Id="rId74" Type="http://schemas.openxmlformats.org/officeDocument/2006/relationships/tags" Target="../tags/tag1035.xml"/><Relationship Id="rId79" Type="http://schemas.openxmlformats.org/officeDocument/2006/relationships/tags" Target="../tags/tag1040.xml"/><Relationship Id="rId87" Type="http://schemas.openxmlformats.org/officeDocument/2006/relationships/tags" Target="../tags/tag1048.xml"/><Relationship Id="rId102" Type="http://schemas.openxmlformats.org/officeDocument/2006/relationships/tags" Target="../tags/tag1063.xml"/><Relationship Id="rId5" Type="http://schemas.openxmlformats.org/officeDocument/2006/relationships/tags" Target="../tags/tag966.xml"/><Relationship Id="rId61" Type="http://schemas.openxmlformats.org/officeDocument/2006/relationships/tags" Target="../tags/tag1022.xml"/><Relationship Id="rId82" Type="http://schemas.openxmlformats.org/officeDocument/2006/relationships/tags" Target="../tags/tag1043.xml"/><Relationship Id="rId90" Type="http://schemas.openxmlformats.org/officeDocument/2006/relationships/tags" Target="../tags/tag1051.xml"/><Relationship Id="rId95" Type="http://schemas.openxmlformats.org/officeDocument/2006/relationships/tags" Target="../tags/tag1056.xml"/><Relationship Id="rId19" Type="http://schemas.openxmlformats.org/officeDocument/2006/relationships/tags" Target="../tags/tag980.xml"/><Relationship Id="rId14" Type="http://schemas.openxmlformats.org/officeDocument/2006/relationships/tags" Target="../tags/tag975.xml"/><Relationship Id="rId22" Type="http://schemas.openxmlformats.org/officeDocument/2006/relationships/tags" Target="../tags/tag983.xml"/><Relationship Id="rId27" Type="http://schemas.openxmlformats.org/officeDocument/2006/relationships/tags" Target="../tags/tag988.xml"/><Relationship Id="rId30" Type="http://schemas.openxmlformats.org/officeDocument/2006/relationships/tags" Target="../tags/tag991.xml"/><Relationship Id="rId35" Type="http://schemas.openxmlformats.org/officeDocument/2006/relationships/tags" Target="../tags/tag996.xml"/><Relationship Id="rId43" Type="http://schemas.openxmlformats.org/officeDocument/2006/relationships/tags" Target="../tags/tag1004.xml"/><Relationship Id="rId48" Type="http://schemas.openxmlformats.org/officeDocument/2006/relationships/tags" Target="../tags/tag1009.xml"/><Relationship Id="rId56" Type="http://schemas.openxmlformats.org/officeDocument/2006/relationships/tags" Target="../tags/tag1017.xml"/><Relationship Id="rId64" Type="http://schemas.openxmlformats.org/officeDocument/2006/relationships/tags" Target="../tags/tag1025.xml"/><Relationship Id="rId69" Type="http://schemas.openxmlformats.org/officeDocument/2006/relationships/tags" Target="../tags/tag1030.xml"/><Relationship Id="rId77" Type="http://schemas.openxmlformats.org/officeDocument/2006/relationships/tags" Target="../tags/tag1038.xml"/><Relationship Id="rId100" Type="http://schemas.openxmlformats.org/officeDocument/2006/relationships/tags" Target="../tags/tag1061.xml"/><Relationship Id="rId105" Type="http://schemas.openxmlformats.org/officeDocument/2006/relationships/tags" Target="../tags/tag1066.xml"/><Relationship Id="rId8" Type="http://schemas.openxmlformats.org/officeDocument/2006/relationships/tags" Target="../tags/tag969.xml"/><Relationship Id="rId51" Type="http://schemas.openxmlformats.org/officeDocument/2006/relationships/tags" Target="../tags/tag1012.xml"/><Relationship Id="rId72" Type="http://schemas.openxmlformats.org/officeDocument/2006/relationships/tags" Target="../tags/tag1033.xml"/><Relationship Id="rId80" Type="http://schemas.openxmlformats.org/officeDocument/2006/relationships/tags" Target="../tags/tag1041.xml"/><Relationship Id="rId85" Type="http://schemas.openxmlformats.org/officeDocument/2006/relationships/tags" Target="../tags/tag1046.xml"/><Relationship Id="rId93" Type="http://schemas.openxmlformats.org/officeDocument/2006/relationships/tags" Target="../tags/tag1054.xml"/><Relationship Id="rId98" Type="http://schemas.openxmlformats.org/officeDocument/2006/relationships/tags" Target="../tags/tag1059.xml"/><Relationship Id="rId3" Type="http://schemas.openxmlformats.org/officeDocument/2006/relationships/tags" Target="../tags/tag964.xml"/><Relationship Id="rId12" Type="http://schemas.openxmlformats.org/officeDocument/2006/relationships/tags" Target="../tags/tag973.xml"/><Relationship Id="rId17" Type="http://schemas.openxmlformats.org/officeDocument/2006/relationships/tags" Target="../tags/tag978.xml"/><Relationship Id="rId25" Type="http://schemas.openxmlformats.org/officeDocument/2006/relationships/tags" Target="../tags/tag986.xml"/><Relationship Id="rId33" Type="http://schemas.openxmlformats.org/officeDocument/2006/relationships/tags" Target="../tags/tag994.xml"/><Relationship Id="rId38" Type="http://schemas.openxmlformats.org/officeDocument/2006/relationships/tags" Target="../tags/tag999.xml"/><Relationship Id="rId46" Type="http://schemas.openxmlformats.org/officeDocument/2006/relationships/tags" Target="../tags/tag1007.xml"/><Relationship Id="rId59" Type="http://schemas.openxmlformats.org/officeDocument/2006/relationships/tags" Target="../tags/tag1020.xml"/><Relationship Id="rId67" Type="http://schemas.openxmlformats.org/officeDocument/2006/relationships/tags" Target="../tags/tag1028.xml"/><Relationship Id="rId103" Type="http://schemas.openxmlformats.org/officeDocument/2006/relationships/tags" Target="../tags/tag1064.xml"/><Relationship Id="rId108" Type="http://schemas.openxmlformats.org/officeDocument/2006/relationships/image" Target="../media/image36.emf"/><Relationship Id="rId20" Type="http://schemas.openxmlformats.org/officeDocument/2006/relationships/tags" Target="../tags/tag981.xml"/><Relationship Id="rId41" Type="http://schemas.openxmlformats.org/officeDocument/2006/relationships/tags" Target="../tags/tag1002.xml"/><Relationship Id="rId54" Type="http://schemas.openxmlformats.org/officeDocument/2006/relationships/tags" Target="../tags/tag1015.xml"/><Relationship Id="rId62" Type="http://schemas.openxmlformats.org/officeDocument/2006/relationships/tags" Target="../tags/tag1023.xml"/><Relationship Id="rId70" Type="http://schemas.openxmlformats.org/officeDocument/2006/relationships/tags" Target="../tags/tag1031.xml"/><Relationship Id="rId75" Type="http://schemas.openxmlformats.org/officeDocument/2006/relationships/tags" Target="../tags/tag1036.xml"/><Relationship Id="rId83" Type="http://schemas.openxmlformats.org/officeDocument/2006/relationships/tags" Target="../tags/tag1044.xml"/><Relationship Id="rId88" Type="http://schemas.openxmlformats.org/officeDocument/2006/relationships/tags" Target="../tags/tag1049.xml"/><Relationship Id="rId91" Type="http://schemas.openxmlformats.org/officeDocument/2006/relationships/tags" Target="../tags/tag1052.xml"/><Relationship Id="rId96" Type="http://schemas.openxmlformats.org/officeDocument/2006/relationships/tags" Target="../tags/tag1057.xml"/><Relationship Id="rId1" Type="http://schemas.openxmlformats.org/officeDocument/2006/relationships/tags" Target="../tags/tag962.xml"/><Relationship Id="rId6" Type="http://schemas.openxmlformats.org/officeDocument/2006/relationships/tags" Target="../tags/tag967.xml"/><Relationship Id="rId15" Type="http://schemas.openxmlformats.org/officeDocument/2006/relationships/tags" Target="../tags/tag976.xml"/><Relationship Id="rId23" Type="http://schemas.openxmlformats.org/officeDocument/2006/relationships/tags" Target="../tags/tag984.xml"/><Relationship Id="rId28" Type="http://schemas.openxmlformats.org/officeDocument/2006/relationships/tags" Target="../tags/tag989.xml"/><Relationship Id="rId36" Type="http://schemas.openxmlformats.org/officeDocument/2006/relationships/tags" Target="../tags/tag997.xml"/><Relationship Id="rId49" Type="http://schemas.openxmlformats.org/officeDocument/2006/relationships/tags" Target="../tags/tag1010.xml"/><Relationship Id="rId57" Type="http://schemas.openxmlformats.org/officeDocument/2006/relationships/tags" Target="../tags/tag1018.xml"/><Relationship Id="rId106" Type="http://schemas.openxmlformats.org/officeDocument/2006/relationships/slideLayout" Target="../slideLayouts/slideLayout7.xml"/><Relationship Id="rId10" Type="http://schemas.openxmlformats.org/officeDocument/2006/relationships/tags" Target="../tags/tag971.xml"/><Relationship Id="rId31" Type="http://schemas.openxmlformats.org/officeDocument/2006/relationships/tags" Target="../tags/tag992.xml"/><Relationship Id="rId44" Type="http://schemas.openxmlformats.org/officeDocument/2006/relationships/tags" Target="../tags/tag1005.xml"/><Relationship Id="rId52" Type="http://schemas.openxmlformats.org/officeDocument/2006/relationships/tags" Target="../tags/tag1013.xml"/><Relationship Id="rId60" Type="http://schemas.openxmlformats.org/officeDocument/2006/relationships/tags" Target="../tags/tag1021.xml"/><Relationship Id="rId65" Type="http://schemas.openxmlformats.org/officeDocument/2006/relationships/tags" Target="../tags/tag1026.xml"/><Relationship Id="rId73" Type="http://schemas.openxmlformats.org/officeDocument/2006/relationships/tags" Target="../tags/tag1034.xml"/><Relationship Id="rId78" Type="http://schemas.openxmlformats.org/officeDocument/2006/relationships/tags" Target="../tags/tag1039.xml"/><Relationship Id="rId81" Type="http://schemas.openxmlformats.org/officeDocument/2006/relationships/tags" Target="../tags/tag1042.xml"/><Relationship Id="rId86" Type="http://schemas.openxmlformats.org/officeDocument/2006/relationships/tags" Target="../tags/tag1047.xml"/><Relationship Id="rId94" Type="http://schemas.openxmlformats.org/officeDocument/2006/relationships/tags" Target="../tags/tag1055.xml"/><Relationship Id="rId99" Type="http://schemas.openxmlformats.org/officeDocument/2006/relationships/tags" Target="../tags/tag1060.xml"/><Relationship Id="rId101" Type="http://schemas.openxmlformats.org/officeDocument/2006/relationships/tags" Target="../tags/tag1062.xml"/><Relationship Id="rId4" Type="http://schemas.openxmlformats.org/officeDocument/2006/relationships/tags" Target="../tags/tag965.xml"/><Relationship Id="rId9" Type="http://schemas.openxmlformats.org/officeDocument/2006/relationships/tags" Target="../tags/tag970.xml"/><Relationship Id="rId13" Type="http://schemas.openxmlformats.org/officeDocument/2006/relationships/tags" Target="../tags/tag974.xml"/><Relationship Id="rId18" Type="http://schemas.openxmlformats.org/officeDocument/2006/relationships/tags" Target="../tags/tag979.xml"/><Relationship Id="rId39" Type="http://schemas.openxmlformats.org/officeDocument/2006/relationships/tags" Target="../tags/tag1000.xml"/><Relationship Id="rId34" Type="http://schemas.openxmlformats.org/officeDocument/2006/relationships/tags" Target="../tags/tag995.xml"/><Relationship Id="rId50" Type="http://schemas.openxmlformats.org/officeDocument/2006/relationships/tags" Target="../tags/tag1011.xml"/><Relationship Id="rId55" Type="http://schemas.openxmlformats.org/officeDocument/2006/relationships/tags" Target="../tags/tag1016.xml"/><Relationship Id="rId76" Type="http://schemas.openxmlformats.org/officeDocument/2006/relationships/tags" Target="../tags/tag1037.xml"/><Relationship Id="rId97" Type="http://schemas.openxmlformats.org/officeDocument/2006/relationships/tags" Target="../tags/tag1058.xml"/><Relationship Id="rId104" Type="http://schemas.openxmlformats.org/officeDocument/2006/relationships/tags" Target="../tags/tag106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68.xml"/><Relationship Id="rId1" Type="http://schemas.openxmlformats.org/officeDocument/2006/relationships/tags" Target="../tags/tag1067.xml"/><Relationship Id="rId4"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8" Type="http://schemas.openxmlformats.org/officeDocument/2006/relationships/tags" Target="../tags/tag1076.xml"/><Relationship Id="rId13" Type="http://schemas.openxmlformats.org/officeDocument/2006/relationships/tags" Target="../tags/tag1081.xml"/><Relationship Id="rId18" Type="http://schemas.openxmlformats.org/officeDocument/2006/relationships/tags" Target="../tags/tag1086.xml"/><Relationship Id="rId26" Type="http://schemas.openxmlformats.org/officeDocument/2006/relationships/notesSlide" Target="../notesSlides/notesSlide27.xml"/><Relationship Id="rId3" Type="http://schemas.openxmlformats.org/officeDocument/2006/relationships/tags" Target="../tags/tag1071.xml"/><Relationship Id="rId21" Type="http://schemas.openxmlformats.org/officeDocument/2006/relationships/tags" Target="../tags/tag1089.xml"/><Relationship Id="rId7" Type="http://schemas.openxmlformats.org/officeDocument/2006/relationships/tags" Target="../tags/tag1075.xml"/><Relationship Id="rId12" Type="http://schemas.openxmlformats.org/officeDocument/2006/relationships/tags" Target="../tags/tag1080.xml"/><Relationship Id="rId17" Type="http://schemas.openxmlformats.org/officeDocument/2006/relationships/tags" Target="../tags/tag1085.xml"/><Relationship Id="rId25" Type="http://schemas.openxmlformats.org/officeDocument/2006/relationships/slideLayout" Target="../slideLayouts/slideLayout3.xml"/><Relationship Id="rId2" Type="http://schemas.openxmlformats.org/officeDocument/2006/relationships/tags" Target="../tags/tag1070.xml"/><Relationship Id="rId16" Type="http://schemas.openxmlformats.org/officeDocument/2006/relationships/tags" Target="../tags/tag1084.xml"/><Relationship Id="rId20" Type="http://schemas.openxmlformats.org/officeDocument/2006/relationships/tags" Target="../tags/tag1088.xml"/><Relationship Id="rId1" Type="http://schemas.openxmlformats.org/officeDocument/2006/relationships/tags" Target="../tags/tag1069.xml"/><Relationship Id="rId6" Type="http://schemas.openxmlformats.org/officeDocument/2006/relationships/tags" Target="../tags/tag1074.xml"/><Relationship Id="rId11" Type="http://schemas.openxmlformats.org/officeDocument/2006/relationships/tags" Target="../tags/tag1079.xml"/><Relationship Id="rId24" Type="http://schemas.openxmlformats.org/officeDocument/2006/relationships/tags" Target="../tags/tag1092.xml"/><Relationship Id="rId5" Type="http://schemas.openxmlformats.org/officeDocument/2006/relationships/tags" Target="../tags/tag1073.xml"/><Relationship Id="rId15" Type="http://schemas.openxmlformats.org/officeDocument/2006/relationships/tags" Target="../tags/tag1083.xml"/><Relationship Id="rId23" Type="http://schemas.openxmlformats.org/officeDocument/2006/relationships/tags" Target="../tags/tag1091.xml"/><Relationship Id="rId10" Type="http://schemas.openxmlformats.org/officeDocument/2006/relationships/tags" Target="../tags/tag1078.xml"/><Relationship Id="rId19" Type="http://schemas.openxmlformats.org/officeDocument/2006/relationships/tags" Target="../tags/tag1087.xml"/><Relationship Id="rId4" Type="http://schemas.openxmlformats.org/officeDocument/2006/relationships/tags" Target="../tags/tag1072.xml"/><Relationship Id="rId9" Type="http://schemas.openxmlformats.org/officeDocument/2006/relationships/tags" Target="../tags/tag1077.xml"/><Relationship Id="rId14" Type="http://schemas.openxmlformats.org/officeDocument/2006/relationships/tags" Target="../tags/tag1082.xml"/><Relationship Id="rId22" Type="http://schemas.openxmlformats.org/officeDocument/2006/relationships/tags" Target="../tags/tag1090.xml"/><Relationship Id="rId27" Type="http://schemas.openxmlformats.org/officeDocument/2006/relationships/image" Target="../media/image37.emf"/></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94.xml"/><Relationship Id="rId1" Type="http://schemas.openxmlformats.org/officeDocument/2006/relationships/tags" Target="../tags/tag1093.xml"/><Relationship Id="rId4"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96.xml"/><Relationship Id="rId1" Type="http://schemas.openxmlformats.org/officeDocument/2006/relationships/tags" Target="../tags/tag1095.xml"/><Relationship Id="rId4"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98.xml"/><Relationship Id="rId1" Type="http://schemas.openxmlformats.org/officeDocument/2006/relationships/tags" Target="../tags/tag1097.xml"/><Relationship Id="rId4"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4.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en-US" smtClean="0"/>
              <a:t>Memory</a:t>
            </a:r>
            <a:endParaRPr lang="en-US" dirty="0"/>
          </a:p>
        </p:txBody>
      </p:sp>
      <p:sp>
        <p:nvSpPr>
          <p:cNvPr id="3" name="Subtitle 2"/>
          <p:cNvSpPr>
            <a:spLocks noGrp="1"/>
          </p:cNvSpPr>
          <p:nvPr>
            <p:ph type="body" sz="quarter" idx="13"/>
            <p:custDataLst>
              <p:tags r:id="rId2"/>
            </p:custDataLst>
          </p:nvPr>
        </p:nvSpPr>
        <p:spPr/>
        <p:txBody>
          <a:bodyPr/>
          <a:lstStyle/>
          <a:p>
            <a:r>
              <a:rPr lang="en-US" dirty="0" smtClean="0"/>
              <a:t>See: P&amp;H Appendix C.8, C.9</a:t>
            </a:r>
            <a:endParaRPr lang="en-US" dirty="0"/>
          </a:p>
        </p:txBody>
      </p:sp>
      <p:pic>
        <p:nvPicPr>
          <p:cNvPr id="1026" name="CP3 Ink ec9ceed9-842c-45d3-b4a9-657e2a005d25"/>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8144834" y="2493900"/>
            <a:ext cx="118651" cy="11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2"/>
          <p:cNvSpPr>
            <a:spLocks noGrp="1" noChangeArrowheads="1"/>
          </p:cNvSpPr>
          <p:nvPr>
            <p:ph type="title"/>
          </p:nvPr>
        </p:nvSpPr>
        <p:spPr>
          <a:xfrm>
            <a:off x="685800" y="0"/>
            <a:ext cx="7770813" cy="609600"/>
          </a:xfrm>
        </p:spPr>
        <p:txBody>
          <a:bodyPr/>
          <a:lstStyle/>
          <a:p>
            <a:r>
              <a:rPr lang="en-US" dirty="0" err="1"/>
              <a:t>Bistable</a:t>
            </a:r>
            <a:r>
              <a:rPr lang="en-US" dirty="0"/>
              <a:t> Devices</a:t>
            </a:r>
          </a:p>
        </p:txBody>
      </p:sp>
      <p:sp>
        <p:nvSpPr>
          <p:cNvPr id="1569796" name="Line 4"/>
          <p:cNvSpPr>
            <a:spLocks noChangeShapeType="1"/>
          </p:cNvSpPr>
          <p:nvPr/>
        </p:nvSpPr>
        <p:spPr bwMode="auto">
          <a:xfrm flipH="1">
            <a:off x="2947988" y="17145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grpSp>
        <p:nvGrpSpPr>
          <p:cNvPr id="1569797" name="Group 5"/>
          <p:cNvGrpSpPr>
            <a:grpSpLocks/>
          </p:cNvGrpSpPr>
          <p:nvPr/>
        </p:nvGrpSpPr>
        <p:grpSpPr bwMode="auto">
          <a:xfrm>
            <a:off x="3013075" y="1447800"/>
            <a:ext cx="1482725" cy="533400"/>
            <a:chOff x="3654" y="1680"/>
            <a:chExt cx="934" cy="336"/>
          </a:xfrm>
        </p:grpSpPr>
        <p:sp>
          <p:nvSpPr>
            <p:cNvPr id="1569798" name="AutoShape 6"/>
            <p:cNvSpPr>
              <a:spLocks noChangeArrowheads="1"/>
            </p:cNvSpPr>
            <p:nvPr/>
          </p:nvSpPr>
          <p:spPr bwMode="auto">
            <a:xfrm rot="5400000">
              <a:off x="3960" y="1656"/>
              <a:ext cx="336" cy="384"/>
            </a:xfrm>
            <a:prstGeom prst="triangle">
              <a:avLst>
                <a:gd name="adj" fmla="val 50000"/>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799" name="Oval 7"/>
            <p:cNvSpPr>
              <a:spLocks noChangeArrowheads="1"/>
            </p:cNvSpPr>
            <p:nvPr/>
          </p:nvSpPr>
          <p:spPr bwMode="auto">
            <a:xfrm>
              <a:off x="4326" y="1799"/>
              <a:ext cx="96" cy="96"/>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0" name="Line 8"/>
            <p:cNvSpPr>
              <a:spLocks noChangeShapeType="1"/>
            </p:cNvSpPr>
            <p:nvPr/>
          </p:nvSpPr>
          <p:spPr bwMode="auto">
            <a:xfrm flipH="1">
              <a:off x="3654" y="1847"/>
              <a:ext cx="2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1" name="Line 9"/>
            <p:cNvSpPr>
              <a:spLocks noChangeShapeType="1"/>
            </p:cNvSpPr>
            <p:nvPr/>
          </p:nvSpPr>
          <p:spPr bwMode="auto">
            <a:xfrm flipH="1" flipV="1">
              <a:off x="4422" y="1847"/>
              <a:ext cx="166" cy="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grpSp>
      <p:sp>
        <p:nvSpPr>
          <p:cNvPr id="1569802" name="AutoShape 10"/>
          <p:cNvSpPr>
            <a:spLocks noChangeArrowheads="1"/>
          </p:cNvSpPr>
          <p:nvPr/>
        </p:nvSpPr>
        <p:spPr bwMode="auto">
          <a:xfrm rot="16200000">
            <a:off x="3660775" y="2247900"/>
            <a:ext cx="533400" cy="609600"/>
          </a:xfrm>
          <a:prstGeom prst="triangle">
            <a:avLst>
              <a:gd name="adj" fmla="val 50000"/>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3" name="Oval 11"/>
          <p:cNvSpPr>
            <a:spLocks noChangeArrowheads="1"/>
          </p:cNvSpPr>
          <p:nvPr/>
        </p:nvSpPr>
        <p:spPr bwMode="auto">
          <a:xfrm>
            <a:off x="3459163" y="2463800"/>
            <a:ext cx="152400" cy="152400"/>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4" name="Line 12"/>
          <p:cNvSpPr>
            <a:spLocks noChangeShapeType="1"/>
          </p:cNvSpPr>
          <p:nvPr/>
        </p:nvSpPr>
        <p:spPr bwMode="auto">
          <a:xfrm flipH="1">
            <a:off x="2951163" y="2551112"/>
            <a:ext cx="519112" cy="15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5" name="Line 13"/>
          <p:cNvSpPr>
            <a:spLocks noChangeShapeType="1"/>
          </p:cNvSpPr>
          <p:nvPr/>
        </p:nvSpPr>
        <p:spPr bwMode="auto">
          <a:xfrm flipH="1" flipV="1">
            <a:off x="4232275" y="2551112"/>
            <a:ext cx="263525" cy="47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6" name="Line 14"/>
          <p:cNvSpPr>
            <a:spLocks noChangeShapeType="1"/>
          </p:cNvSpPr>
          <p:nvPr/>
        </p:nvSpPr>
        <p:spPr bwMode="auto">
          <a:xfrm flipH="1" flipV="1">
            <a:off x="4460875" y="2133600"/>
            <a:ext cx="263525" cy="47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7" name="Line 15"/>
          <p:cNvSpPr>
            <a:spLocks noChangeShapeType="1"/>
          </p:cNvSpPr>
          <p:nvPr/>
        </p:nvSpPr>
        <p:spPr bwMode="auto">
          <a:xfrm flipH="1" flipV="1">
            <a:off x="2708275" y="2133600"/>
            <a:ext cx="263525" cy="47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8" name="Line 16"/>
          <p:cNvSpPr>
            <a:spLocks noChangeShapeType="1"/>
          </p:cNvSpPr>
          <p:nvPr/>
        </p:nvSpPr>
        <p:spPr bwMode="auto">
          <a:xfrm>
            <a:off x="2952750" y="1720850"/>
            <a:ext cx="0" cy="838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9" name="Line 17"/>
          <p:cNvSpPr>
            <a:spLocks noChangeShapeType="1"/>
          </p:cNvSpPr>
          <p:nvPr/>
        </p:nvSpPr>
        <p:spPr bwMode="auto">
          <a:xfrm>
            <a:off x="4475163" y="1736725"/>
            <a:ext cx="0" cy="838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10" name="Text Box 18"/>
          <p:cNvSpPr txBox="1">
            <a:spLocks noChangeArrowheads="1"/>
          </p:cNvSpPr>
          <p:nvPr/>
        </p:nvSpPr>
        <p:spPr bwMode="auto">
          <a:xfrm>
            <a:off x="2209800" y="1897062"/>
            <a:ext cx="387350"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smtClean="0">
                <a:solidFill>
                  <a:srgbClr val="FFFFFF"/>
                </a:solidFill>
                <a:latin typeface="Arial" charset="0"/>
                <a:ea typeface="ＭＳ Ｐゴシック" charset="0"/>
              </a:rPr>
              <a:t>A</a:t>
            </a:r>
          </a:p>
        </p:txBody>
      </p:sp>
      <p:sp>
        <p:nvSpPr>
          <p:cNvPr id="1569811" name="Text Box 19"/>
          <p:cNvSpPr txBox="1">
            <a:spLocks noChangeArrowheads="1"/>
          </p:cNvSpPr>
          <p:nvPr/>
        </p:nvSpPr>
        <p:spPr bwMode="auto">
          <a:xfrm>
            <a:off x="4765675" y="1905000"/>
            <a:ext cx="387350"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smtClean="0">
                <a:solidFill>
                  <a:srgbClr val="FFFFFF"/>
                </a:solidFill>
                <a:latin typeface="Arial" charset="0"/>
                <a:ea typeface="ＭＳ Ｐゴシック" charset="0"/>
              </a:rPr>
              <a:t>B</a:t>
            </a:r>
          </a:p>
        </p:txBody>
      </p:sp>
      <p:sp>
        <p:nvSpPr>
          <p:cNvPr id="1569845" name="Text Box 53"/>
          <p:cNvSpPr txBox="1">
            <a:spLocks noChangeArrowheads="1"/>
          </p:cNvSpPr>
          <p:nvPr/>
        </p:nvSpPr>
        <p:spPr bwMode="auto">
          <a:xfrm>
            <a:off x="5646738" y="1838325"/>
            <a:ext cx="2422525"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smtClean="0">
                <a:solidFill>
                  <a:srgbClr val="FFFFFF"/>
                </a:solidFill>
                <a:latin typeface="Arial" charset="0"/>
                <a:ea typeface="ＭＳ Ｐゴシック" charset="0"/>
              </a:rPr>
              <a:t>A Simple Device</a:t>
            </a:r>
          </a:p>
        </p:txBody>
      </p:sp>
      <p:sp>
        <p:nvSpPr>
          <p:cNvPr id="2" name="Content Placeholder 1"/>
          <p:cNvSpPr>
            <a:spLocks noGrp="1"/>
          </p:cNvSpPr>
          <p:nvPr>
            <p:ph idx="1"/>
          </p:nvPr>
        </p:nvSpPr>
        <p:spPr>
          <a:xfrm>
            <a:off x="479425" y="685800"/>
            <a:ext cx="8283575" cy="685800"/>
          </a:xfrm>
        </p:spPr>
        <p:txBody>
          <a:bodyPr/>
          <a:lstStyle/>
          <a:p>
            <a:r>
              <a:rPr lang="en-US" dirty="0" smtClean="0"/>
              <a:t>Stable and unstable </a:t>
            </a:r>
            <a:r>
              <a:rPr lang="en-US" dirty="0" err="1" smtClean="0"/>
              <a:t>equilibria</a:t>
            </a:r>
            <a:r>
              <a:rPr lang="en-US" dirty="0" smtClean="0"/>
              <a:t>?</a:t>
            </a:r>
          </a:p>
        </p:txBody>
      </p:sp>
      <p:pic>
        <p:nvPicPr>
          <p:cNvPr id="6146" name="CP3 Ink d5879494-b3a3-4fd0-9d7c-4c1b094ea2b5"/>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950650" y="1280400"/>
            <a:ext cx="5186700" cy="304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2"/>
          <p:cNvSpPr>
            <a:spLocks noGrp="1" noChangeArrowheads="1"/>
          </p:cNvSpPr>
          <p:nvPr>
            <p:ph type="title"/>
          </p:nvPr>
        </p:nvSpPr>
        <p:spPr>
          <a:xfrm>
            <a:off x="685800" y="0"/>
            <a:ext cx="7770813" cy="609600"/>
          </a:xfrm>
        </p:spPr>
        <p:txBody>
          <a:bodyPr/>
          <a:lstStyle/>
          <a:p>
            <a:r>
              <a:rPr lang="en-US" dirty="0" err="1"/>
              <a:t>Bistable</a:t>
            </a:r>
            <a:r>
              <a:rPr lang="en-US" dirty="0"/>
              <a:t> Devices</a:t>
            </a:r>
          </a:p>
        </p:txBody>
      </p:sp>
      <p:sp>
        <p:nvSpPr>
          <p:cNvPr id="1569795" name="Rectangle 3"/>
          <p:cNvSpPr>
            <a:spLocks noGrp="1" noChangeArrowheads="1"/>
          </p:cNvSpPr>
          <p:nvPr>
            <p:ph type="body" idx="1"/>
          </p:nvPr>
        </p:nvSpPr>
        <p:spPr>
          <a:xfrm>
            <a:off x="1066800" y="3581400"/>
            <a:ext cx="7770813" cy="2667000"/>
          </a:xfrm>
        </p:spPr>
        <p:txBody>
          <a:bodyPr/>
          <a:lstStyle/>
          <a:p>
            <a:pPr>
              <a:lnSpc>
                <a:spcPct val="82000"/>
              </a:lnSpc>
            </a:pPr>
            <a:r>
              <a:rPr lang="en-US" sz="2800" dirty="0"/>
              <a:t>In stable state, A = B</a:t>
            </a:r>
          </a:p>
          <a:p>
            <a:pPr>
              <a:lnSpc>
                <a:spcPct val="82000"/>
              </a:lnSpc>
            </a:pPr>
            <a:endParaRPr lang="en-US" sz="2800" dirty="0"/>
          </a:p>
          <a:p>
            <a:pPr>
              <a:lnSpc>
                <a:spcPct val="82000"/>
              </a:lnSpc>
            </a:pPr>
            <a:endParaRPr lang="en-US" sz="2800" dirty="0"/>
          </a:p>
          <a:p>
            <a:pPr>
              <a:lnSpc>
                <a:spcPct val="82000"/>
              </a:lnSpc>
            </a:pPr>
            <a:endParaRPr lang="en-US" sz="2800" dirty="0"/>
          </a:p>
          <a:p>
            <a:pPr>
              <a:lnSpc>
                <a:spcPct val="82000"/>
              </a:lnSpc>
            </a:pPr>
            <a:endParaRPr lang="en-US" sz="2800" dirty="0"/>
          </a:p>
          <a:p>
            <a:pPr>
              <a:lnSpc>
                <a:spcPct val="82000"/>
              </a:lnSpc>
            </a:pPr>
            <a:r>
              <a:rPr lang="en-US" sz="2800" dirty="0"/>
              <a:t>How do we change the state?</a:t>
            </a:r>
          </a:p>
        </p:txBody>
      </p:sp>
      <p:sp>
        <p:nvSpPr>
          <p:cNvPr id="1569796" name="Line 4"/>
          <p:cNvSpPr>
            <a:spLocks noChangeShapeType="1"/>
          </p:cNvSpPr>
          <p:nvPr/>
        </p:nvSpPr>
        <p:spPr bwMode="auto">
          <a:xfrm flipH="1">
            <a:off x="2947988" y="17145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grpSp>
        <p:nvGrpSpPr>
          <p:cNvPr id="1569797" name="Group 5"/>
          <p:cNvGrpSpPr>
            <a:grpSpLocks/>
          </p:cNvGrpSpPr>
          <p:nvPr/>
        </p:nvGrpSpPr>
        <p:grpSpPr bwMode="auto">
          <a:xfrm>
            <a:off x="3013075" y="1447800"/>
            <a:ext cx="1482725" cy="533400"/>
            <a:chOff x="3654" y="1680"/>
            <a:chExt cx="934" cy="336"/>
          </a:xfrm>
        </p:grpSpPr>
        <p:sp>
          <p:nvSpPr>
            <p:cNvPr id="1569798" name="AutoShape 6"/>
            <p:cNvSpPr>
              <a:spLocks noChangeArrowheads="1"/>
            </p:cNvSpPr>
            <p:nvPr/>
          </p:nvSpPr>
          <p:spPr bwMode="auto">
            <a:xfrm rot="5400000">
              <a:off x="3960" y="1656"/>
              <a:ext cx="336" cy="384"/>
            </a:xfrm>
            <a:prstGeom prst="triangle">
              <a:avLst>
                <a:gd name="adj" fmla="val 50000"/>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799" name="Oval 7"/>
            <p:cNvSpPr>
              <a:spLocks noChangeArrowheads="1"/>
            </p:cNvSpPr>
            <p:nvPr/>
          </p:nvSpPr>
          <p:spPr bwMode="auto">
            <a:xfrm>
              <a:off x="4326" y="1799"/>
              <a:ext cx="96" cy="96"/>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0" name="Line 8"/>
            <p:cNvSpPr>
              <a:spLocks noChangeShapeType="1"/>
            </p:cNvSpPr>
            <p:nvPr/>
          </p:nvSpPr>
          <p:spPr bwMode="auto">
            <a:xfrm flipH="1">
              <a:off x="3654" y="1847"/>
              <a:ext cx="2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1" name="Line 9"/>
            <p:cNvSpPr>
              <a:spLocks noChangeShapeType="1"/>
            </p:cNvSpPr>
            <p:nvPr/>
          </p:nvSpPr>
          <p:spPr bwMode="auto">
            <a:xfrm flipH="1" flipV="1">
              <a:off x="4422" y="1847"/>
              <a:ext cx="166" cy="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grpSp>
      <p:sp>
        <p:nvSpPr>
          <p:cNvPr id="1569802" name="AutoShape 10"/>
          <p:cNvSpPr>
            <a:spLocks noChangeArrowheads="1"/>
          </p:cNvSpPr>
          <p:nvPr/>
        </p:nvSpPr>
        <p:spPr bwMode="auto">
          <a:xfrm rot="16200000">
            <a:off x="3660775" y="2247900"/>
            <a:ext cx="533400" cy="609600"/>
          </a:xfrm>
          <a:prstGeom prst="triangle">
            <a:avLst>
              <a:gd name="adj" fmla="val 50000"/>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3" name="Oval 11"/>
          <p:cNvSpPr>
            <a:spLocks noChangeArrowheads="1"/>
          </p:cNvSpPr>
          <p:nvPr/>
        </p:nvSpPr>
        <p:spPr bwMode="auto">
          <a:xfrm>
            <a:off x="3459163" y="2463800"/>
            <a:ext cx="152400" cy="152400"/>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4" name="Line 12"/>
          <p:cNvSpPr>
            <a:spLocks noChangeShapeType="1"/>
          </p:cNvSpPr>
          <p:nvPr/>
        </p:nvSpPr>
        <p:spPr bwMode="auto">
          <a:xfrm flipH="1">
            <a:off x="2951163" y="2551112"/>
            <a:ext cx="519112" cy="15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5" name="Line 13"/>
          <p:cNvSpPr>
            <a:spLocks noChangeShapeType="1"/>
          </p:cNvSpPr>
          <p:nvPr/>
        </p:nvSpPr>
        <p:spPr bwMode="auto">
          <a:xfrm flipH="1" flipV="1">
            <a:off x="4232275" y="2551112"/>
            <a:ext cx="263525" cy="47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6" name="Line 14"/>
          <p:cNvSpPr>
            <a:spLocks noChangeShapeType="1"/>
          </p:cNvSpPr>
          <p:nvPr/>
        </p:nvSpPr>
        <p:spPr bwMode="auto">
          <a:xfrm flipH="1" flipV="1">
            <a:off x="4460875" y="2133600"/>
            <a:ext cx="263525" cy="47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7" name="Line 15"/>
          <p:cNvSpPr>
            <a:spLocks noChangeShapeType="1"/>
          </p:cNvSpPr>
          <p:nvPr/>
        </p:nvSpPr>
        <p:spPr bwMode="auto">
          <a:xfrm flipH="1" flipV="1">
            <a:off x="2708275" y="2133600"/>
            <a:ext cx="263525" cy="47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8" name="Line 16"/>
          <p:cNvSpPr>
            <a:spLocks noChangeShapeType="1"/>
          </p:cNvSpPr>
          <p:nvPr/>
        </p:nvSpPr>
        <p:spPr bwMode="auto">
          <a:xfrm>
            <a:off x="2952750" y="1720850"/>
            <a:ext cx="0" cy="838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09" name="Line 17"/>
          <p:cNvSpPr>
            <a:spLocks noChangeShapeType="1"/>
          </p:cNvSpPr>
          <p:nvPr/>
        </p:nvSpPr>
        <p:spPr bwMode="auto">
          <a:xfrm>
            <a:off x="4475163" y="1736725"/>
            <a:ext cx="0" cy="838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10" name="Text Box 18"/>
          <p:cNvSpPr txBox="1">
            <a:spLocks noChangeArrowheads="1"/>
          </p:cNvSpPr>
          <p:nvPr/>
        </p:nvSpPr>
        <p:spPr bwMode="auto">
          <a:xfrm>
            <a:off x="2209800" y="1897062"/>
            <a:ext cx="387350"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smtClean="0">
                <a:solidFill>
                  <a:srgbClr val="FFFFFF"/>
                </a:solidFill>
                <a:latin typeface="Arial" charset="0"/>
                <a:ea typeface="ＭＳ Ｐゴシック" charset="0"/>
              </a:rPr>
              <a:t>A</a:t>
            </a:r>
          </a:p>
        </p:txBody>
      </p:sp>
      <p:sp>
        <p:nvSpPr>
          <p:cNvPr id="1569811" name="Text Box 19"/>
          <p:cNvSpPr txBox="1">
            <a:spLocks noChangeArrowheads="1"/>
          </p:cNvSpPr>
          <p:nvPr/>
        </p:nvSpPr>
        <p:spPr bwMode="auto">
          <a:xfrm>
            <a:off x="4765675" y="1905000"/>
            <a:ext cx="387350"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smtClean="0">
                <a:solidFill>
                  <a:srgbClr val="FFFFFF"/>
                </a:solidFill>
                <a:latin typeface="Arial" charset="0"/>
                <a:ea typeface="ＭＳ Ｐゴシック" charset="0"/>
              </a:rPr>
              <a:t>B</a:t>
            </a:r>
          </a:p>
        </p:txBody>
      </p:sp>
      <p:sp>
        <p:nvSpPr>
          <p:cNvPr id="1569812" name="Line 20"/>
          <p:cNvSpPr>
            <a:spLocks noChangeShapeType="1"/>
          </p:cNvSpPr>
          <p:nvPr/>
        </p:nvSpPr>
        <p:spPr bwMode="auto">
          <a:xfrm>
            <a:off x="3946525" y="3548063"/>
            <a:ext cx="152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13" name="AutoShape 21"/>
          <p:cNvSpPr>
            <a:spLocks noChangeArrowheads="1"/>
          </p:cNvSpPr>
          <p:nvPr/>
        </p:nvSpPr>
        <p:spPr bwMode="auto">
          <a:xfrm rot="5400000">
            <a:off x="2085975" y="4305300"/>
            <a:ext cx="533400" cy="609600"/>
          </a:xfrm>
          <a:prstGeom prst="triangle">
            <a:avLst>
              <a:gd name="adj" fmla="val 50000"/>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14" name="Oval 22"/>
          <p:cNvSpPr>
            <a:spLocks noChangeArrowheads="1"/>
          </p:cNvSpPr>
          <p:nvPr/>
        </p:nvSpPr>
        <p:spPr bwMode="auto">
          <a:xfrm>
            <a:off x="2667000" y="4532313"/>
            <a:ext cx="152400" cy="152400"/>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15" name="Line 23"/>
          <p:cNvSpPr>
            <a:spLocks noChangeShapeType="1"/>
          </p:cNvSpPr>
          <p:nvPr/>
        </p:nvSpPr>
        <p:spPr bwMode="auto">
          <a:xfrm flipH="1">
            <a:off x="1525588" y="4608513"/>
            <a:ext cx="531812"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16" name="Line 24"/>
          <p:cNvSpPr>
            <a:spLocks noChangeShapeType="1"/>
          </p:cNvSpPr>
          <p:nvPr/>
        </p:nvSpPr>
        <p:spPr bwMode="auto">
          <a:xfrm flipH="1" flipV="1">
            <a:off x="2819400" y="4608513"/>
            <a:ext cx="263525" cy="476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17" name="AutoShape 25"/>
          <p:cNvSpPr>
            <a:spLocks noChangeArrowheads="1"/>
          </p:cNvSpPr>
          <p:nvPr/>
        </p:nvSpPr>
        <p:spPr bwMode="auto">
          <a:xfrm rot="16200000">
            <a:off x="2247900" y="5143500"/>
            <a:ext cx="533400" cy="609600"/>
          </a:xfrm>
          <a:prstGeom prst="triangle">
            <a:avLst>
              <a:gd name="adj" fmla="val 50000"/>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18" name="Oval 26"/>
          <p:cNvSpPr>
            <a:spLocks noChangeArrowheads="1"/>
          </p:cNvSpPr>
          <p:nvPr/>
        </p:nvSpPr>
        <p:spPr bwMode="auto">
          <a:xfrm>
            <a:off x="2046288" y="5359400"/>
            <a:ext cx="152400" cy="152400"/>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19" name="Line 27"/>
          <p:cNvSpPr>
            <a:spLocks noChangeShapeType="1"/>
          </p:cNvSpPr>
          <p:nvPr/>
        </p:nvSpPr>
        <p:spPr bwMode="auto">
          <a:xfrm flipH="1">
            <a:off x="1538288" y="5446713"/>
            <a:ext cx="519112" cy="1587"/>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20" name="Line 28"/>
          <p:cNvSpPr>
            <a:spLocks noChangeShapeType="1"/>
          </p:cNvSpPr>
          <p:nvPr/>
        </p:nvSpPr>
        <p:spPr bwMode="auto">
          <a:xfrm flipH="1" flipV="1">
            <a:off x="2819400" y="5446713"/>
            <a:ext cx="263525" cy="476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21" name="Line 29"/>
          <p:cNvSpPr>
            <a:spLocks noChangeShapeType="1"/>
          </p:cNvSpPr>
          <p:nvPr/>
        </p:nvSpPr>
        <p:spPr bwMode="auto">
          <a:xfrm flipH="1" flipV="1">
            <a:off x="3048000" y="5029200"/>
            <a:ext cx="263525" cy="4763"/>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22" name="Line 30"/>
          <p:cNvSpPr>
            <a:spLocks noChangeShapeType="1"/>
          </p:cNvSpPr>
          <p:nvPr/>
        </p:nvSpPr>
        <p:spPr bwMode="auto">
          <a:xfrm flipH="1" flipV="1">
            <a:off x="1295400" y="5029200"/>
            <a:ext cx="263525" cy="4763"/>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23" name="Line 31"/>
          <p:cNvSpPr>
            <a:spLocks noChangeShapeType="1"/>
          </p:cNvSpPr>
          <p:nvPr/>
        </p:nvSpPr>
        <p:spPr bwMode="auto">
          <a:xfrm>
            <a:off x="1539875" y="4616450"/>
            <a:ext cx="0" cy="8382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24" name="Line 32"/>
          <p:cNvSpPr>
            <a:spLocks noChangeShapeType="1"/>
          </p:cNvSpPr>
          <p:nvPr/>
        </p:nvSpPr>
        <p:spPr bwMode="auto">
          <a:xfrm>
            <a:off x="3062288" y="4632325"/>
            <a:ext cx="0" cy="8382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25" name="Text Box 33"/>
          <p:cNvSpPr txBox="1">
            <a:spLocks noChangeArrowheads="1"/>
          </p:cNvSpPr>
          <p:nvPr/>
        </p:nvSpPr>
        <p:spPr bwMode="auto">
          <a:xfrm>
            <a:off x="796925" y="4792663"/>
            <a:ext cx="387350"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smtClean="0">
                <a:solidFill>
                  <a:srgbClr val="FFFFFF"/>
                </a:solidFill>
                <a:latin typeface="Arial" charset="0"/>
                <a:ea typeface="ＭＳ Ｐゴシック" charset="0"/>
              </a:rPr>
              <a:t>A</a:t>
            </a:r>
          </a:p>
        </p:txBody>
      </p:sp>
      <p:sp>
        <p:nvSpPr>
          <p:cNvPr id="1569826" name="Text Box 34"/>
          <p:cNvSpPr txBox="1">
            <a:spLocks noChangeArrowheads="1"/>
          </p:cNvSpPr>
          <p:nvPr/>
        </p:nvSpPr>
        <p:spPr bwMode="auto">
          <a:xfrm>
            <a:off x="3352800" y="4800600"/>
            <a:ext cx="387350"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smtClean="0">
                <a:solidFill>
                  <a:srgbClr val="FFFFFF"/>
                </a:solidFill>
                <a:latin typeface="Arial" charset="0"/>
                <a:ea typeface="ＭＳ Ｐゴシック" charset="0"/>
              </a:rPr>
              <a:t>B</a:t>
            </a:r>
          </a:p>
        </p:txBody>
      </p:sp>
      <p:sp>
        <p:nvSpPr>
          <p:cNvPr id="1569827" name="Text Box 35"/>
          <p:cNvSpPr txBox="1">
            <a:spLocks noChangeArrowheads="1"/>
          </p:cNvSpPr>
          <p:nvPr/>
        </p:nvSpPr>
        <p:spPr bwMode="auto">
          <a:xfrm>
            <a:off x="2971800" y="4038600"/>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rgbClr val="FF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dirty="0" smtClean="0">
                <a:solidFill>
                  <a:srgbClr val="FFFF66"/>
                </a:solidFill>
                <a:latin typeface="Arial" charset="0"/>
                <a:ea typeface="ＭＳ Ｐゴシック" charset="0"/>
              </a:rPr>
              <a:t>1</a:t>
            </a:r>
          </a:p>
        </p:txBody>
      </p:sp>
      <p:sp>
        <p:nvSpPr>
          <p:cNvPr id="1569828" name="AutoShape 36"/>
          <p:cNvSpPr>
            <a:spLocks noChangeArrowheads="1"/>
          </p:cNvSpPr>
          <p:nvPr/>
        </p:nvSpPr>
        <p:spPr bwMode="auto">
          <a:xfrm rot="5400000">
            <a:off x="6353175" y="4381500"/>
            <a:ext cx="533400" cy="609600"/>
          </a:xfrm>
          <a:prstGeom prst="triangle">
            <a:avLst>
              <a:gd name="adj" fmla="val 50000"/>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29" name="Oval 37"/>
          <p:cNvSpPr>
            <a:spLocks noChangeArrowheads="1"/>
          </p:cNvSpPr>
          <p:nvPr/>
        </p:nvSpPr>
        <p:spPr bwMode="auto">
          <a:xfrm>
            <a:off x="6934200" y="4608513"/>
            <a:ext cx="152400" cy="152400"/>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30" name="Line 38"/>
          <p:cNvSpPr>
            <a:spLocks noChangeShapeType="1"/>
          </p:cNvSpPr>
          <p:nvPr/>
        </p:nvSpPr>
        <p:spPr bwMode="auto">
          <a:xfrm flipH="1">
            <a:off x="5792788" y="4684713"/>
            <a:ext cx="531812"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31" name="Line 39"/>
          <p:cNvSpPr>
            <a:spLocks noChangeShapeType="1"/>
          </p:cNvSpPr>
          <p:nvPr/>
        </p:nvSpPr>
        <p:spPr bwMode="auto">
          <a:xfrm flipH="1" flipV="1">
            <a:off x="7086600" y="4684713"/>
            <a:ext cx="263525" cy="476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32" name="AutoShape 40"/>
          <p:cNvSpPr>
            <a:spLocks noChangeArrowheads="1"/>
          </p:cNvSpPr>
          <p:nvPr/>
        </p:nvSpPr>
        <p:spPr bwMode="auto">
          <a:xfrm rot="16200000">
            <a:off x="6515100" y="5219700"/>
            <a:ext cx="533400" cy="609600"/>
          </a:xfrm>
          <a:prstGeom prst="triangle">
            <a:avLst>
              <a:gd name="adj" fmla="val 50000"/>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33" name="Oval 41"/>
          <p:cNvSpPr>
            <a:spLocks noChangeArrowheads="1"/>
          </p:cNvSpPr>
          <p:nvPr/>
        </p:nvSpPr>
        <p:spPr bwMode="auto">
          <a:xfrm>
            <a:off x="6313488" y="5435600"/>
            <a:ext cx="152400" cy="152400"/>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34" name="Line 42"/>
          <p:cNvSpPr>
            <a:spLocks noChangeShapeType="1"/>
          </p:cNvSpPr>
          <p:nvPr/>
        </p:nvSpPr>
        <p:spPr bwMode="auto">
          <a:xfrm flipH="1">
            <a:off x="5805488" y="5522913"/>
            <a:ext cx="519112" cy="1587"/>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35" name="Line 43"/>
          <p:cNvSpPr>
            <a:spLocks noChangeShapeType="1"/>
          </p:cNvSpPr>
          <p:nvPr/>
        </p:nvSpPr>
        <p:spPr bwMode="auto">
          <a:xfrm flipH="1" flipV="1">
            <a:off x="7086600" y="5522913"/>
            <a:ext cx="263525" cy="476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36" name="Line 44"/>
          <p:cNvSpPr>
            <a:spLocks noChangeShapeType="1"/>
          </p:cNvSpPr>
          <p:nvPr/>
        </p:nvSpPr>
        <p:spPr bwMode="auto">
          <a:xfrm flipH="1" flipV="1">
            <a:off x="7315200" y="5105400"/>
            <a:ext cx="263525" cy="4763"/>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37" name="Line 45"/>
          <p:cNvSpPr>
            <a:spLocks noChangeShapeType="1"/>
          </p:cNvSpPr>
          <p:nvPr/>
        </p:nvSpPr>
        <p:spPr bwMode="auto">
          <a:xfrm flipH="1" flipV="1">
            <a:off x="5562600" y="5105400"/>
            <a:ext cx="263525" cy="4763"/>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38" name="Line 46"/>
          <p:cNvSpPr>
            <a:spLocks noChangeShapeType="1"/>
          </p:cNvSpPr>
          <p:nvPr/>
        </p:nvSpPr>
        <p:spPr bwMode="auto">
          <a:xfrm>
            <a:off x="5807075" y="4692650"/>
            <a:ext cx="0" cy="8382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39" name="Line 47"/>
          <p:cNvSpPr>
            <a:spLocks noChangeShapeType="1"/>
          </p:cNvSpPr>
          <p:nvPr/>
        </p:nvSpPr>
        <p:spPr bwMode="auto">
          <a:xfrm>
            <a:off x="7329488" y="4708525"/>
            <a:ext cx="0" cy="8382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ct val="0"/>
              </a:spcAft>
            </a:pPr>
            <a:endParaRPr lang="en-US" sz="2400" smtClean="0">
              <a:solidFill>
                <a:srgbClr val="FFFFFF"/>
              </a:solidFill>
              <a:latin typeface="Times New Roman" charset="0"/>
              <a:ea typeface="ＭＳ Ｐゴシック" charset="0"/>
            </a:endParaRPr>
          </a:p>
        </p:txBody>
      </p:sp>
      <p:sp>
        <p:nvSpPr>
          <p:cNvPr id="1569840" name="Text Box 48"/>
          <p:cNvSpPr txBox="1">
            <a:spLocks noChangeArrowheads="1"/>
          </p:cNvSpPr>
          <p:nvPr/>
        </p:nvSpPr>
        <p:spPr bwMode="auto">
          <a:xfrm>
            <a:off x="5064125" y="4868863"/>
            <a:ext cx="387350"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smtClean="0">
                <a:solidFill>
                  <a:srgbClr val="FFFFFF"/>
                </a:solidFill>
                <a:latin typeface="Arial" charset="0"/>
                <a:ea typeface="ＭＳ Ｐゴシック" charset="0"/>
              </a:rPr>
              <a:t>A</a:t>
            </a:r>
          </a:p>
        </p:txBody>
      </p:sp>
      <p:sp>
        <p:nvSpPr>
          <p:cNvPr id="1569841" name="Text Box 49"/>
          <p:cNvSpPr txBox="1">
            <a:spLocks noChangeArrowheads="1"/>
          </p:cNvSpPr>
          <p:nvPr/>
        </p:nvSpPr>
        <p:spPr bwMode="auto">
          <a:xfrm>
            <a:off x="7620000" y="4876800"/>
            <a:ext cx="387350"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smtClean="0">
                <a:solidFill>
                  <a:srgbClr val="FFFFFF"/>
                </a:solidFill>
                <a:latin typeface="Arial" charset="0"/>
                <a:ea typeface="ＭＳ Ｐゴシック" charset="0"/>
              </a:rPr>
              <a:t>B</a:t>
            </a:r>
          </a:p>
        </p:txBody>
      </p:sp>
      <p:sp>
        <p:nvSpPr>
          <p:cNvPr id="1569842" name="Text Box 50"/>
          <p:cNvSpPr txBox="1">
            <a:spLocks noChangeArrowheads="1"/>
          </p:cNvSpPr>
          <p:nvPr/>
        </p:nvSpPr>
        <p:spPr bwMode="auto">
          <a:xfrm>
            <a:off x="5334000" y="4267200"/>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rgbClr val="FF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dirty="0" smtClean="0">
                <a:solidFill>
                  <a:srgbClr val="FFFF66"/>
                </a:solidFill>
                <a:latin typeface="Arial" charset="0"/>
                <a:ea typeface="ＭＳ Ｐゴシック" charset="0"/>
              </a:rPr>
              <a:t>1</a:t>
            </a:r>
          </a:p>
        </p:txBody>
      </p:sp>
      <p:sp>
        <p:nvSpPr>
          <p:cNvPr id="1569843" name="Text Box 51"/>
          <p:cNvSpPr txBox="1">
            <a:spLocks noChangeArrowheads="1"/>
          </p:cNvSpPr>
          <p:nvPr/>
        </p:nvSpPr>
        <p:spPr bwMode="auto">
          <a:xfrm>
            <a:off x="1143000" y="4114800"/>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rgbClr val="FF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dirty="0" smtClean="0">
                <a:solidFill>
                  <a:srgbClr val="FFFF66"/>
                </a:solidFill>
                <a:latin typeface="Arial" charset="0"/>
                <a:ea typeface="ＭＳ Ｐゴシック" charset="0"/>
              </a:rPr>
              <a:t>0</a:t>
            </a:r>
          </a:p>
        </p:txBody>
      </p:sp>
      <p:sp>
        <p:nvSpPr>
          <p:cNvPr id="1569844" name="Text Box 52"/>
          <p:cNvSpPr txBox="1">
            <a:spLocks noChangeArrowheads="1"/>
          </p:cNvSpPr>
          <p:nvPr/>
        </p:nvSpPr>
        <p:spPr bwMode="auto">
          <a:xfrm>
            <a:off x="7391400" y="4191000"/>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rgbClr val="FF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dirty="0" smtClean="0">
                <a:solidFill>
                  <a:srgbClr val="FFFF66"/>
                </a:solidFill>
                <a:latin typeface="Arial" charset="0"/>
                <a:ea typeface="ＭＳ Ｐゴシック" charset="0"/>
              </a:rPr>
              <a:t>0</a:t>
            </a:r>
          </a:p>
        </p:txBody>
      </p:sp>
      <p:sp>
        <p:nvSpPr>
          <p:cNvPr id="1569845" name="Text Box 53"/>
          <p:cNvSpPr txBox="1">
            <a:spLocks noChangeArrowheads="1"/>
          </p:cNvSpPr>
          <p:nvPr/>
        </p:nvSpPr>
        <p:spPr bwMode="auto">
          <a:xfrm>
            <a:off x="5646738" y="1838325"/>
            <a:ext cx="2422525"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base">
              <a:lnSpc>
                <a:spcPct val="116000"/>
              </a:lnSpc>
              <a:spcBef>
                <a:spcPct val="0"/>
              </a:spcBef>
              <a:spcAft>
                <a:spcPct val="0"/>
              </a:spcAft>
              <a:buClr>
                <a:srgbClr val="40458C"/>
              </a:buClr>
              <a:buSzPct val="100000"/>
              <a:buFont typeface="Times New Roman" charset="0"/>
              <a:buNone/>
            </a:pPr>
            <a:r>
              <a:rPr lang="en-US" sz="2400" smtClean="0">
                <a:solidFill>
                  <a:srgbClr val="FFFFFF"/>
                </a:solidFill>
                <a:latin typeface="Arial" charset="0"/>
                <a:ea typeface="ＭＳ Ｐゴシック" charset="0"/>
              </a:rPr>
              <a:t>A Simple Device</a:t>
            </a:r>
          </a:p>
        </p:txBody>
      </p:sp>
      <p:sp>
        <p:nvSpPr>
          <p:cNvPr id="54" name="Content Placeholder 1"/>
          <p:cNvSpPr txBox="1">
            <a:spLocks/>
          </p:cNvSpPr>
          <p:nvPr/>
        </p:nvSpPr>
        <p:spPr bwMode="auto">
          <a:xfrm>
            <a:off x="479425" y="685800"/>
            <a:ext cx="82835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mn-ea"/>
              </a:defRPr>
            </a:lvl9pPr>
          </a:lstStyle>
          <a:p>
            <a:pPr>
              <a:buClr>
                <a:srgbClr val="FFFF66"/>
              </a:buClr>
            </a:pPr>
            <a:r>
              <a:rPr lang="en-US" smtClean="0">
                <a:solidFill>
                  <a:srgbClr val="FFFFFF"/>
                </a:solidFill>
                <a:latin typeface="Helvetica"/>
                <a:ea typeface="ＭＳ Ｐゴシック"/>
              </a:rPr>
              <a:t>Stable and unstable equilibria?</a:t>
            </a:r>
            <a:endParaRPr lang="en-US" dirty="0">
              <a:solidFill>
                <a:srgbClr val="FFFFFF"/>
              </a:solidFill>
              <a:latin typeface="Helvetica"/>
              <a:ea typeface="ＭＳ Ｐゴシック"/>
            </a:endParaRPr>
          </a:p>
        </p:txBody>
      </p:sp>
    </p:spTree>
    <p:extLst>
      <p:ext uri="{BB962C8B-B14F-4D97-AF65-F5344CB8AC3E}">
        <p14:creationId xmlns:p14="http://schemas.microsoft.com/office/powerpoint/2010/main" val="1494380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ChangeArrowheads="1"/>
          </p:cNvSpPr>
          <p:nvPr>
            <p:ph type="title"/>
            <p:custDataLst>
              <p:tags r:id="rId1"/>
            </p:custDataLst>
          </p:nvPr>
        </p:nvSpPr>
        <p:spPr/>
        <p:txBody>
          <a:bodyPr>
            <a:normAutofit fontScale="90000"/>
          </a:bodyPr>
          <a:lstStyle/>
          <a:p>
            <a:r>
              <a:rPr lang="en-US"/>
              <a:t>SR Latch</a:t>
            </a:r>
          </a:p>
        </p:txBody>
      </p:sp>
      <p:sp>
        <p:nvSpPr>
          <p:cNvPr id="53" name="Text Box 49"/>
          <p:cNvSpPr txBox="1">
            <a:spLocks noChangeArrowheads="1"/>
          </p:cNvSpPr>
          <p:nvPr>
            <p:custDataLst>
              <p:tags r:id="rId2"/>
            </p:custDataLst>
          </p:nvPr>
        </p:nvSpPr>
        <p:spPr bwMode="auto">
          <a:xfrm>
            <a:off x="3950115" y="3614697"/>
            <a:ext cx="373821"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S</a:t>
            </a:r>
          </a:p>
        </p:txBody>
      </p:sp>
      <p:sp>
        <p:nvSpPr>
          <p:cNvPr id="58" name="Text Box 50"/>
          <p:cNvSpPr txBox="1">
            <a:spLocks noChangeArrowheads="1"/>
          </p:cNvSpPr>
          <p:nvPr>
            <p:custDataLst>
              <p:tags r:id="rId3"/>
            </p:custDataLst>
          </p:nvPr>
        </p:nvSpPr>
        <p:spPr bwMode="auto">
          <a:xfrm>
            <a:off x="7225758" y="2900321"/>
            <a:ext cx="407484"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R</a:t>
            </a:r>
          </a:p>
        </p:txBody>
      </p:sp>
      <p:sp>
        <p:nvSpPr>
          <p:cNvPr id="59" name="Text Box 52"/>
          <p:cNvSpPr txBox="1">
            <a:spLocks noChangeArrowheads="1"/>
          </p:cNvSpPr>
          <p:nvPr>
            <p:custDataLst>
              <p:tags r:id="rId4"/>
            </p:custDataLst>
          </p:nvPr>
        </p:nvSpPr>
        <p:spPr bwMode="auto">
          <a:xfrm>
            <a:off x="4936328" y="4529097"/>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60" name="AutoShape 43"/>
          <p:cNvSpPr>
            <a:spLocks noChangeArrowheads="1"/>
          </p:cNvSpPr>
          <p:nvPr>
            <p:custDataLst>
              <p:tags r:id="rId5"/>
            </p:custDataLst>
          </p:nvPr>
        </p:nvSpPr>
        <p:spPr bwMode="auto">
          <a:xfrm rot="16200000">
            <a:off x="5829301" y="3957598"/>
            <a:ext cx="457200" cy="380998"/>
          </a:xfrm>
          <a:prstGeom prst="triangle">
            <a:avLst>
              <a:gd name="adj" fmla="val 50000"/>
            </a:avLst>
          </a:prstGeom>
          <a:noFill/>
          <a:ln w="28575" algn="ctr">
            <a:solidFill>
              <a:srgbClr val="FFFFFF"/>
            </a:solidFill>
            <a:miter lim="800000"/>
            <a:headEnd/>
            <a:tailEnd/>
          </a:ln>
          <a:effectLst/>
        </p:spPr>
        <p:txBody>
          <a:bodyPr wrap="square" anchor="ctr">
            <a:noAutofit/>
          </a:bodyPr>
          <a:lstStyle/>
          <a:p>
            <a:endParaRPr lang="en-US">
              <a:solidFill>
                <a:srgbClr val="000000"/>
              </a:solidFill>
              <a:latin typeface="Calibri"/>
            </a:endParaRPr>
          </a:p>
        </p:txBody>
      </p:sp>
      <p:sp>
        <p:nvSpPr>
          <p:cNvPr id="66" name="Oval 44"/>
          <p:cNvSpPr>
            <a:spLocks noChangeArrowheads="1"/>
          </p:cNvSpPr>
          <p:nvPr>
            <p:custDataLst>
              <p:tags r:id="rId6"/>
            </p:custDataLst>
          </p:nvPr>
        </p:nvSpPr>
        <p:spPr bwMode="auto">
          <a:xfrm>
            <a:off x="5715000" y="4071897"/>
            <a:ext cx="152400" cy="152400"/>
          </a:xfrm>
          <a:prstGeom prst="ellipse">
            <a:avLst/>
          </a:prstGeom>
          <a:noFill/>
          <a:ln w="28575" algn="ctr">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67" name="Line 45"/>
          <p:cNvSpPr>
            <a:spLocks noChangeShapeType="1"/>
          </p:cNvSpPr>
          <p:nvPr>
            <p:custDataLst>
              <p:tags r:id="rId7"/>
            </p:custDataLst>
          </p:nvPr>
        </p:nvSpPr>
        <p:spPr bwMode="auto">
          <a:xfrm flipH="1" flipV="1">
            <a:off x="4800600" y="4148097"/>
            <a:ext cx="914401" cy="0"/>
          </a:xfrm>
          <a:prstGeom prst="line">
            <a:avLst/>
          </a:prstGeom>
          <a:noFill/>
          <a:ln w="28575">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68" name="Line 46"/>
          <p:cNvSpPr>
            <a:spLocks noChangeShapeType="1"/>
          </p:cNvSpPr>
          <p:nvPr>
            <p:custDataLst>
              <p:tags r:id="rId8"/>
            </p:custDataLst>
          </p:nvPr>
        </p:nvSpPr>
        <p:spPr bwMode="auto">
          <a:xfrm flipH="1" flipV="1">
            <a:off x="6248400" y="4148095"/>
            <a:ext cx="533400" cy="1"/>
          </a:xfrm>
          <a:prstGeom prst="line">
            <a:avLst/>
          </a:prstGeom>
          <a:noFill/>
          <a:ln w="28575">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69" name="AutoShape 60"/>
          <p:cNvSpPr>
            <a:spLocks noChangeArrowheads="1"/>
          </p:cNvSpPr>
          <p:nvPr>
            <p:custDataLst>
              <p:tags r:id="rId9"/>
            </p:custDataLst>
          </p:nvPr>
        </p:nvSpPr>
        <p:spPr bwMode="auto">
          <a:xfrm rot="16200000" flipH="1">
            <a:off x="4467575" y="3338122"/>
            <a:ext cx="439038" cy="382588"/>
          </a:xfrm>
          <a:prstGeom prst="moon">
            <a:avLst>
              <a:gd name="adj" fmla="val 71690"/>
            </a:avLst>
          </a:prstGeom>
          <a:noFill/>
          <a:ln w="28575" algn="ctr">
            <a:solidFill>
              <a:srgbClr val="FFFFFF"/>
            </a:solidFill>
            <a:miter lim="800000"/>
            <a:headEnd/>
            <a:tailEnd/>
          </a:ln>
          <a:effectLst/>
        </p:spPr>
        <p:txBody>
          <a:bodyPr anchor="ctr">
            <a:spAutoFit/>
          </a:bodyPr>
          <a:lstStyle/>
          <a:p>
            <a:endParaRPr lang="en-US">
              <a:solidFill>
                <a:srgbClr val="000000"/>
              </a:solidFill>
              <a:latin typeface="Calibri"/>
            </a:endParaRPr>
          </a:p>
        </p:txBody>
      </p:sp>
      <p:sp>
        <p:nvSpPr>
          <p:cNvPr id="70" name="Line 61"/>
          <p:cNvSpPr>
            <a:spLocks noChangeShapeType="1"/>
          </p:cNvSpPr>
          <p:nvPr>
            <p:custDataLst>
              <p:tags r:id="rId10"/>
            </p:custDataLst>
          </p:nvPr>
        </p:nvSpPr>
        <p:spPr bwMode="auto">
          <a:xfrm rot="16200000" flipH="1" flipV="1">
            <a:off x="4572002" y="3919497"/>
            <a:ext cx="457198" cy="2"/>
          </a:xfrm>
          <a:prstGeom prst="line">
            <a:avLst/>
          </a:prstGeom>
          <a:noFill/>
          <a:ln w="28575" cap="sq">
            <a:solidFill>
              <a:srgbClr val="FFFFFF"/>
            </a:solidFill>
            <a:round/>
            <a:headEnd/>
            <a:tailEnd/>
          </a:ln>
          <a:effectLst/>
        </p:spPr>
        <p:txBody>
          <a:bodyPr wrap="square">
            <a:spAutoFit/>
          </a:bodyPr>
          <a:lstStyle/>
          <a:p>
            <a:endParaRPr lang="en-US">
              <a:solidFill>
                <a:srgbClr val="000000"/>
              </a:solidFill>
              <a:latin typeface="Calibri"/>
            </a:endParaRPr>
          </a:p>
        </p:txBody>
      </p:sp>
      <p:sp>
        <p:nvSpPr>
          <p:cNvPr id="71" name="Line 63"/>
          <p:cNvSpPr>
            <a:spLocks noChangeShapeType="1"/>
          </p:cNvSpPr>
          <p:nvPr>
            <p:custDataLst>
              <p:tags r:id="rId11"/>
            </p:custDataLst>
          </p:nvPr>
        </p:nvSpPr>
        <p:spPr bwMode="auto">
          <a:xfrm rot="16200000" flipH="1">
            <a:off x="4457700" y="3805197"/>
            <a:ext cx="228602" cy="2"/>
          </a:xfrm>
          <a:prstGeom prst="line">
            <a:avLst/>
          </a:prstGeom>
          <a:noFill/>
          <a:ln w="28575">
            <a:solidFill>
              <a:srgbClr val="FFFFFF"/>
            </a:solidFill>
            <a:round/>
            <a:headEnd type="arrow" w="med" len="med"/>
            <a:tailEnd type="none" w="med" len="med"/>
          </a:ln>
          <a:effectLst/>
        </p:spPr>
        <p:txBody>
          <a:bodyPr wrap="square">
            <a:spAutoFit/>
          </a:bodyPr>
          <a:lstStyle/>
          <a:p>
            <a:endParaRPr lang="en-US">
              <a:solidFill>
                <a:srgbClr val="000000"/>
              </a:solidFill>
              <a:latin typeface="Calibri"/>
            </a:endParaRPr>
          </a:p>
        </p:txBody>
      </p:sp>
      <p:sp>
        <p:nvSpPr>
          <p:cNvPr id="72" name="Line 64"/>
          <p:cNvSpPr>
            <a:spLocks noChangeShapeType="1"/>
          </p:cNvSpPr>
          <p:nvPr>
            <p:custDataLst>
              <p:tags r:id="rId12"/>
            </p:custDataLst>
          </p:nvPr>
        </p:nvSpPr>
        <p:spPr bwMode="auto">
          <a:xfrm flipH="1" flipV="1">
            <a:off x="4267198" y="3919495"/>
            <a:ext cx="304801" cy="1"/>
          </a:xfrm>
          <a:prstGeom prst="line">
            <a:avLst/>
          </a:prstGeom>
          <a:noFill/>
          <a:ln w="28575" cap="sq">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73" name="AutoShape 43"/>
          <p:cNvSpPr>
            <a:spLocks noChangeArrowheads="1"/>
          </p:cNvSpPr>
          <p:nvPr>
            <p:custDataLst>
              <p:tags r:id="rId13"/>
            </p:custDataLst>
          </p:nvPr>
        </p:nvSpPr>
        <p:spPr bwMode="auto">
          <a:xfrm rot="5400000">
            <a:off x="5219699" y="2814598"/>
            <a:ext cx="457200" cy="380998"/>
          </a:xfrm>
          <a:prstGeom prst="triangle">
            <a:avLst>
              <a:gd name="adj" fmla="val 50000"/>
            </a:avLst>
          </a:prstGeom>
          <a:noFill/>
          <a:ln w="28575" algn="ctr">
            <a:solidFill>
              <a:srgbClr val="FFFFFF"/>
            </a:solidFill>
            <a:miter lim="800000"/>
            <a:headEnd/>
            <a:tailEnd/>
          </a:ln>
          <a:effectLst/>
        </p:spPr>
        <p:txBody>
          <a:bodyPr wrap="square" anchor="ctr">
            <a:noAutofit/>
          </a:bodyPr>
          <a:lstStyle/>
          <a:p>
            <a:endParaRPr lang="en-US">
              <a:solidFill>
                <a:srgbClr val="000000"/>
              </a:solidFill>
              <a:latin typeface="Calibri"/>
            </a:endParaRPr>
          </a:p>
        </p:txBody>
      </p:sp>
      <p:sp>
        <p:nvSpPr>
          <p:cNvPr id="74" name="Oval 44"/>
          <p:cNvSpPr>
            <a:spLocks noChangeArrowheads="1"/>
          </p:cNvSpPr>
          <p:nvPr>
            <p:custDataLst>
              <p:tags r:id="rId14"/>
            </p:custDataLst>
          </p:nvPr>
        </p:nvSpPr>
        <p:spPr bwMode="auto">
          <a:xfrm rot="10800000">
            <a:off x="5638800" y="2928897"/>
            <a:ext cx="152400" cy="152400"/>
          </a:xfrm>
          <a:prstGeom prst="ellipse">
            <a:avLst/>
          </a:prstGeom>
          <a:noFill/>
          <a:ln w="28575" algn="ctr">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75" name="Line 45"/>
          <p:cNvSpPr>
            <a:spLocks noChangeShapeType="1"/>
          </p:cNvSpPr>
          <p:nvPr>
            <p:custDataLst>
              <p:tags r:id="rId15"/>
            </p:custDataLst>
          </p:nvPr>
        </p:nvSpPr>
        <p:spPr bwMode="auto">
          <a:xfrm rot="10800000" flipH="1" flipV="1">
            <a:off x="5791199" y="3005097"/>
            <a:ext cx="914401" cy="0"/>
          </a:xfrm>
          <a:prstGeom prst="line">
            <a:avLst/>
          </a:prstGeom>
          <a:noFill/>
          <a:ln w="28575">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76" name="Line 46"/>
          <p:cNvSpPr>
            <a:spLocks noChangeShapeType="1"/>
          </p:cNvSpPr>
          <p:nvPr>
            <p:custDataLst>
              <p:tags r:id="rId16"/>
            </p:custDataLst>
          </p:nvPr>
        </p:nvSpPr>
        <p:spPr bwMode="auto">
          <a:xfrm rot="10800000" flipH="1" flipV="1">
            <a:off x="4724400" y="3005098"/>
            <a:ext cx="533400" cy="1"/>
          </a:xfrm>
          <a:prstGeom prst="line">
            <a:avLst/>
          </a:prstGeom>
          <a:noFill/>
          <a:ln w="28575" cap="sq">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77" name="AutoShape 60"/>
          <p:cNvSpPr>
            <a:spLocks noChangeArrowheads="1"/>
          </p:cNvSpPr>
          <p:nvPr>
            <p:custDataLst>
              <p:tags r:id="rId17"/>
            </p:custDataLst>
          </p:nvPr>
        </p:nvSpPr>
        <p:spPr bwMode="auto">
          <a:xfrm rot="5400000" flipH="1">
            <a:off x="6599587" y="3432484"/>
            <a:ext cx="439038" cy="382588"/>
          </a:xfrm>
          <a:prstGeom prst="moon">
            <a:avLst>
              <a:gd name="adj" fmla="val 71690"/>
            </a:avLst>
          </a:prstGeom>
          <a:noFill/>
          <a:ln w="28575" algn="ctr">
            <a:solidFill>
              <a:srgbClr val="FFFFFF"/>
            </a:solidFill>
            <a:miter lim="800000"/>
            <a:headEnd/>
            <a:tailEnd/>
          </a:ln>
          <a:effectLst/>
        </p:spPr>
        <p:txBody>
          <a:bodyPr anchor="ctr">
            <a:spAutoFit/>
          </a:bodyPr>
          <a:lstStyle/>
          <a:p>
            <a:endParaRPr lang="en-US">
              <a:solidFill>
                <a:srgbClr val="000000"/>
              </a:solidFill>
              <a:latin typeface="Calibri"/>
            </a:endParaRPr>
          </a:p>
        </p:txBody>
      </p:sp>
      <p:sp>
        <p:nvSpPr>
          <p:cNvPr id="78" name="Line 61"/>
          <p:cNvSpPr>
            <a:spLocks noChangeShapeType="1"/>
          </p:cNvSpPr>
          <p:nvPr>
            <p:custDataLst>
              <p:tags r:id="rId18"/>
            </p:custDataLst>
          </p:nvPr>
        </p:nvSpPr>
        <p:spPr bwMode="auto">
          <a:xfrm rot="5400000" flipH="1" flipV="1">
            <a:off x="6477000" y="3233695"/>
            <a:ext cx="457198" cy="2"/>
          </a:xfrm>
          <a:prstGeom prst="line">
            <a:avLst/>
          </a:prstGeom>
          <a:noFill/>
          <a:ln w="28575" cap="sq">
            <a:solidFill>
              <a:srgbClr val="FFFFFF"/>
            </a:solidFill>
            <a:round/>
            <a:headEnd/>
            <a:tailEnd/>
          </a:ln>
          <a:effectLst/>
        </p:spPr>
        <p:txBody>
          <a:bodyPr wrap="square">
            <a:spAutoFit/>
          </a:bodyPr>
          <a:lstStyle/>
          <a:p>
            <a:endParaRPr lang="en-US">
              <a:solidFill>
                <a:srgbClr val="000000"/>
              </a:solidFill>
              <a:latin typeface="Calibri"/>
            </a:endParaRPr>
          </a:p>
        </p:txBody>
      </p:sp>
      <p:sp>
        <p:nvSpPr>
          <p:cNvPr id="79" name="Line 63"/>
          <p:cNvSpPr>
            <a:spLocks noChangeShapeType="1"/>
          </p:cNvSpPr>
          <p:nvPr>
            <p:custDataLst>
              <p:tags r:id="rId19"/>
            </p:custDataLst>
          </p:nvPr>
        </p:nvSpPr>
        <p:spPr bwMode="auto">
          <a:xfrm rot="5400000" flipH="1">
            <a:off x="6819898" y="3347995"/>
            <a:ext cx="228602" cy="2"/>
          </a:xfrm>
          <a:prstGeom prst="line">
            <a:avLst/>
          </a:prstGeom>
          <a:noFill/>
          <a:ln w="28575">
            <a:solidFill>
              <a:srgbClr val="FFFFFF"/>
            </a:solidFill>
            <a:round/>
            <a:headEnd type="arrow" w="med" len="med"/>
            <a:tailEnd type="none" w="med" len="med"/>
          </a:ln>
          <a:effectLst/>
        </p:spPr>
        <p:txBody>
          <a:bodyPr wrap="square">
            <a:spAutoFit/>
          </a:bodyPr>
          <a:lstStyle/>
          <a:p>
            <a:endParaRPr lang="en-US">
              <a:solidFill>
                <a:srgbClr val="000000"/>
              </a:solidFill>
              <a:latin typeface="Calibri"/>
            </a:endParaRPr>
          </a:p>
        </p:txBody>
      </p:sp>
      <p:sp>
        <p:nvSpPr>
          <p:cNvPr id="80" name="Line 64"/>
          <p:cNvSpPr>
            <a:spLocks noChangeShapeType="1"/>
          </p:cNvSpPr>
          <p:nvPr>
            <p:custDataLst>
              <p:tags r:id="rId20"/>
            </p:custDataLst>
          </p:nvPr>
        </p:nvSpPr>
        <p:spPr bwMode="auto">
          <a:xfrm rot="10800000" flipH="1" flipV="1">
            <a:off x="6934201" y="3233698"/>
            <a:ext cx="304801" cy="1"/>
          </a:xfrm>
          <a:prstGeom prst="line">
            <a:avLst/>
          </a:prstGeom>
          <a:noFill/>
          <a:ln w="28575" cap="sq">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81" name="Line 61"/>
          <p:cNvSpPr>
            <a:spLocks noChangeShapeType="1"/>
          </p:cNvSpPr>
          <p:nvPr>
            <p:custDataLst>
              <p:tags r:id="rId21"/>
            </p:custDataLst>
          </p:nvPr>
        </p:nvSpPr>
        <p:spPr bwMode="auto">
          <a:xfrm rot="16200000" flipH="1" flipV="1">
            <a:off x="4572001" y="3157496"/>
            <a:ext cx="304800" cy="2"/>
          </a:xfrm>
          <a:prstGeom prst="line">
            <a:avLst/>
          </a:prstGeom>
          <a:noFill/>
          <a:ln w="28575">
            <a:solidFill>
              <a:srgbClr val="FFFFFF"/>
            </a:solidFill>
            <a:round/>
            <a:headEnd/>
            <a:tailEnd/>
          </a:ln>
          <a:effectLst/>
        </p:spPr>
        <p:txBody>
          <a:bodyPr wrap="square">
            <a:spAutoFit/>
          </a:bodyPr>
          <a:lstStyle/>
          <a:p>
            <a:endParaRPr lang="en-US">
              <a:solidFill>
                <a:srgbClr val="000000"/>
              </a:solidFill>
              <a:latin typeface="Calibri"/>
            </a:endParaRPr>
          </a:p>
        </p:txBody>
      </p:sp>
      <p:sp>
        <p:nvSpPr>
          <p:cNvPr id="82" name="Line 61"/>
          <p:cNvSpPr>
            <a:spLocks noChangeShapeType="1"/>
          </p:cNvSpPr>
          <p:nvPr>
            <p:custDataLst>
              <p:tags r:id="rId22"/>
            </p:custDataLst>
          </p:nvPr>
        </p:nvSpPr>
        <p:spPr bwMode="auto">
          <a:xfrm rot="16200000" flipH="1" flipV="1">
            <a:off x="6629401" y="3995696"/>
            <a:ext cx="304800" cy="2"/>
          </a:xfrm>
          <a:prstGeom prst="line">
            <a:avLst/>
          </a:prstGeom>
          <a:noFill/>
          <a:ln w="28575" cap="sq">
            <a:solidFill>
              <a:srgbClr val="FFFFFF"/>
            </a:solidFill>
            <a:round/>
            <a:headEnd/>
            <a:tailEnd/>
          </a:ln>
          <a:effectLst/>
        </p:spPr>
        <p:txBody>
          <a:bodyPr wrap="square">
            <a:spAutoFit/>
          </a:bodyPr>
          <a:lstStyle/>
          <a:p>
            <a:endParaRPr lang="en-US">
              <a:solidFill>
                <a:srgbClr val="000000"/>
              </a:solidFill>
              <a:latin typeface="Calibri"/>
            </a:endParaRPr>
          </a:p>
        </p:txBody>
      </p:sp>
      <p:sp>
        <p:nvSpPr>
          <p:cNvPr id="83" name="Text Box 52"/>
          <p:cNvSpPr txBox="1">
            <a:spLocks noChangeArrowheads="1"/>
          </p:cNvSpPr>
          <p:nvPr>
            <p:custDataLst>
              <p:tags r:id="rId23"/>
            </p:custDataLst>
          </p:nvPr>
        </p:nvSpPr>
        <p:spPr bwMode="auto">
          <a:xfrm>
            <a:off x="6155528" y="2014497"/>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84" name="Line 61"/>
          <p:cNvSpPr>
            <a:spLocks noChangeShapeType="1"/>
          </p:cNvSpPr>
          <p:nvPr>
            <p:custDataLst>
              <p:tags r:id="rId24"/>
            </p:custDataLst>
          </p:nvPr>
        </p:nvSpPr>
        <p:spPr bwMode="auto">
          <a:xfrm rot="16200000" flipH="1" flipV="1">
            <a:off x="6096000" y="2776497"/>
            <a:ext cx="457200" cy="0"/>
          </a:xfrm>
          <a:prstGeom prst="line">
            <a:avLst/>
          </a:prstGeom>
          <a:noFill/>
          <a:ln w="28575">
            <a:solidFill>
              <a:srgbClr val="FFFFFF"/>
            </a:solidFill>
            <a:round/>
            <a:headEnd type="arrow" w="med" len="med"/>
            <a:tailEnd type="oval" w="med" len="med"/>
          </a:ln>
          <a:effectLst/>
        </p:spPr>
        <p:txBody>
          <a:bodyPr wrap="square">
            <a:spAutoFit/>
          </a:bodyPr>
          <a:lstStyle/>
          <a:p>
            <a:endParaRPr lang="en-US">
              <a:solidFill>
                <a:srgbClr val="000000"/>
              </a:solidFill>
              <a:latin typeface="Calibri"/>
            </a:endParaRPr>
          </a:p>
        </p:txBody>
      </p:sp>
      <p:sp>
        <p:nvSpPr>
          <p:cNvPr id="85" name="Line 61"/>
          <p:cNvSpPr>
            <a:spLocks noChangeShapeType="1"/>
          </p:cNvSpPr>
          <p:nvPr>
            <p:custDataLst>
              <p:tags r:id="rId25"/>
            </p:custDataLst>
          </p:nvPr>
        </p:nvSpPr>
        <p:spPr bwMode="auto">
          <a:xfrm rot="16200000" flipV="1">
            <a:off x="4914900" y="4414797"/>
            <a:ext cx="533400" cy="0"/>
          </a:xfrm>
          <a:prstGeom prst="line">
            <a:avLst/>
          </a:prstGeom>
          <a:noFill/>
          <a:ln w="28575">
            <a:solidFill>
              <a:srgbClr val="FFFFFF"/>
            </a:solidFill>
            <a:round/>
            <a:headEnd type="arrow" w="med" len="med"/>
            <a:tailEnd type="oval" w="med" len="med"/>
          </a:ln>
          <a:effectLst/>
        </p:spPr>
        <p:txBody>
          <a:bodyPr wrap="square">
            <a:spAutoFit/>
          </a:bodyPr>
          <a:lstStyle/>
          <a:p>
            <a:endParaRPr lang="en-US">
              <a:solidFill>
                <a:srgbClr val="000000"/>
              </a:solidFill>
              <a:latin typeface="Calibri"/>
            </a:endParaRPr>
          </a:p>
        </p:txBody>
      </p:sp>
      <p:sp>
        <p:nvSpPr>
          <p:cNvPr id="86" name="Line 36"/>
          <p:cNvSpPr>
            <a:spLocks noChangeShapeType="1"/>
          </p:cNvSpPr>
          <p:nvPr>
            <p:custDataLst>
              <p:tags r:id="rId26"/>
            </p:custDataLst>
          </p:nvPr>
        </p:nvSpPr>
        <p:spPr bwMode="auto">
          <a:xfrm>
            <a:off x="6248400" y="2133600"/>
            <a:ext cx="228600" cy="0"/>
          </a:xfrm>
          <a:prstGeom prst="line">
            <a:avLst/>
          </a:prstGeom>
          <a:noFill/>
          <a:ln w="28575">
            <a:solidFill>
              <a:srgbClr val="FFFFFF"/>
            </a:solidFill>
            <a:round/>
            <a:headEnd/>
            <a:tailEnd/>
          </a:ln>
          <a:effectLst/>
        </p:spPr>
        <p:txBody>
          <a:bodyPr wrap="none" anchor="ctr">
            <a:spAutoFit/>
          </a:bodyPr>
          <a:lstStyle/>
          <a:p>
            <a:endParaRPr lang="en-US">
              <a:solidFill>
                <a:srgbClr val="000000"/>
              </a:solidFill>
              <a:latin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ChangeArrowheads="1"/>
          </p:cNvSpPr>
          <p:nvPr>
            <p:ph type="title"/>
            <p:custDataLst>
              <p:tags r:id="rId1"/>
            </p:custDataLst>
          </p:nvPr>
        </p:nvSpPr>
        <p:spPr/>
        <p:txBody>
          <a:bodyPr>
            <a:normAutofit fontScale="90000"/>
          </a:bodyPr>
          <a:lstStyle/>
          <a:p>
            <a:r>
              <a:rPr lang="en-US"/>
              <a:t>SR Latch</a:t>
            </a:r>
          </a:p>
        </p:txBody>
      </p:sp>
      <p:graphicFrame>
        <p:nvGraphicFramePr>
          <p:cNvPr id="1571844" name="Group 4"/>
          <p:cNvGraphicFramePr>
            <a:graphicFrameLocks noGrp="1"/>
          </p:cNvGraphicFramePr>
          <p:nvPr>
            <p:custDataLst>
              <p:tags r:id="rId2"/>
            </p:custDataLst>
            <p:extLst>
              <p:ext uri="{D42A27DB-BD31-4B8C-83A1-F6EECF244321}">
                <p14:modId xmlns:p14="http://schemas.microsoft.com/office/powerpoint/2010/main" val="2822203246"/>
              </p:ext>
            </p:extLst>
          </p:nvPr>
        </p:nvGraphicFramePr>
        <p:xfrm>
          <a:off x="381000" y="1785897"/>
          <a:ext cx="3124200" cy="3284219"/>
        </p:xfrm>
        <a:graphic>
          <a:graphicData uri="http://schemas.openxmlformats.org/drawingml/2006/table">
            <a:tbl>
              <a:tblPr/>
              <a:tblGrid>
                <a:gridCol w="571500"/>
                <a:gridCol w="571500"/>
                <a:gridCol w="990600"/>
                <a:gridCol w="990600"/>
              </a:tblGrid>
              <a:tr h="6362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S</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R</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6362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FFFF"/>
                        </a:solidFill>
                        <a:effectLst/>
                        <a:latin typeface="Calibri"/>
                      </a:endParaRP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FFFF"/>
                        </a:solidFill>
                        <a:effectLst/>
                        <a:latin typeface="Calibri"/>
                      </a:endParaRP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rgbClr val="FFFFFF"/>
                        </a:solidFill>
                        <a:effectLst/>
                        <a:latin typeface="Calibri"/>
                      </a:endParaRP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FFFF"/>
                        </a:solidFill>
                        <a:effectLst/>
                        <a:latin typeface="Calibri"/>
                      </a:endParaRP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smtClean="0">
                        <a:ln>
                          <a:noFill/>
                        </a:ln>
                        <a:solidFill>
                          <a:srgbClr val="FFFFFF"/>
                        </a:solidFill>
                        <a:effectLst/>
                        <a:latin typeface="Calibri"/>
                      </a:endParaRP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FFFF"/>
                        </a:solidFill>
                        <a:effectLst/>
                        <a:latin typeface="Calibri"/>
                      </a:endParaRP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FFFF"/>
                        </a:solidFill>
                        <a:effectLst/>
                        <a:latin typeface="Calibri"/>
                      </a:endParaRP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FFFF"/>
                        </a:solidFill>
                        <a:effectLst/>
                        <a:latin typeface="Calibri"/>
                      </a:endParaRP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571876" name="Line 36"/>
          <p:cNvSpPr>
            <a:spLocks noChangeShapeType="1"/>
          </p:cNvSpPr>
          <p:nvPr>
            <p:custDataLst>
              <p:tags r:id="rId3"/>
            </p:custDataLst>
          </p:nvPr>
        </p:nvSpPr>
        <p:spPr bwMode="auto">
          <a:xfrm>
            <a:off x="2895600" y="1909722"/>
            <a:ext cx="285750" cy="0"/>
          </a:xfrm>
          <a:prstGeom prst="line">
            <a:avLst/>
          </a:prstGeom>
          <a:noFill/>
          <a:ln w="25400">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1571889" name="Text Box 49"/>
          <p:cNvSpPr txBox="1">
            <a:spLocks noChangeArrowheads="1"/>
          </p:cNvSpPr>
          <p:nvPr>
            <p:custDataLst>
              <p:tags r:id="rId4"/>
            </p:custDataLst>
          </p:nvPr>
        </p:nvSpPr>
        <p:spPr bwMode="auto">
          <a:xfrm>
            <a:off x="4495800" y="2438400"/>
            <a:ext cx="373821"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S</a:t>
            </a:r>
          </a:p>
        </p:txBody>
      </p:sp>
      <p:sp>
        <p:nvSpPr>
          <p:cNvPr id="1571890" name="Text Box 50"/>
          <p:cNvSpPr txBox="1">
            <a:spLocks noChangeArrowheads="1"/>
          </p:cNvSpPr>
          <p:nvPr>
            <p:custDataLst>
              <p:tags r:id="rId5"/>
            </p:custDataLst>
          </p:nvPr>
        </p:nvSpPr>
        <p:spPr bwMode="auto">
          <a:xfrm>
            <a:off x="6553200" y="3962400"/>
            <a:ext cx="407484"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R</a:t>
            </a:r>
          </a:p>
        </p:txBody>
      </p:sp>
      <p:sp>
        <p:nvSpPr>
          <p:cNvPr id="1571892" name="Text Box 52"/>
          <p:cNvSpPr txBox="1">
            <a:spLocks noChangeArrowheads="1"/>
          </p:cNvSpPr>
          <p:nvPr>
            <p:custDataLst>
              <p:tags r:id="rId6"/>
            </p:custDataLst>
          </p:nvPr>
        </p:nvSpPr>
        <p:spPr bwMode="auto">
          <a:xfrm>
            <a:off x="4936328" y="4529097"/>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1571884" name="Oval 44"/>
          <p:cNvSpPr>
            <a:spLocks noChangeArrowheads="1"/>
          </p:cNvSpPr>
          <p:nvPr>
            <p:custDataLst>
              <p:tags r:id="rId7"/>
            </p:custDataLst>
          </p:nvPr>
        </p:nvSpPr>
        <p:spPr bwMode="auto">
          <a:xfrm>
            <a:off x="5715000" y="4071897"/>
            <a:ext cx="152400" cy="152400"/>
          </a:xfrm>
          <a:prstGeom prst="ellipse">
            <a:avLst/>
          </a:prstGeom>
          <a:noFill/>
          <a:ln w="28575" algn="ctr">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1571885" name="Line 45"/>
          <p:cNvSpPr>
            <a:spLocks noChangeShapeType="1"/>
          </p:cNvSpPr>
          <p:nvPr>
            <p:custDataLst>
              <p:tags r:id="rId8"/>
            </p:custDataLst>
          </p:nvPr>
        </p:nvSpPr>
        <p:spPr bwMode="auto">
          <a:xfrm flipH="1" flipV="1">
            <a:off x="4800600" y="4148097"/>
            <a:ext cx="914401" cy="0"/>
          </a:xfrm>
          <a:prstGeom prst="line">
            <a:avLst/>
          </a:prstGeom>
          <a:noFill/>
          <a:ln w="28575">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1571886" name="Line 46"/>
          <p:cNvSpPr>
            <a:spLocks noChangeShapeType="1"/>
          </p:cNvSpPr>
          <p:nvPr>
            <p:custDataLst>
              <p:tags r:id="rId9"/>
            </p:custDataLst>
          </p:nvPr>
        </p:nvSpPr>
        <p:spPr bwMode="auto">
          <a:xfrm flipH="1" flipV="1">
            <a:off x="6248400" y="4038600"/>
            <a:ext cx="457200" cy="0"/>
          </a:xfrm>
          <a:prstGeom prst="line">
            <a:avLst/>
          </a:prstGeom>
          <a:noFill/>
          <a:ln w="28575">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1571901" name="Line 61"/>
          <p:cNvSpPr>
            <a:spLocks noChangeShapeType="1"/>
          </p:cNvSpPr>
          <p:nvPr>
            <p:custDataLst>
              <p:tags r:id="rId10"/>
            </p:custDataLst>
          </p:nvPr>
        </p:nvSpPr>
        <p:spPr bwMode="auto">
          <a:xfrm rot="16200000" flipH="1" flipV="1">
            <a:off x="4288651" y="3636149"/>
            <a:ext cx="1023897" cy="0"/>
          </a:xfrm>
          <a:prstGeom prst="line">
            <a:avLst/>
          </a:prstGeom>
          <a:noFill/>
          <a:ln w="28575" cap="sq">
            <a:solidFill>
              <a:srgbClr val="FFFFFF"/>
            </a:solidFill>
            <a:round/>
            <a:headEnd/>
            <a:tailEnd/>
          </a:ln>
          <a:effectLst/>
        </p:spPr>
        <p:txBody>
          <a:bodyPr wrap="square">
            <a:spAutoFit/>
          </a:bodyPr>
          <a:lstStyle/>
          <a:p>
            <a:endParaRPr lang="en-US">
              <a:solidFill>
                <a:srgbClr val="000000"/>
              </a:solidFill>
              <a:latin typeface="Calibri"/>
            </a:endParaRPr>
          </a:p>
        </p:txBody>
      </p:sp>
      <p:sp>
        <p:nvSpPr>
          <p:cNvPr id="1571904" name="Line 64"/>
          <p:cNvSpPr>
            <a:spLocks noChangeShapeType="1"/>
          </p:cNvSpPr>
          <p:nvPr>
            <p:custDataLst>
              <p:tags r:id="rId11"/>
            </p:custDataLst>
          </p:nvPr>
        </p:nvSpPr>
        <p:spPr bwMode="auto">
          <a:xfrm flipH="1" flipV="1">
            <a:off x="4876799" y="2895600"/>
            <a:ext cx="380999" cy="0"/>
          </a:xfrm>
          <a:prstGeom prst="line">
            <a:avLst/>
          </a:prstGeom>
          <a:noFill/>
          <a:ln w="28575" cap="sq">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37" name="Oval 44"/>
          <p:cNvSpPr>
            <a:spLocks noChangeArrowheads="1"/>
          </p:cNvSpPr>
          <p:nvPr>
            <p:custDataLst>
              <p:tags r:id="rId12"/>
            </p:custDataLst>
          </p:nvPr>
        </p:nvSpPr>
        <p:spPr bwMode="auto">
          <a:xfrm rot="10800000">
            <a:off x="5638800" y="2928897"/>
            <a:ext cx="152400" cy="152400"/>
          </a:xfrm>
          <a:prstGeom prst="ellipse">
            <a:avLst/>
          </a:prstGeom>
          <a:noFill/>
          <a:ln w="28575" algn="ctr">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38" name="Line 45"/>
          <p:cNvSpPr>
            <a:spLocks noChangeShapeType="1"/>
          </p:cNvSpPr>
          <p:nvPr>
            <p:custDataLst>
              <p:tags r:id="rId13"/>
            </p:custDataLst>
          </p:nvPr>
        </p:nvSpPr>
        <p:spPr bwMode="auto">
          <a:xfrm rot="10800000" flipH="1" flipV="1">
            <a:off x="5791199" y="3005097"/>
            <a:ext cx="914401" cy="0"/>
          </a:xfrm>
          <a:prstGeom prst="line">
            <a:avLst/>
          </a:prstGeom>
          <a:noFill/>
          <a:ln w="28575">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39" name="Line 46"/>
          <p:cNvSpPr>
            <a:spLocks noChangeShapeType="1"/>
          </p:cNvSpPr>
          <p:nvPr>
            <p:custDataLst>
              <p:tags r:id="rId14"/>
            </p:custDataLst>
          </p:nvPr>
        </p:nvSpPr>
        <p:spPr bwMode="auto">
          <a:xfrm rot="10800000" flipH="1">
            <a:off x="4800600" y="3124199"/>
            <a:ext cx="457200" cy="1"/>
          </a:xfrm>
          <a:prstGeom prst="line">
            <a:avLst/>
          </a:prstGeom>
          <a:noFill/>
          <a:ln w="28575" cap="sq">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40" name="AutoShape 60"/>
          <p:cNvSpPr>
            <a:spLocks noChangeArrowheads="1"/>
          </p:cNvSpPr>
          <p:nvPr>
            <p:custDataLst>
              <p:tags r:id="rId15"/>
            </p:custDataLst>
          </p:nvPr>
        </p:nvSpPr>
        <p:spPr bwMode="auto">
          <a:xfrm rot="10800000" flipH="1">
            <a:off x="5867400" y="3962400"/>
            <a:ext cx="439038" cy="382588"/>
          </a:xfrm>
          <a:prstGeom prst="moon">
            <a:avLst>
              <a:gd name="adj" fmla="val 71690"/>
            </a:avLst>
          </a:prstGeom>
          <a:noFill/>
          <a:ln w="28575" algn="ctr">
            <a:solidFill>
              <a:srgbClr val="FFFFFF"/>
            </a:solidFill>
            <a:miter lim="800000"/>
            <a:headEnd/>
            <a:tailEnd/>
          </a:ln>
          <a:effectLst/>
        </p:spPr>
        <p:txBody>
          <a:bodyPr anchor="ctr">
            <a:spAutoFit/>
          </a:bodyPr>
          <a:lstStyle/>
          <a:p>
            <a:endParaRPr lang="en-US">
              <a:solidFill>
                <a:srgbClr val="000000"/>
              </a:solidFill>
              <a:latin typeface="Calibri"/>
            </a:endParaRPr>
          </a:p>
        </p:txBody>
      </p:sp>
      <p:sp>
        <p:nvSpPr>
          <p:cNvPr id="41" name="Line 61"/>
          <p:cNvSpPr>
            <a:spLocks noChangeShapeType="1"/>
          </p:cNvSpPr>
          <p:nvPr>
            <p:custDataLst>
              <p:tags r:id="rId16"/>
            </p:custDataLst>
          </p:nvPr>
        </p:nvSpPr>
        <p:spPr bwMode="auto">
          <a:xfrm rot="5400000" flipH="1" flipV="1">
            <a:off x="6188848" y="3521848"/>
            <a:ext cx="1033503" cy="0"/>
          </a:xfrm>
          <a:prstGeom prst="line">
            <a:avLst/>
          </a:prstGeom>
          <a:noFill/>
          <a:ln w="28575" cap="sq">
            <a:solidFill>
              <a:srgbClr val="FFFFFF"/>
            </a:solidFill>
            <a:round/>
            <a:headEnd/>
            <a:tailEnd/>
          </a:ln>
          <a:effectLst/>
        </p:spPr>
        <p:txBody>
          <a:bodyPr wrap="square">
            <a:spAutoFit/>
          </a:bodyPr>
          <a:lstStyle/>
          <a:p>
            <a:endParaRPr lang="en-US">
              <a:solidFill>
                <a:srgbClr val="000000"/>
              </a:solidFill>
              <a:latin typeface="Calibri"/>
            </a:endParaRPr>
          </a:p>
        </p:txBody>
      </p:sp>
      <p:sp>
        <p:nvSpPr>
          <p:cNvPr id="43" name="Line 64"/>
          <p:cNvSpPr>
            <a:spLocks noChangeShapeType="1"/>
          </p:cNvSpPr>
          <p:nvPr>
            <p:custDataLst>
              <p:tags r:id="rId17"/>
            </p:custDataLst>
          </p:nvPr>
        </p:nvSpPr>
        <p:spPr bwMode="auto">
          <a:xfrm rot="10800000" flipH="1" flipV="1">
            <a:off x="6248400" y="4267200"/>
            <a:ext cx="304801" cy="1"/>
          </a:xfrm>
          <a:prstGeom prst="line">
            <a:avLst/>
          </a:prstGeom>
          <a:noFill/>
          <a:ln w="28575" cap="sq">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48" name="Text Box 52"/>
          <p:cNvSpPr txBox="1">
            <a:spLocks noChangeArrowheads="1"/>
          </p:cNvSpPr>
          <p:nvPr>
            <p:custDataLst>
              <p:tags r:id="rId18"/>
            </p:custDataLst>
          </p:nvPr>
        </p:nvSpPr>
        <p:spPr bwMode="auto">
          <a:xfrm>
            <a:off x="6155528" y="2014497"/>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49" name="Line 61"/>
          <p:cNvSpPr>
            <a:spLocks noChangeShapeType="1"/>
          </p:cNvSpPr>
          <p:nvPr>
            <p:custDataLst>
              <p:tags r:id="rId19"/>
            </p:custDataLst>
          </p:nvPr>
        </p:nvSpPr>
        <p:spPr bwMode="auto">
          <a:xfrm rot="16200000" flipH="1" flipV="1">
            <a:off x="6096000" y="2776497"/>
            <a:ext cx="457200" cy="0"/>
          </a:xfrm>
          <a:prstGeom prst="line">
            <a:avLst/>
          </a:prstGeom>
          <a:noFill/>
          <a:ln w="28575">
            <a:solidFill>
              <a:srgbClr val="FFFFFF"/>
            </a:solidFill>
            <a:round/>
            <a:headEnd type="arrow" w="med" len="med"/>
            <a:tailEnd type="oval" w="med" len="med"/>
          </a:ln>
          <a:effectLst/>
        </p:spPr>
        <p:txBody>
          <a:bodyPr wrap="square">
            <a:spAutoFit/>
          </a:bodyPr>
          <a:lstStyle/>
          <a:p>
            <a:endParaRPr lang="en-US">
              <a:solidFill>
                <a:srgbClr val="000000"/>
              </a:solidFill>
              <a:latin typeface="Calibri"/>
            </a:endParaRPr>
          </a:p>
        </p:txBody>
      </p:sp>
      <p:sp>
        <p:nvSpPr>
          <p:cNvPr id="50" name="Line 61"/>
          <p:cNvSpPr>
            <a:spLocks noChangeShapeType="1"/>
          </p:cNvSpPr>
          <p:nvPr>
            <p:custDataLst>
              <p:tags r:id="rId20"/>
            </p:custDataLst>
          </p:nvPr>
        </p:nvSpPr>
        <p:spPr bwMode="auto">
          <a:xfrm rot="16200000" flipV="1">
            <a:off x="4914900" y="4414797"/>
            <a:ext cx="533400" cy="0"/>
          </a:xfrm>
          <a:prstGeom prst="line">
            <a:avLst/>
          </a:prstGeom>
          <a:noFill/>
          <a:ln w="28575">
            <a:solidFill>
              <a:srgbClr val="FFFFFF"/>
            </a:solidFill>
            <a:round/>
            <a:headEnd type="arrow" w="med" len="med"/>
            <a:tailEnd type="oval" w="med" len="med"/>
          </a:ln>
          <a:effectLst/>
        </p:spPr>
        <p:txBody>
          <a:bodyPr wrap="square">
            <a:spAutoFit/>
          </a:bodyPr>
          <a:lstStyle/>
          <a:p>
            <a:endParaRPr lang="en-US">
              <a:solidFill>
                <a:srgbClr val="000000"/>
              </a:solidFill>
              <a:latin typeface="Calibri"/>
            </a:endParaRPr>
          </a:p>
        </p:txBody>
      </p:sp>
      <p:sp>
        <p:nvSpPr>
          <p:cNvPr id="44" name="AutoShape 60"/>
          <p:cNvSpPr>
            <a:spLocks noChangeArrowheads="1"/>
          </p:cNvSpPr>
          <p:nvPr>
            <p:custDataLst>
              <p:tags r:id="rId21"/>
            </p:custDataLst>
          </p:nvPr>
        </p:nvSpPr>
        <p:spPr bwMode="auto">
          <a:xfrm flipH="1">
            <a:off x="5181600" y="2819400"/>
            <a:ext cx="439038" cy="382588"/>
          </a:xfrm>
          <a:prstGeom prst="moon">
            <a:avLst>
              <a:gd name="adj" fmla="val 71690"/>
            </a:avLst>
          </a:prstGeom>
          <a:noFill/>
          <a:ln w="28575" algn="ctr">
            <a:solidFill>
              <a:srgbClr val="FFFFFF"/>
            </a:solidFill>
            <a:miter lim="800000"/>
            <a:headEnd/>
            <a:tailEnd/>
          </a:ln>
          <a:effectLst/>
        </p:spPr>
        <p:txBody>
          <a:bodyPr anchor="ctr">
            <a:spAutoFit/>
          </a:bodyPr>
          <a:lstStyle/>
          <a:p>
            <a:endParaRPr lang="en-US">
              <a:solidFill>
                <a:srgbClr val="000000"/>
              </a:solidFill>
              <a:latin typeface="Calibri"/>
            </a:endParaRPr>
          </a:p>
        </p:txBody>
      </p:sp>
      <p:cxnSp>
        <p:nvCxnSpPr>
          <p:cNvPr id="45" name="Straight Connector 44"/>
          <p:cNvCxnSpPr/>
          <p:nvPr>
            <p:custDataLst>
              <p:tags r:id="rId22"/>
            </p:custDataLst>
          </p:nvPr>
        </p:nvCxnSpPr>
        <p:spPr>
          <a:xfrm rot="10800000">
            <a:off x="6248400" y="21336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3"/>
          <p:cNvSpPr>
            <a:spLocks noGrp="1" noChangeArrowheads="1"/>
          </p:cNvSpPr>
          <p:nvPr>
            <p:ph idx="1"/>
            <p:custDataLst>
              <p:tags r:id="rId23"/>
            </p:custDataLst>
          </p:nvPr>
        </p:nvSpPr>
        <p:spPr>
          <a:xfrm>
            <a:off x="228600" y="795297"/>
            <a:ext cx="8686800" cy="1143000"/>
          </a:xfrm>
        </p:spPr>
        <p:txBody>
          <a:bodyPr/>
          <a:lstStyle/>
          <a:p>
            <a:pPr>
              <a:lnSpc>
                <a:spcPct val="82000"/>
              </a:lnSpc>
            </a:pPr>
            <a:r>
              <a:rPr lang="en-US" sz="2800" dirty="0">
                <a:solidFill>
                  <a:schemeClr val="accent1"/>
                </a:solidFill>
              </a:rPr>
              <a:t>Set-Reset (</a:t>
            </a:r>
            <a:r>
              <a:rPr lang="en-US" sz="2800" dirty="0" smtClean="0">
                <a:solidFill>
                  <a:schemeClr val="accent1"/>
                </a:solidFill>
              </a:rPr>
              <a:t>SR</a:t>
            </a:r>
            <a:r>
              <a:rPr lang="en-US" sz="2800" dirty="0">
                <a:solidFill>
                  <a:schemeClr val="accent1"/>
                </a:solidFill>
              </a:rPr>
              <a:t>) Latch</a:t>
            </a:r>
          </a:p>
          <a:p>
            <a:pPr>
              <a:lnSpc>
                <a:spcPct val="82000"/>
              </a:lnSpc>
            </a:pPr>
            <a:r>
              <a:rPr lang="en-US" sz="2800" dirty="0" smtClean="0"/>
              <a:t>	Stores a value Q and its complement Q</a:t>
            </a:r>
            <a:endParaRPr lang="en-US" sz="2800" dirty="0"/>
          </a:p>
          <a:p>
            <a:pPr>
              <a:lnSpc>
                <a:spcPct val="82000"/>
              </a:lnSpc>
              <a:buFontTx/>
              <a:buNone/>
            </a:pPr>
            <a:endParaRPr lang="en-US" sz="2800" dirty="0"/>
          </a:p>
        </p:txBody>
      </p:sp>
      <p:pic>
        <p:nvPicPr>
          <p:cNvPr id="7170" name="CP3 Ink 48675d4b-5cdc-4659-9b36-6b1e1a95d413"/>
          <p:cNvPicPr>
            <a:picLocks noChangeAspect="1" noChangeArrowheads="1"/>
          </p:cNvPicPr>
          <p:nvPr>
            <p:custDataLst>
              <p:tags r:id="rId24"/>
            </p:custDataLst>
          </p:nvPr>
        </p:nvPicPr>
        <p:blipFill>
          <a:blip r:embed="rId27">
            <a:extLst>
              <a:ext uri="{28A0092B-C50C-407E-A947-70E740481C1C}">
                <a14:useLocalDpi xmlns:a14="http://schemas.microsoft.com/office/drawing/2010/main" val="0"/>
              </a:ext>
            </a:extLst>
          </a:blip>
          <a:srcRect/>
          <a:stretch>
            <a:fillRect/>
          </a:stretch>
        </p:blipFill>
        <p:spPr bwMode="auto">
          <a:xfrm>
            <a:off x="310605" y="1388700"/>
            <a:ext cx="7203751" cy="451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74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18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718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1876" grpId="0" animBg="1"/>
      <p:bldP spid="2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ChangeArrowheads="1"/>
          </p:cNvSpPr>
          <p:nvPr>
            <p:ph type="title"/>
            <p:custDataLst>
              <p:tags r:id="rId1"/>
            </p:custDataLst>
          </p:nvPr>
        </p:nvSpPr>
        <p:spPr/>
        <p:txBody>
          <a:bodyPr>
            <a:normAutofit fontScale="90000"/>
          </a:bodyPr>
          <a:lstStyle/>
          <a:p>
            <a:r>
              <a:rPr lang="en-US"/>
              <a:t>SR Latch</a:t>
            </a:r>
          </a:p>
        </p:txBody>
      </p:sp>
      <p:sp>
        <p:nvSpPr>
          <p:cNvPr id="1571843" name="Rectangle 3"/>
          <p:cNvSpPr>
            <a:spLocks noGrp="1" noChangeArrowheads="1"/>
          </p:cNvSpPr>
          <p:nvPr>
            <p:ph idx="1"/>
            <p:custDataLst>
              <p:tags r:id="rId2"/>
            </p:custDataLst>
          </p:nvPr>
        </p:nvSpPr>
        <p:spPr>
          <a:xfrm>
            <a:off x="228600" y="795297"/>
            <a:ext cx="8686800" cy="1143000"/>
          </a:xfrm>
        </p:spPr>
        <p:txBody>
          <a:bodyPr/>
          <a:lstStyle/>
          <a:p>
            <a:pPr>
              <a:lnSpc>
                <a:spcPct val="82000"/>
              </a:lnSpc>
            </a:pPr>
            <a:r>
              <a:rPr lang="en-US" sz="2800" dirty="0">
                <a:solidFill>
                  <a:schemeClr val="accent1"/>
                </a:solidFill>
              </a:rPr>
              <a:t>Set-Reset (</a:t>
            </a:r>
            <a:r>
              <a:rPr lang="en-US" sz="2800" dirty="0" smtClean="0">
                <a:solidFill>
                  <a:schemeClr val="accent1"/>
                </a:solidFill>
              </a:rPr>
              <a:t>SR</a:t>
            </a:r>
            <a:r>
              <a:rPr lang="en-US" sz="2800" dirty="0">
                <a:solidFill>
                  <a:schemeClr val="accent1"/>
                </a:solidFill>
              </a:rPr>
              <a:t>) Latch</a:t>
            </a:r>
          </a:p>
          <a:p>
            <a:pPr>
              <a:lnSpc>
                <a:spcPct val="82000"/>
              </a:lnSpc>
            </a:pPr>
            <a:r>
              <a:rPr lang="en-US" sz="2800" dirty="0" smtClean="0"/>
              <a:t>	Stores a value Q and its complement Q</a:t>
            </a:r>
            <a:endParaRPr lang="en-US" sz="2800" dirty="0"/>
          </a:p>
          <a:p>
            <a:pPr>
              <a:lnSpc>
                <a:spcPct val="82000"/>
              </a:lnSpc>
              <a:buFontTx/>
              <a:buNone/>
            </a:pPr>
            <a:endParaRPr lang="en-US" sz="2800" dirty="0"/>
          </a:p>
        </p:txBody>
      </p:sp>
      <p:graphicFrame>
        <p:nvGraphicFramePr>
          <p:cNvPr id="1571844" name="Group 4"/>
          <p:cNvGraphicFramePr>
            <a:graphicFrameLocks noGrp="1"/>
          </p:cNvGraphicFramePr>
          <p:nvPr>
            <p:custDataLst>
              <p:tags r:id="rId3"/>
            </p:custDataLst>
            <p:extLst>
              <p:ext uri="{D42A27DB-BD31-4B8C-83A1-F6EECF244321}">
                <p14:modId xmlns:p14="http://schemas.microsoft.com/office/powerpoint/2010/main" val="3881749884"/>
              </p:ext>
            </p:extLst>
          </p:nvPr>
        </p:nvGraphicFramePr>
        <p:xfrm>
          <a:off x="381000" y="1785897"/>
          <a:ext cx="3124200" cy="3284219"/>
        </p:xfrm>
        <a:graphic>
          <a:graphicData uri="http://schemas.openxmlformats.org/drawingml/2006/table">
            <a:tbl>
              <a:tblPr/>
              <a:tblGrid>
                <a:gridCol w="571500"/>
                <a:gridCol w="571500"/>
                <a:gridCol w="990600"/>
                <a:gridCol w="990600"/>
              </a:tblGrid>
              <a:tr h="6362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S</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R</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6362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forbidden</a:t>
                      </a:r>
                    </a:p>
                  </a:txBody>
                  <a:tcPr anchor="ctr" horzOverflow="overflow">
                    <a:lnL w="57150"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FFFF"/>
                        </a:solidFill>
                        <a:effectLst/>
                        <a:latin typeface="Calibri"/>
                      </a:endParaRP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571876" name="Line 36"/>
          <p:cNvSpPr>
            <a:spLocks noChangeShapeType="1"/>
          </p:cNvSpPr>
          <p:nvPr>
            <p:custDataLst>
              <p:tags r:id="rId4"/>
            </p:custDataLst>
          </p:nvPr>
        </p:nvSpPr>
        <p:spPr bwMode="auto">
          <a:xfrm>
            <a:off x="2895600" y="1909722"/>
            <a:ext cx="285750" cy="0"/>
          </a:xfrm>
          <a:prstGeom prst="line">
            <a:avLst/>
          </a:prstGeom>
          <a:noFill/>
          <a:ln w="25400">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52" name="Rectangle 51"/>
          <p:cNvSpPr/>
          <p:nvPr>
            <p:custDataLst>
              <p:tags r:id="rId5"/>
            </p:custDataLst>
          </p:nvPr>
        </p:nvSpPr>
        <p:spPr bwMode="auto">
          <a:xfrm>
            <a:off x="7162800" y="871497"/>
            <a:ext cx="1219200" cy="1066800"/>
          </a:xfrm>
          <a:prstGeom prst="rect">
            <a:avLst/>
          </a:prstGeom>
          <a:noFill/>
          <a:ln w="38100" algn="ctr">
            <a:solidFill>
              <a:srgbClr val="92D050"/>
            </a:solidFill>
            <a:miter lim="800000"/>
            <a:headEnd/>
            <a:tailEnd/>
          </a:ln>
          <a:effectLst/>
        </p:spPr>
        <p:txBody>
          <a:bodyPr wrap="square" rtlCol="0" anchor="ctr">
            <a:noAutofit/>
          </a:bodyPr>
          <a:lstStyle/>
          <a:p>
            <a:pPr algn="ctr"/>
            <a:endParaRPr lang="en-US">
              <a:solidFill>
                <a:srgbClr val="000000"/>
              </a:solidFill>
              <a:latin typeface="Calibri"/>
            </a:endParaRPr>
          </a:p>
        </p:txBody>
      </p:sp>
      <p:cxnSp>
        <p:nvCxnSpPr>
          <p:cNvPr id="54" name="Straight Connector 53"/>
          <p:cNvCxnSpPr/>
          <p:nvPr>
            <p:custDataLst>
              <p:tags r:id="rId6"/>
            </p:custDataLst>
          </p:nvPr>
        </p:nvCxnSpPr>
        <p:spPr>
          <a:xfrm rot="10800000">
            <a:off x="6934200" y="1100097"/>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7"/>
            </p:custDataLst>
          </p:nvPr>
        </p:nvCxnSpPr>
        <p:spPr>
          <a:xfrm rot="10800000">
            <a:off x="6934200" y="1709697"/>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custDataLst>
              <p:tags r:id="rId8"/>
            </p:custDataLst>
          </p:nvPr>
        </p:nvCxnSpPr>
        <p:spPr>
          <a:xfrm rot="10800000">
            <a:off x="8382000" y="1100097"/>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custDataLst>
              <p:tags r:id="rId9"/>
            </p:custDataLst>
          </p:nvPr>
        </p:nvCxnSpPr>
        <p:spPr>
          <a:xfrm rot="10800000">
            <a:off x="8382000" y="1709697"/>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Text Box 49"/>
          <p:cNvSpPr txBox="1">
            <a:spLocks noChangeArrowheads="1"/>
          </p:cNvSpPr>
          <p:nvPr>
            <p:custDataLst>
              <p:tags r:id="rId10"/>
            </p:custDataLst>
          </p:nvPr>
        </p:nvSpPr>
        <p:spPr bwMode="auto">
          <a:xfrm>
            <a:off x="7162800" y="795297"/>
            <a:ext cx="349250" cy="561976"/>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2800" dirty="0">
                <a:solidFill>
                  <a:srgbClr val="FFFFFF"/>
                </a:solidFill>
                <a:latin typeface="Calibri"/>
              </a:rPr>
              <a:t>S</a:t>
            </a:r>
          </a:p>
        </p:txBody>
      </p:sp>
      <p:sp>
        <p:nvSpPr>
          <p:cNvPr id="62" name="Text Box 49"/>
          <p:cNvSpPr txBox="1">
            <a:spLocks noChangeArrowheads="1"/>
          </p:cNvSpPr>
          <p:nvPr>
            <p:custDataLst>
              <p:tags r:id="rId11"/>
            </p:custDataLst>
          </p:nvPr>
        </p:nvSpPr>
        <p:spPr bwMode="auto">
          <a:xfrm>
            <a:off x="7147309" y="1404897"/>
            <a:ext cx="380232" cy="562013"/>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2800" dirty="0" smtClean="0">
                <a:solidFill>
                  <a:srgbClr val="FFFFFF"/>
                </a:solidFill>
                <a:latin typeface="Calibri"/>
              </a:rPr>
              <a:t>R</a:t>
            </a:r>
            <a:endParaRPr lang="en-US" sz="2800" dirty="0">
              <a:solidFill>
                <a:srgbClr val="FFFFFF"/>
              </a:solidFill>
              <a:latin typeface="Calibri"/>
            </a:endParaRPr>
          </a:p>
        </p:txBody>
      </p:sp>
      <p:sp>
        <p:nvSpPr>
          <p:cNvPr id="63" name="Text Box 49"/>
          <p:cNvSpPr txBox="1">
            <a:spLocks noChangeArrowheads="1"/>
          </p:cNvSpPr>
          <p:nvPr>
            <p:custDataLst>
              <p:tags r:id="rId12"/>
            </p:custDataLst>
          </p:nvPr>
        </p:nvSpPr>
        <p:spPr bwMode="auto">
          <a:xfrm>
            <a:off x="8001000" y="795297"/>
            <a:ext cx="426720" cy="562013"/>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2800" dirty="0" smtClean="0">
                <a:solidFill>
                  <a:srgbClr val="FFFFFF"/>
                </a:solidFill>
                <a:latin typeface="Calibri"/>
              </a:rPr>
              <a:t>Q</a:t>
            </a:r>
            <a:endParaRPr lang="en-US" sz="2800" dirty="0">
              <a:solidFill>
                <a:srgbClr val="FFFFFF"/>
              </a:solidFill>
              <a:latin typeface="Calibri"/>
            </a:endParaRPr>
          </a:p>
        </p:txBody>
      </p:sp>
      <p:sp>
        <p:nvSpPr>
          <p:cNvPr id="64" name="Text Box 49"/>
          <p:cNvSpPr txBox="1">
            <a:spLocks noChangeArrowheads="1"/>
          </p:cNvSpPr>
          <p:nvPr>
            <p:custDataLst>
              <p:tags r:id="rId13"/>
            </p:custDataLst>
          </p:nvPr>
        </p:nvSpPr>
        <p:spPr bwMode="auto">
          <a:xfrm>
            <a:off x="8001000" y="1404897"/>
            <a:ext cx="426720" cy="562013"/>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2800" dirty="0" smtClean="0">
                <a:solidFill>
                  <a:srgbClr val="FFFFFF"/>
                </a:solidFill>
                <a:latin typeface="Calibri"/>
              </a:rPr>
              <a:t>Q</a:t>
            </a:r>
            <a:endParaRPr lang="en-US" sz="2800" dirty="0">
              <a:solidFill>
                <a:srgbClr val="FFFFFF"/>
              </a:solidFill>
              <a:latin typeface="Calibri"/>
            </a:endParaRPr>
          </a:p>
        </p:txBody>
      </p:sp>
      <p:cxnSp>
        <p:nvCxnSpPr>
          <p:cNvPr id="65" name="Straight Connector 64"/>
          <p:cNvCxnSpPr/>
          <p:nvPr>
            <p:custDataLst>
              <p:tags r:id="rId14"/>
            </p:custDataLst>
          </p:nvPr>
        </p:nvCxnSpPr>
        <p:spPr>
          <a:xfrm rot="10800000">
            <a:off x="8093018" y="154867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Box 49"/>
          <p:cNvSpPr txBox="1">
            <a:spLocks noChangeArrowheads="1"/>
          </p:cNvSpPr>
          <p:nvPr>
            <p:custDataLst>
              <p:tags r:id="rId15"/>
            </p:custDataLst>
          </p:nvPr>
        </p:nvSpPr>
        <p:spPr bwMode="auto">
          <a:xfrm>
            <a:off x="4495800" y="2438400"/>
            <a:ext cx="373821"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S</a:t>
            </a:r>
          </a:p>
        </p:txBody>
      </p:sp>
      <p:sp>
        <p:nvSpPr>
          <p:cNvPr id="45" name="Text Box 50"/>
          <p:cNvSpPr txBox="1">
            <a:spLocks noChangeArrowheads="1"/>
          </p:cNvSpPr>
          <p:nvPr>
            <p:custDataLst>
              <p:tags r:id="rId16"/>
            </p:custDataLst>
          </p:nvPr>
        </p:nvSpPr>
        <p:spPr bwMode="auto">
          <a:xfrm>
            <a:off x="6553200" y="3962400"/>
            <a:ext cx="407484"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R</a:t>
            </a:r>
          </a:p>
        </p:txBody>
      </p:sp>
      <p:sp>
        <p:nvSpPr>
          <p:cNvPr id="53" name="Text Box 52"/>
          <p:cNvSpPr txBox="1">
            <a:spLocks noChangeArrowheads="1"/>
          </p:cNvSpPr>
          <p:nvPr>
            <p:custDataLst>
              <p:tags r:id="rId17"/>
            </p:custDataLst>
          </p:nvPr>
        </p:nvSpPr>
        <p:spPr bwMode="auto">
          <a:xfrm>
            <a:off x="4936328" y="4529097"/>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58" name="Oval 44"/>
          <p:cNvSpPr>
            <a:spLocks noChangeArrowheads="1"/>
          </p:cNvSpPr>
          <p:nvPr>
            <p:custDataLst>
              <p:tags r:id="rId18"/>
            </p:custDataLst>
          </p:nvPr>
        </p:nvSpPr>
        <p:spPr bwMode="auto">
          <a:xfrm>
            <a:off x="5715000" y="4071897"/>
            <a:ext cx="152400" cy="152400"/>
          </a:xfrm>
          <a:prstGeom prst="ellipse">
            <a:avLst/>
          </a:prstGeom>
          <a:noFill/>
          <a:ln w="28575" algn="ctr">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59" name="Line 45"/>
          <p:cNvSpPr>
            <a:spLocks noChangeShapeType="1"/>
          </p:cNvSpPr>
          <p:nvPr>
            <p:custDataLst>
              <p:tags r:id="rId19"/>
            </p:custDataLst>
          </p:nvPr>
        </p:nvSpPr>
        <p:spPr bwMode="auto">
          <a:xfrm flipH="1" flipV="1">
            <a:off x="4800600" y="4148097"/>
            <a:ext cx="914401" cy="0"/>
          </a:xfrm>
          <a:prstGeom prst="line">
            <a:avLst/>
          </a:prstGeom>
          <a:noFill/>
          <a:ln w="28575">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60" name="Line 46"/>
          <p:cNvSpPr>
            <a:spLocks noChangeShapeType="1"/>
          </p:cNvSpPr>
          <p:nvPr>
            <p:custDataLst>
              <p:tags r:id="rId20"/>
            </p:custDataLst>
          </p:nvPr>
        </p:nvSpPr>
        <p:spPr bwMode="auto">
          <a:xfrm flipH="1" flipV="1">
            <a:off x="6248400" y="4038600"/>
            <a:ext cx="457200" cy="0"/>
          </a:xfrm>
          <a:prstGeom prst="line">
            <a:avLst/>
          </a:prstGeom>
          <a:noFill/>
          <a:ln w="28575">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66" name="Line 61"/>
          <p:cNvSpPr>
            <a:spLocks noChangeShapeType="1"/>
          </p:cNvSpPr>
          <p:nvPr>
            <p:custDataLst>
              <p:tags r:id="rId21"/>
            </p:custDataLst>
          </p:nvPr>
        </p:nvSpPr>
        <p:spPr bwMode="auto">
          <a:xfrm rot="16200000" flipH="1" flipV="1">
            <a:off x="4288651" y="3636149"/>
            <a:ext cx="1023897" cy="0"/>
          </a:xfrm>
          <a:prstGeom prst="line">
            <a:avLst/>
          </a:prstGeom>
          <a:noFill/>
          <a:ln w="28575" cap="sq">
            <a:solidFill>
              <a:srgbClr val="FFFFFF"/>
            </a:solidFill>
            <a:round/>
            <a:headEnd/>
            <a:tailEnd/>
          </a:ln>
          <a:effectLst/>
        </p:spPr>
        <p:txBody>
          <a:bodyPr wrap="square">
            <a:spAutoFit/>
          </a:bodyPr>
          <a:lstStyle/>
          <a:p>
            <a:endParaRPr lang="en-US">
              <a:solidFill>
                <a:srgbClr val="000000"/>
              </a:solidFill>
              <a:latin typeface="Calibri"/>
            </a:endParaRPr>
          </a:p>
        </p:txBody>
      </p:sp>
      <p:sp>
        <p:nvSpPr>
          <p:cNvPr id="67" name="Line 64"/>
          <p:cNvSpPr>
            <a:spLocks noChangeShapeType="1"/>
          </p:cNvSpPr>
          <p:nvPr>
            <p:custDataLst>
              <p:tags r:id="rId22"/>
            </p:custDataLst>
          </p:nvPr>
        </p:nvSpPr>
        <p:spPr bwMode="auto">
          <a:xfrm flipH="1" flipV="1">
            <a:off x="4876799" y="2895600"/>
            <a:ext cx="380999" cy="0"/>
          </a:xfrm>
          <a:prstGeom prst="line">
            <a:avLst/>
          </a:prstGeom>
          <a:noFill/>
          <a:ln w="28575" cap="sq">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68" name="Oval 44"/>
          <p:cNvSpPr>
            <a:spLocks noChangeArrowheads="1"/>
          </p:cNvSpPr>
          <p:nvPr>
            <p:custDataLst>
              <p:tags r:id="rId23"/>
            </p:custDataLst>
          </p:nvPr>
        </p:nvSpPr>
        <p:spPr bwMode="auto">
          <a:xfrm rot="10800000">
            <a:off x="5638800" y="2928897"/>
            <a:ext cx="152400" cy="152400"/>
          </a:xfrm>
          <a:prstGeom prst="ellipse">
            <a:avLst/>
          </a:prstGeom>
          <a:noFill/>
          <a:ln w="28575" algn="ctr">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69" name="Line 45"/>
          <p:cNvSpPr>
            <a:spLocks noChangeShapeType="1"/>
          </p:cNvSpPr>
          <p:nvPr>
            <p:custDataLst>
              <p:tags r:id="rId24"/>
            </p:custDataLst>
          </p:nvPr>
        </p:nvSpPr>
        <p:spPr bwMode="auto">
          <a:xfrm rot="10800000" flipH="1" flipV="1">
            <a:off x="5791199" y="3005097"/>
            <a:ext cx="914401" cy="0"/>
          </a:xfrm>
          <a:prstGeom prst="line">
            <a:avLst/>
          </a:prstGeom>
          <a:noFill/>
          <a:ln w="28575">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70" name="Line 46"/>
          <p:cNvSpPr>
            <a:spLocks noChangeShapeType="1"/>
          </p:cNvSpPr>
          <p:nvPr>
            <p:custDataLst>
              <p:tags r:id="rId25"/>
            </p:custDataLst>
          </p:nvPr>
        </p:nvSpPr>
        <p:spPr bwMode="auto">
          <a:xfrm rot="10800000" flipH="1">
            <a:off x="4800600" y="3124199"/>
            <a:ext cx="457200" cy="1"/>
          </a:xfrm>
          <a:prstGeom prst="line">
            <a:avLst/>
          </a:prstGeom>
          <a:noFill/>
          <a:ln w="28575" cap="sq">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71" name="AutoShape 60"/>
          <p:cNvSpPr>
            <a:spLocks noChangeArrowheads="1"/>
          </p:cNvSpPr>
          <p:nvPr>
            <p:custDataLst>
              <p:tags r:id="rId26"/>
            </p:custDataLst>
          </p:nvPr>
        </p:nvSpPr>
        <p:spPr bwMode="auto">
          <a:xfrm rot="10800000" flipH="1">
            <a:off x="5867400" y="3962400"/>
            <a:ext cx="439038" cy="382588"/>
          </a:xfrm>
          <a:prstGeom prst="moon">
            <a:avLst>
              <a:gd name="adj" fmla="val 71690"/>
            </a:avLst>
          </a:prstGeom>
          <a:noFill/>
          <a:ln w="28575" algn="ctr">
            <a:solidFill>
              <a:srgbClr val="FFFFFF"/>
            </a:solidFill>
            <a:miter lim="800000"/>
            <a:headEnd/>
            <a:tailEnd/>
          </a:ln>
          <a:effectLst/>
        </p:spPr>
        <p:txBody>
          <a:bodyPr anchor="ctr">
            <a:spAutoFit/>
          </a:bodyPr>
          <a:lstStyle/>
          <a:p>
            <a:endParaRPr lang="en-US">
              <a:solidFill>
                <a:srgbClr val="000000"/>
              </a:solidFill>
              <a:latin typeface="Calibri"/>
            </a:endParaRPr>
          </a:p>
        </p:txBody>
      </p:sp>
      <p:sp>
        <p:nvSpPr>
          <p:cNvPr id="72" name="Line 61"/>
          <p:cNvSpPr>
            <a:spLocks noChangeShapeType="1"/>
          </p:cNvSpPr>
          <p:nvPr>
            <p:custDataLst>
              <p:tags r:id="rId27"/>
            </p:custDataLst>
          </p:nvPr>
        </p:nvSpPr>
        <p:spPr bwMode="auto">
          <a:xfrm rot="5400000" flipH="1" flipV="1">
            <a:off x="6188848" y="3521848"/>
            <a:ext cx="1033503" cy="0"/>
          </a:xfrm>
          <a:prstGeom prst="line">
            <a:avLst/>
          </a:prstGeom>
          <a:noFill/>
          <a:ln w="28575" cap="sq">
            <a:solidFill>
              <a:srgbClr val="FFFFFF"/>
            </a:solidFill>
            <a:round/>
            <a:headEnd/>
            <a:tailEnd/>
          </a:ln>
          <a:effectLst/>
        </p:spPr>
        <p:txBody>
          <a:bodyPr wrap="square">
            <a:spAutoFit/>
          </a:bodyPr>
          <a:lstStyle/>
          <a:p>
            <a:endParaRPr lang="en-US">
              <a:solidFill>
                <a:srgbClr val="000000"/>
              </a:solidFill>
              <a:latin typeface="Calibri"/>
            </a:endParaRPr>
          </a:p>
        </p:txBody>
      </p:sp>
      <p:sp>
        <p:nvSpPr>
          <p:cNvPr id="73" name="Line 64"/>
          <p:cNvSpPr>
            <a:spLocks noChangeShapeType="1"/>
          </p:cNvSpPr>
          <p:nvPr>
            <p:custDataLst>
              <p:tags r:id="rId28"/>
            </p:custDataLst>
          </p:nvPr>
        </p:nvSpPr>
        <p:spPr bwMode="auto">
          <a:xfrm rot="10800000" flipH="1" flipV="1">
            <a:off x="6248400" y="4267200"/>
            <a:ext cx="304801" cy="1"/>
          </a:xfrm>
          <a:prstGeom prst="line">
            <a:avLst/>
          </a:prstGeom>
          <a:noFill/>
          <a:ln w="28575" cap="sq">
            <a:solidFill>
              <a:srgbClr val="FFFFFF"/>
            </a:solidFill>
            <a:round/>
            <a:headEnd/>
            <a:tailEnd/>
          </a:ln>
          <a:effectLst/>
        </p:spPr>
        <p:txBody>
          <a:bodyPr wrap="square" anchor="ctr">
            <a:spAutoFit/>
          </a:bodyPr>
          <a:lstStyle/>
          <a:p>
            <a:endParaRPr lang="en-US">
              <a:solidFill>
                <a:srgbClr val="000000"/>
              </a:solidFill>
              <a:latin typeface="Calibri"/>
            </a:endParaRPr>
          </a:p>
        </p:txBody>
      </p:sp>
      <p:sp>
        <p:nvSpPr>
          <p:cNvPr id="74" name="Text Box 52"/>
          <p:cNvSpPr txBox="1">
            <a:spLocks noChangeArrowheads="1"/>
          </p:cNvSpPr>
          <p:nvPr>
            <p:custDataLst>
              <p:tags r:id="rId29"/>
            </p:custDataLst>
          </p:nvPr>
        </p:nvSpPr>
        <p:spPr bwMode="auto">
          <a:xfrm>
            <a:off x="6155528" y="2014497"/>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75" name="Line 61"/>
          <p:cNvSpPr>
            <a:spLocks noChangeShapeType="1"/>
          </p:cNvSpPr>
          <p:nvPr>
            <p:custDataLst>
              <p:tags r:id="rId30"/>
            </p:custDataLst>
          </p:nvPr>
        </p:nvSpPr>
        <p:spPr bwMode="auto">
          <a:xfrm rot="16200000" flipH="1" flipV="1">
            <a:off x="6096000" y="2776497"/>
            <a:ext cx="457200" cy="0"/>
          </a:xfrm>
          <a:prstGeom prst="line">
            <a:avLst/>
          </a:prstGeom>
          <a:noFill/>
          <a:ln w="28575">
            <a:solidFill>
              <a:srgbClr val="FFFFFF"/>
            </a:solidFill>
            <a:round/>
            <a:headEnd type="arrow" w="med" len="med"/>
            <a:tailEnd type="oval" w="med" len="med"/>
          </a:ln>
          <a:effectLst/>
        </p:spPr>
        <p:txBody>
          <a:bodyPr wrap="square">
            <a:spAutoFit/>
          </a:bodyPr>
          <a:lstStyle/>
          <a:p>
            <a:endParaRPr lang="en-US">
              <a:solidFill>
                <a:srgbClr val="000000"/>
              </a:solidFill>
              <a:latin typeface="Calibri"/>
            </a:endParaRPr>
          </a:p>
        </p:txBody>
      </p:sp>
      <p:sp>
        <p:nvSpPr>
          <p:cNvPr id="76" name="Line 61"/>
          <p:cNvSpPr>
            <a:spLocks noChangeShapeType="1"/>
          </p:cNvSpPr>
          <p:nvPr>
            <p:custDataLst>
              <p:tags r:id="rId31"/>
            </p:custDataLst>
          </p:nvPr>
        </p:nvSpPr>
        <p:spPr bwMode="auto">
          <a:xfrm rot="16200000" flipV="1">
            <a:off x="4914900" y="4414797"/>
            <a:ext cx="533400" cy="0"/>
          </a:xfrm>
          <a:prstGeom prst="line">
            <a:avLst/>
          </a:prstGeom>
          <a:noFill/>
          <a:ln w="28575">
            <a:solidFill>
              <a:srgbClr val="FFFFFF"/>
            </a:solidFill>
            <a:round/>
            <a:headEnd type="arrow" w="med" len="med"/>
            <a:tailEnd type="oval" w="med" len="med"/>
          </a:ln>
          <a:effectLst/>
        </p:spPr>
        <p:txBody>
          <a:bodyPr wrap="square">
            <a:spAutoFit/>
          </a:bodyPr>
          <a:lstStyle/>
          <a:p>
            <a:endParaRPr lang="en-US">
              <a:solidFill>
                <a:srgbClr val="000000"/>
              </a:solidFill>
              <a:latin typeface="Calibri"/>
            </a:endParaRPr>
          </a:p>
        </p:txBody>
      </p:sp>
      <p:sp>
        <p:nvSpPr>
          <p:cNvPr id="77" name="AutoShape 60"/>
          <p:cNvSpPr>
            <a:spLocks noChangeArrowheads="1"/>
          </p:cNvSpPr>
          <p:nvPr>
            <p:custDataLst>
              <p:tags r:id="rId32"/>
            </p:custDataLst>
          </p:nvPr>
        </p:nvSpPr>
        <p:spPr bwMode="auto">
          <a:xfrm flipH="1">
            <a:off x="5181600" y="2819400"/>
            <a:ext cx="439038" cy="382588"/>
          </a:xfrm>
          <a:prstGeom prst="moon">
            <a:avLst>
              <a:gd name="adj" fmla="val 71690"/>
            </a:avLst>
          </a:prstGeom>
          <a:noFill/>
          <a:ln w="28575" algn="ctr">
            <a:solidFill>
              <a:srgbClr val="FFFFFF"/>
            </a:solidFill>
            <a:miter lim="800000"/>
            <a:headEnd/>
            <a:tailEnd/>
          </a:ln>
          <a:effectLst/>
        </p:spPr>
        <p:txBody>
          <a:bodyPr anchor="ctr">
            <a:spAutoFit/>
          </a:bodyPr>
          <a:lstStyle/>
          <a:p>
            <a:endParaRPr lang="en-US">
              <a:solidFill>
                <a:srgbClr val="000000"/>
              </a:solidFill>
              <a:latin typeface="Calibri"/>
            </a:endParaRPr>
          </a:p>
        </p:txBody>
      </p:sp>
      <p:cxnSp>
        <p:nvCxnSpPr>
          <p:cNvPr id="78" name="Straight Connector 77"/>
          <p:cNvCxnSpPr/>
          <p:nvPr>
            <p:custDataLst>
              <p:tags r:id="rId33"/>
            </p:custDataLst>
          </p:nvPr>
        </p:nvCxnSpPr>
        <p:spPr>
          <a:xfrm rot="10800000">
            <a:off x="6248400" y="21336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70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1" grpId="0"/>
      <p:bldP spid="62" grpId="0"/>
      <p:bldP spid="63" grpId="0"/>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p:cNvSpPr>
            <a:spLocks noGrp="1" noChangeArrowheads="1"/>
          </p:cNvSpPr>
          <p:nvPr>
            <p:ph type="title"/>
            <p:custDataLst>
              <p:tags r:id="rId1"/>
            </p:custDataLst>
          </p:nvPr>
        </p:nvSpPr>
        <p:spPr/>
        <p:txBody>
          <a:bodyPr>
            <a:normAutofit fontScale="90000"/>
          </a:bodyPr>
          <a:lstStyle/>
          <a:p>
            <a:r>
              <a:rPr lang="en-US" dirty="0" err="1" smtClean="0"/>
              <a:t>Unclocked</a:t>
            </a:r>
            <a:r>
              <a:rPr lang="en-US" dirty="0" smtClean="0"/>
              <a:t> D </a:t>
            </a:r>
            <a:r>
              <a:rPr lang="en-US" dirty="0"/>
              <a:t>Latch</a:t>
            </a:r>
          </a:p>
        </p:txBody>
      </p:sp>
      <p:sp>
        <p:nvSpPr>
          <p:cNvPr id="1573891" name="Rectangle 3"/>
          <p:cNvSpPr>
            <a:spLocks noGrp="1" noChangeArrowheads="1"/>
          </p:cNvSpPr>
          <p:nvPr>
            <p:ph idx="1"/>
            <p:custDataLst>
              <p:tags r:id="rId2"/>
            </p:custDataLst>
          </p:nvPr>
        </p:nvSpPr>
        <p:spPr>
          <a:xfrm>
            <a:off x="4876800" y="685799"/>
            <a:ext cx="4038600" cy="1295400"/>
          </a:xfrm>
        </p:spPr>
        <p:txBody>
          <a:bodyPr>
            <a:normAutofit/>
          </a:bodyPr>
          <a:lstStyle/>
          <a:p>
            <a:pPr>
              <a:lnSpc>
                <a:spcPct val="82000"/>
              </a:lnSpc>
            </a:pPr>
            <a:r>
              <a:rPr lang="en-US" sz="2800" dirty="0">
                <a:solidFill>
                  <a:schemeClr val="accent1"/>
                </a:solidFill>
              </a:rPr>
              <a:t>Data </a:t>
            </a:r>
            <a:r>
              <a:rPr lang="en-US" sz="2800" dirty="0" smtClean="0">
                <a:solidFill>
                  <a:schemeClr val="accent1"/>
                </a:solidFill>
              </a:rPr>
              <a:t>(D) Latch</a:t>
            </a:r>
            <a:endParaRPr lang="en-US" sz="2800" dirty="0">
              <a:solidFill>
                <a:schemeClr val="accent1"/>
              </a:solidFill>
            </a:endParaRPr>
          </a:p>
        </p:txBody>
      </p:sp>
      <p:graphicFrame>
        <p:nvGraphicFramePr>
          <p:cNvPr id="1573963" name="Group 75"/>
          <p:cNvGraphicFramePr>
            <a:graphicFrameLocks noGrp="1"/>
          </p:cNvGraphicFramePr>
          <p:nvPr>
            <p:custDataLst>
              <p:tags r:id="rId3"/>
            </p:custDataLst>
            <p:extLst>
              <p:ext uri="{D42A27DB-BD31-4B8C-83A1-F6EECF244321}">
                <p14:modId xmlns:p14="http://schemas.microsoft.com/office/powerpoint/2010/main" val="684318263"/>
              </p:ext>
            </p:extLst>
          </p:nvPr>
        </p:nvGraphicFramePr>
        <p:xfrm>
          <a:off x="5486400" y="1219200"/>
          <a:ext cx="1905000" cy="1981201"/>
        </p:xfrm>
        <a:graphic>
          <a:graphicData uri="http://schemas.openxmlformats.org/drawingml/2006/table">
            <a:tbl>
              <a:tblPr/>
              <a:tblGrid>
                <a:gridCol w="635000"/>
                <a:gridCol w="635000"/>
                <a:gridCol w="635000"/>
              </a:tblGrid>
              <a:tr h="659798">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D</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661605">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smtClean="0">
                        <a:ln>
                          <a:noFill/>
                        </a:ln>
                        <a:solidFill>
                          <a:srgbClr val="FFFFFF"/>
                        </a:solidFill>
                        <a:effectLst/>
                        <a:latin typeface="Calibri"/>
                      </a:endParaRP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FFFF"/>
                        </a:solidFill>
                        <a:effectLst/>
                        <a:latin typeface="Calibri"/>
                      </a:endParaRP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59798">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smtClean="0">
                        <a:ln>
                          <a:noFill/>
                        </a:ln>
                        <a:solidFill>
                          <a:srgbClr val="FFFFFF"/>
                        </a:solidFill>
                        <a:effectLst/>
                        <a:latin typeface="Calibri"/>
                      </a:endParaRP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FFFF"/>
                        </a:solidFill>
                        <a:effectLst/>
                        <a:latin typeface="Calibri"/>
                      </a:endParaRP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573959" name="Line 71"/>
          <p:cNvSpPr>
            <a:spLocks noChangeShapeType="1"/>
          </p:cNvSpPr>
          <p:nvPr>
            <p:custDataLst>
              <p:tags r:id="rId4"/>
            </p:custDataLst>
          </p:nvPr>
        </p:nvSpPr>
        <p:spPr bwMode="auto">
          <a:xfrm>
            <a:off x="6953250" y="1352550"/>
            <a:ext cx="228600" cy="0"/>
          </a:xfrm>
          <a:prstGeom prst="line">
            <a:avLst/>
          </a:prstGeom>
          <a:noFill/>
          <a:ln w="25400">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49" name="Line 5"/>
          <p:cNvSpPr>
            <a:spLocks noChangeShapeType="1"/>
          </p:cNvSpPr>
          <p:nvPr>
            <p:custDataLst>
              <p:tags r:id="rId5"/>
            </p:custDataLst>
          </p:nvPr>
        </p:nvSpPr>
        <p:spPr bwMode="auto">
          <a:xfrm flipH="1">
            <a:off x="609600" y="1600199"/>
            <a:ext cx="1981199"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52" name="Rectangle 8"/>
          <p:cNvSpPr>
            <a:spLocks noChangeArrowheads="1"/>
          </p:cNvSpPr>
          <p:nvPr>
            <p:custDataLst>
              <p:tags r:id="rId6"/>
            </p:custDataLst>
          </p:nvPr>
        </p:nvSpPr>
        <p:spPr bwMode="auto">
          <a:xfrm>
            <a:off x="2590800" y="1219199"/>
            <a:ext cx="1066800" cy="1828800"/>
          </a:xfrm>
          <a:prstGeom prst="rect">
            <a:avLst/>
          </a:prstGeom>
          <a:noFill/>
          <a:ln w="38100" algn="ctr">
            <a:solidFill>
              <a:srgbClr val="92D050"/>
            </a:solidFill>
            <a:miter lim="800000"/>
            <a:headEnd/>
            <a:tailEnd/>
          </a:ln>
          <a:effectLst/>
        </p:spPr>
        <p:txBody>
          <a:bodyPr wrap="none" anchor="ctr">
            <a:noAutofit/>
          </a:bodyPr>
          <a:lstStyle/>
          <a:p>
            <a:endParaRPr lang="en-US">
              <a:solidFill>
                <a:srgbClr val="000000"/>
              </a:solidFill>
              <a:latin typeface="Calibri"/>
            </a:endParaRPr>
          </a:p>
        </p:txBody>
      </p:sp>
      <p:sp>
        <p:nvSpPr>
          <p:cNvPr id="53" name="Text Box 9"/>
          <p:cNvSpPr txBox="1">
            <a:spLocks noChangeArrowheads="1"/>
          </p:cNvSpPr>
          <p:nvPr>
            <p:custDataLst>
              <p:tags r:id="rId7"/>
            </p:custDataLst>
          </p:nvPr>
        </p:nvSpPr>
        <p:spPr bwMode="auto">
          <a:xfrm>
            <a:off x="2602831" y="1325206"/>
            <a:ext cx="325730"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S</a:t>
            </a:r>
          </a:p>
        </p:txBody>
      </p:sp>
      <p:sp>
        <p:nvSpPr>
          <p:cNvPr id="55" name="Line 11"/>
          <p:cNvSpPr>
            <a:spLocks noChangeShapeType="1"/>
          </p:cNvSpPr>
          <p:nvPr>
            <p:custDataLst>
              <p:tags r:id="rId8"/>
            </p:custDataLst>
          </p:nvPr>
        </p:nvSpPr>
        <p:spPr bwMode="auto">
          <a:xfrm flipH="1">
            <a:off x="914400" y="2514599"/>
            <a:ext cx="228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57" name="Line 13"/>
          <p:cNvSpPr>
            <a:spLocks noChangeShapeType="1"/>
          </p:cNvSpPr>
          <p:nvPr>
            <p:custDataLst>
              <p:tags r:id="rId9"/>
            </p:custDataLst>
          </p:nvPr>
        </p:nvSpPr>
        <p:spPr bwMode="auto">
          <a:xfrm flipH="1">
            <a:off x="1676400" y="2546349"/>
            <a:ext cx="912813"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58" name="Text Box 14"/>
          <p:cNvSpPr txBox="1">
            <a:spLocks noChangeArrowheads="1"/>
          </p:cNvSpPr>
          <p:nvPr>
            <p:custDataLst>
              <p:tags r:id="rId10"/>
            </p:custDataLst>
          </p:nvPr>
        </p:nvSpPr>
        <p:spPr bwMode="auto">
          <a:xfrm>
            <a:off x="2590800" y="2239606"/>
            <a:ext cx="351378"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R</a:t>
            </a:r>
          </a:p>
        </p:txBody>
      </p:sp>
      <p:sp>
        <p:nvSpPr>
          <p:cNvPr id="59" name="Line 15"/>
          <p:cNvSpPr>
            <a:spLocks noChangeShapeType="1"/>
          </p:cNvSpPr>
          <p:nvPr>
            <p:custDataLst>
              <p:tags r:id="rId11"/>
            </p:custDataLst>
          </p:nvPr>
        </p:nvSpPr>
        <p:spPr bwMode="auto">
          <a:xfrm>
            <a:off x="914400" y="1600199"/>
            <a:ext cx="0" cy="914400"/>
          </a:xfrm>
          <a:prstGeom prst="line">
            <a:avLst/>
          </a:prstGeom>
          <a:noFill/>
          <a:ln w="28575">
            <a:solidFill>
              <a:srgbClr val="FFFFFF"/>
            </a:solidFill>
            <a:round/>
            <a:headEnd type="oval"/>
            <a:tailEnd/>
          </a:ln>
          <a:effectLst/>
        </p:spPr>
        <p:txBody>
          <a:bodyPr wrap="none" anchor="ctr">
            <a:noAutofit/>
          </a:bodyPr>
          <a:lstStyle/>
          <a:p>
            <a:endParaRPr lang="en-US">
              <a:solidFill>
                <a:srgbClr val="000000"/>
              </a:solidFill>
              <a:latin typeface="Calibri"/>
            </a:endParaRPr>
          </a:p>
        </p:txBody>
      </p:sp>
      <p:sp>
        <p:nvSpPr>
          <p:cNvPr id="60" name="Oval 16"/>
          <p:cNvSpPr>
            <a:spLocks noChangeArrowheads="1"/>
          </p:cNvSpPr>
          <p:nvPr>
            <p:custDataLst>
              <p:tags r:id="rId12"/>
            </p:custDataLst>
          </p:nvPr>
        </p:nvSpPr>
        <p:spPr bwMode="auto">
          <a:xfrm>
            <a:off x="1524000" y="2438399"/>
            <a:ext cx="152400" cy="152400"/>
          </a:xfrm>
          <a:prstGeom prst="ellipse">
            <a:avLst/>
          </a:prstGeom>
          <a:noFill/>
          <a:ln w="28575" algn="ctr">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62" name="Text Box 18"/>
          <p:cNvSpPr txBox="1">
            <a:spLocks noChangeArrowheads="1"/>
          </p:cNvSpPr>
          <p:nvPr>
            <p:custDataLst>
              <p:tags r:id="rId13"/>
            </p:custDataLst>
          </p:nvPr>
        </p:nvSpPr>
        <p:spPr bwMode="auto">
          <a:xfrm>
            <a:off x="235779" y="1257655"/>
            <a:ext cx="373821"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a:t>
            </a:r>
          </a:p>
        </p:txBody>
      </p:sp>
      <p:sp>
        <p:nvSpPr>
          <p:cNvPr id="64" name="Rectangle 20"/>
          <p:cNvSpPr>
            <a:spLocks noChangeArrowheads="1"/>
          </p:cNvSpPr>
          <p:nvPr>
            <p:custDataLst>
              <p:tags r:id="rId14"/>
            </p:custDataLst>
          </p:nvPr>
        </p:nvSpPr>
        <p:spPr bwMode="auto">
          <a:xfrm>
            <a:off x="762000" y="1066799"/>
            <a:ext cx="3429000" cy="2133600"/>
          </a:xfrm>
          <a:prstGeom prst="rect">
            <a:avLst/>
          </a:prstGeom>
          <a:noFill/>
          <a:ln w="38100" algn="ctr">
            <a:solidFill>
              <a:schemeClr val="accent4">
                <a:lumMod val="60000"/>
                <a:lumOff val="40000"/>
              </a:schemeClr>
            </a:solidFill>
            <a:miter lim="800000"/>
            <a:headEnd/>
            <a:tailEnd/>
          </a:ln>
          <a:effectLst/>
        </p:spPr>
        <p:txBody>
          <a:bodyPr wrap="none" anchor="ctr">
            <a:noAutofit/>
          </a:bodyPr>
          <a:lstStyle/>
          <a:p>
            <a:endParaRPr lang="en-US">
              <a:solidFill>
                <a:srgbClr val="000000"/>
              </a:solidFill>
              <a:latin typeface="Calibri"/>
            </a:endParaRPr>
          </a:p>
        </p:txBody>
      </p:sp>
      <p:sp>
        <p:nvSpPr>
          <p:cNvPr id="65" name="Text Box 31"/>
          <p:cNvSpPr txBox="1">
            <a:spLocks noChangeArrowheads="1"/>
          </p:cNvSpPr>
          <p:nvPr>
            <p:custDataLst>
              <p:tags r:id="rId15"/>
            </p:custDataLst>
          </p:nvPr>
        </p:nvSpPr>
        <p:spPr bwMode="auto">
          <a:xfrm>
            <a:off x="3266146" y="1333143"/>
            <a:ext cx="391454"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66" name="Text Box 32"/>
          <p:cNvSpPr txBox="1">
            <a:spLocks noChangeArrowheads="1"/>
          </p:cNvSpPr>
          <p:nvPr>
            <p:custDataLst>
              <p:tags r:id="rId16"/>
            </p:custDataLst>
          </p:nvPr>
        </p:nvSpPr>
        <p:spPr bwMode="auto">
          <a:xfrm>
            <a:off x="3266146" y="2247543"/>
            <a:ext cx="391454"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69" name="Line 33"/>
          <p:cNvSpPr>
            <a:spLocks noChangeShapeType="1"/>
          </p:cNvSpPr>
          <p:nvPr>
            <p:custDataLst>
              <p:tags r:id="rId17"/>
            </p:custDataLst>
          </p:nvPr>
        </p:nvSpPr>
        <p:spPr bwMode="auto">
          <a:xfrm>
            <a:off x="3352800" y="2362199"/>
            <a:ext cx="2286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71" name="Line 34"/>
          <p:cNvSpPr>
            <a:spLocks noChangeShapeType="1"/>
          </p:cNvSpPr>
          <p:nvPr>
            <p:custDataLst>
              <p:tags r:id="rId18"/>
            </p:custDataLst>
          </p:nvPr>
        </p:nvSpPr>
        <p:spPr bwMode="auto">
          <a:xfrm flipH="1">
            <a:off x="3657600" y="2590799"/>
            <a:ext cx="762000" cy="0"/>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11" name="Line 35"/>
          <p:cNvSpPr>
            <a:spLocks noChangeShapeType="1"/>
          </p:cNvSpPr>
          <p:nvPr>
            <p:custDataLst>
              <p:tags r:id="rId19"/>
            </p:custDataLst>
          </p:nvPr>
        </p:nvSpPr>
        <p:spPr bwMode="auto">
          <a:xfrm flipH="1">
            <a:off x="3657600" y="1676399"/>
            <a:ext cx="762000" cy="0"/>
          </a:xfrm>
          <a:prstGeom prst="line">
            <a:avLst/>
          </a:prstGeom>
          <a:noFill/>
          <a:ln w="28575">
            <a:solidFill>
              <a:srgbClr val="FFFFFF"/>
            </a:solidFill>
            <a:round/>
            <a:headEnd/>
            <a:tailEnd/>
          </a:ln>
          <a:effectLst/>
        </p:spPr>
        <p:txBody>
          <a:bodyPr wrap="square" anchor="ctr">
            <a:noAutofit/>
          </a:bodyPr>
          <a:lstStyle/>
          <a:p>
            <a:endParaRPr lang="en-US">
              <a:solidFill>
                <a:srgbClr val="000000"/>
              </a:solidFill>
              <a:latin typeface="Calibri"/>
            </a:endParaRPr>
          </a:p>
        </p:txBody>
      </p:sp>
      <p:sp>
        <p:nvSpPr>
          <p:cNvPr id="112" name="AutoShape 43"/>
          <p:cNvSpPr>
            <a:spLocks noChangeArrowheads="1"/>
          </p:cNvSpPr>
          <p:nvPr>
            <p:custDataLst>
              <p:tags r:id="rId20"/>
            </p:custDataLst>
          </p:nvPr>
        </p:nvSpPr>
        <p:spPr bwMode="auto">
          <a:xfrm rot="5400000">
            <a:off x="1104899" y="2324100"/>
            <a:ext cx="457200" cy="380998"/>
          </a:xfrm>
          <a:prstGeom prst="triangle">
            <a:avLst>
              <a:gd name="adj" fmla="val 50000"/>
            </a:avLst>
          </a:prstGeom>
          <a:noFill/>
          <a:ln w="28575" algn="ctr">
            <a:solidFill>
              <a:srgbClr val="FFFFFF"/>
            </a:solidFill>
            <a:miter lim="800000"/>
            <a:headEnd/>
            <a:tailEnd/>
          </a:ln>
          <a:effectLst/>
        </p:spPr>
        <p:txBody>
          <a:bodyPr wrap="square" anchor="ctr">
            <a:noAutofit/>
          </a:bodyPr>
          <a:lstStyle/>
          <a:p>
            <a:endParaRPr lang="en-US">
              <a:solidFill>
                <a:srgbClr val="000000"/>
              </a:solidFill>
              <a:latin typeface="Calibri"/>
            </a:endParaRPr>
          </a:p>
        </p:txBody>
      </p:sp>
      <p:pic>
        <p:nvPicPr>
          <p:cNvPr id="8194" name="CP3 Ink a996fa19-c373-4eec-8472-36b32845f91a"/>
          <p:cNvPicPr>
            <a:picLocks noChangeAspect="1" noChangeArrowheads="1"/>
          </p:cNvPicPr>
          <p:nvPr>
            <p:custDataLst>
              <p:tags r:id="rId21"/>
            </p:custDataLst>
          </p:nvPr>
        </p:nvPicPr>
        <p:blipFill>
          <a:blip r:embed="rId24">
            <a:extLst>
              <a:ext uri="{28A0092B-C50C-407E-A947-70E740481C1C}">
                <a14:useLocalDpi xmlns:a14="http://schemas.microsoft.com/office/drawing/2010/main" val="0"/>
              </a:ext>
            </a:extLst>
          </a:blip>
          <a:srcRect/>
          <a:stretch>
            <a:fillRect/>
          </a:stretch>
        </p:blipFill>
        <p:spPr bwMode="auto">
          <a:xfrm>
            <a:off x="851220" y="1184579"/>
            <a:ext cx="8203800" cy="549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p:cNvSpPr>
            <a:spLocks noGrp="1" noChangeArrowheads="1"/>
          </p:cNvSpPr>
          <p:nvPr>
            <p:ph type="title"/>
            <p:custDataLst>
              <p:tags r:id="rId1"/>
            </p:custDataLst>
          </p:nvPr>
        </p:nvSpPr>
        <p:spPr/>
        <p:txBody>
          <a:bodyPr>
            <a:normAutofit fontScale="90000"/>
          </a:bodyPr>
          <a:lstStyle/>
          <a:p>
            <a:r>
              <a:rPr lang="en-US" dirty="0" err="1" smtClean="0"/>
              <a:t>Unclocked</a:t>
            </a:r>
            <a:r>
              <a:rPr lang="en-US" dirty="0" smtClean="0"/>
              <a:t> D </a:t>
            </a:r>
            <a:r>
              <a:rPr lang="en-US" dirty="0"/>
              <a:t>Latch</a:t>
            </a:r>
          </a:p>
        </p:txBody>
      </p:sp>
      <p:sp>
        <p:nvSpPr>
          <p:cNvPr id="1573891" name="Rectangle 3"/>
          <p:cNvSpPr>
            <a:spLocks noGrp="1" noChangeArrowheads="1"/>
          </p:cNvSpPr>
          <p:nvPr>
            <p:ph idx="1"/>
            <p:custDataLst>
              <p:tags r:id="rId2"/>
            </p:custDataLst>
          </p:nvPr>
        </p:nvSpPr>
        <p:spPr>
          <a:xfrm>
            <a:off x="4876800" y="685799"/>
            <a:ext cx="4038600" cy="1295400"/>
          </a:xfrm>
        </p:spPr>
        <p:txBody>
          <a:bodyPr>
            <a:normAutofit/>
          </a:bodyPr>
          <a:lstStyle/>
          <a:p>
            <a:pPr>
              <a:lnSpc>
                <a:spcPct val="82000"/>
              </a:lnSpc>
            </a:pPr>
            <a:r>
              <a:rPr lang="en-US" sz="2800" dirty="0">
                <a:solidFill>
                  <a:schemeClr val="accent1"/>
                </a:solidFill>
              </a:rPr>
              <a:t>Data </a:t>
            </a:r>
            <a:r>
              <a:rPr lang="en-US" sz="2800" dirty="0" smtClean="0">
                <a:solidFill>
                  <a:schemeClr val="accent1"/>
                </a:solidFill>
              </a:rPr>
              <a:t>(D) Latch</a:t>
            </a:r>
            <a:endParaRPr lang="en-US" sz="2800" dirty="0">
              <a:solidFill>
                <a:schemeClr val="accent1"/>
              </a:solidFill>
            </a:endParaRPr>
          </a:p>
        </p:txBody>
      </p:sp>
      <p:graphicFrame>
        <p:nvGraphicFramePr>
          <p:cNvPr id="1573963" name="Group 75"/>
          <p:cNvGraphicFramePr>
            <a:graphicFrameLocks noGrp="1"/>
          </p:cNvGraphicFramePr>
          <p:nvPr>
            <p:custDataLst>
              <p:tags r:id="rId3"/>
            </p:custDataLst>
            <p:extLst>
              <p:ext uri="{D42A27DB-BD31-4B8C-83A1-F6EECF244321}">
                <p14:modId xmlns:p14="http://schemas.microsoft.com/office/powerpoint/2010/main" val="2814033659"/>
              </p:ext>
            </p:extLst>
          </p:nvPr>
        </p:nvGraphicFramePr>
        <p:xfrm>
          <a:off x="5486400" y="1219200"/>
          <a:ext cx="1905000" cy="1981201"/>
        </p:xfrm>
        <a:graphic>
          <a:graphicData uri="http://schemas.openxmlformats.org/drawingml/2006/table">
            <a:tbl>
              <a:tblPr/>
              <a:tblGrid>
                <a:gridCol w="635000"/>
                <a:gridCol w="635000"/>
                <a:gridCol w="635000"/>
              </a:tblGrid>
              <a:tr h="659798">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D</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661605">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59798">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573959" name="Line 71"/>
          <p:cNvSpPr>
            <a:spLocks noChangeShapeType="1"/>
          </p:cNvSpPr>
          <p:nvPr>
            <p:custDataLst>
              <p:tags r:id="rId4"/>
            </p:custDataLst>
          </p:nvPr>
        </p:nvSpPr>
        <p:spPr bwMode="auto">
          <a:xfrm>
            <a:off x="6953250" y="1352550"/>
            <a:ext cx="228600" cy="0"/>
          </a:xfrm>
          <a:prstGeom prst="line">
            <a:avLst/>
          </a:prstGeom>
          <a:noFill/>
          <a:ln w="25400">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49" name="Line 5"/>
          <p:cNvSpPr>
            <a:spLocks noChangeShapeType="1"/>
          </p:cNvSpPr>
          <p:nvPr>
            <p:custDataLst>
              <p:tags r:id="rId5"/>
            </p:custDataLst>
          </p:nvPr>
        </p:nvSpPr>
        <p:spPr bwMode="auto">
          <a:xfrm flipH="1">
            <a:off x="609600" y="1600199"/>
            <a:ext cx="1981199"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52" name="Rectangle 8"/>
          <p:cNvSpPr>
            <a:spLocks noChangeArrowheads="1"/>
          </p:cNvSpPr>
          <p:nvPr>
            <p:custDataLst>
              <p:tags r:id="rId6"/>
            </p:custDataLst>
          </p:nvPr>
        </p:nvSpPr>
        <p:spPr bwMode="auto">
          <a:xfrm>
            <a:off x="2590800" y="1219199"/>
            <a:ext cx="1066800" cy="1828800"/>
          </a:xfrm>
          <a:prstGeom prst="rect">
            <a:avLst/>
          </a:prstGeom>
          <a:noFill/>
          <a:ln w="38100" algn="ctr">
            <a:solidFill>
              <a:srgbClr val="92D050"/>
            </a:solidFill>
            <a:miter lim="800000"/>
            <a:headEnd/>
            <a:tailEnd/>
          </a:ln>
          <a:effectLst/>
        </p:spPr>
        <p:txBody>
          <a:bodyPr wrap="none" anchor="ctr">
            <a:noAutofit/>
          </a:bodyPr>
          <a:lstStyle/>
          <a:p>
            <a:endParaRPr lang="en-US">
              <a:solidFill>
                <a:srgbClr val="000000"/>
              </a:solidFill>
              <a:latin typeface="Calibri"/>
            </a:endParaRPr>
          </a:p>
        </p:txBody>
      </p:sp>
      <p:sp>
        <p:nvSpPr>
          <p:cNvPr id="53" name="Text Box 9"/>
          <p:cNvSpPr txBox="1">
            <a:spLocks noChangeArrowheads="1"/>
          </p:cNvSpPr>
          <p:nvPr>
            <p:custDataLst>
              <p:tags r:id="rId7"/>
            </p:custDataLst>
          </p:nvPr>
        </p:nvSpPr>
        <p:spPr bwMode="auto">
          <a:xfrm>
            <a:off x="2602831" y="1325206"/>
            <a:ext cx="325730"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S</a:t>
            </a:r>
          </a:p>
        </p:txBody>
      </p:sp>
      <p:sp>
        <p:nvSpPr>
          <p:cNvPr id="55" name="Line 11"/>
          <p:cNvSpPr>
            <a:spLocks noChangeShapeType="1"/>
          </p:cNvSpPr>
          <p:nvPr>
            <p:custDataLst>
              <p:tags r:id="rId8"/>
            </p:custDataLst>
          </p:nvPr>
        </p:nvSpPr>
        <p:spPr bwMode="auto">
          <a:xfrm flipH="1">
            <a:off x="914400" y="2514599"/>
            <a:ext cx="228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57" name="Line 13"/>
          <p:cNvSpPr>
            <a:spLocks noChangeShapeType="1"/>
          </p:cNvSpPr>
          <p:nvPr>
            <p:custDataLst>
              <p:tags r:id="rId9"/>
            </p:custDataLst>
          </p:nvPr>
        </p:nvSpPr>
        <p:spPr bwMode="auto">
          <a:xfrm flipH="1">
            <a:off x="1676400" y="2546349"/>
            <a:ext cx="912813"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58" name="Text Box 14"/>
          <p:cNvSpPr txBox="1">
            <a:spLocks noChangeArrowheads="1"/>
          </p:cNvSpPr>
          <p:nvPr>
            <p:custDataLst>
              <p:tags r:id="rId10"/>
            </p:custDataLst>
          </p:nvPr>
        </p:nvSpPr>
        <p:spPr bwMode="auto">
          <a:xfrm>
            <a:off x="2590800" y="2239606"/>
            <a:ext cx="351378"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R</a:t>
            </a:r>
          </a:p>
        </p:txBody>
      </p:sp>
      <p:sp>
        <p:nvSpPr>
          <p:cNvPr id="59" name="Line 15"/>
          <p:cNvSpPr>
            <a:spLocks noChangeShapeType="1"/>
          </p:cNvSpPr>
          <p:nvPr>
            <p:custDataLst>
              <p:tags r:id="rId11"/>
            </p:custDataLst>
          </p:nvPr>
        </p:nvSpPr>
        <p:spPr bwMode="auto">
          <a:xfrm>
            <a:off x="914400" y="1600199"/>
            <a:ext cx="0" cy="914400"/>
          </a:xfrm>
          <a:prstGeom prst="line">
            <a:avLst/>
          </a:prstGeom>
          <a:noFill/>
          <a:ln w="28575">
            <a:solidFill>
              <a:srgbClr val="FFFFFF"/>
            </a:solidFill>
            <a:round/>
            <a:headEnd type="oval"/>
            <a:tailEnd/>
          </a:ln>
          <a:effectLst/>
        </p:spPr>
        <p:txBody>
          <a:bodyPr wrap="none" anchor="ctr">
            <a:noAutofit/>
          </a:bodyPr>
          <a:lstStyle/>
          <a:p>
            <a:endParaRPr lang="en-US">
              <a:solidFill>
                <a:srgbClr val="000000"/>
              </a:solidFill>
              <a:latin typeface="Calibri"/>
            </a:endParaRPr>
          </a:p>
        </p:txBody>
      </p:sp>
      <p:sp>
        <p:nvSpPr>
          <p:cNvPr id="60" name="Oval 16"/>
          <p:cNvSpPr>
            <a:spLocks noChangeArrowheads="1"/>
          </p:cNvSpPr>
          <p:nvPr>
            <p:custDataLst>
              <p:tags r:id="rId12"/>
            </p:custDataLst>
          </p:nvPr>
        </p:nvSpPr>
        <p:spPr bwMode="auto">
          <a:xfrm>
            <a:off x="1524000" y="2438399"/>
            <a:ext cx="152400" cy="152400"/>
          </a:xfrm>
          <a:prstGeom prst="ellipse">
            <a:avLst/>
          </a:prstGeom>
          <a:noFill/>
          <a:ln w="28575" algn="ctr">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62" name="Text Box 18"/>
          <p:cNvSpPr txBox="1">
            <a:spLocks noChangeArrowheads="1"/>
          </p:cNvSpPr>
          <p:nvPr>
            <p:custDataLst>
              <p:tags r:id="rId13"/>
            </p:custDataLst>
          </p:nvPr>
        </p:nvSpPr>
        <p:spPr bwMode="auto">
          <a:xfrm>
            <a:off x="235779" y="1257655"/>
            <a:ext cx="373821"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a:t>
            </a:r>
          </a:p>
        </p:txBody>
      </p:sp>
      <p:sp>
        <p:nvSpPr>
          <p:cNvPr id="64" name="Rectangle 20"/>
          <p:cNvSpPr>
            <a:spLocks noChangeArrowheads="1"/>
          </p:cNvSpPr>
          <p:nvPr>
            <p:custDataLst>
              <p:tags r:id="rId14"/>
            </p:custDataLst>
          </p:nvPr>
        </p:nvSpPr>
        <p:spPr bwMode="auto">
          <a:xfrm>
            <a:off x="762000" y="1066799"/>
            <a:ext cx="3429000" cy="2133600"/>
          </a:xfrm>
          <a:prstGeom prst="rect">
            <a:avLst/>
          </a:prstGeom>
          <a:noFill/>
          <a:ln w="38100" algn="ctr">
            <a:solidFill>
              <a:schemeClr val="accent4">
                <a:lumMod val="60000"/>
                <a:lumOff val="40000"/>
              </a:schemeClr>
            </a:solidFill>
            <a:miter lim="800000"/>
            <a:headEnd/>
            <a:tailEnd/>
          </a:ln>
          <a:effectLst/>
        </p:spPr>
        <p:txBody>
          <a:bodyPr wrap="none" anchor="ctr">
            <a:noAutofit/>
          </a:bodyPr>
          <a:lstStyle/>
          <a:p>
            <a:endParaRPr lang="en-US">
              <a:solidFill>
                <a:srgbClr val="000000"/>
              </a:solidFill>
              <a:latin typeface="Calibri"/>
            </a:endParaRPr>
          </a:p>
        </p:txBody>
      </p:sp>
      <p:sp>
        <p:nvSpPr>
          <p:cNvPr id="65" name="Text Box 31"/>
          <p:cNvSpPr txBox="1">
            <a:spLocks noChangeArrowheads="1"/>
          </p:cNvSpPr>
          <p:nvPr>
            <p:custDataLst>
              <p:tags r:id="rId15"/>
            </p:custDataLst>
          </p:nvPr>
        </p:nvSpPr>
        <p:spPr bwMode="auto">
          <a:xfrm>
            <a:off x="3266146" y="1333143"/>
            <a:ext cx="391454"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66" name="Text Box 32"/>
          <p:cNvSpPr txBox="1">
            <a:spLocks noChangeArrowheads="1"/>
          </p:cNvSpPr>
          <p:nvPr>
            <p:custDataLst>
              <p:tags r:id="rId16"/>
            </p:custDataLst>
          </p:nvPr>
        </p:nvSpPr>
        <p:spPr bwMode="auto">
          <a:xfrm>
            <a:off x="3266146" y="2247543"/>
            <a:ext cx="391454"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69" name="Line 33"/>
          <p:cNvSpPr>
            <a:spLocks noChangeShapeType="1"/>
          </p:cNvSpPr>
          <p:nvPr>
            <p:custDataLst>
              <p:tags r:id="rId17"/>
            </p:custDataLst>
          </p:nvPr>
        </p:nvSpPr>
        <p:spPr bwMode="auto">
          <a:xfrm>
            <a:off x="3352800" y="2362199"/>
            <a:ext cx="2286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71" name="Line 34"/>
          <p:cNvSpPr>
            <a:spLocks noChangeShapeType="1"/>
          </p:cNvSpPr>
          <p:nvPr>
            <p:custDataLst>
              <p:tags r:id="rId18"/>
            </p:custDataLst>
          </p:nvPr>
        </p:nvSpPr>
        <p:spPr bwMode="auto">
          <a:xfrm flipH="1">
            <a:off x="3657600" y="2590799"/>
            <a:ext cx="762000" cy="0"/>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11" name="Line 35"/>
          <p:cNvSpPr>
            <a:spLocks noChangeShapeType="1"/>
          </p:cNvSpPr>
          <p:nvPr>
            <p:custDataLst>
              <p:tags r:id="rId19"/>
            </p:custDataLst>
          </p:nvPr>
        </p:nvSpPr>
        <p:spPr bwMode="auto">
          <a:xfrm flipH="1">
            <a:off x="3657600" y="1676399"/>
            <a:ext cx="762000" cy="0"/>
          </a:xfrm>
          <a:prstGeom prst="line">
            <a:avLst/>
          </a:prstGeom>
          <a:noFill/>
          <a:ln w="28575">
            <a:solidFill>
              <a:srgbClr val="FFFFFF"/>
            </a:solidFill>
            <a:round/>
            <a:headEnd/>
            <a:tailEnd/>
          </a:ln>
          <a:effectLst/>
        </p:spPr>
        <p:txBody>
          <a:bodyPr wrap="square" anchor="ctr">
            <a:noAutofit/>
          </a:bodyPr>
          <a:lstStyle/>
          <a:p>
            <a:endParaRPr lang="en-US">
              <a:solidFill>
                <a:srgbClr val="000000"/>
              </a:solidFill>
              <a:latin typeface="Calibri"/>
            </a:endParaRPr>
          </a:p>
        </p:txBody>
      </p:sp>
      <p:sp>
        <p:nvSpPr>
          <p:cNvPr id="112" name="AutoShape 43"/>
          <p:cNvSpPr>
            <a:spLocks noChangeArrowheads="1"/>
          </p:cNvSpPr>
          <p:nvPr>
            <p:custDataLst>
              <p:tags r:id="rId20"/>
            </p:custDataLst>
          </p:nvPr>
        </p:nvSpPr>
        <p:spPr bwMode="auto">
          <a:xfrm rot="5400000">
            <a:off x="1104899" y="2324100"/>
            <a:ext cx="457200" cy="380998"/>
          </a:xfrm>
          <a:prstGeom prst="triangle">
            <a:avLst>
              <a:gd name="adj" fmla="val 50000"/>
            </a:avLst>
          </a:prstGeom>
          <a:noFill/>
          <a:ln w="28575" algn="ctr">
            <a:solidFill>
              <a:srgbClr val="FFFFFF"/>
            </a:solidFill>
            <a:miter lim="800000"/>
            <a:headEnd/>
            <a:tailEnd/>
          </a:ln>
          <a:effectLst/>
        </p:spPr>
        <p:txBody>
          <a:bodyPr wrap="square" anchor="ctr">
            <a:noAutofit/>
          </a:bodyPr>
          <a:lstStyle/>
          <a:p>
            <a:endParaRPr lang="en-US">
              <a:solidFill>
                <a:srgbClr val="000000"/>
              </a:solidFill>
              <a:latin typeface="Calibri"/>
            </a:endParaRPr>
          </a:p>
        </p:txBody>
      </p:sp>
      <p:sp>
        <p:nvSpPr>
          <p:cNvPr id="23" name="Rectangle 3"/>
          <p:cNvSpPr txBox="1">
            <a:spLocks noChangeArrowheads="1"/>
          </p:cNvSpPr>
          <p:nvPr/>
        </p:nvSpPr>
        <p:spPr>
          <a:xfrm>
            <a:off x="762000" y="4041775"/>
            <a:ext cx="8001000" cy="2667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2000"/>
              </a:lnSpc>
            </a:pPr>
            <a:r>
              <a:rPr lang="en-US" sz="2800" dirty="0" smtClean="0">
                <a:solidFill>
                  <a:srgbClr val="FFFFFF"/>
                </a:solidFill>
              </a:rPr>
              <a:t>Data Latch</a:t>
            </a:r>
          </a:p>
          <a:p>
            <a:pPr lvl="1">
              <a:lnSpc>
                <a:spcPct val="82000"/>
              </a:lnSpc>
              <a:buClr>
                <a:srgbClr val="FFFF00"/>
              </a:buClr>
            </a:pPr>
            <a:r>
              <a:rPr lang="en-US" sz="2400" dirty="0" smtClean="0">
                <a:solidFill>
                  <a:srgbClr val="FFFFFF"/>
                </a:solidFill>
              </a:rPr>
              <a:t>Easier to use than an SR latch</a:t>
            </a:r>
          </a:p>
          <a:p>
            <a:pPr lvl="1">
              <a:lnSpc>
                <a:spcPct val="82000"/>
              </a:lnSpc>
              <a:buClr>
                <a:srgbClr val="FFFF00"/>
              </a:buClr>
            </a:pPr>
            <a:r>
              <a:rPr lang="en-US" sz="2400" dirty="0" smtClean="0">
                <a:solidFill>
                  <a:srgbClr val="FFFFFF"/>
                </a:solidFill>
              </a:rPr>
              <a:t>No possibility of entering an undefined state</a:t>
            </a:r>
          </a:p>
          <a:p>
            <a:pPr>
              <a:lnSpc>
                <a:spcPct val="82000"/>
              </a:lnSpc>
            </a:pPr>
            <a:r>
              <a:rPr lang="en-US" sz="2800" dirty="0" smtClean="0">
                <a:solidFill>
                  <a:srgbClr val="FFFFFF"/>
                </a:solidFill>
              </a:rPr>
              <a:t>When D changes, Q changes</a:t>
            </a:r>
          </a:p>
          <a:p>
            <a:pPr lvl="2">
              <a:lnSpc>
                <a:spcPct val="82000"/>
              </a:lnSpc>
              <a:buClr>
                <a:srgbClr val="FFFF00"/>
              </a:buClr>
            </a:pPr>
            <a:r>
              <a:rPr lang="en-US" sz="2000" dirty="0" smtClean="0">
                <a:solidFill>
                  <a:srgbClr val="FFFFFF"/>
                </a:solidFill>
              </a:rPr>
              <a:t>… immediately (after a delay of 2 </a:t>
            </a:r>
            <a:r>
              <a:rPr lang="en-US" sz="2000" dirty="0" err="1" smtClean="0">
                <a:solidFill>
                  <a:srgbClr val="FFFFFF"/>
                </a:solidFill>
              </a:rPr>
              <a:t>Ors</a:t>
            </a:r>
            <a:r>
              <a:rPr lang="en-US" sz="2000" dirty="0" smtClean="0">
                <a:solidFill>
                  <a:srgbClr val="FFFFFF"/>
                </a:solidFill>
              </a:rPr>
              <a:t> and 2 NOTs)</a:t>
            </a:r>
          </a:p>
          <a:p>
            <a:pPr>
              <a:lnSpc>
                <a:spcPct val="82000"/>
              </a:lnSpc>
            </a:pPr>
            <a:r>
              <a:rPr lang="en-US" sz="2800" dirty="0" smtClean="0">
                <a:solidFill>
                  <a:srgbClr val="FFFFFF"/>
                </a:solidFill>
              </a:rPr>
              <a:t>Need to control when the output changes</a:t>
            </a:r>
            <a:endParaRPr lang="en-US" sz="2800" dirty="0">
              <a:solidFill>
                <a:srgbClr val="FFFFFF"/>
              </a:solidFill>
            </a:endParaRPr>
          </a:p>
        </p:txBody>
      </p:sp>
    </p:spTree>
    <p:extLst>
      <p:ext uri="{BB962C8B-B14F-4D97-AF65-F5344CB8AC3E}">
        <p14:creationId xmlns:p14="http://schemas.microsoft.com/office/powerpoint/2010/main" val="507342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2"/>
          <p:cNvSpPr>
            <a:spLocks noGrp="1" noChangeArrowheads="1"/>
          </p:cNvSpPr>
          <p:nvPr>
            <p:ph type="title"/>
            <p:custDataLst>
              <p:tags r:id="rId1"/>
            </p:custDataLst>
          </p:nvPr>
        </p:nvSpPr>
        <p:spPr/>
        <p:txBody>
          <a:bodyPr>
            <a:noAutofit/>
          </a:bodyPr>
          <a:lstStyle/>
          <a:p>
            <a:r>
              <a:rPr lang="en-US" dirty="0" smtClean="0"/>
              <a:t>D Latch with Clock</a:t>
            </a:r>
            <a:endParaRPr lang="en-US" dirty="0"/>
          </a:p>
        </p:txBody>
      </p:sp>
      <p:sp>
        <p:nvSpPr>
          <p:cNvPr id="1580036" name="AutoShape 4"/>
          <p:cNvSpPr>
            <a:spLocks noChangeArrowheads="1"/>
          </p:cNvSpPr>
          <p:nvPr>
            <p:custDataLst>
              <p:tags r:id="rId2"/>
            </p:custDataLst>
          </p:nvPr>
        </p:nvSpPr>
        <p:spPr bwMode="auto">
          <a:xfrm>
            <a:off x="1981200" y="1494892"/>
            <a:ext cx="381000" cy="381000"/>
          </a:xfrm>
          <a:prstGeom prst="flowChartDelay">
            <a:avLst/>
          </a:prstGeom>
          <a:noFill/>
          <a:ln w="28575" algn="ctr">
            <a:solidFill>
              <a:srgbClr val="FFFFFF"/>
            </a:solidFill>
            <a:miter lim="800000"/>
            <a:headEnd/>
            <a:tailEnd/>
          </a:ln>
          <a:effectLst/>
        </p:spPr>
        <p:txBody>
          <a:bodyPr anchor="ctr">
            <a:noAutofit/>
          </a:bodyPr>
          <a:lstStyle/>
          <a:p>
            <a:endParaRPr lang="en-US">
              <a:solidFill>
                <a:srgbClr val="000000"/>
              </a:solidFill>
              <a:latin typeface="Calibri"/>
            </a:endParaRPr>
          </a:p>
        </p:txBody>
      </p:sp>
      <p:sp>
        <p:nvSpPr>
          <p:cNvPr id="1580037" name="Line 5"/>
          <p:cNvSpPr>
            <a:spLocks noChangeShapeType="1"/>
          </p:cNvSpPr>
          <p:nvPr>
            <p:custDataLst>
              <p:tags r:id="rId3"/>
            </p:custDataLst>
          </p:nvPr>
        </p:nvSpPr>
        <p:spPr bwMode="auto">
          <a:xfrm flipH="1">
            <a:off x="609598" y="1571092"/>
            <a:ext cx="1371601"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38" name="Line 6"/>
          <p:cNvSpPr>
            <a:spLocks noChangeShapeType="1"/>
          </p:cNvSpPr>
          <p:nvPr>
            <p:custDataLst>
              <p:tags r:id="rId4"/>
            </p:custDataLst>
          </p:nvPr>
        </p:nvSpPr>
        <p:spPr bwMode="auto">
          <a:xfrm flipH="1">
            <a:off x="1752600" y="1799692"/>
            <a:ext cx="228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39" name="Line 7"/>
          <p:cNvSpPr>
            <a:spLocks noChangeShapeType="1"/>
          </p:cNvSpPr>
          <p:nvPr>
            <p:custDataLst>
              <p:tags r:id="rId5"/>
            </p:custDataLst>
          </p:nvPr>
        </p:nvSpPr>
        <p:spPr bwMode="auto">
          <a:xfrm flipH="1">
            <a:off x="2362200" y="1679042"/>
            <a:ext cx="227012"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0" name="Rectangle 8"/>
          <p:cNvSpPr>
            <a:spLocks noChangeArrowheads="1"/>
          </p:cNvSpPr>
          <p:nvPr>
            <p:custDataLst>
              <p:tags r:id="rId6"/>
            </p:custDataLst>
          </p:nvPr>
        </p:nvSpPr>
        <p:spPr bwMode="auto">
          <a:xfrm>
            <a:off x="2590800" y="1266292"/>
            <a:ext cx="1066800" cy="1828800"/>
          </a:xfrm>
          <a:prstGeom prst="rect">
            <a:avLst/>
          </a:prstGeom>
          <a:noFill/>
          <a:ln w="38100" algn="ctr">
            <a:solidFill>
              <a:srgbClr val="92D050"/>
            </a:solidFill>
            <a:miter lim="800000"/>
            <a:headEnd/>
            <a:tailEnd/>
          </a:ln>
          <a:effectLst/>
        </p:spPr>
        <p:txBody>
          <a:bodyPr wrap="none" anchor="ctr">
            <a:noAutofit/>
          </a:bodyPr>
          <a:lstStyle/>
          <a:p>
            <a:endParaRPr lang="en-US">
              <a:solidFill>
                <a:srgbClr val="000000"/>
              </a:solidFill>
              <a:latin typeface="Calibri"/>
            </a:endParaRPr>
          </a:p>
        </p:txBody>
      </p:sp>
      <p:sp>
        <p:nvSpPr>
          <p:cNvPr id="1580041" name="Text Box 9"/>
          <p:cNvSpPr txBox="1">
            <a:spLocks noChangeArrowheads="1"/>
          </p:cNvSpPr>
          <p:nvPr>
            <p:custDataLst>
              <p:tags r:id="rId7"/>
            </p:custDataLst>
          </p:nvPr>
        </p:nvSpPr>
        <p:spPr bwMode="auto">
          <a:xfrm>
            <a:off x="2602831" y="1372299"/>
            <a:ext cx="325730"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S</a:t>
            </a:r>
          </a:p>
        </p:txBody>
      </p:sp>
      <p:sp>
        <p:nvSpPr>
          <p:cNvPr id="1580042" name="AutoShape 10"/>
          <p:cNvSpPr>
            <a:spLocks noChangeArrowheads="1"/>
          </p:cNvSpPr>
          <p:nvPr>
            <p:custDataLst>
              <p:tags r:id="rId8"/>
            </p:custDataLst>
          </p:nvPr>
        </p:nvSpPr>
        <p:spPr bwMode="auto">
          <a:xfrm>
            <a:off x="1981200" y="2409292"/>
            <a:ext cx="381000" cy="381000"/>
          </a:xfrm>
          <a:prstGeom prst="flowChartDelay">
            <a:avLst/>
          </a:prstGeom>
          <a:noFill/>
          <a:ln w="28575" algn="ctr">
            <a:solidFill>
              <a:srgbClr val="FFFFFF"/>
            </a:solidFill>
            <a:miter lim="800000"/>
            <a:headEnd/>
            <a:tailEnd/>
          </a:ln>
          <a:effectLst/>
        </p:spPr>
        <p:txBody>
          <a:bodyPr anchor="ctr">
            <a:noAutofit/>
          </a:bodyPr>
          <a:lstStyle/>
          <a:p>
            <a:endParaRPr lang="en-US">
              <a:solidFill>
                <a:srgbClr val="000000"/>
              </a:solidFill>
              <a:latin typeface="Calibri"/>
            </a:endParaRPr>
          </a:p>
        </p:txBody>
      </p:sp>
      <p:sp>
        <p:nvSpPr>
          <p:cNvPr id="1580043" name="Line 11"/>
          <p:cNvSpPr>
            <a:spLocks noChangeShapeType="1"/>
          </p:cNvSpPr>
          <p:nvPr>
            <p:custDataLst>
              <p:tags r:id="rId9"/>
            </p:custDataLst>
          </p:nvPr>
        </p:nvSpPr>
        <p:spPr bwMode="auto">
          <a:xfrm flipH="1">
            <a:off x="1524000" y="2485492"/>
            <a:ext cx="4572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4" name="Line 12"/>
          <p:cNvSpPr>
            <a:spLocks noChangeShapeType="1"/>
          </p:cNvSpPr>
          <p:nvPr>
            <p:custDataLst>
              <p:tags r:id="rId10"/>
            </p:custDataLst>
          </p:nvPr>
        </p:nvSpPr>
        <p:spPr bwMode="auto">
          <a:xfrm flipH="1">
            <a:off x="609600" y="2714092"/>
            <a:ext cx="1371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5" name="Line 13"/>
          <p:cNvSpPr>
            <a:spLocks noChangeShapeType="1"/>
          </p:cNvSpPr>
          <p:nvPr>
            <p:custDataLst>
              <p:tags r:id="rId11"/>
            </p:custDataLst>
          </p:nvPr>
        </p:nvSpPr>
        <p:spPr bwMode="auto">
          <a:xfrm flipH="1">
            <a:off x="2362200" y="2593442"/>
            <a:ext cx="227012"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6" name="Text Box 14"/>
          <p:cNvSpPr txBox="1">
            <a:spLocks noChangeArrowheads="1"/>
          </p:cNvSpPr>
          <p:nvPr>
            <p:custDataLst>
              <p:tags r:id="rId12"/>
            </p:custDataLst>
          </p:nvPr>
        </p:nvSpPr>
        <p:spPr bwMode="auto">
          <a:xfrm>
            <a:off x="2590800" y="2286699"/>
            <a:ext cx="351378"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R</a:t>
            </a:r>
          </a:p>
        </p:txBody>
      </p:sp>
      <p:sp>
        <p:nvSpPr>
          <p:cNvPr id="1580047" name="Line 15"/>
          <p:cNvSpPr>
            <a:spLocks noChangeShapeType="1"/>
          </p:cNvSpPr>
          <p:nvPr>
            <p:custDataLst>
              <p:tags r:id="rId13"/>
            </p:custDataLst>
          </p:nvPr>
        </p:nvSpPr>
        <p:spPr bwMode="auto">
          <a:xfrm>
            <a:off x="914400" y="1571092"/>
            <a:ext cx="0" cy="914400"/>
          </a:xfrm>
          <a:prstGeom prst="line">
            <a:avLst/>
          </a:prstGeom>
          <a:noFill/>
          <a:ln w="28575">
            <a:solidFill>
              <a:srgbClr val="FFFFFF"/>
            </a:solidFill>
            <a:round/>
            <a:headEnd type="oval"/>
            <a:tailEnd/>
          </a:ln>
          <a:effectLst/>
        </p:spPr>
        <p:txBody>
          <a:bodyPr wrap="none" anchor="ctr">
            <a:noAutofit/>
          </a:bodyPr>
          <a:lstStyle/>
          <a:p>
            <a:endParaRPr lang="en-US">
              <a:solidFill>
                <a:srgbClr val="000000"/>
              </a:solidFill>
              <a:latin typeface="Calibri"/>
            </a:endParaRPr>
          </a:p>
        </p:txBody>
      </p:sp>
      <p:sp>
        <p:nvSpPr>
          <p:cNvPr id="1580049" name="Line 17"/>
          <p:cNvSpPr>
            <a:spLocks noChangeShapeType="1"/>
          </p:cNvSpPr>
          <p:nvPr>
            <p:custDataLst>
              <p:tags r:id="rId14"/>
            </p:custDataLst>
          </p:nvPr>
        </p:nvSpPr>
        <p:spPr bwMode="auto">
          <a:xfrm flipV="1">
            <a:off x="1752600" y="1799692"/>
            <a:ext cx="0" cy="914400"/>
          </a:xfrm>
          <a:prstGeom prst="line">
            <a:avLst/>
          </a:prstGeom>
          <a:noFill/>
          <a:ln w="28575">
            <a:solidFill>
              <a:srgbClr val="FFFFFF"/>
            </a:solidFill>
            <a:round/>
            <a:headEnd type="oval"/>
            <a:tailEnd/>
          </a:ln>
          <a:effectLst/>
        </p:spPr>
        <p:txBody>
          <a:bodyPr wrap="none" anchor="ctr">
            <a:noAutofit/>
          </a:bodyPr>
          <a:lstStyle/>
          <a:p>
            <a:endParaRPr lang="en-US">
              <a:solidFill>
                <a:srgbClr val="000000"/>
              </a:solidFill>
              <a:latin typeface="Calibri"/>
            </a:endParaRPr>
          </a:p>
        </p:txBody>
      </p:sp>
      <p:sp>
        <p:nvSpPr>
          <p:cNvPr id="1580050" name="Text Box 18"/>
          <p:cNvSpPr txBox="1">
            <a:spLocks noChangeArrowheads="1"/>
          </p:cNvSpPr>
          <p:nvPr>
            <p:custDataLst>
              <p:tags r:id="rId15"/>
            </p:custDataLst>
          </p:nvPr>
        </p:nvSpPr>
        <p:spPr bwMode="auto">
          <a:xfrm>
            <a:off x="235779" y="1190092"/>
            <a:ext cx="373821"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a:t>
            </a:r>
          </a:p>
        </p:txBody>
      </p:sp>
      <p:sp>
        <p:nvSpPr>
          <p:cNvPr id="1580051" name="Text Box 19"/>
          <p:cNvSpPr txBox="1">
            <a:spLocks noChangeArrowheads="1"/>
          </p:cNvSpPr>
          <p:nvPr>
            <p:custDataLst>
              <p:tags r:id="rId16"/>
            </p:custDataLst>
          </p:nvPr>
        </p:nvSpPr>
        <p:spPr bwMode="auto">
          <a:xfrm>
            <a:off x="76200" y="2371548"/>
            <a:ext cx="524503"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3200" dirty="0">
              <a:solidFill>
                <a:srgbClr val="FFFFFF"/>
              </a:solidFill>
              <a:latin typeface="Calibri"/>
            </a:endParaRPr>
          </a:p>
        </p:txBody>
      </p:sp>
      <p:sp>
        <p:nvSpPr>
          <p:cNvPr id="1580052" name="Rectangle 20"/>
          <p:cNvSpPr>
            <a:spLocks noChangeArrowheads="1"/>
          </p:cNvSpPr>
          <p:nvPr>
            <p:custDataLst>
              <p:tags r:id="rId17"/>
            </p:custDataLst>
          </p:nvPr>
        </p:nvSpPr>
        <p:spPr bwMode="auto">
          <a:xfrm>
            <a:off x="762000" y="1113892"/>
            <a:ext cx="3429000" cy="2133600"/>
          </a:xfrm>
          <a:prstGeom prst="rect">
            <a:avLst/>
          </a:prstGeom>
          <a:noFill/>
          <a:ln w="38100" algn="ctr">
            <a:solidFill>
              <a:schemeClr val="accent4">
                <a:lumMod val="60000"/>
                <a:lumOff val="40000"/>
              </a:schemeClr>
            </a:solidFill>
            <a:miter lim="800000"/>
            <a:headEnd/>
            <a:tailEnd/>
          </a:ln>
          <a:effectLst/>
        </p:spPr>
        <p:txBody>
          <a:bodyPr wrap="none" anchor="ctr">
            <a:noAutofit/>
          </a:bodyPr>
          <a:lstStyle/>
          <a:p>
            <a:endParaRPr lang="en-US">
              <a:solidFill>
                <a:srgbClr val="000000"/>
              </a:solidFill>
              <a:latin typeface="Calibri"/>
            </a:endParaRPr>
          </a:p>
        </p:txBody>
      </p:sp>
      <p:sp>
        <p:nvSpPr>
          <p:cNvPr id="1580063" name="Text Box 31"/>
          <p:cNvSpPr txBox="1">
            <a:spLocks noChangeArrowheads="1"/>
          </p:cNvSpPr>
          <p:nvPr>
            <p:custDataLst>
              <p:tags r:id="rId18"/>
            </p:custDataLst>
          </p:nvPr>
        </p:nvSpPr>
        <p:spPr bwMode="auto">
          <a:xfrm>
            <a:off x="3266146" y="1380236"/>
            <a:ext cx="391454"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1580064" name="Text Box 32"/>
          <p:cNvSpPr txBox="1">
            <a:spLocks noChangeArrowheads="1"/>
          </p:cNvSpPr>
          <p:nvPr>
            <p:custDataLst>
              <p:tags r:id="rId19"/>
            </p:custDataLst>
          </p:nvPr>
        </p:nvSpPr>
        <p:spPr bwMode="auto">
          <a:xfrm>
            <a:off x="3266146" y="2294636"/>
            <a:ext cx="391454"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1580065" name="Line 33"/>
          <p:cNvSpPr>
            <a:spLocks noChangeShapeType="1"/>
          </p:cNvSpPr>
          <p:nvPr>
            <p:custDataLst>
              <p:tags r:id="rId20"/>
            </p:custDataLst>
          </p:nvPr>
        </p:nvSpPr>
        <p:spPr bwMode="auto">
          <a:xfrm>
            <a:off x="3352800" y="2409292"/>
            <a:ext cx="2286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0066" name="Line 34"/>
          <p:cNvSpPr>
            <a:spLocks noChangeShapeType="1"/>
          </p:cNvSpPr>
          <p:nvPr>
            <p:custDataLst>
              <p:tags r:id="rId21"/>
            </p:custDataLst>
          </p:nvPr>
        </p:nvSpPr>
        <p:spPr bwMode="auto">
          <a:xfrm flipH="1">
            <a:off x="3657600" y="2637892"/>
            <a:ext cx="762000" cy="0"/>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0067" name="Line 35"/>
          <p:cNvSpPr>
            <a:spLocks noChangeShapeType="1"/>
          </p:cNvSpPr>
          <p:nvPr>
            <p:custDataLst>
              <p:tags r:id="rId22"/>
            </p:custDataLst>
          </p:nvPr>
        </p:nvSpPr>
        <p:spPr bwMode="auto">
          <a:xfrm flipH="1">
            <a:off x="3657600" y="1723492"/>
            <a:ext cx="762000" cy="0"/>
          </a:xfrm>
          <a:prstGeom prst="line">
            <a:avLst/>
          </a:prstGeom>
          <a:noFill/>
          <a:ln w="28575">
            <a:solidFill>
              <a:srgbClr val="FFFFFF"/>
            </a:solidFill>
            <a:round/>
            <a:headEnd/>
            <a:tailEnd/>
          </a:ln>
          <a:effectLst/>
        </p:spPr>
        <p:txBody>
          <a:bodyPr wrap="square" anchor="ctr">
            <a:noAutofit/>
          </a:bodyPr>
          <a:lstStyle/>
          <a:p>
            <a:endParaRPr lang="en-US">
              <a:solidFill>
                <a:srgbClr val="000000"/>
              </a:solidFill>
              <a:latin typeface="Calibri"/>
            </a:endParaRPr>
          </a:p>
        </p:txBody>
      </p:sp>
      <p:sp>
        <p:nvSpPr>
          <p:cNvPr id="122" name="Line 53" hidden="1"/>
          <p:cNvSpPr>
            <a:spLocks noChangeShapeType="1"/>
          </p:cNvSpPr>
          <p:nvPr>
            <p:custDataLst>
              <p:tags r:id="rId23"/>
            </p:custDataLst>
          </p:nvPr>
        </p:nvSpPr>
        <p:spPr bwMode="auto">
          <a:xfrm>
            <a:off x="4038599" y="5334000"/>
            <a:ext cx="310243"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3" name="Line 55" hidden="1"/>
          <p:cNvSpPr>
            <a:spLocks noChangeShapeType="1"/>
          </p:cNvSpPr>
          <p:nvPr>
            <p:custDataLst>
              <p:tags r:id="rId24"/>
            </p:custDataLst>
          </p:nvPr>
        </p:nvSpPr>
        <p:spPr bwMode="auto">
          <a:xfrm>
            <a:off x="4348843" y="4826000"/>
            <a:ext cx="0" cy="5080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4" name="Line 60" hidden="1"/>
          <p:cNvSpPr>
            <a:spLocks noChangeShapeType="1"/>
          </p:cNvSpPr>
          <p:nvPr>
            <p:custDataLst>
              <p:tags r:id="rId25"/>
            </p:custDataLst>
          </p:nvPr>
        </p:nvSpPr>
        <p:spPr bwMode="auto">
          <a:xfrm>
            <a:off x="4348843"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25" name="Line 51" hidden="1"/>
          <p:cNvSpPr>
            <a:spLocks noChangeShapeType="1"/>
          </p:cNvSpPr>
          <p:nvPr>
            <p:custDataLst>
              <p:tags r:id="rId26"/>
            </p:custDataLst>
          </p:nvPr>
        </p:nvSpPr>
        <p:spPr bwMode="auto">
          <a:xfrm>
            <a:off x="2133600" y="4800600"/>
            <a:ext cx="0" cy="5334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6" name="Line 58" hidden="1"/>
          <p:cNvSpPr>
            <a:spLocks noChangeShapeType="1"/>
          </p:cNvSpPr>
          <p:nvPr>
            <p:custDataLst>
              <p:tags r:id="rId27"/>
            </p:custDataLst>
          </p:nvPr>
        </p:nvSpPr>
        <p:spPr bwMode="auto">
          <a:xfrm>
            <a:off x="2133600"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27" name="Line 49" hidden="1"/>
          <p:cNvSpPr>
            <a:spLocks noChangeShapeType="1"/>
          </p:cNvSpPr>
          <p:nvPr>
            <p:custDataLst>
              <p:tags r:id="rId28"/>
            </p:custDataLst>
          </p:nvPr>
        </p:nvSpPr>
        <p:spPr bwMode="auto">
          <a:xfrm>
            <a:off x="876300" y="5334000"/>
            <a:ext cx="1257300" cy="0"/>
          </a:xfrm>
          <a:prstGeom prst="line">
            <a:avLst/>
          </a:prstGeom>
          <a:noFill/>
          <a:ln w="25400">
            <a:solidFill>
              <a:srgbClr val="0070C0"/>
            </a:solidFill>
            <a:round/>
            <a:headEnd/>
            <a:tailEnd/>
          </a:ln>
          <a:effectLst/>
        </p:spPr>
        <p:txBody>
          <a:bodyPr wrap="none" anchor="ctr">
            <a:noAutofit/>
          </a:bodyPr>
          <a:lstStyle/>
          <a:p>
            <a:endParaRPr lang="en-US">
              <a:solidFill>
                <a:srgbClr val="000000"/>
              </a:solidFill>
              <a:latin typeface="Calibri"/>
            </a:endParaRPr>
          </a:p>
        </p:txBody>
      </p:sp>
      <p:sp>
        <p:nvSpPr>
          <p:cNvPr id="128" name="Line 50" hidden="1"/>
          <p:cNvSpPr>
            <a:spLocks noChangeShapeType="1"/>
          </p:cNvSpPr>
          <p:nvPr>
            <p:custDataLst>
              <p:tags r:id="rId29"/>
            </p:custDataLst>
          </p:nvPr>
        </p:nvSpPr>
        <p:spPr bwMode="auto">
          <a:xfrm>
            <a:off x="2133599" y="4826000"/>
            <a:ext cx="1905001"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9" name="Line 52" hidden="1"/>
          <p:cNvSpPr>
            <a:spLocks noChangeShapeType="1"/>
          </p:cNvSpPr>
          <p:nvPr>
            <p:custDataLst>
              <p:tags r:id="rId30"/>
            </p:custDataLst>
          </p:nvPr>
        </p:nvSpPr>
        <p:spPr bwMode="auto">
          <a:xfrm>
            <a:off x="4038600" y="4800600"/>
            <a:ext cx="0" cy="5080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0" name="Line 59" hidden="1"/>
          <p:cNvSpPr>
            <a:spLocks noChangeShapeType="1"/>
          </p:cNvSpPr>
          <p:nvPr>
            <p:custDataLst>
              <p:tags r:id="rId31"/>
            </p:custDataLst>
          </p:nvPr>
        </p:nvSpPr>
        <p:spPr bwMode="auto">
          <a:xfrm>
            <a:off x="4038600"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31" name="Line 54" hidden="1"/>
          <p:cNvSpPr>
            <a:spLocks noChangeShapeType="1"/>
          </p:cNvSpPr>
          <p:nvPr>
            <p:custDataLst>
              <p:tags r:id="rId32"/>
            </p:custDataLst>
          </p:nvPr>
        </p:nvSpPr>
        <p:spPr bwMode="auto">
          <a:xfrm>
            <a:off x="4348843" y="4826000"/>
            <a:ext cx="1594757"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2" name="Line 56" hidden="1"/>
          <p:cNvSpPr>
            <a:spLocks noChangeShapeType="1"/>
          </p:cNvSpPr>
          <p:nvPr>
            <p:custDataLst>
              <p:tags r:id="rId33"/>
            </p:custDataLst>
          </p:nvPr>
        </p:nvSpPr>
        <p:spPr bwMode="auto">
          <a:xfrm>
            <a:off x="5943600" y="4800600"/>
            <a:ext cx="0" cy="5080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3" name="Line 57" hidden="1"/>
          <p:cNvSpPr>
            <a:spLocks noChangeShapeType="1"/>
          </p:cNvSpPr>
          <p:nvPr>
            <p:custDataLst>
              <p:tags r:id="rId34"/>
            </p:custDataLst>
          </p:nvPr>
        </p:nvSpPr>
        <p:spPr bwMode="auto">
          <a:xfrm>
            <a:off x="5943600" y="5334000"/>
            <a:ext cx="2476500"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4" name="Line 61" hidden="1"/>
          <p:cNvSpPr>
            <a:spLocks noChangeShapeType="1"/>
          </p:cNvSpPr>
          <p:nvPr>
            <p:custDataLst>
              <p:tags r:id="rId35"/>
            </p:custDataLst>
          </p:nvPr>
        </p:nvSpPr>
        <p:spPr bwMode="auto">
          <a:xfrm>
            <a:off x="5943600"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73" name="Rectangle 3"/>
          <p:cNvSpPr txBox="1">
            <a:spLocks noChangeArrowheads="1"/>
          </p:cNvSpPr>
          <p:nvPr>
            <p:custDataLst>
              <p:tags r:id="rId36"/>
            </p:custDataLst>
          </p:nvPr>
        </p:nvSpPr>
        <p:spPr>
          <a:xfrm>
            <a:off x="4572000" y="3474156"/>
            <a:ext cx="4343400" cy="3352800"/>
          </a:xfrm>
          <a:prstGeom prst="rect">
            <a:avLst/>
          </a:prstGeom>
        </p:spPr>
        <p:txBody>
          <a:bodyPr>
            <a:normAutofit/>
          </a:bodyPr>
          <a:lstStyle/>
          <a:p>
            <a:pPr marL="342900" indent="-342900">
              <a:lnSpc>
                <a:spcPct val="82000"/>
              </a:lnSpc>
              <a:spcBef>
                <a:spcPct val="20000"/>
              </a:spcBef>
              <a:buSzPct val="80000"/>
              <a:defRPr/>
            </a:pPr>
            <a:r>
              <a:rPr lang="en-US" sz="2800" dirty="0" smtClean="0">
                <a:solidFill>
                  <a:srgbClr val="FFFF00"/>
                </a:solidFill>
                <a:latin typeface="Calibri" pitchFamily="34" charset="0"/>
                <a:cs typeface="Arial" pitchFamily="34" charset="0"/>
              </a:rPr>
              <a:t>Level Sensitive D Latch</a:t>
            </a:r>
            <a:endParaRPr lang="en-US" sz="2800" dirty="0" smtClean="0">
              <a:solidFill>
                <a:srgbClr val="FFFFFF"/>
              </a:solidFill>
              <a:latin typeface="Calibri"/>
            </a:endParaRPr>
          </a:p>
          <a:p>
            <a:r>
              <a:rPr lang="en-US" sz="2800" dirty="0" smtClean="0">
                <a:solidFill>
                  <a:srgbClr val="FFFFFF"/>
                </a:solidFill>
                <a:latin typeface="Calibri"/>
              </a:rPr>
              <a:t>Clock high:</a:t>
            </a:r>
            <a:br>
              <a:rPr lang="en-US" sz="2800" dirty="0" smtClean="0">
                <a:solidFill>
                  <a:srgbClr val="FFFFFF"/>
                </a:solidFill>
                <a:latin typeface="Calibri"/>
              </a:rPr>
            </a:br>
            <a:r>
              <a:rPr lang="en-US" sz="2800" dirty="0" smtClean="0">
                <a:solidFill>
                  <a:srgbClr val="FFFFFF"/>
                </a:solidFill>
                <a:latin typeface="Calibri"/>
                <a:sym typeface="Wingdings" pitchFamily="2" charset="2"/>
              </a:rPr>
              <a:t>   set/reset (according to D)</a:t>
            </a:r>
          </a:p>
          <a:p>
            <a:r>
              <a:rPr lang="en-US" sz="2800" dirty="0" smtClean="0">
                <a:solidFill>
                  <a:srgbClr val="FFFFFF"/>
                </a:solidFill>
                <a:latin typeface="Calibri"/>
              </a:rPr>
              <a:t>Clock low:</a:t>
            </a:r>
            <a:br>
              <a:rPr lang="en-US" sz="2800" dirty="0" smtClean="0">
                <a:solidFill>
                  <a:srgbClr val="FFFFFF"/>
                </a:solidFill>
                <a:latin typeface="Calibri"/>
              </a:rPr>
            </a:br>
            <a:r>
              <a:rPr lang="en-US" sz="2800" dirty="0" smtClean="0">
                <a:solidFill>
                  <a:srgbClr val="FFFFFF"/>
                </a:solidFill>
                <a:latin typeface="Calibri"/>
                <a:sym typeface="Wingdings" pitchFamily="2" charset="2"/>
              </a:rPr>
              <a:t>   keep state (ignore D)</a:t>
            </a:r>
            <a:endParaRPr lang="en-US" sz="2800" dirty="0" smtClean="0">
              <a:solidFill>
                <a:srgbClr val="FFFFFF"/>
              </a:solidFill>
              <a:latin typeface="Calibri"/>
            </a:endParaRPr>
          </a:p>
        </p:txBody>
      </p:sp>
      <p:sp>
        <p:nvSpPr>
          <p:cNvPr id="74" name="Line 11"/>
          <p:cNvSpPr>
            <a:spLocks noChangeShapeType="1"/>
          </p:cNvSpPr>
          <p:nvPr>
            <p:custDataLst>
              <p:tags r:id="rId37"/>
            </p:custDataLst>
          </p:nvPr>
        </p:nvSpPr>
        <p:spPr bwMode="auto">
          <a:xfrm flipH="1">
            <a:off x="914400" y="2485492"/>
            <a:ext cx="228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75" name="Oval 16"/>
          <p:cNvSpPr>
            <a:spLocks noChangeArrowheads="1"/>
          </p:cNvSpPr>
          <p:nvPr>
            <p:custDataLst>
              <p:tags r:id="rId38"/>
            </p:custDataLst>
          </p:nvPr>
        </p:nvSpPr>
        <p:spPr bwMode="auto">
          <a:xfrm>
            <a:off x="1371600" y="2409292"/>
            <a:ext cx="152400" cy="152400"/>
          </a:xfrm>
          <a:prstGeom prst="ellipse">
            <a:avLst/>
          </a:prstGeom>
          <a:noFill/>
          <a:ln w="28575" algn="ctr">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76" name="AutoShape 43"/>
          <p:cNvSpPr>
            <a:spLocks noChangeArrowheads="1"/>
          </p:cNvSpPr>
          <p:nvPr>
            <p:custDataLst>
              <p:tags r:id="rId39"/>
            </p:custDataLst>
          </p:nvPr>
        </p:nvSpPr>
        <p:spPr bwMode="auto">
          <a:xfrm rot="5400000">
            <a:off x="1104899" y="2371193"/>
            <a:ext cx="304800" cy="228598"/>
          </a:xfrm>
          <a:prstGeom prst="triangle">
            <a:avLst>
              <a:gd name="adj" fmla="val 50000"/>
            </a:avLst>
          </a:prstGeom>
          <a:noFill/>
          <a:ln w="28575" algn="ctr">
            <a:solidFill>
              <a:srgbClr val="FFFFFF"/>
            </a:solidFill>
            <a:miter lim="800000"/>
            <a:headEnd/>
            <a:tailEnd/>
          </a:ln>
          <a:effectLst/>
        </p:spPr>
        <p:txBody>
          <a:bodyPr wrap="square" anchor="ctr">
            <a:noAutofit/>
          </a:bodyPr>
          <a:lstStyle/>
          <a:p>
            <a:endParaRPr lang="en-US">
              <a:solidFill>
                <a:srgbClr val="000000"/>
              </a:solidFill>
              <a:latin typeface="Calibri"/>
            </a:endParaRPr>
          </a:p>
        </p:txBody>
      </p:sp>
      <p:graphicFrame>
        <p:nvGraphicFramePr>
          <p:cNvPr id="84" name="Group 75"/>
          <p:cNvGraphicFramePr>
            <a:graphicFrameLocks noGrp="1"/>
          </p:cNvGraphicFramePr>
          <p:nvPr>
            <p:custDataLst>
              <p:tags r:id="rId40"/>
            </p:custDataLst>
            <p:extLst>
              <p:ext uri="{D42A27DB-BD31-4B8C-83A1-F6EECF244321}">
                <p14:modId xmlns:p14="http://schemas.microsoft.com/office/powerpoint/2010/main" val="3418710560"/>
              </p:ext>
            </p:extLst>
          </p:nvPr>
        </p:nvGraphicFramePr>
        <p:xfrm>
          <a:off x="5486400" y="1219200"/>
          <a:ext cx="1905000" cy="1981201"/>
        </p:xfrm>
        <a:graphic>
          <a:graphicData uri="http://schemas.openxmlformats.org/drawingml/2006/table">
            <a:tbl>
              <a:tblPr/>
              <a:tblGrid>
                <a:gridCol w="635000"/>
                <a:gridCol w="635000"/>
                <a:gridCol w="635000"/>
              </a:tblGrid>
              <a:tr h="659798">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D</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661605">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59798">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85" name="Line 71"/>
          <p:cNvSpPr>
            <a:spLocks noChangeShapeType="1"/>
          </p:cNvSpPr>
          <p:nvPr>
            <p:custDataLst>
              <p:tags r:id="rId41"/>
            </p:custDataLst>
          </p:nvPr>
        </p:nvSpPr>
        <p:spPr bwMode="auto">
          <a:xfrm>
            <a:off x="6953250" y="1352550"/>
            <a:ext cx="228600" cy="0"/>
          </a:xfrm>
          <a:prstGeom prst="line">
            <a:avLst/>
          </a:prstGeom>
          <a:noFill/>
          <a:ln w="25400">
            <a:solidFill>
              <a:srgbClr val="FFFFFF"/>
            </a:solidFill>
            <a:round/>
            <a:headEnd/>
            <a:tailEnd/>
          </a:ln>
          <a:effectLst/>
        </p:spPr>
        <p:txBody>
          <a:bodyPr wrap="none" anchor="ctr">
            <a:spAutoFit/>
          </a:bodyPr>
          <a:lstStyle/>
          <a:p>
            <a:endParaRPr lang="en-US">
              <a:solidFill>
                <a:srgbClr val="000000"/>
              </a:solidFill>
              <a:latin typeface="Calibri"/>
            </a:endParaRPr>
          </a:p>
        </p:txBody>
      </p:sp>
    </p:spTree>
    <p:extLst>
      <p:ext uri="{BB962C8B-B14F-4D97-AF65-F5344CB8AC3E}">
        <p14:creationId xmlns:p14="http://schemas.microsoft.com/office/powerpoint/2010/main" val="324732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2"/>
          <p:cNvSpPr>
            <a:spLocks noGrp="1" noChangeArrowheads="1"/>
          </p:cNvSpPr>
          <p:nvPr>
            <p:ph type="title"/>
            <p:custDataLst>
              <p:tags r:id="rId1"/>
            </p:custDataLst>
          </p:nvPr>
        </p:nvSpPr>
        <p:spPr/>
        <p:txBody>
          <a:bodyPr>
            <a:noAutofit/>
          </a:bodyPr>
          <a:lstStyle/>
          <a:p>
            <a:r>
              <a:rPr lang="en-US" dirty="0" smtClean="0"/>
              <a:t>D Latch with Clock</a:t>
            </a:r>
            <a:endParaRPr lang="en-US" dirty="0"/>
          </a:p>
        </p:txBody>
      </p:sp>
      <p:sp>
        <p:nvSpPr>
          <p:cNvPr id="1580036" name="AutoShape 4"/>
          <p:cNvSpPr>
            <a:spLocks noChangeArrowheads="1"/>
          </p:cNvSpPr>
          <p:nvPr>
            <p:custDataLst>
              <p:tags r:id="rId2"/>
            </p:custDataLst>
          </p:nvPr>
        </p:nvSpPr>
        <p:spPr bwMode="auto">
          <a:xfrm>
            <a:off x="1981200" y="1494892"/>
            <a:ext cx="381000" cy="381000"/>
          </a:xfrm>
          <a:prstGeom prst="flowChartDelay">
            <a:avLst/>
          </a:prstGeom>
          <a:noFill/>
          <a:ln w="28575" algn="ctr">
            <a:solidFill>
              <a:srgbClr val="FFFFFF"/>
            </a:solidFill>
            <a:miter lim="800000"/>
            <a:headEnd/>
            <a:tailEnd/>
          </a:ln>
          <a:effectLst/>
        </p:spPr>
        <p:txBody>
          <a:bodyPr anchor="ctr">
            <a:noAutofit/>
          </a:bodyPr>
          <a:lstStyle/>
          <a:p>
            <a:endParaRPr lang="en-US">
              <a:solidFill>
                <a:srgbClr val="000000"/>
              </a:solidFill>
              <a:latin typeface="Calibri"/>
            </a:endParaRPr>
          </a:p>
        </p:txBody>
      </p:sp>
      <p:sp>
        <p:nvSpPr>
          <p:cNvPr id="1580037" name="Line 5"/>
          <p:cNvSpPr>
            <a:spLocks noChangeShapeType="1"/>
          </p:cNvSpPr>
          <p:nvPr>
            <p:custDataLst>
              <p:tags r:id="rId3"/>
            </p:custDataLst>
          </p:nvPr>
        </p:nvSpPr>
        <p:spPr bwMode="auto">
          <a:xfrm flipH="1">
            <a:off x="609598" y="1571092"/>
            <a:ext cx="1371601"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38" name="Line 6"/>
          <p:cNvSpPr>
            <a:spLocks noChangeShapeType="1"/>
          </p:cNvSpPr>
          <p:nvPr>
            <p:custDataLst>
              <p:tags r:id="rId4"/>
            </p:custDataLst>
          </p:nvPr>
        </p:nvSpPr>
        <p:spPr bwMode="auto">
          <a:xfrm flipH="1">
            <a:off x="1752600" y="1799692"/>
            <a:ext cx="228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39" name="Line 7"/>
          <p:cNvSpPr>
            <a:spLocks noChangeShapeType="1"/>
          </p:cNvSpPr>
          <p:nvPr>
            <p:custDataLst>
              <p:tags r:id="rId5"/>
            </p:custDataLst>
          </p:nvPr>
        </p:nvSpPr>
        <p:spPr bwMode="auto">
          <a:xfrm flipH="1">
            <a:off x="2362200" y="1679042"/>
            <a:ext cx="227012"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0" name="Rectangle 8"/>
          <p:cNvSpPr>
            <a:spLocks noChangeArrowheads="1"/>
          </p:cNvSpPr>
          <p:nvPr>
            <p:custDataLst>
              <p:tags r:id="rId6"/>
            </p:custDataLst>
          </p:nvPr>
        </p:nvSpPr>
        <p:spPr bwMode="auto">
          <a:xfrm>
            <a:off x="2590800" y="1266292"/>
            <a:ext cx="1066800" cy="1828800"/>
          </a:xfrm>
          <a:prstGeom prst="rect">
            <a:avLst/>
          </a:prstGeom>
          <a:noFill/>
          <a:ln w="38100" algn="ctr">
            <a:solidFill>
              <a:srgbClr val="92D050"/>
            </a:solidFill>
            <a:miter lim="800000"/>
            <a:headEnd/>
            <a:tailEnd/>
          </a:ln>
          <a:effectLst/>
        </p:spPr>
        <p:txBody>
          <a:bodyPr wrap="none" anchor="ctr">
            <a:noAutofit/>
          </a:bodyPr>
          <a:lstStyle/>
          <a:p>
            <a:endParaRPr lang="en-US">
              <a:solidFill>
                <a:srgbClr val="000000"/>
              </a:solidFill>
              <a:latin typeface="Calibri"/>
            </a:endParaRPr>
          </a:p>
        </p:txBody>
      </p:sp>
      <p:sp>
        <p:nvSpPr>
          <p:cNvPr id="1580041" name="Text Box 9"/>
          <p:cNvSpPr txBox="1">
            <a:spLocks noChangeArrowheads="1"/>
          </p:cNvSpPr>
          <p:nvPr>
            <p:custDataLst>
              <p:tags r:id="rId7"/>
            </p:custDataLst>
          </p:nvPr>
        </p:nvSpPr>
        <p:spPr bwMode="auto">
          <a:xfrm>
            <a:off x="2602831" y="1372299"/>
            <a:ext cx="325730"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S</a:t>
            </a:r>
          </a:p>
        </p:txBody>
      </p:sp>
      <p:sp>
        <p:nvSpPr>
          <p:cNvPr id="1580042" name="AutoShape 10"/>
          <p:cNvSpPr>
            <a:spLocks noChangeArrowheads="1"/>
          </p:cNvSpPr>
          <p:nvPr>
            <p:custDataLst>
              <p:tags r:id="rId8"/>
            </p:custDataLst>
          </p:nvPr>
        </p:nvSpPr>
        <p:spPr bwMode="auto">
          <a:xfrm>
            <a:off x="1981200" y="2409292"/>
            <a:ext cx="381000" cy="381000"/>
          </a:xfrm>
          <a:prstGeom prst="flowChartDelay">
            <a:avLst/>
          </a:prstGeom>
          <a:noFill/>
          <a:ln w="28575" algn="ctr">
            <a:solidFill>
              <a:srgbClr val="FFFFFF"/>
            </a:solidFill>
            <a:miter lim="800000"/>
            <a:headEnd/>
            <a:tailEnd/>
          </a:ln>
          <a:effectLst/>
        </p:spPr>
        <p:txBody>
          <a:bodyPr anchor="ctr">
            <a:noAutofit/>
          </a:bodyPr>
          <a:lstStyle/>
          <a:p>
            <a:endParaRPr lang="en-US">
              <a:solidFill>
                <a:srgbClr val="000000"/>
              </a:solidFill>
              <a:latin typeface="Calibri"/>
            </a:endParaRPr>
          </a:p>
        </p:txBody>
      </p:sp>
      <p:sp>
        <p:nvSpPr>
          <p:cNvPr id="1580043" name="Line 11"/>
          <p:cNvSpPr>
            <a:spLocks noChangeShapeType="1"/>
          </p:cNvSpPr>
          <p:nvPr>
            <p:custDataLst>
              <p:tags r:id="rId9"/>
            </p:custDataLst>
          </p:nvPr>
        </p:nvSpPr>
        <p:spPr bwMode="auto">
          <a:xfrm flipH="1">
            <a:off x="1524000" y="2485492"/>
            <a:ext cx="4572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4" name="Line 12"/>
          <p:cNvSpPr>
            <a:spLocks noChangeShapeType="1"/>
          </p:cNvSpPr>
          <p:nvPr>
            <p:custDataLst>
              <p:tags r:id="rId10"/>
            </p:custDataLst>
          </p:nvPr>
        </p:nvSpPr>
        <p:spPr bwMode="auto">
          <a:xfrm flipH="1">
            <a:off x="609600" y="2714092"/>
            <a:ext cx="1371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5" name="Line 13"/>
          <p:cNvSpPr>
            <a:spLocks noChangeShapeType="1"/>
          </p:cNvSpPr>
          <p:nvPr>
            <p:custDataLst>
              <p:tags r:id="rId11"/>
            </p:custDataLst>
          </p:nvPr>
        </p:nvSpPr>
        <p:spPr bwMode="auto">
          <a:xfrm flipH="1">
            <a:off x="2362200" y="2593442"/>
            <a:ext cx="227012"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6" name="Text Box 14"/>
          <p:cNvSpPr txBox="1">
            <a:spLocks noChangeArrowheads="1"/>
          </p:cNvSpPr>
          <p:nvPr>
            <p:custDataLst>
              <p:tags r:id="rId12"/>
            </p:custDataLst>
          </p:nvPr>
        </p:nvSpPr>
        <p:spPr bwMode="auto">
          <a:xfrm>
            <a:off x="2590800" y="2286699"/>
            <a:ext cx="351378"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R</a:t>
            </a:r>
          </a:p>
        </p:txBody>
      </p:sp>
      <p:sp>
        <p:nvSpPr>
          <p:cNvPr id="1580047" name="Line 15"/>
          <p:cNvSpPr>
            <a:spLocks noChangeShapeType="1"/>
          </p:cNvSpPr>
          <p:nvPr>
            <p:custDataLst>
              <p:tags r:id="rId13"/>
            </p:custDataLst>
          </p:nvPr>
        </p:nvSpPr>
        <p:spPr bwMode="auto">
          <a:xfrm>
            <a:off x="914400" y="1571092"/>
            <a:ext cx="0" cy="914400"/>
          </a:xfrm>
          <a:prstGeom prst="line">
            <a:avLst/>
          </a:prstGeom>
          <a:noFill/>
          <a:ln w="28575">
            <a:solidFill>
              <a:srgbClr val="FFFFFF"/>
            </a:solidFill>
            <a:round/>
            <a:headEnd type="oval"/>
            <a:tailEnd/>
          </a:ln>
          <a:effectLst/>
        </p:spPr>
        <p:txBody>
          <a:bodyPr wrap="none" anchor="ctr">
            <a:noAutofit/>
          </a:bodyPr>
          <a:lstStyle/>
          <a:p>
            <a:endParaRPr lang="en-US">
              <a:solidFill>
                <a:srgbClr val="000000"/>
              </a:solidFill>
              <a:latin typeface="Calibri"/>
            </a:endParaRPr>
          </a:p>
        </p:txBody>
      </p:sp>
      <p:sp>
        <p:nvSpPr>
          <p:cNvPr id="1580049" name="Line 17"/>
          <p:cNvSpPr>
            <a:spLocks noChangeShapeType="1"/>
          </p:cNvSpPr>
          <p:nvPr>
            <p:custDataLst>
              <p:tags r:id="rId14"/>
            </p:custDataLst>
          </p:nvPr>
        </p:nvSpPr>
        <p:spPr bwMode="auto">
          <a:xfrm flipV="1">
            <a:off x="1752600" y="1799692"/>
            <a:ext cx="0" cy="914400"/>
          </a:xfrm>
          <a:prstGeom prst="line">
            <a:avLst/>
          </a:prstGeom>
          <a:noFill/>
          <a:ln w="28575">
            <a:solidFill>
              <a:srgbClr val="FFFFFF"/>
            </a:solidFill>
            <a:round/>
            <a:headEnd type="oval"/>
            <a:tailEnd/>
          </a:ln>
          <a:effectLst/>
        </p:spPr>
        <p:txBody>
          <a:bodyPr wrap="none" anchor="ctr">
            <a:noAutofit/>
          </a:bodyPr>
          <a:lstStyle/>
          <a:p>
            <a:endParaRPr lang="en-US">
              <a:solidFill>
                <a:srgbClr val="000000"/>
              </a:solidFill>
              <a:latin typeface="Calibri"/>
            </a:endParaRPr>
          </a:p>
        </p:txBody>
      </p:sp>
      <p:sp>
        <p:nvSpPr>
          <p:cNvPr id="1580050" name="Text Box 18"/>
          <p:cNvSpPr txBox="1">
            <a:spLocks noChangeArrowheads="1"/>
          </p:cNvSpPr>
          <p:nvPr>
            <p:custDataLst>
              <p:tags r:id="rId15"/>
            </p:custDataLst>
          </p:nvPr>
        </p:nvSpPr>
        <p:spPr bwMode="auto">
          <a:xfrm>
            <a:off x="235779" y="1190092"/>
            <a:ext cx="373821"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a:t>
            </a:r>
          </a:p>
        </p:txBody>
      </p:sp>
      <p:sp>
        <p:nvSpPr>
          <p:cNvPr id="1580051" name="Text Box 19"/>
          <p:cNvSpPr txBox="1">
            <a:spLocks noChangeArrowheads="1"/>
          </p:cNvSpPr>
          <p:nvPr>
            <p:custDataLst>
              <p:tags r:id="rId16"/>
            </p:custDataLst>
          </p:nvPr>
        </p:nvSpPr>
        <p:spPr bwMode="auto">
          <a:xfrm>
            <a:off x="76200" y="2371548"/>
            <a:ext cx="524503"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3200" dirty="0">
              <a:solidFill>
                <a:srgbClr val="FFFFFF"/>
              </a:solidFill>
              <a:latin typeface="Calibri"/>
            </a:endParaRPr>
          </a:p>
        </p:txBody>
      </p:sp>
      <p:sp>
        <p:nvSpPr>
          <p:cNvPr id="1580052" name="Rectangle 20"/>
          <p:cNvSpPr>
            <a:spLocks noChangeArrowheads="1"/>
          </p:cNvSpPr>
          <p:nvPr>
            <p:custDataLst>
              <p:tags r:id="rId17"/>
            </p:custDataLst>
          </p:nvPr>
        </p:nvSpPr>
        <p:spPr bwMode="auto">
          <a:xfrm>
            <a:off x="762000" y="1113892"/>
            <a:ext cx="3429000" cy="2133600"/>
          </a:xfrm>
          <a:prstGeom prst="rect">
            <a:avLst/>
          </a:prstGeom>
          <a:noFill/>
          <a:ln w="38100" algn="ctr">
            <a:solidFill>
              <a:schemeClr val="accent4">
                <a:lumMod val="60000"/>
                <a:lumOff val="40000"/>
              </a:schemeClr>
            </a:solidFill>
            <a:miter lim="800000"/>
            <a:headEnd/>
            <a:tailEnd/>
          </a:ln>
          <a:effectLst/>
        </p:spPr>
        <p:txBody>
          <a:bodyPr wrap="none" anchor="ctr">
            <a:noAutofit/>
          </a:bodyPr>
          <a:lstStyle/>
          <a:p>
            <a:endParaRPr lang="en-US">
              <a:solidFill>
                <a:srgbClr val="000000"/>
              </a:solidFill>
              <a:latin typeface="Calibri"/>
            </a:endParaRPr>
          </a:p>
        </p:txBody>
      </p:sp>
      <p:sp>
        <p:nvSpPr>
          <p:cNvPr id="1580063" name="Text Box 31"/>
          <p:cNvSpPr txBox="1">
            <a:spLocks noChangeArrowheads="1"/>
          </p:cNvSpPr>
          <p:nvPr>
            <p:custDataLst>
              <p:tags r:id="rId18"/>
            </p:custDataLst>
          </p:nvPr>
        </p:nvSpPr>
        <p:spPr bwMode="auto">
          <a:xfrm>
            <a:off x="3266146" y="1380236"/>
            <a:ext cx="391454"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1580064" name="Text Box 32"/>
          <p:cNvSpPr txBox="1">
            <a:spLocks noChangeArrowheads="1"/>
          </p:cNvSpPr>
          <p:nvPr>
            <p:custDataLst>
              <p:tags r:id="rId19"/>
            </p:custDataLst>
          </p:nvPr>
        </p:nvSpPr>
        <p:spPr bwMode="auto">
          <a:xfrm>
            <a:off x="3266146" y="2294636"/>
            <a:ext cx="391454"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1580065" name="Line 33"/>
          <p:cNvSpPr>
            <a:spLocks noChangeShapeType="1"/>
          </p:cNvSpPr>
          <p:nvPr>
            <p:custDataLst>
              <p:tags r:id="rId20"/>
            </p:custDataLst>
          </p:nvPr>
        </p:nvSpPr>
        <p:spPr bwMode="auto">
          <a:xfrm>
            <a:off x="3352800" y="2409292"/>
            <a:ext cx="2286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0066" name="Line 34"/>
          <p:cNvSpPr>
            <a:spLocks noChangeShapeType="1"/>
          </p:cNvSpPr>
          <p:nvPr>
            <p:custDataLst>
              <p:tags r:id="rId21"/>
            </p:custDataLst>
          </p:nvPr>
        </p:nvSpPr>
        <p:spPr bwMode="auto">
          <a:xfrm flipH="1">
            <a:off x="3657600" y="2637892"/>
            <a:ext cx="762000" cy="0"/>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0067" name="Line 35"/>
          <p:cNvSpPr>
            <a:spLocks noChangeShapeType="1"/>
          </p:cNvSpPr>
          <p:nvPr>
            <p:custDataLst>
              <p:tags r:id="rId22"/>
            </p:custDataLst>
          </p:nvPr>
        </p:nvSpPr>
        <p:spPr bwMode="auto">
          <a:xfrm flipH="1">
            <a:off x="3657600" y="1723492"/>
            <a:ext cx="762000" cy="0"/>
          </a:xfrm>
          <a:prstGeom prst="line">
            <a:avLst/>
          </a:prstGeom>
          <a:noFill/>
          <a:ln w="28575">
            <a:solidFill>
              <a:srgbClr val="FFFFFF"/>
            </a:solidFill>
            <a:round/>
            <a:headEnd/>
            <a:tailEnd/>
          </a:ln>
          <a:effectLst/>
        </p:spPr>
        <p:txBody>
          <a:bodyPr wrap="square" anchor="ctr">
            <a:noAutofit/>
          </a:bodyPr>
          <a:lstStyle/>
          <a:p>
            <a:endParaRPr lang="en-US">
              <a:solidFill>
                <a:srgbClr val="000000"/>
              </a:solidFill>
              <a:latin typeface="Calibri"/>
            </a:endParaRPr>
          </a:p>
        </p:txBody>
      </p:sp>
      <p:sp>
        <p:nvSpPr>
          <p:cNvPr id="122" name="Line 53" hidden="1"/>
          <p:cNvSpPr>
            <a:spLocks noChangeShapeType="1"/>
          </p:cNvSpPr>
          <p:nvPr>
            <p:custDataLst>
              <p:tags r:id="rId23"/>
            </p:custDataLst>
          </p:nvPr>
        </p:nvSpPr>
        <p:spPr bwMode="auto">
          <a:xfrm>
            <a:off x="4038599" y="5334000"/>
            <a:ext cx="310243"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3" name="Line 55" hidden="1"/>
          <p:cNvSpPr>
            <a:spLocks noChangeShapeType="1"/>
          </p:cNvSpPr>
          <p:nvPr>
            <p:custDataLst>
              <p:tags r:id="rId24"/>
            </p:custDataLst>
          </p:nvPr>
        </p:nvSpPr>
        <p:spPr bwMode="auto">
          <a:xfrm>
            <a:off x="4348843" y="4826000"/>
            <a:ext cx="0" cy="5080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4" name="Line 60" hidden="1"/>
          <p:cNvSpPr>
            <a:spLocks noChangeShapeType="1"/>
          </p:cNvSpPr>
          <p:nvPr>
            <p:custDataLst>
              <p:tags r:id="rId25"/>
            </p:custDataLst>
          </p:nvPr>
        </p:nvSpPr>
        <p:spPr bwMode="auto">
          <a:xfrm>
            <a:off x="4348843"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25" name="Line 51" hidden="1"/>
          <p:cNvSpPr>
            <a:spLocks noChangeShapeType="1"/>
          </p:cNvSpPr>
          <p:nvPr>
            <p:custDataLst>
              <p:tags r:id="rId26"/>
            </p:custDataLst>
          </p:nvPr>
        </p:nvSpPr>
        <p:spPr bwMode="auto">
          <a:xfrm>
            <a:off x="2133600" y="4800600"/>
            <a:ext cx="0" cy="5334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6" name="Line 58" hidden="1"/>
          <p:cNvSpPr>
            <a:spLocks noChangeShapeType="1"/>
          </p:cNvSpPr>
          <p:nvPr>
            <p:custDataLst>
              <p:tags r:id="rId27"/>
            </p:custDataLst>
          </p:nvPr>
        </p:nvSpPr>
        <p:spPr bwMode="auto">
          <a:xfrm>
            <a:off x="2133600"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27" name="Line 49" hidden="1"/>
          <p:cNvSpPr>
            <a:spLocks noChangeShapeType="1"/>
          </p:cNvSpPr>
          <p:nvPr>
            <p:custDataLst>
              <p:tags r:id="rId28"/>
            </p:custDataLst>
          </p:nvPr>
        </p:nvSpPr>
        <p:spPr bwMode="auto">
          <a:xfrm>
            <a:off x="876300" y="5334000"/>
            <a:ext cx="1257300" cy="0"/>
          </a:xfrm>
          <a:prstGeom prst="line">
            <a:avLst/>
          </a:prstGeom>
          <a:noFill/>
          <a:ln w="25400">
            <a:solidFill>
              <a:srgbClr val="0070C0"/>
            </a:solidFill>
            <a:round/>
            <a:headEnd/>
            <a:tailEnd/>
          </a:ln>
          <a:effectLst/>
        </p:spPr>
        <p:txBody>
          <a:bodyPr wrap="none" anchor="ctr">
            <a:noAutofit/>
          </a:bodyPr>
          <a:lstStyle/>
          <a:p>
            <a:endParaRPr lang="en-US">
              <a:solidFill>
                <a:srgbClr val="000000"/>
              </a:solidFill>
              <a:latin typeface="Calibri"/>
            </a:endParaRPr>
          </a:p>
        </p:txBody>
      </p:sp>
      <p:sp>
        <p:nvSpPr>
          <p:cNvPr id="128" name="Line 50" hidden="1"/>
          <p:cNvSpPr>
            <a:spLocks noChangeShapeType="1"/>
          </p:cNvSpPr>
          <p:nvPr>
            <p:custDataLst>
              <p:tags r:id="rId29"/>
            </p:custDataLst>
          </p:nvPr>
        </p:nvSpPr>
        <p:spPr bwMode="auto">
          <a:xfrm>
            <a:off x="2133599" y="4826000"/>
            <a:ext cx="1905001"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9" name="Line 52" hidden="1"/>
          <p:cNvSpPr>
            <a:spLocks noChangeShapeType="1"/>
          </p:cNvSpPr>
          <p:nvPr>
            <p:custDataLst>
              <p:tags r:id="rId30"/>
            </p:custDataLst>
          </p:nvPr>
        </p:nvSpPr>
        <p:spPr bwMode="auto">
          <a:xfrm>
            <a:off x="4038600" y="4800600"/>
            <a:ext cx="0" cy="5080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0" name="Line 59" hidden="1"/>
          <p:cNvSpPr>
            <a:spLocks noChangeShapeType="1"/>
          </p:cNvSpPr>
          <p:nvPr>
            <p:custDataLst>
              <p:tags r:id="rId31"/>
            </p:custDataLst>
          </p:nvPr>
        </p:nvSpPr>
        <p:spPr bwMode="auto">
          <a:xfrm>
            <a:off x="4038600"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31" name="Line 54" hidden="1"/>
          <p:cNvSpPr>
            <a:spLocks noChangeShapeType="1"/>
          </p:cNvSpPr>
          <p:nvPr>
            <p:custDataLst>
              <p:tags r:id="rId32"/>
            </p:custDataLst>
          </p:nvPr>
        </p:nvSpPr>
        <p:spPr bwMode="auto">
          <a:xfrm>
            <a:off x="4348843" y="4826000"/>
            <a:ext cx="1594757"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2" name="Line 56" hidden="1"/>
          <p:cNvSpPr>
            <a:spLocks noChangeShapeType="1"/>
          </p:cNvSpPr>
          <p:nvPr>
            <p:custDataLst>
              <p:tags r:id="rId33"/>
            </p:custDataLst>
          </p:nvPr>
        </p:nvSpPr>
        <p:spPr bwMode="auto">
          <a:xfrm>
            <a:off x="5943600" y="4800600"/>
            <a:ext cx="0" cy="5080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3" name="Line 57" hidden="1"/>
          <p:cNvSpPr>
            <a:spLocks noChangeShapeType="1"/>
          </p:cNvSpPr>
          <p:nvPr>
            <p:custDataLst>
              <p:tags r:id="rId34"/>
            </p:custDataLst>
          </p:nvPr>
        </p:nvSpPr>
        <p:spPr bwMode="auto">
          <a:xfrm>
            <a:off x="5943600" y="5334000"/>
            <a:ext cx="2476500"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4" name="Line 61" hidden="1"/>
          <p:cNvSpPr>
            <a:spLocks noChangeShapeType="1"/>
          </p:cNvSpPr>
          <p:nvPr>
            <p:custDataLst>
              <p:tags r:id="rId35"/>
            </p:custDataLst>
          </p:nvPr>
        </p:nvSpPr>
        <p:spPr bwMode="auto">
          <a:xfrm>
            <a:off x="5943600"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74" name="Line 11"/>
          <p:cNvSpPr>
            <a:spLocks noChangeShapeType="1"/>
          </p:cNvSpPr>
          <p:nvPr>
            <p:custDataLst>
              <p:tags r:id="rId36"/>
            </p:custDataLst>
          </p:nvPr>
        </p:nvSpPr>
        <p:spPr bwMode="auto">
          <a:xfrm flipH="1">
            <a:off x="914400" y="2485492"/>
            <a:ext cx="228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75" name="Oval 16"/>
          <p:cNvSpPr>
            <a:spLocks noChangeArrowheads="1"/>
          </p:cNvSpPr>
          <p:nvPr>
            <p:custDataLst>
              <p:tags r:id="rId37"/>
            </p:custDataLst>
          </p:nvPr>
        </p:nvSpPr>
        <p:spPr bwMode="auto">
          <a:xfrm>
            <a:off x="1371600" y="2409292"/>
            <a:ext cx="152400" cy="152400"/>
          </a:xfrm>
          <a:prstGeom prst="ellipse">
            <a:avLst/>
          </a:prstGeom>
          <a:noFill/>
          <a:ln w="28575" algn="ctr">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76" name="AutoShape 43"/>
          <p:cNvSpPr>
            <a:spLocks noChangeArrowheads="1"/>
          </p:cNvSpPr>
          <p:nvPr>
            <p:custDataLst>
              <p:tags r:id="rId38"/>
            </p:custDataLst>
          </p:nvPr>
        </p:nvSpPr>
        <p:spPr bwMode="auto">
          <a:xfrm rot="5400000">
            <a:off x="1104899" y="2371193"/>
            <a:ext cx="304800" cy="228598"/>
          </a:xfrm>
          <a:prstGeom prst="triangle">
            <a:avLst>
              <a:gd name="adj" fmla="val 50000"/>
            </a:avLst>
          </a:prstGeom>
          <a:noFill/>
          <a:ln w="28575" algn="ctr">
            <a:solidFill>
              <a:srgbClr val="FFFFFF"/>
            </a:solidFill>
            <a:miter lim="800000"/>
            <a:headEnd/>
            <a:tailEnd/>
          </a:ln>
          <a:effectLst/>
        </p:spPr>
        <p:txBody>
          <a:bodyPr wrap="square" anchor="ctr">
            <a:noAutofit/>
          </a:bodyPr>
          <a:lstStyle/>
          <a:p>
            <a:endParaRPr lang="en-US">
              <a:solidFill>
                <a:srgbClr val="000000"/>
              </a:solidFill>
              <a:latin typeface="Calibri"/>
            </a:endParaRPr>
          </a:p>
        </p:txBody>
      </p:sp>
      <p:graphicFrame>
        <p:nvGraphicFramePr>
          <p:cNvPr id="80" name="Group 4"/>
          <p:cNvGraphicFramePr>
            <a:graphicFrameLocks noGrp="1"/>
          </p:cNvGraphicFramePr>
          <p:nvPr>
            <p:custDataLst>
              <p:tags r:id="rId39"/>
            </p:custDataLst>
            <p:extLst>
              <p:ext uri="{D42A27DB-BD31-4B8C-83A1-F6EECF244321}">
                <p14:modId xmlns:p14="http://schemas.microsoft.com/office/powerpoint/2010/main" val="3462631800"/>
              </p:ext>
            </p:extLst>
          </p:nvPr>
        </p:nvGraphicFramePr>
        <p:xfrm>
          <a:off x="685800" y="3352800"/>
          <a:ext cx="3124200" cy="3284219"/>
        </p:xfrm>
        <a:graphic>
          <a:graphicData uri="http://schemas.openxmlformats.org/drawingml/2006/table">
            <a:tbl>
              <a:tblPr/>
              <a:tblGrid>
                <a:gridCol w="571500"/>
                <a:gridCol w="571500"/>
                <a:gridCol w="990600"/>
                <a:gridCol w="990600"/>
              </a:tblGrid>
              <a:tr h="6362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S</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R</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6362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mn-lt"/>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forbidden</a:t>
                      </a:r>
                    </a:p>
                  </a:txBody>
                  <a:tcPr anchor="ctr" horzOverflow="overflow">
                    <a:lnL w="57150"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rgbClr val="FFFFFF"/>
                        </a:solidFill>
                        <a:effectLst/>
                        <a:latin typeface="Calibri"/>
                      </a:endParaRP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82" name="Line 71"/>
          <p:cNvSpPr>
            <a:spLocks noChangeShapeType="1"/>
          </p:cNvSpPr>
          <p:nvPr>
            <p:custDataLst>
              <p:tags r:id="rId40"/>
            </p:custDataLst>
          </p:nvPr>
        </p:nvSpPr>
        <p:spPr bwMode="auto">
          <a:xfrm>
            <a:off x="3200400" y="4114800"/>
            <a:ext cx="228600" cy="0"/>
          </a:xfrm>
          <a:prstGeom prst="line">
            <a:avLst/>
          </a:prstGeom>
          <a:noFill/>
          <a:ln w="25400">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83" name="Line 71"/>
          <p:cNvSpPr>
            <a:spLocks noChangeShapeType="1"/>
          </p:cNvSpPr>
          <p:nvPr>
            <p:custDataLst>
              <p:tags r:id="rId41"/>
            </p:custDataLst>
          </p:nvPr>
        </p:nvSpPr>
        <p:spPr bwMode="auto">
          <a:xfrm>
            <a:off x="3200400" y="3505200"/>
            <a:ext cx="228600" cy="0"/>
          </a:xfrm>
          <a:prstGeom prst="line">
            <a:avLst/>
          </a:prstGeom>
          <a:noFill/>
          <a:ln w="25400">
            <a:solidFill>
              <a:srgbClr val="FFFFFF"/>
            </a:solidFill>
            <a:round/>
            <a:headEnd/>
            <a:tailEnd/>
          </a:ln>
          <a:effectLst/>
        </p:spPr>
        <p:txBody>
          <a:bodyPr wrap="none" anchor="ctr">
            <a:spAutoFit/>
          </a:bodyPr>
          <a:lstStyle/>
          <a:p>
            <a:endParaRPr lang="en-US">
              <a:solidFill>
                <a:srgbClr val="000000"/>
              </a:solidFill>
              <a:latin typeface="Calibri"/>
            </a:endParaRPr>
          </a:p>
        </p:txBody>
      </p:sp>
      <p:graphicFrame>
        <p:nvGraphicFramePr>
          <p:cNvPr id="84" name="Group 75"/>
          <p:cNvGraphicFramePr>
            <a:graphicFrameLocks noGrp="1"/>
          </p:cNvGraphicFramePr>
          <p:nvPr>
            <p:custDataLst>
              <p:tags r:id="rId42"/>
            </p:custDataLst>
            <p:extLst>
              <p:ext uri="{D42A27DB-BD31-4B8C-83A1-F6EECF244321}">
                <p14:modId xmlns:p14="http://schemas.microsoft.com/office/powerpoint/2010/main" val="570793992"/>
              </p:ext>
            </p:extLst>
          </p:nvPr>
        </p:nvGraphicFramePr>
        <p:xfrm>
          <a:off x="5486400" y="1219200"/>
          <a:ext cx="1905000" cy="1981201"/>
        </p:xfrm>
        <a:graphic>
          <a:graphicData uri="http://schemas.openxmlformats.org/drawingml/2006/table">
            <a:tbl>
              <a:tblPr/>
              <a:tblGrid>
                <a:gridCol w="635000"/>
                <a:gridCol w="635000"/>
                <a:gridCol w="635000"/>
              </a:tblGrid>
              <a:tr h="659798">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D</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661605">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59798">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85" name="Line 71"/>
          <p:cNvSpPr>
            <a:spLocks noChangeShapeType="1"/>
          </p:cNvSpPr>
          <p:nvPr>
            <p:custDataLst>
              <p:tags r:id="rId43"/>
            </p:custDataLst>
          </p:nvPr>
        </p:nvSpPr>
        <p:spPr bwMode="auto">
          <a:xfrm>
            <a:off x="6953250" y="1352550"/>
            <a:ext cx="228600" cy="0"/>
          </a:xfrm>
          <a:prstGeom prst="line">
            <a:avLst/>
          </a:prstGeom>
          <a:noFill/>
          <a:ln w="25400">
            <a:solidFill>
              <a:srgbClr val="FFFFFF"/>
            </a:solidFill>
            <a:round/>
            <a:headEnd/>
            <a:tailEnd/>
          </a:ln>
          <a:effectLst/>
        </p:spPr>
        <p:txBody>
          <a:bodyPr wrap="none" anchor="ctr">
            <a:spAutoFit/>
          </a:bodyPr>
          <a:lstStyle/>
          <a:p>
            <a:endParaRPr lang="en-US">
              <a:solidFill>
                <a:srgbClr val="000000"/>
              </a:solidFill>
              <a:latin typeface="Calibri"/>
            </a:endParaRPr>
          </a:p>
        </p:txBody>
      </p:sp>
      <p:graphicFrame>
        <p:nvGraphicFramePr>
          <p:cNvPr id="86" name="Group 4"/>
          <p:cNvGraphicFramePr>
            <a:graphicFrameLocks noGrp="1"/>
          </p:cNvGraphicFramePr>
          <p:nvPr>
            <p:custDataLst>
              <p:tags r:id="rId44"/>
            </p:custDataLst>
            <p:extLst>
              <p:ext uri="{D42A27DB-BD31-4B8C-83A1-F6EECF244321}">
                <p14:modId xmlns:p14="http://schemas.microsoft.com/office/powerpoint/2010/main" val="2386388523"/>
              </p:ext>
            </p:extLst>
          </p:nvPr>
        </p:nvGraphicFramePr>
        <p:xfrm>
          <a:off x="4343400" y="3429000"/>
          <a:ext cx="3124200" cy="3284219"/>
        </p:xfrm>
        <a:graphic>
          <a:graphicData uri="http://schemas.openxmlformats.org/drawingml/2006/table">
            <a:tbl>
              <a:tblPr/>
              <a:tblGrid>
                <a:gridCol w="762000"/>
                <a:gridCol w="685800"/>
                <a:gridCol w="838200"/>
                <a:gridCol w="838200"/>
              </a:tblGrid>
              <a:tr h="6362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err="1" smtClean="0">
                          <a:ln>
                            <a:noFill/>
                          </a:ln>
                          <a:solidFill>
                            <a:srgbClr val="FFFFFF"/>
                          </a:solidFill>
                          <a:effectLst/>
                          <a:latin typeface="Calibri"/>
                        </a:rPr>
                        <a:t>clk</a:t>
                      </a:r>
                      <a:endParaRPr kumimoji="0" lang="en-US" sz="3200" b="0" i="0" u="none" strike="noStrike" cap="none" normalizeH="0" baseline="0" dirty="0" smtClean="0">
                        <a:ln>
                          <a:noFill/>
                        </a:ln>
                        <a:solidFill>
                          <a:srgbClr val="FFFFFF"/>
                        </a:solidFill>
                        <a:effectLst/>
                        <a:latin typeface="Calibri"/>
                      </a:endParaRP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D</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6362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66"/>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66"/>
                          </a:solidFill>
                          <a:effectLst/>
                          <a:latin typeface="+mn-lt"/>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66"/>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66"/>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anchor="ctr" horzOverflow="overflow">
                    <a:lnL w="57150"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46" name="Line 71"/>
          <p:cNvSpPr>
            <a:spLocks noChangeShapeType="1"/>
          </p:cNvSpPr>
          <p:nvPr>
            <p:custDataLst>
              <p:tags r:id="rId45"/>
            </p:custDataLst>
          </p:nvPr>
        </p:nvSpPr>
        <p:spPr bwMode="auto">
          <a:xfrm>
            <a:off x="6934200" y="3581400"/>
            <a:ext cx="228600" cy="0"/>
          </a:xfrm>
          <a:prstGeom prst="line">
            <a:avLst/>
          </a:prstGeom>
          <a:noFill/>
          <a:ln w="25400">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47" name="Line 71"/>
          <p:cNvSpPr>
            <a:spLocks noChangeShapeType="1"/>
          </p:cNvSpPr>
          <p:nvPr>
            <p:custDataLst>
              <p:tags r:id="rId46"/>
            </p:custDataLst>
          </p:nvPr>
        </p:nvSpPr>
        <p:spPr bwMode="auto">
          <a:xfrm>
            <a:off x="6934200" y="4191000"/>
            <a:ext cx="228600" cy="0"/>
          </a:xfrm>
          <a:prstGeom prst="line">
            <a:avLst/>
          </a:prstGeom>
          <a:noFill/>
          <a:ln w="25400">
            <a:solidFill>
              <a:schemeClr val="accent1"/>
            </a:solidFill>
            <a:round/>
            <a:headEnd/>
            <a:tailEnd/>
          </a:ln>
          <a:effectLst/>
        </p:spPr>
        <p:txBody>
          <a:bodyPr wrap="none" anchor="ctr">
            <a:spAutoFit/>
          </a:bodyPr>
          <a:lstStyle/>
          <a:p>
            <a:endParaRPr lang="en-US">
              <a:solidFill>
                <a:srgbClr val="000000"/>
              </a:solidFill>
              <a:latin typeface="Calibri"/>
            </a:endParaRPr>
          </a:p>
        </p:txBody>
      </p:sp>
      <p:sp>
        <p:nvSpPr>
          <p:cNvPr id="48" name="Line 71"/>
          <p:cNvSpPr>
            <a:spLocks noChangeShapeType="1"/>
          </p:cNvSpPr>
          <p:nvPr>
            <p:custDataLst>
              <p:tags r:id="rId47"/>
            </p:custDataLst>
          </p:nvPr>
        </p:nvSpPr>
        <p:spPr bwMode="auto">
          <a:xfrm>
            <a:off x="6934200" y="4876800"/>
            <a:ext cx="228600" cy="0"/>
          </a:xfrm>
          <a:prstGeom prst="line">
            <a:avLst/>
          </a:prstGeom>
          <a:noFill/>
          <a:ln w="25400">
            <a:solidFill>
              <a:schemeClr val="accent1"/>
            </a:solidFill>
            <a:round/>
            <a:headEnd/>
            <a:tailEnd/>
          </a:ln>
          <a:effectLst/>
        </p:spPr>
        <p:txBody>
          <a:bodyPr wrap="none" anchor="ctr">
            <a:spAutoFit/>
          </a:bodyPr>
          <a:lstStyle/>
          <a:p>
            <a:endParaRPr lang="en-US">
              <a:solidFill>
                <a:srgbClr val="000000"/>
              </a:solidFill>
              <a:latin typeface="Calibri"/>
            </a:endParaRPr>
          </a:p>
        </p:txBody>
      </p:sp>
      <p:pic>
        <p:nvPicPr>
          <p:cNvPr id="9218" name="CP3 Ink c28dc07f-894a-40b6-93cd-9566731146e6"/>
          <p:cNvPicPr>
            <a:picLocks noChangeAspect="1" noChangeArrowheads="1"/>
          </p:cNvPicPr>
          <p:nvPr>
            <p:custDataLst>
              <p:tags r:id="rId48"/>
            </p:custDataLst>
          </p:nvPr>
        </p:nvPicPr>
        <p:blipFill>
          <a:blip r:embed="rId51">
            <a:extLst>
              <a:ext uri="{28A0092B-C50C-407E-A947-70E740481C1C}">
                <a14:useLocalDpi xmlns:a14="http://schemas.microsoft.com/office/drawing/2010/main" val="0"/>
              </a:ext>
            </a:extLst>
          </a:blip>
          <a:srcRect/>
          <a:stretch>
            <a:fillRect/>
          </a:stretch>
        </p:blipFill>
        <p:spPr bwMode="auto">
          <a:xfrm>
            <a:off x="594854" y="697199"/>
            <a:ext cx="5881651" cy="6023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46" grpId="0" animBg="1"/>
      <p:bldP spid="47"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2"/>
          <p:cNvSpPr>
            <a:spLocks noGrp="1" noChangeArrowheads="1"/>
          </p:cNvSpPr>
          <p:nvPr>
            <p:ph type="title"/>
            <p:custDataLst>
              <p:tags r:id="rId1"/>
            </p:custDataLst>
          </p:nvPr>
        </p:nvSpPr>
        <p:spPr/>
        <p:txBody>
          <a:bodyPr>
            <a:noAutofit/>
          </a:bodyPr>
          <a:lstStyle/>
          <a:p>
            <a:r>
              <a:rPr lang="en-US" dirty="0" smtClean="0"/>
              <a:t>D Latch with Clock</a:t>
            </a:r>
            <a:endParaRPr lang="en-US" dirty="0"/>
          </a:p>
        </p:txBody>
      </p:sp>
      <p:sp>
        <p:nvSpPr>
          <p:cNvPr id="1580036" name="AutoShape 4"/>
          <p:cNvSpPr>
            <a:spLocks noChangeArrowheads="1"/>
          </p:cNvSpPr>
          <p:nvPr>
            <p:custDataLst>
              <p:tags r:id="rId2"/>
            </p:custDataLst>
          </p:nvPr>
        </p:nvSpPr>
        <p:spPr bwMode="auto">
          <a:xfrm>
            <a:off x="1981200" y="1494892"/>
            <a:ext cx="381000" cy="381000"/>
          </a:xfrm>
          <a:prstGeom prst="flowChartDelay">
            <a:avLst/>
          </a:prstGeom>
          <a:noFill/>
          <a:ln w="28575" algn="ctr">
            <a:solidFill>
              <a:srgbClr val="FFFFFF"/>
            </a:solidFill>
            <a:miter lim="800000"/>
            <a:headEnd/>
            <a:tailEnd/>
          </a:ln>
          <a:effectLst/>
        </p:spPr>
        <p:txBody>
          <a:bodyPr anchor="ctr">
            <a:noAutofit/>
          </a:bodyPr>
          <a:lstStyle/>
          <a:p>
            <a:endParaRPr lang="en-US">
              <a:solidFill>
                <a:srgbClr val="000000"/>
              </a:solidFill>
              <a:latin typeface="Calibri"/>
            </a:endParaRPr>
          </a:p>
        </p:txBody>
      </p:sp>
      <p:sp>
        <p:nvSpPr>
          <p:cNvPr id="1580037" name="Line 5"/>
          <p:cNvSpPr>
            <a:spLocks noChangeShapeType="1"/>
          </p:cNvSpPr>
          <p:nvPr>
            <p:custDataLst>
              <p:tags r:id="rId3"/>
            </p:custDataLst>
          </p:nvPr>
        </p:nvSpPr>
        <p:spPr bwMode="auto">
          <a:xfrm flipH="1">
            <a:off x="609598" y="1571092"/>
            <a:ext cx="1371601"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38" name="Line 6"/>
          <p:cNvSpPr>
            <a:spLocks noChangeShapeType="1"/>
          </p:cNvSpPr>
          <p:nvPr>
            <p:custDataLst>
              <p:tags r:id="rId4"/>
            </p:custDataLst>
          </p:nvPr>
        </p:nvSpPr>
        <p:spPr bwMode="auto">
          <a:xfrm flipH="1">
            <a:off x="1752600" y="1799692"/>
            <a:ext cx="228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39" name="Line 7"/>
          <p:cNvSpPr>
            <a:spLocks noChangeShapeType="1"/>
          </p:cNvSpPr>
          <p:nvPr>
            <p:custDataLst>
              <p:tags r:id="rId5"/>
            </p:custDataLst>
          </p:nvPr>
        </p:nvSpPr>
        <p:spPr bwMode="auto">
          <a:xfrm flipH="1">
            <a:off x="2362200" y="1679042"/>
            <a:ext cx="227012"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0" name="Rectangle 8"/>
          <p:cNvSpPr>
            <a:spLocks noChangeArrowheads="1"/>
          </p:cNvSpPr>
          <p:nvPr>
            <p:custDataLst>
              <p:tags r:id="rId6"/>
            </p:custDataLst>
          </p:nvPr>
        </p:nvSpPr>
        <p:spPr bwMode="auto">
          <a:xfrm>
            <a:off x="2590800" y="1266292"/>
            <a:ext cx="1066800" cy="1828800"/>
          </a:xfrm>
          <a:prstGeom prst="rect">
            <a:avLst/>
          </a:prstGeom>
          <a:noFill/>
          <a:ln w="38100" algn="ctr">
            <a:solidFill>
              <a:srgbClr val="92D050"/>
            </a:solidFill>
            <a:miter lim="800000"/>
            <a:headEnd/>
            <a:tailEnd/>
          </a:ln>
          <a:effectLst/>
        </p:spPr>
        <p:txBody>
          <a:bodyPr wrap="none" anchor="ctr">
            <a:noAutofit/>
          </a:bodyPr>
          <a:lstStyle/>
          <a:p>
            <a:endParaRPr lang="en-US">
              <a:solidFill>
                <a:srgbClr val="000000"/>
              </a:solidFill>
              <a:latin typeface="Calibri"/>
            </a:endParaRPr>
          </a:p>
        </p:txBody>
      </p:sp>
      <p:sp>
        <p:nvSpPr>
          <p:cNvPr id="1580041" name="Text Box 9"/>
          <p:cNvSpPr txBox="1">
            <a:spLocks noChangeArrowheads="1"/>
          </p:cNvSpPr>
          <p:nvPr>
            <p:custDataLst>
              <p:tags r:id="rId7"/>
            </p:custDataLst>
          </p:nvPr>
        </p:nvSpPr>
        <p:spPr bwMode="auto">
          <a:xfrm>
            <a:off x="2602831" y="1372299"/>
            <a:ext cx="325730"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S</a:t>
            </a:r>
          </a:p>
        </p:txBody>
      </p:sp>
      <p:sp>
        <p:nvSpPr>
          <p:cNvPr id="1580042" name="AutoShape 10"/>
          <p:cNvSpPr>
            <a:spLocks noChangeArrowheads="1"/>
          </p:cNvSpPr>
          <p:nvPr>
            <p:custDataLst>
              <p:tags r:id="rId8"/>
            </p:custDataLst>
          </p:nvPr>
        </p:nvSpPr>
        <p:spPr bwMode="auto">
          <a:xfrm>
            <a:off x="1981200" y="2409292"/>
            <a:ext cx="381000" cy="381000"/>
          </a:xfrm>
          <a:prstGeom prst="flowChartDelay">
            <a:avLst/>
          </a:prstGeom>
          <a:noFill/>
          <a:ln w="28575" algn="ctr">
            <a:solidFill>
              <a:srgbClr val="FFFFFF"/>
            </a:solidFill>
            <a:miter lim="800000"/>
            <a:headEnd/>
            <a:tailEnd/>
          </a:ln>
          <a:effectLst/>
        </p:spPr>
        <p:txBody>
          <a:bodyPr anchor="ctr">
            <a:noAutofit/>
          </a:bodyPr>
          <a:lstStyle/>
          <a:p>
            <a:endParaRPr lang="en-US">
              <a:solidFill>
                <a:srgbClr val="000000"/>
              </a:solidFill>
              <a:latin typeface="Calibri"/>
            </a:endParaRPr>
          </a:p>
        </p:txBody>
      </p:sp>
      <p:sp>
        <p:nvSpPr>
          <p:cNvPr id="1580043" name="Line 11"/>
          <p:cNvSpPr>
            <a:spLocks noChangeShapeType="1"/>
          </p:cNvSpPr>
          <p:nvPr>
            <p:custDataLst>
              <p:tags r:id="rId9"/>
            </p:custDataLst>
          </p:nvPr>
        </p:nvSpPr>
        <p:spPr bwMode="auto">
          <a:xfrm flipH="1">
            <a:off x="1524000" y="2485492"/>
            <a:ext cx="4572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4" name="Line 12"/>
          <p:cNvSpPr>
            <a:spLocks noChangeShapeType="1"/>
          </p:cNvSpPr>
          <p:nvPr>
            <p:custDataLst>
              <p:tags r:id="rId10"/>
            </p:custDataLst>
          </p:nvPr>
        </p:nvSpPr>
        <p:spPr bwMode="auto">
          <a:xfrm flipH="1">
            <a:off x="609600" y="2714092"/>
            <a:ext cx="1371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5" name="Line 13"/>
          <p:cNvSpPr>
            <a:spLocks noChangeShapeType="1"/>
          </p:cNvSpPr>
          <p:nvPr>
            <p:custDataLst>
              <p:tags r:id="rId11"/>
            </p:custDataLst>
          </p:nvPr>
        </p:nvSpPr>
        <p:spPr bwMode="auto">
          <a:xfrm flipH="1">
            <a:off x="2362200" y="2593442"/>
            <a:ext cx="227012"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1580046" name="Text Box 14"/>
          <p:cNvSpPr txBox="1">
            <a:spLocks noChangeArrowheads="1"/>
          </p:cNvSpPr>
          <p:nvPr>
            <p:custDataLst>
              <p:tags r:id="rId12"/>
            </p:custDataLst>
          </p:nvPr>
        </p:nvSpPr>
        <p:spPr bwMode="auto">
          <a:xfrm>
            <a:off x="2590800" y="2286699"/>
            <a:ext cx="351378"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R</a:t>
            </a:r>
          </a:p>
        </p:txBody>
      </p:sp>
      <p:sp>
        <p:nvSpPr>
          <p:cNvPr id="1580047" name="Line 15"/>
          <p:cNvSpPr>
            <a:spLocks noChangeShapeType="1"/>
          </p:cNvSpPr>
          <p:nvPr>
            <p:custDataLst>
              <p:tags r:id="rId13"/>
            </p:custDataLst>
          </p:nvPr>
        </p:nvSpPr>
        <p:spPr bwMode="auto">
          <a:xfrm>
            <a:off x="914400" y="1571092"/>
            <a:ext cx="0" cy="914400"/>
          </a:xfrm>
          <a:prstGeom prst="line">
            <a:avLst/>
          </a:prstGeom>
          <a:noFill/>
          <a:ln w="28575">
            <a:solidFill>
              <a:srgbClr val="FFFFFF"/>
            </a:solidFill>
            <a:round/>
            <a:headEnd type="oval"/>
            <a:tailEnd/>
          </a:ln>
          <a:effectLst/>
        </p:spPr>
        <p:txBody>
          <a:bodyPr wrap="none" anchor="ctr">
            <a:noAutofit/>
          </a:bodyPr>
          <a:lstStyle/>
          <a:p>
            <a:endParaRPr lang="en-US">
              <a:solidFill>
                <a:srgbClr val="000000"/>
              </a:solidFill>
              <a:latin typeface="Calibri"/>
            </a:endParaRPr>
          </a:p>
        </p:txBody>
      </p:sp>
      <p:sp>
        <p:nvSpPr>
          <p:cNvPr id="1580049" name="Line 17"/>
          <p:cNvSpPr>
            <a:spLocks noChangeShapeType="1"/>
          </p:cNvSpPr>
          <p:nvPr>
            <p:custDataLst>
              <p:tags r:id="rId14"/>
            </p:custDataLst>
          </p:nvPr>
        </p:nvSpPr>
        <p:spPr bwMode="auto">
          <a:xfrm flipV="1">
            <a:off x="1752600" y="1799692"/>
            <a:ext cx="0" cy="914400"/>
          </a:xfrm>
          <a:prstGeom prst="line">
            <a:avLst/>
          </a:prstGeom>
          <a:noFill/>
          <a:ln w="28575">
            <a:solidFill>
              <a:srgbClr val="FFFFFF"/>
            </a:solidFill>
            <a:round/>
            <a:headEnd type="oval"/>
            <a:tailEnd/>
          </a:ln>
          <a:effectLst/>
        </p:spPr>
        <p:txBody>
          <a:bodyPr wrap="none" anchor="ctr">
            <a:noAutofit/>
          </a:bodyPr>
          <a:lstStyle/>
          <a:p>
            <a:endParaRPr lang="en-US">
              <a:solidFill>
                <a:srgbClr val="000000"/>
              </a:solidFill>
              <a:latin typeface="Calibri"/>
            </a:endParaRPr>
          </a:p>
        </p:txBody>
      </p:sp>
      <p:sp>
        <p:nvSpPr>
          <p:cNvPr id="1580050" name="Text Box 18"/>
          <p:cNvSpPr txBox="1">
            <a:spLocks noChangeArrowheads="1"/>
          </p:cNvSpPr>
          <p:nvPr>
            <p:custDataLst>
              <p:tags r:id="rId15"/>
            </p:custDataLst>
          </p:nvPr>
        </p:nvSpPr>
        <p:spPr bwMode="auto">
          <a:xfrm>
            <a:off x="235779" y="1190092"/>
            <a:ext cx="373821"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a:t>
            </a:r>
          </a:p>
        </p:txBody>
      </p:sp>
      <p:sp>
        <p:nvSpPr>
          <p:cNvPr id="1580051" name="Text Box 19"/>
          <p:cNvSpPr txBox="1">
            <a:spLocks noChangeArrowheads="1"/>
          </p:cNvSpPr>
          <p:nvPr>
            <p:custDataLst>
              <p:tags r:id="rId16"/>
            </p:custDataLst>
          </p:nvPr>
        </p:nvSpPr>
        <p:spPr bwMode="auto">
          <a:xfrm>
            <a:off x="76200" y="2371548"/>
            <a:ext cx="524503"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3200" dirty="0">
              <a:solidFill>
                <a:srgbClr val="FFFFFF"/>
              </a:solidFill>
              <a:latin typeface="Calibri"/>
            </a:endParaRPr>
          </a:p>
        </p:txBody>
      </p:sp>
      <p:sp>
        <p:nvSpPr>
          <p:cNvPr id="1580052" name="Rectangle 20"/>
          <p:cNvSpPr>
            <a:spLocks noChangeArrowheads="1"/>
          </p:cNvSpPr>
          <p:nvPr>
            <p:custDataLst>
              <p:tags r:id="rId17"/>
            </p:custDataLst>
          </p:nvPr>
        </p:nvSpPr>
        <p:spPr bwMode="auto">
          <a:xfrm>
            <a:off x="762000" y="1113892"/>
            <a:ext cx="3429000" cy="2133600"/>
          </a:xfrm>
          <a:prstGeom prst="rect">
            <a:avLst/>
          </a:prstGeom>
          <a:noFill/>
          <a:ln w="38100" algn="ctr">
            <a:solidFill>
              <a:schemeClr val="accent4">
                <a:lumMod val="60000"/>
                <a:lumOff val="40000"/>
              </a:schemeClr>
            </a:solidFill>
            <a:miter lim="800000"/>
            <a:headEnd/>
            <a:tailEnd/>
          </a:ln>
          <a:effectLst/>
        </p:spPr>
        <p:txBody>
          <a:bodyPr wrap="none" anchor="ctr">
            <a:noAutofit/>
          </a:bodyPr>
          <a:lstStyle/>
          <a:p>
            <a:endParaRPr lang="en-US">
              <a:solidFill>
                <a:srgbClr val="000000"/>
              </a:solidFill>
              <a:latin typeface="Calibri"/>
            </a:endParaRPr>
          </a:p>
        </p:txBody>
      </p:sp>
      <p:sp>
        <p:nvSpPr>
          <p:cNvPr id="1580063" name="Text Box 31"/>
          <p:cNvSpPr txBox="1">
            <a:spLocks noChangeArrowheads="1"/>
          </p:cNvSpPr>
          <p:nvPr>
            <p:custDataLst>
              <p:tags r:id="rId18"/>
            </p:custDataLst>
          </p:nvPr>
        </p:nvSpPr>
        <p:spPr bwMode="auto">
          <a:xfrm>
            <a:off x="3266146" y="1380236"/>
            <a:ext cx="391454"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1580064" name="Text Box 32"/>
          <p:cNvSpPr txBox="1">
            <a:spLocks noChangeArrowheads="1"/>
          </p:cNvSpPr>
          <p:nvPr>
            <p:custDataLst>
              <p:tags r:id="rId19"/>
            </p:custDataLst>
          </p:nvPr>
        </p:nvSpPr>
        <p:spPr bwMode="auto">
          <a:xfrm>
            <a:off x="3266146" y="2294636"/>
            <a:ext cx="391454" cy="494944"/>
          </a:xfrm>
          <a:prstGeom prst="rect">
            <a:avLst/>
          </a:prstGeom>
          <a:noFill/>
          <a:ln w="25400" algn="ctr">
            <a:noFill/>
            <a:miter lim="800000"/>
            <a:headEnd/>
            <a:tailEnd/>
          </a:ln>
          <a:effectLst/>
        </p:spPr>
        <p:txBody>
          <a:bodyPr wrap="none">
            <a:no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1580065" name="Line 33"/>
          <p:cNvSpPr>
            <a:spLocks noChangeShapeType="1"/>
          </p:cNvSpPr>
          <p:nvPr>
            <p:custDataLst>
              <p:tags r:id="rId20"/>
            </p:custDataLst>
          </p:nvPr>
        </p:nvSpPr>
        <p:spPr bwMode="auto">
          <a:xfrm>
            <a:off x="3352800" y="2409292"/>
            <a:ext cx="2286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0066" name="Line 34"/>
          <p:cNvSpPr>
            <a:spLocks noChangeShapeType="1"/>
          </p:cNvSpPr>
          <p:nvPr>
            <p:custDataLst>
              <p:tags r:id="rId21"/>
            </p:custDataLst>
          </p:nvPr>
        </p:nvSpPr>
        <p:spPr bwMode="auto">
          <a:xfrm flipH="1">
            <a:off x="3657600" y="2637892"/>
            <a:ext cx="762000" cy="0"/>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0067" name="Line 35"/>
          <p:cNvSpPr>
            <a:spLocks noChangeShapeType="1"/>
          </p:cNvSpPr>
          <p:nvPr>
            <p:custDataLst>
              <p:tags r:id="rId22"/>
            </p:custDataLst>
          </p:nvPr>
        </p:nvSpPr>
        <p:spPr bwMode="auto">
          <a:xfrm flipH="1">
            <a:off x="3657600" y="1723492"/>
            <a:ext cx="762000" cy="0"/>
          </a:xfrm>
          <a:prstGeom prst="line">
            <a:avLst/>
          </a:prstGeom>
          <a:noFill/>
          <a:ln w="28575">
            <a:solidFill>
              <a:srgbClr val="FFFFFF"/>
            </a:solidFill>
            <a:round/>
            <a:headEnd/>
            <a:tailEnd/>
          </a:ln>
          <a:effectLst/>
        </p:spPr>
        <p:txBody>
          <a:bodyPr wrap="square" anchor="ctr">
            <a:noAutofit/>
          </a:bodyPr>
          <a:lstStyle/>
          <a:p>
            <a:endParaRPr lang="en-US">
              <a:solidFill>
                <a:srgbClr val="000000"/>
              </a:solidFill>
              <a:latin typeface="Calibri"/>
            </a:endParaRPr>
          </a:p>
        </p:txBody>
      </p:sp>
      <p:sp>
        <p:nvSpPr>
          <p:cNvPr id="122" name="Line 53" hidden="1"/>
          <p:cNvSpPr>
            <a:spLocks noChangeShapeType="1"/>
          </p:cNvSpPr>
          <p:nvPr>
            <p:custDataLst>
              <p:tags r:id="rId23"/>
            </p:custDataLst>
          </p:nvPr>
        </p:nvSpPr>
        <p:spPr bwMode="auto">
          <a:xfrm>
            <a:off x="4038599" y="5334000"/>
            <a:ext cx="310243"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3" name="Line 55" hidden="1"/>
          <p:cNvSpPr>
            <a:spLocks noChangeShapeType="1"/>
          </p:cNvSpPr>
          <p:nvPr>
            <p:custDataLst>
              <p:tags r:id="rId24"/>
            </p:custDataLst>
          </p:nvPr>
        </p:nvSpPr>
        <p:spPr bwMode="auto">
          <a:xfrm>
            <a:off x="4348843" y="4826000"/>
            <a:ext cx="0" cy="5080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4" name="Line 60" hidden="1"/>
          <p:cNvSpPr>
            <a:spLocks noChangeShapeType="1"/>
          </p:cNvSpPr>
          <p:nvPr>
            <p:custDataLst>
              <p:tags r:id="rId25"/>
            </p:custDataLst>
          </p:nvPr>
        </p:nvSpPr>
        <p:spPr bwMode="auto">
          <a:xfrm>
            <a:off x="4348843"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25" name="Line 51" hidden="1"/>
          <p:cNvSpPr>
            <a:spLocks noChangeShapeType="1"/>
          </p:cNvSpPr>
          <p:nvPr>
            <p:custDataLst>
              <p:tags r:id="rId26"/>
            </p:custDataLst>
          </p:nvPr>
        </p:nvSpPr>
        <p:spPr bwMode="auto">
          <a:xfrm>
            <a:off x="2133600" y="4800600"/>
            <a:ext cx="0" cy="5334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6" name="Line 58" hidden="1"/>
          <p:cNvSpPr>
            <a:spLocks noChangeShapeType="1"/>
          </p:cNvSpPr>
          <p:nvPr>
            <p:custDataLst>
              <p:tags r:id="rId27"/>
            </p:custDataLst>
          </p:nvPr>
        </p:nvSpPr>
        <p:spPr bwMode="auto">
          <a:xfrm>
            <a:off x="2133600"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27" name="Line 49" hidden="1"/>
          <p:cNvSpPr>
            <a:spLocks noChangeShapeType="1"/>
          </p:cNvSpPr>
          <p:nvPr>
            <p:custDataLst>
              <p:tags r:id="rId28"/>
            </p:custDataLst>
          </p:nvPr>
        </p:nvSpPr>
        <p:spPr bwMode="auto">
          <a:xfrm>
            <a:off x="876300" y="5334000"/>
            <a:ext cx="1257300" cy="0"/>
          </a:xfrm>
          <a:prstGeom prst="line">
            <a:avLst/>
          </a:prstGeom>
          <a:noFill/>
          <a:ln w="25400">
            <a:solidFill>
              <a:srgbClr val="0070C0"/>
            </a:solidFill>
            <a:round/>
            <a:headEnd/>
            <a:tailEnd/>
          </a:ln>
          <a:effectLst/>
        </p:spPr>
        <p:txBody>
          <a:bodyPr wrap="none" anchor="ctr">
            <a:noAutofit/>
          </a:bodyPr>
          <a:lstStyle/>
          <a:p>
            <a:endParaRPr lang="en-US">
              <a:solidFill>
                <a:srgbClr val="000000"/>
              </a:solidFill>
              <a:latin typeface="Calibri"/>
            </a:endParaRPr>
          </a:p>
        </p:txBody>
      </p:sp>
      <p:sp>
        <p:nvSpPr>
          <p:cNvPr id="128" name="Line 50" hidden="1"/>
          <p:cNvSpPr>
            <a:spLocks noChangeShapeType="1"/>
          </p:cNvSpPr>
          <p:nvPr>
            <p:custDataLst>
              <p:tags r:id="rId29"/>
            </p:custDataLst>
          </p:nvPr>
        </p:nvSpPr>
        <p:spPr bwMode="auto">
          <a:xfrm>
            <a:off x="2133599" y="4826000"/>
            <a:ext cx="1905001"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29" name="Line 52" hidden="1"/>
          <p:cNvSpPr>
            <a:spLocks noChangeShapeType="1"/>
          </p:cNvSpPr>
          <p:nvPr>
            <p:custDataLst>
              <p:tags r:id="rId30"/>
            </p:custDataLst>
          </p:nvPr>
        </p:nvSpPr>
        <p:spPr bwMode="auto">
          <a:xfrm>
            <a:off x="4038600" y="4800600"/>
            <a:ext cx="0" cy="5080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0" name="Line 59" hidden="1"/>
          <p:cNvSpPr>
            <a:spLocks noChangeShapeType="1"/>
          </p:cNvSpPr>
          <p:nvPr>
            <p:custDataLst>
              <p:tags r:id="rId31"/>
            </p:custDataLst>
          </p:nvPr>
        </p:nvSpPr>
        <p:spPr bwMode="auto">
          <a:xfrm>
            <a:off x="4038600"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31" name="Line 54" hidden="1"/>
          <p:cNvSpPr>
            <a:spLocks noChangeShapeType="1"/>
          </p:cNvSpPr>
          <p:nvPr>
            <p:custDataLst>
              <p:tags r:id="rId32"/>
            </p:custDataLst>
          </p:nvPr>
        </p:nvSpPr>
        <p:spPr bwMode="auto">
          <a:xfrm>
            <a:off x="4348843" y="4826000"/>
            <a:ext cx="1594757"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2" name="Line 56" hidden="1"/>
          <p:cNvSpPr>
            <a:spLocks noChangeShapeType="1"/>
          </p:cNvSpPr>
          <p:nvPr>
            <p:custDataLst>
              <p:tags r:id="rId33"/>
            </p:custDataLst>
          </p:nvPr>
        </p:nvSpPr>
        <p:spPr bwMode="auto">
          <a:xfrm>
            <a:off x="5943600" y="4800600"/>
            <a:ext cx="0" cy="5080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3" name="Line 57" hidden="1"/>
          <p:cNvSpPr>
            <a:spLocks noChangeShapeType="1"/>
          </p:cNvSpPr>
          <p:nvPr>
            <p:custDataLst>
              <p:tags r:id="rId34"/>
            </p:custDataLst>
          </p:nvPr>
        </p:nvSpPr>
        <p:spPr bwMode="auto">
          <a:xfrm>
            <a:off x="5943600" y="5334000"/>
            <a:ext cx="2476500"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34" name="Line 61" hidden="1"/>
          <p:cNvSpPr>
            <a:spLocks noChangeShapeType="1"/>
          </p:cNvSpPr>
          <p:nvPr>
            <p:custDataLst>
              <p:tags r:id="rId35"/>
            </p:custDataLst>
          </p:nvPr>
        </p:nvSpPr>
        <p:spPr bwMode="auto">
          <a:xfrm>
            <a:off x="5943600" y="3429000"/>
            <a:ext cx="0" cy="1905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74" name="Line 11"/>
          <p:cNvSpPr>
            <a:spLocks noChangeShapeType="1"/>
          </p:cNvSpPr>
          <p:nvPr>
            <p:custDataLst>
              <p:tags r:id="rId36"/>
            </p:custDataLst>
          </p:nvPr>
        </p:nvSpPr>
        <p:spPr bwMode="auto">
          <a:xfrm flipH="1">
            <a:off x="914400" y="2485492"/>
            <a:ext cx="228600" cy="0"/>
          </a:xfrm>
          <a:prstGeom prst="line">
            <a:avLst/>
          </a:prstGeom>
          <a:noFill/>
          <a:ln w="28575">
            <a:solidFill>
              <a:srgbClr val="FFFFFF"/>
            </a:solidFill>
            <a:round/>
            <a:headEnd/>
            <a:tailEnd/>
          </a:ln>
          <a:effectLst/>
        </p:spPr>
        <p:txBody>
          <a:bodyPr>
            <a:noAutofit/>
          </a:bodyPr>
          <a:lstStyle/>
          <a:p>
            <a:endParaRPr lang="en-US">
              <a:solidFill>
                <a:srgbClr val="000000"/>
              </a:solidFill>
              <a:latin typeface="Calibri"/>
            </a:endParaRPr>
          </a:p>
        </p:txBody>
      </p:sp>
      <p:sp>
        <p:nvSpPr>
          <p:cNvPr id="75" name="Oval 16"/>
          <p:cNvSpPr>
            <a:spLocks noChangeArrowheads="1"/>
          </p:cNvSpPr>
          <p:nvPr>
            <p:custDataLst>
              <p:tags r:id="rId37"/>
            </p:custDataLst>
          </p:nvPr>
        </p:nvSpPr>
        <p:spPr bwMode="auto">
          <a:xfrm>
            <a:off x="1371600" y="2409292"/>
            <a:ext cx="152400" cy="152400"/>
          </a:xfrm>
          <a:prstGeom prst="ellipse">
            <a:avLst/>
          </a:prstGeom>
          <a:noFill/>
          <a:ln w="28575" algn="ctr">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76" name="AutoShape 43"/>
          <p:cNvSpPr>
            <a:spLocks noChangeArrowheads="1"/>
          </p:cNvSpPr>
          <p:nvPr>
            <p:custDataLst>
              <p:tags r:id="rId38"/>
            </p:custDataLst>
          </p:nvPr>
        </p:nvSpPr>
        <p:spPr bwMode="auto">
          <a:xfrm rot="5400000">
            <a:off x="1104899" y="2371193"/>
            <a:ext cx="304800" cy="228598"/>
          </a:xfrm>
          <a:prstGeom prst="triangle">
            <a:avLst>
              <a:gd name="adj" fmla="val 50000"/>
            </a:avLst>
          </a:prstGeom>
          <a:noFill/>
          <a:ln w="28575" algn="ctr">
            <a:solidFill>
              <a:srgbClr val="FFFFFF"/>
            </a:solidFill>
            <a:miter lim="800000"/>
            <a:headEnd/>
            <a:tailEnd/>
          </a:ln>
          <a:effectLst/>
        </p:spPr>
        <p:txBody>
          <a:bodyPr wrap="square" anchor="ctr">
            <a:noAutofit/>
          </a:bodyPr>
          <a:lstStyle/>
          <a:p>
            <a:endParaRPr lang="en-US">
              <a:solidFill>
                <a:srgbClr val="000000"/>
              </a:solidFill>
              <a:latin typeface="Calibri"/>
            </a:endParaRPr>
          </a:p>
        </p:txBody>
      </p:sp>
      <p:graphicFrame>
        <p:nvGraphicFramePr>
          <p:cNvPr id="84" name="Group 75"/>
          <p:cNvGraphicFramePr>
            <a:graphicFrameLocks noGrp="1"/>
          </p:cNvGraphicFramePr>
          <p:nvPr>
            <p:custDataLst>
              <p:tags r:id="rId39"/>
            </p:custDataLst>
            <p:extLst>
              <p:ext uri="{D42A27DB-BD31-4B8C-83A1-F6EECF244321}">
                <p14:modId xmlns:p14="http://schemas.microsoft.com/office/powerpoint/2010/main" val="690920071"/>
              </p:ext>
            </p:extLst>
          </p:nvPr>
        </p:nvGraphicFramePr>
        <p:xfrm>
          <a:off x="5486400" y="1219200"/>
          <a:ext cx="1905000" cy="1981201"/>
        </p:xfrm>
        <a:graphic>
          <a:graphicData uri="http://schemas.openxmlformats.org/drawingml/2006/table">
            <a:tbl>
              <a:tblPr/>
              <a:tblGrid>
                <a:gridCol w="635000"/>
                <a:gridCol w="635000"/>
                <a:gridCol w="635000"/>
              </a:tblGrid>
              <a:tr h="659798">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D</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661605">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59798">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85" name="Line 71"/>
          <p:cNvSpPr>
            <a:spLocks noChangeShapeType="1"/>
          </p:cNvSpPr>
          <p:nvPr>
            <p:custDataLst>
              <p:tags r:id="rId40"/>
            </p:custDataLst>
          </p:nvPr>
        </p:nvSpPr>
        <p:spPr bwMode="auto">
          <a:xfrm>
            <a:off x="6953250" y="1352550"/>
            <a:ext cx="228600" cy="0"/>
          </a:xfrm>
          <a:prstGeom prst="line">
            <a:avLst/>
          </a:prstGeom>
          <a:noFill/>
          <a:ln w="25400">
            <a:solidFill>
              <a:srgbClr val="FFFFFF"/>
            </a:solidFill>
            <a:round/>
            <a:headEnd/>
            <a:tailEnd/>
          </a:ln>
          <a:effectLst/>
        </p:spPr>
        <p:txBody>
          <a:bodyPr wrap="none" anchor="ctr">
            <a:spAutoFit/>
          </a:bodyPr>
          <a:lstStyle/>
          <a:p>
            <a:endParaRPr lang="en-US">
              <a:solidFill>
                <a:srgbClr val="000000"/>
              </a:solidFill>
              <a:latin typeface="Calibri"/>
            </a:endParaRPr>
          </a:p>
        </p:txBody>
      </p:sp>
      <p:graphicFrame>
        <p:nvGraphicFramePr>
          <p:cNvPr id="86" name="Group 4"/>
          <p:cNvGraphicFramePr>
            <a:graphicFrameLocks noGrp="1"/>
          </p:cNvGraphicFramePr>
          <p:nvPr>
            <p:custDataLst>
              <p:tags r:id="rId41"/>
            </p:custDataLst>
            <p:extLst>
              <p:ext uri="{D42A27DB-BD31-4B8C-83A1-F6EECF244321}">
                <p14:modId xmlns:p14="http://schemas.microsoft.com/office/powerpoint/2010/main" val="31047048"/>
              </p:ext>
            </p:extLst>
          </p:nvPr>
        </p:nvGraphicFramePr>
        <p:xfrm>
          <a:off x="4343400" y="3429000"/>
          <a:ext cx="3124200" cy="3284219"/>
        </p:xfrm>
        <a:graphic>
          <a:graphicData uri="http://schemas.openxmlformats.org/drawingml/2006/table">
            <a:tbl>
              <a:tblPr/>
              <a:tblGrid>
                <a:gridCol w="762000"/>
                <a:gridCol w="685800"/>
                <a:gridCol w="838200"/>
                <a:gridCol w="838200"/>
              </a:tblGrid>
              <a:tr h="6362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err="1" smtClean="0">
                          <a:ln>
                            <a:noFill/>
                          </a:ln>
                          <a:solidFill>
                            <a:srgbClr val="FFFFFF"/>
                          </a:solidFill>
                          <a:effectLst/>
                          <a:latin typeface="Calibri"/>
                        </a:rPr>
                        <a:t>clk</a:t>
                      </a:r>
                      <a:endParaRPr kumimoji="0" lang="en-US" sz="3200" b="0" i="0" u="none" strike="noStrike" cap="none" normalizeH="0" baseline="0" dirty="0" smtClean="0">
                        <a:ln>
                          <a:noFill/>
                        </a:ln>
                        <a:solidFill>
                          <a:srgbClr val="FFFFFF"/>
                        </a:solidFill>
                        <a:effectLst/>
                        <a:latin typeface="Calibri"/>
                      </a:endParaRP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D</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6362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66"/>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66"/>
                          </a:solidFill>
                          <a:effectLst/>
                          <a:latin typeface="+mn-lt"/>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66"/>
                          </a:solidFill>
                          <a:effectLst/>
                          <a:latin typeface="Calibri"/>
                        </a:rPr>
                        <a:t>Q</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66"/>
                          </a:solidFill>
                          <a:effectLst/>
                          <a:latin typeface="Calibri"/>
                        </a:rPr>
                        <a:t>Q</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0</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anchor="ctr" horzOverflow="overflow">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056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smtClean="0">
                          <a:ln>
                            <a:noFill/>
                          </a:ln>
                          <a:solidFill>
                            <a:srgbClr val="FFFFFF"/>
                          </a:solidFill>
                          <a:effectLst/>
                          <a:latin typeface="Calibri"/>
                        </a:rPr>
                        <a:t>1</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rgbClr val="FFFFFF"/>
                          </a:solidFill>
                          <a:effectLst/>
                          <a:latin typeface="Calibri"/>
                        </a:rPr>
                        <a:t>1</a:t>
                      </a:r>
                    </a:p>
                  </a:txBody>
                  <a:tcPr anchor="ctr" horzOverflow="overflow">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1</a:t>
                      </a:r>
                    </a:p>
                  </a:txBody>
                  <a:tcPr anchor="ctr" horzOverflow="overflow">
                    <a:lnL w="57150"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alibri"/>
                        </a:rPr>
                        <a:t>0</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46" name="Line 71"/>
          <p:cNvSpPr>
            <a:spLocks noChangeShapeType="1"/>
          </p:cNvSpPr>
          <p:nvPr>
            <p:custDataLst>
              <p:tags r:id="rId42"/>
            </p:custDataLst>
          </p:nvPr>
        </p:nvSpPr>
        <p:spPr bwMode="auto">
          <a:xfrm>
            <a:off x="6934200" y="3581400"/>
            <a:ext cx="228600" cy="0"/>
          </a:xfrm>
          <a:prstGeom prst="line">
            <a:avLst/>
          </a:prstGeom>
          <a:noFill/>
          <a:ln w="25400">
            <a:solidFill>
              <a:srgbClr val="FFFFFF"/>
            </a:solidFill>
            <a:round/>
            <a:headEnd/>
            <a:tailEnd/>
          </a:ln>
          <a:effectLst/>
        </p:spPr>
        <p:txBody>
          <a:bodyPr wrap="none" anchor="ctr">
            <a:spAutoFit/>
          </a:bodyPr>
          <a:lstStyle/>
          <a:p>
            <a:endParaRPr lang="en-US">
              <a:solidFill>
                <a:srgbClr val="000000"/>
              </a:solidFill>
              <a:latin typeface="Calibri"/>
            </a:endParaRPr>
          </a:p>
        </p:txBody>
      </p:sp>
      <p:sp>
        <p:nvSpPr>
          <p:cNvPr id="47" name="Line 71"/>
          <p:cNvSpPr>
            <a:spLocks noChangeShapeType="1"/>
          </p:cNvSpPr>
          <p:nvPr>
            <p:custDataLst>
              <p:tags r:id="rId43"/>
            </p:custDataLst>
          </p:nvPr>
        </p:nvSpPr>
        <p:spPr bwMode="auto">
          <a:xfrm>
            <a:off x="6934200" y="4191000"/>
            <a:ext cx="228600" cy="0"/>
          </a:xfrm>
          <a:prstGeom prst="line">
            <a:avLst/>
          </a:prstGeom>
          <a:noFill/>
          <a:ln w="25400">
            <a:solidFill>
              <a:schemeClr val="accent1"/>
            </a:solidFill>
            <a:round/>
            <a:headEnd/>
            <a:tailEnd/>
          </a:ln>
          <a:effectLst/>
        </p:spPr>
        <p:txBody>
          <a:bodyPr wrap="none" anchor="ctr">
            <a:spAutoFit/>
          </a:bodyPr>
          <a:lstStyle/>
          <a:p>
            <a:endParaRPr lang="en-US">
              <a:solidFill>
                <a:srgbClr val="000000"/>
              </a:solidFill>
              <a:latin typeface="Calibri"/>
            </a:endParaRPr>
          </a:p>
        </p:txBody>
      </p:sp>
      <p:sp>
        <p:nvSpPr>
          <p:cNvPr id="48" name="Line 71"/>
          <p:cNvSpPr>
            <a:spLocks noChangeShapeType="1"/>
          </p:cNvSpPr>
          <p:nvPr>
            <p:custDataLst>
              <p:tags r:id="rId44"/>
            </p:custDataLst>
          </p:nvPr>
        </p:nvSpPr>
        <p:spPr bwMode="auto">
          <a:xfrm>
            <a:off x="6934200" y="4876800"/>
            <a:ext cx="228600" cy="0"/>
          </a:xfrm>
          <a:prstGeom prst="line">
            <a:avLst/>
          </a:prstGeom>
          <a:noFill/>
          <a:ln w="25400">
            <a:solidFill>
              <a:schemeClr val="accent1"/>
            </a:solidFill>
            <a:round/>
            <a:headEnd/>
            <a:tailEnd/>
          </a:ln>
          <a:effectLst/>
        </p:spPr>
        <p:txBody>
          <a:bodyPr wrap="none" anchor="ctr">
            <a:spAutoFit/>
          </a:bodyPr>
          <a:lstStyle/>
          <a:p>
            <a:endParaRPr lang="en-US">
              <a:solidFill>
                <a:srgbClr val="000000"/>
              </a:solidFill>
              <a:latin typeface="Calibri"/>
            </a:endParaRPr>
          </a:p>
        </p:txBody>
      </p:sp>
      <p:grpSp>
        <p:nvGrpSpPr>
          <p:cNvPr id="49" name="Group 48"/>
          <p:cNvGrpSpPr/>
          <p:nvPr>
            <p:custDataLst>
              <p:tags r:id="rId45"/>
            </p:custDataLst>
          </p:nvPr>
        </p:nvGrpSpPr>
        <p:grpSpPr>
          <a:xfrm>
            <a:off x="226149" y="3666948"/>
            <a:ext cx="3736251" cy="2038491"/>
            <a:chOff x="149949" y="3391256"/>
            <a:chExt cx="8536851" cy="2038491"/>
          </a:xfrm>
        </p:grpSpPr>
        <p:cxnSp>
          <p:nvCxnSpPr>
            <p:cNvPr id="50" name="Straight Connector 49"/>
            <p:cNvCxnSpPr/>
            <p:nvPr>
              <p:custDataLst>
                <p:tags r:id="rId47"/>
              </p:custDataLst>
            </p:nvPr>
          </p:nvCxnSpPr>
          <p:spPr>
            <a:xfrm>
              <a:off x="800100" y="3429000"/>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48"/>
              </p:custDataLst>
            </p:nvPr>
          </p:nvCxnSpPr>
          <p:spPr>
            <a:xfrm>
              <a:off x="800100" y="3937000"/>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49"/>
              </p:custDataLst>
            </p:nvPr>
          </p:nvCxnSpPr>
          <p:spPr>
            <a:xfrm>
              <a:off x="800100" y="4191000"/>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50"/>
              </p:custDataLst>
            </p:nvPr>
          </p:nvCxnSpPr>
          <p:spPr>
            <a:xfrm>
              <a:off x="800100" y="4699000"/>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51"/>
              </p:custDataLst>
            </p:nvPr>
          </p:nvCxnSpPr>
          <p:spPr>
            <a:xfrm>
              <a:off x="800100" y="4826000"/>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52"/>
              </p:custDataLst>
            </p:nvPr>
          </p:nvCxnSpPr>
          <p:spPr>
            <a:xfrm>
              <a:off x="838200" y="5334000"/>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Line 26"/>
            <p:cNvSpPr>
              <a:spLocks noChangeShapeType="1"/>
            </p:cNvSpPr>
            <p:nvPr>
              <p:custDataLst>
                <p:tags r:id="rId53"/>
              </p:custDataLst>
            </p:nvPr>
          </p:nvSpPr>
          <p:spPr bwMode="auto">
            <a:xfrm>
              <a:off x="800100" y="3937000"/>
              <a:ext cx="1257300" cy="0"/>
            </a:xfrm>
            <a:prstGeom prst="line">
              <a:avLst/>
            </a:prstGeom>
            <a:noFill/>
            <a:ln w="38100">
              <a:solidFill>
                <a:srgbClr val="FFFFFF"/>
              </a:solidFill>
              <a:round/>
              <a:headEnd/>
              <a:tailEnd/>
            </a:ln>
            <a:effectLst/>
          </p:spPr>
          <p:txBody>
            <a:bodyPr wrap="none" anchor="ctr">
              <a:noAutofit/>
            </a:bodyPr>
            <a:lstStyle/>
            <a:p>
              <a:endParaRPr lang="en-US"/>
            </a:p>
          </p:txBody>
        </p:sp>
        <p:sp>
          <p:nvSpPr>
            <p:cNvPr id="57" name="Line 27"/>
            <p:cNvSpPr>
              <a:spLocks noChangeShapeType="1"/>
            </p:cNvSpPr>
            <p:nvPr>
              <p:custDataLst>
                <p:tags r:id="rId54"/>
              </p:custDataLst>
            </p:nvPr>
          </p:nvSpPr>
          <p:spPr bwMode="auto">
            <a:xfrm>
              <a:off x="2057400" y="3429000"/>
              <a:ext cx="666750" cy="0"/>
            </a:xfrm>
            <a:prstGeom prst="line">
              <a:avLst/>
            </a:prstGeom>
            <a:noFill/>
            <a:ln w="38100">
              <a:solidFill>
                <a:srgbClr val="FFFFFF"/>
              </a:solidFill>
              <a:round/>
              <a:headEnd/>
              <a:tailEnd/>
            </a:ln>
            <a:effectLst/>
          </p:spPr>
          <p:txBody>
            <a:bodyPr wrap="none" anchor="ctr">
              <a:noAutofit/>
            </a:bodyPr>
            <a:lstStyle/>
            <a:p>
              <a:endParaRPr lang="en-US"/>
            </a:p>
          </p:txBody>
        </p:sp>
        <p:sp>
          <p:nvSpPr>
            <p:cNvPr id="58" name="Line 28"/>
            <p:cNvSpPr>
              <a:spLocks noChangeShapeType="1"/>
            </p:cNvSpPr>
            <p:nvPr>
              <p:custDataLst>
                <p:tags r:id="rId55"/>
              </p:custDataLst>
            </p:nvPr>
          </p:nvSpPr>
          <p:spPr bwMode="auto">
            <a:xfrm>
              <a:off x="2057400" y="3429000"/>
              <a:ext cx="0" cy="508000"/>
            </a:xfrm>
            <a:prstGeom prst="line">
              <a:avLst/>
            </a:prstGeom>
            <a:noFill/>
            <a:ln w="38100">
              <a:solidFill>
                <a:srgbClr val="FFFFFF"/>
              </a:solidFill>
              <a:round/>
              <a:headEnd/>
              <a:tailEnd/>
            </a:ln>
            <a:effectLst/>
          </p:spPr>
          <p:txBody>
            <a:bodyPr anchor="ctr">
              <a:noAutofit/>
            </a:bodyPr>
            <a:lstStyle/>
            <a:p>
              <a:endParaRPr lang="en-US"/>
            </a:p>
          </p:txBody>
        </p:sp>
        <p:sp>
          <p:nvSpPr>
            <p:cNvPr id="59" name="Line 29"/>
            <p:cNvSpPr>
              <a:spLocks noChangeShapeType="1"/>
            </p:cNvSpPr>
            <p:nvPr>
              <p:custDataLst>
                <p:tags r:id="rId56"/>
              </p:custDataLst>
            </p:nvPr>
          </p:nvSpPr>
          <p:spPr bwMode="auto">
            <a:xfrm>
              <a:off x="2724150" y="3429000"/>
              <a:ext cx="0" cy="508000"/>
            </a:xfrm>
            <a:prstGeom prst="line">
              <a:avLst/>
            </a:prstGeom>
            <a:noFill/>
            <a:ln w="38100">
              <a:solidFill>
                <a:srgbClr val="FFFFFF"/>
              </a:solidFill>
              <a:round/>
              <a:headEnd/>
              <a:tailEnd/>
            </a:ln>
            <a:effectLst/>
          </p:spPr>
          <p:txBody>
            <a:bodyPr anchor="ctr">
              <a:noAutofit/>
            </a:bodyPr>
            <a:lstStyle/>
            <a:p>
              <a:endParaRPr lang="en-US"/>
            </a:p>
          </p:txBody>
        </p:sp>
        <p:sp>
          <p:nvSpPr>
            <p:cNvPr id="60" name="Line 42"/>
            <p:cNvSpPr>
              <a:spLocks noChangeShapeType="1"/>
            </p:cNvSpPr>
            <p:nvPr>
              <p:custDataLst>
                <p:tags r:id="rId57"/>
              </p:custDataLst>
            </p:nvPr>
          </p:nvSpPr>
          <p:spPr bwMode="auto">
            <a:xfrm>
              <a:off x="800100" y="4191000"/>
              <a:ext cx="2405063" cy="0"/>
            </a:xfrm>
            <a:prstGeom prst="line">
              <a:avLst/>
            </a:prstGeom>
            <a:noFill/>
            <a:ln w="38100">
              <a:solidFill>
                <a:srgbClr val="FFFFFF"/>
              </a:solidFill>
              <a:round/>
              <a:headEnd/>
              <a:tailEnd/>
            </a:ln>
            <a:effectLst/>
          </p:spPr>
          <p:txBody>
            <a:bodyPr wrap="none" anchor="ctr">
              <a:noAutofit/>
            </a:bodyPr>
            <a:lstStyle/>
            <a:p>
              <a:endParaRPr lang="en-US"/>
            </a:p>
          </p:txBody>
        </p:sp>
        <p:sp>
          <p:nvSpPr>
            <p:cNvPr id="61" name="Line 43"/>
            <p:cNvSpPr>
              <a:spLocks noChangeShapeType="1"/>
            </p:cNvSpPr>
            <p:nvPr>
              <p:custDataLst>
                <p:tags r:id="rId58"/>
              </p:custDataLst>
            </p:nvPr>
          </p:nvSpPr>
          <p:spPr bwMode="auto">
            <a:xfrm>
              <a:off x="3205163" y="4699000"/>
              <a:ext cx="1082278" cy="0"/>
            </a:xfrm>
            <a:prstGeom prst="line">
              <a:avLst/>
            </a:prstGeom>
            <a:noFill/>
            <a:ln w="38100">
              <a:solidFill>
                <a:srgbClr val="FFFFFF"/>
              </a:solidFill>
              <a:round/>
              <a:headEnd/>
              <a:tailEnd/>
            </a:ln>
            <a:effectLst/>
          </p:spPr>
          <p:txBody>
            <a:bodyPr anchor="ctr">
              <a:noAutofit/>
            </a:bodyPr>
            <a:lstStyle/>
            <a:p>
              <a:endParaRPr lang="en-US"/>
            </a:p>
          </p:txBody>
        </p:sp>
        <p:sp>
          <p:nvSpPr>
            <p:cNvPr id="62" name="Line 44"/>
            <p:cNvSpPr>
              <a:spLocks noChangeShapeType="1"/>
            </p:cNvSpPr>
            <p:nvPr>
              <p:custDataLst>
                <p:tags r:id="rId59"/>
              </p:custDataLst>
            </p:nvPr>
          </p:nvSpPr>
          <p:spPr bwMode="auto">
            <a:xfrm>
              <a:off x="4287441" y="4191000"/>
              <a:ext cx="962025" cy="0"/>
            </a:xfrm>
            <a:prstGeom prst="line">
              <a:avLst/>
            </a:prstGeom>
            <a:noFill/>
            <a:ln w="38100">
              <a:solidFill>
                <a:srgbClr val="FFFFFF"/>
              </a:solidFill>
              <a:round/>
              <a:headEnd/>
              <a:tailEnd/>
            </a:ln>
            <a:effectLst/>
          </p:spPr>
          <p:txBody>
            <a:bodyPr anchor="ctr">
              <a:noAutofit/>
            </a:bodyPr>
            <a:lstStyle/>
            <a:p>
              <a:endParaRPr lang="en-US"/>
            </a:p>
          </p:txBody>
        </p:sp>
        <p:sp>
          <p:nvSpPr>
            <p:cNvPr id="63" name="Line 45"/>
            <p:cNvSpPr>
              <a:spLocks noChangeShapeType="1"/>
            </p:cNvSpPr>
            <p:nvPr>
              <p:custDataLst>
                <p:tags r:id="rId60"/>
              </p:custDataLst>
            </p:nvPr>
          </p:nvSpPr>
          <p:spPr bwMode="auto">
            <a:xfrm>
              <a:off x="5249466" y="4699000"/>
              <a:ext cx="3246834" cy="0"/>
            </a:xfrm>
            <a:prstGeom prst="line">
              <a:avLst/>
            </a:prstGeom>
            <a:noFill/>
            <a:ln w="38100">
              <a:solidFill>
                <a:srgbClr val="FFFFFF"/>
              </a:solidFill>
              <a:round/>
              <a:headEnd/>
              <a:tailEnd/>
            </a:ln>
            <a:effectLst/>
          </p:spPr>
          <p:txBody>
            <a:bodyPr anchor="ctr">
              <a:noAutofit/>
            </a:bodyPr>
            <a:lstStyle/>
            <a:p>
              <a:endParaRPr lang="en-US"/>
            </a:p>
          </p:txBody>
        </p:sp>
        <p:sp>
          <p:nvSpPr>
            <p:cNvPr id="64" name="Line 46"/>
            <p:cNvSpPr>
              <a:spLocks noChangeShapeType="1"/>
            </p:cNvSpPr>
            <p:nvPr>
              <p:custDataLst>
                <p:tags r:id="rId61"/>
              </p:custDataLst>
            </p:nvPr>
          </p:nvSpPr>
          <p:spPr bwMode="auto">
            <a:xfrm>
              <a:off x="3205163" y="4191000"/>
              <a:ext cx="0" cy="508000"/>
            </a:xfrm>
            <a:prstGeom prst="line">
              <a:avLst/>
            </a:prstGeom>
            <a:noFill/>
            <a:ln w="38100">
              <a:solidFill>
                <a:srgbClr val="FFFFFF"/>
              </a:solidFill>
              <a:round/>
              <a:headEnd/>
              <a:tailEnd/>
            </a:ln>
            <a:effectLst/>
          </p:spPr>
          <p:txBody>
            <a:bodyPr anchor="ctr">
              <a:noAutofit/>
            </a:bodyPr>
            <a:lstStyle/>
            <a:p>
              <a:endParaRPr lang="en-US"/>
            </a:p>
          </p:txBody>
        </p:sp>
        <p:sp>
          <p:nvSpPr>
            <p:cNvPr id="65" name="Line 47"/>
            <p:cNvSpPr>
              <a:spLocks noChangeShapeType="1"/>
            </p:cNvSpPr>
            <p:nvPr>
              <p:custDataLst>
                <p:tags r:id="rId62"/>
              </p:custDataLst>
            </p:nvPr>
          </p:nvSpPr>
          <p:spPr bwMode="auto">
            <a:xfrm>
              <a:off x="4287441" y="4191000"/>
              <a:ext cx="0" cy="508000"/>
            </a:xfrm>
            <a:prstGeom prst="line">
              <a:avLst/>
            </a:prstGeom>
            <a:noFill/>
            <a:ln w="38100">
              <a:solidFill>
                <a:srgbClr val="FFFFFF"/>
              </a:solidFill>
              <a:round/>
              <a:headEnd/>
              <a:tailEnd/>
            </a:ln>
            <a:effectLst/>
          </p:spPr>
          <p:txBody>
            <a:bodyPr anchor="ctr">
              <a:noAutofit/>
            </a:bodyPr>
            <a:lstStyle/>
            <a:p>
              <a:endParaRPr lang="en-US"/>
            </a:p>
          </p:txBody>
        </p:sp>
        <p:sp>
          <p:nvSpPr>
            <p:cNvPr id="66" name="Line 48"/>
            <p:cNvSpPr>
              <a:spLocks noChangeShapeType="1"/>
            </p:cNvSpPr>
            <p:nvPr>
              <p:custDataLst>
                <p:tags r:id="rId63"/>
              </p:custDataLst>
            </p:nvPr>
          </p:nvSpPr>
          <p:spPr bwMode="auto">
            <a:xfrm>
              <a:off x="5249466" y="4191000"/>
              <a:ext cx="0" cy="508000"/>
            </a:xfrm>
            <a:prstGeom prst="line">
              <a:avLst/>
            </a:prstGeom>
            <a:noFill/>
            <a:ln w="38100">
              <a:solidFill>
                <a:srgbClr val="FFFFFF"/>
              </a:solidFill>
              <a:round/>
              <a:headEnd/>
              <a:tailEnd/>
            </a:ln>
            <a:effectLst/>
          </p:spPr>
          <p:txBody>
            <a:bodyPr anchor="ctr">
              <a:noAutofit/>
            </a:bodyPr>
            <a:lstStyle/>
            <a:p>
              <a:endParaRPr lang="en-US"/>
            </a:p>
          </p:txBody>
        </p:sp>
        <p:sp>
          <p:nvSpPr>
            <p:cNvPr id="67" name="Text Box 62"/>
            <p:cNvSpPr txBox="1">
              <a:spLocks noChangeArrowheads="1"/>
            </p:cNvSpPr>
            <p:nvPr>
              <p:custDataLst>
                <p:tags r:id="rId64"/>
              </p:custDataLst>
            </p:nvPr>
          </p:nvSpPr>
          <p:spPr bwMode="auto">
            <a:xfrm>
              <a:off x="149949" y="3391256"/>
              <a:ext cx="638316" cy="629147"/>
            </a:xfrm>
            <a:prstGeom prst="rect">
              <a:avLst/>
            </a:prstGeom>
            <a:noFill/>
            <a:ln w="381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3200" dirty="0">
                <a:solidFill>
                  <a:srgbClr val="FFFFFF"/>
                </a:solidFill>
                <a:latin typeface="Calibri"/>
              </a:endParaRPr>
            </a:p>
          </p:txBody>
        </p:sp>
        <p:sp>
          <p:nvSpPr>
            <p:cNvPr id="68" name="Text Box 63"/>
            <p:cNvSpPr txBox="1">
              <a:spLocks noChangeArrowheads="1"/>
            </p:cNvSpPr>
            <p:nvPr>
              <p:custDataLst>
                <p:tags r:id="rId65"/>
              </p:custDataLst>
            </p:nvPr>
          </p:nvSpPr>
          <p:spPr bwMode="auto">
            <a:xfrm>
              <a:off x="250136" y="4191000"/>
              <a:ext cx="437941" cy="629147"/>
            </a:xfrm>
            <a:prstGeom prst="rect">
              <a:avLst/>
            </a:prstGeom>
            <a:noFill/>
            <a:ln w="381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a:t>
              </a:r>
            </a:p>
          </p:txBody>
        </p:sp>
        <p:sp>
          <p:nvSpPr>
            <p:cNvPr id="69" name="Text Box 64"/>
            <p:cNvSpPr txBox="1">
              <a:spLocks noChangeArrowheads="1"/>
            </p:cNvSpPr>
            <p:nvPr>
              <p:custDataLst>
                <p:tags r:id="rId66"/>
              </p:custDataLst>
            </p:nvPr>
          </p:nvSpPr>
          <p:spPr bwMode="auto">
            <a:xfrm>
              <a:off x="223040" y="4800600"/>
              <a:ext cx="460383" cy="629147"/>
            </a:xfrm>
            <a:prstGeom prst="rect">
              <a:avLst/>
            </a:prstGeom>
            <a:noFill/>
            <a:ln w="381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70" name="Line 26"/>
            <p:cNvSpPr>
              <a:spLocks noChangeShapeType="1"/>
            </p:cNvSpPr>
            <p:nvPr>
              <p:custDataLst>
                <p:tags r:id="rId67"/>
              </p:custDataLst>
            </p:nvPr>
          </p:nvSpPr>
          <p:spPr bwMode="auto">
            <a:xfrm>
              <a:off x="2724150" y="3937000"/>
              <a:ext cx="1257300" cy="0"/>
            </a:xfrm>
            <a:prstGeom prst="line">
              <a:avLst/>
            </a:prstGeom>
            <a:noFill/>
            <a:ln w="38100">
              <a:solidFill>
                <a:srgbClr val="FFFFFF"/>
              </a:solidFill>
              <a:round/>
              <a:headEnd/>
              <a:tailEnd/>
            </a:ln>
            <a:effectLst/>
          </p:spPr>
          <p:txBody>
            <a:bodyPr wrap="none" anchor="ctr">
              <a:noAutofit/>
            </a:bodyPr>
            <a:lstStyle/>
            <a:p>
              <a:endParaRPr lang="en-US"/>
            </a:p>
          </p:txBody>
        </p:sp>
        <p:sp>
          <p:nvSpPr>
            <p:cNvPr id="71" name="Line 27"/>
            <p:cNvSpPr>
              <a:spLocks noChangeShapeType="1"/>
            </p:cNvSpPr>
            <p:nvPr>
              <p:custDataLst>
                <p:tags r:id="rId68"/>
              </p:custDataLst>
            </p:nvPr>
          </p:nvSpPr>
          <p:spPr bwMode="auto">
            <a:xfrm>
              <a:off x="3981450" y="3429000"/>
              <a:ext cx="666750" cy="0"/>
            </a:xfrm>
            <a:prstGeom prst="line">
              <a:avLst/>
            </a:prstGeom>
            <a:noFill/>
            <a:ln w="38100">
              <a:solidFill>
                <a:srgbClr val="FFFFFF"/>
              </a:solidFill>
              <a:round/>
              <a:headEnd/>
              <a:tailEnd/>
            </a:ln>
            <a:effectLst/>
          </p:spPr>
          <p:txBody>
            <a:bodyPr wrap="none" anchor="ctr">
              <a:noAutofit/>
            </a:bodyPr>
            <a:lstStyle/>
            <a:p>
              <a:endParaRPr lang="en-US"/>
            </a:p>
          </p:txBody>
        </p:sp>
        <p:sp>
          <p:nvSpPr>
            <p:cNvPr id="72" name="Line 28"/>
            <p:cNvSpPr>
              <a:spLocks noChangeShapeType="1"/>
            </p:cNvSpPr>
            <p:nvPr>
              <p:custDataLst>
                <p:tags r:id="rId69"/>
              </p:custDataLst>
            </p:nvPr>
          </p:nvSpPr>
          <p:spPr bwMode="auto">
            <a:xfrm>
              <a:off x="3981450" y="3429000"/>
              <a:ext cx="0" cy="508000"/>
            </a:xfrm>
            <a:prstGeom prst="line">
              <a:avLst/>
            </a:prstGeom>
            <a:noFill/>
            <a:ln w="38100">
              <a:solidFill>
                <a:srgbClr val="FFFFFF"/>
              </a:solidFill>
              <a:round/>
              <a:headEnd/>
              <a:tailEnd/>
            </a:ln>
            <a:effectLst/>
          </p:spPr>
          <p:txBody>
            <a:bodyPr anchor="ctr">
              <a:noAutofit/>
            </a:bodyPr>
            <a:lstStyle/>
            <a:p>
              <a:endParaRPr lang="en-US"/>
            </a:p>
          </p:txBody>
        </p:sp>
        <p:sp>
          <p:nvSpPr>
            <p:cNvPr id="73" name="Line 29"/>
            <p:cNvSpPr>
              <a:spLocks noChangeShapeType="1"/>
            </p:cNvSpPr>
            <p:nvPr>
              <p:custDataLst>
                <p:tags r:id="rId70"/>
              </p:custDataLst>
            </p:nvPr>
          </p:nvSpPr>
          <p:spPr bwMode="auto">
            <a:xfrm>
              <a:off x="4648200" y="3429000"/>
              <a:ext cx="0" cy="508000"/>
            </a:xfrm>
            <a:prstGeom prst="line">
              <a:avLst/>
            </a:prstGeom>
            <a:noFill/>
            <a:ln w="38100">
              <a:solidFill>
                <a:srgbClr val="FFFFFF"/>
              </a:solidFill>
              <a:round/>
              <a:headEnd/>
              <a:tailEnd/>
            </a:ln>
            <a:effectLst/>
          </p:spPr>
          <p:txBody>
            <a:bodyPr anchor="ctr">
              <a:noAutofit/>
            </a:bodyPr>
            <a:lstStyle/>
            <a:p>
              <a:endParaRPr lang="en-US"/>
            </a:p>
          </p:txBody>
        </p:sp>
        <p:sp>
          <p:nvSpPr>
            <p:cNvPr id="77" name="Line 26"/>
            <p:cNvSpPr>
              <a:spLocks noChangeShapeType="1"/>
            </p:cNvSpPr>
            <p:nvPr>
              <p:custDataLst>
                <p:tags r:id="rId71"/>
              </p:custDataLst>
            </p:nvPr>
          </p:nvSpPr>
          <p:spPr bwMode="auto">
            <a:xfrm>
              <a:off x="4629150" y="3937000"/>
              <a:ext cx="1257300" cy="0"/>
            </a:xfrm>
            <a:prstGeom prst="line">
              <a:avLst/>
            </a:prstGeom>
            <a:noFill/>
            <a:ln w="38100">
              <a:solidFill>
                <a:srgbClr val="FFFFFF"/>
              </a:solidFill>
              <a:round/>
              <a:headEnd/>
              <a:tailEnd/>
            </a:ln>
            <a:effectLst/>
          </p:spPr>
          <p:txBody>
            <a:bodyPr wrap="none" anchor="ctr">
              <a:noAutofit/>
            </a:bodyPr>
            <a:lstStyle/>
            <a:p>
              <a:endParaRPr lang="en-US"/>
            </a:p>
          </p:txBody>
        </p:sp>
        <p:sp>
          <p:nvSpPr>
            <p:cNvPr id="78" name="Line 27"/>
            <p:cNvSpPr>
              <a:spLocks noChangeShapeType="1"/>
            </p:cNvSpPr>
            <p:nvPr>
              <p:custDataLst>
                <p:tags r:id="rId72"/>
              </p:custDataLst>
            </p:nvPr>
          </p:nvSpPr>
          <p:spPr bwMode="auto">
            <a:xfrm>
              <a:off x="5886450" y="3429000"/>
              <a:ext cx="666750" cy="0"/>
            </a:xfrm>
            <a:prstGeom prst="line">
              <a:avLst/>
            </a:prstGeom>
            <a:noFill/>
            <a:ln w="38100">
              <a:solidFill>
                <a:srgbClr val="FFFFFF"/>
              </a:solidFill>
              <a:round/>
              <a:headEnd/>
              <a:tailEnd/>
            </a:ln>
            <a:effectLst/>
          </p:spPr>
          <p:txBody>
            <a:bodyPr wrap="none" anchor="ctr">
              <a:noAutofit/>
            </a:bodyPr>
            <a:lstStyle/>
            <a:p>
              <a:endParaRPr lang="en-US"/>
            </a:p>
          </p:txBody>
        </p:sp>
        <p:sp>
          <p:nvSpPr>
            <p:cNvPr id="79" name="Line 28"/>
            <p:cNvSpPr>
              <a:spLocks noChangeShapeType="1"/>
            </p:cNvSpPr>
            <p:nvPr>
              <p:custDataLst>
                <p:tags r:id="rId73"/>
              </p:custDataLst>
            </p:nvPr>
          </p:nvSpPr>
          <p:spPr bwMode="auto">
            <a:xfrm>
              <a:off x="5886450" y="3429000"/>
              <a:ext cx="0" cy="508000"/>
            </a:xfrm>
            <a:prstGeom prst="line">
              <a:avLst/>
            </a:prstGeom>
            <a:noFill/>
            <a:ln w="38100">
              <a:solidFill>
                <a:srgbClr val="FFFFFF"/>
              </a:solidFill>
              <a:round/>
              <a:headEnd/>
              <a:tailEnd/>
            </a:ln>
            <a:effectLst/>
          </p:spPr>
          <p:txBody>
            <a:bodyPr anchor="ctr">
              <a:noAutofit/>
            </a:bodyPr>
            <a:lstStyle/>
            <a:p>
              <a:endParaRPr lang="en-US"/>
            </a:p>
          </p:txBody>
        </p:sp>
        <p:sp>
          <p:nvSpPr>
            <p:cNvPr id="81" name="Line 29"/>
            <p:cNvSpPr>
              <a:spLocks noChangeShapeType="1"/>
            </p:cNvSpPr>
            <p:nvPr>
              <p:custDataLst>
                <p:tags r:id="rId74"/>
              </p:custDataLst>
            </p:nvPr>
          </p:nvSpPr>
          <p:spPr bwMode="auto">
            <a:xfrm>
              <a:off x="6553200" y="3429000"/>
              <a:ext cx="0" cy="508000"/>
            </a:xfrm>
            <a:prstGeom prst="line">
              <a:avLst/>
            </a:prstGeom>
            <a:noFill/>
            <a:ln w="38100">
              <a:solidFill>
                <a:srgbClr val="FFFFFF"/>
              </a:solidFill>
              <a:round/>
              <a:headEnd/>
              <a:tailEnd/>
            </a:ln>
            <a:effectLst/>
          </p:spPr>
          <p:txBody>
            <a:bodyPr anchor="ctr">
              <a:noAutofit/>
            </a:bodyPr>
            <a:lstStyle/>
            <a:p>
              <a:endParaRPr lang="en-US"/>
            </a:p>
          </p:txBody>
        </p:sp>
        <p:sp>
          <p:nvSpPr>
            <p:cNvPr id="87" name="Line 26"/>
            <p:cNvSpPr>
              <a:spLocks noChangeShapeType="1"/>
            </p:cNvSpPr>
            <p:nvPr>
              <p:custDataLst>
                <p:tags r:id="rId75"/>
              </p:custDataLst>
            </p:nvPr>
          </p:nvSpPr>
          <p:spPr bwMode="auto">
            <a:xfrm>
              <a:off x="6534150" y="3937000"/>
              <a:ext cx="1257300" cy="0"/>
            </a:xfrm>
            <a:prstGeom prst="line">
              <a:avLst/>
            </a:prstGeom>
            <a:noFill/>
            <a:ln w="38100">
              <a:solidFill>
                <a:srgbClr val="FFFFFF"/>
              </a:solidFill>
              <a:round/>
              <a:headEnd/>
              <a:tailEnd/>
            </a:ln>
            <a:effectLst/>
          </p:spPr>
          <p:txBody>
            <a:bodyPr wrap="none" anchor="ctr">
              <a:noAutofit/>
            </a:bodyPr>
            <a:lstStyle/>
            <a:p>
              <a:endParaRPr lang="en-US"/>
            </a:p>
          </p:txBody>
        </p:sp>
        <p:sp>
          <p:nvSpPr>
            <p:cNvPr id="88" name="Line 27"/>
            <p:cNvSpPr>
              <a:spLocks noChangeShapeType="1"/>
            </p:cNvSpPr>
            <p:nvPr>
              <p:custDataLst>
                <p:tags r:id="rId76"/>
              </p:custDataLst>
            </p:nvPr>
          </p:nvSpPr>
          <p:spPr bwMode="auto">
            <a:xfrm>
              <a:off x="7791450" y="3429000"/>
              <a:ext cx="666750" cy="0"/>
            </a:xfrm>
            <a:prstGeom prst="line">
              <a:avLst/>
            </a:prstGeom>
            <a:noFill/>
            <a:ln w="38100">
              <a:solidFill>
                <a:srgbClr val="FFFFFF"/>
              </a:solidFill>
              <a:round/>
              <a:headEnd/>
              <a:tailEnd/>
            </a:ln>
            <a:effectLst/>
          </p:spPr>
          <p:txBody>
            <a:bodyPr wrap="none" anchor="ctr">
              <a:noAutofit/>
            </a:bodyPr>
            <a:lstStyle/>
            <a:p>
              <a:endParaRPr lang="en-US"/>
            </a:p>
          </p:txBody>
        </p:sp>
        <p:sp>
          <p:nvSpPr>
            <p:cNvPr id="89" name="Line 28"/>
            <p:cNvSpPr>
              <a:spLocks noChangeShapeType="1"/>
            </p:cNvSpPr>
            <p:nvPr>
              <p:custDataLst>
                <p:tags r:id="rId77"/>
              </p:custDataLst>
            </p:nvPr>
          </p:nvSpPr>
          <p:spPr bwMode="auto">
            <a:xfrm>
              <a:off x="7791450" y="3429000"/>
              <a:ext cx="0" cy="508000"/>
            </a:xfrm>
            <a:prstGeom prst="line">
              <a:avLst/>
            </a:prstGeom>
            <a:noFill/>
            <a:ln w="38100">
              <a:solidFill>
                <a:srgbClr val="FFFFFF"/>
              </a:solidFill>
              <a:round/>
              <a:headEnd/>
              <a:tailEnd/>
            </a:ln>
            <a:effectLst/>
          </p:spPr>
          <p:txBody>
            <a:bodyPr anchor="ctr">
              <a:noAutofit/>
            </a:bodyPr>
            <a:lstStyle/>
            <a:p>
              <a:endParaRPr lang="en-US"/>
            </a:p>
          </p:txBody>
        </p:sp>
        <p:sp>
          <p:nvSpPr>
            <p:cNvPr id="90" name="Line 29"/>
            <p:cNvSpPr>
              <a:spLocks noChangeShapeType="1"/>
            </p:cNvSpPr>
            <p:nvPr>
              <p:custDataLst>
                <p:tags r:id="rId78"/>
              </p:custDataLst>
            </p:nvPr>
          </p:nvSpPr>
          <p:spPr bwMode="auto">
            <a:xfrm>
              <a:off x="8458200" y="3429000"/>
              <a:ext cx="0" cy="508000"/>
            </a:xfrm>
            <a:prstGeom prst="line">
              <a:avLst/>
            </a:prstGeom>
            <a:noFill/>
            <a:ln w="38100">
              <a:solidFill>
                <a:srgbClr val="FFFFFF"/>
              </a:solidFill>
              <a:round/>
              <a:headEnd/>
              <a:tailEnd/>
            </a:ln>
            <a:effectLst/>
          </p:spPr>
          <p:txBody>
            <a:bodyPr anchor="ctr">
              <a:noAutofit/>
            </a:bodyPr>
            <a:lstStyle/>
            <a:p>
              <a:endParaRPr lang="en-US"/>
            </a:p>
          </p:txBody>
        </p:sp>
      </p:grpSp>
      <p:pic>
        <p:nvPicPr>
          <p:cNvPr id="10242" name="CP3 Ink 2c574fd6-bb85-40ec-9bd3-397d4fd4ce80"/>
          <p:cNvPicPr>
            <a:picLocks noChangeAspect="1" noChangeArrowheads="1"/>
          </p:cNvPicPr>
          <p:nvPr>
            <p:custDataLst>
              <p:tags r:id="rId46"/>
            </p:custDataLst>
          </p:nvPr>
        </p:nvPicPr>
        <p:blipFill>
          <a:blip r:embed="rId81">
            <a:extLst>
              <a:ext uri="{28A0092B-C50C-407E-A947-70E740481C1C}">
                <a14:useLocalDpi xmlns:a14="http://schemas.microsoft.com/office/drawing/2010/main" val="0"/>
              </a:ext>
            </a:extLst>
          </a:blip>
          <a:srcRect/>
          <a:stretch>
            <a:fillRect/>
          </a:stretch>
        </p:blipFill>
        <p:spPr bwMode="auto">
          <a:xfrm>
            <a:off x="436620" y="3302460"/>
            <a:ext cx="3729000" cy="289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23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228600" y="762000"/>
            <a:ext cx="8763000" cy="5943600"/>
          </a:xfrm>
        </p:spPr>
        <p:txBody>
          <a:bodyPr>
            <a:normAutofit fontScale="85000" lnSpcReduction="10000"/>
          </a:bodyPr>
          <a:lstStyle/>
          <a:p>
            <a:pPr marL="0" indent="0">
              <a:buNone/>
            </a:pPr>
            <a:r>
              <a:rPr lang="en-US" dirty="0" smtClean="0">
                <a:solidFill>
                  <a:srgbClr val="FFFF00"/>
                </a:solidFill>
              </a:rPr>
              <a:t>HW1 due today</a:t>
            </a:r>
            <a:endParaRPr lang="en-US" dirty="0" smtClean="0"/>
          </a:p>
          <a:p>
            <a:pPr marL="0" indent="0">
              <a:buNone/>
            </a:pPr>
            <a:endParaRPr lang="en-US" dirty="0"/>
          </a:p>
          <a:p>
            <a:pPr marL="0" indent="0">
              <a:buNone/>
            </a:pPr>
            <a:r>
              <a:rPr lang="en-US" i="1" dirty="0" smtClean="0">
                <a:solidFill>
                  <a:srgbClr val="FFFF00"/>
                </a:solidFill>
              </a:rPr>
              <a:t>HW2 available later today</a:t>
            </a:r>
          </a:p>
          <a:p>
            <a:r>
              <a:rPr lang="en-US" dirty="0" smtClean="0"/>
              <a:t>HW2 due in one week and a half</a:t>
            </a:r>
            <a:endParaRPr lang="en-US" dirty="0"/>
          </a:p>
          <a:p>
            <a:r>
              <a:rPr lang="en-US" dirty="0"/>
              <a:t>Work </a:t>
            </a:r>
            <a:r>
              <a:rPr lang="en-US" dirty="0" smtClean="0">
                <a:solidFill>
                  <a:srgbClr val="FFFF00"/>
                </a:solidFill>
              </a:rPr>
              <a:t>alone</a:t>
            </a:r>
            <a:endParaRPr lang="en-US" dirty="0">
              <a:solidFill>
                <a:srgbClr val="FFFF00"/>
              </a:solidFill>
            </a:endParaRPr>
          </a:p>
          <a:p>
            <a:r>
              <a:rPr lang="en-US" dirty="0" smtClean="0"/>
              <a:t>Use your resources</a:t>
            </a:r>
          </a:p>
          <a:p>
            <a:pPr lvl="1"/>
            <a:r>
              <a:rPr lang="en-US" dirty="0" smtClean="0"/>
              <a:t>FAQ, class notes, book, Sections, office hours, newsgroup, </a:t>
            </a:r>
            <a:r>
              <a:rPr lang="en-US" dirty="0" err="1" smtClean="0"/>
              <a:t>CSUGLab</a:t>
            </a:r>
            <a:endParaRPr lang="en-US" dirty="0" smtClean="0"/>
          </a:p>
          <a:p>
            <a:pPr marL="173038" lvl="1" indent="0">
              <a:buNone/>
            </a:pPr>
            <a:endParaRPr lang="en-US" dirty="0"/>
          </a:p>
          <a:p>
            <a:r>
              <a:rPr lang="en-US" dirty="0" smtClean="0"/>
              <a:t>Make </a:t>
            </a:r>
            <a:r>
              <a:rPr lang="en-US" dirty="0"/>
              <a:t>sure </a:t>
            </a:r>
            <a:r>
              <a:rPr lang="en-US" dirty="0" smtClean="0"/>
              <a:t>you</a:t>
            </a:r>
            <a:endParaRPr lang="en-US" dirty="0"/>
          </a:p>
          <a:p>
            <a:pPr lvl="1"/>
            <a:r>
              <a:rPr lang="en-US" dirty="0"/>
              <a:t>Registered for </a:t>
            </a:r>
            <a:r>
              <a:rPr lang="en-US" dirty="0" smtClean="0"/>
              <a:t>class, can </a:t>
            </a:r>
            <a:r>
              <a:rPr lang="en-US" dirty="0"/>
              <a:t>access </a:t>
            </a:r>
            <a:r>
              <a:rPr lang="en-US" dirty="0" smtClean="0"/>
              <a:t>CMS, have </a:t>
            </a:r>
            <a:r>
              <a:rPr lang="en-US" dirty="0"/>
              <a:t>a </a:t>
            </a:r>
            <a:r>
              <a:rPr lang="en-US" dirty="0" smtClean="0"/>
              <a:t>Section, and have </a:t>
            </a:r>
            <a:r>
              <a:rPr lang="en-US" dirty="0"/>
              <a:t>a project </a:t>
            </a:r>
            <a:r>
              <a:rPr lang="en-US" dirty="0" smtClean="0"/>
              <a:t>partner</a:t>
            </a:r>
          </a:p>
          <a:p>
            <a:pPr lvl="1"/>
            <a:r>
              <a:rPr lang="en-US" dirty="0" smtClean="0"/>
              <a:t>Check </a:t>
            </a:r>
            <a:r>
              <a:rPr lang="en-US" dirty="0"/>
              <a:t>online syllabus/</a:t>
            </a:r>
            <a:r>
              <a:rPr lang="en-US" dirty="0" smtClean="0"/>
              <a:t>schedule, review slides and lecture notes, Office Hours, early homework </a:t>
            </a:r>
            <a:r>
              <a:rPr lang="en-US" dirty="0"/>
              <a:t>and </a:t>
            </a:r>
            <a:r>
              <a:rPr lang="en-US" dirty="0" smtClean="0"/>
              <a:t>programming assignments</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967633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78" name="Rectangle 2"/>
          <p:cNvSpPr>
            <a:spLocks noGrp="1" noChangeArrowheads="1"/>
          </p:cNvSpPr>
          <p:nvPr>
            <p:ph type="title"/>
            <p:custDataLst>
              <p:tags r:id="rId1"/>
            </p:custDataLst>
          </p:nvPr>
        </p:nvSpPr>
        <p:spPr/>
        <p:txBody>
          <a:bodyPr>
            <a:noAutofit/>
          </a:bodyPr>
          <a:lstStyle/>
          <a:p>
            <a:r>
              <a:rPr lang="en-US" dirty="0" smtClean="0"/>
              <a:t>Edge-Triggered D Flip-Flop</a:t>
            </a:r>
            <a:endParaRPr lang="en-US" dirty="0"/>
          </a:p>
        </p:txBody>
      </p:sp>
      <p:sp>
        <p:nvSpPr>
          <p:cNvPr id="1586179" name="Rectangle 3"/>
          <p:cNvSpPr>
            <a:spLocks noGrp="1" noChangeArrowheads="1"/>
          </p:cNvSpPr>
          <p:nvPr>
            <p:ph idx="1"/>
            <p:custDataLst>
              <p:tags r:id="rId2"/>
            </p:custDataLst>
          </p:nvPr>
        </p:nvSpPr>
        <p:spPr>
          <a:xfrm>
            <a:off x="5257800" y="526709"/>
            <a:ext cx="3657600" cy="2971800"/>
          </a:xfrm>
        </p:spPr>
        <p:txBody>
          <a:bodyPr>
            <a:noAutofit/>
          </a:bodyPr>
          <a:lstStyle/>
          <a:p>
            <a:pPr>
              <a:lnSpc>
                <a:spcPct val="92000"/>
              </a:lnSpc>
            </a:pPr>
            <a:r>
              <a:rPr lang="en-US" dirty="0" smtClean="0">
                <a:solidFill>
                  <a:schemeClr val="accent1"/>
                </a:solidFill>
              </a:rPr>
              <a:t>D Flip-Flop</a:t>
            </a:r>
          </a:p>
          <a:p>
            <a:pPr>
              <a:lnSpc>
                <a:spcPct val="92000"/>
              </a:lnSpc>
              <a:buFont typeface="Arial" pitchFamily="34" charset="0"/>
              <a:buChar char="•"/>
            </a:pPr>
            <a:r>
              <a:rPr lang="en-US" sz="2800" dirty="0" smtClean="0"/>
              <a:t>Edge-Triggered </a:t>
            </a:r>
          </a:p>
          <a:p>
            <a:pPr>
              <a:lnSpc>
                <a:spcPct val="92000"/>
              </a:lnSpc>
              <a:buFont typeface="Arial" pitchFamily="34" charset="0"/>
              <a:buChar char="•"/>
            </a:pPr>
            <a:r>
              <a:rPr lang="en-US" sz="2800" dirty="0" smtClean="0"/>
              <a:t>Data </a:t>
            </a:r>
            <a:r>
              <a:rPr lang="en-US" sz="2800" dirty="0"/>
              <a:t>is captured </a:t>
            </a:r>
            <a:r>
              <a:rPr lang="en-US" sz="2800" dirty="0" smtClean="0"/>
              <a:t>when clock </a:t>
            </a:r>
            <a:r>
              <a:rPr lang="en-US" sz="2800" smtClean="0"/>
              <a:t>is high</a:t>
            </a:r>
            <a:endParaRPr lang="en-US" sz="2800" dirty="0" smtClean="0"/>
          </a:p>
          <a:p>
            <a:pPr>
              <a:lnSpc>
                <a:spcPct val="92000"/>
              </a:lnSpc>
              <a:buFont typeface="Arial" pitchFamily="34" charset="0"/>
              <a:buChar char="•"/>
            </a:pPr>
            <a:r>
              <a:rPr lang="en-US" sz="2800" dirty="0" smtClean="0"/>
              <a:t>Outputs change only on falling edges</a:t>
            </a:r>
          </a:p>
        </p:txBody>
      </p:sp>
      <p:sp>
        <p:nvSpPr>
          <p:cNvPr id="1586180" name="Rectangle 4"/>
          <p:cNvSpPr>
            <a:spLocks noChangeArrowheads="1"/>
          </p:cNvSpPr>
          <p:nvPr>
            <p:custDataLst>
              <p:tags r:id="rId3"/>
            </p:custDataLst>
          </p:nvPr>
        </p:nvSpPr>
        <p:spPr bwMode="auto">
          <a:xfrm>
            <a:off x="1292217" y="983909"/>
            <a:ext cx="1143000" cy="121920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solidFill>
                <a:srgbClr val="000000"/>
              </a:solidFill>
              <a:latin typeface="Calibri"/>
            </a:endParaRPr>
          </a:p>
        </p:txBody>
      </p:sp>
      <p:sp>
        <p:nvSpPr>
          <p:cNvPr id="1586181" name="Text Box 5"/>
          <p:cNvSpPr txBox="1">
            <a:spLocks noChangeArrowheads="1"/>
          </p:cNvSpPr>
          <p:nvPr>
            <p:custDataLst>
              <p:tags r:id="rId4"/>
            </p:custDataLst>
          </p:nvPr>
        </p:nvSpPr>
        <p:spPr bwMode="auto">
          <a:xfrm>
            <a:off x="1260157" y="964362"/>
            <a:ext cx="437941"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a:t>
            </a:r>
          </a:p>
        </p:txBody>
      </p:sp>
      <p:sp>
        <p:nvSpPr>
          <p:cNvPr id="1586182" name="Text Box 6"/>
          <p:cNvSpPr txBox="1">
            <a:spLocks noChangeArrowheads="1"/>
          </p:cNvSpPr>
          <p:nvPr>
            <p:custDataLst>
              <p:tags r:id="rId5"/>
            </p:custDataLst>
          </p:nvPr>
        </p:nvSpPr>
        <p:spPr bwMode="auto">
          <a:xfrm>
            <a:off x="1958169" y="964362"/>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Q</a:t>
            </a:r>
          </a:p>
        </p:txBody>
      </p:sp>
      <p:sp>
        <p:nvSpPr>
          <p:cNvPr id="1586183" name="Text Box 7"/>
          <p:cNvSpPr txBox="1">
            <a:spLocks noChangeArrowheads="1"/>
          </p:cNvSpPr>
          <p:nvPr>
            <p:custDataLst>
              <p:tags r:id="rId6"/>
            </p:custDataLst>
          </p:nvPr>
        </p:nvSpPr>
        <p:spPr bwMode="auto">
          <a:xfrm>
            <a:off x="1958169" y="1593509"/>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Q</a:t>
            </a:r>
          </a:p>
        </p:txBody>
      </p:sp>
      <p:sp>
        <p:nvSpPr>
          <p:cNvPr id="1586184" name="Line 8"/>
          <p:cNvSpPr>
            <a:spLocks noChangeShapeType="1"/>
          </p:cNvSpPr>
          <p:nvPr>
            <p:custDataLst>
              <p:tags r:id="rId7"/>
            </p:custDataLst>
          </p:nvPr>
        </p:nvSpPr>
        <p:spPr bwMode="auto">
          <a:xfrm>
            <a:off x="2054217" y="1765456"/>
            <a:ext cx="2286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6185" name="Line 9"/>
          <p:cNvSpPr>
            <a:spLocks noChangeShapeType="1"/>
          </p:cNvSpPr>
          <p:nvPr>
            <p:custDataLst>
              <p:tags r:id="rId8"/>
            </p:custDataLst>
          </p:nvPr>
        </p:nvSpPr>
        <p:spPr bwMode="auto">
          <a:xfrm flipH="1">
            <a:off x="682616" y="1288709"/>
            <a:ext cx="609600" cy="0"/>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6186" name="Line 10"/>
          <p:cNvSpPr>
            <a:spLocks noChangeShapeType="1"/>
          </p:cNvSpPr>
          <p:nvPr>
            <p:custDataLst>
              <p:tags r:id="rId9"/>
            </p:custDataLst>
          </p:nvPr>
        </p:nvSpPr>
        <p:spPr bwMode="auto">
          <a:xfrm flipH="1">
            <a:off x="682617" y="1994056"/>
            <a:ext cx="609600" cy="0"/>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6187" name="Line 11"/>
          <p:cNvSpPr>
            <a:spLocks noChangeShapeType="1"/>
          </p:cNvSpPr>
          <p:nvPr>
            <p:custDataLst>
              <p:tags r:id="rId10"/>
            </p:custDataLst>
          </p:nvPr>
        </p:nvSpPr>
        <p:spPr bwMode="auto">
          <a:xfrm flipH="1">
            <a:off x="2435217" y="1994056"/>
            <a:ext cx="1524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6188" name="Line 12"/>
          <p:cNvSpPr>
            <a:spLocks noChangeShapeType="1"/>
          </p:cNvSpPr>
          <p:nvPr>
            <p:custDataLst>
              <p:tags r:id="rId11"/>
            </p:custDataLst>
          </p:nvPr>
        </p:nvSpPr>
        <p:spPr bwMode="auto">
          <a:xfrm flipH="1">
            <a:off x="2435216" y="1288709"/>
            <a:ext cx="765183" cy="0"/>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6191" name="Rectangle 15"/>
          <p:cNvSpPr>
            <a:spLocks noChangeArrowheads="1"/>
          </p:cNvSpPr>
          <p:nvPr>
            <p:custDataLst>
              <p:tags r:id="rId12"/>
            </p:custDataLst>
          </p:nvPr>
        </p:nvSpPr>
        <p:spPr bwMode="auto">
          <a:xfrm>
            <a:off x="3187692" y="983909"/>
            <a:ext cx="1143000" cy="121920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solidFill>
                <a:srgbClr val="000000"/>
              </a:solidFill>
              <a:latin typeface="Calibri"/>
            </a:endParaRPr>
          </a:p>
        </p:txBody>
      </p:sp>
      <p:sp>
        <p:nvSpPr>
          <p:cNvPr id="1586192" name="Text Box 16"/>
          <p:cNvSpPr txBox="1">
            <a:spLocks noChangeArrowheads="1"/>
          </p:cNvSpPr>
          <p:nvPr>
            <p:custDataLst>
              <p:tags r:id="rId13"/>
            </p:custDataLst>
          </p:nvPr>
        </p:nvSpPr>
        <p:spPr bwMode="auto">
          <a:xfrm>
            <a:off x="3155632" y="964362"/>
            <a:ext cx="437941"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D</a:t>
            </a:r>
          </a:p>
        </p:txBody>
      </p:sp>
      <p:sp>
        <p:nvSpPr>
          <p:cNvPr id="1586193" name="Text Box 17"/>
          <p:cNvSpPr txBox="1">
            <a:spLocks noChangeArrowheads="1"/>
          </p:cNvSpPr>
          <p:nvPr>
            <p:custDataLst>
              <p:tags r:id="rId14"/>
            </p:custDataLst>
          </p:nvPr>
        </p:nvSpPr>
        <p:spPr bwMode="auto">
          <a:xfrm>
            <a:off x="3853644" y="964362"/>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Q</a:t>
            </a:r>
          </a:p>
        </p:txBody>
      </p:sp>
      <p:sp>
        <p:nvSpPr>
          <p:cNvPr id="1586194" name="Text Box 18"/>
          <p:cNvSpPr txBox="1">
            <a:spLocks noChangeArrowheads="1"/>
          </p:cNvSpPr>
          <p:nvPr>
            <p:custDataLst>
              <p:tags r:id="rId15"/>
            </p:custDataLst>
          </p:nvPr>
        </p:nvSpPr>
        <p:spPr bwMode="auto">
          <a:xfrm>
            <a:off x="3853644" y="1593509"/>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Q</a:t>
            </a:r>
          </a:p>
        </p:txBody>
      </p:sp>
      <p:sp>
        <p:nvSpPr>
          <p:cNvPr id="1586195" name="Line 19"/>
          <p:cNvSpPr>
            <a:spLocks noChangeShapeType="1"/>
          </p:cNvSpPr>
          <p:nvPr>
            <p:custDataLst>
              <p:tags r:id="rId16"/>
            </p:custDataLst>
          </p:nvPr>
        </p:nvSpPr>
        <p:spPr bwMode="auto">
          <a:xfrm>
            <a:off x="3949692" y="1765456"/>
            <a:ext cx="2286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6196" name="Line 20"/>
          <p:cNvSpPr>
            <a:spLocks noChangeShapeType="1"/>
          </p:cNvSpPr>
          <p:nvPr>
            <p:custDataLst>
              <p:tags r:id="rId17"/>
            </p:custDataLst>
          </p:nvPr>
        </p:nvSpPr>
        <p:spPr bwMode="auto">
          <a:xfrm flipH="1">
            <a:off x="3035292" y="1994056"/>
            <a:ext cx="152400" cy="0"/>
          </a:xfrm>
          <a:prstGeom prst="line">
            <a:avLst/>
          </a:prstGeom>
          <a:noFill/>
          <a:ln w="28575">
            <a:solidFill>
              <a:srgbClr val="FFFFFF"/>
            </a:solidFill>
            <a:round/>
            <a:headEnd/>
            <a:tailEnd/>
          </a:ln>
          <a:effectLst/>
        </p:spPr>
        <p:txBody>
          <a:bodyPr wrap="none" anchor="ctr">
            <a:noAutofit/>
          </a:bodyPr>
          <a:lstStyle/>
          <a:p>
            <a:r>
              <a:rPr lang="en-US" dirty="0" smtClean="0">
                <a:solidFill>
                  <a:srgbClr val="000000"/>
                </a:solidFill>
                <a:latin typeface="Calibri"/>
              </a:rPr>
              <a:t>c</a:t>
            </a:r>
            <a:endParaRPr lang="en-US" dirty="0">
              <a:solidFill>
                <a:srgbClr val="000000"/>
              </a:solidFill>
              <a:latin typeface="Calibri"/>
            </a:endParaRPr>
          </a:p>
        </p:txBody>
      </p:sp>
      <p:sp>
        <p:nvSpPr>
          <p:cNvPr id="1586197" name="Line 21"/>
          <p:cNvSpPr>
            <a:spLocks noChangeShapeType="1"/>
          </p:cNvSpPr>
          <p:nvPr>
            <p:custDataLst>
              <p:tags r:id="rId18"/>
            </p:custDataLst>
          </p:nvPr>
        </p:nvSpPr>
        <p:spPr bwMode="auto">
          <a:xfrm flipH="1">
            <a:off x="4330692" y="1994056"/>
            <a:ext cx="3048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6198" name="Line 22"/>
          <p:cNvSpPr>
            <a:spLocks noChangeShapeType="1"/>
          </p:cNvSpPr>
          <p:nvPr>
            <p:custDataLst>
              <p:tags r:id="rId19"/>
            </p:custDataLst>
          </p:nvPr>
        </p:nvSpPr>
        <p:spPr bwMode="auto">
          <a:xfrm flipH="1">
            <a:off x="4330692" y="1288709"/>
            <a:ext cx="3048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6201" name="Line 25"/>
          <p:cNvSpPr>
            <a:spLocks noChangeShapeType="1"/>
          </p:cNvSpPr>
          <p:nvPr>
            <p:custDataLst>
              <p:tags r:id="rId20"/>
            </p:custDataLst>
          </p:nvPr>
        </p:nvSpPr>
        <p:spPr bwMode="auto">
          <a:xfrm flipH="1">
            <a:off x="1063617" y="1993559"/>
            <a:ext cx="0" cy="590550"/>
          </a:xfrm>
          <a:prstGeom prst="line">
            <a:avLst/>
          </a:prstGeom>
          <a:noFill/>
          <a:ln w="28575">
            <a:solidFill>
              <a:srgbClr val="FFFFFF"/>
            </a:solidFill>
            <a:round/>
            <a:headEnd type="oval"/>
            <a:tailEnd/>
          </a:ln>
          <a:effectLst/>
        </p:spPr>
        <p:txBody>
          <a:bodyPr anchor="ctr">
            <a:noAutofit/>
          </a:bodyPr>
          <a:lstStyle/>
          <a:p>
            <a:endParaRPr lang="en-US">
              <a:solidFill>
                <a:srgbClr val="000000"/>
              </a:solidFill>
              <a:latin typeface="Calibri"/>
            </a:endParaRPr>
          </a:p>
        </p:txBody>
      </p:sp>
      <p:sp>
        <p:nvSpPr>
          <p:cNvPr id="1586202" name="Line 26"/>
          <p:cNvSpPr>
            <a:spLocks noChangeShapeType="1"/>
          </p:cNvSpPr>
          <p:nvPr>
            <p:custDataLst>
              <p:tags r:id="rId21"/>
            </p:custDataLst>
          </p:nvPr>
        </p:nvSpPr>
        <p:spPr bwMode="auto">
          <a:xfrm flipH="1" flipV="1">
            <a:off x="3035292" y="1974509"/>
            <a:ext cx="0" cy="609600"/>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6203" name="Line 27"/>
          <p:cNvSpPr>
            <a:spLocks noChangeShapeType="1"/>
          </p:cNvSpPr>
          <p:nvPr>
            <p:custDataLst>
              <p:tags r:id="rId22"/>
            </p:custDataLst>
          </p:nvPr>
        </p:nvSpPr>
        <p:spPr bwMode="auto">
          <a:xfrm flipH="1" flipV="1">
            <a:off x="1063617" y="2584109"/>
            <a:ext cx="1219200" cy="0"/>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6204" name="AutoShape 28"/>
          <p:cNvSpPr>
            <a:spLocks noChangeArrowheads="1"/>
          </p:cNvSpPr>
          <p:nvPr>
            <p:custDataLst>
              <p:tags r:id="rId23"/>
            </p:custDataLst>
          </p:nvPr>
        </p:nvSpPr>
        <p:spPr bwMode="auto">
          <a:xfrm rot="5400000">
            <a:off x="2282817" y="2403134"/>
            <a:ext cx="381000" cy="381000"/>
          </a:xfrm>
          <a:prstGeom prst="triangle">
            <a:avLst>
              <a:gd name="adj" fmla="val 50000"/>
            </a:avLst>
          </a:prstGeom>
          <a:noFill/>
          <a:ln w="28575" algn="ctr">
            <a:solidFill>
              <a:srgbClr val="FFFFFF"/>
            </a:solidFill>
            <a:miter lim="800000"/>
            <a:headEnd/>
            <a:tailEnd/>
          </a:ln>
          <a:effectLst/>
        </p:spPr>
        <p:txBody>
          <a:bodyPr wrap="none" anchor="ctr">
            <a:noAutofit/>
          </a:bodyPr>
          <a:lstStyle/>
          <a:p>
            <a:endParaRPr lang="en-US">
              <a:solidFill>
                <a:srgbClr val="000000"/>
              </a:solidFill>
              <a:latin typeface="Calibri"/>
            </a:endParaRPr>
          </a:p>
        </p:txBody>
      </p:sp>
      <p:sp>
        <p:nvSpPr>
          <p:cNvPr id="1586205" name="Oval 29"/>
          <p:cNvSpPr>
            <a:spLocks noChangeArrowheads="1"/>
          </p:cNvSpPr>
          <p:nvPr>
            <p:custDataLst>
              <p:tags r:id="rId24"/>
            </p:custDataLst>
          </p:nvPr>
        </p:nvSpPr>
        <p:spPr bwMode="auto">
          <a:xfrm>
            <a:off x="2682867" y="2507909"/>
            <a:ext cx="152400" cy="152400"/>
          </a:xfrm>
          <a:prstGeom prst="ellipse">
            <a:avLst/>
          </a:prstGeom>
          <a:noFill/>
          <a:ln w="28575" algn="ctr">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6254" name="Text Box 78"/>
          <p:cNvSpPr txBox="1">
            <a:spLocks noChangeArrowheads="1"/>
          </p:cNvSpPr>
          <p:nvPr>
            <p:custDataLst>
              <p:tags r:id="rId25"/>
            </p:custDataLst>
          </p:nvPr>
        </p:nvSpPr>
        <p:spPr bwMode="auto">
          <a:xfrm>
            <a:off x="2663817" y="1136309"/>
            <a:ext cx="373820"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smtClean="0">
                <a:solidFill>
                  <a:srgbClr val="FFFFFF"/>
                </a:solidFill>
                <a:latin typeface="Calibri"/>
              </a:rPr>
              <a:t>F</a:t>
            </a:r>
            <a:endParaRPr lang="en-US" sz="3200" dirty="0">
              <a:solidFill>
                <a:srgbClr val="FFFFFF"/>
              </a:solidFill>
              <a:latin typeface="Calibri"/>
            </a:endParaRPr>
          </a:p>
        </p:txBody>
      </p:sp>
      <p:sp>
        <p:nvSpPr>
          <p:cNvPr id="1586255" name="Rectangle 79"/>
          <p:cNvSpPr>
            <a:spLocks noChangeArrowheads="1"/>
          </p:cNvSpPr>
          <p:nvPr>
            <p:custDataLst>
              <p:tags r:id="rId26"/>
            </p:custDataLst>
          </p:nvPr>
        </p:nvSpPr>
        <p:spPr bwMode="auto">
          <a:xfrm>
            <a:off x="804854" y="831509"/>
            <a:ext cx="3687763" cy="2133600"/>
          </a:xfrm>
          <a:prstGeom prst="rect">
            <a:avLst/>
          </a:prstGeom>
          <a:noFill/>
          <a:ln w="38100" algn="ctr">
            <a:solidFill>
              <a:schemeClr val="accent1"/>
            </a:solidFill>
            <a:miter lim="800000"/>
            <a:headEnd/>
            <a:tailEnd/>
          </a:ln>
          <a:effectLst/>
        </p:spPr>
        <p:txBody>
          <a:bodyPr wrap="none" anchor="ctr">
            <a:noAutofit/>
          </a:bodyPr>
          <a:lstStyle/>
          <a:p>
            <a:endParaRPr lang="en-US">
              <a:solidFill>
                <a:srgbClr val="000000"/>
              </a:solidFill>
              <a:latin typeface="Calibri"/>
            </a:endParaRPr>
          </a:p>
        </p:txBody>
      </p:sp>
      <p:sp>
        <p:nvSpPr>
          <p:cNvPr id="91" name="Text Box 5"/>
          <p:cNvSpPr txBox="1">
            <a:spLocks noChangeArrowheads="1"/>
          </p:cNvSpPr>
          <p:nvPr>
            <p:custDataLst>
              <p:tags r:id="rId27"/>
            </p:custDataLst>
          </p:nvPr>
        </p:nvSpPr>
        <p:spPr bwMode="auto">
          <a:xfrm>
            <a:off x="1280995" y="1593509"/>
            <a:ext cx="357791" cy="663580"/>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smtClean="0">
                <a:solidFill>
                  <a:srgbClr val="FFFFFF"/>
                </a:solidFill>
                <a:latin typeface="Calibri"/>
              </a:rPr>
              <a:t>L</a:t>
            </a:r>
            <a:endParaRPr lang="en-US" sz="3200" dirty="0">
              <a:solidFill>
                <a:srgbClr val="FFFFFF"/>
              </a:solidFill>
              <a:latin typeface="Calibri"/>
            </a:endParaRPr>
          </a:p>
        </p:txBody>
      </p:sp>
      <p:sp>
        <p:nvSpPr>
          <p:cNvPr id="92" name="Text Box 5"/>
          <p:cNvSpPr txBox="1">
            <a:spLocks noChangeArrowheads="1"/>
          </p:cNvSpPr>
          <p:nvPr>
            <p:custDataLst>
              <p:tags r:id="rId28"/>
            </p:custDataLst>
          </p:nvPr>
        </p:nvSpPr>
        <p:spPr bwMode="auto">
          <a:xfrm>
            <a:off x="3176471" y="1593509"/>
            <a:ext cx="357790"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smtClean="0">
                <a:solidFill>
                  <a:srgbClr val="FFFFFF"/>
                </a:solidFill>
                <a:latin typeface="Calibri"/>
              </a:rPr>
              <a:t>L</a:t>
            </a:r>
            <a:endParaRPr lang="en-US" sz="3200" dirty="0">
              <a:solidFill>
                <a:srgbClr val="FFFFFF"/>
              </a:solidFill>
              <a:latin typeface="Calibri"/>
            </a:endParaRPr>
          </a:p>
        </p:txBody>
      </p:sp>
      <p:sp>
        <p:nvSpPr>
          <p:cNvPr id="1586242" name="Text Box 66"/>
          <p:cNvSpPr txBox="1">
            <a:spLocks noChangeArrowheads="1"/>
          </p:cNvSpPr>
          <p:nvPr>
            <p:custDataLst>
              <p:tags r:id="rId29"/>
            </p:custDataLst>
          </p:nvPr>
        </p:nvSpPr>
        <p:spPr bwMode="auto">
          <a:xfrm>
            <a:off x="104391" y="3404846"/>
            <a:ext cx="638316"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3200" dirty="0">
              <a:solidFill>
                <a:srgbClr val="FFFFFF"/>
              </a:solidFill>
              <a:latin typeface="Calibri"/>
            </a:endParaRPr>
          </a:p>
        </p:txBody>
      </p:sp>
      <p:sp>
        <p:nvSpPr>
          <p:cNvPr id="1586243" name="Text Box 67"/>
          <p:cNvSpPr txBox="1">
            <a:spLocks noChangeArrowheads="1"/>
          </p:cNvSpPr>
          <p:nvPr>
            <p:custDataLst>
              <p:tags r:id="rId30"/>
            </p:custDataLst>
          </p:nvPr>
        </p:nvSpPr>
        <p:spPr bwMode="auto">
          <a:xfrm>
            <a:off x="152190" y="4276384"/>
            <a:ext cx="437941"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a:t>
            </a:r>
          </a:p>
        </p:txBody>
      </p:sp>
      <p:sp>
        <p:nvSpPr>
          <p:cNvPr id="1586244" name="Text Box 68"/>
          <p:cNvSpPr txBox="1">
            <a:spLocks noChangeArrowheads="1"/>
          </p:cNvSpPr>
          <p:nvPr>
            <p:custDataLst>
              <p:tags r:id="rId31"/>
            </p:custDataLst>
          </p:nvPr>
        </p:nvSpPr>
        <p:spPr bwMode="auto">
          <a:xfrm>
            <a:off x="167583" y="5081246"/>
            <a:ext cx="373820"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smtClean="0">
                <a:solidFill>
                  <a:srgbClr val="FFFFFF"/>
                </a:solidFill>
                <a:latin typeface="Calibri"/>
              </a:rPr>
              <a:t>F</a:t>
            </a:r>
            <a:endParaRPr lang="en-US" sz="3200" dirty="0">
              <a:solidFill>
                <a:srgbClr val="FFFFFF"/>
              </a:solidFill>
              <a:latin typeface="Calibri"/>
            </a:endParaRPr>
          </a:p>
        </p:txBody>
      </p:sp>
      <p:sp>
        <p:nvSpPr>
          <p:cNvPr id="1586245" name="Text Box 69"/>
          <p:cNvSpPr txBox="1">
            <a:spLocks noChangeArrowheads="1"/>
          </p:cNvSpPr>
          <p:nvPr>
            <p:custDataLst>
              <p:tags r:id="rId32"/>
            </p:custDataLst>
          </p:nvPr>
        </p:nvSpPr>
        <p:spPr bwMode="auto">
          <a:xfrm>
            <a:off x="153670" y="5843246"/>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1586222" name="Line 46"/>
          <p:cNvSpPr>
            <a:spLocks noChangeShapeType="1"/>
          </p:cNvSpPr>
          <p:nvPr>
            <p:custDataLst>
              <p:tags r:id="rId33"/>
            </p:custDataLst>
          </p:nvPr>
        </p:nvSpPr>
        <p:spPr bwMode="auto">
          <a:xfrm>
            <a:off x="703052" y="4276384"/>
            <a:ext cx="2403061" cy="0"/>
          </a:xfrm>
          <a:prstGeom prst="line">
            <a:avLst/>
          </a:prstGeom>
          <a:noFill/>
          <a:ln w="25400">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6223" name="Line 47"/>
          <p:cNvSpPr>
            <a:spLocks noChangeShapeType="1"/>
          </p:cNvSpPr>
          <p:nvPr>
            <p:custDataLst>
              <p:tags r:id="rId34"/>
            </p:custDataLst>
          </p:nvPr>
        </p:nvSpPr>
        <p:spPr bwMode="auto">
          <a:xfrm>
            <a:off x="3123365" y="4885984"/>
            <a:ext cx="1081378" cy="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6224" name="Line 48"/>
          <p:cNvSpPr>
            <a:spLocks noChangeShapeType="1"/>
          </p:cNvSpPr>
          <p:nvPr>
            <p:custDataLst>
              <p:tags r:id="rId35"/>
            </p:custDataLst>
          </p:nvPr>
        </p:nvSpPr>
        <p:spPr bwMode="auto">
          <a:xfrm>
            <a:off x="4224070" y="4276384"/>
            <a:ext cx="961224" cy="0"/>
          </a:xfrm>
          <a:prstGeom prst="line">
            <a:avLst/>
          </a:prstGeom>
          <a:noFill/>
          <a:ln w="254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6225" name="Line 49"/>
          <p:cNvSpPr>
            <a:spLocks noChangeShapeType="1"/>
          </p:cNvSpPr>
          <p:nvPr>
            <p:custDataLst>
              <p:tags r:id="rId36"/>
            </p:custDataLst>
          </p:nvPr>
        </p:nvSpPr>
        <p:spPr bwMode="auto">
          <a:xfrm>
            <a:off x="5191845" y="4885984"/>
            <a:ext cx="3244133" cy="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6226" name="Line 50"/>
          <p:cNvSpPr>
            <a:spLocks noChangeShapeType="1"/>
          </p:cNvSpPr>
          <p:nvPr>
            <p:custDataLst>
              <p:tags r:id="rId37"/>
            </p:custDataLst>
          </p:nvPr>
        </p:nvSpPr>
        <p:spPr bwMode="auto">
          <a:xfrm>
            <a:off x="3123365" y="4276384"/>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6228" name="Line 52"/>
          <p:cNvSpPr>
            <a:spLocks noChangeShapeType="1"/>
          </p:cNvSpPr>
          <p:nvPr>
            <p:custDataLst>
              <p:tags r:id="rId38"/>
            </p:custDataLst>
          </p:nvPr>
        </p:nvSpPr>
        <p:spPr bwMode="auto">
          <a:xfrm>
            <a:off x="5185294" y="4276384"/>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cxnSp>
        <p:nvCxnSpPr>
          <p:cNvPr id="94" name="Straight Connector 93"/>
          <p:cNvCxnSpPr/>
          <p:nvPr>
            <p:custDataLst>
              <p:tags r:id="rId39"/>
            </p:custDataLst>
          </p:nvPr>
        </p:nvCxnSpPr>
        <p:spPr>
          <a:xfrm>
            <a:off x="685800" y="3363150"/>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custDataLst>
              <p:tags r:id="rId40"/>
            </p:custDataLst>
          </p:nvPr>
        </p:nvCxnSpPr>
        <p:spPr>
          <a:xfrm>
            <a:off x="685800" y="3972750"/>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custDataLst>
              <p:tags r:id="rId41"/>
            </p:custDataLst>
          </p:nvPr>
        </p:nvCxnSpPr>
        <p:spPr>
          <a:xfrm>
            <a:off x="685800" y="4276116"/>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42"/>
            </p:custDataLst>
          </p:nvPr>
        </p:nvCxnSpPr>
        <p:spPr>
          <a:xfrm>
            <a:off x="694426" y="4895776"/>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custDataLst>
              <p:tags r:id="rId43"/>
            </p:custDataLst>
          </p:nvPr>
        </p:nvCxnSpPr>
        <p:spPr>
          <a:xfrm>
            <a:off x="685800" y="5647716"/>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custDataLst>
              <p:tags r:id="rId44"/>
            </p:custDataLst>
          </p:nvPr>
        </p:nvCxnSpPr>
        <p:spPr>
          <a:xfrm>
            <a:off x="685800" y="5038116"/>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custDataLst>
              <p:tags r:id="rId45"/>
            </p:custDataLst>
          </p:nvPr>
        </p:nvCxnSpPr>
        <p:spPr>
          <a:xfrm>
            <a:off x="685800" y="5801550"/>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custDataLst>
              <p:tags r:id="rId46"/>
            </p:custDataLst>
          </p:nvPr>
        </p:nvCxnSpPr>
        <p:spPr>
          <a:xfrm>
            <a:off x="685800" y="6411150"/>
            <a:ext cx="7848600" cy="0"/>
          </a:xfrm>
          <a:prstGeom prst="line">
            <a:avLst/>
          </a:prstGeom>
          <a:ln w="127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34" name="Line 26"/>
          <p:cNvSpPr>
            <a:spLocks noChangeShapeType="1"/>
          </p:cNvSpPr>
          <p:nvPr>
            <p:custDataLst>
              <p:tags r:id="rId47"/>
            </p:custDataLst>
          </p:nvPr>
        </p:nvSpPr>
        <p:spPr bwMode="auto">
          <a:xfrm>
            <a:off x="800100" y="3972750"/>
            <a:ext cx="1257300" cy="0"/>
          </a:xfrm>
          <a:prstGeom prst="line">
            <a:avLst/>
          </a:prstGeom>
          <a:noFill/>
          <a:ln w="38100">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35" name="Line 27"/>
          <p:cNvSpPr>
            <a:spLocks noChangeShapeType="1"/>
          </p:cNvSpPr>
          <p:nvPr>
            <p:custDataLst>
              <p:tags r:id="rId48"/>
            </p:custDataLst>
          </p:nvPr>
        </p:nvSpPr>
        <p:spPr bwMode="auto">
          <a:xfrm>
            <a:off x="2057400" y="3363150"/>
            <a:ext cx="666750" cy="0"/>
          </a:xfrm>
          <a:prstGeom prst="line">
            <a:avLst/>
          </a:prstGeom>
          <a:noFill/>
          <a:ln w="38100">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36" name="Line 28"/>
          <p:cNvSpPr>
            <a:spLocks noChangeShapeType="1"/>
          </p:cNvSpPr>
          <p:nvPr>
            <p:custDataLst>
              <p:tags r:id="rId49"/>
            </p:custDataLst>
          </p:nvPr>
        </p:nvSpPr>
        <p:spPr bwMode="auto">
          <a:xfrm>
            <a:off x="2057400" y="3363150"/>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37" name="Line 29"/>
          <p:cNvSpPr>
            <a:spLocks noChangeShapeType="1"/>
          </p:cNvSpPr>
          <p:nvPr>
            <p:custDataLst>
              <p:tags r:id="rId50"/>
            </p:custDataLst>
          </p:nvPr>
        </p:nvSpPr>
        <p:spPr bwMode="auto">
          <a:xfrm>
            <a:off x="2724150" y="3363150"/>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38" name="Line 26"/>
          <p:cNvSpPr>
            <a:spLocks noChangeShapeType="1"/>
          </p:cNvSpPr>
          <p:nvPr>
            <p:custDataLst>
              <p:tags r:id="rId51"/>
            </p:custDataLst>
          </p:nvPr>
        </p:nvSpPr>
        <p:spPr bwMode="auto">
          <a:xfrm>
            <a:off x="2724150" y="3972750"/>
            <a:ext cx="1257300" cy="0"/>
          </a:xfrm>
          <a:prstGeom prst="line">
            <a:avLst/>
          </a:prstGeom>
          <a:noFill/>
          <a:ln w="38100">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39" name="Line 27"/>
          <p:cNvSpPr>
            <a:spLocks noChangeShapeType="1"/>
          </p:cNvSpPr>
          <p:nvPr>
            <p:custDataLst>
              <p:tags r:id="rId52"/>
            </p:custDataLst>
          </p:nvPr>
        </p:nvSpPr>
        <p:spPr bwMode="auto">
          <a:xfrm>
            <a:off x="3981450" y="3363150"/>
            <a:ext cx="666750" cy="0"/>
          </a:xfrm>
          <a:prstGeom prst="line">
            <a:avLst/>
          </a:prstGeom>
          <a:noFill/>
          <a:ln w="38100">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40" name="Line 28"/>
          <p:cNvSpPr>
            <a:spLocks noChangeShapeType="1"/>
          </p:cNvSpPr>
          <p:nvPr>
            <p:custDataLst>
              <p:tags r:id="rId53"/>
            </p:custDataLst>
          </p:nvPr>
        </p:nvSpPr>
        <p:spPr bwMode="auto">
          <a:xfrm>
            <a:off x="3981450" y="3363150"/>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41" name="Line 29"/>
          <p:cNvSpPr>
            <a:spLocks noChangeShapeType="1"/>
          </p:cNvSpPr>
          <p:nvPr>
            <p:custDataLst>
              <p:tags r:id="rId54"/>
            </p:custDataLst>
          </p:nvPr>
        </p:nvSpPr>
        <p:spPr bwMode="auto">
          <a:xfrm>
            <a:off x="4648200" y="3363150"/>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42" name="Line 26"/>
          <p:cNvSpPr>
            <a:spLocks noChangeShapeType="1"/>
          </p:cNvSpPr>
          <p:nvPr>
            <p:custDataLst>
              <p:tags r:id="rId55"/>
            </p:custDataLst>
          </p:nvPr>
        </p:nvSpPr>
        <p:spPr bwMode="auto">
          <a:xfrm>
            <a:off x="4629150" y="3972750"/>
            <a:ext cx="1257300" cy="0"/>
          </a:xfrm>
          <a:prstGeom prst="line">
            <a:avLst/>
          </a:prstGeom>
          <a:noFill/>
          <a:ln w="38100">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43" name="Line 27"/>
          <p:cNvSpPr>
            <a:spLocks noChangeShapeType="1"/>
          </p:cNvSpPr>
          <p:nvPr>
            <p:custDataLst>
              <p:tags r:id="rId56"/>
            </p:custDataLst>
          </p:nvPr>
        </p:nvSpPr>
        <p:spPr bwMode="auto">
          <a:xfrm>
            <a:off x="5886450" y="3363150"/>
            <a:ext cx="666750" cy="0"/>
          </a:xfrm>
          <a:prstGeom prst="line">
            <a:avLst/>
          </a:prstGeom>
          <a:noFill/>
          <a:ln w="38100">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44" name="Line 28"/>
          <p:cNvSpPr>
            <a:spLocks noChangeShapeType="1"/>
          </p:cNvSpPr>
          <p:nvPr>
            <p:custDataLst>
              <p:tags r:id="rId57"/>
            </p:custDataLst>
          </p:nvPr>
        </p:nvSpPr>
        <p:spPr bwMode="auto">
          <a:xfrm>
            <a:off x="5886450" y="3363150"/>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45" name="Line 29"/>
          <p:cNvSpPr>
            <a:spLocks noChangeShapeType="1"/>
          </p:cNvSpPr>
          <p:nvPr>
            <p:custDataLst>
              <p:tags r:id="rId58"/>
            </p:custDataLst>
          </p:nvPr>
        </p:nvSpPr>
        <p:spPr bwMode="auto">
          <a:xfrm>
            <a:off x="6553200" y="3363150"/>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46" name="Line 26"/>
          <p:cNvSpPr>
            <a:spLocks noChangeShapeType="1"/>
          </p:cNvSpPr>
          <p:nvPr>
            <p:custDataLst>
              <p:tags r:id="rId59"/>
            </p:custDataLst>
          </p:nvPr>
        </p:nvSpPr>
        <p:spPr bwMode="auto">
          <a:xfrm>
            <a:off x="6534150" y="3972750"/>
            <a:ext cx="1257300" cy="0"/>
          </a:xfrm>
          <a:prstGeom prst="line">
            <a:avLst/>
          </a:prstGeom>
          <a:noFill/>
          <a:ln w="38100">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47" name="Line 27"/>
          <p:cNvSpPr>
            <a:spLocks noChangeShapeType="1"/>
          </p:cNvSpPr>
          <p:nvPr>
            <p:custDataLst>
              <p:tags r:id="rId60"/>
            </p:custDataLst>
          </p:nvPr>
        </p:nvSpPr>
        <p:spPr bwMode="auto">
          <a:xfrm>
            <a:off x="7791450" y="3363150"/>
            <a:ext cx="666750" cy="0"/>
          </a:xfrm>
          <a:prstGeom prst="line">
            <a:avLst/>
          </a:prstGeom>
          <a:noFill/>
          <a:ln w="38100">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48" name="Line 28"/>
          <p:cNvSpPr>
            <a:spLocks noChangeShapeType="1"/>
          </p:cNvSpPr>
          <p:nvPr>
            <p:custDataLst>
              <p:tags r:id="rId61"/>
            </p:custDataLst>
          </p:nvPr>
        </p:nvSpPr>
        <p:spPr bwMode="auto">
          <a:xfrm>
            <a:off x="7791450" y="3363150"/>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49" name="Line 29"/>
          <p:cNvSpPr>
            <a:spLocks noChangeShapeType="1"/>
          </p:cNvSpPr>
          <p:nvPr>
            <p:custDataLst>
              <p:tags r:id="rId62"/>
            </p:custDataLst>
          </p:nvPr>
        </p:nvSpPr>
        <p:spPr bwMode="auto">
          <a:xfrm>
            <a:off x="8458200" y="3363150"/>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2" name="Line 51"/>
          <p:cNvSpPr>
            <a:spLocks noChangeShapeType="1"/>
          </p:cNvSpPr>
          <p:nvPr>
            <p:custDataLst>
              <p:tags r:id="rId63"/>
            </p:custDataLst>
          </p:nvPr>
        </p:nvSpPr>
        <p:spPr bwMode="auto">
          <a:xfrm>
            <a:off x="4225504" y="4284742"/>
            <a:ext cx="0" cy="609600"/>
          </a:xfrm>
          <a:prstGeom prst="line">
            <a:avLst/>
          </a:prstGeom>
          <a:noFill/>
          <a:ln w="38100">
            <a:solidFill>
              <a:srgbClr val="FFFFFF"/>
            </a:solidFill>
            <a:round/>
            <a:headEnd/>
            <a:tailEnd/>
          </a:ln>
          <a:effectLst/>
        </p:spPr>
        <p:txBody>
          <a:bodyPr anchor="ctr">
            <a:noAutofit/>
          </a:bodyPr>
          <a:lstStyle/>
          <a:p>
            <a:endParaRPr lang="en-US">
              <a:solidFill>
                <a:srgbClr val="000000"/>
              </a:solidFill>
              <a:latin typeface="Calibri"/>
            </a:endParaRPr>
          </a:p>
        </p:txBody>
      </p:sp>
      <p:sp>
        <p:nvSpPr>
          <p:cNvPr id="87" name="Line 20"/>
          <p:cNvSpPr>
            <a:spLocks noChangeShapeType="1"/>
          </p:cNvSpPr>
          <p:nvPr>
            <p:custDataLst>
              <p:tags r:id="rId64"/>
            </p:custDataLst>
          </p:nvPr>
        </p:nvSpPr>
        <p:spPr bwMode="auto">
          <a:xfrm flipH="1">
            <a:off x="2844792" y="2584109"/>
            <a:ext cx="209548" cy="0"/>
          </a:xfrm>
          <a:prstGeom prst="line">
            <a:avLst/>
          </a:prstGeom>
          <a:noFill/>
          <a:ln w="28575">
            <a:solidFill>
              <a:srgbClr val="FFFFFF"/>
            </a:solidFill>
            <a:round/>
            <a:headEnd/>
            <a:tailEnd/>
          </a:ln>
          <a:effectLst/>
        </p:spPr>
        <p:txBody>
          <a:bodyPr wrap="none" anchor="ctr">
            <a:noAutofit/>
          </a:bodyPr>
          <a:lstStyle/>
          <a:p>
            <a:r>
              <a:rPr lang="en-US" dirty="0" smtClean="0">
                <a:solidFill>
                  <a:srgbClr val="000000"/>
                </a:solidFill>
                <a:latin typeface="Calibri"/>
              </a:rPr>
              <a:t>c</a:t>
            </a:r>
            <a:endParaRPr lang="en-US" dirty="0">
              <a:solidFill>
                <a:srgbClr val="000000"/>
              </a:solidFill>
              <a:latin typeface="Calibri"/>
            </a:endParaRPr>
          </a:p>
        </p:txBody>
      </p:sp>
      <p:sp>
        <p:nvSpPr>
          <p:cNvPr id="162" name="Line 53" hidden="1"/>
          <p:cNvSpPr>
            <a:spLocks noChangeShapeType="1"/>
          </p:cNvSpPr>
          <p:nvPr>
            <p:custDataLst>
              <p:tags r:id="rId65"/>
            </p:custDataLst>
          </p:nvPr>
        </p:nvSpPr>
        <p:spPr bwMode="auto">
          <a:xfrm>
            <a:off x="805953" y="5426077"/>
            <a:ext cx="1327647" cy="0"/>
          </a:xfrm>
          <a:prstGeom prst="line">
            <a:avLst/>
          </a:prstGeom>
          <a:noFill/>
          <a:ln w="25400">
            <a:solidFill>
              <a:srgbClr val="0070C0"/>
            </a:solidFill>
            <a:round/>
            <a:headEnd/>
            <a:tailEnd/>
          </a:ln>
          <a:effectLst/>
        </p:spPr>
        <p:txBody>
          <a:bodyPr wrap="none" anchor="ctr">
            <a:noAutofit/>
          </a:bodyPr>
          <a:lstStyle/>
          <a:p>
            <a:endParaRPr lang="en-US">
              <a:solidFill>
                <a:srgbClr val="000000"/>
              </a:solidFill>
              <a:latin typeface="Calibri"/>
            </a:endParaRPr>
          </a:p>
        </p:txBody>
      </p:sp>
      <p:sp>
        <p:nvSpPr>
          <p:cNvPr id="163" name="Line 55" hidden="1"/>
          <p:cNvSpPr>
            <a:spLocks noChangeShapeType="1"/>
          </p:cNvSpPr>
          <p:nvPr>
            <p:custDataLst>
              <p:tags r:id="rId66"/>
            </p:custDataLst>
          </p:nvPr>
        </p:nvSpPr>
        <p:spPr bwMode="auto">
          <a:xfrm>
            <a:off x="2133600" y="4809015"/>
            <a:ext cx="0" cy="609600"/>
          </a:xfrm>
          <a:prstGeom prst="line">
            <a:avLst/>
          </a:prstGeom>
          <a:noFill/>
          <a:ln w="25400">
            <a:solidFill>
              <a:srgbClr val="0070C0"/>
            </a:solidFill>
            <a:round/>
            <a:headEnd/>
            <a:tailEnd/>
          </a:ln>
          <a:effectLst/>
        </p:spPr>
        <p:txBody>
          <a:bodyPr anchor="ctr">
            <a:noAutofit/>
          </a:bodyPr>
          <a:lstStyle/>
          <a:p>
            <a:endParaRPr lang="en-US" dirty="0">
              <a:solidFill>
                <a:srgbClr val="000000"/>
              </a:solidFill>
              <a:latin typeface="Calibri"/>
            </a:endParaRPr>
          </a:p>
        </p:txBody>
      </p:sp>
      <p:sp>
        <p:nvSpPr>
          <p:cNvPr id="164" name="Line 58" hidden="1"/>
          <p:cNvSpPr>
            <a:spLocks noChangeShapeType="1"/>
          </p:cNvSpPr>
          <p:nvPr>
            <p:custDataLst>
              <p:tags r:id="rId67"/>
            </p:custDataLst>
          </p:nvPr>
        </p:nvSpPr>
        <p:spPr bwMode="auto">
          <a:xfrm>
            <a:off x="4290392" y="4816475"/>
            <a:ext cx="1653208"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65" name="Line 59" hidden="1"/>
          <p:cNvSpPr>
            <a:spLocks noChangeShapeType="1"/>
          </p:cNvSpPr>
          <p:nvPr>
            <p:custDataLst>
              <p:tags r:id="rId68"/>
            </p:custDataLst>
          </p:nvPr>
        </p:nvSpPr>
        <p:spPr bwMode="auto">
          <a:xfrm>
            <a:off x="4290392" y="4816475"/>
            <a:ext cx="0" cy="6096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66" name="Line 64" hidden="1"/>
          <p:cNvSpPr>
            <a:spLocks noChangeShapeType="1"/>
          </p:cNvSpPr>
          <p:nvPr>
            <p:custDataLst>
              <p:tags r:id="rId69"/>
            </p:custDataLst>
          </p:nvPr>
        </p:nvSpPr>
        <p:spPr bwMode="auto">
          <a:xfrm>
            <a:off x="4290392" y="3140075"/>
            <a:ext cx="0" cy="2286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67" name="Line 61" hidden="1"/>
          <p:cNvSpPr>
            <a:spLocks noChangeShapeType="1"/>
          </p:cNvSpPr>
          <p:nvPr>
            <p:custDataLst>
              <p:tags r:id="rId70"/>
            </p:custDataLst>
          </p:nvPr>
        </p:nvSpPr>
        <p:spPr bwMode="auto">
          <a:xfrm>
            <a:off x="5943599" y="5410200"/>
            <a:ext cx="2431995"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68" name="Line 60" hidden="1"/>
          <p:cNvSpPr>
            <a:spLocks noChangeShapeType="1"/>
          </p:cNvSpPr>
          <p:nvPr>
            <p:custDataLst>
              <p:tags r:id="rId71"/>
            </p:custDataLst>
          </p:nvPr>
        </p:nvSpPr>
        <p:spPr bwMode="auto">
          <a:xfrm>
            <a:off x="5943600" y="4800600"/>
            <a:ext cx="0" cy="6096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69" name="Line 65" hidden="1"/>
          <p:cNvSpPr>
            <a:spLocks noChangeShapeType="1"/>
          </p:cNvSpPr>
          <p:nvPr>
            <p:custDataLst>
              <p:tags r:id="rId72"/>
            </p:custDataLst>
          </p:nvPr>
        </p:nvSpPr>
        <p:spPr bwMode="auto">
          <a:xfrm>
            <a:off x="5943600" y="3124200"/>
            <a:ext cx="0" cy="2286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70" name="Line 71" hidden="1"/>
          <p:cNvSpPr>
            <a:spLocks noChangeShapeType="1"/>
          </p:cNvSpPr>
          <p:nvPr>
            <p:custDataLst>
              <p:tags r:id="rId73"/>
            </p:custDataLst>
          </p:nvPr>
        </p:nvSpPr>
        <p:spPr bwMode="auto">
          <a:xfrm>
            <a:off x="4613302" y="3140075"/>
            <a:ext cx="0" cy="3048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71" name="Line 56" hidden="1"/>
          <p:cNvSpPr>
            <a:spLocks noChangeShapeType="1"/>
          </p:cNvSpPr>
          <p:nvPr>
            <p:custDataLst>
              <p:tags r:id="rId74"/>
            </p:custDataLst>
          </p:nvPr>
        </p:nvSpPr>
        <p:spPr bwMode="auto">
          <a:xfrm>
            <a:off x="4038600" y="4816475"/>
            <a:ext cx="0" cy="60960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72" name="Line 57" hidden="1"/>
          <p:cNvSpPr>
            <a:spLocks noChangeShapeType="1"/>
          </p:cNvSpPr>
          <p:nvPr>
            <p:custDataLst>
              <p:tags r:id="rId75"/>
            </p:custDataLst>
          </p:nvPr>
        </p:nvSpPr>
        <p:spPr bwMode="auto">
          <a:xfrm>
            <a:off x="4038600" y="5426075"/>
            <a:ext cx="251791"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73" name="Line 63" hidden="1"/>
          <p:cNvSpPr>
            <a:spLocks noChangeShapeType="1"/>
          </p:cNvSpPr>
          <p:nvPr>
            <p:custDataLst>
              <p:tags r:id="rId76"/>
            </p:custDataLst>
          </p:nvPr>
        </p:nvSpPr>
        <p:spPr bwMode="auto">
          <a:xfrm>
            <a:off x="4038600" y="3140075"/>
            <a:ext cx="0" cy="2286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74" name="Line 74" hidden="1"/>
          <p:cNvSpPr>
            <a:spLocks noChangeShapeType="1"/>
          </p:cNvSpPr>
          <p:nvPr>
            <p:custDataLst>
              <p:tags r:id="rId77"/>
            </p:custDataLst>
          </p:nvPr>
        </p:nvSpPr>
        <p:spPr bwMode="auto">
          <a:xfrm>
            <a:off x="2698364" y="5578475"/>
            <a:ext cx="3837387"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75" name="Line 75" hidden="1"/>
          <p:cNvSpPr>
            <a:spLocks noChangeShapeType="1"/>
          </p:cNvSpPr>
          <p:nvPr>
            <p:custDataLst>
              <p:tags r:id="rId78"/>
            </p:custDataLst>
          </p:nvPr>
        </p:nvSpPr>
        <p:spPr bwMode="auto">
          <a:xfrm>
            <a:off x="6543261" y="6175375"/>
            <a:ext cx="1914939" cy="7938"/>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76" name="Line 72" hidden="1"/>
          <p:cNvSpPr>
            <a:spLocks noChangeShapeType="1"/>
          </p:cNvSpPr>
          <p:nvPr>
            <p:custDataLst>
              <p:tags r:id="rId79"/>
            </p:custDataLst>
          </p:nvPr>
        </p:nvSpPr>
        <p:spPr bwMode="auto">
          <a:xfrm>
            <a:off x="6535751" y="3140075"/>
            <a:ext cx="0" cy="3048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77" name="Line 76" hidden="1"/>
          <p:cNvSpPr>
            <a:spLocks noChangeShapeType="1"/>
          </p:cNvSpPr>
          <p:nvPr>
            <p:custDataLst>
              <p:tags r:id="rId80"/>
            </p:custDataLst>
          </p:nvPr>
        </p:nvSpPr>
        <p:spPr bwMode="auto">
          <a:xfrm>
            <a:off x="6535751" y="5578475"/>
            <a:ext cx="0" cy="600075"/>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78" name="Line 54" hidden="1"/>
          <p:cNvSpPr>
            <a:spLocks noChangeShapeType="1"/>
          </p:cNvSpPr>
          <p:nvPr>
            <p:custDataLst>
              <p:tags r:id="rId81"/>
            </p:custDataLst>
          </p:nvPr>
        </p:nvSpPr>
        <p:spPr bwMode="auto">
          <a:xfrm>
            <a:off x="2133599" y="4816475"/>
            <a:ext cx="1905001" cy="0"/>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79" name="Line 70" hidden="1"/>
          <p:cNvSpPr>
            <a:spLocks noChangeShapeType="1"/>
          </p:cNvSpPr>
          <p:nvPr>
            <p:custDataLst>
              <p:tags r:id="rId82"/>
            </p:custDataLst>
          </p:nvPr>
        </p:nvSpPr>
        <p:spPr bwMode="auto">
          <a:xfrm>
            <a:off x="2690854" y="3140075"/>
            <a:ext cx="0" cy="30480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180" name="Line 73" hidden="1"/>
          <p:cNvSpPr>
            <a:spLocks noChangeShapeType="1"/>
          </p:cNvSpPr>
          <p:nvPr>
            <p:custDataLst>
              <p:tags r:id="rId83"/>
            </p:custDataLst>
          </p:nvPr>
        </p:nvSpPr>
        <p:spPr bwMode="auto">
          <a:xfrm>
            <a:off x="783424" y="6180138"/>
            <a:ext cx="1914940" cy="7938"/>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81" name="Line 77" hidden="1"/>
          <p:cNvSpPr>
            <a:spLocks noChangeShapeType="1"/>
          </p:cNvSpPr>
          <p:nvPr>
            <p:custDataLst>
              <p:tags r:id="rId84"/>
            </p:custDataLst>
          </p:nvPr>
        </p:nvSpPr>
        <p:spPr bwMode="auto">
          <a:xfrm>
            <a:off x="2690854" y="5583238"/>
            <a:ext cx="0" cy="600075"/>
          </a:xfrm>
          <a:prstGeom prst="line">
            <a:avLst/>
          </a:prstGeom>
          <a:noFill/>
          <a:ln w="25400">
            <a:solidFill>
              <a:srgbClr val="0070C0"/>
            </a:solidFill>
            <a:round/>
            <a:headEnd/>
            <a:tailEnd/>
          </a:ln>
          <a:effectLst/>
        </p:spPr>
        <p:txBody>
          <a:bodyPr anchor="ctr">
            <a:noAutofit/>
          </a:bodyPr>
          <a:lstStyle/>
          <a:p>
            <a:endParaRPr lang="en-US">
              <a:solidFill>
                <a:srgbClr val="000000"/>
              </a:solidFill>
              <a:latin typeface="Calibri"/>
            </a:endParaRPr>
          </a:p>
        </p:txBody>
      </p:sp>
      <p:sp>
        <p:nvSpPr>
          <p:cNvPr id="182" name="Line 62" hidden="1"/>
          <p:cNvSpPr>
            <a:spLocks noChangeShapeType="1"/>
          </p:cNvSpPr>
          <p:nvPr>
            <p:custDataLst>
              <p:tags r:id="rId85"/>
            </p:custDataLst>
          </p:nvPr>
        </p:nvSpPr>
        <p:spPr bwMode="auto">
          <a:xfrm>
            <a:off x="2133600" y="3182937"/>
            <a:ext cx="0" cy="2209800"/>
          </a:xfrm>
          <a:prstGeom prst="line">
            <a:avLst/>
          </a:prstGeom>
          <a:noFill/>
          <a:ln w="25400" cap="rnd">
            <a:solidFill>
              <a:srgbClr val="0070C0"/>
            </a:solidFill>
            <a:prstDash val="sysDot"/>
            <a:round/>
            <a:headEnd/>
            <a:tailEnd/>
          </a:ln>
          <a:effectLst/>
        </p:spPr>
        <p:txBody>
          <a:bodyPr anchor="ctr">
            <a:noAutofit/>
          </a:bodyPr>
          <a:lstStyle/>
          <a:p>
            <a:endParaRPr lang="en-US">
              <a:solidFill>
                <a:srgbClr val="000000"/>
              </a:solidFill>
              <a:latin typeface="Calibri"/>
            </a:endParaRPr>
          </a:p>
        </p:txBody>
      </p:sp>
      <p:sp>
        <p:nvSpPr>
          <p:cNvPr id="89" name="Text Box 17"/>
          <p:cNvSpPr txBox="1">
            <a:spLocks noChangeArrowheads="1"/>
          </p:cNvSpPr>
          <p:nvPr>
            <p:custDataLst>
              <p:tags r:id="rId86"/>
            </p:custDataLst>
          </p:nvPr>
        </p:nvSpPr>
        <p:spPr bwMode="auto">
          <a:xfrm>
            <a:off x="4645017" y="964859"/>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a:solidFill>
                  <a:srgbClr val="FFFFFF"/>
                </a:solidFill>
                <a:latin typeface="Calibri"/>
              </a:rPr>
              <a:t>Q</a:t>
            </a:r>
          </a:p>
        </p:txBody>
      </p:sp>
      <p:sp>
        <p:nvSpPr>
          <p:cNvPr id="90" name="Text Box 18"/>
          <p:cNvSpPr txBox="1">
            <a:spLocks noChangeArrowheads="1"/>
          </p:cNvSpPr>
          <p:nvPr>
            <p:custDataLst>
              <p:tags r:id="rId87"/>
            </p:custDataLst>
          </p:nvPr>
        </p:nvSpPr>
        <p:spPr bwMode="auto">
          <a:xfrm>
            <a:off x="4635492" y="1669212"/>
            <a:ext cx="460383"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Q</a:t>
            </a:r>
          </a:p>
        </p:txBody>
      </p:sp>
      <p:sp>
        <p:nvSpPr>
          <p:cNvPr id="93" name="Line 19"/>
          <p:cNvSpPr>
            <a:spLocks noChangeShapeType="1"/>
          </p:cNvSpPr>
          <p:nvPr>
            <p:custDataLst>
              <p:tags r:id="rId88"/>
            </p:custDataLst>
          </p:nvPr>
        </p:nvSpPr>
        <p:spPr bwMode="auto">
          <a:xfrm>
            <a:off x="4741065" y="1822109"/>
            <a:ext cx="228600"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02" name="Text Box 66"/>
          <p:cNvSpPr txBox="1">
            <a:spLocks noChangeArrowheads="1"/>
          </p:cNvSpPr>
          <p:nvPr>
            <p:custDataLst>
              <p:tags r:id="rId89"/>
            </p:custDataLst>
          </p:nvPr>
        </p:nvSpPr>
        <p:spPr bwMode="auto">
          <a:xfrm>
            <a:off x="247860" y="964362"/>
            <a:ext cx="437940"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smtClean="0">
                <a:solidFill>
                  <a:srgbClr val="FFFFFF"/>
                </a:solidFill>
                <a:latin typeface="Calibri"/>
              </a:rPr>
              <a:t>D</a:t>
            </a:r>
            <a:endParaRPr lang="en-US" sz="3200" dirty="0">
              <a:solidFill>
                <a:srgbClr val="FFFFFF"/>
              </a:solidFill>
              <a:latin typeface="Calibri"/>
            </a:endParaRPr>
          </a:p>
        </p:txBody>
      </p:sp>
      <p:sp>
        <p:nvSpPr>
          <p:cNvPr id="103" name="Text Box 67"/>
          <p:cNvSpPr txBox="1">
            <a:spLocks noChangeArrowheads="1"/>
          </p:cNvSpPr>
          <p:nvPr>
            <p:custDataLst>
              <p:tags r:id="rId90"/>
            </p:custDataLst>
          </p:nvPr>
        </p:nvSpPr>
        <p:spPr bwMode="auto">
          <a:xfrm>
            <a:off x="76200" y="1626847"/>
            <a:ext cx="638316"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err="1" smtClean="0">
                <a:solidFill>
                  <a:srgbClr val="FFFFFF"/>
                </a:solidFill>
                <a:latin typeface="Calibri"/>
              </a:rPr>
              <a:t>clk</a:t>
            </a:r>
            <a:endParaRPr lang="en-US" sz="3200" dirty="0">
              <a:solidFill>
                <a:srgbClr val="FFFFFF"/>
              </a:solidFill>
              <a:latin typeface="Calibri"/>
            </a:endParaRPr>
          </a:p>
        </p:txBody>
      </p:sp>
      <p:sp>
        <p:nvSpPr>
          <p:cNvPr id="104" name="Line 26"/>
          <p:cNvSpPr>
            <a:spLocks noChangeShapeType="1"/>
          </p:cNvSpPr>
          <p:nvPr>
            <p:custDataLst>
              <p:tags r:id="rId91"/>
            </p:custDataLst>
          </p:nvPr>
        </p:nvSpPr>
        <p:spPr bwMode="auto">
          <a:xfrm>
            <a:off x="685800" y="5651159"/>
            <a:ext cx="381000" cy="0"/>
          </a:xfrm>
          <a:prstGeom prst="line">
            <a:avLst/>
          </a:prstGeom>
          <a:noFill/>
          <a:ln w="38100">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05" name="Line 26"/>
          <p:cNvSpPr>
            <a:spLocks noChangeShapeType="1"/>
          </p:cNvSpPr>
          <p:nvPr>
            <p:custDataLst>
              <p:tags r:id="rId92"/>
            </p:custDataLst>
          </p:nvPr>
        </p:nvSpPr>
        <p:spPr bwMode="auto">
          <a:xfrm>
            <a:off x="685800" y="6413159"/>
            <a:ext cx="381000" cy="0"/>
          </a:xfrm>
          <a:prstGeom prst="line">
            <a:avLst/>
          </a:prstGeom>
          <a:noFill/>
          <a:ln w="38100">
            <a:solidFill>
              <a:srgbClr val="FFFFFF"/>
            </a:solidFill>
            <a:round/>
            <a:headEnd/>
            <a:tailEnd/>
          </a:ln>
          <a:effectLst/>
        </p:spPr>
        <p:txBody>
          <a:bodyPr wrap="none" anchor="ctr">
            <a:noAutofit/>
          </a:bodyPr>
          <a:lstStyle/>
          <a:p>
            <a:endParaRPr lang="en-US">
              <a:solidFill>
                <a:srgbClr val="000000"/>
              </a:solidFill>
              <a:latin typeface="Calibri"/>
            </a:endParaRPr>
          </a:p>
        </p:txBody>
      </p:sp>
      <p:pic>
        <p:nvPicPr>
          <p:cNvPr id="11266" name="CP3 Ink d2ff7918-62f2-4a8e-a0a0-f06a95de4daa"/>
          <p:cNvPicPr>
            <a:picLocks noChangeAspect="1" noChangeArrowheads="1"/>
          </p:cNvPicPr>
          <p:nvPr>
            <p:custDataLst>
              <p:tags r:id="rId93"/>
            </p:custDataLst>
          </p:nvPr>
        </p:nvPicPr>
        <p:blipFill>
          <a:blip r:embed="rId96">
            <a:extLst>
              <a:ext uri="{28A0092B-C50C-407E-A947-70E740481C1C}">
                <a14:useLocalDpi xmlns:a14="http://schemas.microsoft.com/office/drawing/2010/main" val="0"/>
              </a:ext>
            </a:extLst>
          </a:blip>
          <a:srcRect/>
          <a:stretch>
            <a:fillRect/>
          </a:stretch>
        </p:blipFill>
        <p:spPr bwMode="auto">
          <a:xfrm>
            <a:off x="384555" y="751919"/>
            <a:ext cx="8390251" cy="588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6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62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862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862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862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862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862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862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862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862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586179">
                                            <p:txEl>
                                              <p:pRg st="0" end="0"/>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86179">
                                            <p:txEl>
                                              <p:pRg st="1" end="1"/>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86179">
                                            <p:txEl>
                                              <p:pRg st="2" end="2"/>
                                            </p:tx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86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6179" grpId="0" build="p"/>
      <p:bldP spid="1586242" grpId="0"/>
      <p:bldP spid="1586243" grpId="0"/>
      <p:bldP spid="1586244" grpId="0"/>
      <p:bldP spid="1586245" grpId="0"/>
      <p:bldP spid="1586222" grpId="0" animBg="1"/>
      <p:bldP spid="1586223" grpId="0" animBg="1"/>
      <p:bldP spid="1586224" grpId="0" animBg="1"/>
      <p:bldP spid="1586225" grpId="0" animBg="1"/>
      <p:bldP spid="1586226" grpId="0" animBg="1"/>
      <p:bldP spid="1586228"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2" grpId="0" animBg="1"/>
      <p:bldP spid="104" grpId="0" animBg="1"/>
      <p:bldP spid="10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p:cNvSpPr>
            <a:spLocks noGrp="1" noChangeArrowheads="1"/>
          </p:cNvSpPr>
          <p:nvPr>
            <p:ph type="title"/>
            <p:custDataLst>
              <p:tags r:id="rId1"/>
            </p:custDataLst>
          </p:nvPr>
        </p:nvSpPr>
        <p:spPr/>
        <p:txBody>
          <a:bodyPr>
            <a:noAutofit/>
          </a:bodyPr>
          <a:lstStyle/>
          <a:p>
            <a:r>
              <a:rPr lang="en-US"/>
              <a:t>Registers</a:t>
            </a:r>
          </a:p>
        </p:txBody>
      </p:sp>
      <p:sp>
        <p:nvSpPr>
          <p:cNvPr id="1588227" name="Rectangle 3"/>
          <p:cNvSpPr>
            <a:spLocks noGrp="1" noChangeArrowheads="1"/>
          </p:cNvSpPr>
          <p:nvPr>
            <p:ph idx="1"/>
            <p:custDataLst>
              <p:tags r:id="rId2"/>
            </p:custDataLst>
          </p:nvPr>
        </p:nvSpPr>
        <p:spPr>
          <a:xfrm>
            <a:off x="3810000" y="628650"/>
            <a:ext cx="5105400" cy="3352800"/>
          </a:xfrm>
        </p:spPr>
        <p:txBody>
          <a:bodyPr>
            <a:noAutofit/>
          </a:bodyPr>
          <a:lstStyle/>
          <a:p>
            <a:r>
              <a:rPr lang="en-US" dirty="0" smtClean="0">
                <a:solidFill>
                  <a:schemeClr val="accent1"/>
                </a:solidFill>
              </a:rPr>
              <a:t>Register</a:t>
            </a:r>
          </a:p>
          <a:p>
            <a:pPr>
              <a:buFont typeface="Arial" pitchFamily="34" charset="0"/>
              <a:buChar char="•"/>
            </a:pPr>
            <a:r>
              <a:rPr lang="en-US" dirty="0" smtClean="0"/>
              <a:t>D </a:t>
            </a:r>
            <a:r>
              <a:rPr lang="en-US" dirty="0"/>
              <a:t>flip-flops in parallel </a:t>
            </a:r>
            <a:endParaRPr lang="en-US" dirty="0" smtClean="0"/>
          </a:p>
          <a:p>
            <a:pPr>
              <a:buFont typeface="Arial" pitchFamily="34" charset="0"/>
              <a:buChar char="•"/>
            </a:pPr>
            <a:r>
              <a:rPr lang="en-US" dirty="0" smtClean="0"/>
              <a:t>shared clock</a:t>
            </a:r>
          </a:p>
          <a:p>
            <a:pPr>
              <a:buFont typeface="Arial" pitchFamily="34" charset="0"/>
              <a:buChar char="•"/>
            </a:pPr>
            <a:r>
              <a:rPr lang="en-US" dirty="0" smtClean="0"/>
              <a:t>extra clocked inputs:</a:t>
            </a:r>
            <a:br>
              <a:rPr lang="en-US" dirty="0" smtClean="0"/>
            </a:br>
            <a:r>
              <a:rPr lang="en-US" dirty="0" err="1" smtClean="0"/>
              <a:t>write_enable</a:t>
            </a:r>
            <a:r>
              <a:rPr lang="en-US" dirty="0" smtClean="0"/>
              <a:t>, reset, …</a:t>
            </a:r>
            <a:endParaRPr lang="en-US" dirty="0"/>
          </a:p>
        </p:txBody>
      </p:sp>
      <p:sp>
        <p:nvSpPr>
          <p:cNvPr id="1588228" name="Rectangle 4"/>
          <p:cNvSpPr>
            <a:spLocks noChangeArrowheads="1"/>
          </p:cNvSpPr>
          <p:nvPr>
            <p:custDataLst>
              <p:tags r:id="rId3"/>
            </p:custDataLst>
          </p:nvPr>
        </p:nvSpPr>
        <p:spPr bwMode="auto">
          <a:xfrm>
            <a:off x="1608138" y="91123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solidFill>
                <a:srgbClr val="000000"/>
              </a:solidFill>
              <a:latin typeface="Calibri"/>
            </a:endParaRPr>
          </a:p>
        </p:txBody>
      </p:sp>
      <p:sp>
        <p:nvSpPr>
          <p:cNvPr id="1588231" name="Line 7"/>
          <p:cNvSpPr>
            <a:spLocks noChangeShapeType="1"/>
          </p:cNvSpPr>
          <p:nvPr>
            <p:custDataLst>
              <p:tags r:id="rId4"/>
            </p:custDataLst>
          </p:nvPr>
        </p:nvSpPr>
        <p:spPr bwMode="auto">
          <a:xfrm flipH="1" flipV="1">
            <a:off x="912812" y="1058868"/>
            <a:ext cx="695325" cy="4762"/>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8232" name="Line 8"/>
          <p:cNvSpPr>
            <a:spLocks noChangeShapeType="1"/>
          </p:cNvSpPr>
          <p:nvPr>
            <p:custDataLst>
              <p:tags r:id="rId5"/>
            </p:custDataLst>
          </p:nvPr>
        </p:nvSpPr>
        <p:spPr bwMode="auto">
          <a:xfrm flipH="1">
            <a:off x="1106487" y="1374780"/>
            <a:ext cx="501650" cy="4763"/>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8234" name="Line 10"/>
          <p:cNvSpPr>
            <a:spLocks noChangeShapeType="1"/>
          </p:cNvSpPr>
          <p:nvPr>
            <p:custDataLst>
              <p:tags r:id="rId6"/>
            </p:custDataLst>
          </p:nvPr>
        </p:nvSpPr>
        <p:spPr bwMode="auto">
          <a:xfrm flipH="1">
            <a:off x="2020887" y="106363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1588240" name="Line 16"/>
          <p:cNvSpPr>
            <a:spLocks noChangeShapeType="1"/>
          </p:cNvSpPr>
          <p:nvPr>
            <p:custDataLst>
              <p:tags r:id="rId7"/>
            </p:custDataLst>
          </p:nvPr>
        </p:nvSpPr>
        <p:spPr bwMode="auto">
          <a:xfrm flipH="1">
            <a:off x="2249487" y="138685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solidFill>
                <a:srgbClr val="000000"/>
              </a:solidFill>
              <a:latin typeface="Calibri"/>
            </a:endParaRPr>
          </a:p>
        </p:txBody>
      </p:sp>
      <p:sp>
        <p:nvSpPr>
          <p:cNvPr id="1588242" name="Line 18"/>
          <p:cNvSpPr>
            <a:spLocks noChangeShapeType="1"/>
          </p:cNvSpPr>
          <p:nvPr>
            <p:custDataLst>
              <p:tags r:id="rId8"/>
            </p:custDataLst>
          </p:nvPr>
        </p:nvSpPr>
        <p:spPr bwMode="auto">
          <a:xfrm flipH="1">
            <a:off x="2935287" y="1063630"/>
            <a:ext cx="338138"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8245" name="Line 21"/>
          <p:cNvSpPr>
            <a:spLocks noChangeShapeType="1"/>
          </p:cNvSpPr>
          <p:nvPr>
            <p:custDataLst>
              <p:tags r:id="rId9"/>
            </p:custDataLst>
          </p:nvPr>
        </p:nvSpPr>
        <p:spPr bwMode="auto">
          <a:xfrm flipH="1" flipV="1">
            <a:off x="1435100" y="137478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solidFill>
                <a:srgbClr val="000000"/>
              </a:solidFill>
              <a:latin typeface="Calibri"/>
            </a:endParaRPr>
          </a:p>
        </p:txBody>
      </p:sp>
      <p:sp>
        <p:nvSpPr>
          <p:cNvPr id="1588246" name="Line 22"/>
          <p:cNvSpPr>
            <a:spLocks noChangeShapeType="1"/>
          </p:cNvSpPr>
          <p:nvPr>
            <p:custDataLst>
              <p:tags r:id="rId10"/>
            </p:custDataLst>
          </p:nvPr>
        </p:nvSpPr>
        <p:spPr bwMode="auto">
          <a:xfrm flipH="1" flipV="1">
            <a:off x="2249487" y="137574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1588247" name="Line 23"/>
          <p:cNvSpPr>
            <a:spLocks noChangeShapeType="1"/>
          </p:cNvSpPr>
          <p:nvPr>
            <p:custDataLst>
              <p:tags r:id="rId11"/>
            </p:custDataLst>
          </p:nvPr>
        </p:nvSpPr>
        <p:spPr bwMode="auto">
          <a:xfrm flipH="1" flipV="1">
            <a:off x="1435097" y="164148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1588249" name="Oval 25"/>
          <p:cNvSpPr>
            <a:spLocks noChangeArrowheads="1"/>
          </p:cNvSpPr>
          <p:nvPr>
            <p:custDataLst>
              <p:tags r:id="rId12"/>
            </p:custDataLst>
          </p:nvPr>
        </p:nvSpPr>
        <p:spPr bwMode="auto">
          <a:xfrm>
            <a:off x="2423404" y="134509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solidFill>
                <a:srgbClr val="000000"/>
              </a:solidFill>
              <a:latin typeface="Calibri"/>
            </a:endParaRPr>
          </a:p>
        </p:txBody>
      </p:sp>
      <p:sp>
        <p:nvSpPr>
          <p:cNvPr id="1588250" name="Rectangle 26"/>
          <p:cNvSpPr>
            <a:spLocks noChangeArrowheads="1"/>
          </p:cNvSpPr>
          <p:nvPr>
            <p:custDataLst>
              <p:tags r:id="rId13"/>
            </p:custDataLst>
          </p:nvPr>
        </p:nvSpPr>
        <p:spPr bwMode="auto">
          <a:xfrm>
            <a:off x="1331912" y="835030"/>
            <a:ext cx="1755775" cy="914400"/>
          </a:xfrm>
          <a:prstGeom prst="rect">
            <a:avLst/>
          </a:prstGeom>
          <a:noFill/>
          <a:ln w="28575" algn="ctr">
            <a:solidFill>
              <a:schemeClr val="accent1"/>
            </a:solidFill>
            <a:miter lim="800000"/>
            <a:headEnd/>
            <a:tailEnd/>
          </a:ln>
          <a:effectLst/>
        </p:spPr>
        <p:txBody>
          <a:bodyPr anchor="ctr">
            <a:noAutofit/>
          </a:bodyPr>
          <a:lstStyle/>
          <a:p>
            <a:endParaRPr lang="en-US">
              <a:solidFill>
                <a:srgbClr val="000000"/>
              </a:solidFill>
              <a:latin typeface="Calibri"/>
            </a:endParaRPr>
          </a:p>
        </p:txBody>
      </p:sp>
      <p:sp>
        <p:nvSpPr>
          <p:cNvPr id="1588254" name="Line 30"/>
          <p:cNvSpPr>
            <a:spLocks noChangeShapeType="1"/>
          </p:cNvSpPr>
          <p:nvPr>
            <p:custDataLst>
              <p:tags r:id="rId14"/>
            </p:custDataLst>
          </p:nvPr>
        </p:nvSpPr>
        <p:spPr bwMode="auto">
          <a:xfrm flipH="1" flipV="1">
            <a:off x="877887" y="2197105"/>
            <a:ext cx="730250" cy="9525"/>
          </a:xfrm>
          <a:prstGeom prst="line">
            <a:avLst/>
          </a:prstGeom>
          <a:noFill/>
          <a:ln w="28575">
            <a:solidFill>
              <a:srgbClr val="FFFFFF"/>
            </a:solidFill>
            <a:round/>
            <a:headEnd/>
            <a:tailEnd type="none"/>
          </a:ln>
          <a:effectLst/>
        </p:spPr>
        <p:txBody>
          <a:bodyPr anchor="ctr">
            <a:noAutofit/>
          </a:bodyPr>
          <a:lstStyle/>
          <a:p>
            <a:endParaRPr lang="en-US">
              <a:solidFill>
                <a:srgbClr val="000000"/>
              </a:solidFill>
              <a:latin typeface="Calibri"/>
            </a:endParaRPr>
          </a:p>
        </p:txBody>
      </p:sp>
      <p:sp>
        <p:nvSpPr>
          <p:cNvPr id="1588255" name="Line 31"/>
          <p:cNvSpPr>
            <a:spLocks noChangeShapeType="1"/>
          </p:cNvSpPr>
          <p:nvPr>
            <p:custDataLst>
              <p:tags r:id="rId15"/>
            </p:custDataLst>
          </p:nvPr>
        </p:nvSpPr>
        <p:spPr bwMode="auto">
          <a:xfrm flipH="1" flipV="1">
            <a:off x="1106487" y="2555880"/>
            <a:ext cx="501650" cy="9525"/>
          </a:xfrm>
          <a:prstGeom prst="line">
            <a:avLst/>
          </a:prstGeom>
          <a:noFill/>
          <a:ln w="28575">
            <a:solidFill>
              <a:srgbClr val="FFFFFF"/>
            </a:solidFill>
            <a:round/>
            <a:headEnd/>
            <a:tailEnd type="oval"/>
          </a:ln>
          <a:effectLst/>
        </p:spPr>
        <p:txBody>
          <a:bodyPr anchor="ctr">
            <a:noAutofit/>
          </a:bodyPr>
          <a:lstStyle/>
          <a:p>
            <a:endParaRPr lang="en-US">
              <a:solidFill>
                <a:srgbClr val="000000"/>
              </a:solidFill>
              <a:latin typeface="Calibri"/>
            </a:endParaRPr>
          </a:p>
        </p:txBody>
      </p:sp>
      <p:sp>
        <p:nvSpPr>
          <p:cNvPr id="1588277" name="Line 53"/>
          <p:cNvSpPr>
            <a:spLocks noChangeShapeType="1"/>
          </p:cNvSpPr>
          <p:nvPr>
            <p:custDataLst>
              <p:tags r:id="rId16"/>
            </p:custDataLst>
          </p:nvPr>
        </p:nvSpPr>
        <p:spPr bwMode="auto">
          <a:xfrm flipH="1" flipV="1">
            <a:off x="865187" y="3403595"/>
            <a:ext cx="746125" cy="7938"/>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8278" name="Line 54"/>
          <p:cNvSpPr>
            <a:spLocks noChangeShapeType="1"/>
          </p:cNvSpPr>
          <p:nvPr>
            <p:custDataLst>
              <p:tags r:id="rId17"/>
            </p:custDataLst>
          </p:nvPr>
        </p:nvSpPr>
        <p:spPr bwMode="auto">
          <a:xfrm flipH="1">
            <a:off x="1101725" y="3754438"/>
            <a:ext cx="509587" cy="0"/>
          </a:xfrm>
          <a:prstGeom prst="line">
            <a:avLst/>
          </a:prstGeom>
          <a:noFill/>
          <a:ln w="28575">
            <a:solidFill>
              <a:srgbClr val="FFFFFF"/>
            </a:solidFill>
            <a:round/>
            <a:headEnd/>
            <a:tailEnd type="oval"/>
          </a:ln>
          <a:effectLst/>
        </p:spPr>
        <p:txBody>
          <a:bodyPr anchor="ctr">
            <a:noAutofit/>
          </a:bodyPr>
          <a:lstStyle/>
          <a:p>
            <a:endParaRPr lang="en-US">
              <a:solidFill>
                <a:srgbClr val="000000"/>
              </a:solidFill>
              <a:latin typeface="Calibri"/>
            </a:endParaRPr>
          </a:p>
        </p:txBody>
      </p:sp>
      <p:sp>
        <p:nvSpPr>
          <p:cNvPr id="1588300" name="Line 76"/>
          <p:cNvSpPr>
            <a:spLocks noChangeShapeType="1"/>
          </p:cNvSpPr>
          <p:nvPr>
            <p:custDataLst>
              <p:tags r:id="rId18"/>
            </p:custDataLst>
          </p:nvPr>
        </p:nvSpPr>
        <p:spPr bwMode="auto">
          <a:xfrm flipH="1" flipV="1">
            <a:off x="895350" y="4578345"/>
            <a:ext cx="715962" cy="9525"/>
          </a:xfrm>
          <a:prstGeom prst="line">
            <a:avLst/>
          </a:prstGeom>
          <a:noFill/>
          <a:ln w="28575">
            <a:solidFill>
              <a:srgbClr val="FFFFFF"/>
            </a:solidFill>
            <a:round/>
            <a:headEnd/>
            <a:tailEnd/>
          </a:ln>
          <a:effectLst/>
        </p:spPr>
        <p:txBody>
          <a:bodyPr anchor="ctr">
            <a:noAutofit/>
          </a:bodyPr>
          <a:lstStyle/>
          <a:p>
            <a:endParaRPr lang="en-US">
              <a:solidFill>
                <a:srgbClr val="000000"/>
              </a:solidFill>
              <a:latin typeface="Calibri"/>
            </a:endParaRPr>
          </a:p>
        </p:txBody>
      </p:sp>
      <p:sp>
        <p:nvSpPr>
          <p:cNvPr id="1588320" name="Line 96"/>
          <p:cNvSpPr>
            <a:spLocks noChangeShapeType="1"/>
          </p:cNvSpPr>
          <p:nvPr>
            <p:custDataLst>
              <p:tags r:id="rId19"/>
            </p:custDataLst>
          </p:nvPr>
        </p:nvSpPr>
        <p:spPr bwMode="auto">
          <a:xfrm flipV="1">
            <a:off x="1106487" y="1390648"/>
            <a:ext cx="0" cy="4114802"/>
          </a:xfrm>
          <a:prstGeom prst="line">
            <a:avLst/>
          </a:prstGeom>
          <a:noFill/>
          <a:ln w="28575" cap="sq">
            <a:solidFill>
              <a:srgbClr val="FFFFFF"/>
            </a:solidFill>
            <a:round/>
            <a:headEnd type="none" w="med" len="med"/>
            <a:tailEnd type="none" w="med" len="med"/>
          </a:ln>
          <a:effectLst/>
        </p:spPr>
        <p:txBody>
          <a:bodyPr wrap="none" anchor="ctr">
            <a:noAutofit/>
          </a:bodyPr>
          <a:lstStyle/>
          <a:p>
            <a:endParaRPr lang="en-US">
              <a:solidFill>
                <a:srgbClr val="000000"/>
              </a:solidFill>
              <a:latin typeface="Calibri"/>
            </a:endParaRPr>
          </a:p>
        </p:txBody>
      </p:sp>
      <p:sp>
        <p:nvSpPr>
          <p:cNvPr id="1588321" name="Text Box 97"/>
          <p:cNvSpPr txBox="1">
            <a:spLocks noChangeArrowheads="1"/>
          </p:cNvSpPr>
          <p:nvPr>
            <p:custDataLst>
              <p:tags r:id="rId20"/>
            </p:custDataLst>
          </p:nvPr>
        </p:nvSpPr>
        <p:spPr bwMode="auto">
          <a:xfrm>
            <a:off x="685800" y="5409703"/>
            <a:ext cx="638316" cy="629147"/>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2400" dirty="0">
              <a:solidFill>
                <a:srgbClr val="FFFFFF"/>
              </a:solidFill>
              <a:latin typeface="Calibri"/>
            </a:endParaRPr>
          </a:p>
        </p:txBody>
      </p:sp>
      <p:sp>
        <p:nvSpPr>
          <p:cNvPr id="1588322" name="Text Box 98"/>
          <p:cNvSpPr txBox="1">
            <a:spLocks noChangeArrowheads="1"/>
          </p:cNvSpPr>
          <p:nvPr>
            <p:custDataLst>
              <p:tags r:id="rId21"/>
            </p:custDataLst>
          </p:nvPr>
        </p:nvSpPr>
        <p:spPr bwMode="auto">
          <a:xfrm>
            <a:off x="344487" y="704850"/>
            <a:ext cx="646331" cy="663580"/>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D0</a:t>
            </a:r>
          </a:p>
        </p:txBody>
      </p:sp>
      <p:sp>
        <p:nvSpPr>
          <p:cNvPr id="1588323" name="Text Box 99"/>
          <p:cNvSpPr txBox="1">
            <a:spLocks noChangeArrowheads="1"/>
          </p:cNvSpPr>
          <p:nvPr>
            <p:custDataLst>
              <p:tags r:id="rId22"/>
            </p:custDataLst>
          </p:nvPr>
        </p:nvSpPr>
        <p:spPr bwMode="auto">
          <a:xfrm>
            <a:off x="344487" y="4175120"/>
            <a:ext cx="646331" cy="663580"/>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D3</a:t>
            </a:r>
          </a:p>
        </p:txBody>
      </p:sp>
      <p:sp>
        <p:nvSpPr>
          <p:cNvPr id="1588324" name="Text Box 100"/>
          <p:cNvSpPr txBox="1">
            <a:spLocks noChangeArrowheads="1"/>
          </p:cNvSpPr>
          <p:nvPr>
            <p:custDataLst>
              <p:tags r:id="rId23"/>
            </p:custDataLst>
          </p:nvPr>
        </p:nvSpPr>
        <p:spPr bwMode="auto">
          <a:xfrm>
            <a:off x="344487" y="1847850"/>
            <a:ext cx="646331" cy="663580"/>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D1</a:t>
            </a:r>
          </a:p>
        </p:txBody>
      </p:sp>
      <p:sp>
        <p:nvSpPr>
          <p:cNvPr id="1588325" name="Text Box 101"/>
          <p:cNvSpPr txBox="1">
            <a:spLocks noChangeArrowheads="1"/>
          </p:cNvSpPr>
          <p:nvPr>
            <p:custDataLst>
              <p:tags r:id="rId24"/>
            </p:custDataLst>
          </p:nvPr>
        </p:nvSpPr>
        <p:spPr bwMode="auto">
          <a:xfrm>
            <a:off x="344487" y="3067050"/>
            <a:ext cx="646331" cy="663580"/>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D2</a:t>
            </a:r>
          </a:p>
        </p:txBody>
      </p:sp>
      <p:sp>
        <p:nvSpPr>
          <p:cNvPr id="1588326" name="Rectangle 102"/>
          <p:cNvSpPr>
            <a:spLocks noChangeArrowheads="1"/>
          </p:cNvSpPr>
          <p:nvPr>
            <p:custDataLst>
              <p:tags r:id="rId25"/>
            </p:custDataLst>
          </p:nvPr>
        </p:nvSpPr>
        <p:spPr bwMode="auto">
          <a:xfrm>
            <a:off x="5257800" y="4114800"/>
            <a:ext cx="1066800" cy="1828800"/>
          </a:xfrm>
          <a:prstGeom prst="rect">
            <a:avLst/>
          </a:prstGeom>
          <a:noFill/>
          <a:ln w="38100" algn="ctr">
            <a:solidFill>
              <a:schemeClr val="accent1"/>
            </a:solidFill>
            <a:miter lim="800000"/>
            <a:headEnd/>
            <a:tailEnd/>
          </a:ln>
          <a:effectLst/>
        </p:spPr>
        <p:txBody>
          <a:bodyPr anchor="ctr">
            <a:noAutofit/>
          </a:bodyPr>
          <a:lstStyle/>
          <a:p>
            <a:endParaRPr lang="en-US">
              <a:solidFill>
                <a:srgbClr val="000000"/>
              </a:solidFill>
              <a:latin typeface="Calibri"/>
            </a:endParaRPr>
          </a:p>
        </p:txBody>
      </p:sp>
      <p:sp>
        <p:nvSpPr>
          <p:cNvPr id="1588327" name="Line 103"/>
          <p:cNvSpPr>
            <a:spLocks noChangeShapeType="1"/>
          </p:cNvSpPr>
          <p:nvPr>
            <p:custDataLst>
              <p:tags r:id="rId26"/>
            </p:custDataLst>
          </p:nvPr>
        </p:nvSpPr>
        <p:spPr bwMode="auto">
          <a:xfrm>
            <a:off x="4419600" y="50292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solidFill>
                <a:srgbClr val="000000"/>
              </a:solidFill>
              <a:latin typeface="Calibri"/>
            </a:endParaRPr>
          </a:p>
        </p:txBody>
      </p:sp>
      <p:sp>
        <p:nvSpPr>
          <p:cNvPr id="1588328" name="Line 104"/>
          <p:cNvSpPr>
            <a:spLocks noChangeShapeType="1"/>
          </p:cNvSpPr>
          <p:nvPr>
            <p:custDataLst>
              <p:tags r:id="rId27"/>
            </p:custDataLst>
          </p:nvPr>
        </p:nvSpPr>
        <p:spPr bwMode="auto">
          <a:xfrm>
            <a:off x="6324600" y="5046663"/>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solidFill>
                <a:srgbClr val="000000"/>
              </a:solidFill>
              <a:latin typeface="Calibri"/>
            </a:endParaRPr>
          </a:p>
        </p:txBody>
      </p:sp>
      <p:sp>
        <p:nvSpPr>
          <p:cNvPr id="1588329" name="Line 105"/>
          <p:cNvSpPr>
            <a:spLocks noChangeShapeType="1"/>
          </p:cNvSpPr>
          <p:nvPr>
            <p:custDataLst>
              <p:tags r:id="rId28"/>
            </p:custDataLst>
          </p:nvPr>
        </p:nvSpPr>
        <p:spPr bwMode="auto">
          <a:xfrm flipH="1">
            <a:off x="4800600" y="4953000"/>
            <a:ext cx="76200" cy="15240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8330" name="Line 106"/>
          <p:cNvSpPr>
            <a:spLocks noChangeShapeType="1"/>
          </p:cNvSpPr>
          <p:nvPr>
            <p:custDataLst>
              <p:tags r:id="rId29"/>
            </p:custDataLst>
          </p:nvPr>
        </p:nvSpPr>
        <p:spPr bwMode="auto">
          <a:xfrm flipH="1">
            <a:off x="6629400" y="4970463"/>
            <a:ext cx="76200" cy="15240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8331" name="Text Box 107"/>
          <p:cNvSpPr txBox="1">
            <a:spLocks noChangeArrowheads="1"/>
          </p:cNvSpPr>
          <p:nvPr>
            <p:custDataLst>
              <p:tags r:id="rId30"/>
            </p:custDataLst>
          </p:nvPr>
        </p:nvSpPr>
        <p:spPr bwMode="auto">
          <a:xfrm>
            <a:off x="4465290" y="4945063"/>
            <a:ext cx="367409" cy="592150"/>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2800" dirty="0">
                <a:solidFill>
                  <a:srgbClr val="FFFFFF"/>
                </a:solidFill>
                <a:latin typeface="Calibri"/>
              </a:rPr>
              <a:t>4</a:t>
            </a:r>
          </a:p>
        </p:txBody>
      </p:sp>
      <p:sp>
        <p:nvSpPr>
          <p:cNvPr id="1588332" name="Text Box 108"/>
          <p:cNvSpPr txBox="1">
            <a:spLocks noChangeArrowheads="1"/>
          </p:cNvSpPr>
          <p:nvPr>
            <p:custDataLst>
              <p:tags r:id="rId31"/>
            </p:custDataLst>
          </p:nvPr>
        </p:nvSpPr>
        <p:spPr bwMode="auto">
          <a:xfrm>
            <a:off x="6497290" y="4970463"/>
            <a:ext cx="367409" cy="562013"/>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2800">
                <a:solidFill>
                  <a:srgbClr val="FFFFFF"/>
                </a:solidFill>
                <a:latin typeface="Calibri"/>
              </a:rPr>
              <a:t>4</a:t>
            </a:r>
          </a:p>
        </p:txBody>
      </p:sp>
      <p:sp>
        <p:nvSpPr>
          <p:cNvPr id="1588333" name="Line 109"/>
          <p:cNvSpPr>
            <a:spLocks noChangeShapeType="1"/>
          </p:cNvSpPr>
          <p:nvPr>
            <p:custDataLst>
              <p:tags r:id="rId32"/>
            </p:custDataLst>
          </p:nvPr>
        </p:nvSpPr>
        <p:spPr bwMode="auto">
          <a:xfrm flipV="1">
            <a:off x="5715000" y="5715000"/>
            <a:ext cx="76200" cy="228600"/>
          </a:xfrm>
          <a:prstGeom prst="line">
            <a:avLst/>
          </a:prstGeom>
          <a:noFill/>
          <a:ln w="38100">
            <a:solidFill>
              <a:schemeClr val="accent1"/>
            </a:solidFill>
            <a:round/>
            <a:headEnd/>
            <a:tailEnd/>
          </a:ln>
          <a:effectLst/>
        </p:spPr>
        <p:txBody>
          <a:bodyPr wrap="none" anchor="ctr">
            <a:noAutofit/>
          </a:bodyPr>
          <a:lstStyle/>
          <a:p>
            <a:endParaRPr lang="en-US" dirty="0">
              <a:solidFill>
                <a:srgbClr val="000000"/>
              </a:solidFill>
              <a:latin typeface="Calibri"/>
            </a:endParaRPr>
          </a:p>
        </p:txBody>
      </p:sp>
      <p:sp>
        <p:nvSpPr>
          <p:cNvPr id="1588334" name="Line 110"/>
          <p:cNvSpPr>
            <a:spLocks noChangeShapeType="1"/>
          </p:cNvSpPr>
          <p:nvPr>
            <p:custDataLst>
              <p:tags r:id="rId33"/>
            </p:custDataLst>
          </p:nvPr>
        </p:nvSpPr>
        <p:spPr bwMode="auto">
          <a:xfrm flipH="1" flipV="1">
            <a:off x="5791200" y="5715000"/>
            <a:ext cx="76200" cy="228600"/>
          </a:xfrm>
          <a:prstGeom prst="line">
            <a:avLst/>
          </a:prstGeom>
          <a:noFill/>
          <a:ln w="38100">
            <a:solidFill>
              <a:schemeClr val="accent1"/>
            </a:solidFill>
            <a:round/>
            <a:headEnd/>
            <a:tailEnd/>
          </a:ln>
          <a:effectLst/>
        </p:spPr>
        <p:txBody>
          <a:bodyPr anchor="ctr">
            <a:noAutofit/>
          </a:bodyPr>
          <a:lstStyle/>
          <a:p>
            <a:endParaRPr lang="en-US">
              <a:solidFill>
                <a:srgbClr val="000000"/>
              </a:solidFill>
              <a:latin typeface="Calibri"/>
            </a:endParaRPr>
          </a:p>
        </p:txBody>
      </p:sp>
      <p:sp>
        <p:nvSpPr>
          <p:cNvPr id="1588335" name="Line 111"/>
          <p:cNvSpPr>
            <a:spLocks noChangeShapeType="1"/>
          </p:cNvSpPr>
          <p:nvPr>
            <p:custDataLst>
              <p:tags r:id="rId34"/>
            </p:custDataLst>
          </p:nvPr>
        </p:nvSpPr>
        <p:spPr bwMode="auto">
          <a:xfrm>
            <a:off x="5791200" y="5943600"/>
            <a:ext cx="0" cy="22860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588337" name="Text Box 113"/>
          <p:cNvSpPr txBox="1">
            <a:spLocks noChangeArrowheads="1"/>
          </p:cNvSpPr>
          <p:nvPr>
            <p:custDataLst>
              <p:tags r:id="rId35"/>
            </p:custDataLst>
          </p:nvPr>
        </p:nvSpPr>
        <p:spPr bwMode="auto">
          <a:xfrm>
            <a:off x="5315673" y="4495800"/>
            <a:ext cx="966931" cy="1234825"/>
          </a:xfrm>
          <a:prstGeom prst="rect">
            <a:avLst/>
          </a:prstGeom>
          <a:noFill/>
          <a:ln w="25400" algn="ctr">
            <a:noFill/>
            <a:miter lim="800000"/>
            <a:headEnd/>
            <a:tailEnd/>
          </a:ln>
          <a:effectLst/>
        </p:spPr>
        <p:txBody>
          <a:bodyPr wrap="none">
            <a:spAutoFit/>
          </a:bodyPr>
          <a:lstStyle/>
          <a:p>
            <a:pPr algn="ctr">
              <a:lnSpc>
                <a:spcPct val="116000"/>
              </a:lnSpc>
              <a:buClr>
                <a:srgbClr val="40458C"/>
              </a:buClr>
              <a:buSzPct val="100000"/>
              <a:buFont typeface="Times New Roman" pitchFamily="18" charset="0"/>
              <a:buNone/>
            </a:pPr>
            <a:r>
              <a:rPr lang="en-US" sz="3200" dirty="0">
                <a:solidFill>
                  <a:srgbClr val="FFFFFF"/>
                </a:solidFill>
                <a:latin typeface="Calibri"/>
              </a:rPr>
              <a:t>4-bit</a:t>
            </a:r>
          </a:p>
          <a:p>
            <a:pPr algn="ctr">
              <a:lnSpc>
                <a:spcPct val="116000"/>
              </a:lnSpc>
              <a:buClr>
                <a:srgbClr val="40458C"/>
              </a:buClr>
              <a:buSzPct val="100000"/>
              <a:buFont typeface="Times New Roman" pitchFamily="18" charset="0"/>
              <a:buNone/>
            </a:pPr>
            <a:r>
              <a:rPr lang="en-US" sz="3200" dirty="0" err="1">
                <a:solidFill>
                  <a:srgbClr val="FFFFFF"/>
                </a:solidFill>
                <a:latin typeface="Calibri"/>
              </a:rPr>
              <a:t>reg</a:t>
            </a:r>
            <a:endParaRPr lang="en-US" sz="3200" dirty="0">
              <a:solidFill>
                <a:srgbClr val="FFFFFF"/>
              </a:solidFill>
              <a:latin typeface="Calibri"/>
            </a:endParaRPr>
          </a:p>
        </p:txBody>
      </p:sp>
      <p:sp>
        <p:nvSpPr>
          <p:cNvPr id="130" name="Rectangle 4"/>
          <p:cNvSpPr>
            <a:spLocks noChangeArrowheads="1"/>
          </p:cNvSpPr>
          <p:nvPr>
            <p:custDataLst>
              <p:tags r:id="rId36"/>
            </p:custDataLst>
          </p:nvPr>
        </p:nvSpPr>
        <p:spPr bwMode="auto">
          <a:xfrm>
            <a:off x="2554288" y="91123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solidFill>
                <a:srgbClr val="000000"/>
              </a:solidFill>
              <a:latin typeface="Calibri"/>
            </a:endParaRPr>
          </a:p>
        </p:txBody>
      </p:sp>
      <p:sp>
        <p:nvSpPr>
          <p:cNvPr id="93" name="Rectangle 4"/>
          <p:cNvSpPr>
            <a:spLocks noChangeArrowheads="1"/>
          </p:cNvSpPr>
          <p:nvPr>
            <p:custDataLst>
              <p:tags r:id="rId37"/>
            </p:custDataLst>
          </p:nvPr>
        </p:nvSpPr>
        <p:spPr bwMode="auto">
          <a:xfrm>
            <a:off x="1611313" y="211138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solidFill>
                <a:srgbClr val="000000"/>
              </a:solidFill>
              <a:latin typeface="Calibri"/>
            </a:endParaRPr>
          </a:p>
        </p:txBody>
      </p:sp>
      <p:sp>
        <p:nvSpPr>
          <p:cNvPr id="94" name="Line 10"/>
          <p:cNvSpPr>
            <a:spLocks noChangeShapeType="1"/>
          </p:cNvSpPr>
          <p:nvPr>
            <p:custDataLst>
              <p:tags r:id="rId38"/>
            </p:custDataLst>
          </p:nvPr>
        </p:nvSpPr>
        <p:spPr bwMode="auto">
          <a:xfrm flipH="1">
            <a:off x="2024062" y="226378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95" name="Line 16"/>
          <p:cNvSpPr>
            <a:spLocks noChangeShapeType="1"/>
          </p:cNvSpPr>
          <p:nvPr>
            <p:custDataLst>
              <p:tags r:id="rId39"/>
            </p:custDataLst>
          </p:nvPr>
        </p:nvSpPr>
        <p:spPr bwMode="auto">
          <a:xfrm flipH="1">
            <a:off x="2252662" y="258700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solidFill>
                <a:srgbClr val="000000"/>
              </a:solidFill>
              <a:latin typeface="Calibri"/>
            </a:endParaRPr>
          </a:p>
        </p:txBody>
      </p:sp>
      <p:sp>
        <p:nvSpPr>
          <p:cNvPr id="96" name="Line 18"/>
          <p:cNvSpPr>
            <a:spLocks noChangeShapeType="1"/>
          </p:cNvSpPr>
          <p:nvPr>
            <p:custDataLst>
              <p:tags r:id="rId40"/>
            </p:custDataLst>
          </p:nvPr>
        </p:nvSpPr>
        <p:spPr bwMode="auto">
          <a:xfrm flipH="1">
            <a:off x="2938462" y="2263780"/>
            <a:ext cx="338138"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97" name="Line 21"/>
          <p:cNvSpPr>
            <a:spLocks noChangeShapeType="1"/>
          </p:cNvSpPr>
          <p:nvPr>
            <p:custDataLst>
              <p:tags r:id="rId41"/>
            </p:custDataLst>
          </p:nvPr>
        </p:nvSpPr>
        <p:spPr bwMode="auto">
          <a:xfrm flipH="1" flipV="1">
            <a:off x="1438275" y="257493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solidFill>
                <a:srgbClr val="000000"/>
              </a:solidFill>
              <a:latin typeface="Calibri"/>
            </a:endParaRPr>
          </a:p>
        </p:txBody>
      </p:sp>
      <p:sp>
        <p:nvSpPr>
          <p:cNvPr id="98" name="Line 22"/>
          <p:cNvSpPr>
            <a:spLocks noChangeShapeType="1"/>
          </p:cNvSpPr>
          <p:nvPr>
            <p:custDataLst>
              <p:tags r:id="rId42"/>
            </p:custDataLst>
          </p:nvPr>
        </p:nvSpPr>
        <p:spPr bwMode="auto">
          <a:xfrm flipH="1" flipV="1">
            <a:off x="2252662" y="257589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99" name="Line 23"/>
          <p:cNvSpPr>
            <a:spLocks noChangeShapeType="1"/>
          </p:cNvSpPr>
          <p:nvPr>
            <p:custDataLst>
              <p:tags r:id="rId43"/>
            </p:custDataLst>
          </p:nvPr>
        </p:nvSpPr>
        <p:spPr bwMode="auto">
          <a:xfrm flipH="1" flipV="1">
            <a:off x="1438272" y="284163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100" name="Oval 25"/>
          <p:cNvSpPr>
            <a:spLocks noChangeArrowheads="1"/>
          </p:cNvSpPr>
          <p:nvPr>
            <p:custDataLst>
              <p:tags r:id="rId44"/>
            </p:custDataLst>
          </p:nvPr>
        </p:nvSpPr>
        <p:spPr bwMode="auto">
          <a:xfrm>
            <a:off x="2426579" y="254524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solidFill>
                <a:srgbClr val="000000"/>
              </a:solidFill>
              <a:latin typeface="Calibri"/>
            </a:endParaRPr>
          </a:p>
        </p:txBody>
      </p:sp>
      <p:sp>
        <p:nvSpPr>
          <p:cNvPr id="101" name="Rectangle 26"/>
          <p:cNvSpPr>
            <a:spLocks noChangeArrowheads="1"/>
          </p:cNvSpPr>
          <p:nvPr>
            <p:custDataLst>
              <p:tags r:id="rId45"/>
            </p:custDataLst>
          </p:nvPr>
        </p:nvSpPr>
        <p:spPr bwMode="auto">
          <a:xfrm>
            <a:off x="1335087" y="2035180"/>
            <a:ext cx="1755775" cy="914400"/>
          </a:xfrm>
          <a:prstGeom prst="rect">
            <a:avLst/>
          </a:prstGeom>
          <a:noFill/>
          <a:ln w="28575" algn="ctr">
            <a:solidFill>
              <a:schemeClr val="accent1"/>
            </a:solidFill>
            <a:miter lim="800000"/>
            <a:headEnd/>
            <a:tailEnd/>
          </a:ln>
          <a:effectLst/>
        </p:spPr>
        <p:txBody>
          <a:bodyPr anchor="ctr">
            <a:noAutofit/>
          </a:bodyPr>
          <a:lstStyle/>
          <a:p>
            <a:endParaRPr lang="en-US">
              <a:solidFill>
                <a:srgbClr val="000000"/>
              </a:solidFill>
              <a:latin typeface="Calibri"/>
            </a:endParaRPr>
          </a:p>
        </p:txBody>
      </p:sp>
      <p:sp>
        <p:nvSpPr>
          <p:cNvPr id="102" name="Rectangle 4"/>
          <p:cNvSpPr>
            <a:spLocks noChangeArrowheads="1"/>
          </p:cNvSpPr>
          <p:nvPr>
            <p:custDataLst>
              <p:tags r:id="rId46"/>
            </p:custDataLst>
          </p:nvPr>
        </p:nvSpPr>
        <p:spPr bwMode="auto">
          <a:xfrm>
            <a:off x="2557463" y="211138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solidFill>
                <a:srgbClr val="000000"/>
              </a:solidFill>
              <a:latin typeface="Calibri"/>
            </a:endParaRPr>
          </a:p>
        </p:txBody>
      </p:sp>
      <p:sp>
        <p:nvSpPr>
          <p:cNvPr id="103" name="Rectangle 4"/>
          <p:cNvSpPr>
            <a:spLocks noChangeArrowheads="1"/>
          </p:cNvSpPr>
          <p:nvPr>
            <p:custDataLst>
              <p:tags r:id="rId47"/>
            </p:custDataLst>
          </p:nvPr>
        </p:nvSpPr>
        <p:spPr bwMode="auto">
          <a:xfrm>
            <a:off x="1611313" y="329565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solidFill>
                <a:srgbClr val="000000"/>
              </a:solidFill>
              <a:latin typeface="Calibri"/>
            </a:endParaRPr>
          </a:p>
        </p:txBody>
      </p:sp>
      <p:sp>
        <p:nvSpPr>
          <p:cNvPr id="104" name="Line 10"/>
          <p:cNvSpPr>
            <a:spLocks noChangeShapeType="1"/>
          </p:cNvSpPr>
          <p:nvPr>
            <p:custDataLst>
              <p:tags r:id="rId48"/>
            </p:custDataLst>
          </p:nvPr>
        </p:nvSpPr>
        <p:spPr bwMode="auto">
          <a:xfrm flipH="1">
            <a:off x="2024062" y="344805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105" name="Line 16"/>
          <p:cNvSpPr>
            <a:spLocks noChangeShapeType="1"/>
          </p:cNvSpPr>
          <p:nvPr>
            <p:custDataLst>
              <p:tags r:id="rId49"/>
            </p:custDataLst>
          </p:nvPr>
        </p:nvSpPr>
        <p:spPr bwMode="auto">
          <a:xfrm flipH="1">
            <a:off x="2252662" y="377127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solidFill>
                <a:srgbClr val="000000"/>
              </a:solidFill>
              <a:latin typeface="Calibri"/>
            </a:endParaRPr>
          </a:p>
        </p:txBody>
      </p:sp>
      <p:sp>
        <p:nvSpPr>
          <p:cNvPr id="106" name="Line 18"/>
          <p:cNvSpPr>
            <a:spLocks noChangeShapeType="1"/>
          </p:cNvSpPr>
          <p:nvPr>
            <p:custDataLst>
              <p:tags r:id="rId50"/>
            </p:custDataLst>
          </p:nvPr>
        </p:nvSpPr>
        <p:spPr bwMode="auto">
          <a:xfrm flipH="1">
            <a:off x="2938462" y="3448050"/>
            <a:ext cx="338138"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07" name="Line 21"/>
          <p:cNvSpPr>
            <a:spLocks noChangeShapeType="1"/>
          </p:cNvSpPr>
          <p:nvPr>
            <p:custDataLst>
              <p:tags r:id="rId51"/>
            </p:custDataLst>
          </p:nvPr>
        </p:nvSpPr>
        <p:spPr bwMode="auto">
          <a:xfrm flipH="1" flipV="1">
            <a:off x="1438275" y="375920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solidFill>
                <a:srgbClr val="000000"/>
              </a:solidFill>
              <a:latin typeface="Calibri"/>
            </a:endParaRPr>
          </a:p>
        </p:txBody>
      </p:sp>
      <p:sp>
        <p:nvSpPr>
          <p:cNvPr id="108" name="Line 22"/>
          <p:cNvSpPr>
            <a:spLocks noChangeShapeType="1"/>
          </p:cNvSpPr>
          <p:nvPr>
            <p:custDataLst>
              <p:tags r:id="rId52"/>
            </p:custDataLst>
          </p:nvPr>
        </p:nvSpPr>
        <p:spPr bwMode="auto">
          <a:xfrm flipH="1" flipV="1">
            <a:off x="2252662" y="376016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109" name="Line 23"/>
          <p:cNvSpPr>
            <a:spLocks noChangeShapeType="1"/>
          </p:cNvSpPr>
          <p:nvPr>
            <p:custDataLst>
              <p:tags r:id="rId53"/>
            </p:custDataLst>
          </p:nvPr>
        </p:nvSpPr>
        <p:spPr bwMode="auto">
          <a:xfrm flipH="1" flipV="1">
            <a:off x="1438272" y="402590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110" name="Oval 25"/>
          <p:cNvSpPr>
            <a:spLocks noChangeArrowheads="1"/>
          </p:cNvSpPr>
          <p:nvPr>
            <p:custDataLst>
              <p:tags r:id="rId54"/>
            </p:custDataLst>
          </p:nvPr>
        </p:nvSpPr>
        <p:spPr bwMode="auto">
          <a:xfrm>
            <a:off x="2426579" y="372951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solidFill>
                <a:srgbClr val="000000"/>
              </a:solidFill>
              <a:latin typeface="Calibri"/>
            </a:endParaRPr>
          </a:p>
        </p:txBody>
      </p:sp>
      <p:sp>
        <p:nvSpPr>
          <p:cNvPr id="111" name="Rectangle 26"/>
          <p:cNvSpPr>
            <a:spLocks noChangeArrowheads="1"/>
          </p:cNvSpPr>
          <p:nvPr>
            <p:custDataLst>
              <p:tags r:id="rId55"/>
            </p:custDataLst>
          </p:nvPr>
        </p:nvSpPr>
        <p:spPr bwMode="auto">
          <a:xfrm>
            <a:off x="1335087" y="3219450"/>
            <a:ext cx="1755775" cy="914400"/>
          </a:xfrm>
          <a:prstGeom prst="rect">
            <a:avLst/>
          </a:prstGeom>
          <a:noFill/>
          <a:ln w="28575" algn="ctr">
            <a:solidFill>
              <a:schemeClr val="accent1"/>
            </a:solidFill>
            <a:miter lim="800000"/>
            <a:headEnd/>
            <a:tailEnd/>
          </a:ln>
          <a:effectLst/>
        </p:spPr>
        <p:txBody>
          <a:bodyPr anchor="ctr">
            <a:noAutofit/>
          </a:bodyPr>
          <a:lstStyle/>
          <a:p>
            <a:endParaRPr lang="en-US">
              <a:solidFill>
                <a:srgbClr val="000000"/>
              </a:solidFill>
              <a:latin typeface="Calibri"/>
            </a:endParaRPr>
          </a:p>
        </p:txBody>
      </p:sp>
      <p:sp>
        <p:nvSpPr>
          <p:cNvPr id="112" name="Rectangle 4"/>
          <p:cNvSpPr>
            <a:spLocks noChangeArrowheads="1"/>
          </p:cNvSpPr>
          <p:nvPr>
            <p:custDataLst>
              <p:tags r:id="rId56"/>
            </p:custDataLst>
          </p:nvPr>
        </p:nvSpPr>
        <p:spPr bwMode="auto">
          <a:xfrm>
            <a:off x="2557463" y="329565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solidFill>
                <a:srgbClr val="000000"/>
              </a:solidFill>
              <a:latin typeface="Calibri"/>
            </a:endParaRPr>
          </a:p>
        </p:txBody>
      </p:sp>
      <p:sp>
        <p:nvSpPr>
          <p:cNvPr id="113" name="Rectangle 4"/>
          <p:cNvSpPr>
            <a:spLocks noChangeArrowheads="1"/>
          </p:cNvSpPr>
          <p:nvPr>
            <p:custDataLst>
              <p:tags r:id="rId57"/>
            </p:custDataLst>
          </p:nvPr>
        </p:nvSpPr>
        <p:spPr bwMode="auto">
          <a:xfrm>
            <a:off x="1611313" y="4470395"/>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solidFill>
                <a:srgbClr val="000000"/>
              </a:solidFill>
              <a:latin typeface="Calibri"/>
            </a:endParaRPr>
          </a:p>
        </p:txBody>
      </p:sp>
      <p:sp>
        <p:nvSpPr>
          <p:cNvPr id="114" name="Line 10"/>
          <p:cNvSpPr>
            <a:spLocks noChangeShapeType="1"/>
          </p:cNvSpPr>
          <p:nvPr>
            <p:custDataLst>
              <p:tags r:id="rId58"/>
            </p:custDataLst>
          </p:nvPr>
        </p:nvSpPr>
        <p:spPr bwMode="auto">
          <a:xfrm flipH="1">
            <a:off x="2024062" y="4622795"/>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115" name="Line 16"/>
          <p:cNvSpPr>
            <a:spLocks noChangeShapeType="1"/>
          </p:cNvSpPr>
          <p:nvPr>
            <p:custDataLst>
              <p:tags r:id="rId59"/>
            </p:custDataLst>
          </p:nvPr>
        </p:nvSpPr>
        <p:spPr bwMode="auto">
          <a:xfrm flipH="1">
            <a:off x="2252662" y="4946022"/>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solidFill>
                <a:srgbClr val="000000"/>
              </a:solidFill>
              <a:latin typeface="Calibri"/>
            </a:endParaRPr>
          </a:p>
        </p:txBody>
      </p:sp>
      <p:sp>
        <p:nvSpPr>
          <p:cNvPr id="116" name="Line 18"/>
          <p:cNvSpPr>
            <a:spLocks noChangeShapeType="1"/>
          </p:cNvSpPr>
          <p:nvPr>
            <p:custDataLst>
              <p:tags r:id="rId60"/>
            </p:custDataLst>
          </p:nvPr>
        </p:nvSpPr>
        <p:spPr bwMode="auto">
          <a:xfrm flipH="1">
            <a:off x="2938462" y="4622795"/>
            <a:ext cx="338138" cy="0"/>
          </a:xfrm>
          <a:prstGeom prst="line">
            <a:avLst/>
          </a:prstGeom>
          <a:noFill/>
          <a:ln w="28575">
            <a:solidFill>
              <a:srgbClr val="FFFFFF"/>
            </a:solidFill>
            <a:round/>
            <a:headEnd/>
            <a:tailEnd/>
          </a:ln>
          <a:effectLst/>
        </p:spPr>
        <p:txBody>
          <a:bodyPr wrap="none" anchor="ctr">
            <a:noAutofit/>
          </a:bodyPr>
          <a:lstStyle/>
          <a:p>
            <a:endParaRPr lang="en-US">
              <a:solidFill>
                <a:srgbClr val="000000"/>
              </a:solidFill>
              <a:latin typeface="Calibri"/>
            </a:endParaRPr>
          </a:p>
        </p:txBody>
      </p:sp>
      <p:sp>
        <p:nvSpPr>
          <p:cNvPr id="118" name="Line 22"/>
          <p:cNvSpPr>
            <a:spLocks noChangeShapeType="1"/>
          </p:cNvSpPr>
          <p:nvPr>
            <p:custDataLst>
              <p:tags r:id="rId61"/>
            </p:custDataLst>
          </p:nvPr>
        </p:nvSpPr>
        <p:spPr bwMode="auto">
          <a:xfrm flipH="1" flipV="1">
            <a:off x="2252662" y="4934910"/>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119" name="Line 23"/>
          <p:cNvSpPr>
            <a:spLocks noChangeShapeType="1"/>
          </p:cNvSpPr>
          <p:nvPr>
            <p:custDataLst>
              <p:tags r:id="rId62"/>
            </p:custDataLst>
          </p:nvPr>
        </p:nvSpPr>
        <p:spPr bwMode="auto">
          <a:xfrm flipH="1" flipV="1">
            <a:off x="1438272" y="5200645"/>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solidFill>
                <a:srgbClr val="000000"/>
              </a:solidFill>
              <a:latin typeface="Calibri"/>
            </a:endParaRPr>
          </a:p>
        </p:txBody>
      </p:sp>
      <p:sp>
        <p:nvSpPr>
          <p:cNvPr id="120" name="Oval 25"/>
          <p:cNvSpPr>
            <a:spLocks noChangeArrowheads="1"/>
          </p:cNvSpPr>
          <p:nvPr>
            <p:custDataLst>
              <p:tags r:id="rId63"/>
            </p:custDataLst>
          </p:nvPr>
        </p:nvSpPr>
        <p:spPr bwMode="auto">
          <a:xfrm>
            <a:off x="2426579" y="4904262"/>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solidFill>
                <a:srgbClr val="000000"/>
              </a:solidFill>
              <a:latin typeface="Calibri"/>
            </a:endParaRPr>
          </a:p>
        </p:txBody>
      </p:sp>
      <p:sp>
        <p:nvSpPr>
          <p:cNvPr id="121" name="Rectangle 26"/>
          <p:cNvSpPr>
            <a:spLocks noChangeArrowheads="1"/>
          </p:cNvSpPr>
          <p:nvPr>
            <p:custDataLst>
              <p:tags r:id="rId64"/>
            </p:custDataLst>
          </p:nvPr>
        </p:nvSpPr>
        <p:spPr bwMode="auto">
          <a:xfrm>
            <a:off x="1335087" y="4394195"/>
            <a:ext cx="1755775" cy="914400"/>
          </a:xfrm>
          <a:prstGeom prst="rect">
            <a:avLst/>
          </a:prstGeom>
          <a:noFill/>
          <a:ln w="28575" algn="ctr">
            <a:solidFill>
              <a:schemeClr val="accent1"/>
            </a:solidFill>
            <a:miter lim="800000"/>
            <a:headEnd/>
            <a:tailEnd/>
          </a:ln>
          <a:effectLst/>
        </p:spPr>
        <p:txBody>
          <a:bodyPr anchor="ctr">
            <a:noAutofit/>
          </a:bodyPr>
          <a:lstStyle/>
          <a:p>
            <a:endParaRPr lang="en-US">
              <a:solidFill>
                <a:srgbClr val="000000"/>
              </a:solidFill>
              <a:latin typeface="Calibri"/>
            </a:endParaRPr>
          </a:p>
        </p:txBody>
      </p:sp>
      <p:sp>
        <p:nvSpPr>
          <p:cNvPr id="122" name="Rectangle 4"/>
          <p:cNvSpPr>
            <a:spLocks noChangeArrowheads="1"/>
          </p:cNvSpPr>
          <p:nvPr>
            <p:custDataLst>
              <p:tags r:id="rId65"/>
            </p:custDataLst>
          </p:nvPr>
        </p:nvSpPr>
        <p:spPr bwMode="auto">
          <a:xfrm>
            <a:off x="2557463" y="4470395"/>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solidFill>
                <a:srgbClr val="000000"/>
              </a:solidFill>
              <a:latin typeface="Calibri"/>
            </a:endParaRPr>
          </a:p>
        </p:txBody>
      </p:sp>
      <p:sp>
        <p:nvSpPr>
          <p:cNvPr id="69" name="Line 54"/>
          <p:cNvSpPr>
            <a:spLocks noChangeShapeType="1"/>
          </p:cNvSpPr>
          <p:nvPr>
            <p:custDataLst>
              <p:tags r:id="rId66"/>
            </p:custDataLst>
          </p:nvPr>
        </p:nvSpPr>
        <p:spPr bwMode="auto">
          <a:xfrm flipH="1">
            <a:off x="1100138" y="4937120"/>
            <a:ext cx="509587" cy="0"/>
          </a:xfrm>
          <a:prstGeom prst="line">
            <a:avLst/>
          </a:prstGeom>
          <a:noFill/>
          <a:ln w="28575">
            <a:solidFill>
              <a:srgbClr val="FFFFFF"/>
            </a:solidFill>
            <a:round/>
            <a:headEnd/>
            <a:tailEnd type="oval"/>
          </a:ln>
          <a:effectLst/>
        </p:spPr>
        <p:txBody>
          <a:bodyPr anchor="ctr">
            <a:noAutofit/>
          </a:bodyPr>
          <a:lstStyle/>
          <a:p>
            <a:endParaRPr lang="en-US">
              <a:solidFill>
                <a:srgbClr val="000000"/>
              </a:solidFill>
              <a:latin typeface="Calibri"/>
            </a:endParaRPr>
          </a:p>
        </p:txBody>
      </p:sp>
      <p:sp>
        <p:nvSpPr>
          <p:cNvPr id="70" name="Line 21"/>
          <p:cNvSpPr>
            <a:spLocks noChangeShapeType="1"/>
          </p:cNvSpPr>
          <p:nvPr>
            <p:custDataLst>
              <p:tags r:id="rId67"/>
            </p:custDataLst>
          </p:nvPr>
        </p:nvSpPr>
        <p:spPr bwMode="auto">
          <a:xfrm flipH="1" flipV="1">
            <a:off x="1438275" y="4933945"/>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solidFill>
                <a:srgbClr val="000000"/>
              </a:solidFill>
              <a:latin typeface="Calibri"/>
            </a:endParaRPr>
          </a:p>
        </p:txBody>
      </p:sp>
      <p:pic>
        <p:nvPicPr>
          <p:cNvPr id="12290" name="CP3 Ink c0fc87bc-3a02-4b3d-a3d5-5575f781bba3"/>
          <p:cNvPicPr>
            <a:picLocks noChangeAspect="1" noChangeArrowheads="1"/>
          </p:cNvPicPr>
          <p:nvPr>
            <p:custDataLst>
              <p:tags r:id="rId68"/>
            </p:custDataLst>
          </p:nvPr>
        </p:nvPicPr>
        <p:blipFill>
          <a:blip r:embed="rId71">
            <a:extLst>
              <a:ext uri="{28A0092B-C50C-407E-A947-70E740481C1C}">
                <a14:useLocalDpi xmlns:a14="http://schemas.microsoft.com/office/drawing/2010/main" val="0"/>
              </a:ext>
            </a:extLst>
          </a:blip>
          <a:srcRect/>
          <a:stretch>
            <a:fillRect/>
          </a:stretch>
        </p:blipFill>
        <p:spPr bwMode="auto">
          <a:xfrm>
            <a:off x="684944" y="407999"/>
            <a:ext cx="5915551" cy="622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ounded Rectangle 180"/>
          <p:cNvSpPr/>
          <p:nvPr>
            <p:custDataLst>
              <p:tags r:id="rId1"/>
            </p:custDataLst>
          </p:nvPr>
        </p:nvSpPr>
        <p:spPr>
          <a:xfrm>
            <a:off x="1295400" y="760175"/>
            <a:ext cx="4343400" cy="4800600"/>
          </a:xfrm>
          <a:prstGeom prst="roundRect">
            <a:avLst/>
          </a:prstGeom>
          <a:solidFill>
            <a:schemeClr val="accent3">
              <a:lumMod val="50000"/>
            </a:schemeClr>
          </a:solid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7107" name="Rectangle 3"/>
          <p:cNvSpPr>
            <a:spLocks noGrp="1" noChangeArrowheads="1"/>
          </p:cNvSpPr>
          <p:nvPr>
            <p:ph type="title"/>
            <p:custDataLst>
              <p:tags r:id="rId2"/>
            </p:custDataLst>
          </p:nvPr>
        </p:nvSpPr>
        <p:spPr/>
        <p:txBody>
          <a:bodyPr>
            <a:noAutofit/>
          </a:bodyPr>
          <a:lstStyle/>
          <a:p>
            <a:r>
              <a:rPr lang="en-US" dirty="0" smtClean="0"/>
              <a:t>Voting Machine</a:t>
            </a:r>
            <a:endParaRPr lang="en-US" dirty="0"/>
          </a:p>
        </p:txBody>
      </p:sp>
      <p:sp>
        <p:nvSpPr>
          <p:cNvPr id="1967122" name="Line 18"/>
          <p:cNvSpPr>
            <a:spLocks noChangeShapeType="1"/>
          </p:cNvSpPr>
          <p:nvPr>
            <p:custDataLst>
              <p:tags r:id="rId3"/>
            </p:custDataLst>
          </p:nvPr>
        </p:nvSpPr>
        <p:spPr bwMode="auto">
          <a:xfrm flipH="1">
            <a:off x="2878137" y="5410200"/>
            <a:ext cx="0" cy="533400"/>
          </a:xfrm>
          <a:prstGeom prst="line">
            <a:avLst/>
          </a:prstGeom>
          <a:noFill/>
          <a:ln w="25400">
            <a:solidFill>
              <a:srgbClr val="FFFFFF"/>
            </a:solidFill>
            <a:round/>
            <a:headEnd/>
            <a:tailEnd type="oval" w="med" len="med"/>
          </a:ln>
          <a:effectLst/>
        </p:spPr>
        <p:txBody>
          <a:bodyPr wrap="square" anchor="ctr">
            <a:spAutoFit/>
          </a:bodyPr>
          <a:lstStyle/>
          <a:p>
            <a:endParaRPr lang="en-US"/>
          </a:p>
        </p:txBody>
      </p:sp>
      <p:sp>
        <p:nvSpPr>
          <p:cNvPr id="1967137" name="Text Box 33"/>
          <p:cNvSpPr txBox="1">
            <a:spLocks noChangeArrowheads="1"/>
          </p:cNvSpPr>
          <p:nvPr>
            <p:custDataLst>
              <p:tags r:id="rId4"/>
            </p:custDataLst>
          </p:nvPr>
        </p:nvSpPr>
        <p:spPr bwMode="auto">
          <a:xfrm rot="16200000">
            <a:off x="4921694" y="2849118"/>
            <a:ext cx="593725" cy="413639"/>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dirty="0" err="1">
                <a:solidFill>
                  <a:srgbClr val="FFFFFF"/>
                </a:solidFill>
                <a:latin typeface="Calibri"/>
              </a:rPr>
              <a:t>mux</a:t>
            </a:r>
            <a:endParaRPr lang="en-US" dirty="0">
              <a:solidFill>
                <a:srgbClr val="FFFFFF"/>
              </a:solidFill>
              <a:latin typeface="Calibri"/>
            </a:endParaRPr>
          </a:p>
        </p:txBody>
      </p:sp>
      <p:sp>
        <p:nvSpPr>
          <p:cNvPr id="1967151" name="Line 47"/>
          <p:cNvSpPr>
            <a:spLocks noChangeShapeType="1"/>
          </p:cNvSpPr>
          <p:nvPr>
            <p:custDataLst>
              <p:tags r:id="rId5"/>
            </p:custDataLst>
          </p:nvPr>
        </p:nvSpPr>
        <p:spPr bwMode="auto">
          <a:xfrm flipV="1">
            <a:off x="1506537" y="3124200"/>
            <a:ext cx="152400" cy="76200"/>
          </a:xfrm>
          <a:prstGeom prst="line">
            <a:avLst/>
          </a:prstGeom>
          <a:noFill/>
          <a:ln w="25400">
            <a:solidFill>
              <a:srgbClr val="FFFFFF"/>
            </a:solidFill>
            <a:round/>
            <a:headEnd/>
            <a:tailEnd/>
          </a:ln>
          <a:effectLst/>
        </p:spPr>
        <p:txBody>
          <a:bodyPr wrap="square" anchor="ctr">
            <a:spAutoFit/>
          </a:bodyPr>
          <a:lstStyle/>
          <a:p>
            <a:endParaRPr lang="en-US" sz="2400"/>
          </a:p>
        </p:txBody>
      </p:sp>
      <p:sp>
        <p:nvSpPr>
          <p:cNvPr id="1967152" name="Text Box 48"/>
          <p:cNvSpPr txBox="1">
            <a:spLocks noChangeArrowheads="1"/>
          </p:cNvSpPr>
          <p:nvPr>
            <p:custDataLst>
              <p:tags r:id="rId6"/>
            </p:custDataLst>
          </p:nvPr>
        </p:nvSpPr>
        <p:spPr bwMode="auto">
          <a:xfrm>
            <a:off x="1087087" y="2971800"/>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pic>
        <p:nvPicPr>
          <p:cNvPr id="1967154" name="Picture 50" descr="8-segment"/>
          <p:cNvPicPr>
            <a:picLocks noChangeAspect="1" noChangeArrowheads="1"/>
          </p:cNvPicPr>
          <p:nvPr>
            <p:custDataLst>
              <p:tags r:id="rId7"/>
            </p:custDataLst>
          </p:nvPr>
        </p:nvPicPr>
        <p:blipFill>
          <a:blip r:embed="rId111" cstate="print"/>
          <a:srcRect/>
          <a:stretch>
            <a:fillRect/>
          </a:stretch>
        </p:blipFill>
        <p:spPr bwMode="auto">
          <a:xfrm>
            <a:off x="7450137" y="1219200"/>
            <a:ext cx="703263" cy="914400"/>
          </a:xfrm>
          <a:prstGeom prst="rect">
            <a:avLst/>
          </a:prstGeom>
          <a:noFill/>
        </p:spPr>
      </p:pic>
      <p:pic>
        <p:nvPicPr>
          <p:cNvPr id="1967155" name="Picture 51" descr="8-segment"/>
          <p:cNvPicPr>
            <a:picLocks noChangeAspect="1" noChangeArrowheads="1"/>
          </p:cNvPicPr>
          <p:nvPr>
            <p:custDataLst>
              <p:tags r:id="rId8"/>
            </p:custDataLst>
          </p:nvPr>
        </p:nvPicPr>
        <p:blipFill>
          <a:blip r:embed="rId111" cstate="print"/>
          <a:srcRect/>
          <a:stretch>
            <a:fillRect/>
          </a:stretch>
        </p:blipFill>
        <p:spPr bwMode="auto">
          <a:xfrm>
            <a:off x="8135937" y="1219200"/>
            <a:ext cx="703263" cy="914400"/>
          </a:xfrm>
          <a:prstGeom prst="rect">
            <a:avLst/>
          </a:prstGeom>
          <a:noFill/>
        </p:spPr>
      </p:pic>
      <p:sp>
        <p:nvSpPr>
          <p:cNvPr id="101" name="Rectangle 14"/>
          <p:cNvSpPr>
            <a:spLocks noChangeArrowheads="1"/>
          </p:cNvSpPr>
          <p:nvPr>
            <p:custDataLst>
              <p:tags r:id="rId9"/>
            </p:custDataLst>
          </p:nvPr>
        </p:nvSpPr>
        <p:spPr bwMode="auto">
          <a:xfrm>
            <a:off x="5087937" y="2667000"/>
            <a:ext cx="381000" cy="6858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1"/>
            </a:solidFill>
            <a:miter lim="800000"/>
            <a:headEnd/>
            <a:tailEnd/>
          </a:ln>
          <a:effectLst/>
        </p:spPr>
        <p:txBody>
          <a:bodyPr anchor="ctr">
            <a:noAutofit/>
          </a:bodyPr>
          <a:lstStyle/>
          <a:p>
            <a:endParaRPr lang="en-US"/>
          </a:p>
        </p:txBody>
      </p:sp>
      <p:sp>
        <p:nvSpPr>
          <p:cNvPr id="132" name="TextBox 131"/>
          <p:cNvSpPr txBox="1"/>
          <p:nvPr>
            <p:custDataLst>
              <p:tags r:id="rId10"/>
            </p:custDataLst>
          </p:nvPr>
        </p:nvSpPr>
        <p:spPr>
          <a:xfrm>
            <a:off x="3231371" y="3657600"/>
            <a:ext cx="408766" cy="615553"/>
          </a:xfrm>
          <a:prstGeom prst="rect">
            <a:avLst/>
          </a:prstGeom>
          <a:noFill/>
        </p:spPr>
        <p:txBody>
          <a:bodyPr vert="horz" wrap="none" lIns="0" tIns="0" rIns="0" bIns="0" rtlCol="0">
            <a:noAutofit/>
          </a:bodyPr>
          <a:lstStyle/>
          <a:p>
            <a:r>
              <a:rPr lang="en-US" sz="4000" b="1" dirty="0" smtClean="0">
                <a:solidFill>
                  <a:schemeClr val="accent1"/>
                </a:solidFill>
              </a:rPr>
              <a:t>...</a:t>
            </a:r>
            <a:endParaRPr lang="en-US" sz="4000" b="1" dirty="0" err="1" smtClean="0">
              <a:solidFill>
                <a:schemeClr val="accent1"/>
              </a:solidFill>
            </a:endParaRPr>
          </a:p>
        </p:txBody>
      </p:sp>
      <p:cxnSp>
        <p:nvCxnSpPr>
          <p:cNvPr id="152" name="Straight Connector 151"/>
          <p:cNvCxnSpPr/>
          <p:nvPr>
            <p:custDataLst>
              <p:tags r:id="rId11"/>
            </p:custDataLst>
          </p:nvPr>
        </p:nvCxnSpPr>
        <p:spPr>
          <a:xfrm rot="10800000">
            <a:off x="1582737" y="2743200"/>
            <a:ext cx="3505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custDataLst>
              <p:tags r:id="rId12"/>
            </p:custDataLst>
          </p:nvPr>
        </p:nvCxnSpPr>
        <p:spPr>
          <a:xfrm rot="10800000">
            <a:off x="2878137" y="2895600"/>
            <a:ext cx="22098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custDataLst>
              <p:tags r:id="rId13"/>
            </p:custDataLst>
          </p:nvPr>
        </p:nvCxnSpPr>
        <p:spPr>
          <a:xfrm flipH="1">
            <a:off x="4935537" y="29718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14"/>
            </p:custDataLst>
          </p:nvPr>
        </p:nvCxnSpPr>
        <p:spPr>
          <a:xfrm rot="10800000">
            <a:off x="2192337" y="2819400"/>
            <a:ext cx="28956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15"/>
            </p:custDataLst>
          </p:nvPr>
        </p:nvCxnSpPr>
        <p:spPr>
          <a:xfrm flipH="1">
            <a:off x="4935537" y="3048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custDataLst>
              <p:tags r:id="rId16"/>
            </p:custDataLst>
          </p:nvPr>
        </p:nvCxnSpPr>
        <p:spPr>
          <a:xfrm flipH="1">
            <a:off x="4935537" y="31242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custDataLst>
              <p:tags r:id="rId17"/>
            </p:custDataLst>
          </p:nvPr>
        </p:nvCxnSpPr>
        <p:spPr>
          <a:xfrm flipH="1">
            <a:off x="4935537" y="32004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9" name="Rectangle 5"/>
          <p:cNvSpPr>
            <a:spLocks noChangeArrowheads="1"/>
          </p:cNvSpPr>
          <p:nvPr>
            <p:custDataLst>
              <p:tags r:id="rId18"/>
            </p:custDataLst>
          </p:nvPr>
        </p:nvSpPr>
        <p:spPr bwMode="auto">
          <a:xfrm>
            <a:off x="1425437" y="3581400"/>
            <a:ext cx="533400" cy="990600"/>
          </a:xfrm>
          <a:prstGeom prst="rect">
            <a:avLst/>
          </a:prstGeom>
          <a:noFill/>
          <a:ln w="25400" algn="ctr">
            <a:solidFill>
              <a:schemeClr val="accent1"/>
            </a:solidFill>
            <a:miter lim="800000"/>
            <a:headEnd/>
            <a:tailEnd/>
          </a:ln>
          <a:effectLst/>
        </p:spPr>
        <p:txBody>
          <a:bodyPr wrap="square" anchor="ctr">
            <a:noAutofit/>
          </a:bodyPr>
          <a:lstStyle/>
          <a:p>
            <a:pPr algn="ctr"/>
            <a:endParaRPr lang="en-US" dirty="0">
              <a:solidFill>
                <a:schemeClr val="bg1"/>
              </a:solidFill>
            </a:endParaRPr>
          </a:p>
        </p:txBody>
      </p:sp>
      <p:sp>
        <p:nvSpPr>
          <p:cNvPr id="174" name="Text Box 33"/>
          <p:cNvSpPr txBox="1">
            <a:spLocks noChangeArrowheads="1"/>
          </p:cNvSpPr>
          <p:nvPr>
            <p:custDataLst>
              <p:tags r:id="rId19"/>
            </p:custDataLst>
          </p:nvPr>
        </p:nvSpPr>
        <p:spPr bwMode="auto">
          <a:xfrm>
            <a:off x="1501637" y="3733800"/>
            <a:ext cx="381000" cy="445165"/>
          </a:xfrm>
          <a:prstGeom prst="rect">
            <a:avLst/>
          </a:prstGeom>
          <a:noFill/>
          <a:ln w="25400" algn="ctr">
            <a:noFill/>
            <a:miter lim="800000"/>
            <a:headEnd/>
            <a:tailEnd/>
          </a:ln>
          <a:effectLst/>
        </p:spPr>
        <p:txBody>
          <a:bodyPr wrap="none" lIns="0" tIns="0" rIns="0" bIns="0">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endParaRPr lang="en-US" sz="2400" dirty="0">
              <a:solidFill>
                <a:srgbClr val="FFFFFF"/>
              </a:solidFill>
              <a:latin typeface="Calibri"/>
            </a:endParaRPr>
          </a:p>
        </p:txBody>
      </p:sp>
      <p:grpSp>
        <p:nvGrpSpPr>
          <p:cNvPr id="6" name="Group 212"/>
          <p:cNvGrpSpPr/>
          <p:nvPr>
            <p:custDataLst>
              <p:tags r:id="rId20"/>
            </p:custDataLst>
          </p:nvPr>
        </p:nvGrpSpPr>
        <p:grpSpPr>
          <a:xfrm>
            <a:off x="973137" y="5410200"/>
            <a:ext cx="381000" cy="990600"/>
            <a:chOff x="3505200" y="4419598"/>
            <a:chExt cx="609600" cy="2133599"/>
          </a:xfrm>
        </p:grpSpPr>
        <p:sp>
          <p:nvSpPr>
            <p:cNvPr id="198" name="Rectangle 197"/>
            <p:cNvSpPr/>
            <p:nvPr>
              <p:custDataLst>
                <p:tags r:id="rId101"/>
              </p:custDataLst>
            </p:nvPr>
          </p:nvSpPr>
          <p:spPr>
            <a:xfrm rot="16200000">
              <a:off x="2819400" y="5257798"/>
              <a:ext cx="2133599" cy="4572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detect</a:t>
              </a:r>
              <a:endParaRPr lang="en-US" dirty="0">
                <a:solidFill>
                  <a:schemeClr val="bg1"/>
                </a:solidFill>
              </a:endParaRPr>
            </a:p>
          </p:txBody>
        </p:sp>
        <p:sp>
          <p:nvSpPr>
            <p:cNvPr id="199" name="Arc 198"/>
            <p:cNvSpPr/>
            <p:nvPr>
              <p:custDataLst>
                <p:tags r:id="rId102"/>
              </p:custDataLst>
            </p:nvPr>
          </p:nvSpPr>
          <p:spPr>
            <a:xfrm>
              <a:off x="3505200" y="5372100"/>
              <a:ext cx="304800" cy="228600"/>
            </a:xfrm>
            <a:prstGeom prst="arc">
              <a:avLst>
                <a:gd name="adj1" fmla="val 5400000"/>
                <a:gd name="adj2" fmla="val 15873599"/>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Arc 199"/>
            <p:cNvSpPr/>
            <p:nvPr>
              <p:custDataLst>
                <p:tags r:id="rId103"/>
              </p:custDataLst>
            </p:nvPr>
          </p:nvSpPr>
          <p:spPr>
            <a:xfrm>
              <a:off x="3505200" y="5676900"/>
              <a:ext cx="304800" cy="228600"/>
            </a:xfrm>
            <a:prstGeom prst="arc">
              <a:avLst>
                <a:gd name="adj1" fmla="val 5400000"/>
                <a:gd name="adj2" fmla="val 15873599"/>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Arc 200"/>
            <p:cNvSpPr/>
            <p:nvPr>
              <p:custDataLst>
                <p:tags r:id="rId104"/>
              </p:custDataLst>
            </p:nvPr>
          </p:nvSpPr>
          <p:spPr>
            <a:xfrm>
              <a:off x="3505200" y="5981700"/>
              <a:ext cx="304800" cy="228600"/>
            </a:xfrm>
            <a:prstGeom prst="arc">
              <a:avLst>
                <a:gd name="adj1" fmla="val 5400000"/>
                <a:gd name="adj2" fmla="val 15873599"/>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Arc 201"/>
            <p:cNvSpPr/>
            <p:nvPr>
              <p:custDataLst>
                <p:tags r:id="rId105"/>
              </p:custDataLst>
            </p:nvPr>
          </p:nvSpPr>
          <p:spPr>
            <a:xfrm>
              <a:off x="3505200" y="6286500"/>
              <a:ext cx="304800" cy="228600"/>
            </a:xfrm>
            <a:prstGeom prst="arc">
              <a:avLst>
                <a:gd name="adj1" fmla="val 5400000"/>
                <a:gd name="adj2" fmla="val 15873599"/>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Arc 202"/>
            <p:cNvSpPr/>
            <p:nvPr>
              <p:custDataLst>
                <p:tags r:id="rId106"/>
              </p:custDataLst>
            </p:nvPr>
          </p:nvSpPr>
          <p:spPr>
            <a:xfrm>
              <a:off x="3505200" y="4457700"/>
              <a:ext cx="304800" cy="228600"/>
            </a:xfrm>
            <a:prstGeom prst="arc">
              <a:avLst>
                <a:gd name="adj1" fmla="val 5400000"/>
                <a:gd name="adj2" fmla="val 15873599"/>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Arc 203"/>
            <p:cNvSpPr/>
            <p:nvPr>
              <p:custDataLst>
                <p:tags r:id="rId107"/>
              </p:custDataLst>
            </p:nvPr>
          </p:nvSpPr>
          <p:spPr>
            <a:xfrm>
              <a:off x="3505200" y="4762500"/>
              <a:ext cx="304800" cy="228600"/>
            </a:xfrm>
            <a:prstGeom prst="arc">
              <a:avLst>
                <a:gd name="adj1" fmla="val 5400000"/>
                <a:gd name="adj2" fmla="val 15873599"/>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Arc 204"/>
            <p:cNvSpPr/>
            <p:nvPr>
              <p:custDataLst>
                <p:tags r:id="rId108"/>
              </p:custDataLst>
            </p:nvPr>
          </p:nvSpPr>
          <p:spPr>
            <a:xfrm>
              <a:off x="3505200" y="5067300"/>
              <a:ext cx="304800" cy="228600"/>
            </a:xfrm>
            <a:prstGeom prst="arc">
              <a:avLst>
                <a:gd name="adj1" fmla="val 5400000"/>
                <a:gd name="adj2" fmla="val 15873599"/>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06" name="Straight Connector 205"/>
          <p:cNvCxnSpPr>
            <a:endCxn id="207" idx="0"/>
          </p:cNvCxnSpPr>
          <p:nvPr>
            <p:custDataLst>
              <p:tags r:id="rId21"/>
            </p:custDataLst>
          </p:nvPr>
        </p:nvCxnSpPr>
        <p:spPr>
          <a:xfrm>
            <a:off x="1354137" y="59055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7" name="Rectangle 206"/>
          <p:cNvSpPr/>
          <p:nvPr>
            <p:custDataLst>
              <p:tags r:id="rId22"/>
            </p:custDataLst>
          </p:nvPr>
        </p:nvSpPr>
        <p:spPr>
          <a:xfrm rot="16200000">
            <a:off x="1468437" y="5753100"/>
            <a:ext cx="533400" cy="304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enc</a:t>
            </a:r>
            <a:endParaRPr lang="en-US" dirty="0"/>
          </a:p>
        </p:txBody>
      </p:sp>
      <p:cxnSp>
        <p:nvCxnSpPr>
          <p:cNvPr id="210" name="Straight Connector 209"/>
          <p:cNvCxnSpPr/>
          <p:nvPr>
            <p:custDataLst>
              <p:tags r:id="rId23"/>
            </p:custDataLst>
          </p:nvPr>
        </p:nvCxnSpPr>
        <p:spPr>
          <a:xfrm>
            <a:off x="1887537" y="5931340"/>
            <a:ext cx="3352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custDataLst>
              <p:tags r:id="rId24"/>
            </p:custDataLst>
          </p:nvPr>
        </p:nvCxnSpPr>
        <p:spPr>
          <a:xfrm rot="5400000">
            <a:off x="2097087" y="5848350"/>
            <a:ext cx="1905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custDataLst>
              <p:tags r:id="rId25"/>
            </p:custDataLst>
          </p:nvPr>
        </p:nvSpPr>
        <p:spPr bwMode="auto">
          <a:xfrm>
            <a:off x="1963737" y="5903675"/>
            <a:ext cx="304800" cy="497125"/>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2400" dirty="0" smtClean="0">
                <a:solidFill>
                  <a:srgbClr val="FFFFFF"/>
                </a:solidFill>
                <a:latin typeface="Calibri" pitchFamily="34" charset="0"/>
              </a:rPr>
              <a:t>3</a:t>
            </a:r>
          </a:p>
        </p:txBody>
      </p:sp>
      <p:sp>
        <p:nvSpPr>
          <p:cNvPr id="216" name="Text Box 33"/>
          <p:cNvSpPr txBox="1">
            <a:spLocks noChangeArrowheads="1"/>
          </p:cNvSpPr>
          <p:nvPr>
            <p:custDataLst>
              <p:tags r:id="rId26"/>
            </p:custDataLst>
          </p:nvPr>
        </p:nvSpPr>
        <p:spPr bwMode="auto">
          <a:xfrm>
            <a:off x="1949894" y="5029200"/>
            <a:ext cx="1842643" cy="413639"/>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decoder (3-to-8)</a:t>
            </a:r>
            <a:endParaRPr lang="en-US" dirty="0">
              <a:solidFill>
                <a:srgbClr val="FFFFFF"/>
              </a:solidFill>
              <a:latin typeface="Calibri"/>
            </a:endParaRPr>
          </a:p>
        </p:txBody>
      </p:sp>
      <p:sp>
        <p:nvSpPr>
          <p:cNvPr id="217" name="Rectangle 14"/>
          <p:cNvSpPr>
            <a:spLocks noChangeArrowheads="1"/>
          </p:cNvSpPr>
          <p:nvPr>
            <p:custDataLst>
              <p:tags r:id="rId27"/>
            </p:custDataLst>
          </p:nvPr>
        </p:nvSpPr>
        <p:spPr bwMode="auto">
          <a:xfrm rot="5400000">
            <a:off x="2801937" y="3962400"/>
            <a:ext cx="304800" cy="25908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6">
                <a:lumMod val="40000"/>
                <a:lumOff val="60000"/>
              </a:schemeClr>
            </a:solidFill>
            <a:miter lim="800000"/>
            <a:headEnd/>
            <a:tailEnd/>
          </a:ln>
          <a:effectLst/>
        </p:spPr>
        <p:txBody>
          <a:bodyPr anchor="ctr">
            <a:noAutofit/>
          </a:bodyPr>
          <a:lstStyle/>
          <a:p>
            <a:endParaRPr lang="en-US"/>
          </a:p>
        </p:txBody>
      </p:sp>
      <p:cxnSp>
        <p:nvCxnSpPr>
          <p:cNvPr id="227" name="Straight Connector 226"/>
          <p:cNvCxnSpPr/>
          <p:nvPr>
            <p:custDataLst>
              <p:tags r:id="rId28"/>
            </p:custDataLst>
          </p:nvPr>
        </p:nvCxnSpPr>
        <p:spPr>
          <a:xfrm rot="5400000">
            <a:off x="3944937" y="4648200"/>
            <a:ext cx="2590800" cy="0"/>
          </a:xfrm>
          <a:prstGeom prst="line">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3" name="Line 49"/>
          <p:cNvSpPr>
            <a:spLocks noChangeShapeType="1"/>
          </p:cNvSpPr>
          <p:nvPr>
            <p:custDataLst>
              <p:tags r:id="rId29"/>
            </p:custDataLst>
          </p:nvPr>
        </p:nvSpPr>
        <p:spPr bwMode="auto">
          <a:xfrm>
            <a:off x="5468937" y="3048000"/>
            <a:ext cx="38100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sp>
        <p:nvSpPr>
          <p:cNvPr id="235" name="Line 21"/>
          <p:cNvSpPr>
            <a:spLocks noChangeShapeType="1"/>
          </p:cNvSpPr>
          <p:nvPr>
            <p:custDataLst>
              <p:tags r:id="rId30"/>
            </p:custDataLst>
          </p:nvPr>
        </p:nvSpPr>
        <p:spPr bwMode="auto">
          <a:xfrm>
            <a:off x="6383337" y="3048000"/>
            <a:ext cx="152400" cy="0"/>
          </a:xfrm>
          <a:prstGeom prst="line">
            <a:avLst/>
          </a:prstGeom>
          <a:noFill/>
          <a:ln w="25400">
            <a:solidFill>
              <a:srgbClr val="FFFFFF"/>
            </a:solidFill>
            <a:round/>
            <a:headEnd/>
            <a:tailEnd/>
          </a:ln>
          <a:effectLst/>
        </p:spPr>
        <p:txBody>
          <a:bodyPr wrap="square" anchor="ctr">
            <a:spAutoFit/>
          </a:bodyPr>
          <a:lstStyle/>
          <a:p>
            <a:endParaRPr lang="en-US"/>
          </a:p>
        </p:txBody>
      </p:sp>
      <p:cxnSp>
        <p:nvCxnSpPr>
          <p:cNvPr id="241" name="Straight Connector 240"/>
          <p:cNvCxnSpPr/>
          <p:nvPr>
            <p:custDataLst>
              <p:tags r:id="rId31"/>
            </p:custDataLst>
          </p:nvPr>
        </p:nvCxnSpPr>
        <p:spPr>
          <a:xfrm rot="5400000">
            <a:off x="5621337" y="3962400"/>
            <a:ext cx="182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custDataLst>
              <p:tags r:id="rId32"/>
            </p:custDataLst>
          </p:nvPr>
        </p:nvCxnSpPr>
        <p:spPr>
          <a:xfrm rot="10800000">
            <a:off x="1582737" y="4876800"/>
            <a:ext cx="495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6" name="Line 54"/>
          <p:cNvSpPr>
            <a:spLocks noChangeShapeType="1"/>
          </p:cNvSpPr>
          <p:nvPr>
            <p:custDataLst>
              <p:tags r:id="rId33"/>
            </p:custDataLst>
          </p:nvPr>
        </p:nvSpPr>
        <p:spPr bwMode="auto">
          <a:xfrm>
            <a:off x="1582737" y="4572000"/>
            <a:ext cx="0" cy="304800"/>
          </a:xfrm>
          <a:prstGeom prst="line">
            <a:avLst/>
          </a:prstGeom>
          <a:noFill/>
          <a:ln w="25400">
            <a:solidFill>
              <a:srgbClr val="FFFFFF"/>
            </a:solidFill>
            <a:round/>
            <a:headEnd type="arrow"/>
            <a:tailEnd type="none"/>
          </a:ln>
          <a:effectLst/>
        </p:spPr>
        <p:txBody>
          <a:bodyPr wrap="square" anchor="ctr">
            <a:spAutoFit/>
          </a:bodyPr>
          <a:lstStyle/>
          <a:p>
            <a:endParaRPr lang="en-US"/>
          </a:p>
        </p:txBody>
      </p:sp>
      <p:sp>
        <p:nvSpPr>
          <p:cNvPr id="247" name="Line 54"/>
          <p:cNvSpPr>
            <a:spLocks noChangeShapeType="1"/>
          </p:cNvSpPr>
          <p:nvPr>
            <p:custDataLst>
              <p:tags r:id="rId34"/>
            </p:custDataLst>
          </p:nvPr>
        </p:nvSpPr>
        <p:spPr bwMode="auto">
          <a:xfrm>
            <a:off x="2192337" y="4572000"/>
            <a:ext cx="0" cy="304800"/>
          </a:xfrm>
          <a:prstGeom prst="line">
            <a:avLst/>
          </a:prstGeom>
          <a:noFill/>
          <a:ln w="25400">
            <a:solidFill>
              <a:srgbClr val="FFFFFF"/>
            </a:solidFill>
            <a:round/>
            <a:headEnd type="arrow"/>
            <a:tailEnd type="oval"/>
          </a:ln>
          <a:effectLst/>
        </p:spPr>
        <p:txBody>
          <a:bodyPr wrap="square" anchor="ctr">
            <a:spAutoFit/>
          </a:bodyPr>
          <a:lstStyle/>
          <a:p>
            <a:endParaRPr lang="en-US"/>
          </a:p>
        </p:txBody>
      </p:sp>
      <p:cxnSp>
        <p:nvCxnSpPr>
          <p:cNvPr id="253" name="Straight Connector 252"/>
          <p:cNvCxnSpPr/>
          <p:nvPr>
            <p:custDataLst>
              <p:tags r:id="rId35"/>
            </p:custDataLst>
          </p:nvPr>
        </p:nvCxnSpPr>
        <p:spPr>
          <a:xfrm rot="5400000" flipH="1" flipV="1">
            <a:off x="1544637" y="4838700"/>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custDataLst>
              <p:tags r:id="rId36"/>
            </p:custDataLst>
          </p:nvPr>
        </p:nvCxnSpPr>
        <p:spPr>
          <a:xfrm rot="5400000" flipH="1" flipV="1">
            <a:off x="2154237" y="4838700"/>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custDataLst>
              <p:tags r:id="rId37"/>
            </p:custDataLst>
          </p:nvPr>
        </p:nvCxnSpPr>
        <p:spPr>
          <a:xfrm rot="5400000" flipH="1" flipV="1">
            <a:off x="2763837" y="4838700"/>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custDataLst>
              <p:tags r:id="rId38"/>
            </p:custDataLst>
          </p:nvPr>
        </p:nvCxnSpPr>
        <p:spPr>
          <a:xfrm rot="5400000" flipH="1" flipV="1">
            <a:off x="3830637" y="4838700"/>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custDataLst>
              <p:tags r:id="rId39"/>
            </p:custDataLst>
          </p:nvPr>
        </p:nvCxnSpPr>
        <p:spPr>
          <a:xfrm rot="10800000">
            <a:off x="3868737" y="3276600"/>
            <a:ext cx="1219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custDataLst>
              <p:tags r:id="rId40"/>
            </p:custDataLst>
          </p:nvPr>
        </p:nvCxnSpPr>
        <p:spPr>
          <a:xfrm flipH="1">
            <a:off x="4935537" y="14478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custDataLst>
              <p:tags r:id="rId41"/>
            </p:custDataLst>
          </p:nvPr>
        </p:nvCxnSpPr>
        <p:spPr>
          <a:xfrm rot="10800000">
            <a:off x="4935537" y="16002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custDataLst>
              <p:tags r:id="rId42"/>
            </p:custDataLst>
          </p:nvPr>
        </p:nvCxnSpPr>
        <p:spPr>
          <a:xfrm flipH="1">
            <a:off x="4935537" y="16764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custDataLst>
              <p:tags r:id="rId43"/>
            </p:custDataLst>
          </p:nvPr>
        </p:nvCxnSpPr>
        <p:spPr>
          <a:xfrm rot="10800000">
            <a:off x="4935537" y="1524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custDataLst>
              <p:tags r:id="rId44"/>
            </p:custDataLst>
          </p:nvPr>
        </p:nvCxnSpPr>
        <p:spPr>
          <a:xfrm flipH="1">
            <a:off x="4935537" y="1752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custDataLst>
              <p:tags r:id="rId45"/>
            </p:custDataLst>
          </p:nvPr>
        </p:nvCxnSpPr>
        <p:spPr>
          <a:xfrm flipH="1">
            <a:off x="4935537" y="18288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custDataLst>
              <p:tags r:id="rId46"/>
            </p:custDataLst>
          </p:nvPr>
        </p:nvCxnSpPr>
        <p:spPr>
          <a:xfrm flipH="1">
            <a:off x="4935537" y="1905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1" name="Shape 280"/>
          <p:cNvCxnSpPr/>
          <p:nvPr>
            <p:custDataLst>
              <p:tags r:id="rId47"/>
            </p:custDataLst>
          </p:nvPr>
        </p:nvCxnSpPr>
        <p:spPr>
          <a:xfrm rot="5400000" flipH="1" flipV="1">
            <a:off x="3678237" y="2171700"/>
            <a:ext cx="1600199" cy="1219201"/>
          </a:xfrm>
          <a:prstGeom prst="bentConnector3">
            <a:avLst>
              <a:gd name="adj1" fmla="val 9993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2" name="Shape 281"/>
          <p:cNvCxnSpPr/>
          <p:nvPr>
            <p:custDataLst>
              <p:tags r:id="rId48"/>
            </p:custDataLst>
          </p:nvPr>
        </p:nvCxnSpPr>
        <p:spPr>
          <a:xfrm flipV="1">
            <a:off x="2201215" y="1524000"/>
            <a:ext cx="2819400" cy="2057400"/>
          </a:xfrm>
          <a:prstGeom prst="bentConnector3">
            <a:avLst>
              <a:gd name="adj1" fmla="val -338"/>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3" name="Shape 282"/>
          <p:cNvCxnSpPr/>
          <p:nvPr>
            <p:custDataLst>
              <p:tags r:id="rId49"/>
            </p:custDataLst>
          </p:nvPr>
        </p:nvCxnSpPr>
        <p:spPr>
          <a:xfrm rot="5400000" flipH="1" flipV="1">
            <a:off x="2202526" y="828011"/>
            <a:ext cx="2133597" cy="3373175"/>
          </a:xfrm>
          <a:prstGeom prst="bentConnector2">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4" name="Shape 283"/>
          <p:cNvCxnSpPr/>
          <p:nvPr>
            <p:custDataLst>
              <p:tags r:id="rId50"/>
            </p:custDataLst>
          </p:nvPr>
        </p:nvCxnSpPr>
        <p:spPr>
          <a:xfrm flipV="1">
            <a:off x="2874239" y="1598375"/>
            <a:ext cx="2231161" cy="1983025"/>
          </a:xfrm>
          <a:prstGeom prst="bentConnector3">
            <a:avLst>
              <a:gd name="adj1" fmla="val 323"/>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custDataLst>
              <p:tags r:id="rId51"/>
            </p:custDataLst>
          </p:nvPr>
        </p:nvCxnSpPr>
        <p:spPr>
          <a:xfrm flipH="1">
            <a:off x="4935537" y="19812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04" name="Line 47"/>
          <p:cNvSpPr>
            <a:spLocks noChangeShapeType="1"/>
          </p:cNvSpPr>
          <p:nvPr>
            <p:custDataLst>
              <p:tags r:id="rId52"/>
            </p:custDataLst>
          </p:nvPr>
        </p:nvSpPr>
        <p:spPr bwMode="auto">
          <a:xfrm flipV="1">
            <a:off x="2116137" y="3124200"/>
            <a:ext cx="152400" cy="76200"/>
          </a:xfrm>
          <a:prstGeom prst="line">
            <a:avLst/>
          </a:prstGeom>
          <a:noFill/>
          <a:ln w="25400">
            <a:solidFill>
              <a:srgbClr val="FFFFFF"/>
            </a:solidFill>
            <a:round/>
            <a:headEnd/>
            <a:tailEnd/>
          </a:ln>
          <a:effectLst/>
        </p:spPr>
        <p:txBody>
          <a:bodyPr wrap="square" anchor="ctr">
            <a:spAutoFit/>
          </a:bodyPr>
          <a:lstStyle/>
          <a:p>
            <a:endParaRPr lang="en-US" sz="2400"/>
          </a:p>
        </p:txBody>
      </p:sp>
      <p:sp>
        <p:nvSpPr>
          <p:cNvPr id="305" name="Text Box 48"/>
          <p:cNvSpPr txBox="1">
            <a:spLocks noChangeArrowheads="1"/>
          </p:cNvSpPr>
          <p:nvPr>
            <p:custDataLst>
              <p:tags r:id="rId53"/>
            </p:custDataLst>
          </p:nvPr>
        </p:nvSpPr>
        <p:spPr bwMode="auto">
          <a:xfrm>
            <a:off x="1699801" y="2971800"/>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306" name="Line 47"/>
          <p:cNvSpPr>
            <a:spLocks noChangeShapeType="1"/>
          </p:cNvSpPr>
          <p:nvPr>
            <p:custDataLst>
              <p:tags r:id="rId54"/>
            </p:custDataLst>
          </p:nvPr>
        </p:nvSpPr>
        <p:spPr bwMode="auto">
          <a:xfrm flipV="1">
            <a:off x="2801937" y="3124200"/>
            <a:ext cx="152400" cy="76200"/>
          </a:xfrm>
          <a:prstGeom prst="line">
            <a:avLst/>
          </a:prstGeom>
          <a:noFill/>
          <a:ln w="25400">
            <a:solidFill>
              <a:srgbClr val="FFFFFF"/>
            </a:solidFill>
            <a:round/>
            <a:headEnd/>
            <a:tailEnd/>
          </a:ln>
          <a:effectLst/>
        </p:spPr>
        <p:txBody>
          <a:bodyPr wrap="square" anchor="ctr">
            <a:spAutoFit/>
          </a:bodyPr>
          <a:lstStyle/>
          <a:p>
            <a:endParaRPr lang="en-US" sz="2400"/>
          </a:p>
        </p:txBody>
      </p:sp>
      <p:sp>
        <p:nvSpPr>
          <p:cNvPr id="307" name="Text Box 48"/>
          <p:cNvSpPr txBox="1">
            <a:spLocks noChangeArrowheads="1"/>
          </p:cNvSpPr>
          <p:nvPr>
            <p:custDataLst>
              <p:tags r:id="rId55"/>
            </p:custDataLst>
          </p:nvPr>
        </p:nvSpPr>
        <p:spPr bwMode="auto">
          <a:xfrm>
            <a:off x="2400156" y="2971800"/>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310" name="Line 47"/>
          <p:cNvSpPr>
            <a:spLocks noChangeShapeType="1"/>
          </p:cNvSpPr>
          <p:nvPr>
            <p:custDataLst>
              <p:tags r:id="rId56"/>
            </p:custDataLst>
          </p:nvPr>
        </p:nvSpPr>
        <p:spPr bwMode="auto">
          <a:xfrm flipV="1">
            <a:off x="6456423" y="3886200"/>
            <a:ext cx="152400" cy="76200"/>
          </a:xfrm>
          <a:prstGeom prst="line">
            <a:avLst/>
          </a:prstGeom>
          <a:noFill/>
          <a:ln w="25400">
            <a:solidFill>
              <a:srgbClr val="FFFFFF"/>
            </a:solidFill>
            <a:round/>
            <a:headEnd/>
            <a:tailEnd/>
          </a:ln>
          <a:effectLst/>
        </p:spPr>
        <p:txBody>
          <a:bodyPr wrap="square" anchor="ctr">
            <a:spAutoFit/>
          </a:bodyPr>
          <a:lstStyle/>
          <a:p>
            <a:endParaRPr lang="en-US"/>
          </a:p>
        </p:txBody>
      </p:sp>
      <p:sp>
        <p:nvSpPr>
          <p:cNvPr id="311" name="Text Box 48"/>
          <p:cNvSpPr txBox="1">
            <a:spLocks noChangeArrowheads="1"/>
          </p:cNvSpPr>
          <p:nvPr>
            <p:custDataLst>
              <p:tags r:id="rId57"/>
            </p:custDataLst>
          </p:nvPr>
        </p:nvSpPr>
        <p:spPr bwMode="auto">
          <a:xfrm>
            <a:off x="6573487" y="3657600"/>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313" name="Line 49"/>
          <p:cNvSpPr>
            <a:spLocks noChangeShapeType="1"/>
          </p:cNvSpPr>
          <p:nvPr>
            <p:custDataLst>
              <p:tags r:id="rId58"/>
            </p:custDataLst>
          </p:nvPr>
        </p:nvSpPr>
        <p:spPr bwMode="auto">
          <a:xfrm>
            <a:off x="5468937" y="1752600"/>
            <a:ext cx="6858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314" name="Line 49"/>
          <p:cNvSpPr>
            <a:spLocks noChangeShapeType="1"/>
          </p:cNvSpPr>
          <p:nvPr>
            <p:custDataLst>
              <p:tags r:id="rId59"/>
            </p:custDataLst>
          </p:nvPr>
        </p:nvSpPr>
        <p:spPr bwMode="auto">
          <a:xfrm>
            <a:off x="6554787" y="1752600"/>
            <a:ext cx="20955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pic>
        <p:nvPicPr>
          <p:cNvPr id="315" name="Picture 52" descr="8-segment"/>
          <p:cNvPicPr>
            <a:picLocks noChangeAspect="1" noChangeArrowheads="1"/>
          </p:cNvPicPr>
          <p:nvPr>
            <p:custDataLst>
              <p:tags r:id="rId60"/>
            </p:custDataLst>
          </p:nvPr>
        </p:nvPicPr>
        <p:blipFill>
          <a:blip r:embed="rId111" cstate="print"/>
          <a:srcRect/>
          <a:stretch>
            <a:fillRect/>
          </a:stretch>
        </p:blipFill>
        <p:spPr bwMode="auto">
          <a:xfrm>
            <a:off x="6764337" y="1219200"/>
            <a:ext cx="703263" cy="914400"/>
          </a:xfrm>
          <a:prstGeom prst="rect">
            <a:avLst/>
          </a:prstGeom>
          <a:noFill/>
        </p:spPr>
      </p:pic>
      <p:sp>
        <p:nvSpPr>
          <p:cNvPr id="319" name="Text Box 38"/>
          <p:cNvSpPr txBox="1">
            <a:spLocks noChangeArrowheads="1"/>
          </p:cNvSpPr>
          <p:nvPr>
            <p:custDataLst>
              <p:tags r:id="rId61"/>
            </p:custDataLst>
          </p:nvPr>
        </p:nvSpPr>
        <p:spPr bwMode="auto">
          <a:xfrm rot="16200000">
            <a:off x="5828159" y="1545781"/>
            <a:ext cx="1066798" cy="413639"/>
          </a:xfrm>
          <a:prstGeom prst="rect">
            <a:avLst/>
          </a:prstGeom>
          <a:noFill/>
          <a:ln w="25400" algn="ctr">
            <a:solidFill>
              <a:schemeClr val="accent1"/>
            </a:solid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LED </a:t>
            </a:r>
            <a:r>
              <a:rPr lang="en-US" dirty="0" err="1" smtClean="0">
                <a:solidFill>
                  <a:srgbClr val="FFFFFF"/>
                </a:solidFill>
                <a:latin typeface="Calibri"/>
              </a:rPr>
              <a:t>dec</a:t>
            </a:r>
            <a:endParaRPr lang="en-US" dirty="0">
              <a:solidFill>
                <a:srgbClr val="FFFFFF"/>
              </a:solidFill>
              <a:latin typeface="Calibri"/>
            </a:endParaRPr>
          </a:p>
        </p:txBody>
      </p:sp>
      <p:cxnSp>
        <p:nvCxnSpPr>
          <p:cNvPr id="320" name="Straight Connector 319"/>
          <p:cNvCxnSpPr/>
          <p:nvPr>
            <p:custDataLst>
              <p:tags r:id="rId62"/>
            </p:custDataLst>
          </p:nvPr>
        </p:nvCxnSpPr>
        <p:spPr>
          <a:xfrm rot="5400000">
            <a:off x="5164137" y="1295400"/>
            <a:ext cx="304800" cy="0"/>
          </a:xfrm>
          <a:prstGeom prst="line">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custDataLst>
              <p:tags r:id="rId63"/>
            </p:custDataLst>
          </p:nvPr>
        </p:nvCxnSpPr>
        <p:spPr>
          <a:xfrm rot="10800000">
            <a:off x="914401" y="1142999"/>
            <a:ext cx="440213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27" name="Picture 5"/>
          <p:cNvPicPr>
            <a:picLocks noChangeAspect="1" noChangeArrowheads="1"/>
          </p:cNvPicPr>
          <p:nvPr>
            <p:custDataLst>
              <p:tags r:id="rId64"/>
            </p:custDataLst>
          </p:nvPr>
        </p:nvPicPr>
        <p:blipFill>
          <a:blip r:embed="rId112" cstate="print"/>
          <a:srcRect l="12241" t="-1" r="46954" b="46067"/>
          <a:stretch>
            <a:fillRect/>
          </a:stretch>
        </p:blipFill>
        <p:spPr bwMode="auto">
          <a:xfrm>
            <a:off x="228600" y="762000"/>
            <a:ext cx="787400" cy="1181100"/>
          </a:xfrm>
          <a:prstGeom prst="rect">
            <a:avLst/>
          </a:prstGeom>
          <a:noFill/>
          <a:ln w="9525">
            <a:noFill/>
            <a:miter lim="800000"/>
            <a:headEnd/>
            <a:tailEnd/>
          </a:ln>
          <a:effectLst/>
        </p:spPr>
      </p:pic>
      <p:cxnSp>
        <p:nvCxnSpPr>
          <p:cNvPr id="328" name="Straight Connector 327"/>
          <p:cNvCxnSpPr/>
          <p:nvPr>
            <p:custDataLst>
              <p:tags r:id="rId65"/>
            </p:custDataLst>
          </p:nvPr>
        </p:nvCxnSpPr>
        <p:spPr>
          <a:xfrm rot="5400000">
            <a:off x="1047750" y="1047750"/>
            <a:ext cx="1905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29" name="TextBox 328"/>
          <p:cNvSpPr txBox="1"/>
          <p:nvPr>
            <p:custDataLst>
              <p:tags r:id="rId66"/>
            </p:custDataLst>
          </p:nvPr>
        </p:nvSpPr>
        <p:spPr bwMode="auto">
          <a:xfrm>
            <a:off x="1066800" y="607775"/>
            <a:ext cx="304800" cy="497125"/>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2400" dirty="0" smtClean="0">
                <a:solidFill>
                  <a:srgbClr val="FFFFFF"/>
                </a:solidFill>
                <a:latin typeface="Calibri" pitchFamily="34" charset="0"/>
              </a:rPr>
              <a:t>3</a:t>
            </a:r>
          </a:p>
        </p:txBody>
      </p:sp>
      <p:grpSp>
        <p:nvGrpSpPr>
          <p:cNvPr id="7" name="Group 46"/>
          <p:cNvGrpSpPr/>
          <p:nvPr>
            <p:custDataLst>
              <p:tags r:id="rId67"/>
            </p:custDataLst>
          </p:nvPr>
        </p:nvGrpSpPr>
        <p:grpSpPr>
          <a:xfrm>
            <a:off x="211137" y="5257800"/>
            <a:ext cx="533400" cy="1028700"/>
            <a:chOff x="304800" y="1371600"/>
            <a:chExt cx="1447800" cy="2247900"/>
          </a:xfrm>
        </p:grpSpPr>
        <p:sp>
          <p:nvSpPr>
            <p:cNvPr id="340" name="Rectangle 13"/>
            <p:cNvSpPr>
              <a:spLocks noChangeArrowheads="1"/>
            </p:cNvSpPr>
            <p:nvPr>
              <p:custDataLst>
                <p:tags r:id="rId93"/>
              </p:custDataLst>
            </p:nvPr>
          </p:nvSpPr>
          <p:spPr bwMode="auto">
            <a:xfrm>
              <a:off x="304800" y="1371600"/>
              <a:ext cx="1447800" cy="2247900"/>
            </a:xfrm>
            <a:custGeom>
              <a:avLst/>
              <a:gdLst>
                <a:gd name="connsiteX0" fmla="*/ 0 w 1447800"/>
                <a:gd name="connsiteY0" fmla="*/ 0 h 2209800"/>
                <a:gd name="connsiteX1" fmla="*/ 1447800 w 1447800"/>
                <a:gd name="connsiteY1" fmla="*/ 0 h 2209800"/>
                <a:gd name="connsiteX2" fmla="*/ 1447800 w 1447800"/>
                <a:gd name="connsiteY2" fmla="*/ 2209800 h 2209800"/>
                <a:gd name="connsiteX3" fmla="*/ 0 w 1447800"/>
                <a:gd name="connsiteY3" fmla="*/ 2209800 h 2209800"/>
                <a:gd name="connsiteX4" fmla="*/ 0 w 1447800"/>
                <a:gd name="connsiteY4" fmla="*/ 0 h 2209800"/>
                <a:gd name="connsiteX0" fmla="*/ 0 w 1447800"/>
                <a:gd name="connsiteY0" fmla="*/ 0 h 2209800"/>
                <a:gd name="connsiteX1" fmla="*/ 247650 w 1447800"/>
                <a:gd name="connsiteY1" fmla="*/ 0 h 2209800"/>
                <a:gd name="connsiteX2" fmla="*/ 1447800 w 1447800"/>
                <a:gd name="connsiteY2" fmla="*/ 0 h 2209800"/>
                <a:gd name="connsiteX3" fmla="*/ 1447800 w 1447800"/>
                <a:gd name="connsiteY3" fmla="*/ 2209800 h 2209800"/>
                <a:gd name="connsiteX4" fmla="*/ 0 w 1447800"/>
                <a:gd name="connsiteY4" fmla="*/ 2209800 h 2209800"/>
                <a:gd name="connsiteX5" fmla="*/ 0 w 1447800"/>
                <a:gd name="connsiteY5" fmla="*/ 0 h 2209800"/>
                <a:gd name="connsiteX0" fmla="*/ 0 w 1447800"/>
                <a:gd name="connsiteY0" fmla="*/ 152400 h 2209800"/>
                <a:gd name="connsiteX1" fmla="*/ 247650 w 1447800"/>
                <a:gd name="connsiteY1" fmla="*/ 0 h 2209800"/>
                <a:gd name="connsiteX2" fmla="*/ 1447800 w 1447800"/>
                <a:gd name="connsiteY2" fmla="*/ 0 h 2209800"/>
                <a:gd name="connsiteX3" fmla="*/ 1447800 w 1447800"/>
                <a:gd name="connsiteY3" fmla="*/ 2209800 h 2209800"/>
                <a:gd name="connsiteX4" fmla="*/ 0 w 1447800"/>
                <a:gd name="connsiteY4" fmla="*/ 2209800 h 2209800"/>
                <a:gd name="connsiteX5" fmla="*/ 0 w 1447800"/>
                <a:gd name="connsiteY5" fmla="*/ 152400 h 2209800"/>
                <a:gd name="connsiteX0" fmla="*/ 0 w 1447800"/>
                <a:gd name="connsiteY0" fmla="*/ 228600 h 2209800"/>
                <a:gd name="connsiteX1" fmla="*/ 247650 w 1447800"/>
                <a:gd name="connsiteY1" fmla="*/ 0 h 2209800"/>
                <a:gd name="connsiteX2" fmla="*/ 1447800 w 1447800"/>
                <a:gd name="connsiteY2" fmla="*/ 0 h 2209800"/>
                <a:gd name="connsiteX3" fmla="*/ 1447800 w 1447800"/>
                <a:gd name="connsiteY3" fmla="*/ 2209800 h 2209800"/>
                <a:gd name="connsiteX4" fmla="*/ 0 w 1447800"/>
                <a:gd name="connsiteY4" fmla="*/ 2209800 h 2209800"/>
                <a:gd name="connsiteX5" fmla="*/ 0 w 1447800"/>
                <a:gd name="connsiteY5" fmla="*/ 228600 h 2209800"/>
                <a:gd name="connsiteX0" fmla="*/ 0 w 1447800"/>
                <a:gd name="connsiteY0" fmla="*/ 304800 h 2209800"/>
                <a:gd name="connsiteX1" fmla="*/ 247650 w 1447800"/>
                <a:gd name="connsiteY1" fmla="*/ 0 h 2209800"/>
                <a:gd name="connsiteX2" fmla="*/ 1447800 w 1447800"/>
                <a:gd name="connsiteY2" fmla="*/ 0 h 2209800"/>
                <a:gd name="connsiteX3" fmla="*/ 1447800 w 1447800"/>
                <a:gd name="connsiteY3" fmla="*/ 2209800 h 2209800"/>
                <a:gd name="connsiteX4" fmla="*/ 0 w 1447800"/>
                <a:gd name="connsiteY4" fmla="*/ 2209800 h 2209800"/>
                <a:gd name="connsiteX5" fmla="*/ 0 w 1447800"/>
                <a:gd name="connsiteY5" fmla="*/ 3048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209800">
                  <a:moveTo>
                    <a:pt x="0" y="304800"/>
                  </a:moveTo>
                  <a:lnTo>
                    <a:pt x="247650" y="0"/>
                  </a:lnTo>
                  <a:lnTo>
                    <a:pt x="1447800" y="0"/>
                  </a:lnTo>
                  <a:lnTo>
                    <a:pt x="1447800" y="2209800"/>
                  </a:lnTo>
                  <a:lnTo>
                    <a:pt x="0" y="2209800"/>
                  </a:lnTo>
                  <a:lnTo>
                    <a:pt x="0" y="304800"/>
                  </a:lnTo>
                  <a:close/>
                </a:path>
              </a:pathLst>
            </a:custGeom>
            <a:solidFill>
              <a:schemeClr val="bg2">
                <a:lumMod val="40000"/>
                <a:lumOff val="60000"/>
              </a:schemeClr>
            </a:solidFill>
            <a:ln w="28575" cmpd="sng">
              <a:solidFill>
                <a:schemeClr val="bg2">
                  <a:lumMod val="75000"/>
                </a:schemeClr>
              </a:solidFill>
              <a:miter lim="800000"/>
              <a:headEnd/>
              <a:tailEnd/>
            </a:ln>
            <a:effectLst/>
          </p:spPr>
          <p:txBody>
            <a:bodyPr wrap="none" anchor="ctr"/>
            <a:lstStyle/>
            <a:p>
              <a:endParaRPr lang="en-US" dirty="0">
                <a:latin typeface="Calibri" pitchFamily="34" charset="0"/>
              </a:endParaRPr>
            </a:p>
          </p:txBody>
        </p:sp>
        <p:sp>
          <p:nvSpPr>
            <p:cNvPr id="341" name="Oval 14"/>
            <p:cNvSpPr>
              <a:spLocks noChangeArrowheads="1"/>
            </p:cNvSpPr>
            <p:nvPr>
              <p:custDataLst>
                <p:tags r:id="rId94"/>
              </p:custDataLst>
            </p:nvPr>
          </p:nvSpPr>
          <p:spPr bwMode="auto">
            <a:xfrm>
              <a:off x="1441934" y="2095500"/>
              <a:ext cx="228600" cy="228600"/>
            </a:xfrm>
            <a:prstGeom prst="ellipse">
              <a:avLst/>
            </a:prstGeom>
            <a:solidFill>
              <a:schemeClr val="tx1"/>
            </a:solid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42" name="Oval 15"/>
            <p:cNvSpPr>
              <a:spLocks noChangeArrowheads="1"/>
            </p:cNvSpPr>
            <p:nvPr>
              <p:custDataLst>
                <p:tags r:id="rId95"/>
              </p:custDataLst>
            </p:nvPr>
          </p:nvSpPr>
          <p:spPr bwMode="auto">
            <a:xfrm>
              <a:off x="1441934" y="17907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43" name="Oval 16"/>
            <p:cNvSpPr>
              <a:spLocks noChangeArrowheads="1"/>
            </p:cNvSpPr>
            <p:nvPr>
              <p:custDataLst>
                <p:tags r:id="rId96"/>
              </p:custDataLst>
            </p:nvPr>
          </p:nvSpPr>
          <p:spPr bwMode="auto">
            <a:xfrm>
              <a:off x="1441934" y="14859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44" name="Oval 17"/>
            <p:cNvSpPr>
              <a:spLocks noChangeArrowheads="1"/>
            </p:cNvSpPr>
            <p:nvPr>
              <p:custDataLst>
                <p:tags r:id="rId97"/>
              </p:custDataLst>
            </p:nvPr>
          </p:nvSpPr>
          <p:spPr bwMode="auto">
            <a:xfrm>
              <a:off x="1441934" y="24003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45" name="Oval 15"/>
            <p:cNvSpPr>
              <a:spLocks noChangeArrowheads="1"/>
            </p:cNvSpPr>
            <p:nvPr>
              <p:custDataLst>
                <p:tags r:id="rId98"/>
              </p:custDataLst>
            </p:nvPr>
          </p:nvSpPr>
          <p:spPr bwMode="auto">
            <a:xfrm>
              <a:off x="1441934" y="27051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46" name="Oval 16"/>
            <p:cNvSpPr>
              <a:spLocks noChangeArrowheads="1"/>
            </p:cNvSpPr>
            <p:nvPr>
              <p:custDataLst>
                <p:tags r:id="rId99"/>
              </p:custDataLst>
            </p:nvPr>
          </p:nvSpPr>
          <p:spPr bwMode="auto">
            <a:xfrm>
              <a:off x="1441934" y="30099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47" name="Oval 17"/>
            <p:cNvSpPr>
              <a:spLocks noChangeArrowheads="1"/>
            </p:cNvSpPr>
            <p:nvPr>
              <p:custDataLst>
                <p:tags r:id="rId100"/>
              </p:custDataLst>
            </p:nvPr>
          </p:nvSpPr>
          <p:spPr bwMode="auto">
            <a:xfrm>
              <a:off x="1441934" y="33147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grpSp>
      <p:grpSp>
        <p:nvGrpSpPr>
          <p:cNvPr id="8" name="Group 46"/>
          <p:cNvGrpSpPr/>
          <p:nvPr>
            <p:custDataLst>
              <p:tags r:id="rId68"/>
            </p:custDataLst>
          </p:nvPr>
        </p:nvGrpSpPr>
        <p:grpSpPr>
          <a:xfrm>
            <a:off x="287337" y="5334000"/>
            <a:ext cx="533400" cy="1028700"/>
            <a:chOff x="304800" y="1371600"/>
            <a:chExt cx="1447800" cy="2247900"/>
          </a:xfrm>
        </p:grpSpPr>
        <p:sp>
          <p:nvSpPr>
            <p:cNvPr id="349" name="Rectangle 13"/>
            <p:cNvSpPr>
              <a:spLocks noChangeArrowheads="1"/>
            </p:cNvSpPr>
            <p:nvPr>
              <p:custDataLst>
                <p:tags r:id="rId85"/>
              </p:custDataLst>
            </p:nvPr>
          </p:nvSpPr>
          <p:spPr bwMode="auto">
            <a:xfrm>
              <a:off x="304800" y="1371600"/>
              <a:ext cx="1447800" cy="2247900"/>
            </a:xfrm>
            <a:custGeom>
              <a:avLst/>
              <a:gdLst>
                <a:gd name="connsiteX0" fmla="*/ 0 w 1447800"/>
                <a:gd name="connsiteY0" fmla="*/ 0 h 2209800"/>
                <a:gd name="connsiteX1" fmla="*/ 1447800 w 1447800"/>
                <a:gd name="connsiteY1" fmla="*/ 0 h 2209800"/>
                <a:gd name="connsiteX2" fmla="*/ 1447800 w 1447800"/>
                <a:gd name="connsiteY2" fmla="*/ 2209800 h 2209800"/>
                <a:gd name="connsiteX3" fmla="*/ 0 w 1447800"/>
                <a:gd name="connsiteY3" fmla="*/ 2209800 h 2209800"/>
                <a:gd name="connsiteX4" fmla="*/ 0 w 1447800"/>
                <a:gd name="connsiteY4" fmla="*/ 0 h 2209800"/>
                <a:gd name="connsiteX0" fmla="*/ 0 w 1447800"/>
                <a:gd name="connsiteY0" fmla="*/ 0 h 2209800"/>
                <a:gd name="connsiteX1" fmla="*/ 247650 w 1447800"/>
                <a:gd name="connsiteY1" fmla="*/ 0 h 2209800"/>
                <a:gd name="connsiteX2" fmla="*/ 1447800 w 1447800"/>
                <a:gd name="connsiteY2" fmla="*/ 0 h 2209800"/>
                <a:gd name="connsiteX3" fmla="*/ 1447800 w 1447800"/>
                <a:gd name="connsiteY3" fmla="*/ 2209800 h 2209800"/>
                <a:gd name="connsiteX4" fmla="*/ 0 w 1447800"/>
                <a:gd name="connsiteY4" fmla="*/ 2209800 h 2209800"/>
                <a:gd name="connsiteX5" fmla="*/ 0 w 1447800"/>
                <a:gd name="connsiteY5" fmla="*/ 0 h 2209800"/>
                <a:gd name="connsiteX0" fmla="*/ 0 w 1447800"/>
                <a:gd name="connsiteY0" fmla="*/ 152400 h 2209800"/>
                <a:gd name="connsiteX1" fmla="*/ 247650 w 1447800"/>
                <a:gd name="connsiteY1" fmla="*/ 0 h 2209800"/>
                <a:gd name="connsiteX2" fmla="*/ 1447800 w 1447800"/>
                <a:gd name="connsiteY2" fmla="*/ 0 h 2209800"/>
                <a:gd name="connsiteX3" fmla="*/ 1447800 w 1447800"/>
                <a:gd name="connsiteY3" fmla="*/ 2209800 h 2209800"/>
                <a:gd name="connsiteX4" fmla="*/ 0 w 1447800"/>
                <a:gd name="connsiteY4" fmla="*/ 2209800 h 2209800"/>
                <a:gd name="connsiteX5" fmla="*/ 0 w 1447800"/>
                <a:gd name="connsiteY5" fmla="*/ 152400 h 2209800"/>
                <a:gd name="connsiteX0" fmla="*/ 0 w 1447800"/>
                <a:gd name="connsiteY0" fmla="*/ 228600 h 2209800"/>
                <a:gd name="connsiteX1" fmla="*/ 247650 w 1447800"/>
                <a:gd name="connsiteY1" fmla="*/ 0 h 2209800"/>
                <a:gd name="connsiteX2" fmla="*/ 1447800 w 1447800"/>
                <a:gd name="connsiteY2" fmla="*/ 0 h 2209800"/>
                <a:gd name="connsiteX3" fmla="*/ 1447800 w 1447800"/>
                <a:gd name="connsiteY3" fmla="*/ 2209800 h 2209800"/>
                <a:gd name="connsiteX4" fmla="*/ 0 w 1447800"/>
                <a:gd name="connsiteY4" fmla="*/ 2209800 h 2209800"/>
                <a:gd name="connsiteX5" fmla="*/ 0 w 1447800"/>
                <a:gd name="connsiteY5" fmla="*/ 228600 h 2209800"/>
                <a:gd name="connsiteX0" fmla="*/ 0 w 1447800"/>
                <a:gd name="connsiteY0" fmla="*/ 304800 h 2209800"/>
                <a:gd name="connsiteX1" fmla="*/ 247650 w 1447800"/>
                <a:gd name="connsiteY1" fmla="*/ 0 h 2209800"/>
                <a:gd name="connsiteX2" fmla="*/ 1447800 w 1447800"/>
                <a:gd name="connsiteY2" fmla="*/ 0 h 2209800"/>
                <a:gd name="connsiteX3" fmla="*/ 1447800 w 1447800"/>
                <a:gd name="connsiteY3" fmla="*/ 2209800 h 2209800"/>
                <a:gd name="connsiteX4" fmla="*/ 0 w 1447800"/>
                <a:gd name="connsiteY4" fmla="*/ 2209800 h 2209800"/>
                <a:gd name="connsiteX5" fmla="*/ 0 w 1447800"/>
                <a:gd name="connsiteY5" fmla="*/ 3048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209800">
                  <a:moveTo>
                    <a:pt x="0" y="304800"/>
                  </a:moveTo>
                  <a:lnTo>
                    <a:pt x="247650" y="0"/>
                  </a:lnTo>
                  <a:lnTo>
                    <a:pt x="1447800" y="0"/>
                  </a:lnTo>
                  <a:lnTo>
                    <a:pt x="1447800" y="2209800"/>
                  </a:lnTo>
                  <a:lnTo>
                    <a:pt x="0" y="2209800"/>
                  </a:lnTo>
                  <a:lnTo>
                    <a:pt x="0" y="304800"/>
                  </a:lnTo>
                  <a:close/>
                </a:path>
              </a:pathLst>
            </a:custGeom>
            <a:solidFill>
              <a:schemeClr val="bg2">
                <a:lumMod val="40000"/>
                <a:lumOff val="60000"/>
              </a:schemeClr>
            </a:solidFill>
            <a:ln w="28575" cmpd="sng">
              <a:solidFill>
                <a:schemeClr val="bg2">
                  <a:lumMod val="75000"/>
                </a:schemeClr>
              </a:solidFill>
              <a:miter lim="800000"/>
              <a:headEnd/>
              <a:tailEnd/>
            </a:ln>
            <a:effectLst/>
          </p:spPr>
          <p:txBody>
            <a:bodyPr wrap="none" anchor="ctr"/>
            <a:lstStyle/>
            <a:p>
              <a:endParaRPr lang="en-US" dirty="0">
                <a:latin typeface="Calibri" pitchFamily="34" charset="0"/>
              </a:endParaRPr>
            </a:p>
          </p:txBody>
        </p:sp>
        <p:sp>
          <p:nvSpPr>
            <p:cNvPr id="350" name="Oval 14"/>
            <p:cNvSpPr>
              <a:spLocks noChangeArrowheads="1"/>
            </p:cNvSpPr>
            <p:nvPr>
              <p:custDataLst>
                <p:tags r:id="rId86"/>
              </p:custDataLst>
            </p:nvPr>
          </p:nvSpPr>
          <p:spPr bwMode="auto">
            <a:xfrm>
              <a:off x="1441934" y="2095500"/>
              <a:ext cx="228600" cy="228600"/>
            </a:xfrm>
            <a:prstGeom prst="ellipse">
              <a:avLst/>
            </a:prstGeom>
            <a:solidFill>
              <a:schemeClr val="tx1"/>
            </a:solid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51" name="Oval 15"/>
            <p:cNvSpPr>
              <a:spLocks noChangeArrowheads="1"/>
            </p:cNvSpPr>
            <p:nvPr>
              <p:custDataLst>
                <p:tags r:id="rId87"/>
              </p:custDataLst>
            </p:nvPr>
          </p:nvSpPr>
          <p:spPr bwMode="auto">
            <a:xfrm>
              <a:off x="1441934" y="17907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52" name="Oval 16"/>
            <p:cNvSpPr>
              <a:spLocks noChangeArrowheads="1"/>
            </p:cNvSpPr>
            <p:nvPr>
              <p:custDataLst>
                <p:tags r:id="rId88"/>
              </p:custDataLst>
            </p:nvPr>
          </p:nvSpPr>
          <p:spPr bwMode="auto">
            <a:xfrm>
              <a:off x="1441934" y="14859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53" name="Oval 17"/>
            <p:cNvSpPr>
              <a:spLocks noChangeArrowheads="1"/>
            </p:cNvSpPr>
            <p:nvPr>
              <p:custDataLst>
                <p:tags r:id="rId89"/>
              </p:custDataLst>
            </p:nvPr>
          </p:nvSpPr>
          <p:spPr bwMode="auto">
            <a:xfrm>
              <a:off x="1441934" y="24003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54" name="Oval 15"/>
            <p:cNvSpPr>
              <a:spLocks noChangeArrowheads="1"/>
            </p:cNvSpPr>
            <p:nvPr>
              <p:custDataLst>
                <p:tags r:id="rId90"/>
              </p:custDataLst>
            </p:nvPr>
          </p:nvSpPr>
          <p:spPr bwMode="auto">
            <a:xfrm>
              <a:off x="1441934" y="27051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55" name="Oval 16"/>
            <p:cNvSpPr>
              <a:spLocks noChangeArrowheads="1"/>
            </p:cNvSpPr>
            <p:nvPr>
              <p:custDataLst>
                <p:tags r:id="rId91"/>
              </p:custDataLst>
            </p:nvPr>
          </p:nvSpPr>
          <p:spPr bwMode="auto">
            <a:xfrm>
              <a:off x="1441934" y="30099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sp>
          <p:nvSpPr>
            <p:cNvPr id="356" name="Oval 17"/>
            <p:cNvSpPr>
              <a:spLocks noChangeArrowheads="1"/>
            </p:cNvSpPr>
            <p:nvPr>
              <p:custDataLst>
                <p:tags r:id="rId92"/>
              </p:custDataLst>
            </p:nvPr>
          </p:nvSpPr>
          <p:spPr bwMode="auto">
            <a:xfrm>
              <a:off x="1441934" y="3314700"/>
              <a:ext cx="228600" cy="228600"/>
            </a:xfrm>
            <a:prstGeom prst="ellipse">
              <a:avLst/>
            </a:prstGeom>
            <a:noFill/>
            <a:ln w="25560">
              <a:solidFill>
                <a:schemeClr val="tx1"/>
              </a:solidFill>
              <a:miter lim="800000"/>
              <a:headEnd/>
              <a:tailEnd/>
            </a:ln>
            <a:effectLst/>
          </p:spPr>
          <p:txBody>
            <a:bodyPr wrap="none" anchor="ctr"/>
            <a:lstStyle/>
            <a:p>
              <a:endParaRPr lang="en-US" dirty="0">
                <a:latin typeface="Calibri" pitchFamily="34" charset="0"/>
              </a:endParaRPr>
            </a:p>
          </p:txBody>
        </p:sp>
      </p:grpSp>
      <p:sp>
        <p:nvSpPr>
          <p:cNvPr id="123" name="TextBox 122"/>
          <p:cNvSpPr txBox="1"/>
          <p:nvPr>
            <p:custDataLst>
              <p:tags r:id="rId69"/>
            </p:custDataLst>
          </p:nvPr>
        </p:nvSpPr>
        <p:spPr>
          <a:xfrm>
            <a:off x="1730237" y="4248090"/>
            <a:ext cx="233500" cy="323910"/>
          </a:xfrm>
          <a:prstGeom prst="rect">
            <a:avLst/>
          </a:prstGeom>
          <a:noFill/>
        </p:spPr>
        <p:txBody>
          <a:bodyPr wrap="none" lIns="0" tIns="0" rIns="0" bIns="0" rtlCol="0" anchor="ctr" anchorCtr="0">
            <a:noAutofit/>
          </a:bodyPr>
          <a:lstStyle/>
          <a:p>
            <a:pPr algn="ctr"/>
            <a:r>
              <a:rPr lang="en-US" sz="2000" dirty="0" smtClean="0">
                <a:solidFill>
                  <a:schemeClr val="bg1"/>
                </a:solidFill>
              </a:rPr>
              <a:t>E</a:t>
            </a:r>
          </a:p>
        </p:txBody>
      </p:sp>
      <p:sp>
        <p:nvSpPr>
          <p:cNvPr id="127" name="TextBox 126"/>
          <p:cNvSpPr txBox="1"/>
          <p:nvPr>
            <p:custDataLst>
              <p:tags r:id="rId70"/>
            </p:custDataLst>
          </p:nvPr>
        </p:nvSpPr>
        <p:spPr>
          <a:xfrm>
            <a:off x="5849937" y="2819400"/>
            <a:ext cx="533400" cy="457200"/>
          </a:xfrm>
          <a:prstGeom prst="rect">
            <a:avLst/>
          </a:prstGeom>
          <a:noFill/>
          <a:ln w="28575">
            <a:solidFill>
              <a:schemeClr val="accent1"/>
            </a:solidFill>
          </a:ln>
        </p:spPr>
        <p:txBody>
          <a:bodyPr wrap="none" lIns="0" tIns="0" rIns="0" bIns="0" rtlCol="0" anchor="ctr" anchorCtr="0">
            <a:noAutofit/>
          </a:bodyPr>
          <a:lstStyle/>
          <a:p>
            <a:pPr algn="ctr"/>
            <a:r>
              <a:rPr lang="en-US" sz="2800" dirty="0" smtClean="0">
                <a:solidFill>
                  <a:schemeClr val="bg1"/>
                </a:solidFill>
              </a:rPr>
              <a:t>+1</a:t>
            </a:r>
          </a:p>
        </p:txBody>
      </p:sp>
      <p:sp>
        <p:nvSpPr>
          <p:cNvPr id="138" name="Rectangle 5"/>
          <p:cNvSpPr>
            <a:spLocks noChangeArrowheads="1"/>
          </p:cNvSpPr>
          <p:nvPr>
            <p:custDataLst>
              <p:tags r:id="rId71"/>
            </p:custDataLst>
          </p:nvPr>
        </p:nvSpPr>
        <p:spPr bwMode="auto">
          <a:xfrm>
            <a:off x="2035037" y="3581400"/>
            <a:ext cx="533400" cy="990600"/>
          </a:xfrm>
          <a:prstGeom prst="rect">
            <a:avLst/>
          </a:prstGeom>
          <a:noFill/>
          <a:ln w="25400" algn="ctr">
            <a:solidFill>
              <a:schemeClr val="accent1"/>
            </a:solidFill>
            <a:miter lim="800000"/>
            <a:headEnd/>
            <a:tailEnd/>
          </a:ln>
          <a:effectLst/>
        </p:spPr>
        <p:txBody>
          <a:bodyPr wrap="square" anchor="ctr">
            <a:noAutofit/>
          </a:bodyPr>
          <a:lstStyle/>
          <a:p>
            <a:pPr algn="ctr"/>
            <a:endParaRPr lang="en-US" dirty="0">
              <a:solidFill>
                <a:schemeClr val="bg1"/>
              </a:solidFill>
            </a:endParaRPr>
          </a:p>
        </p:txBody>
      </p:sp>
      <p:sp>
        <p:nvSpPr>
          <p:cNvPr id="139" name="Text Box 33"/>
          <p:cNvSpPr txBox="1">
            <a:spLocks noChangeArrowheads="1"/>
          </p:cNvSpPr>
          <p:nvPr>
            <p:custDataLst>
              <p:tags r:id="rId72"/>
            </p:custDataLst>
          </p:nvPr>
        </p:nvSpPr>
        <p:spPr bwMode="auto">
          <a:xfrm>
            <a:off x="2111237" y="3733800"/>
            <a:ext cx="381000" cy="445165"/>
          </a:xfrm>
          <a:prstGeom prst="rect">
            <a:avLst/>
          </a:prstGeom>
          <a:noFill/>
          <a:ln w="25400" algn="ctr">
            <a:noFill/>
            <a:miter lim="800000"/>
            <a:headEnd/>
            <a:tailEnd/>
          </a:ln>
          <a:effectLst/>
        </p:spPr>
        <p:txBody>
          <a:bodyPr wrap="none" lIns="0" tIns="0" rIns="0" bIns="0">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endParaRPr lang="en-US" sz="2400" dirty="0">
              <a:solidFill>
                <a:srgbClr val="FFFFFF"/>
              </a:solidFill>
              <a:latin typeface="Calibri"/>
            </a:endParaRPr>
          </a:p>
        </p:txBody>
      </p:sp>
      <p:sp>
        <p:nvSpPr>
          <p:cNvPr id="140" name="TextBox 139"/>
          <p:cNvSpPr txBox="1"/>
          <p:nvPr>
            <p:custDataLst>
              <p:tags r:id="rId73"/>
            </p:custDataLst>
          </p:nvPr>
        </p:nvSpPr>
        <p:spPr>
          <a:xfrm>
            <a:off x="2339837" y="4248090"/>
            <a:ext cx="233500" cy="323910"/>
          </a:xfrm>
          <a:prstGeom prst="rect">
            <a:avLst/>
          </a:prstGeom>
          <a:noFill/>
        </p:spPr>
        <p:txBody>
          <a:bodyPr wrap="none" lIns="0" tIns="0" rIns="0" bIns="0" rtlCol="0" anchor="ctr" anchorCtr="0">
            <a:noAutofit/>
          </a:bodyPr>
          <a:lstStyle/>
          <a:p>
            <a:pPr algn="ctr"/>
            <a:r>
              <a:rPr lang="en-US" sz="2000" dirty="0" smtClean="0">
                <a:solidFill>
                  <a:schemeClr val="bg1"/>
                </a:solidFill>
              </a:rPr>
              <a:t>E</a:t>
            </a:r>
          </a:p>
        </p:txBody>
      </p:sp>
      <p:sp>
        <p:nvSpPr>
          <p:cNvPr id="141" name="Rectangle 5"/>
          <p:cNvSpPr>
            <a:spLocks noChangeArrowheads="1"/>
          </p:cNvSpPr>
          <p:nvPr>
            <p:custDataLst>
              <p:tags r:id="rId74"/>
            </p:custDataLst>
          </p:nvPr>
        </p:nvSpPr>
        <p:spPr bwMode="auto">
          <a:xfrm>
            <a:off x="2644637" y="3581400"/>
            <a:ext cx="533400" cy="990600"/>
          </a:xfrm>
          <a:prstGeom prst="rect">
            <a:avLst/>
          </a:prstGeom>
          <a:noFill/>
          <a:ln w="25400" algn="ctr">
            <a:solidFill>
              <a:schemeClr val="accent1"/>
            </a:solidFill>
            <a:miter lim="800000"/>
            <a:headEnd/>
            <a:tailEnd/>
          </a:ln>
          <a:effectLst/>
        </p:spPr>
        <p:txBody>
          <a:bodyPr wrap="square" anchor="ctr">
            <a:noAutofit/>
          </a:bodyPr>
          <a:lstStyle/>
          <a:p>
            <a:pPr algn="ctr"/>
            <a:endParaRPr lang="en-US" dirty="0">
              <a:solidFill>
                <a:schemeClr val="bg1"/>
              </a:solidFill>
            </a:endParaRPr>
          </a:p>
        </p:txBody>
      </p:sp>
      <p:sp>
        <p:nvSpPr>
          <p:cNvPr id="142" name="Text Box 33"/>
          <p:cNvSpPr txBox="1">
            <a:spLocks noChangeArrowheads="1"/>
          </p:cNvSpPr>
          <p:nvPr>
            <p:custDataLst>
              <p:tags r:id="rId75"/>
            </p:custDataLst>
          </p:nvPr>
        </p:nvSpPr>
        <p:spPr bwMode="auto">
          <a:xfrm>
            <a:off x="2720837" y="3733800"/>
            <a:ext cx="381000" cy="445165"/>
          </a:xfrm>
          <a:prstGeom prst="rect">
            <a:avLst/>
          </a:prstGeom>
          <a:noFill/>
          <a:ln w="25400" algn="ctr">
            <a:noFill/>
            <a:miter lim="800000"/>
            <a:headEnd/>
            <a:tailEnd/>
          </a:ln>
          <a:effectLst/>
        </p:spPr>
        <p:txBody>
          <a:bodyPr wrap="none" lIns="0" tIns="0" rIns="0" bIns="0">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endParaRPr lang="en-US" sz="2400" dirty="0">
              <a:solidFill>
                <a:srgbClr val="FFFFFF"/>
              </a:solidFill>
              <a:latin typeface="Calibri"/>
            </a:endParaRPr>
          </a:p>
        </p:txBody>
      </p:sp>
      <p:sp>
        <p:nvSpPr>
          <p:cNvPr id="143" name="TextBox 142"/>
          <p:cNvSpPr txBox="1"/>
          <p:nvPr>
            <p:custDataLst>
              <p:tags r:id="rId76"/>
            </p:custDataLst>
          </p:nvPr>
        </p:nvSpPr>
        <p:spPr>
          <a:xfrm>
            <a:off x="2949437" y="4248090"/>
            <a:ext cx="233500" cy="323910"/>
          </a:xfrm>
          <a:prstGeom prst="rect">
            <a:avLst/>
          </a:prstGeom>
          <a:noFill/>
        </p:spPr>
        <p:txBody>
          <a:bodyPr wrap="none" lIns="0" tIns="0" rIns="0" bIns="0" rtlCol="0" anchor="ctr" anchorCtr="0">
            <a:noAutofit/>
          </a:bodyPr>
          <a:lstStyle/>
          <a:p>
            <a:pPr algn="ctr"/>
            <a:r>
              <a:rPr lang="en-US" sz="2000" dirty="0" smtClean="0">
                <a:solidFill>
                  <a:schemeClr val="bg1"/>
                </a:solidFill>
              </a:rPr>
              <a:t>E</a:t>
            </a:r>
          </a:p>
        </p:txBody>
      </p:sp>
      <p:sp>
        <p:nvSpPr>
          <p:cNvPr id="144" name="Rectangle 5"/>
          <p:cNvSpPr>
            <a:spLocks noChangeArrowheads="1"/>
          </p:cNvSpPr>
          <p:nvPr>
            <p:custDataLst>
              <p:tags r:id="rId77"/>
            </p:custDataLst>
          </p:nvPr>
        </p:nvSpPr>
        <p:spPr bwMode="auto">
          <a:xfrm>
            <a:off x="3711437" y="3581400"/>
            <a:ext cx="533400" cy="990600"/>
          </a:xfrm>
          <a:prstGeom prst="rect">
            <a:avLst/>
          </a:prstGeom>
          <a:noFill/>
          <a:ln w="25400" algn="ctr">
            <a:solidFill>
              <a:schemeClr val="accent1"/>
            </a:solidFill>
            <a:miter lim="800000"/>
            <a:headEnd/>
            <a:tailEnd/>
          </a:ln>
          <a:effectLst/>
        </p:spPr>
        <p:txBody>
          <a:bodyPr wrap="square" anchor="ctr">
            <a:noAutofit/>
          </a:bodyPr>
          <a:lstStyle/>
          <a:p>
            <a:pPr algn="ctr"/>
            <a:endParaRPr lang="en-US" dirty="0">
              <a:solidFill>
                <a:schemeClr val="bg1"/>
              </a:solidFill>
            </a:endParaRPr>
          </a:p>
        </p:txBody>
      </p:sp>
      <p:sp>
        <p:nvSpPr>
          <p:cNvPr id="145" name="Text Box 33"/>
          <p:cNvSpPr txBox="1">
            <a:spLocks noChangeArrowheads="1"/>
          </p:cNvSpPr>
          <p:nvPr>
            <p:custDataLst>
              <p:tags r:id="rId78"/>
            </p:custDataLst>
          </p:nvPr>
        </p:nvSpPr>
        <p:spPr bwMode="auto">
          <a:xfrm>
            <a:off x="3787637" y="3733800"/>
            <a:ext cx="381000" cy="445165"/>
          </a:xfrm>
          <a:prstGeom prst="rect">
            <a:avLst/>
          </a:prstGeom>
          <a:noFill/>
          <a:ln w="25400" algn="ctr">
            <a:noFill/>
            <a:miter lim="800000"/>
            <a:headEnd/>
            <a:tailEnd/>
          </a:ln>
          <a:effectLst/>
        </p:spPr>
        <p:txBody>
          <a:bodyPr wrap="none" lIns="0" tIns="0" rIns="0" bIns="0">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endParaRPr lang="en-US" sz="2400" dirty="0">
              <a:solidFill>
                <a:srgbClr val="FFFFFF"/>
              </a:solidFill>
              <a:latin typeface="Calibri"/>
            </a:endParaRPr>
          </a:p>
        </p:txBody>
      </p:sp>
      <p:sp>
        <p:nvSpPr>
          <p:cNvPr id="146" name="TextBox 145"/>
          <p:cNvSpPr txBox="1"/>
          <p:nvPr>
            <p:custDataLst>
              <p:tags r:id="rId79"/>
            </p:custDataLst>
          </p:nvPr>
        </p:nvSpPr>
        <p:spPr>
          <a:xfrm>
            <a:off x="4016237" y="4248090"/>
            <a:ext cx="233500" cy="323910"/>
          </a:xfrm>
          <a:prstGeom prst="rect">
            <a:avLst/>
          </a:prstGeom>
          <a:noFill/>
        </p:spPr>
        <p:txBody>
          <a:bodyPr wrap="none" lIns="0" tIns="0" rIns="0" bIns="0" rtlCol="0" anchor="ctr" anchorCtr="0">
            <a:noAutofit/>
          </a:bodyPr>
          <a:lstStyle/>
          <a:p>
            <a:pPr algn="ctr"/>
            <a:r>
              <a:rPr lang="en-US" sz="2000" dirty="0" smtClean="0">
                <a:solidFill>
                  <a:schemeClr val="bg1"/>
                </a:solidFill>
              </a:rPr>
              <a:t>E</a:t>
            </a:r>
          </a:p>
        </p:txBody>
      </p:sp>
      <p:sp>
        <p:nvSpPr>
          <p:cNvPr id="151" name="Line 54"/>
          <p:cNvSpPr>
            <a:spLocks noChangeShapeType="1"/>
          </p:cNvSpPr>
          <p:nvPr>
            <p:custDataLst>
              <p:tags r:id="rId80"/>
            </p:custDataLst>
          </p:nvPr>
        </p:nvSpPr>
        <p:spPr bwMode="auto">
          <a:xfrm>
            <a:off x="2801937" y="4572000"/>
            <a:ext cx="0" cy="304800"/>
          </a:xfrm>
          <a:prstGeom prst="line">
            <a:avLst/>
          </a:prstGeom>
          <a:noFill/>
          <a:ln w="25400">
            <a:solidFill>
              <a:srgbClr val="FFFFFF"/>
            </a:solidFill>
            <a:round/>
            <a:headEnd type="arrow"/>
            <a:tailEnd type="oval"/>
          </a:ln>
          <a:effectLst/>
        </p:spPr>
        <p:txBody>
          <a:bodyPr wrap="square" anchor="ctr">
            <a:spAutoFit/>
          </a:bodyPr>
          <a:lstStyle/>
          <a:p>
            <a:endParaRPr lang="en-US"/>
          </a:p>
        </p:txBody>
      </p:sp>
      <p:sp>
        <p:nvSpPr>
          <p:cNvPr id="159" name="Line 54"/>
          <p:cNvSpPr>
            <a:spLocks noChangeShapeType="1"/>
          </p:cNvSpPr>
          <p:nvPr>
            <p:custDataLst>
              <p:tags r:id="rId81"/>
            </p:custDataLst>
          </p:nvPr>
        </p:nvSpPr>
        <p:spPr bwMode="auto">
          <a:xfrm>
            <a:off x="3868737" y="4572000"/>
            <a:ext cx="0" cy="304800"/>
          </a:xfrm>
          <a:prstGeom prst="line">
            <a:avLst/>
          </a:prstGeom>
          <a:noFill/>
          <a:ln w="25400">
            <a:solidFill>
              <a:srgbClr val="FFFFFF"/>
            </a:solidFill>
            <a:round/>
            <a:headEnd type="arrow"/>
            <a:tailEnd type="oval"/>
          </a:ln>
          <a:effectLst/>
        </p:spPr>
        <p:txBody>
          <a:bodyPr wrap="square" anchor="ctr">
            <a:spAutoFit/>
          </a:bodyPr>
          <a:lstStyle/>
          <a:p>
            <a:endParaRPr lang="en-US"/>
          </a:p>
        </p:txBody>
      </p:sp>
      <p:sp>
        <p:nvSpPr>
          <p:cNvPr id="161" name="Rectangle 14"/>
          <p:cNvSpPr>
            <a:spLocks noChangeArrowheads="1"/>
          </p:cNvSpPr>
          <p:nvPr>
            <p:custDataLst>
              <p:tags r:id="rId82"/>
            </p:custDataLst>
          </p:nvPr>
        </p:nvSpPr>
        <p:spPr bwMode="auto">
          <a:xfrm>
            <a:off x="5087937" y="1371600"/>
            <a:ext cx="381000" cy="6858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1"/>
            </a:solidFill>
            <a:miter lim="800000"/>
            <a:headEnd/>
            <a:tailEnd/>
          </a:ln>
          <a:effectLst/>
        </p:spPr>
        <p:txBody>
          <a:bodyPr anchor="ctr">
            <a:noAutofit/>
          </a:bodyPr>
          <a:lstStyle/>
          <a:p>
            <a:endParaRPr lang="en-US"/>
          </a:p>
        </p:txBody>
      </p:sp>
      <p:sp>
        <p:nvSpPr>
          <p:cNvPr id="160" name="Text Box 33"/>
          <p:cNvSpPr txBox="1">
            <a:spLocks noChangeArrowheads="1"/>
          </p:cNvSpPr>
          <p:nvPr>
            <p:custDataLst>
              <p:tags r:id="rId83"/>
            </p:custDataLst>
          </p:nvPr>
        </p:nvSpPr>
        <p:spPr bwMode="auto">
          <a:xfrm rot="16200000">
            <a:off x="4921694" y="1553718"/>
            <a:ext cx="593725" cy="413639"/>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dirty="0" err="1">
                <a:solidFill>
                  <a:srgbClr val="FFFFFF"/>
                </a:solidFill>
                <a:latin typeface="Calibri"/>
              </a:rPr>
              <a:t>mux</a:t>
            </a:r>
            <a:endParaRPr lang="en-US" dirty="0">
              <a:solidFill>
                <a:srgbClr val="FFFFFF"/>
              </a:solidFill>
              <a:latin typeface="Calibri"/>
            </a:endParaRPr>
          </a:p>
        </p:txBody>
      </p:sp>
      <p:pic>
        <p:nvPicPr>
          <p:cNvPr id="13314" name="CP3 Ink cbc1f997-8dbe-4216-99e5-62859f8460ef"/>
          <p:cNvPicPr>
            <a:picLocks noChangeAspect="1" noChangeArrowheads="1"/>
          </p:cNvPicPr>
          <p:nvPr>
            <p:custDataLst>
              <p:tags r:id="rId84"/>
            </p:custDataLst>
          </p:nvPr>
        </p:nvPicPr>
        <p:blipFill>
          <a:blip r:embed="rId113">
            <a:extLst>
              <a:ext uri="{28A0092B-C50C-407E-A947-70E740481C1C}">
                <a14:useLocalDpi xmlns:a14="http://schemas.microsoft.com/office/drawing/2010/main" val="0"/>
              </a:ext>
            </a:extLst>
          </a:blip>
          <a:srcRect/>
          <a:stretch>
            <a:fillRect/>
          </a:stretch>
        </p:blipFill>
        <p:spPr bwMode="auto">
          <a:xfrm>
            <a:off x="1939680" y="3266460"/>
            <a:ext cx="2169600" cy="235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p:txBody>
          <a:bodyPr/>
          <a:lstStyle/>
          <a:p>
            <a:pPr marL="0" indent="0">
              <a:buNone/>
            </a:pPr>
            <a:r>
              <a:rPr lang="en-US" dirty="0" smtClean="0"/>
              <a:t>Review</a:t>
            </a:r>
          </a:p>
          <a:p>
            <a:pPr lvl="1"/>
            <a:r>
              <a:rPr lang="en-US" dirty="0" smtClean="0"/>
              <a:t>SR Latches, D Latches, D Flip Flips, and Registers</a:t>
            </a:r>
          </a:p>
          <a:p>
            <a:pPr marL="0" indent="0">
              <a:buNone/>
            </a:pPr>
            <a:r>
              <a:rPr lang="en-US" dirty="0" smtClean="0"/>
              <a:t>Memory</a:t>
            </a:r>
          </a:p>
          <a:p>
            <a:pPr lvl="1"/>
            <a:r>
              <a:rPr lang="en-US" dirty="0" smtClean="0"/>
              <a:t>Register Files</a:t>
            </a:r>
          </a:p>
          <a:p>
            <a:pPr lvl="1"/>
            <a:r>
              <a:rPr lang="en-US" dirty="0" smtClean="0"/>
              <a:t>Tri-state devices</a:t>
            </a:r>
          </a:p>
          <a:p>
            <a:pPr lvl="1"/>
            <a:r>
              <a:rPr lang="en-US" dirty="0" smtClean="0"/>
              <a:t>SRAM (Static RAM—random access memory)</a:t>
            </a:r>
          </a:p>
          <a:p>
            <a:pPr lvl="1"/>
            <a:r>
              <a:rPr lang="en-US" dirty="0" smtClean="0"/>
              <a:t>DRAM (Dynamic RAM)</a:t>
            </a:r>
            <a:endParaRPr lang="en-US" dirty="0"/>
          </a:p>
        </p:txBody>
      </p:sp>
    </p:spTree>
    <p:extLst>
      <p:ext uri="{BB962C8B-B14F-4D97-AF65-F5344CB8AC3E}">
        <p14:creationId xmlns:p14="http://schemas.microsoft.com/office/powerpoint/2010/main" val="1450842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1"/>
                </a:solidFill>
              </a:rPr>
              <a:t>Register File</a:t>
            </a:r>
            <a:endParaRPr lang="en-US" dirty="0"/>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5" name="Rectangle 4"/>
          <p:cNvSpPr/>
          <p:nvPr>
            <p:custDataLst>
              <p:tags r:id="rId3"/>
            </p:custDataLst>
          </p:nvPr>
        </p:nvSpPr>
        <p:spPr>
          <a:xfrm>
            <a:off x="4724400"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rPr>
              <a:t>Dual-Read-Port</a:t>
            </a:r>
            <a:br>
              <a:rPr lang="en-US" sz="2800" dirty="0" smtClean="0">
                <a:solidFill>
                  <a:schemeClr val="accent1"/>
                </a:solidFill>
              </a:rPr>
            </a:br>
            <a:r>
              <a:rPr lang="en-US" sz="2800" dirty="0" smtClean="0">
                <a:solidFill>
                  <a:schemeClr val="accent1"/>
                </a:solidFill>
              </a:rPr>
              <a:t>Single-Write-Port</a:t>
            </a:r>
          </a:p>
          <a:p>
            <a:pPr algn="ctr"/>
            <a:r>
              <a:rPr lang="en-US" sz="2800" dirty="0" smtClean="0">
                <a:solidFill>
                  <a:schemeClr val="accent1"/>
                </a:solidFill>
              </a:rPr>
              <a:t>32 x 32 </a:t>
            </a:r>
            <a:br>
              <a:rPr lang="en-US" sz="2800" dirty="0" smtClean="0">
                <a:solidFill>
                  <a:schemeClr val="accent1"/>
                </a:solidFill>
              </a:rPr>
            </a:br>
            <a:r>
              <a:rPr lang="en-US" sz="2800" dirty="0" smtClean="0">
                <a:solidFill>
                  <a:schemeClr val="accent1"/>
                </a:solidFill>
              </a:rPr>
              <a:t>Register File</a:t>
            </a:r>
            <a:endParaRPr lang="en-US" sz="2800" dirty="0">
              <a:solidFill>
                <a:schemeClr val="accent1"/>
              </a:solidFill>
            </a:endParaRPr>
          </a:p>
        </p:txBody>
      </p:sp>
      <p:sp>
        <p:nvSpPr>
          <p:cNvPr id="6" name="TextBox 5"/>
          <p:cNvSpPr txBox="1"/>
          <p:nvPr>
            <p:custDataLst>
              <p:tags r:id="rId4"/>
            </p:custDataLst>
          </p:nvPr>
        </p:nvSpPr>
        <p:spPr>
          <a:xfrm>
            <a:off x="7772400"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7" name="TextBox 6"/>
          <p:cNvSpPr txBox="1"/>
          <p:nvPr>
            <p:custDataLst>
              <p:tags r:id="rId5"/>
            </p:custDataLst>
          </p:nvPr>
        </p:nvSpPr>
        <p:spPr>
          <a:xfrm>
            <a:off x="7772400"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8" name="TextBox 7"/>
          <p:cNvSpPr txBox="1"/>
          <p:nvPr>
            <p:custDataLst>
              <p:tags r:id="rId6"/>
            </p:custDataLst>
          </p:nvPr>
        </p:nvSpPr>
        <p:spPr>
          <a:xfrm>
            <a:off x="4793556"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9" name="TextBox 8"/>
          <p:cNvSpPr txBox="1"/>
          <p:nvPr>
            <p:custDataLst>
              <p:tags r:id="rId7"/>
            </p:custDataLst>
          </p:nvPr>
        </p:nvSpPr>
        <p:spPr>
          <a:xfrm>
            <a:off x="5943600"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10" name="TextBox 9"/>
          <p:cNvSpPr txBox="1"/>
          <p:nvPr>
            <p:custDataLst>
              <p:tags r:id="rId8"/>
            </p:custDataLst>
          </p:nvPr>
        </p:nvSpPr>
        <p:spPr>
          <a:xfrm>
            <a:off x="6553200"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11" name="TextBox 10"/>
          <p:cNvSpPr txBox="1"/>
          <p:nvPr>
            <p:custDataLst>
              <p:tags r:id="rId9"/>
            </p:custDataLst>
          </p:nvPr>
        </p:nvSpPr>
        <p:spPr>
          <a:xfrm>
            <a:off x="7162800"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12" name="TextBox 11"/>
          <p:cNvSpPr txBox="1"/>
          <p:nvPr>
            <p:custDataLst>
              <p:tags r:id="rId10"/>
            </p:custDataLst>
          </p:nvPr>
        </p:nvSpPr>
        <p:spPr>
          <a:xfrm>
            <a:off x="5105400" y="3582194"/>
            <a:ext cx="503664" cy="523220"/>
          </a:xfrm>
          <a:prstGeom prst="rect">
            <a:avLst/>
          </a:prstGeom>
          <a:noFill/>
        </p:spPr>
        <p:txBody>
          <a:bodyPr wrap="none" rtlCol="0">
            <a:spAutoFit/>
          </a:bodyPr>
          <a:lstStyle/>
          <a:p>
            <a:r>
              <a:rPr lang="en-US" sz="2800" dirty="0" smtClean="0">
                <a:solidFill>
                  <a:schemeClr val="bg1"/>
                </a:solidFill>
              </a:rPr>
              <a:t>W</a:t>
            </a:r>
            <a:endParaRPr lang="en-US" sz="2800" baseline="-25000" dirty="0" smtClean="0">
              <a:solidFill>
                <a:schemeClr val="bg1"/>
              </a:solidFill>
            </a:endParaRPr>
          </a:p>
        </p:txBody>
      </p:sp>
      <p:cxnSp>
        <p:nvCxnSpPr>
          <p:cNvPr id="13" name="Straight Arrow Connector 12"/>
          <p:cNvCxnSpPr/>
          <p:nvPr>
            <p:custDataLst>
              <p:tags r:id="rId11"/>
            </p:custDataLst>
          </p:nvPr>
        </p:nvCxnSpPr>
        <p:spPr>
          <a:xfrm>
            <a:off x="4260156"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custDataLst>
              <p:tags r:id="rId12"/>
            </p:custDataLst>
          </p:nvPr>
        </p:nvCxnSpPr>
        <p:spPr>
          <a:xfrm>
            <a:off x="83820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custDataLst>
              <p:tags r:id="rId13"/>
            </p:custDataLst>
          </p:nvPr>
        </p:nvCxnSpPr>
        <p:spPr>
          <a:xfrm>
            <a:off x="83820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4"/>
            </p:custDataLst>
          </p:nvPr>
        </p:nvCxnSpPr>
        <p:spPr>
          <a:xfrm rot="5400000" flipH="1" flipV="1">
            <a:off x="506730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5"/>
            </p:custDataLst>
          </p:nvPr>
        </p:nvCxnSpPr>
        <p:spPr>
          <a:xfrm rot="5400000" flipH="1" flipV="1">
            <a:off x="59062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6"/>
            </p:custDataLst>
          </p:nvPr>
        </p:nvCxnSpPr>
        <p:spPr>
          <a:xfrm rot="5400000" flipH="1" flipV="1">
            <a:off x="65158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7"/>
            </p:custDataLst>
          </p:nvPr>
        </p:nvCxnSpPr>
        <p:spPr>
          <a:xfrm rot="5400000" flipH="1" flipV="1">
            <a:off x="7101376"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8"/>
            </p:custDataLst>
          </p:nvPr>
        </p:nvCxnSpPr>
        <p:spPr>
          <a:xfrm rot="16200000" flipH="1">
            <a:off x="84963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9"/>
            </p:custDataLst>
          </p:nvPr>
        </p:nvSpPr>
        <p:spPr>
          <a:xfrm>
            <a:off x="83820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2" name="Straight Connector 21"/>
          <p:cNvCxnSpPr/>
          <p:nvPr>
            <p:custDataLst>
              <p:tags r:id="rId20"/>
            </p:custDataLst>
          </p:nvPr>
        </p:nvCxnSpPr>
        <p:spPr>
          <a:xfrm rot="16200000" flipH="1">
            <a:off x="84963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21"/>
            </p:custDataLst>
          </p:nvPr>
        </p:nvSpPr>
        <p:spPr>
          <a:xfrm>
            <a:off x="8382000"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4" name="Straight Connector 23"/>
          <p:cNvCxnSpPr/>
          <p:nvPr>
            <p:custDataLst>
              <p:tags r:id="rId22"/>
            </p:custDataLst>
          </p:nvPr>
        </p:nvCxnSpPr>
        <p:spPr>
          <a:xfrm rot="16200000" flipH="1">
            <a:off x="4374456"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3"/>
            </p:custDataLst>
          </p:nvPr>
        </p:nvSpPr>
        <p:spPr>
          <a:xfrm>
            <a:off x="4260156"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6" name="Straight Connector 25"/>
          <p:cNvCxnSpPr/>
          <p:nvPr>
            <p:custDataLst>
              <p:tags r:id="rId24"/>
            </p:custDataLst>
          </p:nvPr>
        </p:nvCxnSpPr>
        <p:spPr>
          <a:xfrm>
            <a:off x="52578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5"/>
            </p:custDataLst>
          </p:nvPr>
        </p:nvSpPr>
        <p:spPr>
          <a:xfrm>
            <a:off x="5334000"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28" name="Straight Connector 27"/>
          <p:cNvCxnSpPr/>
          <p:nvPr>
            <p:custDataLst>
              <p:tags r:id="rId26"/>
            </p:custDataLst>
          </p:nvPr>
        </p:nvCxnSpPr>
        <p:spPr>
          <a:xfrm>
            <a:off x="60960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7"/>
            </p:custDataLst>
          </p:nvPr>
        </p:nvSpPr>
        <p:spPr>
          <a:xfrm>
            <a:off x="61722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0" name="Straight Connector 29"/>
          <p:cNvCxnSpPr/>
          <p:nvPr>
            <p:custDataLst>
              <p:tags r:id="rId28"/>
            </p:custDataLst>
          </p:nvPr>
        </p:nvCxnSpPr>
        <p:spPr>
          <a:xfrm>
            <a:off x="67056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9"/>
            </p:custDataLst>
          </p:nvPr>
        </p:nvSpPr>
        <p:spPr>
          <a:xfrm>
            <a:off x="67818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2" name="Straight Connector 31"/>
          <p:cNvCxnSpPr/>
          <p:nvPr>
            <p:custDataLst>
              <p:tags r:id="rId30"/>
            </p:custDataLst>
          </p:nvPr>
        </p:nvCxnSpPr>
        <p:spPr>
          <a:xfrm>
            <a:off x="7291876"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31"/>
            </p:custDataLst>
          </p:nvPr>
        </p:nvSpPr>
        <p:spPr>
          <a:xfrm>
            <a:off x="7358366" y="4191794"/>
            <a:ext cx="314510" cy="400110"/>
          </a:xfrm>
          <a:prstGeom prst="rect">
            <a:avLst/>
          </a:prstGeom>
          <a:noFill/>
        </p:spPr>
        <p:txBody>
          <a:bodyPr wrap="none" rtlCol="0">
            <a:spAutoFit/>
          </a:bodyPr>
          <a:lstStyle/>
          <a:p>
            <a:r>
              <a:rPr lang="en-US" sz="2000" dirty="0" smtClean="0">
                <a:solidFill>
                  <a:schemeClr val="bg1"/>
                </a:solidFill>
              </a:rPr>
              <a:t>5</a:t>
            </a:r>
          </a:p>
        </p:txBody>
      </p:sp>
      <p:pic>
        <p:nvPicPr>
          <p:cNvPr id="14338" name="CP3 Ink 57e9dad8-c2f2-4c49-b978-ee0525576852"/>
          <p:cNvPicPr>
            <a:picLocks noChangeAspect="1" noChangeArrowheads="1"/>
          </p:cNvPicPr>
          <p:nvPr>
            <p:custDataLst>
              <p:tags r:id="rId32"/>
            </p:custDataLst>
          </p:nvPr>
        </p:nvPicPr>
        <p:blipFill>
          <a:blip r:embed="rId35">
            <a:extLst>
              <a:ext uri="{28A0092B-C50C-407E-A947-70E740481C1C}">
                <a14:useLocalDpi xmlns:a14="http://schemas.microsoft.com/office/drawing/2010/main" val="0"/>
              </a:ext>
            </a:extLst>
          </a:blip>
          <a:srcRect/>
          <a:stretch>
            <a:fillRect/>
          </a:stretch>
        </p:blipFill>
        <p:spPr bwMode="auto">
          <a:xfrm>
            <a:off x="5967344" y="4632840"/>
            <a:ext cx="2118751" cy="84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1"/>
                </a:solidFill>
              </a:rPr>
              <a:t>Register File</a:t>
            </a:r>
            <a:endParaRPr lang="en-US" dirty="0"/>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5" name="Rectangle 4"/>
          <p:cNvSpPr/>
          <p:nvPr>
            <p:custDataLst>
              <p:tags r:id="rId3"/>
            </p:custDataLst>
          </p:nvPr>
        </p:nvSpPr>
        <p:spPr>
          <a:xfrm>
            <a:off x="4724400"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rPr>
              <a:t>Dual-Read-Port</a:t>
            </a:r>
            <a:br>
              <a:rPr lang="en-US" sz="2800" dirty="0" smtClean="0">
                <a:solidFill>
                  <a:schemeClr val="accent1"/>
                </a:solidFill>
              </a:rPr>
            </a:br>
            <a:r>
              <a:rPr lang="en-US" sz="2800" dirty="0" smtClean="0">
                <a:solidFill>
                  <a:schemeClr val="accent1"/>
                </a:solidFill>
              </a:rPr>
              <a:t>Single-Write-Port</a:t>
            </a:r>
          </a:p>
          <a:p>
            <a:pPr algn="ctr"/>
            <a:r>
              <a:rPr lang="en-US" sz="2800" dirty="0" smtClean="0">
                <a:solidFill>
                  <a:schemeClr val="accent1"/>
                </a:solidFill>
              </a:rPr>
              <a:t>32 x 32 </a:t>
            </a:r>
            <a:br>
              <a:rPr lang="en-US" sz="2800" dirty="0" smtClean="0">
                <a:solidFill>
                  <a:schemeClr val="accent1"/>
                </a:solidFill>
              </a:rPr>
            </a:br>
            <a:r>
              <a:rPr lang="en-US" sz="2800" dirty="0" smtClean="0">
                <a:solidFill>
                  <a:schemeClr val="accent1"/>
                </a:solidFill>
              </a:rPr>
              <a:t>Register File</a:t>
            </a:r>
            <a:endParaRPr lang="en-US" sz="2800" dirty="0">
              <a:solidFill>
                <a:schemeClr val="accent1"/>
              </a:solidFill>
            </a:endParaRPr>
          </a:p>
        </p:txBody>
      </p:sp>
      <p:sp>
        <p:nvSpPr>
          <p:cNvPr id="6" name="TextBox 5"/>
          <p:cNvSpPr txBox="1"/>
          <p:nvPr>
            <p:custDataLst>
              <p:tags r:id="rId4"/>
            </p:custDataLst>
          </p:nvPr>
        </p:nvSpPr>
        <p:spPr>
          <a:xfrm>
            <a:off x="7772400"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7" name="TextBox 6"/>
          <p:cNvSpPr txBox="1"/>
          <p:nvPr>
            <p:custDataLst>
              <p:tags r:id="rId5"/>
            </p:custDataLst>
          </p:nvPr>
        </p:nvSpPr>
        <p:spPr>
          <a:xfrm>
            <a:off x="7772400"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8" name="TextBox 7"/>
          <p:cNvSpPr txBox="1"/>
          <p:nvPr>
            <p:custDataLst>
              <p:tags r:id="rId6"/>
            </p:custDataLst>
          </p:nvPr>
        </p:nvSpPr>
        <p:spPr>
          <a:xfrm>
            <a:off x="4793556"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9" name="TextBox 8"/>
          <p:cNvSpPr txBox="1"/>
          <p:nvPr>
            <p:custDataLst>
              <p:tags r:id="rId7"/>
            </p:custDataLst>
          </p:nvPr>
        </p:nvSpPr>
        <p:spPr>
          <a:xfrm>
            <a:off x="5943600"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10" name="TextBox 9"/>
          <p:cNvSpPr txBox="1"/>
          <p:nvPr>
            <p:custDataLst>
              <p:tags r:id="rId8"/>
            </p:custDataLst>
          </p:nvPr>
        </p:nvSpPr>
        <p:spPr>
          <a:xfrm>
            <a:off x="6553200"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11" name="TextBox 10"/>
          <p:cNvSpPr txBox="1"/>
          <p:nvPr>
            <p:custDataLst>
              <p:tags r:id="rId9"/>
            </p:custDataLst>
          </p:nvPr>
        </p:nvSpPr>
        <p:spPr>
          <a:xfrm>
            <a:off x="7162800"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12" name="TextBox 11"/>
          <p:cNvSpPr txBox="1"/>
          <p:nvPr>
            <p:custDataLst>
              <p:tags r:id="rId10"/>
            </p:custDataLst>
          </p:nvPr>
        </p:nvSpPr>
        <p:spPr>
          <a:xfrm>
            <a:off x="5105400" y="3582194"/>
            <a:ext cx="503664" cy="523220"/>
          </a:xfrm>
          <a:prstGeom prst="rect">
            <a:avLst/>
          </a:prstGeom>
          <a:noFill/>
        </p:spPr>
        <p:txBody>
          <a:bodyPr wrap="none" rtlCol="0">
            <a:spAutoFit/>
          </a:bodyPr>
          <a:lstStyle/>
          <a:p>
            <a:r>
              <a:rPr lang="en-US" sz="2800" dirty="0" smtClean="0">
                <a:solidFill>
                  <a:schemeClr val="bg1"/>
                </a:solidFill>
              </a:rPr>
              <a:t>W</a:t>
            </a:r>
            <a:endParaRPr lang="en-US" sz="2800" baseline="-25000" dirty="0" smtClean="0">
              <a:solidFill>
                <a:schemeClr val="bg1"/>
              </a:solidFill>
            </a:endParaRPr>
          </a:p>
        </p:txBody>
      </p:sp>
      <p:cxnSp>
        <p:nvCxnSpPr>
          <p:cNvPr id="13" name="Straight Arrow Connector 12"/>
          <p:cNvCxnSpPr/>
          <p:nvPr>
            <p:custDataLst>
              <p:tags r:id="rId11"/>
            </p:custDataLst>
          </p:nvPr>
        </p:nvCxnSpPr>
        <p:spPr>
          <a:xfrm>
            <a:off x="4260156"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custDataLst>
              <p:tags r:id="rId12"/>
            </p:custDataLst>
          </p:nvPr>
        </p:nvCxnSpPr>
        <p:spPr>
          <a:xfrm>
            <a:off x="83820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custDataLst>
              <p:tags r:id="rId13"/>
            </p:custDataLst>
          </p:nvPr>
        </p:nvCxnSpPr>
        <p:spPr>
          <a:xfrm>
            <a:off x="83820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4"/>
            </p:custDataLst>
          </p:nvPr>
        </p:nvCxnSpPr>
        <p:spPr>
          <a:xfrm rot="5400000" flipH="1" flipV="1">
            <a:off x="506730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5"/>
            </p:custDataLst>
          </p:nvPr>
        </p:nvCxnSpPr>
        <p:spPr>
          <a:xfrm rot="5400000" flipH="1" flipV="1">
            <a:off x="59062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6"/>
            </p:custDataLst>
          </p:nvPr>
        </p:nvCxnSpPr>
        <p:spPr>
          <a:xfrm rot="5400000" flipH="1" flipV="1">
            <a:off x="65158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7"/>
            </p:custDataLst>
          </p:nvPr>
        </p:nvCxnSpPr>
        <p:spPr>
          <a:xfrm rot="5400000" flipH="1" flipV="1">
            <a:off x="7101376"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8"/>
            </p:custDataLst>
          </p:nvPr>
        </p:nvCxnSpPr>
        <p:spPr>
          <a:xfrm rot="16200000" flipH="1">
            <a:off x="84963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9"/>
            </p:custDataLst>
          </p:nvPr>
        </p:nvSpPr>
        <p:spPr>
          <a:xfrm>
            <a:off x="83820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2" name="Straight Connector 21"/>
          <p:cNvCxnSpPr/>
          <p:nvPr>
            <p:custDataLst>
              <p:tags r:id="rId20"/>
            </p:custDataLst>
          </p:nvPr>
        </p:nvCxnSpPr>
        <p:spPr>
          <a:xfrm rot="16200000" flipH="1">
            <a:off x="84963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21"/>
            </p:custDataLst>
          </p:nvPr>
        </p:nvSpPr>
        <p:spPr>
          <a:xfrm>
            <a:off x="8382000"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4" name="Straight Connector 23"/>
          <p:cNvCxnSpPr/>
          <p:nvPr>
            <p:custDataLst>
              <p:tags r:id="rId22"/>
            </p:custDataLst>
          </p:nvPr>
        </p:nvCxnSpPr>
        <p:spPr>
          <a:xfrm rot="16200000" flipH="1">
            <a:off x="4374456"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3"/>
            </p:custDataLst>
          </p:nvPr>
        </p:nvSpPr>
        <p:spPr>
          <a:xfrm>
            <a:off x="4260156"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6" name="Straight Connector 25"/>
          <p:cNvCxnSpPr/>
          <p:nvPr>
            <p:custDataLst>
              <p:tags r:id="rId24"/>
            </p:custDataLst>
          </p:nvPr>
        </p:nvCxnSpPr>
        <p:spPr>
          <a:xfrm>
            <a:off x="52578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5"/>
            </p:custDataLst>
          </p:nvPr>
        </p:nvSpPr>
        <p:spPr>
          <a:xfrm>
            <a:off x="5334000"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28" name="Straight Connector 27"/>
          <p:cNvCxnSpPr/>
          <p:nvPr>
            <p:custDataLst>
              <p:tags r:id="rId26"/>
            </p:custDataLst>
          </p:nvPr>
        </p:nvCxnSpPr>
        <p:spPr>
          <a:xfrm>
            <a:off x="60960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7"/>
            </p:custDataLst>
          </p:nvPr>
        </p:nvSpPr>
        <p:spPr>
          <a:xfrm>
            <a:off x="61722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0" name="Straight Connector 29"/>
          <p:cNvCxnSpPr/>
          <p:nvPr>
            <p:custDataLst>
              <p:tags r:id="rId28"/>
            </p:custDataLst>
          </p:nvPr>
        </p:nvCxnSpPr>
        <p:spPr>
          <a:xfrm>
            <a:off x="67056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9"/>
            </p:custDataLst>
          </p:nvPr>
        </p:nvSpPr>
        <p:spPr>
          <a:xfrm>
            <a:off x="67818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2" name="Straight Connector 31"/>
          <p:cNvCxnSpPr/>
          <p:nvPr>
            <p:custDataLst>
              <p:tags r:id="rId30"/>
            </p:custDataLst>
          </p:nvPr>
        </p:nvCxnSpPr>
        <p:spPr>
          <a:xfrm>
            <a:off x="7291876"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31"/>
            </p:custDataLst>
          </p:nvPr>
        </p:nvSpPr>
        <p:spPr>
          <a:xfrm>
            <a:off x="7358366" y="4191794"/>
            <a:ext cx="314510" cy="400110"/>
          </a:xfrm>
          <a:prstGeom prst="rect">
            <a:avLst/>
          </a:prstGeom>
          <a:noFill/>
        </p:spPr>
        <p:txBody>
          <a:bodyPr wrap="none" rtlCol="0">
            <a:spAutoFit/>
          </a:bodyPr>
          <a:lstStyle/>
          <a:p>
            <a:r>
              <a:rPr lang="en-US" sz="2000" dirty="0" smtClean="0">
                <a:solidFill>
                  <a:schemeClr val="bg1"/>
                </a:solidFill>
              </a:rPr>
              <a:t>5</a:t>
            </a:r>
          </a:p>
        </p:txBody>
      </p:sp>
      <p:pic>
        <p:nvPicPr>
          <p:cNvPr id="34" name="Picture 4"/>
          <p:cNvPicPr>
            <a:picLocks noChangeAspect="1" noChangeArrowheads="1"/>
          </p:cNvPicPr>
          <p:nvPr/>
        </p:nvPicPr>
        <p:blipFill>
          <a:blip r:embed="rId35">
            <a:extLst>
              <a:ext uri="{28A0092B-C50C-407E-A947-70E740481C1C}">
                <a14:useLocalDpi xmlns:a14="http://schemas.microsoft.com/office/drawing/2010/main" val="0"/>
              </a:ext>
            </a:extLst>
          </a:blip>
          <a:srcRect l="14609" t="18625" r="32462" b="12625"/>
          <a:stretch>
            <a:fillRect/>
          </a:stretch>
        </p:blipFill>
        <p:spPr bwMode="auto">
          <a:xfrm>
            <a:off x="4237466" y="788396"/>
            <a:ext cx="4754134" cy="385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2" name="CP3 Ink 577d4c72-b0ed-46ee-9c0b-eb7ea31be362"/>
          <p:cNvPicPr>
            <a:picLocks noChangeAspect="1" noChangeArrowheads="1"/>
          </p:cNvPicPr>
          <p:nvPr>
            <p:custDataLst>
              <p:tags r:id="rId32"/>
            </p:custDataLst>
          </p:nvPr>
        </p:nvPicPr>
        <p:blipFill>
          <a:blip r:embed="rId36">
            <a:extLst>
              <a:ext uri="{28A0092B-C50C-407E-A947-70E740481C1C}">
                <a14:useLocalDpi xmlns:a14="http://schemas.microsoft.com/office/drawing/2010/main" val="0"/>
              </a:ext>
            </a:extLst>
          </a:blip>
          <a:srcRect/>
          <a:stretch>
            <a:fillRect/>
          </a:stretch>
        </p:blipFill>
        <p:spPr bwMode="auto">
          <a:xfrm>
            <a:off x="351750" y="5214300"/>
            <a:ext cx="4576500" cy="86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304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1"/>
                </a:solidFill>
              </a:rPr>
              <a:t>Register File</a:t>
            </a:r>
            <a:endParaRPr lang="en-US" dirty="0"/>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5" name="Rectangle 4"/>
          <p:cNvSpPr/>
          <p:nvPr>
            <p:custDataLst>
              <p:tags r:id="rId3"/>
            </p:custDataLst>
          </p:nvPr>
        </p:nvSpPr>
        <p:spPr>
          <a:xfrm>
            <a:off x="4724400"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rPr>
              <a:t>Dual-Read-Port</a:t>
            </a:r>
            <a:br>
              <a:rPr lang="en-US" sz="2800" dirty="0" smtClean="0">
                <a:solidFill>
                  <a:schemeClr val="accent1"/>
                </a:solidFill>
              </a:rPr>
            </a:br>
            <a:r>
              <a:rPr lang="en-US" sz="2800" dirty="0" smtClean="0">
                <a:solidFill>
                  <a:schemeClr val="accent1"/>
                </a:solidFill>
              </a:rPr>
              <a:t>Single-Write-Port</a:t>
            </a:r>
          </a:p>
          <a:p>
            <a:pPr algn="ctr"/>
            <a:r>
              <a:rPr lang="en-US" sz="2800" dirty="0" smtClean="0">
                <a:solidFill>
                  <a:schemeClr val="accent1"/>
                </a:solidFill>
              </a:rPr>
              <a:t>32 x 32 </a:t>
            </a:r>
            <a:br>
              <a:rPr lang="en-US" sz="2800" dirty="0" smtClean="0">
                <a:solidFill>
                  <a:schemeClr val="accent1"/>
                </a:solidFill>
              </a:rPr>
            </a:br>
            <a:r>
              <a:rPr lang="en-US" sz="2800" dirty="0" smtClean="0">
                <a:solidFill>
                  <a:schemeClr val="accent1"/>
                </a:solidFill>
              </a:rPr>
              <a:t>Register File</a:t>
            </a:r>
            <a:endParaRPr lang="en-US" sz="2800" dirty="0">
              <a:solidFill>
                <a:schemeClr val="accent1"/>
              </a:solidFill>
            </a:endParaRPr>
          </a:p>
        </p:txBody>
      </p:sp>
      <p:sp>
        <p:nvSpPr>
          <p:cNvPr id="6" name="TextBox 5"/>
          <p:cNvSpPr txBox="1"/>
          <p:nvPr>
            <p:custDataLst>
              <p:tags r:id="rId4"/>
            </p:custDataLst>
          </p:nvPr>
        </p:nvSpPr>
        <p:spPr>
          <a:xfrm>
            <a:off x="7772400"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7" name="TextBox 6"/>
          <p:cNvSpPr txBox="1"/>
          <p:nvPr>
            <p:custDataLst>
              <p:tags r:id="rId5"/>
            </p:custDataLst>
          </p:nvPr>
        </p:nvSpPr>
        <p:spPr>
          <a:xfrm>
            <a:off x="7772400"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8" name="TextBox 7"/>
          <p:cNvSpPr txBox="1"/>
          <p:nvPr>
            <p:custDataLst>
              <p:tags r:id="rId6"/>
            </p:custDataLst>
          </p:nvPr>
        </p:nvSpPr>
        <p:spPr>
          <a:xfrm>
            <a:off x="4793556"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9" name="TextBox 8"/>
          <p:cNvSpPr txBox="1"/>
          <p:nvPr>
            <p:custDataLst>
              <p:tags r:id="rId7"/>
            </p:custDataLst>
          </p:nvPr>
        </p:nvSpPr>
        <p:spPr>
          <a:xfrm>
            <a:off x="5943600"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10" name="TextBox 9"/>
          <p:cNvSpPr txBox="1"/>
          <p:nvPr>
            <p:custDataLst>
              <p:tags r:id="rId8"/>
            </p:custDataLst>
          </p:nvPr>
        </p:nvSpPr>
        <p:spPr>
          <a:xfrm>
            <a:off x="6553200"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11" name="TextBox 10"/>
          <p:cNvSpPr txBox="1"/>
          <p:nvPr>
            <p:custDataLst>
              <p:tags r:id="rId9"/>
            </p:custDataLst>
          </p:nvPr>
        </p:nvSpPr>
        <p:spPr>
          <a:xfrm>
            <a:off x="7162800"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12" name="TextBox 11"/>
          <p:cNvSpPr txBox="1"/>
          <p:nvPr>
            <p:custDataLst>
              <p:tags r:id="rId10"/>
            </p:custDataLst>
          </p:nvPr>
        </p:nvSpPr>
        <p:spPr>
          <a:xfrm>
            <a:off x="5105400" y="3582194"/>
            <a:ext cx="503664" cy="523220"/>
          </a:xfrm>
          <a:prstGeom prst="rect">
            <a:avLst/>
          </a:prstGeom>
          <a:noFill/>
        </p:spPr>
        <p:txBody>
          <a:bodyPr wrap="none" rtlCol="0">
            <a:spAutoFit/>
          </a:bodyPr>
          <a:lstStyle/>
          <a:p>
            <a:r>
              <a:rPr lang="en-US" sz="2800" dirty="0" smtClean="0">
                <a:solidFill>
                  <a:schemeClr val="bg1"/>
                </a:solidFill>
              </a:rPr>
              <a:t>W</a:t>
            </a:r>
            <a:endParaRPr lang="en-US" sz="2800" baseline="-25000" dirty="0" smtClean="0">
              <a:solidFill>
                <a:schemeClr val="bg1"/>
              </a:solidFill>
            </a:endParaRPr>
          </a:p>
        </p:txBody>
      </p:sp>
      <p:cxnSp>
        <p:nvCxnSpPr>
          <p:cNvPr id="13" name="Straight Arrow Connector 12"/>
          <p:cNvCxnSpPr/>
          <p:nvPr>
            <p:custDataLst>
              <p:tags r:id="rId11"/>
            </p:custDataLst>
          </p:nvPr>
        </p:nvCxnSpPr>
        <p:spPr>
          <a:xfrm>
            <a:off x="4260156"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custDataLst>
              <p:tags r:id="rId12"/>
            </p:custDataLst>
          </p:nvPr>
        </p:nvCxnSpPr>
        <p:spPr>
          <a:xfrm>
            <a:off x="83820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custDataLst>
              <p:tags r:id="rId13"/>
            </p:custDataLst>
          </p:nvPr>
        </p:nvCxnSpPr>
        <p:spPr>
          <a:xfrm>
            <a:off x="83820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4"/>
            </p:custDataLst>
          </p:nvPr>
        </p:nvCxnSpPr>
        <p:spPr>
          <a:xfrm rot="5400000" flipH="1" flipV="1">
            <a:off x="506730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5"/>
            </p:custDataLst>
          </p:nvPr>
        </p:nvCxnSpPr>
        <p:spPr>
          <a:xfrm rot="5400000" flipH="1" flipV="1">
            <a:off x="59062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6"/>
            </p:custDataLst>
          </p:nvPr>
        </p:nvCxnSpPr>
        <p:spPr>
          <a:xfrm rot="5400000" flipH="1" flipV="1">
            <a:off x="65158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7"/>
            </p:custDataLst>
          </p:nvPr>
        </p:nvCxnSpPr>
        <p:spPr>
          <a:xfrm rot="5400000" flipH="1" flipV="1">
            <a:off x="7101376"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8"/>
            </p:custDataLst>
          </p:nvPr>
        </p:nvCxnSpPr>
        <p:spPr>
          <a:xfrm rot="16200000" flipH="1">
            <a:off x="84963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9"/>
            </p:custDataLst>
          </p:nvPr>
        </p:nvSpPr>
        <p:spPr>
          <a:xfrm>
            <a:off x="83820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2" name="Straight Connector 21"/>
          <p:cNvCxnSpPr/>
          <p:nvPr>
            <p:custDataLst>
              <p:tags r:id="rId20"/>
            </p:custDataLst>
          </p:nvPr>
        </p:nvCxnSpPr>
        <p:spPr>
          <a:xfrm rot="16200000" flipH="1">
            <a:off x="84963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21"/>
            </p:custDataLst>
          </p:nvPr>
        </p:nvSpPr>
        <p:spPr>
          <a:xfrm>
            <a:off x="8382000"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4" name="Straight Connector 23"/>
          <p:cNvCxnSpPr/>
          <p:nvPr>
            <p:custDataLst>
              <p:tags r:id="rId22"/>
            </p:custDataLst>
          </p:nvPr>
        </p:nvCxnSpPr>
        <p:spPr>
          <a:xfrm rot="16200000" flipH="1">
            <a:off x="4374456"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3"/>
            </p:custDataLst>
          </p:nvPr>
        </p:nvSpPr>
        <p:spPr>
          <a:xfrm>
            <a:off x="4260156"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6" name="Straight Connector 25"/>
          <p:cNvCxnSpPr/>
          <p:nvPr>
            <p:custDataLst>
              <p:tags r:id="rId24"/>
            </p:custDataLst>
          </p:nvPr>
        </p:nvCxnSpPr>
        <p:spPr>
          <a:xfrm>
            <a:off x="52578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5"/>
            </p:custDataLst>
          </p:nvPr>
        </p:nvSpPr>
        <p:spPr>
          <a:xfrm>
            <a:off x="5334000"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28" name="Straight Connector 27"/>
          <p:cNvCxnSpPr/>
          <p:nvPr>
            <p:custDataLst>
              <p:tags r:id="rId26"/>
            </p:custDataLst>
          </p:nvPr>
        </p:nvCxnSpPr>
        <p:spPr>
          <a:xfrm>
            <a:off x="60960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7"/>
            </p:custDataLst>
          </p:nvPr>
        </p:nvSpPr>
        <p:spPr>
          <a:xfrm>
            <a:off x="61722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0" name="Straight Connector 29"/>
          <p:cNvCxnSpPr/>
          <p:nvPr>
            <p:custDataLst>
              <p:tags r:id="rId28"/>
            </p:custDataLst>
          </p:nvPr>
        </p:nvCxnSpPr>
        <p:spPr>
          <a:xfrm>
            <a:off x="67056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9"/>
            </p:custDataLst>
          </p:nvPr>
        </p:nvSpPr>
        <p:spPr>
          <a:xfrm>
            <a:off x="67818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2" name="Straight Connector 31"/>
          <p:cNvCxnSpPr/>
          <p:nvPr>
            <p:custDataLst>
              <p:tags r:id="rId30"/>
            </p:custDataLst>
          </p:nvPr>
        </p:nvCxnSpPr>
        <p:spPr>
          <a:xfrm>
            <a:off x="7291876"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31"/>
            </p:custDataLst>
          </p:nvPr>
        </p:nvSpPr>
        <p:spPr>
          <a:xfrm>
            <a:off x="7358366" y="4191794"/>
            <a:ext cx="314510" cy="400110"/>
          </a:xfrm>
          <a:prstGeom prst="rect">
            <a:avLst/>
          </a:prstGeom>
          <a:noFill/>
        </p:spPr>
        <p:txBody>
          <a:bodyPr wrap="none" rtlCol="0">
            <a:spAutoFit/>
          </a:bodyPr>
          <a:lstStyle/>
          <a:p>
            <a:r>
              <a:rPr lang="en-US" sz="2000" dirty="0" smtClean="0">
                <a:solidFill>
                  <a:schemeClr val="bg1"/>
                </a:solidFill>
              </a:rPr>
              <a:t>5</a:t>
            </a:r>
          </a:p>
        </p:txBody>
      </p:sp>
      <p:pic>
        <p:nvPicPr>
          <p:cNvPr id="34" name="Picture 4"/>
          <p:cNvPicPr>
            <a:picLocks noChangeAspect="1" noChangeArrowheads="1"/>
          </p:cNvPicPr>
          <p:nvPr/>
        </p:nvPicPr>
        <p:blipFill>
          <a:blip r:embed="rId35">
            <a:extLst>
              <a:ext uri="{28A0092B-C50C-407E-A947-70E740481C1C}">
                <a14:useLocalDpi xmlns:a14="http://schemas.microsoft.com/office/drawing/2010/main" val="0"/>
              </a:ext>
            </a:extLst>
          </a:blip>
          <a:srcRect l="30508" t="17416" r="16145" b="16605"/>
          <a:stretch>
            <a:fillRect/>
          </a:stretch>
        </p:blipFill>
        <p:spPr bwMode="auto">
          <a:xfrm>
            <a:off x="4191000" y="838200"/>
            <a:ext cx="4846951"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86" name="CP3 Ink 36da23a8-d227-463c-a3ba-9614f50a8308"/>
          <p:cNvPicPr>
            <a:picLocks noChangeAspect="1" noChangeArrowheads="1"/>
          </p:cNvPicPr>
          <p:nvPr>
            <p:custDataLst>
              <p:tags r:id="rId32"/>
            </p:custDataLst>
          </p:nvPr>
        </p:nvPicPr>
        <p:blipFill>
          <a:blip r:embed="rId36">
            <a:extLst>
              <a:ext uri="{28A0092B-C50C-407E-A947-70E740481C1C}">
                <a14:useLocalDpi xmlns:a14="http://schemas.microsoft.com/office/drawing/2010/main" val="0"/>
              </a:ext>
            </a:extLst>
          </a:blip>
          <a:srcRect/>
          <a:stretch>
            <a:fillRect/>
          </a:stretch>
        </p:blipFill>
        <p:spPr bwMode="auto">
          <a:xfrm>
            <a:off x="235814" y="1211100"/>
            <a:ext cx="8051251" cy="411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086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0" name="Rectangle 2"/>
          <p:cNvSpPr>
            <a:spLocks noGrp="1" noChangeArrowheads="1"/>
          </p:cNvSpPr>
          <p:nvPr>
            <p:ph type="title"/>
            <p:custDataLst>
              <p:tags r:id="rId1"/>
            </p:custDataLst>
          </p:nvPr>
        </p:nvSpPr>
        <p:spPr/>
        <p:txBody>
          <a:bodyPr>
            <a:noAutofit/>
          </a:bodyPr>
          <a:lstStyle/>
          <a:p>
            <a:r>
              <a:rPr lang="en-US" dirty="0" smtClean="0"/>
              <a:t>Tradeoffs</a:t>
            </a:r>
            <a:endParaRPr lang="en-US" dirty="0"/>
          </a:p>
        </p:txBody>
      </p:sp>
      <p:sp>
        <p:nvSpPr>
          <p:cNvPr id="2003971" name="Rectangle 3"/>
          <p:cNvSpPr>
            <a:spLocks noGrp="1" noChangeArrowheads="1"/>
          </p:cNvSpPr>
          <p:nvPr>
            <p:ph idx="1"/>
            <p:custDataLst>
              <p:tags r:id="rId2"/>
            </p:custDataLst>
          </p:nvPr>
        </p:nvSpPr>
        <p:spPr/>
        <p:txBody>
          <a:bodyPr>
            <a:noAutofit/>
          </a:bodyPr>
          <a:lstStyle/>
          <a:p>
            <a:r>
              <a:rPr lang="en-US" dirty="0" smtClean="0">
                <a:solidFill>
                  <a:schemeClr val="accent1"/>
                </a:solidFill>
              </a:rPr>
              <a:t>Register File </a:t>
            </a:r>
            <a:r>
              <a:rPr lang="en-US" dirty="0" smtClean="0"/>
              <a:t>tradeoffs</a:t>
            </a:r>
          </a:p>
          <a:p>
            <a:pPr lvl="1">
              <a:buNone/>
            </a:pPr>
            <a:r>
              <a:rPr lang="en-US" dirty="0" smtClean="0">
                <a:solidFill>
                  <a:schemeClr val="accent1"/>
                </a:solidFill>
              </a:rPr>
              <a:t>+</a:t>
            </a:r>
            <a:r>
              <a:rPr lang="en-US" dirty="0" smtClean="0"/>
              <a:t>	Very fast (a few gate delays for both read and write)</a:t>
            </a:r>
          </a:p>
          <a:p>
            <a:pPr lvl="1">
              <a:buNone/>
            </a:pPr>
            <a:r>
              <a:rPr lang="en-US" dirty="0" smtClean="0">
                <a:solidFill>
                  <a:schemeClr val="accent1"/>
                </a:solidFill>
              </a:rPr>
              <a:t>+</a:t>
            </a:r>
            <a:r>
              <a:rPr lang="en-US" dirty="0" smtClean="0"/>
              <a:t>	Adding extra ports is straightforward</a:t>
            </a:r>
          </a:p>
          <a:p>
            <a:pPr lvl="1">
              <a:buNone/>
            </a:pPr>
            <a:r>
              <a:rPr lang="en-US" dirty="0" smtClean="0">
                <a:solidFill>
                  <a:schemeClr val="accent1"/>
                </a:solidFill>
              </a:rPr>
              <a:t>–</a:t>
            </a:r>
            <a:r>
              <a:rPr lang="en-US" dirty="0" smtClean="0"/>
              <a:t> 	Doesn’t scale</a:t>
            </a:r>
          </a:p>
        </p:txBody>
      </p:sp>
      <p:pic>
        <p:nvPicPr>
          <p:cNvPr id="17410" name="CP3 Ink 6b9a1649-b7d6-4678-9ac7-e5ae4b0e8d8c"/>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990984" y="3497760"/>
            <a:ext cx="4695151" cy="148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Building Large Memories</a:t>
            </a:r>
            <a:endParaRPr lang="en-US" dirty="0"/>
          </a:p>
        </p:txBody>
      </p:sp>
      <p:sp>
        <p:nvSpPr>
          <p:cNvPr id="3" name="Content Placeholder 2"/>
          <p:cNvSpPr>
            <a:spLocks noGrp="1"/>
          </p:cNvSpPr>
          <p:nvPr>
            <p:ph idx="1"/>
            <p:custDataLst>
              <p:tags r:id="rId2"/>
            </p:custDataLst>
          </p:nvPr>
        </p:nvSpPr>
        <p:spPr>
          <a:ln>
            <a:noFill/>
          </a:ln>
        </p:spPr>
        <p:txBody>
          <a:bodyPr>
            <a:normAutofit/>
          </a:bodyPr>
          <a:lstStyle/>
          <a:p>
            <a:r>
              <a:rPr lang="en-US" dirty="0" smtClean="0"/>
              <a:t>Need a shared </a:t>
            </a:r>
            <a:r>
              <a:rPr lang="en-US" dirty="0" smtClean="0">
                <a:solidFill>
                  <a:schemeClr val="accent1"/>
                </a:solidFill>
              </a:rPr>
              <a:t>bus </a:t>
            </a:r>
            <a:r>
              <a:rPr lang="en-US" dirty="0" smtClean="0"/>
              <a:t>(or shared </a:t>
            </a:r>
            <a:r>
              <a:rPr lang="en-US" dirty="0" smtClean="0">
                <a:solidFill>
                  <a:schemeClr val="accent1"/>
                </a:solidFill>
              </a:rPr>
              <a:t>bit line</a:t>
            </a:r>
            <a:r>
              <a:rPr lang="en-US" dirty="0" smtClean="0"/>
              <a:t>)</a:t>
            </a:r>
          </a:p>
          <a:p>
            <a:pPr>
              <a:buClr>
                <a:schemeClr val="accent1"/>
              </a:buClr>
              <a:buFont typeface="Arial" pitchFamily="34" charset="0"/>
              <a:buChar char="•"/>
            </a:pPr>
            <a:r>
              <a:rPr lang="en-US" dirty="0" smtClean="0"/>
              <a:t>Many FFs/outputs/etc. connected to single wire</a:t>
            </a:r>
          </a:p>
          <a:p>
            <a:pPr>
              <a:buClr>
                <a:schemeClr val="accent1"/>
              </a:buClr>
              <a:buFont typeface="Arial" pitchFamily="34" charset="0"/>
              <a:buChar char="•"/>
            </a:pPr>
            <a:r>
              <a:rPr lang="en-US" dirty="0" smtClean="0"/>
              <a:t>Only one output </a:t>
            </a:r>
            <a:r>
              <a:rPr lang="en-US" i="1" dirty="0" smtClean="0"/>
              <a:t>drives</a:t>
            </a:r>
            <a:r>
              <a:rPr lang="en-US" dirty="0" smtClean="0"/>
              <a:t> the bus at a time</a:t>
            </a:r>
          </a:p>
          <a:p>
            <a:pPr>
              <a:buClr>
                <a:schemeClr val="accent1"/>
              </a:buClr>
            </a:pPr>
            <a:endParaRPr lang="en-US" dirty="0" smtClean="0"/>
          </a:p>
        </p:txBody>
      </p:sp>
      <p:pic>
        <p:nvPicPr>
          <p:cNvPr id="18434" name="CP3 Ink f40acdd5-950f-4a09-8162-6339f8bfda4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755565" y="1015319"/>
            <a:ext cx="8288551" cy="497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lstStyle/>
          <a:p>
            <a:r>
              <a:rPr lang="en-US" dirty="0" smtClean="0"/>
              <a:t>Tri-State Devices</a:t>
            </a:r>
            <a:endParaRPr lang="en-US" dirty="0"/>
          </a:p>
        </p:txBody>
      </p:sp>
      <p:sp>
        <p:nvSpPr>
          <p:cNvPr id="24" name="Isosceles Triangle 23"/>
          <p:cNvSpPr/>
          <p:nvPr>
            <p:custDataLst>
              <p:tags r:id="rId2"/>
            </p:custDataLst>
          </p:nvPr>
        </p:nvSpPr>
        <p:spPr>
          <a:xfrm rot="5400000">
            <a:off x="1543050" y="2008425"/>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custDataLst>
              <p:tags r:id="rId3"/>
            </p:custDataLst>
          </p:nvPr>
        </p:nvCxnSpPr>
        <p:spPr>
          <a:xfrm rot="10800000">
            <a:off x="1104900" y="2256075"/>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4"/>
            </p:custDataLst>
          </p:nvPr>
        </p:nvCxnSpPr>
        <p:spPr>
          <a:xfrm rot="10800000">
            <a:off x="2057400" y="2256075"/>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a:xfrm rot="5400000" flipH="1" flipV="1">
            <a:off x="1611666" y="191317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6"/>
            </p:custDataLst>
          </p:nvPr>
        </p:nvCxnSpPr>
        <p:spPr>
          <a:xfrm rot="5400000">
            <a:off x="4478044" y="2449163"/>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7"/>
            </p:custDataLst>
          </p:nvPr>
        </p:nvSpPr>
        <p:spPr>
          <a:xfrm>
            <a:off x="4191000" y="2103675"/>
            <a:ext cx="437940" cy="584775"/>
          </a:xfrm>
          <a:prstGeom prst="rect">
            <a:avLst/>
          </a:prstGeom>
          <a:noFill/>
        </p:spPr>
        <p:txBody>
          <a:bodyPr wrap="none" rtlCol="0">
            <a:spAutoFit/>
          </a:bodyPr>
          <a:lstStyle/>
          <a:p>
            <a:r>
              <a:rPr lang="en-US" sz="3200" dirty="0" smtClean="0">
                <a:solidFill>
                  <a:schemeClr val="bg1"/>
                </a:solidFill>
              </a:rPr>
              <a:t>D</a:t>
            </a:r>
          </a:p>
        </p:txBody>
      </p:sp>
      <p:sp>
        <p:nvSpPr>
          <p:cNvPr id="43" name="TextBox 42"/>
          <p:cNvSpPr txBox="1"/>
          <p:nvPr>
            <p:custDataLst>
              <p:tags r:id="rId8"/>
            </p:custDataLst>
          </p:nvPr>
        </p:nvSpPr>
        <p:spPr>
          <a:xfrm>
            <a:off x="7602244" y="2521489"/>
            <a:ext cx="609600" cy="584775"/>
          </a:xfrm>
          <a:prstGeom prst="rect">
            <a:avLst/>
          </a:prstGeom>
          <a:noFill/>
        </p:spPr>
        <p:txBody>
          <a:bodyPr wrap="square" rtlCol="0">
            <a:spAutoFit/>
          </a:bodyPr>
          <a:lstStyle/>
          <a:p>
            <a:r>
              <a:rPr lang="en-US" sz="3200" dirty="0" smtClean="0">
                <a:solidFill>
                  <a:schemeClr val="bg1"/>
                </a:solidFill>
              </a:rPr>
              <a:t>Q</a:t>
            </a:r>
          </a:p>
        </p:txBody>
      </p:sp>
      <p:sp>
        <p:nvSpPr>
          <p:cNvPr id="44" name="TextBox 43"/>
          <p:cNvSpPr txBox="1"/>
          <p:nvPr>
            <p:custDataLst>
              <p:tags r:id="rId9"/>
            </p:custDataLst>
          </p:nvPr>
        </p:nvSpPr>
        <p:spPr>
          <a:xfrm>
            <a:off x="1600200" y="1189275"/>
            <a:ext cx="385042" cy="584775"/>
          </a:xfrm>
          <a:prstGeom prst="rect">
            <a:avLst/>
          </a:prstGeom>
          <a:noFill/>
        </p:spPr>
        <p:txBody>
          <a:bodyPr wrap="none" rtlCol="0">
            <a:spAutoFit/>
          </a:bodyPr>
          <a:lstStyle/>
          <a:p>
            <a:r>
              <a:rPr lang="en-US" sz="3200" dirty="0" smtClean="0">
                <a:solidFill>
                  <a:schemeClr val="bg1"/>
                </a:solidFill>
              </a:rPr>
              <a:t>E</a:t>
            </a:r>
          </a:p>
        </p:txBody>
      </p:sp>
      <p:sp>
        <p:nvSpPr>
          <p:cNvPr id="48" name="TextBox 47"/>
          <p:cNvSpPr txBox="1"/>
          <p:nvPr>
            <p:custDataLst>
              <p:tags r:id="rId10"/>
            </p:custDataLst>
          </p:nvPr>
        </p:nvSpPr>
        <p:spPr>
          <a:xfrm>
            <a:off x="4923286" y="1341675"/>
            <a:ext cx="385042" cy="584775"/>
          </a:xfrm>
          <a:prstGeom prst="rect">
            <a:avLst/>
          </a:prstGeom>
          <a:noFill/>
        </p:spPr>
        <p:txBody>
          <a:bodyPr wrap="none" rtlCol="0">
            <a:spAutoFit/>
          </a:bodyPr>
          <a:lstStyle/>
          <a:p>
            <a:r>
              <a:rPr lang="en-US" sz="3200" dirty="0" smtClean="0">
                <a:solidFill>
                  <a:schemeClr val="bg1"/>
                </a:solidFill>
              </a:rPr>
              <a:t>E</a:t>
            </a:r>
          </a:p>
        </p:txBody>
      </p:sp>
      <p:sp>
        <p:nvSpPr>
          <p:cNvPr id="50" name="Flowchart: Delay 49"/>
          <p:cNvSpPr/>
          <p:nvPr>
            <p:custDataLst>
              <p:tags r:id="rId11"/>
            </p:custDataLst>
          </p:nvPr>
        </p:nvSpPr>
        <p:spPr>
          <a:xfrm>
            <a:off x="5562600" y="2103675"/>
            <a:ext cx="609600" cy="4572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utoShape 53"/>
          <p:cNvSpPr>
            <a:spLocks noChangeArrowheads="1"/>
          </p:cNvSpPr>
          <p:nvPr>
            <p:custDataLst>
              <p:tags r:id="rId12"/>
            </p:custDataLst>
          </p:nvPr>
        </p:nvSpPr>
        <p:spPr bwMode="auto">
          <a:xfrm flipH="1">
            <a:off x="5562600" y="2941875"/>
            <a:ext cx="609600" cy="457200"/>
          </a:xfrm>
          <a:prstGeom prst="moon">
            <a:avLst>
              <a:gd name="adj" fmla="val 8564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 name="Oval 53"/>
          <p:cNvSpPr/>
          <p:nvPr>
            <p:custDataLst>
              <p:tags r:id="rId13"/>
            </p:custDataLst>
          </p:nvPr>
        </p:nvSpPr>
        <p:spPr>
          <a:xfrm>
            <a:off x="6172200" y="309427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14"/>
            </p:custDataLst>
          </p:nvPr>
        </p:nvSpPr>
        <p:spPr>
          <a:xfrm>
            <a:off x="6172200" y="225607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15"/>
            </p:custDataLst>
          </p:nvPr>
        </p:nvCxnSpPr>
        <p:spPr>
          <a:xfrm rot="10800000">
            <a:off x="4572000" y="2408475"/>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6"/>
            </p:custDataLst>
          </p:nvPr>
        </p:nvCxnSpPr>
        <p:spPr>
          <a:xfrm rot="10800000">
            <a:off x="5087644" y="3058762"/>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p:cNvSpPr/>
          <p:nvPr>
            <p:custDataLst>
              <p:tags r:id="rId17"/>
            </p:custDataLst>
          </p:nvPr>
        </p:nvSpPr>
        <p:spPr>
          <a:xfrm>
            <a:off x="5468644" y="297368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custDataLst>
              <p:tags r:id="rId18"/>
            </p:custDataLst>
          </p:nvPr>
        </p:nvCxnSpPr>
        <p:spPr>
          <a:xfrm rot="10800000">
            <a:off x="4782844" y="3322875"/>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9"/>
            </p:custDataLst>
          </p:nvPr>
        </p:nvCxnSpPr>
        <p:spPr>
          <a:xfrm rot="5400000">
            <a:off x="4325644" y="2865675"/>
            <a:ext cx="914400"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20"/>
            </p:custDataLst>
          </p:nvPr>
        </p:nvCxnSpPr>
        <p:spPr>
          <a:xfrm>
            <a:off x="5091346" y="2215387"/>
            <a:ext cx="471254"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Line 18"/>
          <p:cNvSpPr>
            <a:spLocks noChangeShapeType="1"/>
          </p:cNvSpPr>
          <p:nvPr>
            <p:custDataLst>
              <p:tags r:id="rId21"/>
            </p:custDataLst>
          </p:nvPr>
        </p:nvSpPr>
        <p:spPr bwMode="auto">
          <a:xfrm flipV="1">
            <a:off x="6827626" y="2135877"/>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22"/>
            </p:custDataLst>
          </p:nvPr>
        </p:nvSpPr>
        <p:spPr bwMode="auto">
          <a:xfrm flipV="1">
            <a:off x="6827627" y="2134773"/>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23"/>
            </p:custDataLst>
          </p:nvPr>
        </p:nvSpPr>
        <p:spPr bwMode="auto">
          <a:xfrm flipV="1">
            <a:off x="6827627" y="2570152"/>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24"/>
            </p:custDataLst>
          </p:nvPr>
        </p:nvSpPr>
        <p:spPr bwMode="auto">
          <a:xfrm flipV="1">
            <a:off x="6739534" y="2135877"/>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25"/>
            </p:custDataLst>
          </p:nvPr>
        </p:nvSpPr>
        <p:spPr bwMode="auto">
          <a:xfrm flipH="1" flipV="1">
            <a:off x="7008515" y="2557188"/>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26"/>
            </p:custDataLst>
          </p:nvPr>
        </p:nvSpPr>
        <p:spPr bwMode="auto">
          <a:xfrm>
            <a:off x="6724206" y="1341675"/>
            <a:ext cx="667194"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Vdd</a:t>
            </a:r>
            <a:endParaRPr lang="en-US" sz="2400" dirty="0">
              <a:solidFill>
                <a:srgbClr val="FFFFFF"/>
              </a:solidFill>
              <a:latin typeface="+mj-lt"/>
            </a:endParaRPr>
          </a:p>
        </p:txBody>
      </p:sp>
      <p:sp>
        <p:nvSpPr>
          <p:cNvPr id="86" name="Oval 11"/>
          <p:cNvSpPr>
            <a:spLocks noChangeArrowheads="1"/>
          </p:cNvSpPr>
          <p:nvPr>
            <p:custDataLst>
              <p:tags r:id="rId27"/>
            </p:custDataLst>
          </p:nvPr>
        </p:nvSpPr>
        <p:spPr bwMode="auto">
          <a:xfrm flipV="1">
            <a:off x="6553200" y="2256075"/>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28"/>
            </p:custDataLst>
          </p:nvPr>
        </p:nvSpPr>
        <p:spPr bwMode="auto">
          <a:xfrm flipH="1" flipV="1">
            <a:off x="7008515" y="1759676"/>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29"/>
            </p:custDataLst>
          </p:nvPr>
        </p:nvSpPr>
        <p:spPr bwMode="auto">
          <a:xfrm flipV="1">
            <a:off x="6831366" y="2941875"/>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30"/>
            </p:custDataLst>
          </p:nvPr>
        </p:nvSpPr>
        <p:spPr bwMode="auto">
          <a:xfrm flipV="1">
            <a:off x="6831367" y="2940771"/>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31"/>
            </p:custDataLst>
          </p:nvPr>
        </p:nvSpPr>
        <p:spPr bwMode="auto">
          <a:xfrm flipV="1">
            <a:off x="6831367" y="3376150"/>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32"/>
            </p:custDataLst>
          </p:nvPr>
        </p:nvSpPr>
        <p:spPr bwMode="auto">
          <a:xfrm flipV="1">
            <a:off x="6725518" y="2941875"/>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33"/>
            </p:custDataLst>
          </p:nvPr>
        </p:nvSpPr>
        <p:spPr bwMode="auto">
          <a:xfrm flipH="1" flipV="1">
            <a:off x="7012255" y="3363186"/>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34"/>
            </p:custDataLst>
          </p:nvPr>
        </p:nvCxnSpPr>
        <p:spPr>
          <a:xfrm rot="10800000">
            <a:off x="6324600" y="317047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35"/>
            </p:custDataLst>
          </p:nvPr>
        </p:nvCxnSpPr>
        <p:spPr>
          <a:xfrm rot="10800000">
            <a:off x="6324600" y="2332275"/>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36"/>
            </p:custDataLst>
          </p:nvPr>
        </p:nvCxnSpPr>
        <p:spPr>
          <a:xfrm rot="10800000">
            <a:off x="7010400" y="2784299"/>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37"/>
            </p:custDataLst>
          </p:nvPr>
        </p:nvSpPr>
        <p:spPr bwMode="auto">
          <a:xfrm>
            <a:off x="6705600" y="3627675"/>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graphicFrame>
        <p:nvGraphicFramePr>
          <p:cNvPr id="101" name="Group 61"/>
          <p:cNvGraphicFramePr>
            <a:graphicFrameLocks noGrp="1"/>
          </p:cNvGraphicFramePr>
          <p:nvPr>
            <p:custDataLst>
              <p:tags r:id="rId38"/>
            </p:custDataLst>
            <p:extLst>
              <p:ext uri="{D42A27DB-BD31-4B8C-83A1-F6EECF244321}">
                <p14:modId xmlns:p14="http://schemas.microsoft.com/office/powerpoint/2010/main" val="1593361541"/>
              </p:ext>
            </p:extLst>
          </p:nvPr>
        </p:nvGraphicFramePr>
        <p:xfrm>
          <a:off x="914400" y="2941875"/>
          <a:ext cx="1601788" cy="2603500"/>
        </p:xfrm>
        <a:graphic>
          <a:graphicData uri="http://schemas.openxmlformats.org/drawingml/2006/table">
            <a:tbl>
              <a:tblPr/>
              <a:tblGrid>
                <a:gridCol w="457200"/>
                <a:gridCol w="458788"/>
                <a:gridCol w="685800"/>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z</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z</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0</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1</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02" name="TextBox 101"/>
          <p:cNvSpPr txBox="1"/>
          <p:nvPr>
            <p:custDataLst>
              <p:tags r:id="rId39"/>
            </p:custDataLst>
          </p:nvPr>
        </p:nvSpPr>
        <p:spPr>
          <a:xfrm>
            <a:off x="685800" y="2027475"/>
            <a:ext cx="437940" cy="584775"/>
          </a:xfrm>
          <a:prstGeom prst="rect">
            <a:avLst/>
          </a:prstGeom>
          <a:noFill/>
        </p:spPr>
        <p:txBody>
          <a:bodyPr wrap="none" rtlCol="0">
            <a:spAutoFit/>
          </a:bodyPr>
          <a:lstStyle/>
          <a:p>
            <a:r>
              <a:rPr lang="en-US" sz="3200" dirty="0" smtClean="0">
                <a:solidFill>
                  <a:schemeClr val="bg1"/>
                </a:solidFill>
              </a:rPr>
              <a:t>D</a:t>
            </a:r>
          </a:p>
        </p:txBody>
      </p:sp>
      <p:sp>
        <p:nvSpPr>
          <p:cNvPr id="103" name="TextBox 102"/>
          <p:cNvSpPr txBox="1"/>
          <p:nvPr>
            <p:custDataLst>
              <p:tags r:id="rId40"/>
            </p:custDataLst>
          </p:nvPr>
        </p:nvSpPr>
        <p:spPr>
          <a:xfrm>
            <a:off x="2514600" y="2027475"/>
            <a:ext cx="609600" cy="584775"/>
          </a:xfrm>
          <a:prstGeom prst="rect">
            <a:avLst/>
          </a:prstGeom>
          <a:noFill/>
        </p:spPr>
        <p:txBody>
          <a:bodyPr wrap="square" rtlCol="0">
            <a:spAutoFit/>
          </a:bodyPr>
          <a:lstStyle/>
          <a:p>
            <a:r>
              <a:rPr lang="en-US" sz="3200" dirty="0" smtClean="0">
                <a:solidFill>
                  <a:schemeClr val="bg1"/>
                </a:solidFill>
              </a:rPr>
              <a:t>Q</a:t>
            </a:r>
          </a:p>
        </p:txBody>
      </p:sp>
      <p:cxnSp>
        <p:nvCxnSpPr>
          <p:cNvPr id="45" name="Straight Connector 44"/>
          <p:cNvCxnSpPr/>
          <p:nvPr>
            <p:custDataLst>
              <p:tags r:id="rId41"/>
            </p:custDataLst>
          </p:nvPr>
        </p:nvCxnSpPr>
        <p:spPr>
          <a:xfrm rot="5400000" flipH="1" flipV="1">
            <a:off x="5905500" y="2751375"/>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42"/>
            </p:custDataLst>
          </p:nvPr>
        </p:nvCxnSpPr>
        <p:spPr>
          <a:xfrm rot="10800000">
            <a:off x="5715000" y="2789475"/>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43"/>
            </p:custDataLst>
          </p:nvPr>
        </p:nvSpPr>
        <p:spPr>
          <a:xfrm>
            <a:off x="5257800" y="2484675"/>
            <a:ext cx="437940" cy="584775"/>
          </a:xfrm>
          <a:prstGeom prst="rect">
            <a:avLst/>
          </a:prstGeom>
          <a:noFill/>
        </p:spPr>
        <p:txBody>
          <a:bodyPr wrap="none" rtlCol="0">
            <a:spAutoFit/>
          </a:bodyPr>
          <a:lstStyle/>
          <a:p>
            <a:r>
              <a:rPr lang="en-US" sz="3200" dirty="0" smtClean="0">
                <a:solidFill>
                  <a:schemeClr val="bg1"/>
                </a:solidFill>
              </a:rPr>
              <a:t>D</a:t>
            </a:r>
          </a:p>
        </p:txBody>
      </p:sp>
      <p:sp>
        <p:nvSpPr>
          <p:cNvPr id="60" name="Rectangle 59"/>
          <p:cNvSpPr/>
          <p:nvPr>
            <p:custDataLst>
              <p:tags r:id="rId44"/>
            </p:custDataLst>
          </p:nvPr>
        </p:nvSpPr>
        <p:spPr>
          <a:xfrm>
            <a:off x="434732" y="655875"/>
            <a:ext cx="2841868" cy="584775"/>
          </a:xfrm>
          <a:prstGeom prst="rect">
            <a:avLst/>
          </a:prstGeom>
        </p:spPr>
        <p:txBody>
          <a:bodyPr wrap="none">
            <a:spAutoFit/>
          </a:bodyPr>
          <a:lstStyle/>
          <a:p>
            <a:r>
              <a:rPr lang="en-US" sz="3200" dirty="0" smtClean="0">
                <a:solidFill>
                  <a:schemeClr val="accent1"/>
                </a:solidFill>
              </a:rPr>
              <a:t>Tri-State Buffers</a:t>
            </a:r>
            <a:endParaRPr lang="en-US" sz="3200" dirty="0">
              <a:solidFill>
                <a:schemeClr val="accent1"/>
              </a:solidFill>
            </a:endParaRPr>
          </a:p>
        </p:txBody>
      </p:sp>
      <p:pic>
        <p:nvPicPr>
          <p:cNvPr id="19458" name="CP3 Ink e90881f5-0ed4-44f6-abe7-13de14031e7d"/>
          <p:cNvPicPr>
            <a:picLocks noChangeAspect="1" noChangeArrowheads="1"/>
          </p:cNvPicPr>
          <p:nvPr>
            <p:custDataLst>
              <p:tags r:id="rId45"/>
            </p:custDataLst>
          </p:nvPr>
        </p:nvPicPr>
        <p:blipFill>
          <a:blip r:embed="rId48">
            <a:extLst>
              <a:ext uri="{28A0092B-C50C-407E-A947-70E740481C1C}">
                <a14:useLocalDpi xmlns:a14="http://schemas.microsoft.com/office/drawing/2010/main" val="0"/>
              </a:ext>
            </a:extLst>
          </a:blip>
          <a:srcRect/>
          <a:stretch>
            <a:fillRect/>
          </a:stretch>
        </p:blipFill>
        <p:spPr bwMode="auto">
          <a:xfrm>
            <a:off x="408914" y="764940"/>
            <a:ext cx="7441051" cy="404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4" grpId="0"/>
      <p:bldP spid="48" grpId="0"/>
      <p:bldP spid="50" grpId="0" animBg="1"/>
      <p:bldP spid="52" grpId="0" animBg="1"/>
      <p:bldP spid="54" grpId="0" animBg="1"/>
      <p:bldP spid="55" grpId="0" animBg="1"/>
      <p:bldP spid="66" grpId="0" animBg="1"/>
      <p:bldP spid="102" grpId="0"/>
      <p:bldP spid="103" grpId="0"/>
      <p:bldP spid="53" grpId="0"/>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152400" y="762000"/>
            <a:ext cx="9144000" cy="5943600"/>
          </a:xfrm>
        </p:spPr>
        <p:txBody>
          <a:bodyPr>
            <a:normAutofit/>
          </a:bodyPr>
          <a:lstStyle/>
          <a:p>
            <a:r>
              <a:rPr lang="en-US" dirty="0" smtClean="0">
                <a:solidFill>
                  <a:srgbClr val="FFFF00"/>
                </a:solidFill>
              </a:rPr>
              <a:t>Prelims: Evening of Thursday, March 10 and April 28</a:t>
            </a:r>
            <a:r>
              <a:rPr lang="en-US" baseline="30000" dirty="0" smtClean="0">
                <a:solidFill>
                  <a:srgbClr val="FFFF00"/>
                </a:solidFill>
              </a:rPr>
              <a:t>th</a:t>
            </a:r>
            <a:endParaRPr lang="en-US" dirty="0" smtClean="0">
              <a:solidFill>
                <a:srgbClr val="FFFF00"/>
              </a:solidFill>
            </a:endParaRPr>
          </a:p>
          <a:p>
            <a:endParaRPr lang="en-US" dirty="0"/>
          </a:p>
          <a:p>
            <a:r>
              <a:rPr lang="en-US" dirty="0" smtClean="0"/>
              <a:t>Late Policy</a:t>
            </a:r>
          </a:p>
          <a:p>
            <a:pPr marL="0" indent="0"/>
            <a:r>
              <a:rPr lang="en-US" sz="2800" dirty="0" smtClean="0"/>
              <a:t>1) Each person has </a:t>
            </a:r>
            <a:r>
              <a:rPr lang="en-US" sz="2800" dirty="0"/>
              <a:t>a total of </a:t>
            </a:r>
            <a:r>
              <a:rPr lang="en-US" sz="2800" dirty="0" smtClean="0">
                <a:solidFill>
                  <a:schemeClr val="accent1"/>
                </a:solidFill>
              </a:rPr>
              <a:t>four “slip days”</a:t>
            </a:r>
            <a:endParaRPr lang="en-US" sz="2800" dirty="0">
              <a:solidFill>
                <a:schemeClr val="accent1"/>
              </a:solidFill>
            </a:endParaRPr>
          </a:p>
          <a:p>
            <a:r>
              <a:rPr lang="en-US" sz="2800" dirty="0"/>
              <a:t>2) For </a:t>
            </a:r>
            <a:r>
              <a:rPr lang="en-US" sz="2800" dirty="0" smtClean="0"/>
              <a:t>projects, </a:t>
            </a:r>
            <a:r>
              <a:rPr lang="en-US" sz="2800" dirty="0"/>
              <a:t>slip days are deducted from all </a:t>
            </a:r>
            <a:r>
              <a:rPr lang="en-US" sz="2800" dirty="0" smtClean="0"/>
              <a:t>partners </a:t>
            </a:r>
          </a:p>
          <a:p>
            <a:r>
              <a:rPr lang="en-US" sz="2800" dirty="0" smtClean="0"/>
              <a:t>3</a:t>
            </a:r>
            <a:r>
              <a:rPr lang="en-US" sz="2800" dirty="0"/>
              <a:t>) 10% deducted per day late after slip days are </a:t>
            </a:r>
            <a:r>
              <a:rPr lang="en-US" sz="2800" dirty="0" smtClean="0"/>
              <a:t>exhausted</a:t>
            </a:r>
            <a:endParaRPr lang="en-US" sz="2800" dirty="0"/>
          </a:p>
        </p:txBody>
      </p:sp>
    </p:spTree>
    <p:extLst>
      <p:ext uri="{BB962C8B-B14F-4D97-AF65-F5344CB8AC3E}">
        <p14:creationId xmlns:p14="http://schemas.microsoft.com/office/powerpoint/2010/main" val="3880665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lstStyle/>
          <a:p>
            <a:r>
              <a:rPr lang="en-US" dirty="0" smtClean="0"/>
              <a:t>Tri-State Devices</a:t>
            </a:r>
            <a:endParaRPr lang="en-US" dirty="0"/>
          </a:p>
        </p:txBody>
      </p:sp>
      <p:sp>
        <p:nvSpPr>
          <p:cNvPr id="24" name="Isosceles Triangle 23"/>
          <p:cNvSpPr/>
          <p:nvPr>
            <p:custDataLst>
              <p:tags r:id="rId2"/>
            </p:custDataLst>
          </p:nvPr>
        </p:nvSpPr>
        <p:spPr>
          <a:xfrm rot="5400000">
            <a:off x="1543050" y="2008425"/>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custDataLst>
              <p:tags r:id="rId3"/>
            </p:custDataLst>
          </p:nvPr>
        </p:nvCxnSpPr>
        <p:spPr>
          <a:xfrm rot="10800000">
            <a:off x="1104900" y="2256075"/>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4"/>
            </p:custDataLst>
          </p:nvPr>
        </p:nvCxnSpPr>
        <p:spPr>
          <a:xfrm rot="10800000">
            <a:off x="2057400" y="2256075"/>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a:xfrm rot="5400000" flipH="1" flipV="1">
            <a:off x="1611666" y="191317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6"/>
            </p:custDataLst>
          </p:nvPr>
        </p:nvCxnSpPr>
        <p:spPr>
          <a:xfrm rot="5400000">
            <a:off x="4478044" y="2449163"/>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7"/>
            </p:custDataLst>
          </p:nvPr>
        </p:nvSpPr>
        <p:spPr>
          <a:xfrm>
            <a:off x="4191000" y="2103675"/>
            <a:ext cx="437940" cy="584775"/>
          </a:xfrm>
          <a:prstGeom prst="rect">
            <a:avLst/>
          </a:prstGeom>
          <a:noFill/>
        </p:spPr>
        <p:txBody>
          <a:bodyPr wrap="none" rtlCol="0">
            <a:spAutoFit/>
          </a:bodyPr>
          <a:lstStyle/>
          <a:p>
            <a:r>
              <a:rPr lang="en-US" sz="3200" dirty="0" smtClean="0">
                <a:solidFill>
                  <a:schemeClr val="bg1"/>
                </a:solidFill>
              </a:rPr>
              <a:t>D</a:t>
            </a:r>
          </a:p>
        </p:txBody>
      </p:sp>
      <p:sp>
        <p:nvSpPr>
          <p:cNvPr id="43" name="TextBox 42"/>
          <p:cNvSpPr txBox="1"/>
          <p:nvPr>
            <p:custDataLst>
              <p:tags r:id="rId8"/>
            </p:custDataLst>
          </p:nvPr>
        </p:nvSpPr>
        <p:spPr>
          <a:xfrm>
            <a:off x="7602244" y="2521489"/>
            <a:ext cx="609600" cy="584775"/>
          </a:xfrm>
          <a:prstGeom prst="rect">
            <a:avLst/>
          </a:prstGeom>
          <a:noFill/>
        </p:spPr>
        <p:txBody>
          <a:bodyPr wrap="square" rtlCol="0">
            <a:spAutoFit/>
          </a:bodyPr>
          <a:lstStyle/>
          <a:p>
            <a:r>
              <a:rPr lang="en-US" sz="3200" dirty="0" smtClean="0">
                <a:solidFill>
                  <a:schemeClr val="bg1"/>
                </a:solidFill>
              </a:rPr>
              <a:t>Q</a:t>
            </a:r>
          </a:p>
        </p:txBody>
      </p:sp>
      <p:sp>
        <p:nvSpPr>
          <p:cNvPr id="44" name="TextBox 43"/>
          <p:cNvSpPr txBox="1"/>
          <p:nvPr>
            <p:custDataLst>
              <p:tags r:id="rId9"/>
            </p:custDataLst>
          </p:nvPr>
        </p:nvSpPr>
        <p:spPr>
          <a:xfrm>
            <a:off x="1600200" y="1189275"/>
            <a:ext cx="385042" cy="584775"/>
          </a:xfrm>
          <a:prstGeom prst="rect">
            <a:avLst/>
          </a:prstGeom>
          <a:noFill/>
        </p:spPr>
        <p:txBody>
          <a:bodyPr wrap="none" rtlCol="0">
            <a:spAutoFit/>
          </a:bodyPr>
          <a:lstStyle/>
          <a:p>
            <a:r>
              <a:rPr lang="en-US" sz="3200" dirty="0" smtClean="0">
                <a:solidFill>
                  <a:schemeClr val="bg1"/>
                </a:solidFill>
              </a:rPr>
              <a:t>E</a:t>
            </a:r>
          </a:p>
        </p:txBody>
      </p:sp>
      <p:sp>
        <p:nvSpPr>
          <p:cNvPr id="48" name="TextBox 47"/>
          <p:cNvSpPr txBox="1"/>
          <p:nvPr>
            <p:custDataLst>
              <p:tags r:id="rId10"/>
            </p:custDataLst>
          </p:nvPr>
        </p:nvSpPr>
        <p:spPr>
          <a:xfrm>
            <a:off x="4923286" y="1341675"/>
            <a:ext cx="385042" cy="584775"/>
          </a:xfrm>
          <a:prstGeom prst="rect">
            <a:avLst/>
          </a:prstGeom>
          <a:noFill/>
        </p:spPr>
        <p:txBody>
          <a:bodyPr wrap="none" rtlCol="0">
            <a:spAutoFit/>
          </a:bodyPr>
          <a:lstStyle/>
          <a:p>
            <a:r>
              <a:rPr lang="en-US" sz="3200" dirty="0" smtClean="0">
                <a:solidFill>
                  <a:schemeClr val="bg1"/>
                </a:solidFill>
              </a:rPr>
              <a:t>E</a:t>
            </a:r>
          </a:p>
        </p:txBody>
      </p:sp>
      <p:sp>
        <p:nvSpPr>
          <p:cNvPr id="50" name="Flowchart: Delay 49"/>
          <p:cNvSpPr/>
          <p:nvPr>
            <p:custDataLst>
              <p:tags r:id="rId11"/>
            </p:custDataLst>
          </p:nvPr>
        </p:nvSpPr>
        <p:spPr>
          <a:xfrm>
            <a:off x="5562600" y="2103675"/>
            <a:ext cx="609600" cy="4572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utoShape 53"/>
          <p:cNvSpPr>
            <a:spLocks noChangeArrowheads="1"/>
          </p:cNvSpPr>
          <p:nvPr>
            <p:custDataLst>
              <p:tags r:id="rId12"/>
            </p:custDataLst>
          </p:nvPr>
        </p:nvSpPr>
        <p:spPr bwMode="auto">
          <a:xfrm flipH="1">
            <a:off x="5562600" y="2941875"/>
            <a:ext cx="609600" cy="457200"/>
          </a:xfrm>
          <a:prstGeom prst="moon">
            <a:avLst>
              <a:gd name="adj" fmla="val 8564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 name="Oval 53"/>
          <p:cNvSpPr/>
          <p:nvPr>
            <p:custDataLst>
              <p:tags r:id="rId13"/>
            </p:custDataLst>
          </p:nvPr>
        </p:nvSpPr>
        <p:spPr>
          <a:xfrm>
            <a:off x="6172200" y="309427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14"/>
            </p:custDataLst>
          </p:nvPr>
        </p:nvSpPr>
        <p:spPr>
          <a:xfrm>
            <a:off x="6172200" y="225607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15"/>
            </p:custDataLst>
          </p:nvPr>
        </p:nvCxnSpPr>
        <p:spPr>
          <a:xfrm rot="10800000">
            <a:off x="4572000" y="2408475"/>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6"/>
            </p:custDataLst>
          </p:nvPr>
        </p:nvCxnSpPr>
        <p:spPr>
          <a:xfrm rot="10800000">
            <a:off x="5087644" y="3058762"/>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p:cNvSpPr/>
          <p:nvPr>
            <p:custDataLst>
              <p:tags r:id="rId17"/>
            </p:custDataLst>
          </p:nvPr>
        </p:nvSpPr>
        <p:spPr>
          <a:xfrm>
            <a:off x="5468644" y="297368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custDataLst>
              <p:tags r:id="rId18"/>
            </p:custDataLst>
          </p:nvPr>
        </p:nvCxnSpPr>
        <p:spPr>
          <a:xfrm rot="10800000">
            <a:off x="4782844" y="3322875"/>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9"/>
            </p:custDataLst>
          </p:nvPr>
        </p:nvCxnSpPr>
        <p:spPr>
          <a:xfrm rot="5400000">
            <a:off x="4325644" y="2865675"/>
            <a:ext cx="914400"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20"/>
            </p:custDataLst>
          </p:nvPr>
        </p:nvCxnSpPr>
        <p:spPr>
          <a:xfrm>
            <a:off x="5091346" y="2215387"/>
            <a:ext cx="471254"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Line 18"/>
          <p:cNvSpPr>
            <a:spLocks noChangeShapeType="1"/>
          </p:cNvSpPr>
          <p:nvPr>
            <p:custDataLst>
              <p:tags r:id="rId21"/>
            </p:custDataLst>
          </p:nvPr>
        </p:nvSpPr>
        <p:spPr bwMode="auto">
          <a:xfrm flipV="1">
            <a:off x="6827626" y="2135877"/>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22"/>
            </p:custDataLst>
          </p:nvPr>
        </p:nvSpPr>
        <p:spPr bwMode="auto">
          <a:xfrm flipV="1">
            <a:off x="6827627" y="2134773"/>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23"/>
            </p:custDataLst>
          </p:nvPr>
        </p:nvSpPr>
        <p:spPr bwMode="auto">
          <a:xfrm flipV="1">
            <a:off x="6827627" y="2570152"/>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24"/>
            </p:custDataLst>
          </p:nvPr>
        </p:nvSpPr>
        <p:spPr bwMode="auto">
          <a:xfrm flipV="1">
            <a:off x="6739534" y="2135877"/>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25"/>
            </p:custDataLst>
          </p:nvPr>
        </p:nvSpPr>
        <p:spPr bwMode="auto">
          <a:xfrm flipH="1" flipV="1">
            <a:off x="7008515" y="2557188"/>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26"/>
            </p:custDataLst>
          </p:nvPr>
        </p:nvSpPr>
        <p:spPr bwMode="auto">
          <a:xfrm>
            <a:off x="6724206" y="1341675"/>
            <a:ext cx="667194"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Vdd</a:t>
            </a:r>
            <a:endParaRPr lang="en-US" sz="2400" dirty="0">
              <a:solidFill>
                <a:srgbClr val="FFFFFF"/>
              </a:solidFill>
              <a:latin typeface="+mj-lt"/>
            </a:endParaRPr>
          </a:p>
        </p:txBody>
      </p:sp>
      <p:sp>
        <p:nvSpPr>
          <p:cNvPr id="86" name="Oval 11"/>
          <p:cNvSpPr>
            <a:spLocks noChangeArrowheads="1"/>
          </p:cNvSpPr>
          <p:nvPr>
            <p:custDataLst>
              <p:tags r:id="rId27"/>
            </p:custDataLst>
          </p:nvPr>
        </p:nvSpPr>
        <p:spPr bwMode="auto">
          <a:xfrm flipV="1">
            <a:off x="6553200" y="2256075"/>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28"/>
            </p:custDataLst>
          </p:nvPr>
        </p:nvSpPr>
        <p:spPr bwMode="auto">
          <a:xfrm flipH="1" flipV="1">
            <a:off x="7008515" y="1759676"/>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29"/>
            </p:custDataLst>
          </p:nvPr>
        </p:nvSpPr>
        <p:spPr bwMode="auto">
          <a:xfrm flipV="1">
            <a:off x="6831366" y="2941875"/>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30"/>
            </p:custDataLst>
          </p:nvPr>
        </p:nvSpPr>
        <p:spPr bwMode="auto">
          <a:xfrm flipV="1">
            <a:off x="6831367" y="2940771"/>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31"/>
            </p:custDataLst>
          </p:nvPr>
        </p:nvSpPr>
        <p:spPr bwMode="auto">
          <a:xfrm flipV="1">
            <a:off x="6831367" y="3376150"/>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32"/>
            </p:custDataLst>
          </p:nvPr>
        </p:nvSpPr>
        <p:spPr bwMode="auto">
          <a:xfrm flipV="1">
            <a:off x="6725518" y="2941875"/>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33"/>
            </p:custDataLst>
          </p:nvPr>
        </p:nvSpPr>
        <p:spPr bwMode="auto">
          <a:xfrm flipH="1" flipV="1">
            <a:off x="7012255" y="3363186"/>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34"/>
            </p:custDataLst>
          </p:nvPr>
        </p:nvCxnSpPr>
        <p:spPr>
          <a:xfrm rot="10800000">
            <a:off x="6324600" y="317047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35"/>
            </p:custDataLst>
          </p:nvPr>
        </p:nvCxnSpPr>
        <p:spPr>
          <a:xfrm rot="10800000">
            <a:off x="6324600" y="2332275"/>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36"/>
            </p:custDataLst>
          </p:nvPr>
        </p:nvCxnSpPr>
        <p:spPr>
          <a:xfrm rot="10800000">
            <a:off x="7010400" y="2784299"/>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37"/>
            </p:custDataLst>
          </p:nvPr>
        </p:nvSpPr>
        <p:spPr bwMode="auto">
          <a:xfrm>
            <a:off x="6705600" y="3627675"/>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graphicFrame>
        <p:nvGraphicFramePr>
          <p:cNvPr id="101" name="Group 61"/>
          <p:cNvGraphicFramePr>
            <a:graphicFrameLocks noGrp="1"/>
          </p:cNvGraphicFramePr>
          <p:nvPr>
            <p:custDataLst>
              <p:tags r:id="rId38"/>
            </p:custDataLst>
            <p:extLst>
              <p:ext uri="{D42A27DB-BD31-4B8C-83A1-F6EECF244321}">
                <p14:modId xmlns:p14="http://schemas.microsoft.com/office/powerpoint/2010/main" val="1843256049"/>
              </p:ext>
            </p:extLst>
          </p:nvPr>
        </p:nvGraphicFramePr>
        <p:xfrm>
          <a:off x="914400" y="2941875"/>
          <a:ext cx="1601788" cy="2603500"/>
        </p:xfrm>
        <a:graphic>
          <a:graphicData uri="http://schemas.openxmlformats.org/drawingml/2006/table">
            <a:tbl>
              <a:tblPr/>
              <a:tblGrid>
                <a:gridCol w="457200"/>
                <a:gridCol w="458788"/>
                <a:gridCol w="685800"/>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z</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z</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0</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1</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02" name="TextBox 101"/>
          <p:cNvSpPr txBox="1"/>
          <p:nvPr>
            <p:custDataLst>
              <p:tags r:id="rId39"/>
            </p:custDataLst>
          </p:nvPr>
        </p:nvSpPr>
        <p:spPr>
          <a:xfrm>
            <a:off x="685800" y="2027475"/>
            <a:ext cx="437940" cy="584775"/>
          </a:xfrm>
          <a:prstGeom prst="rect">
            <a:avLst/>
          </a:prstGeom>
          <a:noFill/>
        </p:spPr>
        <p:txBody>
          <a:bodyPr wrap="none" rtlCol="0">
            <a:spAutoFit/>
          </a:bodyPr>
          <a:lstStyle/>
          <a:p>
            <a:r>
              <a:rPr lang="en-US" sz="3200" dirty="0" smtClean="0">
                <a:solidFill>
                  <a:schemeClr val="bg1"/>
                </a:solidFill>
              </a:rPr>
              <a:t>D</a:t>
            </a:r>
          </a:p>
        </p:txBody>
      </p:sp>
      <p:sp>
        <p:nvSpPr>
          <p:cNvPr id="103" name="TextBox 102"/>
          <p:cNvSpPr txBox="1"/>
          <p:nvPr>
            <p:custDataLst>
              <p:tags r:id="rId40"/>
            </p:custDataLst>
          </p:nvPr>
        </p:nvSpPr>
        <p:spPr>
          <a:xfrm>
            <a:off x="2514600" y="2027475"/>
            <a:ext cx="609600" cy="584775"/>
          </a:xfrm>
          <a:prstGeom prst="rect">
            <a:avLst/>
          </a:prstGeom>
          <a:noFill/>
        </p:spPr>
        <p:txBody>
          <a:bodyPr wrap="square" rtlCol="0">
            <a:spAutoFit/>
          </a:bodyPr>
          <a:lstStyle/>
          <a:p>
            <a:r>
              <a:rPr lang="en-US" sz="3200" dirty="0" smtClean="0">
                <a:solidFill>
                  <a:schemeClr val="bg1"/>
                </a:solidFill>
              </a:rPr>
              <a:t>Q</a:t>
            </a:r>
          </a:p>
        </p:txBody>
      </p:sp>
      <p:cxnSp>
        <p:nvCxnSpPr>
          <p:cNvPr id="45" name="Straight Connector 44"/>
          <p:cNvCxnSpPr/>
          <p:nvPr>
            <p:custDataLst>
              <p:tags r:id="rId41"/>
            </p:custDataLst>
          </p:nvPr>
        </p:nvCxnSpPr>
        <p:spPr>
          <a:xfrm rot="5400000" flipH="1" flipV="1">
            <a:off x="5905500" y="2751375"/>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42"/>
            </p:custDataLst>
          </p:nvPr>
        </p:nvCxnSpPr>
        <p:spPr>
          <a:xfrm rot="10800000">
            <a:off x="5715000" y="2789475"/>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43"/>
            </p:custDataLst>
          </p:nvPr>
        </p:nvSpPr>
        <p:spPr>
          <a:xfrm>
            <a:off x="5257800" y="2484675"/>
            <a:ext cx="437940" cy="584775"/>
          </a:xfrm>
          <a:prstGeom prst="rect">
            <a:avLst/>
          </a:prstGeom>
          <a:noFill/>
        </p:spPr>
        <p:txBody>
          <a:bodyPr wrap="none" rtlCol="0">
            <a:spAutoFit/>
          </a:bodyPr>
          <a:lstStyle/>
          <a:p>
            <a:r>
              <a:rPr lang="en-US" sz="3200" dirty="0" smtClean="0">
                <a:solidFill>
                  <a:schemeClr val="bg1"/>
                </a:solidFill>
              </a:rPr>
              <a:t>D</a:t>
            </a:r>
          </a:p>
        </p:txBody>
      </p:sp>
      <p:sp>
        <p:nvSpPr>
          <p:cNvPr id="60" name="Rectangle 59"/>
          <p:cNvSpPr/>
          <p:nvPr>
            <p:custDataLst>
              <p:tags r:id="rId44"/>
            </p:custDataLst>
          </p:nvPr>
        </p:nvSpPr>
        <p:spPr>
          <a:xfrm>
            <a:off x="434732" y="655875"/>
            <a:ext cx="2841868" cy="584775"/>
          </a:xfrm>
          <a:prstGeom prst="rect">
            <a:avLst/>
          </a:prstGeom>
        </p:spPr>
        <p:txBody>
          <a:bodyPr wrap="none">
            <a:spAutoFit/>
          </a:bodyPr>
          <a:lstStyle/>
          <a:p>
            <a:r>
              <a:rPr lang="en-US" sz="3200" dirty="0" smtClean="0">
                <a:solidFill>
                  <a:schemeClr val="accent1"/>
                </a:solidFill>
              </a:rPr>
              <a:t>Tri-State Buffers</a:t>
            </a:r>
            <a:endParaRPr lang="en-US" sz="3200" dirty="0">
              <a:solidFill>
                <a:schemeClr val="accent1"/>
              </a:solidFill>
            </a:endParaRPr>
          </a:p>
        </p:txBody>
      </p:sp>
      <p:pic>
        <p:nvPicPr>
          <p:cNvPr id="20482" name="CP3 Ink 6afee531-e546-4691-b151-30c34005e254"/>
          <p:cNvPicPr>
            <a:picLocks noChangeAspect="1" noChangeArrowheads="1"/>
          </p:cNvPicPr>
          <p:nvPr>
            <p:custDataLst>
              <p:tags r:id="rId45"/>
            </p:custDataLst>
          </p:nvPr>
        </p:nvPicPr>
        <p:blipFill>
          <a:blip r:embed="rId48">
            <a:extLst>
              <a:ext uri="{28A0092B-C50C-407E-A947-70E740481C1C}">
                <a14:useLocalDpi xmlns:a14="http://schemas.microsoft.com/office/drawing/2010/main" val="0"/>
              </a:ext>
            </a:extLst>
          </a:blip>
          <a:srcRect/>
          <a:stretch>
            <a:fillRect/>
          </a:stretch>
        </p:blipFill>
        <p:spPr bwMode="auto">
          <a:xfrm>
            <a:off x="407310" y="769139"/>
            <a:ext cx="7966500" cy="488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47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4" grpId="0"/>
      <p:bldP spid="48" grpId="0"/>
      <p:bldP spid="50" grpId="0" animBg="1"/>
      <p:bldP spid="52" grpId="0" animBg="1"/>
      <p:bldP spid="54" grpId="0" animBg="1"/>
      <p:bldP spid="55" grpId="0" animBg="1"/>
      <p:bldP spid="66" grpId="0" animBg="1"/>
      <p:bldP spid="102" grpId="0"/>
      <p:bldP spid="103" grpId="0"/>
      <p:bldP spid="53" grpId="0"/>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Shared Bus</a:t>
            </a:r>
            <a:endParaRPr lang="en-US" dirty="0"/>
          </a:p>
        </p:txBody>
      </p:sp>
      <p:grpSp>
        <p:nvGrpSpPr>
          <p:cNvPr id="20" name="Group 19"/>
          <p:cNvGrpSpPr/>
          <p:nvPr>
            <p:custDataLst>
              <p:tags r:id="rId2"/>
            </p:custDataLst>
          </p:nvPr>
        </p:nvGrpSpPr>
        <p:grpSpPr>
          <a:xfrm rot="5400000">
            <a:off x="304798" y="1295400"/>
            <a:ext cx="685800" cy="381000"/>
            <a:chOff x="2209800" y="4381500"/>
            <a:chExt cx="1447800" cy="800100"/>
          </a:xfrm>
        </p:grpSpPr>
        <p:sp>
          <p:nvSpPr>
            <p:cNvPr id="16" name="Isosceles Triangle 15"/>
            <p:cNvSpPr/>
            <p:nvPr>
              <p:custDataLst>
                <p:tags r:id="rId51"/>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custDataLst>
                <p:tags r:id="rId52"/>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53"/>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4"/>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custDataLst>
              <p:tags r:id="rId3"/>
            </p:custDataLst>
          </p:nvPr>
        </p:nvCxnSpPr>
        <p:spPr>
          <a:xfrm rot="16200000">
            <a:off x="685798" y="1334656"/>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4"/>
            </p:custDataLst>
          </p:nvPr>
        </p:nvSpPr>
        <p:spPr>
          <a:xfrm>
            <a:off x="7475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0</a:t>
            </a:r>
          </a:p>
        </p:txBody>
      </p:sp>
      <p:sp>
        <p:nvSpPr>
          <p:cNvPr id="24" name="TextBox 23"/>
          <p:cNvSpPr txBox="1"/>
          <p:nvPr>
            <p:custDataLst>
              <p:tags r:id="rId5"/>
            </p:custDataLst>
          </p:nvPr>
        </p:nvSpPr>
        <p:spPr>
          <a:xfrm>
            <a:off x="32166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0</a:t>
            </a:r>
          </a:p>
        </p:txBody>
      </p:sp>
      <p:sp>
        <p:nvSpPr>
          <p:cNvPr id="25" name="TextBox 24"/>
          <p:cNvSpPr txBox="1"/>
          <p:nvPr>
            <p:custDataLst>
              <p:tags r:id="rId6"/>
            </p:custDataLst>
          </p:nvPr>
        </p:nvSpPr>
        <p:spPr>
          <a:xfrm>
            <a:off x="4876798" y="2177582"/>
            <a:ext cx="2017925" cy="584775"/>
          </a:xfrm>
          <a:prstGeom prst="rect">
            <a:avLst/>
          </a:prstGeom>
          <a:noFill/>
        </p:spPr>
        <p:txBody>
          <a:bodyPr wrap="none" rtlCol="0">
            <a:spAutoFit/>
          </a:bodyPr>
          <a:lstStyle/>
          <a:p>
            <a:r>
              <a:rPr lang="en-US" sz="3200" dirty="0" smtClean="0">
                <a:solidFill>
                  <a:schemeClr val="bg1"/>
                </a:solidFill>
              </a:rPr>
              <a:t>shared line</a:t>
            </a:r>
            <a:endParaRPr lang="en-US" sz="3200" baseline="-25000" dirty="0" smtClean="0">
              <a:solidFill>
                <a:schemeClr val="bg1"/>
              </a:solidFill>
            </a:endParaRPr>
          </a:p>
        </p:txBody>
      </p:sp>
      <p:grpSp>
        <p:nvGrpSpPr>
          <p:cNvPr id="26" name="Group 25"/>
          <p:cNvGrpSpPr/>
          <p:nvPr>
            <p:custDataLst>
              <p:tags r:id="rId7"/>
            </p:custDataLst>
          </p:nvPr>
        </p:nvGrpSpPr>
        <p:grpSpPr>
          <a:xfrm rot="5400000">
            <a:off x="1676398" y="1295400"/>
            <a:ext cx="685800" cy="381000"/>
            <a:chOff x="2209800" y="4381500"/>
            <a:chExt cx="1447800" cy="800100"/>
          </a:xfrm>
        </p:grpSpPr>
        <p:sp>
          <p:nvSpPr>
            <p:cNvPr id="27" name="Isosceles Triangle 26"/>
            <p:cNvSpPr/>
            <p:nvPr>
              <p:custDataLst>
                <p:tags r:id="rId47"/>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custDataLst>
                <p:tags r:id="rId48"/>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49"/>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50"/>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custDataLst>
              <p:tags r:id="rId8"/>
            </p:custDataLst>
          </p:nvPr>
        </p:nvCxnSpPr>
        <p:spPr>
          <a:xfrm rot="16200000">
            <a:off x="2057398" y="133117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custDataLst>
              <p:tags r:id="rId9"/>
            </p:custDataLst>
          </p:nvPr>
        </p:nvSpPr>
        <p:spPr>
          <a:xfrm>
            <a:off x="20429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1</a:t>
            </a:r>
          </a:p>
        </p:txBody>
      </p:sp>
      <p:sp>
        <p:nvSpPr>
          <p:cNvPr id="33" name="TextBox 32"/>
          <p:cNvSpPr txBox="1"/>
          <p:nvPr>
            <p:custDataLst>
              <p:tags r:id="rId10"/>
            </p:custDataLst>
          </p:nvPr>
        </p:nvSpPr>
        <p:spPr>
          <a:xfrm>
            <a:off x="160813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1</a:t>
            </a:r>
          </a:p>
        </p:txBody>
      </p:sp>
      <p:grpSp>
        <p:nvGrpSpPr>
          <p:cNvPr id="34" name="Group 33"/>
          <p:cNvGrpSpPr/>
          <p:nvPr>
            <p:custDataLst>
              <p:tags r:id="rId11"/>
            </p:custDataLst>
          </p:nvPr>
        </p:nvGrpSpPr>
        <p:grpSpPr>
          <a:xfrm rot="5400000">
            <a:off x="2819398" y="1295400"/>
            <a:ext cx="685800" cy="381000"/>
            <a:chOff x="2209800" y="4381500"/>
            <a:chExt cx="1447800" cy="800100"/>
          </a:xfrm>
        </p:grpSpPr>
        <p:sp>
          <p:nvSpPr>
            <p:cNvPr id="35" name="Isosceles Triangle 34"/>
            <p:cNvSpPr/>
            <p:nvPr>
              <p:custDataLst>
                <p:tags r:id="rId43"/>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custDataLst>
                <p:tags r:id="rId44"/>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45"/>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46"/>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custDataLst>
              <p:tags r:id="rId12"/>
            </p:custDataLst>
          </p:nvPr>
        </p:nvCxnSpPr>
        <p:spPr>
          <a:xfrm rot="16200000">
            <a:off x="3200398" y="133117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custDataLst>
              <p:tags r:id="rId13"/>
            </p:custDataLst>
          </p:nvPr>
        </p:nvSpPr>
        <p:spPr>
          <a:xfrm>
            <a:off x="31859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2</a:t>
            </a:r>
          </a:p>
        </p:txBody>
      </p:sp>
      <p:sp>
        <p:nvSpPr>
          <p:cNvPr id="41" name="TextBox 40"/>
          <p:cNvSpPr txBox="1"/>
          <p:nvPr>
            <p:custDataLst>
              <p:tags r:id="rId14"/>
            </p:custDataLst>
          </p:nvPr>
        </p:nvSpPr>
        <p:spPr>
          <a:xfrm>
            <a:off x="275113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2</a:t>
            </a:r>
          </a:p>
        </p:txBody>
      </p:sp>
      <p:grpSp>
        <p:nvGrpSpPr>
          <p:cNvPr id="42" name="Group 41"/>
          <p:cNvGrpSpPr/>
          <p:nvPr>
            <p:custDataLst>
              <p:tags r:id="rId15"/>
            </p:custDataLst>
          </p:nvPr>
        </p:nvGrpSpPr>
        <p:grpSpPr>
          <a:xfrm rot="5400000">
            <a:off x="4044361" y="1295400"/>
            <a:ext cx="685800" cy="381000"/>
            <a:chOff x="2209800" y="4381500"/>
            <a:chExt cx="1447800" cy="800100"/>
          </a:xfrm>
        </p:grpSpPr>
        <p:sp>
          <p:nvSpPr>
            <p:cNvPr id="43" name="Isosceles Triangle 42"/>
            <p:cNvSpPr/>
            <p:nvPr>
              <p:custDataLst>
                <p:tags r:id="rId39"/>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custDataLst>
                <p:tags r:id="rId40"/>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41"/>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42"/>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custDataLst>
              <p:tags r:id="rId16"/>
            </p:custDataLst>
          </p:nvPr>
        </p:nvCxnSpPr>
        <p:spPr>
          <a:xfrm rot="16200000">
            <a:off x="4425361" y="134158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custDataLst>
              <p:tags r:id="rId17"/>
            </p:custDataLst>
          </p:nvPr>
        </p:nvSpPr>
        <p:spPr>
          <a:xfrm>
            <a:off x="44051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3</a:t>
            </a:r>
          </a:p>
        </p:txBody>
      </p:sp>
      <p:sp>
        <p:nvSpPr>
          <p:cNvPr id="49" name="TextBox 48"/>
          <p:cNvSpPr txBox="1"/>
          <p:nvPr>
            <p:custDataLst>
              <p:tags r:id="rId18"/>
            </p:custDataLst>
          </p:nvPr>
        </p:nvSpPr>
        <p:spPr>
          <a:xfrm>
            <a:off x="3976096"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3</a:t>
            </a:r>
          </a:p>
        </p:txBody>
      </p:sp>
      <p:grpSp>
        <p:nvGrpSpPr>
          <p:cNvPr id="50" name="Group 49"/>
          <p:cNvGrpSpPr/>
          <p:nvPr>
            <p:custDataLst>
              <p:tags r:id="rId19"/>
            </p:custDataLst>
          </p:nvPr>
        </p:nvGrpSpPr>
        <p:grpSpPr>
          <a:xfrm rot="5400000">
            <a:off x="6248398" y="1295400"/>
            <a:ext cx="685800" cy="381000"/>
            <a:chOff x="2209800" y="4381500"/>
            <a:chExt cx="1447800" cy="800100"/>
          </a:xfrm>
        </p:grpSpPr>
        <p:sp>
          <p:nvSpPr>
            <p:cNvPr id="51" name="Isosceles Triangle 50"/>
            <p:cNvSpPr/>
            <p:nvPr>
              <p:custDataLst>
                <p:tags r:id="rId35"/>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custDataLst>
                <p:tags r:id="rId36"/>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37"/>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38"/>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p:nvPr>
            <p:custDataLst>
              <p:tags r:id="rId20"/>
            </p:custDataLst>
          </p:nvPr>
        </p:nvCxnSpPr>
        <p:spPr>
          <a:xfrm rot="16200000">
            <a:off x="6629398" y="133234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custDataLst>
              <p:tags r:id="rId21"/>
            </p:custDataLst>
          </p:nvPr>
        </p:nvGrpSpPr>
        <p:grpSpPr>
          <a:xfrm rot="5400000">
            <a:off x="7696198" y="1295400"/>
            <a:ext cx="685800" cy="381000"/>
            <a:chOff x="2209800" y="4381500"/>
            <a:chExt cx="1447800" cy="800100"/>
          </a:xfrm>
        </p:grpSpPr>
        <p:sp>
          <p:nvSpPr>
            <p:cNvPr id="59" name="Isosceles Triangle 58"/>
            <p:cNvSpPr/>
            <p:nvPr>
              <p:custDataLst>
                <p:tags r:id="rId31"/>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custDataLst>
                <p:tags r:id="rId32"/>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custDataLst>
                <p:tags r:id="rId33"/>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34"/>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63" name="Straight Connector 62"/>
          <p:cNvCxnSpPr/>
          <p:nvPr>
            <p:custDataLst>
              <p:tags r:id="rId22"/>
            </p:custDataLst>
          </p:nvPr>
        </p:nvCxnSpPr>
        <p:spPr>
          <a:xfrm rot="16200000">
            <a:off x="8077198" y="134158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custDataLst>
              <p:tags r:id="rId23"/>
            </p:custDataLst>
          </p:nvPr>
        </p:nvSpPr>
        <p:spPr>
          <a:xfrm>
            <a:off x="8078309" y="663762"/>
            <a:ext cx="837089"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1023</a:t>
            </a:r>
          </a:p>
        </p:txBody>
      </p:sp>
      <p:sp>
        <p:nvSpPr>
          <p:cNvPr id="65" name="TextBox 64"/>
          <p:cNvSpPr txBox="1"/>
          <p:nvPr>
            <p:custDataLst>
              <p:tags r:id="rId24"/>
            </p:custDataLst>
          </p:nvPr>
        </p:nvSpPr>
        <p:spPr>
          <a:xfrm>
            <a:off x="7260205" y="663762"/>
            <a:ext cx="893193"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1023</a:t>
            </a:r>
          </a:p>
        </p:txBody>
      </p:sp>
      <p:cxnSp>
        <p:nvCxnSpPr>
          <p:cNvPr id="67" name="Straight Connector 66"/>
          <p:cNvCxnSpPr/>
          <p:nvPr>
            <p:custDataLst>
              <p:tags r:id="rId25"/>
            </p:custDataLst>
          </p:nvPr>
        </p:nvCxnSpPr>
        <p:spPr>
          <a:xfrm rot="10800000">
            <a:off x="304800" y="1828800"/>
            <a:ext cx="80009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26"/>
            </p:custDataLst>
          </p:nvPr>
        </p:nvCxnSpPr>
        <p:spPr>
          <a:xfrm rot="5400000">
            <a:off x="4463581" y="2209800"/>
            <a:ext cx="762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70" name="Oval 69"/>
          <p:cNvSpPr/>
          <p:nvPr>
            <p:custDataLst>
              <p:tags r:id="rId27"/>
            </p:custDataLst>
          </p:nvPr>
        </p:nvSpPr>
        <p:spPr>
          <a:xfrm rot="5400000">
            <a:off x="57911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custDataLst>
              <p:tags r:id="rId28"/>
            </p:custDataLst>
          </p:nvPr>
        </p:nvSpPr>
        <p:spPr>
          <a:xfrm rot="5400000">
            <a:off x="56387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custDataLst>
              <p:tags r:id="rId29"/>
            </p:custDataLst>
          </p:nvPr>
        </p:nvSpPr>
        <p:spPr>
          <a:xfrm rot="5400000">
            <a:off x="54863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CP3 Ink 6e29d7d9-7674-4941-884b-1cea19e61197"/>
          <p:cNvPicPr>
            <a:picLocks noChangeAspect="1" noChangeArrowheads="1"/>
          </p:cNvPicPr>
          <p:nvPr>
            <p:custDataLst>
              <p:tags r:id="rId30"/>
            </p:custDataLst>
          </p:nvPr>
        </p:nvPicPr>
        <p:blipFill>
          <a:blip r:embed="rId56">
            <a:extLst>
              <a:ext uri="{28A0092B-C50C-407E-A947-70E740481C1C}">
                <a14:useLocalDpi xmlns:a14="http://schemas.microsoft.com/office/drawing/2010/main" val="0"/>
              </a:ext>
            </a:extLst>
          </a:blip>
          <a:srcRect/>
          <a:stretch>
            <a:fillRect/>
          </a:stretch>
        </p:blipFill>
        <p:spPr bwMode="auto">
          <a:xfrm>
            <a:off x="3842085" y="598200"/>
            <a:ext cx="1101751" cy="159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7" cstate="print"/>
          <a:srcRect/>
          <a:stretch>
            <a:fillRect/>
          </a:stretch>
        </p:blipFill>
        <p:spPr bwMode="auto">
          <a:xfrm>
            <a:off x="838200" y="1627187"/>
            <a:ext cx="6749437" cy="3706813"/>
          </a:xfrm>
          <a:prstGeom prst="rect">
            <a:avLst/>
          </a:prstGeom>
          <a:noFill/>
          <a:ln w="9525">
            <a:noFill/>
            <a:miter lim="800000"/>
            <a:headEnd/>
            <a:tailEnd/>
          </a:ln>
          <a:effectLst/>
        </p:spPr>
      </p:pic>
      <p:sp>
        <p:nvSpPr>
          <p:cNvPr id="5" name="Title 4"/>
          <p:cNvSpPr>
            <a:spLocks noGrp="1"/>
          </p:cNvSpPr>
          <p:nvPr>
            <p:ph type="title"/>
            <p:custDataLst>
              <p:tags r:id="rId2"/>
            </p:custDataLst>
          </p:nvPr>
        </p:nvSpPr>
        <p:spPr/>
        <p:txBody>
          <a:bodyPr/>
          <a:lstStyle/>
          <a:p>
            <a:r>
              <a:rPr lang="en-US" dirty="0" smtClean="0"/>
              <a:t>SRAM</a:t>
            </a:r>
            <a:endParaRPr lang="en-US" dirty="0"/>
          </a:p>
        </p:txBody>
      </p:sp>
      <p:sp>
        <p:nvSpPr>
          <p:cNvPr id="2006019" name="Rectangle 3"/>
          <p:cNvSpPr>
            <a:spLocks noGrp="1" noChangeArrowheads="1"/>
          </p:cNvSpPr>
          <p:nvPr>
            <p:ph idx="1"/>
            <p:custDataLst>
              <p:tags r:id="rId3"/>
            </p:custDataLst>
          </p:nvPr>
        </p:nvSpPr>
        <p:spPr>
          <a:xfrm>
            <a:off x="228600" y="636587"/>
            <a:ext cx="8686800" cy="1371600"/>
          </a:xfrm>
        </p:spPr>
        <p:txBody>
          <a:bodyPr>
            <a:normAutofit/>
          </a:bodyPr>
          <a:lstStyle/>
          <a:p>
            <a:r>
              <a:rPr lang="en-US" dirty="0" smtClean="0">
                <a:solidFill>
                  <a:schemeClr val="accent1"/>
                </a:solidFill>
              </a:rPr>
              <a:t>Static RAM (SRAM)</a:t>
            </a:r>
            <a:endParaRPr lang="en-US" dirty="0">
              <a:solidFill>
                <a:schemeClr val="accent1"/>
              </a:solidFill>
            </a:endParaRPr>
          </a:p>
          <a:p>
            <a:pPr lvl="1"/>
            <a:r>
              <a:rPr lang="en-US" dirty="0" smtClean="0"/>
              <a:t>Essentially just SR Latches + tri-states buffers</a:t>
            </a:r>
            <a:endParaRPr lang="en-US" dirty="0"/>
          </a:p>
        </p:txBody>
      </p:sp>
      <p:pic>
        <p:nvPicPr>
          <p:cNvPr id="22530" name="CP3 Ink dab2fb36-f413-43e9-a184-2981408837a9"/>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1108994" y="499740"/>
            <a:ext cx="7712251" cy="4788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SRAM Chip</a:t>
            </a:r>
            <a:endParaRPr lang="en-US" dirty="0"/>
          </a:p>
        </p:txBody>
      </p:sp>
      <p:pic>
        <p:nvPicPr>
          <p:cNvPr id="76" name="Picture 4"/>
          <p:cNvPicPr>
            <a:picLocks noChangeAspect="1" noChangeArrowheads="1"/>
          </p:cNvPicPr>
          <p:nvPr/>
        </p:nvPicPr>
        <p:blipFill>
          <a:blip r:embed="rId5">
            <a:extLst>
              <a:ext uri="{28A0092B-C50C-407E-A947-70E740481C1C}">
                <a14:useLocalDpi xmlns:a14="http://schemas.microsoft.com/office/drawing/2010/main" val="0"/>
              </a:ext>
            </a:extLst>
          </a:blip>
          <a:srcRect l="9187" t="34453" r="12000" b="43060"/>
          <a:stretch>
            <a:fillRect/>
          </a:stretch>
        </p:blipFill>
        <p:spPr bwMode="auto">
          <a:xfrm>
            <a:off x="87313" y="1627188"/>
            <a:ext cx="8870950" cy="404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554" name="CP3 Ink 83cc7551-13ec-40c2-bdc7-9a8ad09c648a"/>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283784" y="817319"/>
            <a:ext cx="5779951" cy="382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9831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Rectangle 268"/>
          <p:cNvSpPr/>
          <p:nvPr>
            <p:custDataLst>
              <p:tags r:id="rId1"/>
            </p:custDataLst>
          </p:nvPr>
        </p:nvSpPr>
        <p:spPr>
          <a:xfrm>
            <a:off x="2057400" y="915846"/>
            <a:ext cx="4724400" cy="36576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p:txBody>
          <a:bodyPr/>
          <a:lstStyle/>
          <a:p>
            <a:r>
              <a:rPr lang="en-US" dirty="0" smtClean="0"/>
              <a:t>SRAM Chip</a:t>
            </a:r>
            <a:endParaRPr lang="en-US" dirty="0"/>
          </a:p>
        </p:txBody>
      </p:sp>
      <p:sp>
        <p:nvSpPr>
          <p:cNvPr id="38" name="Rectangle 37"/>
          <p:cNvSpPr/>
          <p:nvPr>
            <p:custDataLst>
              <p:tags r:id="rId3"/>
            </p:custDataLst>
          </p:nvPr>
        </p:nvSpPr>
        <p:spPr>
          <a:xfrm>
            <a:off x="1066800" y="839646"/>
            <a:ext cx="609600" cy="3810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custDataLst>
              <p:tags r:id="rId4"/>
            </p:custDataLst>
          </p:nvPr>
        </p:nvSpPr>
        <p:spPr>
          <a:xfrm>
            <a:off x="1066800" y="1758257"/>
            <a:ext cx="553998" cy="1672189"/>
          </a:xfrm>
          <a:prstGeom prst="rect">
            <a:avLst/>
          </a:prstGeom>
          <a:noFill/>
        </p:spPr>
        <p:txBody>
          <a:bodyPr vert="vert270" wrap="none" rtlCol="0">
            <a:spAutoFit/>
          </a:bodyPr>
          <a:lstStyle/>
          <a:p>
            <a:r>
              <a:rPr lang="en-US" sz="2400" dirty="0" smtClean="0">
                <a:solidFill>
                  <a:schemeClr val="bg1"/>
                </a:solidFill>
              </a:rPr>
              <a:t>row decoder</a:t>
            </a:r>
          </a:p>
        </p:txBody>
      </p:sp>
      <p:cxnSp>
        <p:nvCxnSpPr>
          <p:cNvPr id="44" name="Straight Connector 43"/>
          <p:cNvCxnSpPr/>
          <p:nvPr>
            <p:custDataLst>
              <p:tags r:id="rId5"/>
            </p:custDataLst>
          </p:nvPr>
        </p:nvCxnSpPr>
        <p:spPr>
          <a:xfrm>
            <a:off x="1219200" y="5106846"/>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custDataLst>
              <p:tags r:id="rId6"/>
            </p:custDataLst>
          </p:nvPr>
        </p:nvSpPr>
        <p:spPr>
          <a:xfrm>
            <a:off x="304800" y="4878246"/>
            <a:ext cx="954107" cy="523220"/>
          </a:xfrm>
          <a:prstGeom prst="rect">
            <a:avLst/>
          </a:prstGeom>
          <a:noFill/>
        </p:spPr>
        <p:txBody>
          <a:bodyPr wrap="none" rtlCol="0">
            <a:spAutoFit/>
          </a:bodyPr>
          <a:lstStyle/>
          <a:p>
            <a:r>
              <a:rPr lang="en-US" sz="2800" dirty="0" smtClean="0">
                <a:solidFill>
                  <a:schemeClr val="bg1"/>
                </a:solidFill>
              </a:rPr>
              <a:t>A</a:t>
            </a:r>
            <a:r>
              <a:rPr lang="en-US" sz="2800" baseline="-25000" dirty="0" smtClean="0">
                <a:solidFill>
                  <a:schemeClr val="bg1"/>
                </a:solidFill>
              </a:rPr>
              <a:t>21-10</a:t>
            </a:r>
          </a:p>
        </p:txBody>
      </p:sp>
      <p:grpSp>
        <p:nvGrpSpPr>
          <p:cNvPr id="242" name="Group 241"/>
          <p:cNvGrpSpPr/>
          <p:nvPr>
            <p:custDataLst>
              <p:tags r:id="rId7"/>
            </p:custDataLst>
          </p:nvPr>
        </p:nvGrpSpPr>
        <p:grpSpPr>
          <a:xfrm>
            <a:off x="1676400" y="992046"/>
            <a:ext cx="5181600" cy="3505200"/>
            <a:chOff x="1676400" y="609600"/>
            <a:chExt cx="304800" cy="3505200"/>
          </a:xfrm>
        </p:grpSpPr>
        <p:cxnSp>
          <p:nvCxnSpPr>
            <p:cNvPr id="183" name="Straight Connector 182"/>
            <p:cNvCxnSpPr/>
            <p:nvPr>
              <p:custDataLst>
                <p:tags r:id="rId49"/>
              </p:custDataLst>
            </p:nvPr>
          </p:nvCxnSpPr>
          <p:spPr>
            <a:xfrm>
              <a:off x="1676400" y="9144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custDataLst>
                <p:tags r:id="rId50"/>
              </p:custDataLst>
            </p:nvPr>
          </p:nvCxnSpPr>
          <p:spPr>
            <a:xfrm>
              <a:off x="1676400" y="7620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custDataLst>
                <p:tags r:id="rId51"/>
              </p:custDataLst>
            </p:nvPr>
          </p:nvCxnSpPr>
          <p:spPr>
            <a:xfrm>
              <a:off x="1676400" y="6096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custDataLst>
                <p:tags r:id="rId52"/>
              </p:custDataLst>
            </p:nvPr>
          </p:nvCxnSpPr>
          <p:spPr>
            <a:xfrm>
              <a:off x="1676400" y="10668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custDataLst>
                <p:tags r:id="rId53"/>
              </p:custDataLst>
            </p:nvPr>
          </p:nvCxnSpPr>
          <p:spPr>
            <a:xfrm>
              <a:off x="1676400" y="15240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custDataLst>
                <p:tags r:id="rId54"/>
              </p:custDataLst>
            </p:nvPr>
          </p:nvCxnSpPr>
          <p:spPr>
            <a:xfrm>
              <a:off x="1676400" y="13716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custDataLst>
                <p:tags r:id="rId55"/>
              </p:custDataLst>
            </p:nvPr>
          </p:nvCxnSpPr>
          <p:spPr>
            <a:xfrm>
              <a:off x="1676400" y="12192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custDataLst>
                <p:tags r:id="rId56"/>
              </p:custDataLst>
            </p:nvPr>
          </p:nvCxnSpPr>
          <p:spPr>
            <a:xfrm>
              <a:off x="1676400" y="16764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custDataLst>
                <p:tags r:id="rId57"/>
              </p:custDataLst>
            </p:nvPr>
          </p:nvCxnSpPr>
          <p:spPr>
            <a:xfrm>
              <a:off x="1676400" y="21336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custDataLst>
                <p:tags r:id="rId58"/>
              </p:custDataLst>
            </p:nvPr>
          </p:nvCxnSpPr>
          <p:spPr>
            <a:xfrm>
              <a:off x="1676400" y="19812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9"/>
              </p:custDataLst>
            </p:nvPr>
          </p:nvCxnSpPr>
          <p:spPr>
            <a:xfrm>
              <a:off x="1676400" y="18288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custDataLst>
                <p:tags r:id="rId60"/>
              </p:custDataLst>
            </p:nvPr>
          </p:nvCxnSpPr>
          <p:spPr>
            <a:xfrm>
              <a:off x="1676400" y="22860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custDataLst>
                <p:tags r:id="rId61"/>
              </p:custDataLst>
            </p:nvPr>
          </p:nvCxnSpPr>
          <p:spPr>
            <a:xfrm>
              <a:off x="1676400" y="27432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custDataLst>
                <p:tags r:id="rId62"/>
              </p:custDataLst>
            </p:nvPr>
          </p:nvCxnSpPr>
          <p:spPr>
            <a:xfrm>
              <a:off x="1676400" y="25908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custDataLst>
                <p:tags r:id="rId63"/>
              </p:custDataLst>
            </p:nvPr>
          </p:nvCxnSpPr>
          <p:spPr>
            <a:xfrm>
              <a:off x="1676400" y="24384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custDataLst>
                <p:tags r:id="rId64"/>
              </p:custDataLst>
            </p:nvPr>
          </p:nvCxnSpPr>
          <p:spPr>
            <a:xfrm>
              <a:off x="1676400" y="28956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custDataLst>
                <p:tags r:id="rId65"/>
              </p:custDataLst>
            </p:nvPr>
          </p:nvCxnSpPr>
          <p:spPr>
            <a:xfrm>
              <a:off x="1676400" y="33528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custDataLst>
                <p:tags r:id="rId66"/>
              </p:custDataLst>
            </p:nvPr>
          </p:nvCxnSpPr>
          <p:spPr>
            <a:xfrm>
              <a:off x="1676400" y="32004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custDataLst>
                <p:tags r:id="rId67"/>
              </p:custDataLst>
            </p:nvPr>
          </p:nvCxnSpPr>
          <p:spPr>
            <a:xfrm>
              <a:off x="1676400" y="30480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custDataLst>
                <p:tags r:id="rId68"/>
              </p:custDataLst>
            </p:nvPr>
          </p:nvCxnSpPr>
          <p:spPr>
            <a:xfrm>
              <a:off x="1676400" y="35052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custDataLst>
                <p:tags r:id="rId69"/>
              </p:custDataLst>
            </p:nvPr>
          </p:nvCxnSpPr>
          <p:spPr>
            <a:xfrm>
              <a:off x="1676400" y="39624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custDataLst>
                <p:tags r:id="rId70"/>
              </p:custDataLst>
            </p:nvPr>
          </p:nvCxnSpPr>
          <p:spPr>
            <a:xfrm>
              <a:off x="1676400" y="38100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custDataLst>
                <p:tags r:id="rId71"/>
              </p:custDataLst>
            </p:nvPr>
          </p:nvCxnSpPr>
          <p:spPr>
            <a:xfrm>
              <a:off x="1676400" y="36576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custDataLst>
                <p:tags r:id="rId72"/>
              </p:custDataLst>
            </p:nvPr>
          </p:nvCxnSpPr>
          <p:spPr>
            <a:xfrm>
              <a:off x="1676400" y="41148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4" name="Straight Connector 243"/>
          <p:cNvCxnSpPr/>
          <p:nvPr>
            <p:custDataLst>
              <p:tags r:id="rId8"/>
            </p:custDataLst>
          </p:nvPr>
        </p:nvCxnSpPr>
        <p:spPr>
          <a:xfrm rot="5400000">
            <a:off x="4305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custDataLst>
              <p:tags r:id="rId9"/>
            </p:custDataLst>
          </p:nvPr>
        </p:nvCxnSpPr>
        <p:spPr>
          <a:xfrm rot="5400000">
            <a:off x="4457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custDataLst>
              <p:tags r:id="rId10"/>
            </p:custDataLst>
          </p:nvPr>
        </p:nvCxnSpPr>
        <p:spPr>
          <a:xfrm rot="5400000">
            <a:off x="4610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custDataLst>
              <p:tags r:id="rId11"/>
            </p:custDataLst>
          </p:nvPr>
        </p:nvCxnSpPr>
        <p:spPr>
          <a:xfrm rot="5400000">
            <a:off x="4152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custDataLst>
              <p:tags r:id="rId12"/>
            </p:custDataLst>
          </p:nvPr>
        </p:nvCxnSpPr>
        <p:spPr>
          <a:xfrm rot="5400000">
            <a:off x="3695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custDataLst>
              <p:tags r:id="rId13"/>
            </p:custDataLst>
          </p:nvPr>
        </p:nvCxnSpPr>
        <p:spPr>
          <a:xfrm rot="5400000">
            <a:off x="3848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custDataLst>
              <p:tags r:id="rId14"/>
            </p:custDataLst>
          </p:nvPr>
        </p:nvCxnSpPr>
        <p:spPr>
          <a:xfrm rot="5400000">
            <a:off x="4000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custDataLst>
              <p:tags r:id="rId15"/>
            </p:custDataLst>
          </p:nvPr>
        </p:nvCxnSpPr>
        <p:spPr>
          <a:xfrm rot="5400000">
            <a:off x="3543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custDataLst>
              <p:tags r:id="rId16"/>
            </p:custDataLst>
          </p:nvPr>
        </p:nvCxnSpPr>
        <p:spPr>
          <a:xfrm rot="5400000">
            <a:off x="3086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custDataLst>
              <p:tags r:id="rId17"/>
            </p:custDataLst>
          </p:nvPr>
        </p:nvCxnSpPr>
        <p:spPr>
          <a:xfrm rot="5400000">
            <a:off x="3238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custDataLst>
              <p:tags r:id="rId18"/>
            </p:custDataLst>
          </p:nvPr>
        </p:nvCxnSpPr>
        <p:spPr>
          <a:xfrm rot="5400000">
            <a:off x="3390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custDataLst>
              <p:tags r:id="rId19"/>
            </p:custDataLst>
          </p:nvPr>
        </p:nvCxnSpPr>
        <p:spPr>
          <a:xfrm rot="5400000">
            <a:off x="2933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custDataLst>
              <p:tags r:id="rId20"/>
            </p:custDataLst>
          </p:nvPr>
        </p:nvCxnSpPr>
        <p:spPr>
          <a:xfrm rot="5400000">
            <a:off x="2476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custDataLst>
              <p:tags r:id="rId21"/>
            </p:custDataLst>
          </p:nvPr>
        </p:nvCxnSpPr>
        <p:spPr>
          <a:xfrm rot="5400000">
            <a:off x="2628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custDataLst>
              <p:tags r:id="rId22"/>
            </p:custDataLst>
          </p:nvPr>
        </p:nvCxnSpPr>
        <p:spPr>
          <a:xfrm rot="5400000">
            <a:off x="2781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custDataLst>
              <p:tags r:id="rId23"/>
            </p:custDataLst>
          </p:nvPr>
        </p:nvCxnSpPr>
        <p:spPr>
          <a:xfrm rot="5400000">
            <a:off x="2324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custDataLst>
              <p:tags r:id="rId24"/>
            </p:custDataLst>
          </p:nvPr>
        </p:nvCxnSpPr>
        <p:spPr>
          <a:xfrm rot="5400000">
            <a:off x="1866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custDataLst>
              <p:tags r:id="rId25"/>
            </p:custDataLst>
          </p:nvPr>
        </p:nvCxnSpPr>
        <p:spPr>
          <a:xfrm rot="5400000">
            <a:off x="2019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custDataLst>
              <p:tags r:id="rId26"/>
            </p:custDataLst>
          </p:nvPr>
        </p:nvCxnSpPr>
        <p:spPr>
          <a:xfrm rot="5400000">
            <a:off x="2171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custDataLst>
              <p:tags r:id="rId27"/>
            </p:custDataLst>
          </p:nvPr>
        </p:nvCxnSpPr>
        <p:spPr>
          <a:xfrm rot="5400000">
            <a:off x="1714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custDataLst>
              <p:tags r:id="rId28"/>
            </p:custDataLst>
          </p:nvPr>
        </p:nvCxnSpPr>
        <p:spPr>
          <a:xfrm rot="5400000">
            <a:off x="1257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custDataLst>
              <p:tags r:id="rId29"/>
            </p:custDataLst>
          </p:nvPr>
        </p:nvCxnSpPr>
        <p:spPr>
          <a:xfrm rot="5400000">
            <a:off x="1409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custDataLst>
              <p:tags r:id="rId30"/>
            </p:custDataLst>
          </p:nvPr>
        </p:nvCxnSpPr>
        <p:spPr>
          <a:xfrm rot="5400000">
            <a:off x="1562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custDataLst>
              <p:tags r:id="rId31"/>
            </p:custDataLst>
          </p:nvPr>
        </p:nvCxnSpPr>
        <p:spPr>
          <a:xfrm rot="5400000">
            <a:off x="1104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custDataLst>
              <p:tags r:id="rId32"/>
            </p:custDataLst>
          </p:nvPr>
        </p:nvCxnSpPr>
        <p:spPr>
          <a:xfrm rot="5400000">
            <a:off x="952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custDataLst>
              <p:tags r:id="rId33"/>
            </p:custDataLst>
          </p:nvPr>
        </p:nvCxnSpPr>
        <p:spPr>
          <a:xfrm rot="5400000">
            <a:off x="495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custDataLst>
              <p:tags r:id="rId34"/>
            </p:custDataLst>
          </p:nvPr>
        </p:nvCxnSpPr>
        <p:spPr>
          <a:xfrm rot="5400000">
            <a:off x="647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custDataLst>
              <p:tags r:id="rId35"/>
            </p:custDataLst>
          </p:nvPr>
        </p:nvCxnSpPr>
        <p:spPr>
          <a:xfrm rot="5400000">
            <a:off x="800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custDataLst>
              <p:tags r:id="rId36"/>
            </p:custDataLst>
          </p:nvPr>
        </p:nvCxnSpPr>
        <p:spPr>
          <a:xfrm rot="5400000">
            <a:off x="342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custDataLst>
              <p:tags r:id="rId37"/>
            </p:custDataLst>
          </p:nvPr>
        </p:nvCxnSpPr>
        <p:spPr>
          <a:xfrm rot="5400000">
            <a:off x="38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custDataLst>
              <p:tags r:id="rId38"/>
            </p:custDataLst>
          </p:nvPr>
        </p:nvCxnSpPr>
        <p:spPr>
          <a:xfrm rot="5400000">
            <a:off x="190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9" name="Rectangle 278"/>
          <p:cNvSpPr/>
          <p:nvPr>
            <p:custDataLst>
              <p:tags r:id="rId39"/>
            </p:custDataLst>
          </p:nvPr>
        </p:nvSpPr>
        <p:spPr>
          <a:xfrm>
            <a:off x="1981200" y="5030646"/>
            <a:ext cx="49530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column selector, sense amp, and I/O circuits</a:t>
            </a:r>
            <a:endParaRPr lang="en-US" sz="2000" dirty="0"/>
          </a:p>
        </p:txBody>
      </p:sp>
      <p:cxnSp>
        <p:nvCxnSpPr>
          <p:cNvPr id="282" name="Straight Arrow Connector 281"/>
          <p:cNvCxnSpPr/>
          <p:nvPr>
            <p:custDataLst>
              <p:tags r:id="rId40"/>
            </p:custDataLst>
          </p:nvPr>
        </p:nvCxnSpPr>
        <p:spPr>
          <a:xfrm rot="5400000" flipH="1" flipV="1">
            <a:off x="1219200" y="4878246"/>
            <a:ext cx="457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4" name="TextBox 283"/>
          <p:cNvSpPr txBox="1"/>
          <p:nvPr>
            <p:custDataLst>
              <p:tags r:id="rId41"/>
            </p:custDataLst>
          </p:nvPr>
        </p:nvSpPr>
        <p:spPr>
          <a:xfrm>
            <a:off x="304800" y="5335446"/>
            <a:ext cx="710451" cy="523220"/>
          </a:xfrm>
          <a:prstGeom prst="rect">
            <a:avLst/>
          </a:prstGeom>
          <a:noFill/>
        </p:spPr>
        <p:txBody>
          <a:bodyPr wrap="none" rtlCol="0">
            <a:spAutoFit/>
          </a:bodyPr>
          <a:lstStyle/>
          <a:p>
            <a:r>
              <a:rPr lang="en-US" sz="2800" dirty="0" smtClean="0">
                <a:solidFill>
                  <a:schemeClr val="bg1"/>
                </a:solidFill>
              </a:rPr>
              <a:t>A</a:t>
            </a:r>
            <a:r>
              <a:rPr lang="en-US" sz="2800" baseline="-25000" dirty="0" smtClean="0">
                <a:solidFill>
                  <a:schemeClr val="bg1"/>
                </a:solidFill>
              </a:rPr>
              <a:t>9-0</a:t>
            </a:r>
          </a:p>
        </p:txBody>
      </p:sp>
      <p:cxnSp>
        <p:nvCxnSpPr>
          <p:cNvPr id="285" name="Straight Arrow Connector 284"/>
          <p:cNvCxnSpPr/>
          <p:nvPr>
            <p:custDataLst>
              <p:tags r:id="rId42"/>
            </p:custDataLst>
          </p:nvPr>
        </p:nvCxnSpPr>
        <p:spPr>
          <a:xfrm flipV="1">
            <a:off x="1066800" y="5564046"/>
            <a:ext cx="915194"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7" name="TextBox 286"/>
          <p:cNvSpPr txBox="1"/>
          <p:nvPr>
            <p:custDataLst>
              <p:tags r:id="rId43"/>
            </p:custDataLst>
          </p:nvPr>
        </p:nvSpPr>
        <p:spPr>
          <a:xfrm>
            <a:off x="7391400" y="4878246"/>
            <a:ext cx="1143000" cy="954107"/>
          </a:xfrm>
          <a:prstGeom prst="rect">
            <a:avLst/>
          </a:prstGeom>
          <a:noFill/>
        </p:spPr>
        <p:txBody>
          <a:bodyPr wrap="square" rtlCol="0">
            <a:spAutoFit/>
          </a:bodyPr>
          <a:lstStyle/>
          <a:p>
            <a:r>
              <a:rPr lang="en-US" sz="2800" dirty="0" smtClean="0">
                <a:solidFill>
                  <a:schemeClr val="bg1"/>
                </a:solidFill>
              </a:rPr>
              <a:t>CS</a:t>
            </a:r>
            <a:br>
              <a:rPr lang="en-US" sz="2800" dirty="0" smtClean="0">
                <a:solidFill>
                  <a:schemeClr val="bg1"/>
                </a:solidFill>
              </a:rPr>
            </a:br>
            <a:r>
              <a:rPr lang="en-US" sz="2800" dirty="0" smtClean="0">
                <a:solidFill>
                  <a:schemeClr val="bg1"/>
                </a:solidFill>
              </a:rPr>
              <a:t>R/W</a:t>
            </a:r>
          </a:p>
        </p:txBody>
      </p:sp>
      <p:sp>
        <p:nvSpPr>
          <p:cNvPr id="288" name="TextBox 287"/>
          <p:cNvSpPr txBox="1"/>
          <p:nvPr>
            <p:custDataLst>
              <p:tags r:id="rId44"/>
            </p:custDataLst>
          </p:nvPr>
        </p:nvSpPr>
        <p:spPr>
          <a:xfrm>
            <a:off x="2819400" y="6107626"/>
            <a:ext cx="3200400" cy="523220"/>
          </a:xfrm>
          <a:prstGeom prst="rect">
            <a:avLst/>
          </a:prstGeom>
          <a:noFill/>
        </p:spPr>
        <p:txBody>
          <a:bodyPr wrap="square" rtlCol="0">
            <a:spAutoFit/>
          </a:bodyPr>
          <a:lstStyle/>
          <a:p>
            <a:pPr algn="ctr"/>
            <a:r>
              <a:rPr lang="en-US" sz="2800" dirty="0" smtClean="0">
                <a:solidFill>
                  <a:schemeClr val="bg1"/>
                </a:solidFill>
              </a:rPr>
              <a:t>Shared Data Bus</a:t>
            </a:r>
          </a:p>
        </p:txBody>
      </p:sp>
      <p:cxnSp>
        <p:nvCxnSpPr>
          <p:cNvPr id="289" name="Straight Arrow Connector 288"/>
          <p:cNvCxnSpPr/>
          <p:nvPr>
            <p:custDataLst>
              <p:tags r:id="rId45"/>
            </p:custDataLst>
          </p:nvPr>
        </p:nvCxnSpPr>
        <p:spPr>
          <a:xfrm rot="5400000" flipH="1" flipV="1">
            <a:off x="4191397" y="5944649"/>
            <a:ext cx="457200" cy="794"/>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p:nvPr>
            <p:custDataLst>
              <p:tags r:id="rId46"/>
            </p:custDataLst>
          </p:nvPr>
        </p:nvCxnSpPr>
        <p:spPr>
          <a:xfrm rot="10800000">
            <a:off x="6934201" y="5181457"/>
            <a:ext cx="457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custDataLst>
              <p:tags r:id="rId47"/>
            </p:custDataLst>
          </p:nvPr>
        </p:nvCxnSpPr>
        <p:spPr>
          <a:xfrm rot="10800000">
            <a:off x="6934201" y="5562457"/>
            <a:ext cx="457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4578" name="CP3 Ink e715b958-c74d-4715-ae23-636524813118"/>
          <p:cNvPicPr>
            <a:picLocks noChangeAspect="1" noChangeArrowheads="1"/>
          </p:cNvPicPr>
          <p:nvPr>
            <p:custDataLst>
              <p:tags r:id="rId48"/>
            </p:custDataLst>
          </p:nvPr>
        </p:nvPicPr>
        <p:blipFill>
          <a:blip r:embed="rId75">
            <a:extLst>
              <a:ext uri="{28A0092B-C50C-407E-A947-70E740481C1C}">
                <a14:useLocalDpi xmlns:a14="http://schemas.microsoft.com/office/drawing/2010/main" val="0"/>
              </a:ext>
            </a:extLst>
          </a:blip>
          <a:srcRect/>
          <a:stretch>
            <a:fillRect/>
          </a:stretch>
        </p:blipFill>
        <p:spPr bwMode="auto">
          <a:xfrm>
            <a:off x="176774" y="810839"/>
            <a:ext cx="9136051" cy="538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8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dirty="0" smtClean="0"/>
              <a:t>SRAM Cell</a:t>
            </a:r>
            <a:endParaRPr lang="en-US" dirty="0"/>
          </a:p>
        </p:txBody>
      </p:sp>
      <p:sp>
        <p:nvSpPr>
          <p:cNvPr id="4" name="Content Placeholder 3"/>
          <p:cNvSpPr>
            <a:spLocks noGrp="1"/>
          </p:cNvSpPr>
          <p:nvPr>
            <p:ph idx="1"/>
            <p:custDataLst>
              <p:tags r:id="rId2"/>
            </p:custDataLst>
          </p:nvPr>
        </p:nvSpPr>
        <p:spPr>
          <a:xfrm>
            <a:off x="228600" y="645855"/>
            <a:ext cx="8686800" cy="609600"/>
          </a:xfrm>
        </p:spPr>
        <p:txBody>
          <a:bodyPr/>
          <a:lstStyle/>
          <a:p>
            <a:r>
              <a:rPr lang="en-US" dirty="0" smtClean="0"/>
              <a:t>Typical SRAM Cell</a:t>
            </a:r>
            <a:endParaRPr lang="en-US" dirty="0"/>
          </a:p>
        </p:txBody>
      </p:sp>
      <p:sp>
        <p:nvSpPr>
          <p:cNvPr id="5" name="Isosceles Triangle 4"/>
          <p:cNvSpPr/>
          <p:nvPr>
            <p:custDataLst>
              <p:tags r:id="rId3"/>
            </p:custDataLst>
          </p:nvPr>
        </p:nvSpPr>
        <p:spPr>
          <a:xfrm rot="5400000">
            <a:off x="3829050" y="2112705"/>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custDataLst>
              <p:tags r:id="rId4"/>
            </p:custDataLst>
          </p:nvPr>
        </p:nvCxnSpPr>
        <p:spPr>
          <a:xfrm rot="10800000">
            <a:off x="3390900" y="2360355"/>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5"/>
            </p:custDataLst>
          </p:nvPr>
        </p:nvCxnSpPr>
        <p:spPr>
          <a:xfrm rot="10800000">
            <a:off x="4495800" y="2360355"/>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p:cNvSpPr/>
          <p:nvPr>
            <p:custDataLst>
              <p:tags r:id="rId6"/>
            </p:custDataLst>
          </p:nvPr>
        </p:nvSpPr>
        <p:spPr>
          <a:xfrm>
            <a:off x="4343400" y="228415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custDataLst>
              <p:tags r:id="rId7"/>
            </p:custDataLst>
          </p:nvPr>
        </p:nvGrpSpPr>
        <p:grpSpPr>
          <a:xfrm flipH="1">
            <a:off x="3411244" y="3119767"/>
            <a:ext cx="1562100" cy="533400"/>
            <a:chOff x="3238500" y="3162300"/>
            <a:chExt cx="1562100" cy="533400"/>
          </a:xfrm>
        </p:grpSpPr>
        <p:sp>
          <p:nvSpPr>
            <p:cNvPr id="9" name="Isosceles Triangle 8"/>
            <p:cNvSpPr/>
            <p:nvPr>
              <p:custDataLst>
                <p:tags r:id="rId39"/>
              </p:custDataLst>
            </p:nvPr>
          </p:nvSpPr>
          <p:spPr>
            <a:xfrm rot="5400000">
              <a:off x="3676650" y="31813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custDataLst>
                <p:tags r:id="rId40"/>
              </p:custDataLst>
            </p:nvPr>
          </p:nvCxnSpPr>
          <p:spPr>
            <a:xfrm rot="10800000">
              <a:off x="32385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41"/>
              </p:custDataLst>
            </p:nvPr>
          </p:nvCxnSpPr>
          <p:spPr>
            <a:xfrm rot="10800000">
              <a:off x="43434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p:cNvSpPr/>
            <p:nvPr>
              <p:custDataLst>
                <p:tags r:id="rId42"/>
              </p:custDataLst>
            </p:nvPr>
          </p:nvSpPr>
          <p:spPr>
            <a:xfrm>
              <a:off x="4191000" y="33528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p:custDataLst>
              <p:tags r:id="rId8"/>
            </p:custDataLst>
          </p:nvPr>
        </p:nvCxnSpPr>
        <p:spPr>
          <a:xfrm rot="5400000">
            <a:off x="4428478" y="2873411"/>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9"/>
            </p:custDataLst>
          </p:nvPr>
        </p:nvCxnSpPr>
        <p:spPr>
          <a:xfrm rot="5400000">
            <a:off x="2872668" y="2873411"/>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0"/>
            </p:custDataLst>
          </p:nvPr>
        </p:nvCxnSpPr>
        <p:spPr>
          <a:xfrm rot="10800000">
            <a:off x="4953000" y="2855655"/>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1"/>
            </p:custDataLst>
          </p:nvPr>
        </p:nvCxnSpPr>
        <p:spPr>
          <a:xfrm>
            <a:off x="2945166" y="2851953"/>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2"/>
            </p:custDataLst>
          </p:nvPr>
        </p:nvCxnSpPr>
        <p:spPr>
          <a:xfrm rot="5400000" flipH="1" flipV="1">
            <a:off x="5334000" y="27794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3"/>
            </p:custDataLst>
          </p:nvPr>
        </p:nvCxnSpPr>
        <p:spPr>
          <a:xfrm>
            <a:off x="5410200" y="270325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4"/>
            </p:custDataLst>
          </p:nvPr>
        </p:nvCxnSpPr>
        <p:spPr>
          <a:xfrm rot="5400000">
            <a:off x="5715000" y="27794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5"/>
            </p:custDataLst>
          </p:nvPr>
        </p:nvCxnSpPr>
        <p:spPr>
          <a:xfrm>
            <a:off x="5791200" y="2855655"/>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6"/>
            </p:custDataLst>
          </p:nvPr>
        </p:nvCxnSpPr>
        <p:spPr>
          <a:xfrm>
            <a:off x="5410200" y="262705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7"/>
            </p:custDataLst>
          </p:nvPr>
        </p:nvCxnSpPr>
        <p:spPr>
          <a:xfrm rot="5400000" flipH="1" flipV="1">
            <a:off x="5255212" y="2284155"/>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18"/>
            </p:custDataLst>
          </p:nvPr>
        </p:nvCxnSpPr>
        <p:spPr>
          <a:xfrm rot="5400000" flipH="1" flipV="1">
            <a:off x="2496844" y="27794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19"/>
            </p:custDataLst>
          </p:nvPr>
        </p:nvCxnSpPr>
        <p:spPr>
          <a:xfrm>
            <a:off x="2573044" y="270325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20"/>
            </p:custDataLst>
          </p:nvPr>
        </p:nvCxnSpPr>
        <p:spPr>
          <a:xfrm rot="5400000">
            <a:off x="2877844" y="27794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21"/>
            </p:custDataLst>
          </p:nvPr>
        </p:nvCxnSpPr>
        <p:spPr>
          <a:xfrm>
            <a:off x="2192044" y="2855655"/>
            <a:ext cx="381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22"/>
            </p:custDataLst>
          </p:nvPr>
        </p:nvCxnSpPr>
        <p:spPr>
          <a:xfrm>
            <a:off x="2573044" y="262705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23"/>
            </p:custDataLst>
          </p:nvPr>
        </p:nvCxnSpPr>
        <p:spPr>
          <a:xfrm rot="5400000" flipH="1" flipV="1">
            <a:off x="2418056" y="2284155"/>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24"/>
            </p:custDataLst>
          </p:nvPr>
        </p:nvCxnSpPr>
        <p:spPr>
          <a:xfrm>
            <a:off x="2286000" y="1941255"/>
            <a:ext cx="381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25"/>
            </p:custDataLst>
          </p:nvPr>
        </p:nvCxnSpPr>
        <p:spPr>
          <a:xfrm rot="5400000">
            <a:off x="4991100" y="2512755"/>
            <a:ext cx="236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26"/>
            </p:custDataLst>
          </p:nvPr>
        </p:nvCxnSpPr>
        <p:spPr>
          <a:xfrm rot="16200000" flipH="1">
            <a:off x="1057922" y="2465777"/>
            <a:ext cx="2286000" cy="177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27"/>
            </p:custDataLst>
          </p:nvPr>
        </p:nvCxnSpPr>
        <p:spPr>
          <a:xfrm>
            <a:off x="6248400" y="1941255"/>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8"/>
            </p:custDataLst>
          </p:nvPr>
        </p:nvCxnSpPr>
        <p:spPr>
          <a:xfrm>
            <a:off x="582966" y="1941255"/>
            <a:ext cx="1524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custDataLst>
              <p:tags r:id="rId29"/>
            </p:custDataLst>
          </p:nvPr>
        </p:nvSpPr>
        <p:spPr>
          <a:xfrm>
            <a:off x="6019800" y="3617655"/>
            <a:ext cx="457200" cy="523220"/>
          </a:xfrm>
          <a:prstGeom prst="rect">
            <a:avLst/>
          </a:prstGeom>
          <a:noFill/>
        </p:spPr>
        <p:txBody>
          <a:bodyPr wrap="square" rtlCol="0">
            <a:spAutoFit/>
          </a:bodyPr>
          <a:lstStyle/>
          <a:p>
            <a:r>
              <a:rPr lang="en-US" sz="2800" dirty="0" smtClean="0">
                <a:solidFill>
                  <a:schemeClr val="bg1"/>
                </a:solidFill>
              </a:rPr>
              <a:t>B</a:t>
            </a:r>
          </a:p>
        </p:txBody>
      </p:sp>
      <p:sp>
        <p:nvSpPr>
          <p:cNvPr id="62" name="TextBox 61"/>
          <p:cNvSpPr txBox="1"/>
          <p:nvPr>
            <p:custDataLst>
              <p:tags r:id="rId30"/>
            </p:custDataLst>
          </p:nvPr>
        </p:nvSpPr>
        <p:spPr>
          <a:xfrm>
            <a:off x="2057400" y="3617655"/>
            <a:ext cx="457200" cy="523220"/>
          </a:xfrm>
          <a:prstGeom prst="rect">
            <a:avLst/>
          </a:prstGeom>
          <a:noFill/>
        </p:spPr>
        <p:txBody>
          <a:bodyPr wrap="square" rtlCol="0">
            <a:spAutoFit/>
          </a:bodyPr>
          <a:lstStyle/>
          <a:p>
            <a:r>
              <a:rPr lang="en-US" sz="2800" dirty="0" smtClean="0">
                <a:solidFill>
                  <a:schemeClr val="bg1"/>
                </a:solidFill>
              </a:rPr>
              <a:t>B</a:t>
            </a:r>
          </a:p>
        </p:txBody>
      </p:sp>
      <p:cxnSp>
        <p:nvCxnSpPr>
          <p:cNvPr id="64" name="Straight Connector 63"/>
          <p:cNvCxnSpPr/>
          <p:nvPr>
            <p:custDataLst>
              <p:tags r:id="rId31"/>
            </p:custDataLst>
          </p:nvPr>
        </p:nvCxnSpPr>
        <p:spPr>
          <a:xfrm>
            <a:off x="2169112" y="3724363"/>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32"/>
            </p:custDataLst>
          </p:nvPr>
        </p:nvSpPr>
        <p:spPr>
          <a:xfrm>
            <a:off x="6858000" y="1494235"/>
            <a:ext cx="1548565" cy="523220"/>
          </a:xfrm>
          <a:prstGeom prst="rect">
            <a:avLst/>
          </a:prstGeom>
          <a:noFill/>
          <a:ln>
            <a:noFill/>
          </a:ln>
        </p:spPr>
        <p:txBody>
          <a:bodyPr wrap="none" rtlCol="0">
            <a:spAutoFit/>
          </a:bodyPr>
          <a:lstStyle/>
          <a:p>
            <a:r>
              <a:rPr lang="en-US" sz="2800" dirty="0" smtClean="0">
                <a:solidFill>
                  <a:schemeClr val="bg1"/>
                </a:solidFill>
              </a:rPr>
              <a:t>word line</a:t>
            </a:r>
          </a:p>
        </p:txBody>
      </p:sp>
      <p:sp>
        <p:nvSpPr>
          <p:cNvPr id="66" name="TextBox 65"/>
          <p:cNvSpPr txBox="1"/>
          <p:nvPr>
            <p:custDataLst>
              <p:tags r:id="rId33"/>
            </p:custDataLst>
          </p:nvPr>
        </p:nvSpPr>
        <p:spPr>
          <a:xfrm>
            <a:off x="5632847" y="722055"/>
            <a:ext cx="615553" cy="1095813"/>
          </a:xfrm>
          <a:prstGeom prst="rect">
            <a:avLst/>
          </a:prstGeom>
          <a:noFill/>
        </p:spPr>
        <p:txBody>
          <a:bodyPr vert="vert270" wrap="none" rtlCol="0">
            <a:spAutoFit/>
          </a:bodyPr>
          <a:lstStyle/>
          <a:p>
            <a:r>
              <a:rPr lang="en-US" sz="2800" dirty="0" smtClean="0">
                <a:solidFill>
                  <a:schemeClr val="bg1"/>
                </a:solidFill>
              </a:rPr>
              <a:t>bit line</a:t>
            </a:r>
          </a:p>
        </p:txBody>
      </p:sp>
      <p:sp>
        <p:nvSpPr>
          <p:cNvPr id="67" name="TextBox 66"/>
          <p:cNvSpPr txBox="1"/>
          <p:nvPr>
            <p:custDataLst>
              <p:tags r:id="rId34"/>
            </p:custDataLst>
          </p:nvPr>
        </p:nvSpPr>
        <p:spPr>
          <a:xfrm>
            <a:off x="381000" y="4151055"/>
            <a:ext cx="8077200" cy="2554545"/>
          </a:xfrm>
          <a:prstGeom prst="rect">
            <a:avLst/>
          </a:prstGeom>
          <a:noFill/>
        </p:spPr>
        <p:txBody>
          <a:bodyPr wrap="square" rtlCol="0">
            <a:spAutoFit/>
          </a:bodyPr>
          <a:lstStyle/>
          <a:p>
            <a:pPr marL="230188" indent="-230188">
              <a:buClr>
                <a:schemeClr val="accent1"/>
              </a:buClr>
            </a:pPr>
            <a:r>
              <a:rPr lang="en-US" sz="2000" dirty="0" smtClean="0">
                <a:solidFill>
                  <a:schemeClr val="bg1"/>
                </a:solidFill>
              </a:rPr>
              <a:t>Each cell stores one bit, and requires 4 – 8 transistors (6 is typical)</a:t>
            </a:r>
          </a:p>
          <a:p>
            <a:pPr marL="230188" indent="-230188">
              <a:buClr>
                <a:schemeClr val="accent1"/>
              </a:buClr>
            </a:pPr>
            <a:r>
              <a:rPr lang="en-US" sz="2000" dirty="0" smtClean="0">
                <a:solidFill>
                  <a:schemeClr val="accent1"/>
                </a:solidFill>
              </a:rPr>
              <a:t>Read:</a:t>
            </a:r>
          </a:p>
          <a:p>
            <a:pPr marL="230188" indent="-230188">
              <a:buClr>
                <a:schemeClr val="accent1"/>
              </a:buClr>
              <a:buFont typeface="Arial" pitchFamily="34" charset="0"/>
              <a:buChar char="•"/>
            </a:pPr>
            <a:r>
              <a:rPr lang="en-US" sz="2000" dirty="0" smtClean="0">
                <a:solidFill>
                  <a:schemeClr val="bg1"/>
                </a:solidFill>
              </a:rPr>
              <a:t>pre-charge B and B to </a:t>
            </a:r>
            <a:r>
              <a:rPr lang="en-US" sz="2000" dirty="0" err="1" smtClean="0">
                <a:solidFill>
                  <a:schemeClr val="bg1"/>
                </a:solidFill>
              </a:rPr>
              <a:t>Vdd</a:t>
            </a:r>
            <a:r>
              <a:rPr lang="en-US" sz="2000" dirty="0" smtClean="0">
                <a:solidFill>
                  <a:schemeClr val="bg1"/>
                </a:solidFill>
              </a:rPr>
              <a:t>/2</a:t>
            </a:r>
          </a:p>
          <a:p>
            <a:pPr marL="230188" indent="-230188">
              <a:buClr>
                <a:schemeClr val="accent1"/>
              </a:buClr>
              <a:buFont typeface="Arial" pitchFamily="34" charset="0"/>
              <a:buChar char="•"/>
            </a:pPr>
            <a:r>
              <a:rPr lang="en-US" sz="2000" dirty="0" smtClean="0">
                <a:solidFill>
                  <a:schemeClr val="bg1"/>
                </a:solidFill>
              </a:rPr>
              <a:t>pull word line high</a:t>
            </a:r>
          </a:p>
          <a:p>
            <a:pPr marL="230188" indent="-230188">
              <a:buClr>
                <a:schemeClr val="accent1"/>
              </a:buClr>
              <a:buFont typeface="Arial" pitchFamily="34" charset="0"/>
              <a:buChar char="•"/>
            </a:pPr>
            <a:r>
              <a:rPr lang="en-US" sz="2000" dirty="0" smtClean="0">
                <a:solidFill>
                  <a:schemeClr val="bg1"/>
                </a:solidFill>
              </a:rPr>
              <a:t>cell pulls B or B low, sense amp detects voltage difference</a:t>
            </a:r>
          </a:p>
          <a:p>
            <a:pPr marL="230188" indent="-230188">
              <a:buClr>
                <a:schemeClr val="accent1"/>
              </a:buClr>
            </a:pPr>
            <a:r>
              <a:rPr lang="en-US" sz="2000" dirty="0" smtClean="0">
                <a:solidFill>
                  <a:schemeClr val="accent1"/>
                </a:solidFill>
              </a:rPr>
              <a:t>Write:</a:t>
            </a:r>
          </a:p>
          <a:p>
            <a:pPr marL="230188" indent="-230188">
              <a:buClr>
                <a:schemeClr val="accent1"/>
              </a:buClr>
              <a:buFont typeface="Arial" pitchFamily="34" charset="0"/>
              <a:buChar char="•"/>
            </a:pPr>
            <a:r>
              <a:rPr lang="en-US" sz="2000" dirty="0" smtClean="0">
                <a:solidFill>
                  <a:schemeClr val="bg1"/>
                </a:solidFill>
              </a:rPr>
              <a:t>pull word line high</a:t>
            </a:r>
          </a:p>
          <a:p>
            <a:pPr marL="230188" indent="-230188">
              <a:buClr>
                <a:schemeClr val="accent1"/>
              </a:buClr>
              <a:buFont typeface="Arial" pitchFamily="34" charset="0"/>
              <a:buChar char="•"/>
            </a:pPr>
            <a:r>
              <a:rPr lang="en-US" sz="2000" dirty="0" smtClean="0">
                <a:solidFill>
                  <a:schemeClr val="bg1"/>
                </a:solidFill>
              </a:rPr>
              <a:t>drive B and B to flip cell</a:t>
            </a:r>
          </a:p>
        </p:txBody>
      </p:sp>
      <p:cxnSp>
        <p:nvCxnSpPr>
          <p:cNvPr id="71" name="Straight Connector 70"/>
          <p:cNvCxnSpPr/>
          <p:nvPr>
            <p:custDataLst>
              <p:tags r:id="rId35"/>
            </p:custDataLst>
          </p:nvPr>
        </p:nvCxnSpPr>
        <p:spPr>
          <a:xfrm>
            <a:off x="2496844" y="48368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custDataLst>
              <p:tags r:id="rId36"/>
            </p:custDataLst>
          </p:nvPr>
        </p:nvCxnSpPr>
        <p:spPr>
          <a:xfrm>
            <a:off x="2115844" y="54464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37"/>
            </p:custDataLst>
          </p:nvPr>
        </p:nvCxnSpPr>
        <p:spPr>
          <a:xfrm>
            <a:off x="1896122" y="63608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5602" name="CP3 Ink 9be433e9-df9c-40d8-afed-9f620406d772"/>
          <p:cNvPicPr>
            <a:picLocks noChangeAspect="1" noChangeArrowheads="1"/>
          </p:cNvPicPr>
          <p:nvPr>
            <p:custDataLst>
              <p:tags r:id="rId38"/>
            </p:custDataLst>
          </p:nvPr>
        </p:nvPicPr>
        <p:blipFill>
          <a:blip r:embed="rId45">
            <a:extLst>
              <a:ext uri="{28A0092B-C50C-407E-A947-70E740481C1C}">
                <a14:useLocalDpi xmlns:a14="http://schemas.microsoft.com/office/drawing/2010/main" val="0"/>
              </a:ext>
            </a:extLst>
          </a:blip>
          <a:srcRect/>
          <a:stretch>
            <a:fillRect/>
          </a:stretch>
        </p:blipFill>
        <p:spPr bwMode="auto">
          <a:xfrm>
            <a:off x="215550" y="338159"/>
            <a:ext cx="8780100" cy="656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custDataLst>
              <p:tags r:id="rId1"/>
            </p:custDataLst>
          </p:nvPr>
        </p:nvSpPr>
        <p:spPr>
          <a:xfrm>
            <a:off x="914400" y="914400"/>
            <a:ext cx="838200" cy="914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custDataLst>
              <p:tags r:id="rId2"/>
            </p:custDataLst>
          </p:nvPr>
        </p:nvSpPr>
        <p:spPr/>
        <p:txBody>
          <a:bodyPr/>
          <a:lstStyle/>
          <a:p>
            <a:r>
              <a:rPr lang="en-US" dirty="0" smtClean="0"/>
              <a:t>SRAM Modules and Arrays</a:t>
            </a:r>
            <a:endParaRPr lang="en-US" dirty="0"/>
          </a:p>
        </p:txBody>
      </p:sp>
      <p:sp>
        <p:nvSpPr>
          <p:cNvPr id="57" name="Rectangle 56"/>
          <p:cNvSpPr/>
          <p:nvPr>
            <p:custDataLst>
              <p:tags r:id="rId3"/>
            </p:custDataLst>
          </p:nvPr>
        </p:nvSpPr>
        <p:spPr>
          <a:xfrm>
            <a:off x="6096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custDataLst>
              <p:tags r:id="rId4"/>
            </p:custDataLst>
          </p:nvPr>
        </p:nvSpPr>
        <p:spPr>
          <a:xfrm>
            <a:off x="46482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custDataLst>
              <p:tags r:id="rId5"/>
            </p:custDataLst>
          </p:nvPr>
        </p:nvSpPr>
        <p:spPr>
          <a:xfrm>
            <a:off x="48006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custDataLst>
              <p:tags r:id="rId6"/>
            </p:custDataLst>
          </p:nvPr>
        </p:nvSpPr>
        <p:spPr>
          <a:xfrm>
            <a:off x="49530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custDataLst>
              <p:tags r:id="rId7"/>
            </p:custDataLst>
          </p:nvPr>
        </p:nvSpPr>
        <p:spPr>
          <a:xfrm>
            <a:off x="6400800" y="990600"/>
            <a:ext cx="675185" cy="461665"/>
          </a:xfrm>
          <a:prstGeom prst="rect">
            <a:avLst/>
          </a:prstGeom>
          <a:noFill/>
        </p:spPr>
        <p:txBody>
          <a:bodyPr wrap="none" rtlCol="0">
            <a:spAutoFit/>
          </a:bodyPr>
          <a:lstStyle/>
          <a:p>
            <a:r>
              <a:rPr lang="en-US" sz="2400" dirty="0" smtClean="0">
                <a:solidFill>
                  <a:schemeClr val="bg1"/>
                </a:solidFill>
              </a:rPr>
              <a:t>A</a:t>
            </a:r>
            <a:r>
              <a:rPr lang="en-US" sz="2000" baseline="-25000" dirty="0" smtClean="0">
                <a:solidFill>
                  <a:schemeClr val="bg1"/>
                </a:solidFill>
              </a:rPr>
              <a:t>21-0</a:t>
            </a:r>
            <a:endParaRPr lang="en-US" sz="2400" baseline="-25000" dirty="0" smtClean="0">
              <a:solidFill>
                <a:schemeClr val="bg1"/>
              </a:solidFill>
            </a:endParaRPr>
          </a:p>
        </p:txBody>
      </p:sp>
      <p:sp>
        <p:nvSpPr>
          <p:cNvPr id="138" name="Rectangle 137"/>
          <p:cNvSpPr/>
          <p:nvPr>
            <p:custDataLst>
              <p:tags r:id="rId8"/>
            </p:custDataLst>
          </p:nvPr>
        </p:nvSpPr>
        <p:spPr>
          <a:xfrm>
            <a:off x="457200" y="685800"/>
            <a:ext cx="6629400" cy="21336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custDataLst>
              <p:tags r:id="rId9"/>
            </p:custDataLst>
          </p:nvPr>
        </p:nvCxnSpPr>
        <p:spPr>
          <a:xfrm rot="5400000">
            <a:off x="12954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custDataLst>
              <p:tags r:id="rId10"/>
            </p:custDataLst>
          </p:nvPr>
        </p:nvCxnSpPr>
        <p:spPr>
          <a:xfrm rot="16200000" flipH="1">
            <a:off x="13716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custDataLst>
              <p:tags r:id="rId11"/>
            </p:custDataLst>
          </p:nvPr>
        </p:nvCxnSpPr>
        <p:spPr>
          <a:xfrm>
            <a:off x="1524000" y="2362200"/>
            <a:ext cx="55626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custDataLst>
              <p:tags r:id="rId12"/>
            </p:custDataLst>
          </p:nvPr>
        </p:nvCxnSpPr>
        <p:spPr>
          <a:xfrm rot="5400000">
            <a:off x="25908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custDataLst>
              <p:tags r:id="rId13"/>
            </p:custDataLst>
          </p:nvPr>
        </p:nvCxnSpPr>
        <p:spPr>
          <a:xfrm rot="16200000" flipH="1">
            <a:off x="26670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custDataLst>
              <p:tags r:id="rId14"/>
            </p:custDataLst>
          </p:nvPr>
        </p:nvCxnSpPr>
        <p:spPr>
          <a:xfrm rot="5400000">
            <a:off x="40386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15"/>
            </p:custDataLst>
          </p:nvPr>
        </p:nvCxnSpPr>
        <p:spPr>
          <a:xfrm rot="16200000" flipH="1">
            <a:off x="41148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custDataLst>
              <p:tags r:id="rId16"/>
            </p:custDataLst>
          </p:nvPr>
        </p:nvCxnSpPr>
        <p:spPr>
          <a:xfrm rot="5400000">
            <a:off x="57912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custDataLst>
              <p:tags r:id="rId17"/>
            </p:custDataLst>
          </p:nvPr>
        </p:nvCxnSpPr>
        <p:spPr>
          <a:xfrm rot="16200000" flipH="1">
            <a:off x="58674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0" name="Rectangle 159"/>
          <p:cNvSpPr/>
          <p:nvPr>
            <p:custDataLst>
              <p:tags r:id="rId18"/>
            </p:custDataLst>
          </p:nvPr>
        </p:nvSpPr>
        <p:spPr>
          <a:xfrm>
            <a:off x="457200" y="30480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2</a:t>
            </a:r>
            <a:endParaRPr lang="en-US" sz="3200" dirty="0"/>
          </a:p>
        </p:txBody>
      </p:sp>
      <p:sp>
        <p:nvSpPr>
          <p:cNvPr id="161" name="Rectangle 160"/>
          <p:cNvSpPr/>
          <p:nvPr>
            <p:custDataLst>
              <p:tags r:id="rId19"/>
            </p:custDataLst>
          </p:nvPr>
        </p:nvSpPr>
        <p:spPr>
          <a:xfrm>
            <a:off x="457200" y="41148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3</a:t>
            </a:r>
            <a:endParaRPr lang="en-US" sz="3200" dirty="0"/>
          </a:p>
        </p:txBody>
      </p:sp>
      <p:sp>
        <p:nvSpPr>
          <p:cNvPr id="162" name="Rectangle 161"/>
          <p:cNvSpPr/>
          <p:nvPr>
            <p:custDataLst>
              <p:tags r:id="rId20"/>
            </p:custDataLst>
          </p:nvPr>
        </p:nvSpPr>
        <p:spPr>
          <a:xfrm>
            <a:off x="457200" y="51816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4</a:t>
            </a:r>
            <a:endParaRPr lang="en-US" sz="3200" dirty="0"/>
          </a:p>
        </p:txBody>
      </p:sp>
      <p:sp>
        <p:nvSpPr>
          <p:cNvPr id="90" name="Rectangle 89"/>
          <p:cNvSpPr/>
          <p:nvPr>
            <p:custDataLst>
              <p:tags r:id="rId21"/>
            </p:custDataLst>
          </p:nvPr>
        </p:nvSpPr>
        <p:spPr>
          <a:xfrm>
            <a:off x="914400" y="1905000"/>
            <a:ext cx="838200" cy="152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custDataLst>
              <p:tags r:id="rId22"/>
            </p:custDataLst>
          </p:nvPr>
        </p:nvSpPr>
        <p:spPr>
          <a:xfrm>
            <a:off x="685800" y="914400"/>
            <a:ext cx="152400" cy="914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custDataLst>
              <p:tags r:id="rId23"/>
            </p:custDataLst>
          </p:nvPr>
        </p:nvSpPr>
        <p:spPr>
          <a:xfrm>
            <a:off x="914400" y="953869"/>
            <a:ext cx="838200" cy="646331"/>
          </a:xfrm>
          <a:prstGeom prst="rect">
            <a:avLst/>
          </a:prstGeom>
        </p:spPr>
        <p:txBody>
          <a:bodyPr wrap="none" lIns="0" tIns="0" rIns="0" bIns="0">
            <a:noAutofit/>
          </a:bodyPr>
          <a:lstStyle/>
          <a:p>
            <a:pPr algn="ctr"/>
            <a:r>
              <a:rPr lang="en-US" sz="2000" b="1" dirty="0" smtClean="0">
                <a:solidFill>
                  <a:schemeClr val="bg1"/>
                </a:solidFill>
              </a:rPr>
              <a:t>1M x 4</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77" name="Rectangle 76"/>
          <p:cNvSpPr/>
          <p:nvPr>
            <p:custDataLst>
              <p:tags r:id="rId24"/>
            </p:custDataLst>
          </p:nvPr>
        </p:nvSpPr>
        <p:spPr>
          <a:xfrm>
            <a:off x="2286000" y="914400"/>
            <a:ext cx="838200" cy="914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custDataLst>
              <p:tags r:id="rId25"/>
            </p:custDataLst>
          </p:nvPr>
        </p:nvSpPr>
        <p:spPr>
          <a:xfrm>
            <a:off x="19812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custDataLst>
              <p:tags r:id="rId26"/>
            </p:custDataLst>
          </p:nvPr>
        </p:nvSpPr>
        <p:spPr>
          <a:xfrm>
            <a:off x="2286000" y="1905000"/>
            <a:ext cx="838200" cy="152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custDataLst>
              <p:tags r:id="rId27"/>
            </p:custDataLst>
          </p:nvPr>
        </p:nvSpPr>
        <p:spPr>
          <a:xfrm>
            <a:off x="2057400" y="914400"/>
            <a:ext cx="152400" cy="914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custDataLst>
              <p:tags r:id="rId28"/>
            </p:custDataLst>
          </p:nvPr>
        </p:nvSpPr>
        <p:spPr>
          <a:xfrm>
            <a:off x="2286000" y="953869"/>
            <a:ext cx="838200" cy="646331"/>
          </a:xfrm>
          <a:prstGeom prst="rect">
            <a:avLst/>
          </a:prstGeom>
        </p:spPr>
        <p:txBody>
          <a:bodyPr wrap="none" lIns="0" tIns="0" rIns="0" bIns="0">
            <a:noAutofit/>
          </a:bodyPr>
          <a:lstStyle/>
          <a:p>
            <a:pPr algn="ctr"/>
            <a:r>
              <a:rPr lang="en-US" sz="2000" b="1" dirty="0" smtClean="0">
                <a:solidFill>
                  <a:schemeClr val="bg1"/>
                </a:solidFill>
              </a:rPr>
              <a:t>1M x 4</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16" name="Rectangle 115"/>
          <p:cNvSpPr/>
          <p:nvPr>
            <p:custDataLst>
              <p:tags r:id="rId29"/>
            </p:custDataLst>
          </p:nvPr>
        </p:nvSpPr>
        <p:spPr>
          <a:xfrm>
            <a:off x="3657600" y="914400"/>
            <a:ext cx="838200" cy="914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custDataLst>
              <p:tags r:id="rId30"/>
            </p:custDataLst>
          </p:nvPr>
        </p:nvSpPr>
        <p:spPr>
          <a:xfrm>
            <a:off x="33528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custDataLst>
              <p:tags r:id="rId31"/>
            </p:custDataLst>
          </p:nvPr>
        </p:nvSpPr>
        <p:spPr>
          <a:xfrm>
            <a:off x="3657600" y="1905000"/>
            <a:ext cx="838200" cy="152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custDataLst>
              <p:tags r:id="rId32"/>
            </p:custDataLst>
          </p:nvPr>
        </p:nvSpPr>
        <p:spPr>
          <a:xfrm>
            <a:off x="3429000" y="914400"/>
            <a:ext cx="152400" cy="914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custDataLst>
              <p:tags r:id="rId33"/>
            </p:custDataLst>
          </p:nvPr>
        </p:nvSpPr>
        <p:spPr>
          <a:xfrm>
            <a:off x="3657600" y="953869"/>
            <a:ext cx="838200" cy="646331"/>
          </a:xfrm>
          <a:prstGeom prst="rect">
            <a:avLst/>
          </a:prstGeom>
        </p:spPr>
        <p:txBody>
          <a:bodyPr wrap="none" lIns="0" tIns="0" rIns="0" bIns="0">
            <a:noAutofit/>
          </a:bodyPr>
          <a:lstStyle/>
          <a:p>
            <a:pPr algn="ctr"/>
            <a:r>
              <a:rPr lang="en-US" sz="2000" b="1" dirty="0" smtClean="0">
                <a:solidFill>
                  <a:schemeClr val="bg1"/>
                </a:solidFill>
              </a:rPr>
              <a:t>1M x 4</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25" name="Rectangle 124"/>
          <p:cNvSpPr/>
          <p:nvPr>
            <p:custDataLst>
              <p:tags r:id="rId34"/>
            </p:custDataLst>
          </p:nvPr>
        </p:nvSpPr>
        <p:spPr>
          <a:xfrm>
            <a:off x="5410200" y="914400"/>
            <a:ext cx="838200" cy="914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custDataLst>
              <p:tags r:id="rId35"/>
            </p:custDataLst>
          </p:nvPr>
        </p:nvSpPr>
        <p:spPr>
          <a:xfrm>
            <a:off x="51054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custDataLst>
              <p:tags r:id="rId36"/>
            </p:custDataLst>
          </p:nvPr>
        </p:nvSpPr>
        <p:spPr>
          <a:xfrm>
            <a:off x="5410200" y="1905000"/>
            <a:ext cx="838200" cy="152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custDataLst>
              <p:tags r:id="rId37"/>
            </p:custDataLst>
          </p:nvPr>
        </p:nvSpPr>
        <p:spPr>
          <a:xfrm>
            <a:off x="5181600" y="914400"/>
            <a:ext cx="152400" cy="914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custDataLst>
              <p:tags r:id="rId38"/>
            </p:custDataLst>
          </p:nvPr>
        </p:nvSpPr>
        <p:spPr>
          <a:xfrm>
            <a:off x="5410200" y="953869"/>
            <a:ext cx="838200" cy="646331"/>
          </a:xfrm>
          <a:prstGeom prst="rect">
            <a:avLst/>
          </a:prstGeom>
        </p:spPr>
        <p:txBody>
          <a:bodyPr wrap="none" lIns="0" tIns="0" rIns="0" bIns="0">
            <a:noAutofit/>
          </a:bodyPr>
          <a:lstStyle/>
          <a:p>
            <a:pPr algn="ctr"/>
            <a:r>
              <a:rPr lang="en-US" sz="2000" b="1" dirty="0" smtClean="0">
                <a:solidFill>
                  <a:schemeClr val="bg1"/>
                </a:solidFill>
              </a:rPr>
              <a:t>1M x 4</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89" name="TextBox 188"/>
          <p:cNvSpPr txBox="1"/>
          <p:nvPr>
            <p:custDataLst>
              <p:tags r:id="rId39"/>
            </p:custDataLst>
          </p:nvPr>
        </p:nvSpPr>
        <p:spPr>
          <a:xfrm>
            <a:off x="6435460" y="762000"/>
            <a:ext cx="651140" cy="400110"/>
          </a:xfrm>
          <a:prstGeom prst="rect">
            <a:avLst/>
          </a:prstGeom>
          <a:noFill/>
        </p:spPr>
        <p:txBody>
          <a:bodyPr wrap="none" rtlCol="0">
            <a:spAutoFit/>
          </a:bodyPr>
          <a:lstStyle/>
          <a:p>
            <a:r>
              <a:rPr lang="en-US" sz="2000" dirty="0" smtClean="0">
                <a:solidFill>
                  <a:schemeClr val="bg1"/>
                </a:solidFill>
              </a:rPr>
              <a:t>R/W</a:t>
            </a:r>
          </a:p>
        </p:txBody>
      </p:sp>
      <p:cxnSp>
        <p:nvCxnSpPr>
          <p:cNvPr id="198" name="Straight Arrow Connector 197"/>
          <p:cNvCxnSpPr/>
          <p:nvPr>
            <p:custDataLst>
              <p:tags r:id="rId40"/>
            </p:custDataLst>
          </p:nvPr>
        </p:nvCxnSpPr>
        <p:spPr>
          <a:xfrm>
            <a:off x="7924800" y="12938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02" name="TextBox 201"/>
          <p:cNvSpPr txBox="1"/>
          <p:nvPr>
            <p:custDataLst>
              <p:tags r:id="rId41"/>
            </p:custDataLst>
          </p:nvPr>
        </p:nvSpPr>
        <p:spPr>
          <a:xfrm>
            <a:off x="1127108" y="2343090"/>
            <a:ext cx="712054" cy="461665"/>
          </a:xfrm>
          <a:prstGeom prst="rect">
            <a:avLst/>
          </a:prstGeom>
          <a:noFill/>
        </p:spPr>
        <p:txBody>
          <a:bodyPr wrap="none" rtlCol="0">
            <a:spAutoFit/>
          </a:bodyPr>
          <a:lstStyle/>
          <a:p>
            <a:r>
              <a:rPr lang="en-US" sz="2400" dirty="0" err="1" smtClean="0">
                <a:solidFill>
                  <a:schemeClr val="bg1"/>
                </a:solidFill>
              </a:rPr>
              <a:t>msb</a:t>
            </a:r>
            <a:endParaRPr lang="en-US" sz="2400" dirty="0" smtClean="0">
              <a:solidFill>
                <a:schemeClr val="bg1"/>
              </a:solidFill>
            </a:endParaRPr>
          </a:p>
        </p:txBody>
      </p:sp>
      <p:sp>
        <p:nvSpPr>
          <p:cNvPr id="203" name="TextBox 202"/>
          <p:cNvSpPr txBox="1"/>
          <p:nvPr>
            <p:custDataLst>
              <p:tags r:id="rId42"/>
            </p:custDataLst>
          </p:nvPr>
        </p:nvSpPr>
        <p:spPr>
          <a:xfrm>
            <a:off x="5715000" y="2362200"/>
            <a:ext cx="537327" cy="461665"/>
          </a:xfrm>
          <a:prstGeom prst="rect">
            <a:avLst/>
          </a:prstGeom>
          <a:noFill/>
        </p:spPr>
        <p:txBody>
          <a:bodyPr wrap="none" rtlCol="0">
            <a:spAutoFit/>
          </a:bodyPr>
          <a:lstStyle/>
          <a:p>
            <a:r>
              <a:rPr lang="en-US" sz="2400" dirty="0" err="1" smtClean="0">
                <a:solidFill>
                  <a:schemeClr val="bg1"/>
                </a:solidFill>
              </a:rPr>
              <a:t>lsb</a:t>
            </a:r>
            <a:endParaRPr lang="en-US" sz="2400" dirty="0" smtClean="0">
              <a:solidFill>
                <a:schemeClr val="bg1"/>
              </a:solidFill>
            </a:endParaRPr>
          </a:p>
        </p:txBody>
      </p:sp>
      <p:cxnSp>
        <p:nvCxnSpPr>
          <p:cNvPr id="211" name="Straight Connector 210"/>
          <p:cNvCxnSpPr/>
          <p:nvPr>
            <p:custDataLst>
              <p:tags r:id="rId43"/>
            </p:custDataLst>
          </p:nvPr>
        </p:nvCxnSpPr>
        <p:spPr>
          <a:xfrm rot="5400000">
            <a:off x="5638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custDataLst>
              <p:tags r:id="rId44"/>
            </p:custDataLst>
          </p:nvPr>
        </p:nvCxnSpPr>
        <p:spPr>
          <a:xfrm rot="5400000">
            <a:off x="6019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custDataLst>
              <p:tags r:id="rId45"/>
            </p:custDataLst>
          </p:nvPr>
        </p:nvCxnSpPr>
        <p:spPr>
          <a:xfrm rot="5400000">
            <a:off x="5257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custDataLst>
              <p:tags r:id="rId46"/>
            </p:custDataLst>
          </p:nvPr>
        </p:nvCxnSpPr>
        <p:spPr>
          <a:xfrm rot="5400000">
            <a:off x="8838406" y="2362200"/>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custDataLst>
              <p:tags r:id="rId47"/>
            </p:custDataLst>
          </p:nvPr>
        </p:nvCxnSpPr>
        <p:spPr>
          <a:xfrm>
            <a:off x="7086600" y="1295400"/>
            <a:ext cx="838200" cy="1588"/>
          </a:xfrm>
          <a:prstGeom prst="straightConnector1">
            <a:avLst/>
          </a:prstGeom>
          <a:ln w="28575" cap="sq">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custDataLst>
              <p:tags r:id="rId48"/>
            </p:custDataLst>
          </p:nvPr>
        </p:nvCxnSpPr>
        <p:spPr>
          <a:xfrm rot="5400000">
            <a:off x="8838406" y="4799012"/>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p:nvPr>
            <p:custDataLst>
              <p:tags r:id="rId49"/>
            </p:custDataLst>
          </p:nvPr>
        </p:nvCxnSpPr>
        <p:spPr>
          <a:xfrm rot="5400000">
            <a:off x="8838406" y="3714690"/>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custDataLst>
              <p:tags r:id="rId50"/>
            </p:custDataLst>
          </p:nvPr>
        </p:nvCxnSpPr>
        <p:spPr>
          <a:xfrm rot="5400000">
            <a:off x="8838406" y="5865812"/>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custDataLst>
              <p:tags r:id="rId51"/>
            </p:custDataLst>
          </p:nvPr>
        </p:nvCxnSpPr>
        <p:spPr>
          <a:xfrm>
            <a:off x="7924800" y="5867400"/>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custDataLst>
              <p:tags r:id="rId52"/>
            </p:custDataLst>
          </p:nvPr>
        </p:nvCxnSpPr>
        <p:spPr>
          <a:xfrm>
            <a:off x="7924800" y="4800600"/>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custDataLst>
              <p:tags r:id="rId53"/>
            </p:custDataLst>
          </p:nvPr>
        </p:nvCxnSpPr>
        <p:spPr>
          <a:xfrm>
            <a:off x="7924800" y="3733800"/>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custDataLst>
              <p:tags r:id="rId54"/>
            </p:custDataLst>
          </p:nvPr>
        </p:nvCxnSpPr>
        <p:spPr>
          <a:xfrm>
            <a:off x="7924800" y="2362200"/>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custDataLst>
              <p:tags r:id="rId55"/>
            </p:custDataLst>
          </p:nvPr>
        </p:nvCxnSpPr>
        <p:spPr>
          <a:xfrm>
            <a:off x="7086600" y="2362200"/>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custDataLst>
              <p:tags r:id="rId56"/>
            </p:custDataLst>
          </p:nvPr>
        </p:nvCxnSpPr>
        <p:spPr>
          <a:xfrm>
            <a:off x="7086600" y="4799012"/>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custDataLst>
              <p:tags r:id="rId57"/>
            </p:custDataLst>
          </p:nvPr>
        </p:nvCxnSpPr>
        <p:spPr>
          <a:xfrm>
            <a:off x="7086600" y="3714690"/>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custDataLst>
              <p:tags r:id="rId58"/>
            </p:custDataLst>
          </p:nvPr>
        </p:nvCxnSpPr>
        <p:spPr>
          <a:xfrm>
            <a:off x="7086600" y="5865812"/>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custDataLst>
              <p:tags r:id="rId59"/>
            </p:custDataLst>
          </p:nvPr>
        </p:nvCxnSpPr>
        <p:spPr>
          <a:xfrm>
            <a:off x="7620000" y="990600"/>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p:nvPr>
            <p:custDataLst>
              <p:tags r:id="rId60"/>
            </p:custDataLst>
          </p:nvPr>
        </p:nvCxnSpPr>
        <p:spPr>
          <a:xfrm>
            <a:off x="7086600" y="990600"/>
            <a:ext cx="1371600" cy="1588"/>
          </a:xfrm>
          <a:prstGeom prst="straightConnector1">
            <a:avLst/>
          </a:prstGeom>
          <a:ln w="28575">
            <a:solidFill>
              <a:schemeClr val="bg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sp>
        <p:nvSpPr>
          <p:cNvPr id="352" name="TextBox 351"/>
          <p:cNvSpPr txBox="1"/>
          <p:nvPr>
            <p:custDataLst>
              <p:tags r:id="rId61"/>
            </p:custDataLst>
          </p:nvPr>
        </p:nvSpPr>
        <p:spPr>
          <a:xfrm>
            <a:off x="6629400" y="4094102"/>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53" name="Straight Arrow Connector 352"/>
          <p:cNvCxnSpPr/>
          <p:nvPr>
            <p:custDataLst>
              <p:tags r:id="rId62"/>
            </p:custDataLst>
          </p:nvPr>
        </p:nvCxnSpPr>
        <p:spPr>
          <a:xfrm>
            <a:off x="7086600" y="43418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4" name="Flowchart: Delay 353"/>
          <p:cNvSpPr/>
          <p:nvPr>
            <p:custDataLst>
              <p:tags r:id="rId63"/>
            </p:custDataLst>
          </p:nvPr>
        </p:nvSpPr>
        <p:spPr>
          <a:xfrm rot="10800000">
            <a:off x="7315200" y="4056122"/>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5" name="Straight Arrow Connector 354"/>
          <p:cNvCxnSpPr/>
          <p:nvPr>
            <p:custDataLst>
              <p:tags r:id="rId64"/>
            </p:custDataLst>
          </p:nvPr>
        </p:nvCxnSpPr>
        <p:spPr>
          <a:xfrm>
            <a:off x="7924800" y="413232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p:nvPr>
            <p:custDataLst>
              <p:tags r:id="rId65"/>
            </p:custDataLst>
          </p:nvPr>
        </p:nvCxnSpPr>
        <p:spPr>
          <a:xfrm>
            <a:off x="7924800" y="43593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p:nvPr>
            <p:custDataLst>
              <p:tags r:id="rId66"/>
            </p:custDataLst>
          </p:nvPr>
        </p:nvCxnSpPr>
        <p:spPr>
          <a:xfrm>
            <a:off x="7924800" y="45879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58" name="Flowchart: Connector 357"/>
          <p:cNvSpPr/>
          <p:nvPr>
            <p:custDataLst>
              <p:tags r:id="rId67"/>
            </p:custDataLst>
          </p:nvPr>
        </p:nvSpPr>
        <p:spPr>
          <a:xfrm>
            <a:off x="7620000" y="40561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lowchart: Connector 358"/>
          <p:cNvSpPr/>
          <p:nvPr>
            <p:custDataLst>
              <p:tags r:id="rId68"/>
            </p:custDataLst>
          </p:nvPr>
        </p:nvSpPr>
        <p:spPr>
          <a:xfrm>
            <a:off x="7620000" y="45133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0" name="Straight Connector 359"/>
          <p:cNvCxnSpPr/>
          <p:nvPr>
            <p:custDataLst>
              <p:tags r:id="rId69"/>
            </p:custDataLst>
          </p:nvPr>
        </p:nvCxnSpPr>
        <p:spPr>
          <a:xfrm>
            <a:off x="7772400" y="413232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a:stCxn id="354" idx="1"/>
          </p:cNvCxnSpPr>
          <p:nvPr>
            <p:custDataLst>
              <p:tags r:id="rId70"/>
            </p:custDataLst>
          </p:nvPr>
        </p:nvCxnSpPr>
        <p:spPr>
          <a:xfrm flipV="1">
            <a:off x="7620000" y="4359334"/>
            <a:ext cx="304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custDataLst>
              <p:tags r:id="rId71"/>
            </p:custDataLst>
          </p:nvPr>
        </p:nvCxnSpPr>
        <p:spPr>
          <a:xfrm>
            <a:off x="7772400" y="4587934"/>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3" name="TextBox 362"/>
          <p:cNvSpPr txBox="1"/>
          <p:nvPr>
            <p:custDataLst>
              <p:tags r:id="rId72"/>
            </p:custDataLst>
          </p:nvPr>
        </p:nvSpPr>
        <p:spPr>
          <a:xfrm>
            <a:off x="6629400" y="3009780"/>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64" name="Straight Arrow Connector 363"/>
          <p:cNvCxnSpPr/>
          <p:nvPr>
            <p:custDataLst>
              <p:tags r:id="rId73"/>
            </p:custDataLst>
          </p:nvPr>
        </p:nvCxnSpPr>
        <p:spPr>
          <a:xfrm>
            <a:off x="7086600" y="3257490"/>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5" name="Flowchart: Delay 364"/>
          <p:cNvSpPr/>
          <p:nvPr>
            <p:custDataLst>
              <p:tags r:id="rId74"/>
            </p:custDataLst>
          </p:nvPr>
        </p:nvSpPr>
        <p:spPr>
          <a:xfrm rot="10800000">
            <a:off x="7315200" y="2971800"/>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6" name="Straight Arrow Connector 365"/>
          <p:cNvCxnSpPr/>
          <p:nvPr>
            <p:custDataLst>
              <p:tags r:id="rId75"/>
            </p:custDataLst>
          </p:nvPr>
        </p:nvCxnSpPr>
        <p:spPr>
          <a:xfrm>
            <a:off x="7924800" y="3048000"/>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7" name="Straight Arrow Connector 366"/>
          <p:cNvCxnSpPr/>
          <p:nvPr>
            <p:custDataLst>
              <p:tags r:id="rId76"/>
            </p:custDataLst>
          </p:nvPr>
        </p:nvCxnSpPr>
        <p:spPr>
          <a:xfrm>
            <a:off x="7924800" y="32750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custDataLst>
              <p:tags r:id="rId77"/>
            </p:custDataLst>
          </p:nvPr>
        </p:nvCxnSpPr>
        <p:spPr>
          <a:xfrm>
            <a:off x="7924800" y="35036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69" name="Flowchart: Connector 368"/>
          <p:cNvSpPr/>
          <p:nvPr>
            <p:custDataLst>
              <p:tags r:id="rId78"/>
            </p:custDataLst>
          </p:nvPr>
        </p:nvSpPr>
        <p:spPr>
          <a:xfrm>
            <a:off x="7620000" y="32004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lowchart: Connector 369"/>
          <p:cNvSpPr/>
          <p:nvPr>
            <p:custDataLst>
              <p:tags r:id="rId79"/>
            </p:custDataLst>
          </p:nvPr>
        </p:nvSpPr>
        <p:spPr>
          <a:xfrm>
            <a:off x="7620000" y="34290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1" name="Straight Connector 370"/>
          <p:cNvCxnSpPr/>
          <p:nvPr>
            <p:custDataLst>
              <p:tags r:id="rId80"/>
            </p:custDataLst>
          </p:nvPr>
        </p:nvCxnSpPr>
        <p:spPr>
          <a:xfrm>
            <a:off x="7620000" y="30480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custDataLst>
              <p:tags r:id="rId81"/>
            </p:custDataLst>
          </p:nvPr>
        </p:nvCxnSpPr>
        <p:spPr>
          <a:xfrm>
            <a:off x="7772400" y="32750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custDataLst>
              <p:tags r:id="rId82"/>
            </p:custDataLst>
          </p:nvPr>
        </p:nvCxnSpPr>
        <p:spPr>
          <a:xfrm>
            <a:off x="7772400" y="35036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74" name="TextBox 373"/>
          <p:cNvSpPr txBox="1"/>
          <p:nvPr>
            <p:custDataLst>
              <p:tags r:id="rId83"/>
            </p:custDataLst>
          </p:nvPr>
        </p:nvSpPr>
        <p:spPr>
          <a:xfrm>
            <a:off x="6629400" y="5160902"/>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75" name="Straight Arrow Connector 374"/>
          <p:cNvCxnSpPr/>
          <p:nvPr>
            <p:custDataLst>
              <p:tags r:id="rId84"/>
            </p:custDataLst>
          </p:nvPr>
        </p:nvCxnSpPr>
        <p:spPr>
          <a:xfrm>
            <a:off x="7086600" y="54086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6" name="Flowchart: Delay 375"/>
          <p:cNvSpPr/>
          <p:nvPr>
            <p:custDataLst>
              <p:tags r:id="rId85"/>
            </p:custDataLst>
          </p:nvPr>
        </p:nvSpPr>
        <p:spPr>
          <a:xfrm rot="10800000">
            <a:off x="7315200" y="5122922"/>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7" name="Straight Arrow Connector 376"/>
          <p:cNvCxnSpPr/>
          <p:nvPr>
            <p:custDataLst>
              <p:tags r:id="rId86"/>
            </p:custDataLst>
          </p:nvPr>
        </p:nvCxnSpPr>
        <p:spPr>
          <a:xfrm>
            <a:off x="7924800" y="519912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8" name="Straight Arrow Connector 377"/>
          <p:cNvCxnSpPr/>
          <p:nvPr>
            <p:custDataLst>
              <p:tags r:id="rId87"/>
            </p:custDataLst>
          </p:nvPr>
        </p:nvCxnSpPr>
        <p:spPr>
          <a:xfrm>
            <a:off x="7924800" y="54261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p:nvPr>
            <p:custDataLst>
              <p:tags r:id="rId88"/>
            </p:custDataLst>
          </p:nvPr>
        </p:nvCxnSpPr>
        <p:spPr>
          <a:xfrm>
            <a:off x="7924800" y="56547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80" name="Flowchart: Connector 379"/>
          <p:cNvSpPr/>
          <p:nvPr>
            <p:custDataLst>
              <p:tags r:id="rId89"/>
            </p:custDataLst>
          </p:nvPr>
        </p:nvSpPr>
        <p:spPr>
          <a:xfrm>
            <a:off x="7620000" y="55801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1" name="Straight Connector 380"/>
          <p:cNvCxnSpPr/>
          <p:nvPr>
            <p:custDataLst>
              <p:tags r:id="rId90"/>
            </p:custDataLst>
          </p:nvPr>
        </p:nvCxnSpPr>
        <p:spPr>
          <a:xfrm>
            <a:off x="7620000" y="5181600"/>
            <a:ext cx="304800" cy="175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a:stCxn id="376" idx="1"/>
          </p:cNvCxnSpPr>
          <p:nvPr>
            <p:custDataLst>
              <p:tags r:id="rId91"/>
            </p:custDataLst>
          </p:nvPr>
        </p:nvCxnSpPr>
        <p:spPr>
          <a:xfrm flipV="1">
            <a:off x="7620000" y="5426134"/>
            <a:ext cx="304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custDataLst>
              <p:tags r:id="rId92"/>
            </p:custDataLst>
          </p:nvPr>
        </p:nvCxnSpPr>
        <p:spPr>
          <a:xfrm>
            <a:off x="7772400" y="5654734"/>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4" name="TextBox 383"/>
          <p:cNvSpPr txBox="1"/>
          <p:nvPr>
            <p:custDataLst>
              <p:tags r:id="rId93"/>
            </p:custDataLst>
          </p:nvPr>
        </p:nvSpPr>
        <p:spPr>
          <a:xfrm>
            <a:off x="6629400" y="1581090"/>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85" name="Straight Arrow Connector 384"/>
          <p:cNvCxnSpPr/>
          <p:nvPr>
            <p:custDataLst>
              <p:tags r:id="rId94"/>
            </p:custDataLst>
          </p:nvPr>
        </p:nvCxnSpPr>
        <p:spPr>
          <a:xfrm>
            <a:off x="7086600" y="18272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86" name="Flowchart: Delay 385"/>
          <p:cNvSpPr/>
          <p:nvPr>
            <p:custDataLst>
              <p:tags r:id="rId95"/>
            </p:custDataLst>
          </p:nvPr>
        </p:nvSpPr>
        <p:spPr>
          <a:xfrm rot="10800000">
            <a:off x="7315200" y="1524000"/>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7" name="Straight Arrow Connector 386"/>
          <p:cNvCxnSpPr/>
          <p:nvPr>
            <p:custDataLst>
              <p:tags r:id="rId96"/>
            </p:custDataLst>
          </p:nvPr>
        </p:nvCxnSpPr>
        <p:spPr>
          <a:xfrm>
            <a:off x="7924800" y="1600200"/>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p:nvPr>
            <p:custDataLst>
              <p:tags r:id="rId97"/>
            </p:custDataLst>
          </p:nvPr>
        </p:nvCxnSpPr>
        <p:spPr>
          <a:xfrm>
            <a:off x="7924800" y="18272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p:nvPr>
            <p:custDataLst>
              <p:tags r:id="rId98"/>
            </p:custDataLst>
          </p:nvPr>
        </p:nvCxnSpPr>
        <p:spPr>
          <a:xfrm>
            <a:off x="7924800" y="20558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0" name="Flowchart: Connector 389"/>
          <p:cNvSpPr/>
          <p:nvPr>
            <p:custDataLst>
              <p:tags r:id="rId99"/>
            </p:custDataLst>
          </p:nvPr>
        </p:nvSpPr>
        <p:spPr>
          <a:xfrm>
            <a:off x="7620000" y="15240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lowchart: Connector 390"/>
          <p:cNvSpPr/>
          <p:nvPr>
            <p:custDataLst>
              <p:tags r:id="rId100"/>
            </p:custDataLst>
          </p:nvPr>
        </p:nvSpPr>
        <p:spPr>
          <a:xfrm>
            <a:off x="7620000" y="17526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lowchart: Connector 391"/>
          <p:cNvSpPr/>
          <p:nvPr>
            <p:custDataLst>
              <p:tags r:id="rId101"/>
            </p:custDataLst>
          </p:nvPr>
        </p:nvSpPr>
        <p:spPr>
          <a:xfrm>
            <a:off x="7620000" y="19812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3" name="Straight Connector 392"/>
          <p:cNvCxnSpPr/>
          <p:nvPr>
            <p:custDataLst>
              <p:tags r:id="rId102"/>
            </p:custDataLst>
          </p:nvPr>
        </p:nvCxnSpPr>
        <p:spPr>
          <a:xfrm>
            <a:off x="7772400" y="16002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custDataLst>
              <p:tags r:id="rId103"/>
            </p:custDataLst>
          </p:nvPr>
        </p:nvCxnSpPr>
        <p:spPr>
          <a:xfrm>
            <a:off x="7772400" y="18272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custDataLst>
              <p:tags r:id="rId104"/>
            </p:custDataLst>
          </p:nvPr>
        </p:nvCxnSpPr>
        <p:spPr>
          <a:xfrm>
            <a:off x="7772400" y="20558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6626" name="CP3 Ink 3a0d821a-7849-4928-95f1-4b6927e26b81"/>
          <p:cNvPicPr>
            <a:picLocks noChangeAspect="1" noChangeArrowheads="1"/>
          </p:cNvPicPr>
          <p:nvPr>
            <p:custDataLst>
              <p:tags r:id="rId105"/>
            </p:custDataLst>
          </p:nvPr>
        </p:nvPicPr>
        <p:blipFill>
          <a:blip r:embed="rId108">
            <a:extLst>
              <a:ext uri="{28A0092B-C50C-407E-A947-70E740481C1C}">
                <a14:useLocalDpi xmlns:a14="http://schemas.microsoft.com/office/drawing/2010/main" val="0"/>
              </a:ext>
            </a:extLst>
          </a:blip>
          <a:srcRect/>
          <a:stretch>
            <a:fillRect/>
          </a:stretch>
        </p:blipFill>
        <p:spPr bwMode="auto">
          <a:xfrm>
            <a:off x="32925" y="578220"/>
            <a:ext cx="9102151" cy="363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2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2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3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3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3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1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1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1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6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7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9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2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2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2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3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3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3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52"/>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5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54"/>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5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5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35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5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60"/>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361"/>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36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63"/>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364"/>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366"/>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367"/>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36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36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370"/>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371"/>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372"/>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373"/>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374"/>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375"/>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76"/>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377"/>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378"/>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37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380"/>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381"/>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382"/>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383"/>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36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384"/>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385"/>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386"/>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387"/>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388"/>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389"/>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390"/>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391"/>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392"/>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393"/>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394"/>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61" grpId="0" animBg="1"/>
      <p:bldP spid="62" grpId="0" animBg="1"/>
      <p:bldP spid="63" grpId="0" animBg="1"/>
      <p:bldP spid="64" grpId="0"/>
      <p:bldP spid="138" grpId="0" animBg="1"/>
      <p:bldP spid="160" grpId="0" animBg="1"/>
      <p:bldP spid="161" grpId="0" animBg="1"/>
      <p:bldP spid="162" grpId="0" animBg="1"/>
      <p:bldP spid="90" grpId="0" animBg="1"/>
      <p:bldP spid="74" grpId="0" animBg="1"/>
      <p:bldP spid="76" grpId="0"/>
      <p:bldP spid="77" grpId="0" animBg="1"/>
      <p:bldP spid="79" grpId="0" animBg="1"/>
      <p:bldP spid="92" grpId="0" animBg="1"/>
      <p:bldP spid="94" grpId="0" animBg="1"/>
      <p:bldP spid="106" grpId="0"/>
      <p:bldP spid="125" grpId="0" animBg="1"/>
      <p:bldP spid="126" grpId="0" animBg="1"/>
      <p:bldP spid="127" grpId="0" animBg="1"/>
      <p:bldP spid="128" grpId="0" animBg="1"/>
      <p:bldP spid="131" grpId="0"/>
      <p:bldP spid="189" grpId="0"/>
      <p:bldP spid="202" grpId="0"/>
      <p:bldP spid="203" grpId="0"/>
      <p:bldP spid="352" grpId="0"/>
      <p:bldP spid="354" grpId="0" animBg="1"/>
      <p:bldP spid="358" grpId="0" animBg="1"/>
      <p:bldP spid="359" grpId="0" animBg="1"/>
      <p:bldP spid="363" grpId="0"/>
      <p:bldP spid="365" grpId="0" animBg="1"/>
      <p:bldP spid="369" grpId="0" animBg="1"/>
      <p:bldP spid="370" grpId="0" animBg="1"/>
      <p:bldP spid="374" grpId="0"/>
      <p:bldP spid="376" grpId="0" animBg="1"/>
      <p:bldP spid="380" grpId="0" animBg="1"/>
      <p:bldP spid="384" grpId="0"/>
      <p:bldP spid="386" grpId="0" animBg="1"/>
      <p:bldP spid="390" grpId="0" animBg="1"/>
      <p:bldP spid="391" grpId="0" animBg="1"/>
      <p:bldP spid="3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307" name="Rectangle 3"/>
          <p:cNvSpPr>
            <a:spLocks noGrp="1" noChangeArrowheads="1"/>
          </p:cNvSpPr>
          <p:nvPr>
            <p:ph idx="1"/>
            <p:custDataLst>
              <p:tags r:id="rId1"/>
            </p:custDataLst>
          </p:nvPr>
        </p:nvSpPr>
        <p:spPr/>
        <p:txBody>
          <a:bodyPr/>
          <a:lstStyle/>
          <a:p>
            <a:r>
              <a:rPr lang="en-US" dirty="0" smtClean="0">
                <a:solidFill>
                  <a:schemeClr val="accent1"/>
                </a:solidFill>
              </a:rPr>
              <a:t>SRAM</a:t>
            </a:r>
          </a:p>
          <a:p>
            <a:pPr>
              <a:buClr>
                <a:schemeClr val="accent1"/>
              </a:buClr>
              <a:buFont typeface="Arial" pitchFamily="34" charset="0"/>
              <a:buChar char="•"/>
            </a:pPr>
            <a:r>
              <a:rPr lang="en-US" dirty="0" smtClean="0"/>
              <a:t>A </a:t>
            </a:r>
            <a:r>
              <a:rPr lang="en-US" dirty="0"/>
              <a:t>few </a:t>
            </a:r>
            <a:r>
              <a:rPr lang="en-US" dirty="0" smtClean="0"/>
              <a:t>transistors (~6) per cell</a:t>
            </a:r>
            <a:endParaRPr lang="en-US" dirty="0"/>
          </a:p>
          <a:p>
            <a:pPr>
              <a:buClr>
                <a:schemeClr val="accent1"/>
              </a:buClr>
              <a:buFont typeface="Arial" pitchFamily="34" charset="0"/>
              <a:buChar char="•"/>
            </a:pPr>
            <a:r>
              <a:rPr lang="en-US" dirty="0"/>
              <a:t>Used for </a:t>
            </a:r>
            <a:r>
              <a:rPr lang="en-US" dirty="0" smtClean="0"/>
              <a:t>working memory</a:t>
            </a:r>
            <a:r>
              <a:rPr lang="en-US" dirty="0"/>
              <a:t> </a:t>
            </a:r>
            <a:r>
              <a:rPr lang="en-US" dirty="0" smtClean="0"/>
              <a:t>(caches)</a:t>
            </a:r>
            <a:endParaRPr lang="en-US" dirty="0"/>
          </a:p>
          <a:p>
            <a:pPr>
              <a:buClr>
                <a:schemeClr val="accent1"/>
              </a:buClr>
              <a:buFont typeface="Arial" pitchFamily="34" charset="0"/>
              <a:buChar char="•"/>
            </a:pPr>
            <a:r>
              <a:rPr lang="en-US" dirty="0" smtClean="0"/>
              <a:t>But for even higher density…</a:t>
            </a:r>
            <a:endParaRPr lang="en-US" dirty="0"/>
          </a:p>
        </p:txBody>
      </p:sp>
      <p:sp>
        <p:nvSpPr>
          <p:cNvPr id="4" name="Title 3"/>
          <p:cNvSpPr>
            <a:spLocks noGrp="1"/>
          </p:cNvSpPr>
          <p:nvPr>
            <p:ph type="title"/>
            <p:custDataLst>
              <p:tags r:id="rId2"/>
            </p:custDataLst>
          </p:nvPr>
        </p:nvSpPr>
        <p:spPr/>
        <p:txBody>
          <a:bodyPr/>
          <a:lstStyle/>
          <a:p>
            <a:r>
              <a:rPr lang="en-US" dirty="0" smtClean="0"/>
              <a:t>SRAM Summary</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lstStyle/>
          <a:p>
            <a:r>
              <a:rPr lang="en-US" dirty="0" smtClean="0"/>
              <a:t>Dynamic RAM: DRAM</a:t>
            </a:r>
            <a:endParaRPr lang="en-US" dirty="0"/>
          </a:p>
        </p:txBody>
      </p:sp>
      <p:sp>
        <p:nvSpPr>
          <p:cNvPr id="2020355" name="Rectangle 3"/>
          <p:cNvSpPr>
            <a:spLocks noGrp="1" noChangeArrowheads="1"/>
          </p:cNvSpPr>
          <p:nvPr>
            <p:ph idx="1"/>
            <p:custDataLst>
              <p:tags r:id="rId2"/>
            </p:custDataLst>
          </p:nvPr>
        </p:nvSpPr>
        <p:spPr>
          <a:xfrm>
            <a:off x="228600" y="990600"/>
            <a:ext cx="8686800" cy="5791200"/>
          </a:xfrm>
        </p:spPr>
        <p:txBody>
          <a:bodyPr/>
          <a:lstStyle/>
          <a:p>
            <a:pPr>
              <a:lnSpc>
                <a:spcPct val="82000"/>
              </a:lnSpc>
            </a:pPr>
            <a:r>
              <a:rPr lang="en-US" dirty="0" smtClean="0">
                <a:solidFill>
                  <a:schemeClr val="accent1"/>
                </a:solidFill>
              </a:rPr>
              <a:t>Dynamic-RAM (DRAM)</a:t>
            </a:r>
            <a:endParaRPr lang="en-US" dirty="0">
              <a:solidFill>
                <a:schemeClr val="accent1"/>
              </a:solidFill>
            </a:endParaRPr>
          </a:p>
          <a:p>
            <a:pPr lvl="1">
              <a:lnSpc>
                <a:spcPct val="82000"/>
              </a:lnSpc>
            </a:pPr>
            <a:r>
              <a:rPr lang="en-US" dirty="0"/>
              <a:t>Data values require constant </a:t>
            </a:r>
            <a:r>
              <a:rPr lang="en-US" dirty="0" smtClean="0"/>
              <a:t>refresh</a:t>
            </a:r>
          </a:p>
          <a:p>
            <a:endParaRPr lang="en-US" dirty="0"/>
          </a:p>
        </p:txBody>
      </p:sp>
      <p:cxnSp>
        <p:nvCxnSpPr>
          <p:cNvPr id="15" name="Straight Connector 14"/>
          <p:cNvCxnSpPr/>
          <p:nvPr>
            <p:custDataLst>
              <p:tags r:id="rId3"/>
            </p:custDataLst>
          </p:nvPr>
        </p:nvCxnSpPr>
        <p:spPr>
          <a:xfrm rot="5400000">
            <a:off x="4572000" y="28956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
            </p:custDataLst>
          </p:nvPr>
        </p:nvCxnSpPr>
        <p:spPr>
          <a:xfrm rot="10800000">
            <a:off x="4724401" y="2743200"/>
            <a:ext cx="737435"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
            </p:custDataLst>
          </p:nvPr>
        </p:nvCxnSpPr>
        <p:spPr>
          <a:xfrm rot="5400000" flipH="1" flipV="1">
            <a:off x="5385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6"/>
            </p:custDataLst>
          </p:nvPr>
        </p:nvCxnSpPr>
        <p:spPr>
          <a:xfrm>
            <a:off x="546183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7"/>
            </p:custDataLst>
          </p:nvPr>
        </p:nvCxnSpPr>
        <p:spPr>
          <a:xfrm rot="5400000">
            <a:off x="5766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8"/>
            </p:custDataLst>
          </p:nvPr>
        </p:nvCxnSpPr>
        <p:spPr>
          <a:xfrm>
            <a:off x="5842835"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9"/>
            </p:custDataLst>
          </p:nvPr>
        </p:nvCxnSpPr>
        <p:spPr>
          <a:xfrm>
            <a:off x="5461835"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0"/>
            </p:custDataLst>
          </p:nvPr>
        </p:nvCxnSpPr>
        <p:spPr>
          <a:xfrm rot="5400000" flipH="1" flipV="1">
            <a:off x="5306847" y="2171700"/>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1"/>
            </p:custDataLst>
          </p:nvPr>
        </p:nvCxnSpPr>
        <p:spPr>
          <a:xfrm>
            <a:off x="990600" y="1828800"/>
            <a:ext cx="515703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2"/>
            </p:custDataLst>
          </p:nvPr>
        </p:nvCxnSpPr>
        <p:spPr>
          <a:xfrm rot="5400000">
            <a:off x="4661735" y="2781300"/>
            <a:ext cx="3124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3"/>
            </p:custDataLst>
          </p:nvPr>
        </p:nvCxnSpPr>
        <p:spPr>
          <a:xfrm>
            <a:off x="6300035"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14"/>
            </p:custDataLst>
          </p:nvPr>
        </p:nvSpPr>
        <p:spPr>
          <a:xfrm>
            <a:off x="3581400" y="3581400"/>
            <a:ext cx="938965" cy="523221"/>
          </a:xfrm>
          <a:prstGeom prst="rect">
            <a:avLst/>
          </a:prstGeom>
          <a:noFill/>
        </p:spPr>
        <p:txBody>
          <a:bodyPr wrap="square" rtlCol="0">
            <a:spAutoFit/>
          </a:bodyPr>
          <a:lstStyle/>
          <a:p>
            <a:r>
              <a:rPr lang="en-US" sz="2800" dirty="0" err="1" smtClean="0">
                <a:solidFill>
                  <a:schemeClr val="bg1"/>
                </a:solidFill>
              </a:rPr>
              <a:t>Gnd</a:t>
            </a:r>
            <a:endParaRPr lang="en-US" sz="2800" dirty="0" smtClean="0">
              <a:solidFill>
                <a:schemeClr val="bg1"/>
              </a:solidFill>
            </a:endParaRPr>
          </a:p>
        </p:txBody>
      </p:sp>
      <p:sp>
        <p:nvSpPr>
          <p:cNvPr id="39" name="TextBox 38"/>
          <p:cNvSpPr txBox="1"/>
          <p:nvPr>
            <p:custDataLst>
              <p:tags r:id="rId15"/>
            </p:custDataLst>
          </p:nvPr>
        </p:nvSpPr>
        <p:spPr>
          <a:xfrm>
            <a:off x="6909635" y="1381780"/>
            <a:ext cx="1548565" cy="523221"/>
          </a:xfrm>
          <a:prstGeom prst="rect">
            <a:avLst/>
          </a:prstGeom>
          <a:noFill/>
          <a:ln>
            <a:noFill/>
          </a:ln>
        </p:spPr>
        <p:txBody>
          <a:bodyPr wrap="none" rtlCol="0">
            <a:spAutoFit/>
          </a:bodyPr>
          <a:lstStyle/>
          <a:p>
            <a:r>
              <a:rPr lang="en-US" sz="2800" dirty="0" smtClean="0">
                <a:solidFill>
                  <a:schemeClr val="bg1"/>
                </a:solidFill>
              </a:rPr>
              <a:t>word line</a:t>
            </a:r>
          </a:p>
        </p:txBody>
      </p:sp>
      <p:sp>
        <p:nvSpPr>
          <p:cNvPr id="40" name="TextBox 39"/>
          <p:cNvSpPr txBox="1"/>
          <p:nvPr>
            <p:custDataLst>
              <p:tags r:id="rId16"/>
            </p:custDataLst>
          </p:nvPr>
        </p:nvSpPr>
        <p:spPr>
          <a:xfrm>
            <a:off x="61662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p:cxnSp>
        <p:nvCxnSpPr>
          <p:cNvPr id="44" name="Straight Connector 43"/>
          <p:cNvCxnSpPr/>
          <p:nvPr>
            <p:custDataLst>
              <p:tags r:id="rId17"/>
            </p:custDataLst>
          </p:nvPr>
        </p:nvCxnSpPr>
        <p:spPr>
          <a:xfrm>
            <a:off x="4419600" y="30480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8"/>
            </p:custDataLst>
          </p:nvPr>
        </p:nvCxnSpPr>
        <p:spPr>
          <a:xfrm>
            <a:off x="4419600" y="32004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9"/>
            </p:custDataLst>
          </p:nvPr>
        </p:nvCxnSpPr>
        <p:spPr>
          <a:xfrm rot="5400000">
            <a:off x="4419600" y="3505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0"/>
            </p:custDataLst>
          </p:nvPr>
        </p:nvCxnSpPr>
        <p:spPr>
          <a:xfrm>
            <a:off x="4495800" y="3810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21"/>
            </p:custDataLst>
          </p:nvPr>
        </p:nvCxnSpPr>
        <p:spPr>
          <a:xfrm>
            <a:off x="4572000" y="38862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2"/>
            </p:custDataLst>
          </p:nvPr>
        </p:nvCxnSpPr>
        <p:spPr>
          <a:xfrm>
            <a:off x="4648200" y="39624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custDataLst>
              <p:tags r:id="rId23"/>
            </p:custDataLst>
          </p:nvPr>
        </p:nvSpPr>
        <p:spPr>
          <a:xfrm>
            <a:off x="2794835" y="2819400"/>
            <a:ext cx="1777165" cy="523221"/>
          </a:xfrm>
          <a:prstGeom prst="rect">
            <a:avLst/>
          </a:prstGeom>
          <a:noFill/>
        </p:spPr>
        <p:txBody>
          <a:bodyPr wrap="square" rtlCol="0">
            <a:spAutoFit/>
          </a:bodyPr>
          <a:lstStyle/>
          <a:p>
            <a:r>
              <a:rPr lang="en-US" sz="2800" dirty="0" smtClean="0">
                <a:solidFill>
                  <a:schemeClr val="bg1"/>
                </a:solidFill>
              </a:rPr>
              <a:t>Capacitor</a:t>
            </a:r>
          </a:p>
        </p:txBody>
      </p:sp>
      <p:pic>
        <p:nvPicPr>
          <p:cNvPr id="27650" name="CP3 Ink b04b78f7-d124-4e3f-815a-8a5f771685b2"/>
          <p:cNvPicPr>
            <a:picLocks noChangeAspect="1" noChangeArrowheads="1"/>
          </p:cNvPicPr>
          <p:nvPr>
            <p:custDataLst>
              <p:tags r:id="rId24"/>
            </p:custDataLst>
          </p:nvPr>
        </p:nvPicPr>
        <p:blipFill>
          <a:blip r:embed="rId27">
            <a:extLst>
              <a:ext uri="{28A0092B-C50C-407E-A947-70E740481C1C}">
                <a14:useLocalDpi xmlns:a14="http://schemas.microsoft.com/office/drawing/2010/main" val="0"/>
              </a:ext>
            </a:extLst>
          </a:blip>
          <a:srcRect/>
          <a:stretch>
            <a:fillRect/>
          </a:stretch>
        </p:blipFill>
        <p:spPr bwMode="auto">
          <a:xfrm>
            <a:off x="138660" y="1336199"/>
            <a:ext cx="9017400" cy="395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03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3" name="Rectangle 3"/>
          <p:cNvSpPr>
            <a:spLocks noGrp="1" noChangeArrowheads="1"/>
          </p:cNvSpPr>
          <p:nvPr>
            <p:ph idx="1"/>
            <p:custDataLst>
              <p:tags r:id="rId1"/>
            </p:custDataLst>
          </p:nvPr>
        </p:nvSpPr>
        <p:spPr/>
        <p:txBody>
          <a:bodyPr/>
          <a:lstStyle/>
          <a:p>
            <a:pPr>
              <a:lnSpc>
                <a:spcPct val="90000"/>
              </a:lnSpc>
            </a:pPr>
            <a:r>
              <a:rPr lang="en-US" dirty="0"/>
              <a:t>Single transistor vs. many gates</a:t>
            </a:r>
          </a:p>
          <a:p>
            <a:pPr lvl="1">
              <a:lnSpc>
                <a:spcPct val="90000"/>
              </a:lnSpc>
            </a:pPr>
            <a:r>
              <a:rPr lang="en-US" dirty="0" smtClean="0"/>
              <a:t>Denser, cheaper ($30/1GB vs. $30/2MB)</a:t>
            </a:r>
          </a:p>
          <a:p>
            <a:pPr lvl="1">
              <a:lnSpc>
                <a:spcPct val="90000"/>
              </a:lnSpc>
            </a:pPr>
            <a:r>
              <a:rPr lang="en-US" dirty="0" smtClean="0"/>
              <a:t>But more complicated, and has analog sensing</a:t>
            </a:r>
            <a:endParaRPr lang="en-US" dirty="0"/>
          </a:p>
          <a:p>
            <a:pPr lvl="1">
              <a:lnSpc>
                <a:spcPct val="90000"/>
              </a:lnSpc>
            </a:pPr>
            <a:endParaRPr lang="en-US" dirty="0"/>
          </a:p>
          <a:p>
            <a:pPr>
              <a:lnSpc>
                <a:spcPct val="90000"/>
              </a:lnSpc>
            </a:pPr>
            <a:r>
              <a:rPr lang="en-US" dirty="0" smtClean="0"/>
              <a:t>Also needs </a:t>
            </a:r>
            <a:r>
              <a:rPr lang="en-US" dirty="0"/>
              <a:t>refresh</a:t>
            </a:r>
          </a:p>
          <a:p>
            <a:pPr lvl="1">
              <a:lnSpc>
                <a:spcPct val="90000"/>
              </a:lnSpc>
            </a:pPr>
            <a:r>
              <a:rPr lang="en-US" dirty="0" smtClean="0"/>
              <a:t>Read </a:t>
            </a:r>
            <a:r>
              <a:rPr lang="en-US" dirty="0"/>
              <a:t>and write </a:t>
            </a:r>
            <a:r>
              <a:rPr lang="en-US" dirty="0" smtClean="0"/>
              <a:t>back…</a:t>
            </a:r>
            <a:endParaRPr lang="en-US" dirty="0"/>
          </a:p>
          <a:p>
            <a:pPr lvl="1">
              <a:lnSpc>
                <a:spcPct val="90000"/>
              </a:lnSpc>
            </a:pPr>
            <a:r>
              <a:rPr lang="en-US" dirty="0" smtClean="0"/>
              <a:t>…every </a:t>
            </a:r>
            <a:r>
              <a:rPr lang="en-US" dirty="0"/>
              <a:t>few </a:t>
            </a:r>
            <a:r>
              <a:rPr lang="en-US" dirty="0" smtClean="0"/>
              <a:t>milliseconds</a:t>
            </a:r>
            <a:endParaRPr lang="en-US" dirty="0"/>
          </a:p>
          <a:p>
            <a:pPr lvl="1">
              <a:lnSpc>
                <a:spcPct val="90000"/>
              </a:lnSpc>
            </a:pPr>
            <a:r>
              <a:rPr lang="en-US" dirty="0" smtClean="0"/>
              <a:t>Organized </a:t>
            </a:r>
            <a:r>
              <a:rPr lang="en-US" dirty="0"/>
              <a:t>in 2D grid, so can do rows at a time</a:t>
            </a:r>
          </a:p>
          <a:p>
            <a:pPr lvl="1">
              <a:lnSpc>
                <a:spcPct val="90000"/>
              </a:lnSpc>
            </a:pPr>
            <a:r>
              <a:rPr lang="en-US" dirty="0" smtClean="0"/>
              <a:t>Chip can do refresh internally</a:t>
            </a:r>
            <a:endParaRPr lang="en-US" dirty="0"/>
          </a:p>
          <a:p>
            <a:pPr>
              <a:lnSpc>
                <a:spcPct val="90000"/>
              </a:lnSpc>
            </a:pPr>
            <a:endParaRPr lang="en-US" dirty="0" smtClean="0"/>
          </a:p>
          <a:p>
            <a:pPr>
              <a:lnSpc>
                <a:spcPct val="90000"/>
              </a:lnSpc>
            </a:pPr>
            <a:r>
              <a:rPr lang="en-US" dirty="0" smtClean="0"/>
              <a:t>Hence… slower and energy inefficient</a:t>
            </a:r>
            <a:endParaRPr lang="en-US" dirty="0"/>
          </a:p>
        </p:txBody>
      </p:sp>
      <p:sp>
        <p:nvSpPr>
          <p:cNvPr id="4" name="Title 3"/>
          <p:cNvSpPr>
            <a:spLocks noGrp="1"/>
          </p:cNvSpPr>
          <p:nvPr>
            <p:ph type="title"/>
            <p:custDataLst>
              <p:tags r:id="rId2"/>
            </p:custDataLst>
          </p:nvPr>
        </p:nvSpPr>
        <p:spPr/>
        <p:txBody>
          <a:bodyPr/>
          <a:lstStyle/>
          <a:p>
            <a:r>
              <a:rPr lang="en-US" dirty="0" smtClean="0"/>
              <a:t>DRAM vs. SRAM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00400" y="1295400"/>
            <a:ext cx="5181600" cy="4728210"/>
          </a:xfrm>
          <a:prstGeom prst="rect">
            <a:avLst/>
          </a:prstGeom>
        </p:spPr>
      </p:pic>
      <p:sp>
        <p:nvSpPr>
          <p:cNvPr id="5" name="Title 4"/>
          <p:cNvSpPr>
            <a:spLocks noGrp="1"/>
          </p:cNvSpPr>
          <p:nvPr>
            <p:ph type="title"/>
          </p:nvPr>
        </p:nvSpPr>
        <p:spPr/>
        <p:txBody>
          <a:bodyPr/>
          <a:lstStyle/>
          <a:p>
            <a:r>
              <a:rPr lang="en-US" dirty="0" smtClean="0"/>
              <a:t>Critical Path</a:t>
            </a:r>
            <a:endParaRPr lang="en-US" dirty="0"/>
          </a:p>
        </p:txBody>
      </p:sp>
      <p:sp>
        <p:nvSpPr>
          <p:cNvPr id="6" name="Content Placeholder 5"/>
          <p:cNvSpPr>
            <a:spLocks noGrp="1"/>
          </p:cNvSpPr>
          <p:nvPr>
            <p:ph idx="1"/>
          </p:nvPr>
        </p:nvSpPr>
        <p:spPr/>
        <p:txBody>
          <a:bodyPr/>
          <a:lstStyle/>
          <a:p>
            <a:r>
              <a:rPr lang="en-US" dirty="0" smtClean="0"/>
              <a:t>Which operation is the critical path?</a:t>
            </a:r>
          </a:p>
          <a:p>
            <a:pPr marL="457200" indent="-457200">
              <a:buFont typeface="Arial"/>
              <a:buChar char="•"/>
            </a:pPr>
            <a:r>
              <a:rPr lang="en-US" sz="2800" dirty="0"/>
              <a:t>A</a:t>
            </a:r>
            <a:r>
              <a:rPr lang="en-US" sz="2800" dirty="0" smtClean="0"/>
              <a:t>) AND</a:t>
            </a:r>
          </a:p>
          <a:p>
            <a:pPr marL="457200" indent="-457200">
              <a:buFont typeface="Arial"/>
              <a:buChar char="•"/>
            </a:pPr>
            <a:r>
              <a:rPr lang="en-US" sz="2800" dirty="0"/>
              <a:t>B</a:t>
            </a:r>
            <a:r>
              <a:rPr lang="en-US" sz="2800" dirty="0" smtClean="0"/>
              <a:t>) OR</a:t>
            </a:r>
          </a:p>
          <a:p>
            <a:pPr marL="457200" indent="-457200">
              <a:buFont typeface="Arial"/>
              <a:buChar char="•"/>
            </a:pPr>
            <a:r>
              <a:rPr lang="en-US" sz="2800" dirty="0"/>
              <a:t>C</a:t>
            </a:r>
            <a:r>
              <a:rPr lang="en-US" sz="2800" dirty="0" smtClean="0"/>
              <a:t>) ADD/SUB</a:t>
            </a:r>
          </a:p>
          <a:p>
            <a:pPr marL="457200" indent="-457200">
              <a:buFont typeface="Arial"/>
              <a:buChar char="•"/>
            </a:pPr>
            <a:r>
              <a:rPr lang="en-US" sz="2800" dirty="0" smtClean="0"/>
              <a:t>D) LT</a:t>
            </a:r>
            <a:endParaRPr lang="en-US" sz="2800" dirty="0"/>
          </a:p>
        </p:txBody>
      </p:sp>
    </p:spTree>
    <p:extLst>
      <p:ext uri="{BB962C8B-B14F-4D97-AF65-F5344CB8AC3E}">
        <p14:creationId xmlns:p14="http://schemas.microsoft.com/office/powerpoint/2010/main" val="3885152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0" name="Rectangle 2"/>
          <p:cNvSpPr>
            <a:spLocks noGrp="1" noChangeArrowheads="1"/>
          </p:cNvSpPr>
          <p:nvPr>
            <p:ph type="title"/>
            <p:custDataLst>
              <p:tags r:id="rId1"/>
            </p:custDataLst>
          </p:nvPr>
        </p:nvSpPr>
        <p:spPr/>
        <p:txBody>
          <a:bodyPr>
            <a:noAutofit/>
          </a:bodyPr>
          <a:lstStyle/>
          <a:p>
            <a:r>
              <a:rPr lang="en-US"/>
              <a:t>Memory</a:t>
            </a:r>
          </a:p>
        </p:txBody>
      </p:sp>
      <p:sp>
        <p:nvSpPr>
          <p:cNvPr id="2003971" name="Rectangle 3"/>
          <p:cNvSpPr>
            <a:spLocks noGrp="1" noChangeArrowheads="1"/>
          </p:cNvSpPr>
          <p:nvPr>
            <p:ph idx="1"/>
            <p:custDataLst>
              <p:tags r:id="rId2"/>
            </p:custDataLst>
          </p:nvPr>
        </p:nvSpPr>
        <p:spPr/>
        <p:txBody>
          <a:bodyPr>
            <a:noAutofit/>
          </a:bodyPr>
          <a:lstStyle/>
          <a:p>
            <a:pPr>
              <a:lnSpc>
                <a:spcPct val="82000"/>
              </a:lnSpc>
            </a:pPr>
            <a:r>
              <a:rPr lang="en-US" sz="2800" dirty="0" smtClean="0">
                <a:solidFill>
                  <a:schemeClr val="accent1"/>
                </a:solidFill>
              </a:rPr>
              <a:t>Register File </a:t>
            </a:r>
            <a:r>
              <a:rPr lang="en-US" sz="2800" dirty="0" smtClean="0"/>
              <a:t>tradeoffs</a:t>
            </a:r>
          </a:p>
          <a:p>
            <a:pPr lvl="1">
              <a:lnSpc>
                <a:spcPct val="82000"/>
              </a:lnSpc>
              <a:buNone/>
            </a:pPr>
            <a:r>
              <a:rPr lang="en-US" sz="2400" dirty="0" smtClean="0">
                <a:solidFill>
                  <a:schemeClr val="accent1"/>
                </a:solidFill>
              </a:rPr>
              <a:t>+</a:t>
            </a:r>
            <a:r>
              <a:rPr lang="en-US" sz="2400" dirty="0" smtClean="0"/>
              <a:t>	Very fast (a few gate delays for both read and write)</a:t>
            </a:r>
          </a:p>
          <a:p>
            <a:pPr lvl="1">
              <a:lnSpc>
                <a:spcPct val="82000"/>
              </a:lnSpc>
              <a:buNone/>
            </a:pPr>
            <a:r>
              <a:rPr lang="en-US" sz="2400" dirty="0" smtClean="0">
                <a:solidFill>
                  <a:schemeClr val="accent1"/>
                </a:solidFill>
              </a:rPr>
              <a:t>+</a:t>
            </a:r>
            <a:r>
              <a:rPr lang="en-US" sz="2400" dirty="0" smtClean="0"/>
              <a:t>	Adding extra ports is straightforward</a:t>
            </a:r>
          </a:p>
          <a:p>
            <a:pPr lvl="1">
              <a:lnSpc>
                <a:spcPct val="82000"/>
              </a:lnSpc>
              <a:buNone/>
            </a:pPr>
            <a:r>
              <a:rPr lang="en-US" sz="2400" dirty="0" smtClean="0">
                <a:solidFill>
                  <a:schemeClr val="accent1"/>
                </a:solidFill>
              </a:rPr>
              <a:t>–</a:t>
            </a:r>
            <a:r>
              <a:rPr lang="en-US" sz="2400" dirty="0" smtClean="0"/>
              <a:t> 	Expensive, doesn’t scale</a:t>
            </a:r>
          </a:p>
          <a:p>
            <a:pPr lvl="1">
              <a:lnSpc>
                <a:spcPct val="82000"/>
              </a:lnSpc>
              <a:buNone/>
            </a:pPr>
            <a:r>
              <a:rPr lang="en-US" sz="2400" dirty="0" smtClean="0">
                <a:solidFill>
                  <a:schemeClr val="accent1"/>
                </a:solidFill>
              </a:rPr>
              <a:t>–</a:t>
            </a:r>
            <a:r>
              <a:rPr lang="en-US" sz="2400" dirty="0" smtClean="0"/>
              <a:t> 	Volatile</a:t>
            </a:r>
          </a:p>
          <a:p>
            <a:pPr>
              <a:lnSpc>
                <a:spcPct val="82000"/>
              </a:lnSpc>
            </a:pPr>
            <a:endParaRPr lang="en-US" sz="2800" dirty="0" smtClean="0"/>
          </a:p>
          <a:p>
            <a:pPr>
              <a:lnSpc>
                <a:spcPct val="82000"/>
              </a:lnSpc>
            </a:pPr>
            <a:r>
              <a:rPr lang="en-US" sz="2800" dirty="0" smtClean="0">
                <a:solidFill>
                  <a:schemeClr val="accent1"/>
                </a:solidFill>
              </a:rPr>
              <a:t>Volatile Memory </a:t>
            </a:r>
            <a:r>
              <a:rPr lang="en-US" sz="2800" dirty="0" smtClean="0"/>
              <a:t>alternatives: SRAM, DRAM, …</a:t>
            </a:r>
          </a:p>
          <a:p>
            <a:pPr lvl="1">
              <a:lnSpc>
                <a:spcPct val="82000"/>
              </a:lnSpc>
              <a:buNone/>
            </a:pPr>
            <a:r>
              <a:rPr lang="en-US" sz="2400" dirty="0" smtClean="0">
                <a:solidFill>
                  <a:schemeClr val="accent1"/>
                </a:solidFill>
              </a:rPr>
              <a:t>–</a:t>
            </a:r>
            <a:r>
              <a:rPr lang="en-US" sz="2400" dirty="0" smtClean="0"/>
              <a:t> 	Slower</a:t>
            </a:r>
          </a:p>
          <a:p>
            <a:pPr lvl="1">
              <a:lnSpc>
                <a:spcPct val="82000"/>
              </a:lnSpc>
              <a:buNone/>
            </a:pPr>
            <a:r>
              <a:rPr lang="en-US" sz="2400" dirty="0" smtClean="0">
                <a:solidFill>
                  <a:schemeClr val="accent1"/>
                </a:solidFill>
              </a:rPr>
              <a:t>+</a:t>
            </a:r>
            <a:r>
              <a:rPr lang="en-US" sz="2400" dirty="0" smtClean="0"/>
              <a:t>	Cheaper, and scales well</a:t>
            </a:r>
          </a:p>
          <a:p>
            <a:pPr lvl="1">
              <a:lnSpc>
                <a:spcPct val="82000"/>
              </a:lnSpc>
              <a:buNone/>
            </a:pPr>
            <a:r>
              <a:rPr lang="en-US" sz="2400" dirty="0" smtClean="0">
                <a:solidFill>
                  <a:schemeClr val="accent1"/>
                </a:solidFill>
              </a:rPr>
              <a:t>–</a:t>
            </a:r>
            <a:r>
              <a:rPr lang="en-US" sz="2400" dirty="0" smtClean="0"/>
              <a:t> 	Volatile</a:t>
            </a:r>
          </a:p>
          <a:p>
            <a:pPr>
              <a:lnSpc>
                <a:spcPct val="82000"/>
              </a:lnSpc>
            </a:pPr>
            <a:endParaRPr lang="en-US" sz="2800" dirty="0" smtClean="0"/>
          </a:p>
          <a:p>
            <a:pPr marL="342900" lvl="1" indent="-342900">
              <a:lnSpc>
                <a:spcPct val="82000"/>
              </a:lnSpc>
              <a:buClrTx/>
              <a:buSzPct val="80000"/>
              <a:buNone/>
            </a:pPr>
            <a:r>
              <a:rPr lang="en-US" sz="2800" dirty="0" smtClean="0">
                <a:solidFill>
                  <a:schemeClr val="accent1"/>
                </a:solidFill>
              </a:rPr>
              <a:t>Non-Volatile Memory (NV-RAM): </a:t>
            </a:r>
            <a:r>
              <a:rPr lang="en-US" sz="2400" dirty="0" smtClean="0"/>
              <a:t>Flash, EEPROM, …</a:t>
            </a:r>
          </a:p>
          <a:p>
            <a:pPr lvl="1">
              <a:lnSpc>
                <a:spcPct val="82000"/>
              </a:lnSpc>
              <a:buNone/>
            </a:pPr>
            <a:r>
              <a:rPr lang="en-US" sz="2400" dirty="0" smtClean="0">
                <a:solidFill>
                  <a:schemeClr val="accent1"/>
                </a:solidFill>
              </a:rPr>
              <a:t>+</a:t>
            </a:r>
            <a:r>
              <a:rPr lang="en-US" sz="2400" dirty="0" smtClean="0"/>
              <a:t>	Scales well</a:t>
            </a:r>
            <a:endParaRPr lang="en-US" sz="2400" dirty="0"/>
          </a:p>
          <a:p>
            <a:pPr lvl="1">
              <a:lnSpc>
                <a:spcPct val="82000"/>
              </a:lnSpc>
              <a:buNone/>
            </a:pPr>
            <a:r>
              <a:rPr lang="en-US" sz="2400" dirty="0" smtClean="0">
                <a:solidFill>
                  <a:schemeClr val="accent1"/>
                </a:solidFill>
              </a:rPr>
              <a:t>–</a:t>
            </a:r>
            <a:r>
              <a:rPr lang="en-US" sz="2400" dirty="0" smtClean="0"/>
              <a:t> 	Limited </a:t>
            </a:r>
            <a:r>
              <a:rPr lang="en-US" sz="2400" dirty="0"/>
              <a:t>lifetime; </a:t>
            </a:r>
            <a:r>
              <a:rPr lang="en-US" sz="2400" dirty="0" smtClean="0"/>
              <a:t>degrades after </a:t>
            </a:r>
            <a:r>
              <a:rPr lang="en-US" sz="2400" dirty="0"/>
              <a:t>100000 to 1M </a:t>
            </a:r>
            <a:r>
              <a:rPr lang="en-US" sz="2400" dirty="0" smtClean="0"/>
              <a:t>writes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3971">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3971">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03971">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3971">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3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498" name="Rectangle 2"/>
          <p:cNvSpPr>
            <a:spLocks noGrp="1" noChangeArrowheads="1"/>
          </p:cNvSpPr>
          <p:nvPr>
            <p:ph type="title"/>
            <p:custDataLst>
              <p:tags r:id="rId1"/>
            </p:custDataLst>
          </p:nvPr>
        </p:nvSpPr>
        <p:spPr/>
        <p:txBody>
          <a:bodyPr/>
          <a:lstStyle/>
          <a:p>
            <a:r>
              <a:rPr lang="en-US"/>
              <a:t>Summary</a:t>
            </a:r>
          </a:p>
        </p:txBody>
      </p:sp>
      <p:sp>
        <p:nvSpPr>
          <p:cNvPr id="2026499" name="Rectangle 3"/>
          <p:cNvSpPr>
            <a:spLocks noGrp="1" noChangeArrowheads="1"/>
          </p:cNvSpPr>
          <p:nvPr>
            <p:ph idx="1"/>
            <p:custDataLst>
              <p:tags r:id="rId2"/>
            </p:custDataLst>
          </p:nvPr>
        </p:nvSpPr>
        <p:spPr/>
        <p:txBody>
          <a:bodyPr/>
          <a:lstStyle/>
          <a:p>
            <a:r>
              <a:rPr lang="en-US" dirty="0"/>
              <a:t>We now have enough building blocks to build machines that can perform non-trivial computational tasks</a:t>
            </a:r>
          </a:p>
          <a:p>
            <a:endParaRPr lang="en-US" dirty="0" smtClean="0"/>
          </a:p>
          <a:p>
            <a:r>
              <a:rPr lang="en-US" dirty="0" smtClean="0"/>
              <a:t>Register File: Tens of words of working memory</a:t>
            </a:r>
            <a:endParaRPr lang="en-US" dirty="0"/>
          </a:p>
          <a:p>
            <a:r>
              <a:rPr lang="en-US" dirty="0"/>
              <a:t>SRAM: </a:t>
            </a:r>
            <a:r>
              <a:rPr lang="en-US" dirty="0" smtClean="0"/>
              <a:t>Millions of words of working memory</a:t>
            </a:r>
            <a:endParaRPr lang="en-US" dirty="0"/>
          </a:p>
          <a:p>
            <a:r>
              <a:rPr lang="en-US" dirty="0"/>
              <a:t>DRAM: </a:t>
            </a:r>
            <a:r>
              <a:rPr lang="en-US" dirty="0" smtClean="0"/>
              <a:t>Billions of words of working memory</a:t>
            </a:r>
          </a:p>
          <a:p>
            <a:r>
              <a:rPr lang="en-US" dirty="0" smtClean="0"/>
              <a:t>NVRAM: long term storage </a:t>
            </a:r>
            <a:br>
              <a:rPr lang="en-US" dirty="0" smtClean="0"/>
            </a:br>
            <a:r>
              <a:rPr lang="en-US" dirty="0" smtClean="0"/>
              <a:t>	(</a:t>
            </a:r>
            <a:r>
              <a:rPr lang="en-US" dirty="0" err="1" smtClean="0"/>
              <a:t>usb</a:t>
            </a:r>
            <a:r>
              <a:rPr lang="en-US" dirty="0" smtClean="0"/>
              <a:t> fob, solid state disks, BIOS,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00400" y="1295400"/>
            <a:ext cx="5181600" cy="4728210"/>
          </a:xfrm>
          <a:prstGeom prst="rect">
            <a:avLst/>
          </a:prstGeom>
        </p:spPr>
      </p:pic>
      <p:sp>
        <p:nvSpPr>
          <p:cNvPr id="5" name="Title 4"/>
          <p:cNvSpPr>
            <a:spLocks noGrp="1"/>
          </p:cNvSpPr>
          <p:nvPr>
            <p:ph type="title"/>
          </p:nvPr>
        </p:nvSpPr>
        <p:spPr/>
        <p:txBody>
          <a:bodyPr/>
          <a:lstStyle/>
          <a:p>
            <a:r>
              <a:rPr lang="en-US" dirty="0" smtClean="0"/>
              <a:t>Critical Path</a:t>
            </a:r>
            <a:endParaRPr lang="en-US" dirty="0"/>
          </a:p>
        </p:txBody>
      </p:sp>
      <p:sp>
        <p:nvSpPr>
          <p:cNvPr id="6" name="Content Placeholder 5"/>
          <p:cNvSpPr>
            <a:spLocks noGrp="1"/>
          </p:cNvSpPr>
          <p:nvPr>
            <p:ph idx="1"/>
          </p:nvPr>
        </p:nvSpPr>
        <p:spPr/>
        <p:txBody>
          <a:bodyPr/>
          <a:lstStyle/>
          <a:p>
            <a:r>
              <a:rPr lang="en-US" dirty="0" smtClean="0"/>
              <a:t>What is the length of the critical path (in gates)?</a:t>
            </a:r>
          </a:p>
          <a:p>
            <a:pPr marL="457200" indent="-457200">
              <a:buFont typeface="Arial"/>
              <a:buChar char="•"/>
            </a:pPr>
            <a:r>
              <a:rPr lang="en-US" sz="2800" dirty="0"/>
              <a:t>A</a:t>
            </a:r>
            <a:r>
              <a:rPr lang="en-US" sz="2800" dirty="0" smtClean="0"/>
              <a:t>) 3</a:t>
            </a:r>
          </a:p>
          <a:p>
            <a:pPr marL="457200" indent="-457200">
              <a:buFont typeface="Arial"/>
              <a:buChar char="•"/>
            </a:pPr>
            <a:r>
              <a:rPr lang="en-US" sz="2800" dirty="0"/>
              <a:t>B</a:t>
            </a:r>
            <a:r>
              <a:rPr lang="en-US" sz="2800" dirty="0" smtClean="0"/>
              <a:t>) 5</a:t>
            </a:r>
          </a:p>
          <a:p>
            <a:pPr marL="457200" indent="-457200">
              <a:buFont typeface="Arial"/>
              <a:buChar char="•"/>
            </a:pPr>
            <a:r>
              <a:rPr lang="en-US" sz="2800" dirty="0"/>
              <a:t>C</a:t>
            </a:r>
            <a:r>
              <a:rPr lang="en-US" sz="2800" dirty="0" smtClean="0"/>
              <a:t>) 8</a:t>
            </a:r>
          </a:p>
          <a:p>
            <a:pPr marL="457200" indent="-457200">
              <a:buFont typeface="Arial"/>
              <a:buChar char="•"/>
            </a:pPr>
            <a:r>
              <a:rPr lang="en-US" sz="2800" dirty="0" smtClean="0"/>
              <a:t>D) 11</a:t>
            </a:r>
            <a:endParaRPr lang="en-US" sz="2800" dirty="0"/>
          </a:p>
        </p:txBody>
      </p:sp>
      <p:pic>
        <p:nvPicPr>
          <p:cNvPr id="2050" name="CP3 Ink 405be79f-d8d4-49ea-8b86-44da6ef3b111"/>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676830" y="3544500"/>
            <a:ext cx="5525700" cy="191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8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00400" y="1295400"/>
            <a:ext cx="5181600" cy="4728210"/>
          </a:xfrm>
          <a:prstGeom prst="rect">
            <a:avLst/>
          </a:prstGeom>
        </p:spPr>
      </p:pic>
      <p:sp>
        <p:nvSpPr>
          <p:cNvPr id="5" name="Title 4"/>
          <p:cNvSpPr>
            <a:spLocks noGrp="1"/>
          </p:cNvSpPr>
          <p:nvPr>
            <p:ph type="title"/>
          </p:nvPr>
        </p:nvSpPr>
        <p:spPr/>
        <p:txBody>
          <a:bodyPr/>
          <a:lstStyle/>
          <a:p>
            <a:r>
              <a:rPr lang="en-US" dirty="0" smtClean="0"/>
              <a:t>Critical Path</a:t>
            </a:r>
            <a:endParaRPr lang="en-US" dirty="0"/>
          </a:p>
        </p:txBody>
      </p:sp>
      <p:sp>
        <p:nvSpPr>
          <p:cNvPr id="6" name="Content Placeholder 5"/>
          <p:cNvSpPr>
            <a:spLocks noGrp="1"/>
          </p:cNvSpPr>
          <p:nvPr>
            <p:ph idx="1"/>
          </p:nvPr>
        </p:nvSpPr>
        <p:spPr/>
        <p:txBody>
          <a:bodyPr/>
          <a:lstStyle/>
          <a:p>
            <a:r>
              <a:rPr lang="en-US" dirty="0" smtClean="0"/>
              <a:t>What is the length of the critical path for a 32-bit ALU (in gates)?</a:t>
            </a:r>
          </a:p>
          <a:p>
            <a:pPr marL="457200" indent="-457200">
              <a:buFont typeface="Arial"/>
              <a:buChar char="•"/>
            </a:pPr>
            <a:r>
              <a:rPr lang="en-US" sz="2800" dirty="0"/>
              <a:t>A</a:t>
            </a:r>
            <a:r>
              <a:rPr lang="en-US" sz="2800" dirty="0" smtClean="0"/>
              <a:t>) 11</a:t>
            </a:r>
          </a:p>
          <a:p>
            <a:pPr marL="457200" indent="-457200">
              <a:buFont typeface="Arial"/>
              <a:buChar char="•"/>
            </a:pPr>
            <a:r>
              <a:rPr lang="en-US" sz="2800" dirty="0"/>
              <a:t>B</a:t>
            </a:r>
            <a:r>
              <a:rPr lang="en-US" sz="2800" dirty="0" smtClean="0"/>
              <a:t>) 32</a:t>
            </a:r>
          </a:p>
          <a:p>
            <a:pPr marL="457200" indent="-457200">
              <a:buFont typeface="Arial"/>
              <a:buChar char="•"/>
            </a:pPr>
            <a:r>
              <a:rPr lang="en-US" sz="2800" dirty="0"/>
              <a:t>C</a:t>
            </a:r>
            <a:r>
              <a:rPr lang="en-US" sz="2800" dirty="0" smtClean="0"/>
              <a:t>) 64</a:t>
            </a:r>
          </a:p>
          <a:p>
            <a:pPr marL="457200" indent="-457200">
              <a:buFont typeface="Arial"/>
              <a:buChar char="•"/>
            </a:pPr>
            <a:r>
              <a:rPr lang="en-US" sz="2800" dirty="0" smtClean="0"/>
              <a:t>D</a:t>
            </a:r>
            <a:r>
              <a:rPr lang="en-US" sz="2800" smtClean="0"/>
              <a:t>) 70</a:t>
            </a:r>
            <a:endParaRPr lang="en-US" sz="2800" dirty="0"/>
          </a:p>
        </p:txBody>
      </p:sp>
      <p:pic>
        <p:nvPicPr>
          <p:cNvPr id="3074" name="CP3 Ink a10de0cf-5271-4c7c-aaa1-f6e989b2e511"/>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450290" y="4036920"/>
            <a:ext cx="4508700" cy="145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531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Multiplexor</a:t>
            </a:r>
            <a:endParaRPr lang="en-US" dirty="0"/>
          </a:p>
        </p:txBody>
      </p:sp>
      <p:pic>
        <p:nvPicPr>
          <p:cNvPr id="4" name="Content Placeholder 3"/>
          <p:cNvPicPr>
            <a:picLocks noGrp="1" noChangeAspect="1"/>
          </p:cNvPicPr>
          <p:nvPr>
            <p:ph idx="1"/>
          </p:nvPr>
        </p:nvPicPr>
        <p:blipFill rotWithShape="1">
          <a:blip r:embed="rId3"/>
          <a:srcRect l="-3952" t="-31683" r="-5269" b="-38785"/>
          <a:stretch/>
        </p:blipFill>
        <p:spPr>
          <a:xfrm>
            <a:off x="304800" y="685800"/>
            <a:ext cx="8686800" cy="5791200"/>
          </a:xfrm>
        </p:spPr>
      </p:pic>
      <p:pic>
        <p:nvPicPr>
          <p:cNvPr id="4098" name="CP3 Ink 6e5e4ea4-6f83-4165-b352-f9c71a381c24"/>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171200" y="1876020"/>
            <a:ext cx="3796800" cy="123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026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Multiplexor</a:t>
            </a:r>
            <a:endParaRPr lang="en-US" dirty="0"/>
          </a:p>
        </p:txBody>
      </p:sp>
      <p:pic>
        <p:nvPicPr>
          <p:cNvPr id="5" name="Content Placeholder 4"/>
          <p:cNvPicPr>
            <a:picLocks noGrp="1" noChangeAspect="1"/>
          </p:cNvPicPr>
          <p:nvPr>
            <p:ph idx="1"/>
          </p:nvPr>
        </p:nvPicPr>
        <p:blipFill rotWithShape="1">
          <a:blip r:embed="rId3"/>
          <a:srcRect t="7685" b="3509"/>
          <a:stretch/>
        </p:blipFill>
        <p:spPr>
          <a:xfrm>
            <a:off x="1295400" y="1269858"/>
            <a:ext cx="6781800" cy="4318142"/>
          </a:xfrm>
        </p:spPr>
      </p:pic>
      <p:pic>
        <p:nvPicPr>
          <p:cNvPr id="5122" name="CP3 Ink 2fae6599-0149-4f4e-9b78-1bf309748907"/>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92435" y="1736939"/>
            <a:ext cx="3644251" cy="404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150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p:txBody>
          <a:bodyPr/>
          <a:lstStyle/>
          <a:p>
            <a:pPr marL="0" indent="0">
              <a:buNone/>
            </a:pPr>
            <a:r>
              <a:rPr lang="en-US" dirty="0" smtClean="0"/>
              <a:t>Review</a:t>
            </a:r>
          </a:p>
          <a:p>
            <a:pPr lvl="1"/>
            <a:r>
              <a:rPr lang="en-US" dirty="0" smtClean="0"/>
              <a:t>SR Latches, D Latches, D Flip Flips, and Registers</a:t>
            </a:r>
          </a:p>
          <a:p>
            <a:pPr marL="0" indent="0">
              <a:buNone/>
            </a:pPr>
            <a:r>
              <a:rPr lang="en-US" dirty="0" smtClean="0"/>
              <a:t>Memory</a:t>
            </a:r>
          </a:p>
          <a:p>
            <a:pPr lvl="1"/>
            <a:r>
              <a:rPr lang="en-US" dirty="0" smtClean="0"/>
              <a:t>Register Files</a:t>
            </a:r>
          </a:p>
          <a:p>
            <a:pPr lvl="1"/>
            <a:r>
              <a:rPr lang="en-US" dirty="0" smtClean="0"/>
              <a:t>Tri-state devices</a:t>
            </a:r>
          </a:p>
          <a:p>
            <a:pPr lvl="1"/>
            <a:r>
              <a:rPr lang="en-US" dirty="0" smtClean="0"/>
              <a:t>SRAM (Static RAM—random access memory)</a:t>
            </a:r>
          </a:p>
          <a:p>
            <a:pPr lvl="1"/>
            <a:r>
              <a:rPr lang="en-US" dirty="0" smtClean="0"/>
              <a:t>DRAM (Dynamic RAM)</a:t>
            </a:r>
            <a:endParaRPr lang="en-US" dirty="0"/>
          </a:p>
        </p:txBody>
      </p:sp>
    </p:spTree>
    <p:extLst>
      <p:ext uri="{BB962C8B-B14F-4D97-AF65-F5344CB8AC3E}">
        <p14:creationId xmlns:p14="http://schemas.microsoft.com/office/powerpoint/2010/main" val="27323383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CP3_INK_TAG" val="base64:AN8YHAOAgAQdBIwLsAQBELTTFJoeiKdDhztF8XSdpasDCEgQRP//A0U1BQM4C2QZIDIJAJCbAwE3wB5FMwkAkIICAdvFHkU4CAD+AwB7hdI0Ek7ApD/TAKQ/Cmslg/4v3P4v3XHgBvXOtzud3u5XDEcqxqfC6oP9gx+wZa2B16eLy7461xnOZThjXCscIx0AhGiM4xhGBCZFOlYIwiIkb4+Tl5QhNhDFo0aN3LNytwtWuFa0cZca3E3cM1rFg4c5WeJjmaMmYApnI4L+53P7nRZZqtus75nWsZzMnMnrnYP9EV+hn1NSze7z3d+PGet8yJ5T0rGtdtaAhISRhGIjKECEIpxhEjCsb336/AwhNhGTEwaOMrNityY8rFa0x5WC3C1zMlrXC3aN2bHG4a4sQAppI4P+K2D+K3flUNRjSMRFXMt53xzndrqNcJCD/PffnucY4RpWU8c543fWON8VxOnStdOEAITJOE4xiERBCCEYRRJsNde3rCE2EMnGNtjaMG61y3cZFrTG5xrcWHMwW5GzlizZMWjBxkYgCncwgv7zU/vMtk5y5crdXz27tOZOYwud5553PK9Qg/zmn5x1w1VZve+/Pj13xvOoxyxrp4WNaxdZ48+e+t9d5m7ag3CbsmJiJggiUJWClETKLnjz9cAhNhDhqzZ5W+ZutbYWTha0bNcS3DhbY1uHK1zNcONyzZsXIApTFIP+Okb+OjliOWejEVdJZoCD/gZK/gZX3Heus5iYqOFcr5cAg+URErla1zd8fD2AITYQ1ZZWblm3xrW7TEzWtGrlutcYXLZaxxNXOHMycYWDdiAKci2D/kCO/kCP8Pwu9cu/Y8HwADNSmJipqWIjEYjF4gCD/gLs/gLt58ttZwXQB4Ga4Yxw1MTeeOeN8ZzOYkCC+arbLLs2lSygCyk1d3z8vxghNhDHK0cMGbRotcZcLha0w42q3DjYtVrXG2ytGDBy3xMsoAp9LoP+Qjb+Qjcdejw+ETSsNYxGIwla83Oc5vjecuPKAIP+A4L+A4MZw8a+WOUcLvPHjvrz6543u5hVYViNRqeWrITdKa8azjGKE4ICEIwjKcIiCcE4VnHDr39YITYQwyMGuVk5wrcTXM4WtHOHKtcNGThayyNWrlu1ZMmmHMAKYxqD/kVe/kVn55lFRXByjlrXLprhwcM8wIT7zT7xHNgzYsmDBGl44b5c+XTrz5d+WuOFajPgghQkKGEhlxeRh0QhNhDhwyxt8ORktaNWuNa0ZMmC3E3xN1rZlkascrbFky4cgApuJoP9nV+z5rGI5Xww5X2eFfBwnGeF8JRFxGeGaoCD/hMQ/hMlu8kRE1M3jjpwarhPCaRE43wzdINyyTEREquLqUXVxMpXGZ318/r0ITYRha4W2XC2cLcrNu0WtMLNmtxN2GVa4x5sjJu2yuMuViAKdiyD/jdk/jdz6ceGcXFTCsxIPAutR0dq6dOnTpiqRvjzg/4Rzv4R3enXp37ePqy8TqenXoExNTExK5SjWp0Ag/AzEzczApiYlNpTCBJFrcfB9u+wITYRlw5c2HEycLcmHExWtGGZktctnLZa1ZY27dnjwt2ebKAKtQOPAoXzM3mZ+H+HuI9VPruHdBJTFLBHCihgigSRRUTSQTSQVQ1RXSTUQURSSzRyJILqproLJcBTNCmkigiiigkRQSQRSSJIoUkMcUkMUiCSFAQwRwRQwCCWFHBEghgjlhtlnnllnhjljnUw0xyxx1zz1203111z0xyzywzyxzyz001z20220000zyyxxxyo44Y4ZYEMMkYnlhjlhghimhgigggggkkgmigiigjkjihQRxSiFBHASwQwwwxyQQRRSUYCarCTAIL+kOP6Q5PfLz36c8es+DxzxOeImfHnt5zs5nEtkvbbZ5MmWV5nvu9a2zc7liYnDNbu7vb1s7zZWre5qWzuu6vcsbOnls2ajbUsjM2dXdzzDZbzJznOZmZl9bxkkmMkvEccsYGdnXbt02VQMuZGWLahlw1evM+VdILxzSTZq2zZzYtZGWV3qyyR3Nydl5W3I1IbJLYWLASykolCVNy2FgJsLFlgAWXNAqRJWbKgspRc2IShQFgLFzYAuUATZFi5ohcqVZvNWb8P3/gO/IAhNhDHJkyZMLFwtZtmrha0cM8y1w0a41rFpix5m+VhhZ4WoAqZAUOC/wBaFf4AtD+WJYlXFWzVZYCyxl5Zlmuzdedl25eXxfHohfhfU+F7mDBYLCTXURTTo4CGee+W+22uem2qstprtvweBwNtMdsU0112EwmIxGGw2EwmGwGKsmmjrILONkos1ZZbmypRLCypalSyLFy0t7vx/LwhNhGRvlbYnDVqtct2eZa0xsG63E2ysFuFi5ZtXOVm5YOGoAqjAUOD/kZW/kZjTc5bXeYsuERFVwxw5a5a5Vyno4RqUXec8bzz5768d9c5ubwroIT8KgH4VE7TlKFoUpa1LYsGC2CkiaeFedceW+XHjx47465b48ee8caKWTBbZgzZMmaFMgCD4VM3MyJQmJiUTEJiJqamBK4sCJqYmrhbN78PyfWAITYQzzZWDFxhZrWbZrjWtGbNmtcNMWFbiZNMLBwyY42GNkAKdjCD/kj8/kjnrEcp4TwcI4MRiYqYIuIym5zO7vOXG73x8ECC/pcT+l39dnnN0vPPjvrU4yRMsy8vLgi+rsCElojGKMYxRCcCIhERhEBCMY338mPaITYRhytmDJozbrcWVzjWtGubItcNG2NawcNmmNi5ZM8LHCAKaCGD/lmg/lmnzN3mMrjNXwvhVY4Y1iuEcKwsg/4PSv4PWZqtNVy1w1yahLN3ed7678Hfg+GAg9aWlMpgRIi7iYmb48/RsCE2EOGjRwwys8i3FhwslrTKzyrcONwxWuGDPFmYNm2FmzbACn4rg/5bhP5bl4SvFwinCHhTWlFza8srXOM8pkCF+DUb4NEcBdVVJJDPTgcDbhcDbk5455Saiaq67AYK66aieGXBz04khOZpvOEYowmihCIhOERBBCMozXvj27e0ITYQyc4m7fC2YLWWLK0WtGrNitxNHDRa4YMcrXNlZtcWNgAKSQuC/wBcSf4AuLdycTjohPwjcfhF/lSEq3w13oXDSxwRyx104nGAITYQxyNHGLE3arceRmzWtHDlmtxNmDFbkc5nDJo5a5WebMAKkwE5g/5fEP5fEQuJpuompqMNVWoilzKZxvV3nec8745znOY5q6iE/Cdd+E02tc7TfTjy7c+PHlw5csZzjC2LFizZMmbJoxaMmC1kbwy1vPHPDljpwoiEtKSEYpxjEgjKaJGMIwiQEBAghEmnfDz8rwgAITYQxZNXLFuzxLW7LJiWtMeVqtcuWLha4ZsGOVxjaY3GZoAKbiyD/lec/lefuYlCoqoqKhEzmN3uc3xbnNXOp4Rw4IP+E3T+E2OMRi4nNXFqvTEVMS2tc5bmebizMIL4ti62WrLASJLlLTTu99/T0CE2EZG7FpmaYWC1mzzMVrRtlbLXLXKyW5nDlo1yOWOJpkcgCloZg/5Z+v5Z48uN7rwaTFY1GNRSpyCD/hWc/hXFqK5R2ntjpjhOss5vrHXqguRZSzZZYW7vn49AITYRlcOWmZhlbrXLPM3WtGrlgtxZXOJbka4cjVzkxMG7XIAKWReD/lxW/lxXccxmrqeF1hTTUWCD/hP2/hP3eRfRyVDLivM8ZeCAhN2KuG84xgiinGKt8fB5ACE2EY2eJjhxOcy1plbY1rRzkZrXDZxjWsXDlw4YMczllicgCm8ng/5div5di3gXThnhNxubznjrzdZu6usYrhjHCsRkg/4Vuv4Vu2U7u8soqqxXK9a1XCqF3m5zPgiD1NiAmJhExKrRKJXFze+Pj+UAITYQ3yOGuPNlcLW+FyyWtMuRutcNmDZa5yNs2Zw0btWONkAKWxiD/l9S/l9TZx4vDMQYVWoxGDkAg/4VTP4VTXTr5U1jVSvebzuZzxwAhG6cbxTginCaKM549PQAITYQ1wt3GRq4xLWDDG4WtGzNstxMGDFbict2uFzkZ4sWVsAKUhCD/mEW/mEnZrOJxiuk9KyAhPwnLfhNxyUwQyRmwz0zx6yE40sM51jFeOWevTsAITYRkzY27Bu1brWmHGzWtGDnItcY8eNa2btmjJmwYOWrHEAKMQIPciLk0A5OIThgBXgAITYQ1YNWrBuzxLcWZw1WtMWNmtc42eJazZYsTBtkaM2TjGA="/>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CP3_INK_TAG" val="base64:APZGHAOAgAQdBIAL4gQBELTTFJoeiKdDhztF8XSdpasDCEgQRP//A0U1BQM4C2QZIDIJAJCbAwE3wB5FMwkAkIICAdvFHkU4CAD+AwB7hdI0Ek7ApD/TAKQ/Hg1MgoAAAAAAAAGaAAAACn0phPx0nfjpVhXBhwTlshTNkyZsmTJalrWpK15Xw59OnPh3x11uhPweWfg8/th1bdm/dwaXreN4xtCEoWjCMISlKUpSnkrawIP2tznN7XJMSSJiYRIFs8/T68ghNhDRzjyuWzNgtyNHLVa0xNma3C4ZNVrnNlcuGTlw4ytsgAqcAUCD/klA/klTvXRrWnCcTU1OJqIZjN5ncZm13Nxtu+d73czVY5R2eFfmXQCE/Bzt+DnnHS2+1171XXrOMYypLFgpgwUtgzYs1rSnHHjw4545zjOJBJgjiy8K4IPHwJ7M3NphMTFxM1cTEkkxExCCpiYWlJKcszx35OAhNhGVw0Y4WeFmtcZGuVa0auMq1y5yNlrNyyYs27lg5ctGwAqEAS6E/JxR+TjWc7zrhrFSGDFk0ZMWLBK0q1w4b5ct8NYRhipiwW0QxYCD/gz0/g0Tjg6Y6cNYqE3x3vfPnnN4jHDlw6VpiV8Z6x3zkIPwPCzve5SSRcTBEosQIkm2b68/D5AhNhDHK0asMrJstyucWNa0bN8y3C3x4VuLDkYYWTLNmZMWwAp2KoT8o1H5RrcOWuONYwxUwYMWLFgpKkKr47456Z4Y3QWrutiAg/4NQP4NT9Ok8KikyQzggipM1xi7zM84zsCD9zO+PFcymUghMIRAi05vffwfD8ghNhDdu5buWzHGtZYsjda0yMcK1y0y4VrPCxasM2LLkx4cgAp3KoT8qg35VB2HbHHetZUtito0aMlskjDfHfThz3x4cdcMZK0Ag/4NkP4NkU44RGoLXlYYhhWcZxnGai+F7gCE5EYXrhnNEmhEQQEoSQIpznh09FxAITYQ3YM2TfC0xLcLJw0WtGmVqtwt8bhaxYNMjDLlwtGuVuAKZxyE/J8h+T6mFb5Z5Y3nOTJgzZt2rVmzYlJ5QIP+Esz+EsOo5OzlXKMVmeLPHPWd8Z58wIOvCq7tFxtMzKauJm+fh+boITYRhcuGTJsyaLWrVo4WtMzhwtcNcTFblcYcOZg4yuMLhiAKTA2E/Jep+S+/gM2LFS1KQqCE/Crx+FXeLgY7RlFLOIXOSZ2NGghhrxtAITYQwYNGLjG1zLWTTG4WtMzHKtcOGWRaxcuGLJpjZsW7huAKaCGD/k8G/k7vtiMTq8XV1aYzM3d1nU9NxyCD/hag/haXzaW43GZuZmojFa1qq5OE3QCEtkRnGMUYRjCMyJGEYJsN+Dn5gCE2EYnDFi0c42a3NlbZFrTJkyLXGbDjWtGmXGzx5WeTHixgCnYohPyo8flSNhhnhreEaSwZMmbJotipJeuHHl1ttZzjghkxQIP+Ftb+FufU8sarURC93vfG+e5mqxjs8zfBVXcdQIPxozN3KVpAhImpQJZ34fl+ICE2EZmDLMwcsXC3ExYuFrRjkcrcTRs0WtMWVo1bNHDNlkagCmsgg/5VLv5VU4rHDo8LWNaqMzz3z48+LjVVqOXIg/4YGP4X+17vq8Wc7ma1jXDljk4TCa3xwIOPAnOZlMTCZqaiJgm5zvv4vkAhNhGVi0cZceXEtaZceZa0ZMWi3CxcM1rNyzZtWGVqxyYWoApsJIP+WE7+WHnMMY6cOHDljFQu7531vjvjXGkco8IAg/4X4P4X0WM1czz5ZTERDE6ITGYzmM5Ag/gj0cztaZCYJpEREkze9+j4OCE2EZGrbNha5sa3DjyZVrTIyyLXGRrhWtszLCxYMsOZxiagClMPg/5Ztv5Zx+PPXHU4jGsOgIP+GSL+GPmM8ONSncT3kIaenqeBg4WDQsHFy8zB3wAhNhDBhlaY2TlktxM8bZa0xs8K3C4aMluJjmy5cbhzlYuG4Ap0JoP+W8L+W9+444ajWNcNYrCW88ePe+s7mY08SO3iAIP+GPT+GPedKxNVcJoqIvDGatc5u+eeffmAhO9trPHWcYkYRgQQhCUEYRjOMa3y9GPEITYQ2buMrXG3yLcWLMyWtMjXGtc5mGNbibOGDRvkyMMrbKAKaRmF+YRz5hGcTbh58XPfHPVBZgMBgMBgLLIoqJyE/Coh+FQOGiGqmiVoUlGeGda5658+PKCF02RRQwSyxwxkKGFHLTjcK3AhNhDTFkYN3GLItYsczha0cMWy1y0YZVuNtiyucrFhlcs8gApPDYT8uC35b+cWiGCMYY51yoP+F8T+F7WOE4mKueHEhrSGs4BBwcHExtDD3gAhNhDNxibs2mVqtauWTJa0btma1y0xuVuVm3Z5cjVpkZtcoApnHoT8u3H5dm64JYq2nO88uG+O+W8bwWtTVLFmg/4afv4ab+Lbi2yiarXDXDHDVYuM7gCD8DE2nM3FxMkwiaLvn4vj+AAhNhDBhkatceHEtcY8LJa0c4sa3E3cNVrlthxt27jNlZNMoApjG4P+Xxz+X0uuE8o8Jw4dK4Y1rNWlnE9Qg/4b6P4bwbbvj1c+vHO95rUa5a4dOnDIg/A8LN54zcZiRcSG78HzaCE2EZMrPE3bscK1uzyOVrTJkcrcWbFiW4sjJlixucjPMwzAClwWhPy8dfl5vpDBLRgyYs2C0ITnfHfLpIT8NIX4aI8EbRhVjz4c+fLnrGtLVIPyNxFzOVkplnPXywAhNhDNtlbsWjhutY42rJa0cuXK1y3bMVuTI0xuHDNy2zMmgApJDoL+nuP6e9ec9zamZYT8GVX4MjeFGik0c8WMhONOGWsbpzjLnzAhNhGHI0xZcOXEtb5GmFa0yY8K3C3ws1rjC4xOcbZlmZNcYApjHoT8NH34aS8THiY8TJl3VlKUqQhCMawy0x1Ag/4NYP4NbeQDlzxMlxOaupxfCpCD12WtM1uLi6zMSzW2ePPw8CE2ENcmZyxzOG61kwyMFrRlhwrXDfFiW5G2Zzka5MjbCwyACloVg/4aMP4aMfD8Jjk4TwnRE8JzAIP+Dxz+Dx2reDrMWnEMNRdAhpSmqSDg4GDgIMg0LFy8vA3QITYQwyOHLhvhyrWThs1WtMuRitwsMTZaza5WuTK5at8bdyAKYRyD/iC+/iDVvG4zHETjXKuWOUcIxi9Ug/4NQv4NT4iNT0YrV4iLnFmd1x65hMkpqwikhGEYxqJwrfHxcPOAITYRkc5GzbDlYLcrPK2WtMTFutcssjhbmctWrPM5bMWjRyAKeSqD/iNI/iNdjd3O9bqIqsYxwjlqtYmbvfHjd2inSYCE/BTp+CmPJLVDRPJGF45a48deDk4Ma1hCVsGLFgpSUC6eMIPlhcTFytKYtViJJiEwTOevPx4AITYQywucOXFkyLczJjhWtGbdqtxMGjBa0ZN8bRs5xNW7DCAKgQEug/4kiP4kp91acOGNY4R0cMRqIzHOePG+LvFpicYcEaCD/g2W/g2X10joqItO74758+PHjeYrWNcOx4Tgxia3G+MghNnK5M6xjCqaKEYThFFMolBSKaMYzvXDp094ITYRhaMXGFvmaLWGZwxWtG7hitwuGbNbkZt2DdzjzMGuHCAKaiKD/iX2/iYB48piIUcl6vUouIianhnlegCD/g6g/g6TxwRM5vwXHnu+M3FVqNY05XyvEITwBDqxjGcgCM0UYRjGsa1vhvqAITYQzwsMTNo5yrW+Vy5WtMWRktwsG2NaybsnLPCwZ5mzFuAKiQE2g/4oyP4o1eLrHOita1w5Y4YxFSnM3nPXwO98WZ3dpjOp1h4ng8uQg/4N0P4N1XKelYVULmc734O+fHN1Wta7O2q4Y1ETK95njPPfTy8gg/UjPHLMzNpTEwCJBEoCEwJZvr19N6AhNhDXDlxNGzZktcuWzJa0xsMS3FmcZFrhxkaYmjXCyyOWYAp/J4T8VA34p70ZTlKtownWueWnLXHHDKOCGbBqxcDZo4GKUsqD/g3g/g3x4Uq4tMycPDxTFOU8p6XUxd649XighcdgNDFAgII44J0cEKSCaKSGSVHDHDHDh87BHuAhNhDjIwY4mWFotcMWrRa0YM2S3DkyslrZyxYZXDJu5xYsgAqOATWD/hRI/hRJ58uPDrE5nedxumMa1jljhrhwjgqGc7z149+t85mr6Yrog/4RJP4RJe/bjwzVVFViKqdTCpzM87531zxvMomqxWK1qOWIgISWqaMYppxQiERGEYQRlFCcpwRRRhONcfJwx8BAITYRixMMWbFiYrcuNlhWtGWJmtxN3DNa2YOGLjHlcMsmZkAKVxSD/hbS/hbTmPCvhHCNRM3HeufMg/4RpP4RpevTvWN6nEREYvVWhNHQ4s6pzmqmrXDt0wAhNhDjDly4XGXMtcYcTNa0bMWi3DkbNVuRwzY5WrlqwaM8wApSEYP+Fsb+FtOejtqNNRETdIP+Emj+EmnjfTnwmIYnlGYAhZtJBk5Z5ZYEau/LxYIhNhGNxibY8zBitZsMuVa0bssK3CyY4lrPJkzZcjNu2wt2gAqaAT6D/hvE/hvJjc5vO24uKjhjXDXDhydoxERGazxvnx8HPh553dxEcMcOGtarhi+Ag/4RvP4Ry7xvhPJrGsVGJi7njx3x48d872zFVrhwx4k9uFcoxELhm3WuvXKD8ZM3M5qxMxKYmBEhcTEomIKmCSZXd78HzXqAITYQ1bYsTlplcLWDDKwWtGOPMtwsmmFa1cuGjhsxYY8jBoAKUhKD/h3k/h3zw7xlNMYrVTwAg/4RaP4RVUVynCsm2eNghbM5Bn4YI0aWGWmvFy5IITYQwYZmWLFjcLc2ZwyWtHGJytxMMeVazZsWjfMwzOcbBqAKPgeD/h48/h49DsCD/hEK/hELDoCGkpSthYWFiiE2EMMeVjixN8y3K0YZFrRtjZrcLDJjWtHGJxicMm2JpmbgCncog/4fuv4fx83nNzVVjWtVqkRM317d5jw6ZiWIvwCE/CJ1+ET+VJSQpGNEYQnJGcU8uzbs26McqwnODHiAhOxwa1qiRRiQjCMBJKMkJpznh4umfgIhNhDJi2ys8zBytYtGbVa0xtMq1yzasVrdnicM2TZm2ctmwApxJYP+IXb+IW3jEzDwfA8XU5myKrFVqojCIxnGOICD/hHm/hH58Dr079nXpFOio1NTkzF5ZnNc5dSE3QjGdZxmhGUUIokUIwRTTvh34+gAITYQwcuMTZo1bLWmNyxWtMrVqtwsGjNa1bNMzNnlzMHObIAKdSeD/iN0/iOFucs8JVhjhMeJEaRnPHnvm4xONRw4bIP+D/T+D9OuFRK53njfg8ufWN1OHDhjhjEVcuKfHITZGCdYzinKZGKZCNJSgE51njz6+oAhNhDBw1ZN2rlytytXGZa0yMmC1ziYuFuRzja5MLNg4cOHIApwJYP+JDT+JF1ep6T24cOGOCou5vjfV33MxHCvCjXIg/4RvP4Rr+l4mpnM5znO7uUVrTyojhOHOOvHIIP0Mp3OV2mExIImrqS7z18Xr2AhNhDhqzZ48ONutbYcWZa0ZtMa3Ezx5VrNhhzOMrZuyZN2wApgG4T8SWX4ks72N2e07RpCEIppx07ssYCE/CZ9+Ez/RpNqN51lVSFqWlknsnHAhM0ZIIRqujEiijPDh24+YCE2EOcbhu5xtsq1hhaN1rTHmbrXGPLmW48uRljas3OFyzZACoUBNoP+JtD+JtHw9NxeLqojFRW/EuIiEpzfMvq41uYTBqeE8OUAg/4R3P4R3bcJxHKIRGZznnXWebMo010PQzwrETnN53neXO3Eg9edvd3MzcylExKYmJQCEIlEkxK559/RnsAhNhGVi1aZGLdotY5WONa0cOcy1wyY5VrPKxa5sTdk5ZuGYApuJIP+J1D+JzGamN1lNzeeOee93uMVw6dO3hcuXga40IP+EoL+EoPNbjeuOLBURqtRjGoqYxcucISXCTnNOtUUUIoEEIiMZ6ejWHgAITYQ1ZN2jlywarWuVs0WtMjFotcZG+Ra3YMm7ZmyatWWHEAKlQE+g/4NFP4NHV8ufId8Zu5hiuGq1FYVMszmbiYrFRqNViINzvOeMXmD/gi2/gjHi/A8HwBXgVqow3e5zmc5zMpqI1wrlGFZvnz49+PPizEVquWsgIPHwR7aczNymREoBjNTEyzV4ERMSmphJGZvv4/i+UAhNhDZswzOcrdotxY2jBa0aMsK3DmbY1rJoxbtW2Jo0cMmYAqTAT2D/hJU/hJl7ccamImKjVYrEEzbLd73vnO7zV1pwxrhrEcJxNUrPSZAg/4LAP4LBa8HLwb63nOZxiuGvA101rlFUHFmbTJjGKxVVOLiFXicgIPXwN7czbaYma3ETExIImkIiZJTEomImamZu9+H6OAhNhDRzkZOGTZwtbtsuZa0YM263CzbM1rVwzw4sjbG0YZmwAqgAUuC/nA7+cEYlLEq5ViXMzJzk8XLW22689vntvmtzvLzJnOZ4nqet546g/4rCP4rF+jv2O/Z16eDq5nOZ453e7jeLjHDHDhy7cu3DXKomOM85zeZuZiMYnGKq71zrPOD1U2giYEpixMxcEwLgIRCJRMTCSSSYmJnOfD8nPrAITYQxbYXGXE2cLcWVq2WtGGFitcZGGZa5cNGzRnmy5nOVgAKngE4hPwhNfhCp0o1lOEpUtTBTFgyQzMEJIQmvPPhz5dem+OFbS0YtWTZqyboaMlwhPxS3filtTpHFHBKEJQnGuG+nHnz48+WNb4Fs2bRq5GriYtFMSWFet8cc+HDlITgcTnxTiiVgIIRhGEYxhGcyRKkJIxJoxhWOPp44dIhNhDJm1atMzVitws8Tda0zMcq3FjZuVrJk5x4mDLE0ys2oAq+AVOD/hZi/hZTu43Otng43e5uGK1rhjpHTHCKmd578+fPnu7iuWungcO2OVRM5ve875747vc3TlPgc/InXACD/i4k/i45xvhPTv2Oka5Y5ViavOd5vjz5769d7zuFYxrhyxy1wxhE888ed9eMztKIrUVwrg12xcCD4eZxvNmZtKE1ImYTBCSrkTFwRMTDEzEwXSSUXFss5z18fPvAITYRicssjLC5ZLcrVvmWtMbhktxY27Jawc4c2Nwxwtc2TEAKfyuD/hqE/hqFbtu9ztNRwdHQ8So4a4Kleec5zjN1sIT8V/H4r+W6WLFqpiQws+PLhw4cKGGc5ko4FlJRzXnG4IXEYCeuWNHBChQwRwRoI4oUCCEIYYYY6cbjYG6AITYQ4yMMrhgwarXLRmyWtGLnEtxYWuZa0xs3LDKwysnGVkAKWxKE/DvZ+HeW+ykMEYVhWs9ebHOD/i2K/i1966nNbrNROLxjmIaIsJ2Dg4KJgYWDhYWFhZWVgcAAITYQwZNHLDFlyrWGHJkWtGLNutw4meVaybsWObHiZsWTJiAKURCD/h4C/h4D5Q1PK6rPK4CD/i6q/i6r7XxxeOMRx4XYhcJmmZhjUwyz24nCwZAhNhDRowZsszVmtZ42WJa0Y5GC3C4ZYlrFg2Ys2TZswbYWYAqaAUWD/iQw/iQxExxxMJi6mJiaus1cXi6iYgVdX4F6jUakLZZvM8Z7d+nUg/4rOP4rOR4Hg+JtCKnE0IUhFs23MXPHxPF5c56zne5zczcqxjHDlHbGfA8EhNEoVrVGCBCMJokQIwjCMYQiQSIRhGKIRhFEvfH0TwQAITYQ4wsMWNqxyrWjDM5WtMmNgtcM2OFayYNWuRjmx5m7ZqAKkAE/g/4mIv4mIwHft4uLnMGI1UV0jGMVqsTFrzne852vje5uGK1weAiD/i1m/i1nDv2ceGKjhVYutxu/B7eHnfPfG+Mrw5OmtY6PCcNRpK7cUcSD9LvCczczcSq4JRKFASSi6uJiUXBNXF3nv6N4ITYQ5c4cjdxharW2LLiWtGrBktct2LRbmbuWLdu1cuczhuAKhQEvg/4ovP4ozWbi1RrXLXJ0rhWmJdc989evfM5umNRwrhq+QIP+LS7+LTHhjUanGWeO99d989b3MY1yxw5eBjpw1w4aVzrnPHjkhLdDlxnGMIiCUYUnGKJEiRjCIjGM779rrCE2EZmubLiaMWK1zjxOVrRu2xrcTVg4WucmNzkYN2jNxlzAClgTg/4siP4sl3HbvfOcxccMdOHIg/4sFP4sC+XK+1dpxeJtzzfchWqgyscMsMMEcaeXA5GOwCE2EOWmPHlYsmC1zlbZlrRy5xLcONk1WtnLXM4w5GThi3zACoIBKYT8U6X4px8GDNDJGk53nlrhy48OOuGMcFsWLZo3aN2bNkhklOKD/i9S/i9lzzxx1PKOnDhy1jg1MGZznN885vN43qFAhcdjMjGngnSiCGCEQoUBBBDAQyz5vBzwa4AhNhDNvjbNWWJutYYczNa0bsMS1wwYtVrRplbMmjhy1YMWgApoHoP+RoT+RoXnfGdudb1FR0dNa6Y1WkT1sIT8T+X4n89FI4p5oYGCUoQqvOt55Y62fTWEyZIwrGcIpxjEjFFGMZ318mHEITYQ4c4sblvhyLcWZwxWtGmXKtcOGuVblc5W2Vi1Y5XONuAKTw2E/If1+Q/vDubpWtDBDCCE/FMh+KZHZpKTxXwWqIaqkoK7gIWBg4eNkZWEITYQ1w4mDHNmxrWzVuzWtHDhitxMmLNblyNMbHJha48ObIAKYhmD/kew/ke3nhMZ4TiavCKjg6TwxICE/Fkp+LHfLDTlysd71RopLFDRLBikhcFmsPHHPHLHHCjISOenJ0w6ACE2EMsmPI1c5Gq1o3xZlrTLiyLcOFtkW4mbRg5y5WzlxkYACoYBLYP+S77+S7/jvjPO94nFcNcuXDlyxqMXPHPHj3d87o4a7Ty4QIT8VjX4rG5ynaFKSpCUYr3ne+O95xlDFTM5kJYo0jllpw30gITgcyPLx1mhFEnKKAhEjBCIhNGtcvHxw8AAITYRiys2TfEyyLW7Jg2WtMjJmtctcLda1xtMjJw5zMsWRsAKiAEyg/5NJP5NL73dREVjB4F4arGomZvO+OZzW6zVxdTMb1uZhPxXJfitxyUx4L3ve+M48MOHHWcrWwZMWjJkxWYkLro1jGGGNcdwhNXSdeaNSMEYEScCMI0JRghOMUYwnGufo3l1gCE2EYW2Rwwa5sK3IzYY1rTHjyrXOZtiW4cWPM2bOMOXHkYACvcBaIT8bf343C6WYp4I5J5J0ijWda1jh1ZYwiTQjKU4QjGbDPDjw5cuHDWFKZsWbNwHAzasWzNitRVnx58+nLp21z6cOPDlvec4ShmyZt2jJqCF+LXT4tlZ4L4MDFh5cDLSQUWYK66yzDUYjBYbBYjBVSQS04HB4fB4HB42/D334GutJRVRgqLppoKsLIgRSSSSQwxyxxxwwKq7qLKqrrJppooo5YcDTbicKIP4Cx7sUQtmZmZSImJiAJRM0JiYmZgggmJiSYJiYmJiEgECYlO/L9HcfAAhNhDnK1xtsrZutbMM2Na0aOci3C5w5luZpkZMMmJhjaMmAAq1AVeD/j4U/j3/jE1MZrccZvbHGJmYuLSldSmJwmy8tzMIrGMdufLwI5Y5a5a5KiJu95533nx+O+qD/ii8/ijf3G6zwvUY1UdHTl2124ctVExFrZvO+PHnz68+uePGZVGMY04HhXGELXN5m7qUV2TGwIPzOMTLNphMSSkRIiQJgiQmJRMTEkoTU0iRKYkXPj+3c+kAITYQ3ZsszHNjwrcjVvlWtMrFytxOczJa4x5crhw4aZW7fCAKhQE1g/5Rkv5RjczcZu83m7uoqscOGuGtaiE3ned8b45zHHFqnlNeFzCD/iqu/irHjhdXhqtVqMJmKQpUym6SsZm7nMbxnOPBhOJxNPDIzTRjCMCMYRhEgEIwQQCKatc/RR8FACE2ENGjBw0xsGK1zlcs1rTJmZLXLdy0WtWOLI2yMW7hzjyACk4Og/5TfP5To43PCsa10rXQhPxXEfitJwVgnWudl03Ahoi4QGASDg4eNp0UITYQ2zM8jDJlZrW2Ru1WtGTJitcMW2NbmxtGzdrkYMWOVsAKgwErhPytmflbf154Z5RwSwZMmRyIZLUlOOOufDrrpnnjdBilotbEg/4rnP4rfcceWa3HHM3xdOeIqKrGJqKuM3d7znvfPrzAhN3My8NOcU5zREICEEIQjSsqoxnfPy8seIAhNhGLMwxtGDlktZ4mOZa0ctHK3E4bOFuXJiw4cTnK1YuWoApfFYT8s9n5Z/duGWel6QwWpa2SOqEJAIT8Ton4nF80OBbVHFWV548tcrPryoTF3NuWU63jOcYzjPHweLDEITYRkxZWbbCyarcbdsyWtMjHCtcY2GFaxx5XLFm2Y4mLfEAKTw6E/K4N+VwdxIaMWSmLCrjAg/4qvv4qv3a84qOStWCGmKowLAQMDExMrLqwITYRicNXGJw4wrWbViwWtGjPItcscjlbmbssLlzhxYW2XMAKYRqD/lqG/lp91hws3OeOeM8W6muEVyCD/izU/izpTneYvV6rGOmumOXLHKuOAIXNXQaeOCCFAQhChhlweXTAITYRkYM2+LM3yLcrFm3WtM2FstcY2TVa3w5HLlu2yucmbIAKeCOD/ly+/lzT3npPCMU8Co5axjCV7u8xWHhcq4CE/Fil+LBdOmWOPDhyx158Ou+WLBgxZMmbFgtmYM05AIXAaBm4YZY40IhghQwQwIYIYIYY8Pm4WeAhNhGFkyxNGbZqtxtHLFa0xsW63Dkb5VrLG3zMMLBq3b5cIAqcAT6G4Zbhl13dFnZALa3xFTxUJARENARURAQUFAQUHBwsAIGAhoSIgoiEioKCIVCwsDDwETJghPwEhfgJDbdhx+MA5vM20nOU4ThGidIylCUpQkQThNCcZQQhKFL5QIPGhCJiV3KLqYuYMxMRMzSJiYmEiCYkm/D+A7ohNhGNllYsHLlgtyucbNa0Zscq3E1aYlrjExzNmbfHkbOWQAp1JoXx53jz2fzwAyGRzFskEUUkCCCGEjipkSiG8E/3gn/WlqALW0wzLRMLBwMJCQkVGRERCREJEQEdFIiFwGeg0sCCFKjQwoISERwQhDDfj8PFpCE2EM3DZrlauGq1zmZt1rRtlYLcLDExW4cWFjlaYm2bHhZACnosg/zuH53/p25cq4RrMcZ47zvjz48WaYdp1iMVyjFcM9J2g/4KLv4KL3PlZM22mYROlKrHDWI1EZbnjXet8YS3gSPbXRjOFSEYQSpGEUUYxCMYqzw79+ghNhGVzjcZWbjEtcOMmZa0x48q3CzcsFrZxiZ5GDnK5a5mQApfGIP9xV+4t3mMze5zc3E64T4DxKuE/A91+B9deEKStiyZtVsVKUnPLGuMhc9gtKjhQwwEEKNHDPblacgAITYRiZ5GLVkxcrWbhtiWtMjVotcsGGRblysm+LEwY4sTRyAKVQ+H6xTrFSHEKgcGgEAtl1CH8EMnghlILDIFAoFAIJAMGYLhoIaOrIC9gYAQEDA3cVAgITYRkyMsbHKzcLWGFk1WtHDHCtcOMuNazbt8ThjlZYs2JsAKURKD/bQftobo8jjq9TEb4cZAhPwU7fgp31ayeWNa45QnkpCD8jjKUwmZzvPXv1AhNhGPGzbt3OTGtaMmWJa0ZtWy1xjZZlrVrkZtmDdswbY8YApwI4P9+V+/L8K8RUTM5ve+Od5nMRrGtcuGOk8McYP+Cpr+CpvnEt1cLiYRGMaxqsVUxnHNPUCFi1DWwwQQkEaCGJFDBAgjhJU9NOFwOyAhNhDFviYOMLXMtcs27Ra0bt8K1xlc5lrBmyaM8LFrkxYcIAp3J4T8BUX4Cu7XgjSVIWjmz8DHKMWXhbYVhWM61jOqcMCD/gl2/gld3FJk259u+rmJ1x8zriKszHG8559cgIPwNb2uZzMzExiMMIJlmJmZnO+/k+MAITYRlwsm7PC1zLczhu5WtHLHMtw5s2Za5w4nDnC5a5WrVwAKdyOD/gUa/gUR3PO+N7hGNcta1y1FWuOs5DlYhfgbK+BpGKySSBPHXXLhab8XbPPDJJhKsldiLMBUijvAhctTTDDDLBClhpghEEU0EUEMiOGOnK41piE2EMmrdi2wtnK1w3zMFrRuwaLXONg2W5W2Vw1csWjFozZA"/>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CP3_INK_TAG" val="base64:AOpIHAOAgAQdBP4J1AYBELTTFJoeiKdDhztF8XSdpasCEghIEET//wNFNQhIEESAgAJFNQUDOAtkGSAyCQCQmwMBN8AeRTMJAJCCAgHbxR5FOAgA/gMAe4XSNBJOwKQ/0wCkPx4MSIKAAAAAAAAAABKACpsBQ4P9mx+zl5OvTq6eThMTNTLN3aKjWMcGorEaqmL1cTJu83z3zz1u+OrvQIP91p+6/4LrLFxMQUxWMaqomyYnCkzd8c9efPnz3vNwqsRXCuDtrXSE4F4JoxjGKMUSMCMEJwjCMIxkJRhGSMpwjCKKE5VhFWvR1vBgITYQwbucOZs3cLXDlkyWtHDdotxNWmFblYtW7lzly5GeFyAKjwE4g/4M4v4M4968mrvd2vETpiqrhjHCtY1XKNRUzfHj158efXnvnN54Z6UAg/3gH7wHwfA58KisRitYrWMMbnPHPXPOeN853FxvCri8XiI4Twa7AIPwrtc3KJETFwkRSEIm0iaupJWuc8fN8YAhNhGFu4YMcLRqtYMseRa0wuca1y4ct1uNpkbuXDlq0Zt3IApvI4P+DP7+DQfXHhz5c+ReCJMxtGailHG8AIT8FjH4LJcWfNnzY8RkhiwUxSwSkRrPDfLh3tuuQITNCEYxunGESEYEZRQiijDDXg5+kCE2EYm7VizZYsy3FlzZlrTFkbrcLPDkWsMmbM4cZmrVljZgCQEKXBmD/fvfv1eOM63jOLi4uLJThICE+7q+7pjmz8LDoZoYqUTXrhhrMoCFkmgQQI0aOGGFGhhppxN+mCE2ENnDbExbY8K1jkyYVrRg2xLXLPJhW4mDVrkc5cmJhmyAClUZgv5nC/mcMsLW7dTcZfHQg/3nn7z069HgZ1jGqxiMVBiOYIPlwm7zcoghMpud8fH8ICE2EMGTDG2c4XC1pjb4VrRnlbrXORjlW4sTNxlwt2TjE1agCooBMYP+Cjr+Cjveu8Zbzm8s1jGtdOHDWuWK4REG543zvne8zmc9QIT8FdX4K68uTDaFGCmCmJaUkJyThWeHDlz5eDlz58NccoytiyU2cKyElonVWEYiKMIwQnCE4IiBCIRhGEY5+XfqACE2EN2TTIxaY8y3Diys1rTHixLXGTFjW5mOJi3cYXOZgwYgCQAKTheC/wAfqf4AP11LylzUpI6Agv5m8/mZ3JZAbO3ba8fChFCJEQIwJ3vt5QAhNhGZixbMMuRutbtsbda0aOWS1w0aNFuFpkcOWeNjiZsMQArGAUuG8gM3kBxhoCJiImIiYhIyEfBQMGhYCBgYBAQEBAYsxChkJCQWIcRRkHEQcMhIeAh4KNgJGBiUDCwMBAwcFAwEHGS8RAwUXER8EIP+ChD+Ch908PwvB8Dr0ceGIjUY1w1XCIkzxvjeb47bnM+PHGObjjhmIqqxWIjDl35OV9HDgIOOl3EBOZkkiYlAvc4mEVymLjPkbuJi68nQJEwlN3u+O4AhNhDJljauXLlgtyuW7la0YZsK1xjxYlrRoyYt3DfG1bZMYApdG4L/ACBx/gBA57wPh4toTLiZvwCD/hFu/hFv58g8LXTWuGKTm7u53xmE3QrG8aoxlGUQjKa+Hfj6wCE2EZW2Jjla42q1qxw41rTIzyLcWNwxWtMTlhjxY2zVu0wgCkwPgv8AMYX+AGMfbvZbIk8Ag/4JlP4Jdda1HBUUXQCEyQRnGZGNcfB1ACE2EMcmXFjaOW61rhYslrRmxxLcOJw1W48OJgzcN2zJk2agCpABMoT8kon5JUZzrW87pzgUpghowZMWamalrShGK88OPPn159u3HngvkIT8JE34SK0pwlSGJihgShKEoEsM63y3z58+PPfLOtI2pkyW2aLYAITJhslGKMZxEIwhGEYQRjCKEYRgRnCMUY4ejhj2ACE2ENs2bK4bt2S1plYtVrRjlbrXORxmWuWTZo3YZczNi1bACnozg/4UbP4UbXXp37c+XXpx4XUxdTF0mAzgAAAAhPxPIfieRZcmPFlyadGnRnzadGnRnzZ8zPmDDgAAGDDixoTBCEEopxIxRRREYRQiIwRgAnfDycMfBQAhNhDZi5YMmDNgtyMcTla0wsWy1ywcsVuLE2x5mGNqxZtWYAqIATOD/hcQ/hchYrE8GI1OMUggRMZnfHjxvnnN5nd3EY5R08IAhPxMWfiY7vHHHDhy301yxvaWTNozaNGbRmwZKUJzw1rW96zrNOl7AIPxsTPG5XFxcTMXExJBEwhAJTK58HwfFv0gITYRibtczBthbrc2XE0WtG7TKtxZWrRbhwtGTVgxYMmrRuAKZByD/hq8/hqv8NG6zrfTOoxGqrhOIqcVYIT8R/H4jxU7Y45a566548dcKFsGCma2KkSDfAXnpi1Zu1pTC2b59/DoITYRibM2bRo5ZLWDdkzWtG2NotxMHGJa2Yt8LJtlyZmbhwAKfyeE/Dy1+Hmm9cadIWwaMGjFgtacr1rhz5cem+Ws5WxYM2ywhPxHQfiOxyYKYlqYr4MKM8eHDjy5cN4krZMFsjNBLCCE52Tj3nGKU4TRhOEIRSnCKcJwjFW+/e5AITYRjct2OZyybLWOFi4WtMOTItcuWGZa2ZtmrbHjc5HLHCAKiQErhPxMifiZTy4Y6544ztS2LFmyYsWDJSkoRrhx6c+fblyxUts2ZOEAhPw9Nfh6dyZtmDdk0WwRhjvhy48enLh158OfDe8UqZMWC2SGSGvIg/W8WYuUTMWlNxdTBE1cTKYuJnff0XYhNhDRu0y5mDFutctcOJa0xtci1yzc5VrnLlbuMuVnhcsmQApjF4X4p+vin7nxseDhvUyTVVXXYTBUYKKagIT8PS34el+JPRTZLVa0qRrWeHLPTlxghM3U6NC8ZzjOESs8OXblkCE2EY8uJs3x5ci3I2YMlrTLjarcWJsyWt27hkzZt2LNkwyACnkohPxTWfimbw1jmhDBTNTBAvjy49ufLlw3vClMWLFoyaqWyQCD/iRW/iR55V4HHwrxc5vN3mUyxjlrpw4awltxvPWEzdLPe97xiimIwihEAJr14u+HGCE2ENsTBizat8a3Dlxt1rTNmcrcLbHlW5MWPHjbZcrZo3xACpoBOIT8XP34udd+NeFcEsVpcKFrUtata3y314b3glitixZqYrQnO+XLtvnvDDeOMIT8Rf34i5ZQyTphY61ywzzy1vJa2LFkwUpNGd89tNcM6qYMWTNgzZIZCGGE6WyXgGUZxijNFNCJCEIIQRIoxIwSQkJsPD5dXeAhNhDVs5a4WrNqtxsszZa0yY261xlxYlrDJmaYszLG4xsmQApcFoT8Q/X4iOcLFCzJLFDFTFbBohmyUIP+KrT+KsPE8nKunDWuTEW73feEeAJ8OM7xijFGFY49fFjqITYQzZZMTfJmarW7BgwWtMTjEtcNcLJbicOWWVpkaMsWHMAKhwErhPxMNfiY701VoyQyYM2DBgwYJSRjjrlw48uGc4SwWxZKboSkhfiui+K6WSa6bAKIUNM89eBtwdd8sMlFmEsy1GAkmglltjxrB4W0hONxIdknFNOE5RECMooCE0Kr3x5+DLlAITYQyYMcjNk0cLWGXDkWtGDhktxNMbJa5yMWTfHlaOXLLIAKfCeD/igO/igPxzu8Xpwxw1rhFROc75758d5krV8pkIT8WRn4sjeRPFCCdceHTlz48dY0tk1at2LFakpzw0xzvjqAhdFdFma5444IYQEMEMRAgIYYZZ8rg4WyITYRjxY2jlzkZrcuFmwWtG7dwtcZcTFa3YscLRs4ZMMTBsAKeSWE/FZx+K1WW7XwI4oUtC0kY1rHHO8cMb3jIwTxYqiE/Fup+LcPPFnyzy473StgwaM2zJqxWtSU45V4ZdOHOITwlx6zx3nOacEYRQhGSCCaKN9PPq4AITYQxZNmmTNiZrWbdpmWtMrDGtcNXDBbkxs8bFmyYssbRsAKdSKE/GDx+MLfDgrqjshuxaMVLWlGOWeXHvw6756zxSlqhPxXhfiuhpsZL2xww3z5cenDrw4YzpamDRLMyKxAg/gr0aTm5uZmLkmWaSmInfj+W8QhNhGHDhasnLdktaMMjVa0cNGS3DlcY1uLK3c5mWZhkcN2YAppGIX43dPjdvx+DpvnvT1QXVYC7CVXVKk4hvErh4lYZCAnICehpaGjICAhoODkYuVkZ2fmZ8CE4XMx753qTRTRnGteHxYagCE2EMmzlhlYYsS3NibuFrRs2bLXDbC3Wt8zdjka4W7di4zACk8MhfjLy+MunAYLCXYSjBIZQIP+KcD+KbNnM1vlVSCHnUQQOiwOAxOWweARQCE2EMsjlk5asci3I1xuVrRy3aLcWZplWtsORi0xOGbnEyYACmYahPx/3fj/zQwyxrzreN4yhLFbRg4WTFsAhPxVCfiqhQjbDknipkwYMVM1oUle08+MhYtRlYEMsccaMEKGe3A4mDOAITYQxZOMWJnlcLWjBjkWtMmVwtcNHDdawyOGTloxw48zBwAKfCSE/IX1+QvvizvjjHBDNmwZM2DJSkaXhhz48+HPjyyvgzQAhPxXBfiuDvq1WxUhNWeXDfDpvrvlvVKGK2LBmtgtMIXNYCDSoUcCFCQCCGCNDChQw25eeDNAITYQ3zOHDHHmcLcrHC4WtMblytw5G2JblZMGLhzjZNXLZkAKdCKE/Itt+Rc3PPBG0sGJTVSWBbDDHW+euOs1GbNAhPxXTfitjleGXDjx6WfbPCuwU2YuBg2UxSnLPjw8EITwBDLzUYVgjOYTlKlEBWuHh8OeoCE2ENWjTJiyNcy1owzNlrRmzwrXDHFkW5mzBi4bOGGHFiagCmwXhfkxy+TEXB4nE34WXApaosBZgLLMRBNBCIX4lXviVrxWCwGIswF1kEUqeOnAw4G+vAiGqJKEvYCCQEGgYFAwMHBxMbNxcDbAITYRiZMWWNi4wrWbFk0WtGrXKtcN82Ra2bZWGZriYZGLDEAKOwSD/kfu/ke3x0CC/ui7+6L5AIeMQGcxACE2EZWzbM0aYsK3MxcNFrTI5crXLJmxWtMOJo4y5G+bJlcgCmQZg/5MVP5MVbzwbcp4QqMIvWezHACF+LJT4sZY8DBi8BkbcLbfXPBJVdgMRNiplwCE4Wi843VrGsZiM41w59s+gCE2ENWjbJlctXC1s5xslrTI1ZLXGFpjWsmWRq3aOWzLExcgCnoog/5QsP5QqZ63nPHfG7xXLhy6cOjhWmLTe+ueufBxveiD/is6/itJLrHDpw5axwLbvc9b68+PPfWdxx5O1cOAhPAkId+8JoRlGEYREECCKKcZzjXfx2YhNhGXE0cOWmVmtws8jda0b4cq3FmcY1uNo4zYceLDjat8gAp0HYX5V9PlX1tgpnhtjnSyQTRUVWXYLBYTGYTETQwAhfiUG+JQePBXWYKTETXTWQSJ6a68Hg8PfiZcLicChYtdDFr4YIEBChhRwQkMeFy9MGOAITYRkxZGbHHlcLcLZmxWtMOJqtxOWeVblyZcuNzhcYWLlgAKjQEvg/4dHv4dMZrhjTg1jGscIo258b6xzTi+FVrhPSam5499gIT8ZyH4zb7RyUtBhrny69OnLhmpizaNWDJTBOF44a4b58OvLfTO95CE3cTTw4RhBOMJyrWFU4RwSlQgrKcIwjCc18/VvHUAITYQxYtcWVs0wrWmVu2WtGOZotcYWDNazbOWjTDhy4smZkAKeSOE/Ew5+Jj2NZyrglipgxYs2KWCRjw4dOXLhwpSlioAhPxh8fjChzSpbPHTlz6du3TrreUMGjZqxaIYE5Ya4c6E2c6HRjGMY1qiRhGBCCArXg8OMesAITYRhwtmrbM2cLWmJxkWtG7nMtw48zha2cMm+Jq0bZnDDMAKYReE/FMd+KWPDPPPPhy1yryUwYM1s2aghPxpmfjTlrK9q5IZKZrYrWTthxz1gITwFtnFhrOMYxiJ4cvNrDhAITYRmZMHDDKywrXGZrlWtMbnItw48ORazZNMuNqyzYmmLKAKeSOE/Fb9+K5WOGcKWpmy5OFHBKUo3vXfk31qnG1cFrCE/GjF+NDnBhnLHW+fFj48Z4SWDBqlxoWpS2HNlhGohNXQg78ZXhGE5wjKJKiMIRjWuHDj4c6AITYRiaNMLPKzyLceJg2WtGzJitc5G2RbjxsWrZnhZYs2PKAKfy2E/HPx+OhHdnli34r0vK9I2lTFTFghaNJsM8Nb4cOGNULTwZCD/jLE/jLLxvEMRrhjHKNW3fHjzz1z1vizMwxiq1ynVIOva5+XCYlMoSi4EQTFxckxLPPxfLroITYRmc4cWVzmyLWzXDkWtMjXGtcY2bBa4Z4mLVgyzMW7lsAKhQE1gv8AGT3+ADJ88xcZvgkYzJxllvd3b5CxMT4HqX4Ag/4yGP4yGXhZdr5VqcXd8ZzedzzzvOZuq1iugeFdRQ78OfWQhOxPo0jSMk0YzjEIRhGBFCMIwQjCJGE4Jzy8PXLhACE2EZWeVnlaZXK1pmZuFrTK1ZrcLVniWssOFuyZZGGZixcgClsVg/5BfP5BfeptuLqcRXTHhVrAhPxegfi9B40cVM1MkcVYRvDXDHnxgITF1uDG9YozRjGs8eXmpCE2EYWbbE2cYci1nizM1rTNlbLcLTCzWsWrdkyb5WzJy2yACkoLhfj+C+P5nCMBVgoLLISD/jHu/jH30iMTjGSGrJSFgsAwcXQxqSAhNhDVywbYm2bItYNWWZa0c48a3C0ZYVuNu1aZXLPM1ZMcYAqTATeD/kQO/kQh74y1fJqsHgTFRRWV1ngqqiY4x1nrPPPWee564vPAhPxmsfjMVvPJVWOWuWOtXXly68eOsmSGqWi2K2TBbMxTtWkVYVVw1vnihN3En1ZIQmQnCMJozXVlGcUJJUwUtBBG8ZxRVy8/GyAhNhDBozx4sjZstwucrVa0yscS1zkaMluVuxa4cLnNhcOGYAqMATqD/kjc/kjdADmhMYitVWoisXUzc533OdxnUVrHCNOisWCE/GRN+MicA1a+BWkKJwrFWNY3w3vOMYSwaDjLQlNWc6wyww4b6YTVgrOacUIxRmRhEhGBCMIowjCJCCE5ThNGNcOfgxj4GCE2EY8mVvkbMWK1wzbMVrTHkaLcLRniWsGbHI1YtceVlmZgCm0bhPyd7fk73wzY5ZY4YTlDBTJiwapap5o4YoX4uUPi5RwUuCmxE2EouhqljrwNOBnw8uLgrpnAhNnMh0YwrCKKMU4qxrXLxccuICE2EZGbFg0a4WS1uyaMFrTNizLcOLE4W5cWFlhas8rbLicAClYQhPyZOfkyfySpsxZqYKYaYc+Egv8AA7H+AAcs6trPPOb4hqKggYC7g4SFgYWDoaGEhbYhNhGXNjZ42mPEtcs8rJa0aYmS3DjaOFrdpjzMG7DK3w4mAApwIoT8eXX48qdOTKMuTh4LrxnKtI2lbBbFiyWxZI2AhPxuofjdn2ZcjLky5MdI2hghkjgvaaEUYzq4N4TNinOoJzlFCInCZGFZ8HizhyghNhGTI0ctXDBgtYMcONa0x5sS3FkYuFubEzat2rJtmZOcQAqHASyD/j+s/j+tie81tcVOIqNPIRyYy3e87u5Ti+06xACE/Go1+NRvLk4082DNa043w5cd+HbXjnVCls1tEsEpIsdMOGOEhYtBM0sUMMMEcEMcEcEMAhihIEEMEEMME8NduRgl0gAhNhGLC0yZMzlotZsMORa0zZmS1xhxN1uNg0a5W+PIwZtWoAqIATCD/kI4/kIz5zrxeG63UsRjGNY1isLzOePXp3mVTWI1fTOIsIP+OBz+OCm78Lr4Ua4cFJnjfHOeOb3NMV2rwNRhrc5c668ePUCE62SXRrGsYownCMRGBCcCAhCZGMY4b5+DOHgIITYRmxs8bHIyzLcTZnmWtMrLKtcMsLhazY4sTDEwbsnGZgAKggEug/5EPP5EMeblzu9bq6U6KxTW5nM3z7c2cXFXyz2zrEiE/HEZ+OJWzBh5WPBPFet46cWm85zilC0LS1VyRtGk0ceTfG+Eg9fAlT6PHdymVxMSqauAQmJStnfPzeteICE2EOMjRziYssa1zlw4lrTC2brcLVtlWtmDXG1w42WVliyACpcBOYP+R87+R82Xk8OK4Viq4Y5MUGbyvZGcXiauNuN73MzvlzYghPxwefjhbpurxLYMGCFp4Z1w6cefLlwzjC1rYMxkpktipgjasJxvWeOOuvDw5caE7GafFwzneKJGsgEZTgklFCdK0nKMpwRhOMY4+fvnDgAhNhDdpkaNMzjItbZnGFa0xNsi3C2bs1uRs4ZZmTVhiY5GoAp7I4P+SOr+SNflvHC8Tm887577xzqYxXLhy1yrwMMbhPxzFfjl7hlvXPHPHDaeCmamzFmlghBKd5YaZ8+PWIXMVQaOCKCOKGEgjghiQwRwoYYYZ6cPh4YM4CE2EY8zRo5wtcS1tkcOVrRzmyLXLHM0WuXLJmxaNWbDKxyACoUBLIT8mXn5Ms8MYa6VjWMVJWtgxUwWhJON8OO+nDpy6cOPLHTXHcCD/jfK/jfhiu3g+BXLWNalObvaJqIiOTE4Rnc9a8Hnx6iE43MlPr1jOcZkJwjCKEZRglGEESMV69fTOG4hNhGJwycNm2Rqtb4WmFa0b48i3Czb5lrXDmwsnLNpixOWQAqOATKD/h3A/h3Txu+MbXEVrGOHDXLh0xyxERfG+fHjvrz488zMRHSOGMCE/Hh1+PFPRfJHFLJDFLBDBhtGccN8efDnw6b3xwvBKlMVMVJYoZEKVIP3PDLzeYmJolKUomJjMEompiYmb3183m8gITYRkyNnGVg0xLWjlriWtG7ditcsGrhayctsuNu2yOGmFqAKWhSD/h7+/h7/cOPhceV8GpjhnU5yhPx5kfjzJYsfKw4JQWjNPDfDnIXPWM7BBGjgjRyz4nHywUAhNhDnJhasHGLCtYsGzRa0ytmS3CyxNluHK4Z5GrPDhZuG4ApTD4P+Jg7+Jg/mxnF1jdVykIfx6qePSNBYRA4BAYPKaJN4bEYahrROoKJQ8PGy8uWwITYRjaNGTli2yLWrVtmWtMOTKtctWrZa5YtWmFxkZY8LlwAKPweD/iXk/iXvMRwAg/47NP47IdqnQIaAoqUh5cAhNhDRpmYZmDBqtxZW7da0zZGi3CxxtlrBo3ZtmTFnjxYW4Ap6KoP+KZD+KZHwzjG4YcNa1rWp4Su873xvnvje2Zjk7IP+PJD+PJE1yvpOouJmZq7rKMzUoTU3bPNxAIXNYJDq4YI4IZISGGCGOAggQQQCCNDLXh8PBDnAITYQ1yuXGHJkaLW2VxhWtGDRytc4srZblaMmeLI5zZWLloAKiwEwg/4uxP4u2ec63V1eGtY4Y4cMarS2d8d899Zm4nlWOTwuDlKD/j2c/j2bu+Dg4RhiZy6zx57573V4jly6a6dK4Kvd8evfrz7ghOdqnzUU04TjFGMIoRQjCMowjCEIoTlWN8/Hxwj4MCE2EZc2Fg5YsmC1k2xZlrTG0xLXLRthWuWTZw0ZNsjNq1xACmMWg/4yqP4yq+Lwcc9ZqaarHaunJyCE/HMx+OY3BmjqhmlmjaMp1Y8+fTrAhqiUhK1AwqDg4GAg4GBhY+niUDfAITYQ4cNMuNxjZrWLZtkWtMObCtcsmOVaxZ4cWTFiyuGjZoAKjQEyg/4z7v40D+G+GK6Vy1w1ioXve+Ph8u85xnlGtYxphFxeY6zGaIP+PNb+PKXlljLjPXjz3z3OYrGOHLXKIhnPffXjvrnM3wcmsawAhYtYaOFHLBChEEcEMCAgghQQwQwRwEJHDHXl7zbAITYQ4YZmOJy4ZLXDBjjWtGzNytc5G2RbhbMm+bI1xMMjdyAKsgFDhvHYJ47BZ+ChYdGxELEIiEjISIiIiEhIIg4OJg4WLjI2Ag4GDgYWBhYODnsA4Aubgu7oBYWK4uRXAIX482PjzZhhkgoWRRJI0cM8Mc8EscEUsE1eIvkjkgjRzRw24DA4DAlloDUalkMiKYOPgTHprzcSm1rhMTExMImImpiUSmLq0SmJiYlFzz8vx849ACE2ENG2NlhwtGq3ExytFrTNkyrcTViyW5cjTLmb4cjNw4cgCsIBQIbx25eO3ODhYiNjJ2Gh4GDg4NAwUBFQEZFKSDhoaCgIlCwsXBxMLAwMGhI2MiYIQSCQEJEzU3aWuDqFAobx5UePKmRhoiTkkNBR0DHQkJDQUBAQMHE2uCreNjY2JiYWBgSChISEhoCSjYyGhoaEioSAhIBC2eGMM21vKUcPGoPl8APTrN5zMzREibiYlMJgkCaRE1cRKZTvPk+Xc+MAITYRjwsW7fM4cLWrJmxWtMWVstxYmzZbkxMMWJs4ct8LRwAK4gFLhvHz14+i44EHBRsEg4CDhoOGgIiAiaytwBMwEDAwaFhYWDhYGDIGAQMJBQEEIOFgYmHiYeJiYmJg42Ag4iAlrjB+DoGch/Hih48WYMCGQ2NQeGQaDQSEQNAIDA5zWq3OJTD4fDYTC4bA4DAIFCoJCIVCIcj0EiEIhkMgkAgKCwGAwWDwODwOFw2Hw2HwuCweSVmsWeWAhOtnVrC5GEUUYkYk5RIRQnCsIoCSEIRkhCM4JwiRjFONZ7eLhhDwUCE2EYW2Znjws8K1w4ct1rTLlZrXOLC5Wt8mLCwZ482PCxbgCp4BKofyGDeQx2KoDB4JAoFCoJCoRBoNCIFBoBAUDQtFYhEYDAI3Gp3OqvVrTaLLZKbTAIfx6ZePRWBwOCQeAQGBwGCwKFxaGwCCQGBIAghG5tN5xOZpNZxOZVK49H4BAY7HAITuZJdOt43jGMUIoQSIQgRhOU4xXx8HhzYAITYRlbZGTdoxyrXDdpkWtGjBqtcscOJa2cZceXNkxYmbJqAKswE8h/JXh5K8QhsMjMGg8DgsBgZBEKgUEgkGEolKlUucTlSKTHI6gMATebUejVmsWeXTaw2Ch0ISIIfx7mePc0IHAopBYBBIBBIHAIDA4DAYGgMAh5NJqlktkklUikzSaqVS0wmMSicIhKAQEgkFE9CD+BucTz45zcyJTFxMTE1nVxMKhCIuLq7Fw3nfk+TMegAhNhGJvjyZcmTGtytmDZa0xOGK1w2yNVrBhlw4cLDK5x5WwAqlATKG8mqnk1VRMXDQ8HBwaAgoaEhIaIiWAsB4AoYBAw8Kh4OFELCRsZGxkbGCgoSH8euXj1zQyCwqCQqBQ6BQRAITA5vVKqiUTnMIgsFgkAhEEg0KhxIIHHadT7FY7JZahUU4nICEl3kOfOsZxQnKYKwjCE5QlGESMIwjCMJ1w6+SjmAhNhDNs2YNWDnEtx5MTVa0aOWK3C2x4VuTC2bOMzdq1btmIArDAUKF+T8j5P1ZKZZJYk0NEDDRyQII4ZYZYa4qaMHgsDgI4mmxc0USWOWeO9FXNi6JUEGCx+OYfDCH8ewHj1ngkMhMGgsBgMFgcFiKCRGAwOAwGBQaBQSGQSER2lUutVuqVWaTVB4jD4HBYEhUCg0MhCMQSP06MwCAQNNapVU8noCD+BMR4PqxKZkEJXERNBMZq4IzrNTBEFShlOfB8/w5jsAhNhDNrlbM8mNwtZsWrla0bM2S3DjzNFrRw1xtMLVk0b5WAAqVASWH8pcnlLXg0GgMAgcBgqFwCDwGFwGDoPAIDAI5KZRFYpBoPIJDOp3SqXSJOIfx+BePv2DoHAYPAYLAIDAIBAIFBIJCIFCoJCJPWKzaLTYLDSKTKJTCITJ4EITjZuXCUIwnBGNUYzgQjCMpwirPbzZwiCE2EZcbDM4YsHC3MxctFrRm1cLXDdphWtnDHEyzNmTnJhxgCqIBNIX5ZCPlkJV1SyV1ZGqeFDJFJRMwyKZJPDLLLagtghQyTSyVVttj45IQh/HuB49wUPh0Ph0Hg0QgMIgUCgEDQWBwuEojBYXAYTBIDDIFBIkjkAgUIg0BgE1sFhplNTiewmDwsIToapc2cZzjOcYkYRBBCKEEUBEhFWN8PD1ncCE2EMsObLizY3K3HkbY1rTLkcLXGFo5WsMLVq2wt8zhxkcgCpMBKYby4GeXB2ThIGFiIOCgoSEhoSEhkIgIGDgYmAi4OGoaBhHCFzPQkPCRCGCG8ep3j1Jh4KGQkJBISDQaDQcBAoCAgYaAgZm0tVtbxkbCx8LDoMCFozkWPjpSxoYYUMCGJBBBEihQSwQxyx15+OGHVCE2EMMeVgzbZWK3DibMlrRxharXDXGzW5sOFnlbuM2ZtiygCqMBQ4P+Xlj+Xl3S/AzU4uNzzzzvnPHCeFcMdNa6ViKjMSlW+Gaym+M973vdzvlaJIT8dxX47m4wzZ9GaOTBihilJC7HPLjy48emuGEbYMlsVpSjO9b4ctceG8ZxI4rWzQ4ElKiDx2SiZtMxKRJtKU3q9TBV1cQiYFxMEmZ59fVt8AAhNhDfM5aMcTVktxZczla0zZcS1xkyN1rdtiZ5HGXNmatMwA=="/>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CP3_INK_TAG" val="base64:AJ0XHAOAgAQdBJAHpgcBELTTFJoeiKdDhztF8XSdpasCEghIEET//wNFNQhIEESAgAJFNQUDOAtkGSAyCQCQmwMBN8AeRTMJAJCCAgHbxR5FOAgA/gMAe4XSNBJOwKQ/0wCkPx4HFYLK9ewAAAraAV+D/iyq/iyx1VXW2bzxzvd874xudxxjNxdVw5a7dOXDhrhrXDGscK1iNVqcRNWuc5u9743xznNzd3vfXwevh9fH4+H4eYT8SMX4kj4zpGVKQtKVKQpglTFDJbFLFbBa0IUlOMqoXrON63rO88db4748eHDlw3w3x101w3x3wxnGcJWtLNbZk0btnA2ZtgCD6avMspIkUImKzJMXCJiRKJRMTVxKEwmJRNXMBNRJMTFwSvwfX2+CgCE2ENMLZu0xt8K1u2bsVrRpmwrXLLK1WscTFu5zY8zdjlwgCQEKnwFMhPxhtfjDbzZ82fRp0adGnNnzZ2TKzZ9E0kkIyjJRBJBOU4RRijCsKozRnj1a2TKBUIP+KQ7+KQ/ny79uvTny58s4zhdJjVwiYmJiZiZmYzCSpmpJImpiamEwHbv5QIPGCZTIATFwJglExIi4iQCJIlF1MCJm+fPyc/BAITYRlaZcjLK2zLcTZhkWtG+VstcuWuFayYuG2Rgzys8rLKAKZxyE/GCN+MEmDNO0MUsUsFMUMEKQgnG+PLzQg/4xOv4xSejr0mYuLxxrOsxSo4YrhzCFughhjQoEEMSMjQwwy052OHZAITYQ4xM8bDI2zLcbXK1WtHLJstcZmONa4ys8jdzlZsXLbEAJAApXGYP+DVT+DP/XCsYxjEYajWETe+fXy4L+4LP7gjy5POWUTNl15T2Ag6JqVJqJRaV3vv5fICE2EOXGZo3x5HK1xiaslrTKzzLcOZhjWuXLNg2yMcbRm1ZgCogBPIL+WFP5YR3Nzc0APKHcJZZm5ZAZuaHO+PPjz8XxgIT8JPn4Si8m/dlyZcjLkZcgZFFJQhGUYJTheN2vJlMuTLk16s+bXq27MuQAg/Cq7mQlMzMouCauJq6mAImEhMiZ5+H5b2AhNhGJg2zYcOZitws2LJa0xY2a1w2w5lrNpjY5WDJhha5W4AqKAVKC/lxL+XGUsWSsAMsCxRKrNAABZYpYFwWXgIP+B7D+B5uppNzOY68uYPBrM3c1mImmEVXLwfAc+QADwM1WKxGJTM7njF9fE8XwsoKRZUE3HEsW7qbCypSKlFgs3Nks3AAW3z7/AughNhGVxjbZG7nEtct8WNa0Zucy3E4xYluTE3a5suXGwb5GAAq8AWaD/gTQ/gTR8XxPB8Bz5AzESmFXBJKarr08fhmYmGIqoqNVjFYaXhKMpzc7m7nNzm7u5m4mKxTwOvQAg/0on6UUxljIOSqrURiJgm8zxeH065m5sTE0TUxEIpURUzK7tcRlMyzU4nDCIVNHLn2Ag+mk5WuJkEzCYmJRMTEwkmJiYTEgmImAmpTVxExMVcAmLhKJSneevm7+DCE2EZGbRk4cY2a3C3bMlrRk1YLXLhvjW42OPCww42rVq3wgClATg/4ImP4ImQ3C4mYxntcgg/1BH6gkOk1WJwcavwyEpyI1w3rCcYoxnl28HYAhNhGPHjZMsrXCtysGTZa0buW61wxbMlubIxx5m7jFiyZGgApZGIP+Cjj+Cjnr0RNTCEzEpnXOIIT6Lr6LvXqZMvKy4qWUhBGNWetwhOdecZ3jOKKMpk1cPPw2ITYQwyMM2LJjbLWbNiwWtGrRgtxMW7Za2YtGThtibMMmJoAKVRqD/gyc/gydA7XqdIBcc9b6gIL+KLv4ovAz3m52bNRnfGCE0UrFEjFGcJooxrfDn29gITYQzasG7Vq0bLczHG5WtGjRitc4mTNa4xMsjRsyYYcrFsAKVROD/g1O/g1PxnxuPCdFJnGwg/1in6xXlzrfLjFxNs8NzgCFxUEssMEcKVDHDPgcnDngITYRhb5cTBk3yLcuViwWtGuRktctcblbiZsGuRy3zMnLViAKpgFRg/4SGv4SG+vQxURGJjMbnduK9lxEYVTCpiJ6IxqqiqmVzm7zvO87zzu7QxjHLACD/QrfoV964cfKvFYqaIQlueN53uZ3KQdPF8TnwlUzN3dzcoms4uJSnTVVyjhUgIP0t89zMoIupi4lEgTVxITMTARNXUkJhE1M1cEkl58X0b+AACE2EMmeFq5bMsS1ribslrRqwbLcThxjWsHGZiycYczZq0bACkUQgv5S0/lK+7Ns0vCAg/4AQv4AKzEIlmLnPcCC5NlFK78YITYQwaZsrLFicrcWZhhWtGLlqtxYczdbjY42rPFkws8LdyAKugFggv5S6/lLt8Xx+vfr3LKWJNksthQGefG5K5s2dc6e83VmzMSSbhkqUtFjndCE/AHZ+APvJnzbdmvVnzZchjxM0ZUWmjObTo0sWNrlhrhrWcISwStg0Z8xwJ4KWtKkU51vfDfKZ74bxrKFrSxYsuRsmIPGtzOFKmJza5mJhABSCC0pmpAkiYmpJiYEQIlKYkTOb4+T4vlAITYQ2buMLPLhyrcjfM0WtGzHEtcMmbVbjYOGzZhhyN8mNmAKhgE5g/z0X56MTWYyuRhrjwqKRNXFpldXMO+OOLMTWF4xYIT7777783VpKFIQmnesc+TLjqzsdZ1jSErWtglkciOCmCBW871jXWCD8jw7shExMSpiEC5tcTEkIuJCamJJ7+f18YAhNhGHI1ysmLlotcM8LRa0Z5sS1y1cs1rhm5atcuJtkxZsoAqFATCD/XRfro+/jbxOFZq4zFyGZcWxFa5d+zGMXq8cbgCE/Br1+DXvPHGvG80oSlamDJlyOBWlJJVrHGy4MLTC9WHBFoCE8Fc2c8cbowhGEUpqyihGCEIwiRhCMoozneunb4AAITYQ3c5mORhlyrcuFozWtGLTEtcZnDRa1bNsrNsxzNWThuAKhAE3g/4EMP4ENcpu5mbTMXU6Y4Y1jhOIicISnLc7njvje5b1iYP+C6j+C7lV8JrERWmIxTFCbZzdzlnPO+eeOd3GcVjXKvC7UIPtyvO5uUxcJJgVMAmCIlElxMFznj4/h/AAITYQyaZMeJk0YrWjbHkWtGLdwtwuMjJbhy5WzVq5xNXDfEAKfDOD/g6Y/g6lmczGZTLDGNa1jGI1ExGTc5vOc53m5mmq7eCAg/4M+v4NAUUiNTURETiIVdTmOc7nc3u7ubuURiMarlKDcLTJEoXUxdSCJiamEhMpE3nn5PoAITYQ3zY27Bi4xrcLFhiWtGjTItc4mLdbhYYWOTG1ZZmjZqAKpgFPgv53e/ndfzLmyabgzZQC7O52R49+jN5vNwZYtnvx5Zqm7CcmgIT8Bh34DJZyysMK2jCVKSsyZcgwYMFJYoyqwzw106tZlrPHhwzjGjBgtK1MWPE4WHJKlJRRnWUdYIPwuW873EkXExMwmUxMTCk1KJiIigZm4kJhcTNShAM78vw/QCE2EZXOJo4cMHK3NiYZlrRk4zLXDlhlW48TZg3wt3LTGwcACqoBQIX40PPjRxokgiQISGGNHDFLIimgkkkmgmkkoikzPCmXkikqgkkhglhnpnppvrtwNNdNNQCF+PSD49MYYkskSKCKS5VRJVFBUkhiggingjlhnr1PAWvvrvvrtnnjphhlglihuVRYCaDAAIP0uspzktMxACYuCRMXUxMROJEXVwldTM35ffwgITYRhytGbfJkZrcbDCzWtMLRqtwuGbhazbNMzFw2YOWDNoAKoAEvhvH/95AJYAhYOJQsPEwsLBwUBCQ0ZDRURCRENDRENGT+JqGKjoiChIKFiYOTj5OPoYbx3/ePAuDQkAhoSIioSGioiKhoiGjoGKg4SFh4uPh5W5wRgGPl4mZh5uBiYeEgYSChAIPwInN5kTExEwTKYurwIiKQmb3eefl+MCE2EMWbhu0aNmi1rlaM1rRsxcrXLTFlWtcjfNlyZcTLKxcg"/>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CP3_INK_TAG" val="base64:AL8gHAOAgAQdBL4EuAMBELTTFJoeiKdDhztF8XSdpasCEghIEET//wNFNQhIEESAgAJFNQUDOAtkGSAyCQCQmwMBN8AeRTMJAJCCAgHbxR5FOAgA/gMAe4XSNBJOwKQ/0wCkPx4GGILKAAAACroBU4P+AQD+AQ2LstzxzrNpiUSldTCKjGYxOo4cOHkdOXLhyrXNjjeb53u4nrfPfh8e/XOecxmsRw8ohPw6mfh1TRRjNGM4RlGUaIShCUpUpCUlCEY0nHqdONZ1jh6/QunGacYwx0jCNJ0hJElKlqT1AIPhS4TEi0yBMTVwmEzBMRMRy51NozvUoWzM8utRFUzymJJb8HxfcCE2EN22Js5c48q3FhyOFrTKzwrcTlmxWtcrVvjY5GeZi3cACo4BOoP+Cab+CdnOZuE4qsVqOUcq1rXDHTGNcMaTE7z348+fHn148eu+vPjaOXDxAIP+HDL+HDWeE4jFVStXhUymZvN5zxzxvOZmbqJimInTFVVajkCD4YymUyJgTVxKCYTEoTCYurgmAL4+XsAhNhDnEzYOGePKtx42zla0YtXC1zmaNFrLHkY42rBqycsXAAqtAU+E/Ckd+FI/XSdb4cNceOcyFMGDFitkyYMWLNiyYqWkletb4cd89cM8uDCGPFxcVcMZ4Y3jNOkJStSVNACD/hyk/hyl46hi+E4YmpRJEQlG7nMzMrlM5xKoxnAdeng4uJmrQiKnSqw4AIPVTcSJiRcTMTV4uESFwTBExImFBGazBMETMJu89/B8oCE2EMW+RlixOGS3FkbtFrTJiZLcWbI3WscLjFlcuWuNi4cACp4BQYT8P6X4f6b1vWtY44zvGCmSWTNmpmyWyZMGLBSlJIxx3rfHjvOsb1rhz4c+PLhrGMbSqIP+HKj+HLGpREVUanhNTSp1eIIuW5473vjucoiKiLq95nN3carXDwCDpKJRMWiYlCauJq4lCalSJiU3ExKJiYmriV8/L5+8ITYQzYs8bFszaLcuNvmWtMrTKtws2LNblxMWLBtlw48LHGAK3QGrAYT5Pr5PsAAB2u2eBvA54K6t6IITRnCMUIQECEQE4RlWEYRhGEYwRjKROkzPq15s+bPixsmXJlZs+bPky5MuTLixsWNkysmUxYwwYQyZQxYwADJlAIL/AAwJ/gAYFAAAfL8h3hslLiy5ZUUlqFgFlhYsBYssAAZqWUlJUoBKGaAEoABKAILx9B12eXYtyoCqnc3KJRKSxYsqWVKlSpRKDYF5uVcthKJQABKSgABYLBU1Vvfj+3y/AwAhNhDFplctWWJotZssWRa0zNGa3DlzNluLNhcM2jlq4cs8QArtAZ0Bgv4t0/i3/0e/Q+P4gPfoDvA+P4h79NxZuGyBLFy2JsLNluavOyWEFk3KiblCmbLLKZoSyyyylgA+L4+c+ECE/GuZ+NdnEZcgy5AMuQDDgDHiGXIy5GXJnzadG2yMUYTlEhFIjCMpxhEjGEYRihOUSARlUIJJIQyb92nRnzadGvVp0adGnRp0a9WXJp0ZcmfNnzZchjxDRONNIILPk1s7lmyjZZZQAKAssqUSgSksWFlJbl3KSwAJQLAAlCwCbBYLb3vv7/hfgoAhNhGPKzytMmRutZNWeJa0zMWq3CyYsVrjHmbOMTXCxw5MIArfAcgBhPrlvrlwAAAAF7AAGLGZMoGLGAAGLGAAADFjAAMmVmz5s+bPmz6NObPmz4seLHmz5s+rXq17t+zDj1a9m3dv3b9mPDq1sWNgwjFjAyZQAZMogv79m/v2cAAAAB8HwgAASgAAASgAAAsAAM1LKAFlm5YbhbhmmbKEqUAHjyADx5CC+xdvm2lEuXCNmrKCUJsAlCVLLLFJsJUsssAsVKSgLAFgAluUlSgALKllEssCpZYspVTy8+fPy/goITYRlyNsbFzlbrXDhu4WtGLfMtxZcLha5wsMjdyyzNGzPGAKNweD/WXfrLw5AIL+/vv7+/CggkagITYRkzZXLNozwrcjZq1WtGuJitxMG2VbkYNmGNq3zY8LnIAK5QPVAoX1lnrLbLbr8NPHJHFCghIUKvDYfCYXBYPCYW6+6+6/AR24bD4alFgcRicRbFHACGCOK3BYPAYG6/BYPCYXCYXFYGKGCKWKEhrwWDwGBwGBwmFw1MEMUcEKFXhJ4UMSGvCYW6+y2y2qvAYHBYPBYPCYXCTo4ghQQEEaGvBYO6+6/CUwIa8JhcFg7Lbr7r8BgcBgbr7LVltluAwOCppwk9uEprwWDuvuvuvuvwWDwmFuvstststqrwWDwGBwWDwWDwGBqrVVgstWWrryqtZbVXdfdfdfRSstLLVVa68qrCqtZastststwGBwWDwGBopWWlVYVVi69VWqrFVYgv7/C/v8PNlgJSyalJSXNAANyyxZuLAFkthZYsqWNyyyzcpLFSwASyygBKhcoRRc0lzc2XNllzQs3LHeG5crNk0zc050ALNyzcs7w3FgLFgNxZZZZuWNw3G48+CwLAssllJQAFgEoHr2giCWJUKiyy0spLLKSypZubBKSxZUqWWLKlSxYsoBKm5bLmwFyhKBKCwCblAAEtyiWLlsqyzYQsABKRSUABmpQAlAS2CUlSyUsosWLAsWAlBLKlWUWG3vn7fP4EAhNhDlq0yYcWPCtcMGDZa0aMMa1xmYsFuRrmx5m7bNjbOcgAkBCkIMg/4HOv4HOznycausgIP+GWz+GW0zh0lggpw21e7AITYQ1YMmLXJjZLcWRw1WtG7XEtxM8TdazauGOVqwZtWjdsAKPwqC/ltb+W4cxmSYgv6r4/quHLyzFIPhldXN54AhNhGNg4xMsuFmtZsMTRa0ZMsS3C3bOFrZu2Z5sWLJmyMMwAowAg1hMwmADl4xeYACQCE2ENc2bG2auca3C3zYlrTJmyLXObHhW5czXCzbucTXDhaACkUOgv5cY/lyc8ZkySCC/r/D+v0fcipuJYTjaOnGMUYzveOIITYQwZscmRrmYrW7Bk0WtMmVktcOMbla3aZG7FzjxNnLXEAKQgqC/l0j+XU7y5cnAIL+ymP7J1kXG8CE2Uve98OG+oAhNhDFu5ZNHLnGtbs8TFa0YNGK3FkbNlrho5atMuLHhaN2oAo6BIP+Bvr+BwONAIL+2dP7ZR5Ah4onMaAhNhDhqzYtMTBytxN3OVa0yZmy3C0xOFrnC3xscLPNjYM2gAo6BoL+XaP5dllQgv7pa/ui/c0Ag+DO90AhNhDHI2at3DBqtw4sjla0cOca3FlZNluLNhbtmzJpkx4WoAppJoL+W5v5bz74s9AZ58ecAdzVSzjxoIP+Maj+MX3rVyQYnWcC6uEwiKzrONteKITdwnRxyjCcqznGAlCSSE4SJwjK+Pg6ACE2EY2GNlkx5HC3E5Z4lrTJmzLXGbJkW5szRi2Z5cTdxmZAClQTg/4GoP4Gr8brGKxOEXrdXkCD/ji0/jiJqJajCM8ruInihPEW+O/opwrCcaxreeXIITYQ5x5MbLC3wrWThzhWtMmVgtcNczVa2aYXLBhjZtnLNmAJAAqAArgBgv5e4/l7kAADz4twKixYJUKAibFlILKipc0lSyxKubLloShYbllkoWWLAAFhuDcsbiwAD4r8IIT8X234vtwAAMWPhY5KVhGEYIyRRiRjGGXZhx8DGhFCF5RGPdjQjJGCBGU5RhOEITTEce7fq17L5dGnVrzZ8mXNn0adm3Zt2bdGnNnyZc2fRpxY2TKGTKAyZTFjZs+jTsw49GlixgAThACCngItaoRBUqyyk2WLLLLLLlm5ZbFlJSVKEpLYASyyygErN53N55i5SWUlJZblAsABYC3u+ft+ufIAITYRjYtmrVm1YrWORvmWtGOZmtcZs2JbhbZGuFqwyYsmJyAK3AKaAoP+CGj+CHHRvQHXoAB27+B4PhZFXNTExI6+B4PLm7d+XPt38DweXM6dQAC6XUwF0EwALoJgAmJAEwEXV1MXBBdJgmJgugAAAuIuEwmJiLqYmLiF1MTAF0JgRIAAAAADwvDAhPxr7fjYHzGPEBWgAFKymhOAnIRhGBGAJylMnIAADHiZ82HA16mfNnzZ82XJhwNerHiz5suTLkx4seLLkz5s+bPm16ttoIoCISmyb92nRtwERGUUYJRxbdm/AiRIRhOEaVlCdIwjBi35JiM6ThJHJr1bcDFt2bdmfMx4hjxDHiGXIDHiGPEAAAAtcIL6Kstls6qqKlIRUqgSooC5REuUooixZSwO83O+PPAm5QBYJQEtgALEtk2AAS1c3O8Bc3KAFlgAAALJsBYAABYC5VlrZ3vn7fhwITYQ1bMmDTM3YrWDPKzWtGLbItwsmuZawc4WLVs3ysGzFyAKjAK7AYT8E2X4Js82fVr0ac2fNn0acmVkys2do0s2fNn0adWvRp1Xhl3ZZRx7NuzCIJwgjGSMIRjKcEYZdm3dv1a9WvVr0adWvRpzZ8mVmz4seTLky5MurXqqGXVr2bcmXVrzZ82fFjYsYyZRkyjJlAxYwAAAMWMAgv79e/v1/178eed53nc3NASpZSWXNJRLLLKM2JsuaEsspLKWFhYLLA3CxZZZYG5YsANwWAAAAAG4HxfGgplygqxYqVCWyrLCUUCUSiLCypc2KSpYBZZYsVKEpLKCUJsSpUoAAEspKlliyyl78P4B+W/ggCE2EOMLZxhcZcq3Gybs1rRqywrcWbHlWt8eRg2bMm+Zk0ZgCrEBb4T8HaH4O0QGLHky7sNIyUraacKpwnHDux49mFDLs26r49GnVr1a9WvNn1a8mXJlyZcmXVr0adGnNnZs4AAAABgwgIL+/uv7+7Ad4c3KS0XN3x58bsm5rNzZLNzcssCUzZTNlSgAAAAHOoL5Ob29osISxSyyxNllmwJsFJQAEoShKEoEqWWVd+H4/wDfiCE2ENWjFo0x5cK1q5xtFrRo4brcWFo0WsmDTLlyNcjTFhygCpACvgGC/oiL+iIwAAbgDcbgd4DcFjc3PPLYEuVLAJUXNA3FSwBKRNy1m5pLLKFllgBLLC5uW5ubm5subLKlJTKAhPxe9fi97AABkyhgwsWNkyhkygxYxgwsmXZt1RiilGU0pwjSaBGE5TQnCFZRhEhGU4QRlNCMKymgTpNj0acmXFjzZ9GnVr0adGnVr2YUIse7Hj2bdWvZt1Xhl2bdmHHo05s+TLo06NOjTo04sbNnMmU4eICDYEpQIBIARJMSkIlExEgJhMTEwmJIkCJRNSmrBEgABNSCLiJCJBFwCYAROM1dXNXUkSAF8fD8tPwcITYRkzNG7XG2YLXGVjjWtG+Jwtc5Mzha4YssjXCycN2TVoAKqgFlgv6Ji/olFkrm+NjLVouWyb4scuWEjlzNxtuWdyxCMtyyy8pcLN2eZ2XNk778/aCC/wAM9f4AGeWlRZsoYxjmyzznmXLIlrVWElxGWq1VjGLLbu2VLhEfBNz2g+UIibuSYmYSTERMIi4mYsmCJRJKJIlCYmJiSJESIlExMTExExM59Pydx6AhNhGLLkzZGrVutcY2eVa0bOci1xlZsVrNrmct2rlu4Z5cwA=="/>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CP3_INK_TAG" val="base64:AJwBHAOAgAQdAgYEARC00xSaHoinQ4c7RfF0naWrAwRIEEU1BQM4C2QZIDIJAJCbAwE3wB5FMwkAkIICAdvFHkU4CAD+AwB7hdI0Ek7ApD/TAKQ/CkkKhPytZfla5Z54sjVQg/4PFv4PB8dZ3DnQh4VOoLAKXAYbGYjCACE2EOWzhg5YZHC1g5b4lrTE0bLXDPFlWtmrFzhcs2jhs5bg"/>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CP3_INK_TAG" val="base64:AI0THAOAgAQdBNoGoAIBELTTFJoeiKdDhztF8XSdpasCEghIEET//wNFNQhIEESAgAJFNQUDOAtkGSAyCQCQmwMBN8AeRTMJAJCCAgHbxR5FOAgA/gMAe4XSNBJOwKQ/0wCkPwpkLYL+/uv7+NykjIsS8c8cnjmZy3NnZ23tumiC/sCb+wK+GJuWwWKzzzddt7ViJGWggnq1VE2SyIlVapZVW73ffgAhNhGFkxaMHLfGtbZcbFa0cs8K3DjyNVuVswysG7FzjbN8gAqtA9ICg/4d4v4d4weNx1VVURETq6hSjE1VRV1ETNRBNSImphImZrMWF5jdXmETUwupzMxMXUomYmJQCYliyaRMRKbmJXRCYgkXKZrMElymbpMIua3CZhMTUxaZlPXxPF8Lw/C8PxPF8TxfC61MwlWV8tpmJSmF1KrrOJhMAAAdOvgZqoqoqqhUTCZXFrqrwxOJi4uFk0uKpisRiqwreqCD/h5A/h5BHLnq4XFxZBAqaIiYSi6lE1M0kuEwmajNWmJmJlU1NRNXExaYkJhcRcRcTEpJgmCbpmrhJCIKzjNJq0TEpiIlAXQFXExMRcVdJgRMwXUr4cenXp17d+3fwszRVs06+JxIuITESL4+F4fgeDw4u3cAOXMDhx4XC4mZta5TaUoKm5vKbmE5tuZnGsa4VonJTlFdgIL4GrqwCWEqyglAolSypZcsWFUlEpKlSxZZZQAAE3NygWABKASgASgBKAlCUEolipSWWKSpuWWLCxUoCwLBYssqWWLACwACUAXKBZYWWUtvn8B/XgAhNhGVq1wtXOXKtZYmTNa0ctmC1zmZM1uRjmZ4czfHixZm4AqmAVuD/jqW/jqn7DwLanEaRBduMbiZzWZtuNzc3LKZVNRGJxFYxWKxFVVNRVMTCbm5vMdaviCC/tID+0e+juLvOqiMx4yc5I4jm4ja7fO77vXavWqkeM5nGZebmyi748rog+HiXd5tdSkuJkIImCauEgESCUXEhNCJiUJhMJi0536vgx4wITYQ1bt2TDEyxLXGPJhWtGjVgtw5W2RaxaZGWbK0x5WrTEAKsAFZg/4tPP4tPS65c+1xiYVKYmplGa2zW53GcspWTdxutw1GK4V0zypyrWMY1ioiEzO7jPfj1IP+KTD+KTE69OvTxeVxNXTExVKVVRpjVVhERmbm5zmc3nN3ZMxjyeUoitarCKjF4TV4znPUg+HCZlMzMTKSSJgqYmAkkiRExIkAJTUwQImCYvfp+bV/BQAhNhGRiyZ5GGHCtcscLla0cNma1zic5VrbDixNmuRrlcN2AApwKYP+Jlr+Jl2dXULnlzKySJqV1dCIurvXioP+J7j+J8uJmJxPbwfAPCitVwqqxUQXm7zx3HHffICEhuqqRRjCE0SEUYTgiBGc9fPi7wAhNhGNy2bMMzLGtY48rla0x4Wy1yycZFuNk5cOXGXLjZ5sQAq9AW6D/kba/kbb58nfs69AAHTr4F4VSkkzcznOZ3ebkqMdO/YdpwwhczcsrvLNzMxmt1m4zExTWI8DyfIAg/4uHv4uH9bYyAAHXpnFqqaKmkYqMNZq2ZvLe+XMdONRSioiaExcrrczM5ZklETq6mAAg+nCZmJJytKQmJABMTCETE1ZMSiZiQEACAhFXjNXVzKc448N1uuPj+XmvgAhNhDZxiaZmzRotxMmrVa0cuWS3C1ZMFuVs4b5HLJi4bsm4AphHYP+Tlz+Tke45Y1VRUIjdbzPOeNcavv0g/4oWP4oT+OYylNSpVQwiWdOOoTnVrOsZ1iQihGMU4RhOu3gx4whNhDZrmYsMLJstxtnLFa0atma1w1YM1uNkyxM2+XM0xt8wAqzAVKD/l5q/l5rdeni1nPG+d80zOK1rXDly4cOHDhioiLXczm7454889d7maYxjUcsY1rpjwtdMRV8d+Lz4+CAg/4lkv4lkxwlpqdTynk1WExmbyXdzveeN8d88747vKcVGIxEIYRSC4prGOnKK5SAg/Exu8pkiJq0zFiUSBBEwiS4mZCBBMJQTEXUrnPi+TflACE2EYWDZpiZOW63JkZNFrRm0brcTVw3WuGGVmxyM3Dls3zAClgThPyrcflWZlK0sTRPBGtc99evGIP+JtT+JtmbreuOM8J1iOWs6IWqyGGOCGFLHDLLbXiWkCE2ENmbHCwaMmK1w3b5VrTCyYrcOTM0WsMbZmwxNsePGzxgClISg/5XQP5XGYYuJReF3ufNg/4ohP4oj8zVxBUxqY5cQIXKYTF0zwzoYSOXE4eDKCE2EM2zFvkY5MS1u0zNFrRo0ZLXLLK1WtWbXK3cMmORqwzACmsghPxXQfiuhbMuJmjmZJYIQlCc64Z48OOeOGMAg/4tvP4tvW8ts53O53m7zUVrXTHZ4TkAg/gLw85tGYlKUzFxMxa75+P5cdAhNhDTI5yYcmTEtb42WVa0ZNsa1y0xslrJo1ZZHLhiyc4moAkBCmcgg/4rcv4rdY6SpieTUcq6RVRFtzuvBh4IhPxa/fi2R0b8WGlZYaYWVnY5TktaVmadpRCD87uuUQTUrLSuJXPHzfHeMCE2EZmrTGwyMmy3Fmx4lrRnhbLcWFhlW43Dhlmx5G2XHlZgCu0BvQGD/izG/izHADOAYyBrYAAAAABjIBjIAAAMZDhx6FKgoXGXh9u95u7mpiNcPB8AxnwLVETDK7m5Tdzm7m5TBU1U8O3j+MCD/jCm/jCnADjwBz5AdegAAAAABz5AHHgAAADr0Dny41NXiYikRCcdfI4qSlK45+B4PgeD4ni+FmcIiYXMZjr4nFNRKYTImrjeN8OIgvi8Ntq1ZtFliwqWWVKlAuUASkoAlAAABKAsAsACWVKLLLLKlllmbm87zRYWLKKXfj/Afm/gwCE2EN8rbKyy5HK1w3aZVrTC3crXDFvkWsmOTDhZ4mWZqxaAClwZg/5ZAP5Y65rVcnKeF6nFTUzc8eKD/iqw/irDb31nu5zuczMU1w7dHYCEyZJxmqjFOMSJeOfhx6whNhDFpiYuMrNutxMMrla0w5si3E1zNlrNxjbtMzNuwcM2oAqYATuD/mHq/mH/u93nO53VVjtrtw5cuVdNarExu+PPjvn14cfDbvrec5k05I6bhPxPWfie1hSlsFrWwSlGFWGt8c898efDe8Yyhklkhsy5OFDFqzYMWKWCU5TtGbOAg+krRYmJTJKIQhMSmJpEiZgJhbO/Z3PqACE2ENmWLI3YY3K1wwysVrRzhYrcOHKwW4W2PNmy42mVxmxg"/>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CP3_INK_TAG" val="base64:AOETHAOAgAQdBLoF2AEBELTTFJoeiKdDhztF8XSdpasCEghIEET//wNFNQhIEESAgAJFNQUDOAtkGSAyCQCQmwMBN8AeRTMJAJCCAgHbxR5FOAgA/gMAe4XSNBJOwKQ/0wCkPwp3S4L/ABSl/gApTNx48j4vjAAAAAAefA7wG4ASgIP+JPz+JP058nXoLoAAAAABz5DnyBz5AHLmg46WiZqETFpuZmJETKJiRF1IIkhcAAE3PfyfFj1AITYQ2buGLNq3YrWzfJhWtGmTCtcsGTRawyYWjTJlaNczBoAKZCmD/jcA/jcBBnDp18DdTPHxPF6dQABy5gCD/iWI/iWJB37O/bw+A4ceF0AALoCD8ybZZlKyUhExMJiRK+Pi+S9YITYRjxtmrJxixLXGVu4WtGOJqtcuGzFayZYW7dzkZ42bHGAJAQqsAVmD/jgy/jgzXTp15c/E3iKnCaTEpbnbjnbqy3SsViuhywqkTMzluONzebvObzdprhXR5EcOQIP+JYL+JYN16OvTny71GYlTFRVcHBqdXUxc3lnM3cpOExERUxKLqYiBabXcpm8c+Hl42IPpwzcgXFpSSQQiYTEiSYlICCAgCLhJMSTM78nz7fAQITYQ1yNsrds5ZLcjRhkWtGTlstc4Wrha0asMeVnhbMGWLMAKkgE8g/46Yv46T5xWIqqXW55ut8b45zuOMXLDGo14HPl2arFavFzNzlu64oP+JYD+JZXE0wxHKOThGmJxcLu87zxud2zw8PwvB6U6MRiYuLuN3nuAg/U8Pw4hNFKQTW4tJK0hE1dTEIhMTJmePl+HPpAhNhGPNkaNMbButaNmLRa0cN2i1wzc4VrFk0ZYmTLMxaMcgApaFYP+PdD+PdHwuOMOUYmKld5mfJCD/iZs/iZt8BfCNXjesozHGb5ghclhGngSIUcEaGWO3G00ACE2ENMuZgwzY8y3K0Z41rRg2aLXGRjhWsW7LKzctGuTG0cAClsXg/5ABP5ABfF03FzmMsk6npEeEIP+Jqb+JqfWek8HC+FxSbbjPXiAhcRkItDBCjhEaFDHTh8ioCE2EYmrTFjbMmK1pmxM1rRvjbLcTRs0WtGuRq0btMjDFicgCoUBMoP+QOz+QN/r5GcRSsxmuMcZzvjPNu1Ecqrp16cq4RyrS433sIP+JST+JTvxPJ6TUY5V0jk5TUQlOXGeMc7udxNREVERescwhMGqOGc4wjGCQRiiRRhEjCIhGEYEb8Hl1dQhNhGXGwzZm+bKtxscWRa0cNmK1yxZtFuRhly4WDJziwuMYAqcAUeD/i0A/i0BcuZ06+FvCpipiKlVxubvc8bzxnnNzMMRrGMdOvTwHCOGKSyzPWOPMIP+KPT+KPVx4HPl1qrgip1NRi9RFYrDheJjNZu7nc5u98ueMxNJiavXHllNgIPxJTNki5kmAiYJpMSSBMJIIiRKUzO+/p8Y9YAhNhDdmwzOMTHKtcZGeVa0xM2S3C5cYluFo2btM2Jriw4soApSEoP+KKr+KLnW9ZjK5mhw2IP+KPr+KOHVdI6OU1dzm76ghcJAQwkscMM9uTphzgAhNhDTJiatseVwtaN2Dha0w5mq1zmaYVrRs4zOcTTM0ysWoAqfAUmD/kbm/kbnb0xmr4cfAlhUG4vczzjMZiInhx4RjGMaUXec5c74ut9ZzadOlRwAg/4uQv4uQ3Pk48OvTv276UqoqIqYqRMynn4nPEVUVNZTMznGaupmJmZic8kSg/CxdszNyASIhESi4zVyiUIITEwREwkmUzOfD9HjHkAhNhDZyycY2bRmtyYmuFa0zNMa3EzyOFuFi3w42bNkzctm4ApZHIP+UED+UEEdp4OEYYuDN3N8Y47ggv7UY/tRkXVdzc3l5eHq+D0Ag3aCFXHGbWSTd8evPwfMITYRhzMmuNhhyrcrVg1WtMjTCtwsGuVa5ctWWLE1a5HLdwAKWRaD/lEM/lENeNvURWJ4XSIs40CD/iYm/iYnc6xeLxdZqYZiOdCFwlENcKGFHChQwyz4nCw54CE2EZMTDJhas2a1vhZOVrRoyYLcTFljW5c2Fi3bYWbBu2bgCnoqg/5WPv5WL5xyxwdJpM3ve745zznnfPfXd5xOtcvArtyyg/4jUv4jW4mZrNImkKU1iOWtcNcK4EXnnPh89+WAhMXQ4q8YxRjFFGCMIwIEZRIk6328mWohNhDVvkbuMbPEtw5suZa0bsmy1ywy4VrdlmYM2eRkzatMgApTEIP+VsL+Vq/h2rpeLzG8ca0Ag/4lUv4lVeOMwiai4njohcpgMnHBLDLLGnnvweMAITYQ0bs3GFjlarXLRxiWtGLlotw42bZbhZZMrZjmcMsWVwAKeCaE/Lb5+W5OsaqyWlmpqtkwWhSNKww3y4c+u+eOGFZyhPxGUfiMLpipgYIWJq3y4deXXr148t8cY2wWwYtWzBaE63FRjGU5VTKwEiEYRRijGuXo3cohNhGFiyYY8TFwtZt2WRa0wuGi1wxbsFrdywyNMbLG0xYmYAkACmYbhPxXNfiubKVxRlS2SmbFitSBlnnu3oT8V5n4rzdOjbs4OTGyx0xxxnCNMkM1IYpAhMmSNYzijBGMEU4VnXDx87rAITYQ1YM2zFlkyLXDJuwWtMrVmtctcmZa2cNMTVmza5MeTMAKkAE9g/4tKP4tG+vbv43PWNYqcZvfHjve83aaqNa1rVVRM7nc857zzzxzneOfCqCD/i9k/i958Lv266REYjUYioTFpu0zV1CoiIiExVxMWubzHdOwg+3gbzmZkmLJRILq4kCJhERCpq0ri7vj7PWJITYQ5YucbhqxxLWjBpjWtGuJmtcYsTRazxZsrVg1xNHDdoAKYhuE/K4d+VxvFqvghaWCWSmalIWQYY3w4daD/iY0/iYn66223x4573LNQxHKdeIAhMmqtZxnERRIpwjOevmsACE2EYsLNlmwtsa3CxbOFrRqzbLXGVgzWt2ThuwbssTNzmcgCnkuhPy1kflrJOMwSwQlBON71w116NIx1vPHXDGcoLUwMloUg/4rIv4rIzweGYnE0mphE1dDxDlHSsEnGOMTxITF0HZTgEYIwQQSjCKIIwimnHDh36Y9QCE2EZcLnI3atWa1wzw4VrRrmwrXLBtjW5W7VxlbYmzds5xgCk4Rg/5bVP5bR5vpXKtVjF8NgIL+9Cv70V8oTMSS+eCF00kGnhQo0cstt9+CITYQ4bOMzBszcLc2NrlWtMLRgtxOcONa1xZMmVuycuMLRwAKVhKC/wBfIf4AvkbPNzrrrOxohfipi+KmO2zEMNNhqLqIZlMODIacoFLAwcOgyHh4uxgVICE2EOcWRu2buG61i1ZM1rRk5YLcLDNlWuWLVrjbM2eVq4cg"/>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CP3_INK_TAG" val="base64:AO8LHAOAgAQdBMgEtgEBELTTFJoeiKdDhztF8XSdpasDCEgQRICAAkU1BQM4C2QZIDIJAJCbAwE3wB5FMwkAkIICAdvFHkU4CAD+AwB7hdI0Ek7ApD/TAKQ/Cl8egv7zG/vMHoG5Z3O575tiSW50g/4RHP4RKeQHhXWHKeERK7ccTxrmhbqI0caOGFBBDBDBChRo5b8vK1QhNhDPM0b5GmZwtaOMLVa0ZNWS1w2csVrPGyZuWLTEzZsMYAqPATyC/wAQCf4AIBSX4rnh6vMB12+3vzzvbaRkzLly2Gw3nWCE/BYx+Cxk06OHa9bzwpxnCU8ELWhkhoy5NULYsFsEoE7xnjrGs6p1hlxY2UCD8ThO93ckWmCZqYiYgmLjMTEwAImJLnjz8/PqACE2EMnDZqyxMMK1jlYOFrRvkwrcTNm5Wss2Fq2buGLZs2cACk0Pg/45JP45JeThisRCLvCD/gnm/gnn58OG8IQnOoTtcXDCMYxRrfbw9AAhNhGZvkZtcOPCtzNnLVa0x4Wy1w4x5VrJrhZOWGNgyaZGIApGC4L/ABll/gAy9gjIg/4J6v4J271nGUx1hcBgMXDFHDHXjZghNhGTLmZMWDTItZsW7da0a4ca3ExZZVrFjjb4XGTGxZNGoApcHYL/ACAR/gBAJfDxe52XYsssoR6Ag/4HkP4HkXiXHRyYqsxkzElXWc4Ag3aZuYRMpEwkte+fk+EAITYQzZYm+ZyzZLWzbIxWtGzZotctMLdawbZcTdvjYucmbKAKWRmD/kJI/kJJB4V6jlHJCJ3PWePcgv5oS/mhMHw8atInOX4JAIWzCRzyywwiFDChSz004G3XACE2EMWDbHiyZMS1nlaOFrTI5bLXGRq3W5mLli5YMWLDCzzAClIRg/5CNv5CH7jlekRURV3Ag/4LLP4LLc5xvVwiYxMYhoqqq0BAwMGQMHCxM7H1ACE2EM2bRywbM8K1lkyOVrTE1ZLXDnCxWsG7HHkzOMrPHhYgCoYBNYP+RkD+RkHlDDDhOLpVxcXOXG+vbuuTOJjBhAmt8OaE/BjF+DGPbgvWdcN8K85whSUKZJYqWyXtolipmtksijXDeeOtY55ZwIOvE3O4mpQmYySmIkTExKJhMSItOc9ePl+IITYRmwt3Dlk0bLWbhtlWtMrDCtctmDNa0xYcWZwzZMcuRwAKTg2E/I8V+R4tklHRDJkpKACD/gsS/gsTRGW4iuMAhrSKtYKBgIOBh5GzgIwhNhDJgyy5m2HKtwucWZa0ZN8a3DixsVuZqxzNWrBu2cOGoAqJATmC/wASmf4AJTRuYvO8uJLNvn4PhPgu+GXm0s2bmrZu86CD/g5e/g5fHh+F4/DK5mZiIajt37HbOojEK0qom5y45m759OoAg/UvN5m7tKZTE1dEzBMRU1MTFzExdTExN5478+fgACE2EYmzdyzascK1s0ctFrRoybrXGHM3W5HLhk2bMmjZhhZgCkUJg/45kP45ceWMYjjgg/4OmP4Om5lFceCGnEDAx8jUwtYAITYRlZM8jVzkwrcONwyWtM2LMtcZcbFbkZNMeFw3Y42+NyAKfTCD/lAY/lAt12nhjFYxq8bXnN5ueJw5zERURVVKZk6gg/4Vvv4V05nnHg3zcSI1XCuWOVdDxOHDXLWomcubrd8XPqCD8bzvVTaMpmUgRcAiYlEwTE3vfn9cACE2EMsjTLkx4si3EybNlrRs4zLcThu0Wt8LnDlbZWDBmxzACksLhPyhiflC3tilslitbKCD/hP0/hQTrtnE6jlzhrKKoY+BgYWTq4OQITYRhxOGubJlaLcTVu4WtGGZgtws8LRa5b5sjlm0ZNGDhiAKhgE2g/4lSP4lP7zrYeH4Xh1c3cTUVrGq5ODDUwm88b53x3nLNS5Ag/4Q2P4Q53Tr0CJ8S1RUVDEzM5u97ze3GNzmLrOK1iO2K4CD9aeN5nczcTEwmLhKJhBAiYkmJlK54+j1e0AhNhDFw4yMGmHKtYZm7da0b4sq1xjxNFrTGwZN8TJk5ytHAA=="/>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CP3_INK_TAG" val="base64:AMAXHAOAgAQdBLAE8AQBELTTFJoeiKdDhztF8XSdpasDCEgQRP//A0U1BQM4C2QZIDIJAJCbAwE3wB5FMwkAkIICAdvFHkU4CAD+AwB7hdI0Ek7ApD/TAKQ/CuAC7gGD/ZNfsocz08PwuvTr0ceHg1Nso5wu4xOIpNTnExGrpBdSiYir0momIvEwRYmURKYlKN4sq4iIiEYi+GccIiuG9TiYQRxq03mLXMSiLq7raRCYyuUohMRnXFGYmM1dSTE0IhFShcTlmblMxKVzMyqYzy58rIP+BnL+BonV+B5PkeD4HXomCMMR2rlrXCNYiKvSkRGisFXMZmcrWlFxMwipiYTMsxcpmRLKSYuombubznNzmcznO873u7zebnObzlm4uZkm2bucxeHCpxCJXU0molERFKrQRcoImEwOExUXiYVOIiKiNMOWcZ4AgvwF8M3Za1rZSyN5sSpTNxLl3NmwLLZZSLBFlhYqVKlRubFSpYQstJuXCyikEllFVKm4WVAuAsWVFmxNyk2VKslzcuXNlig2Ktdt78v4DwAhNhDnG3yMcjFmtaY2zJa0Ysmq3Ezw4VuNjhyN8zNswbYWAApeIYP82t+bXHLn4E1EVFQrMZmczJrjyZCC/mWD+ZYQSrO52aiXlkJJ48iD8TmnMSqEJiZmSSYNz4fk+AAhNhGPHjZuMLVytcsmGVa0y5mS3ExZOFrPNlxsMbZozzZnIAprHIblCuULvL1fTsLEQMVDxEHBwKHgIUQMBARIhPwk4fhJx5nNYaRnKsIyraMJIShW1sNghcJQjlnlhgjgjgghQoYEcduPph1QITYQ1ZZWLBsyarcTfCzWtM2NgtxOWWJa1YNcrHI5xsmjZwAKdieG5E7kTwC8vWAsB4In4iBiomEh4CDg4KBgkHARMBFwMPBwQIP+GdD+GdEAmHkeTw3aUXUTNCERFceghOIredZxjCUISgnGMZpqEUYxnNj4NegAITYQ5zMHLZrjxLcTdy3WtGbNqtcZc2VbhasWTVnkY5sjlwAKdR2H4/Lj8wm03olFrUfgkKgEGgcGhcAhsFhMFhMFgMJgoIbxDaeIbULKzmpuelYCBQ8FAwMDBEFBwEJEwQCFZ7HwwQIkMMqOFDDDASy4PLxR6IAhNhDLC0yscTJgtxtm+Ja0YYm61zmytlrjE0cuGTRiwwtnIAqcATSG42zjk6RNTdBQ0lLVVdZIoGAgZmoqaSlnp9QUIFBQw0LAICAQMFAw8VFwMACH8Fx3gvPnyj0aezyj0ar1a0zCBwSBwKaV2uU2mT2eJ/PgKFQ7lK4JAoDA0Fg8Fm9Wq86nYIPwrSylNXEiYmpglJIETEhN3nyfFoAhNhGVgzZMcOZwtcZGDha0cN2q1zmcOVuXLjZtmmJs4ZsMwApODofj1uPXBOJzOp3Pp/UghvBQh4KEQUtJAQM1N1iGsoKxgoEgYGJi5eRmgCE2EZmeJo0ytGa1ziZYlrRm3cLXLljkW4czjHly4XGJkzcACtMBTofjiOOJkMgI/HovCICQAgUCgECQaDo1GylUuXS+SSWJROAwCJxKKxQAhkNUikzSaplM4NB4XCorFI7HI3GiazQm82CH8IanhDVms0KJRapG4RAkEQKDwGEwea1isptNyUyiZzKn06r1as1it1qdzoAnM4RuNSGQKvVqjUKzWK3WqTSJrNCTyYolFIPzNzm8pREzEymJiaoiEzdxcXSETEqIhBKUkymJXN7z4Pi37wAhNhDlkwbZm+PItzOXDVa0bt8y3E0y4lrJq0asG+VozbNmwAqBASaH42rjayFwoE5nBPZ5G41GYVAYIhEHg0QiMul8+n9MptEos8CH8L73hffJ/PgQ+HE6nc+n9ck8CQGb2az0qlzSax6PxCIwSCwUhOVGdZ1XmiiQECMBBGE55eXePgQhNhDZxiaNszdotyuGbFa0wtWK1y2ZuFrhu2c5XDNrkwtmwArEAT+H4mziX4FAUBgsDgcFgsFgcUmMwms0UmkJfLkTiSMRlXK7YpXAkAgsBmtYrNCocej8FgsHgcDQGAQGOTudTmcJqIfw/ReH2eDQZBoPAoLAIPA4PN6xWZVK0RiCg0BT6cpNIS2WQSBQSAwCGwFH49R6Nc5RCYXCYBAIRBoVDptRaJI5Em6D8KJubm4kFTa03ZEMRUSoqaha7mSYmC78H1VAITYQ3a5sbZu0xLcORhkWtHOVktws8LNa0YYsTXMzZtmuZqAKgAEsg/2837efxfE8vpmbTdI5MaqojEYvU1E7vPHOZ3HGKIT8EP34If9Oi+CVqSwYKWlCE54b4a4cd8c8ccMcdI0hLFTJDFoAg/Q43ecylMTVxJE0iJhEzKZldzvj39ghNhDHC1wucjNutbMm+Za0zN2C1xhZOFrFo5y48Lhu0as2gApKDoL+Mav4xn3cs2I8e4P+Ebz+EaHEcI4TMbmeYIThUXw3jNPDr3wAITYQ0bsXDBo3arWOJxlWtMbBqtwtG7hawZMmrFphcMMrjCAKeimD/VzfqyeEamLrbjnfPfPne63wrUcI5Z9DOsalN7qD/hiQ/hipmKjg4RWqjWKqEzPGcrnv4XeZubqcwIThY0Z1jGE5RhGEEowjKcYRQjAVjXDp4M/AACE2EY2uZo3xN8a1w4asFrTKxZLcLhjiWtsTZsyZNMrZnkzACqEBS4P9WZ+rJiq1iNRWa3N3xvO93eYzSortz5cNRhErmbllm5nLcTcpm7ppy7degIP+HvL+Hv+c1m7xOsVw5YqMVUxMXGbu77+B4MbgiMNKirxer1urcY3mZuV63qOXMIPxI3NykSkgiVZiyUxmoEAiYQqYgRcWmYuZnPX1cvcAITYQ0ZY82Nk5YrcbdizWtMThqtcZnLRazbuHLFm3w5mubGAKcimD/U4fqcS6per1eEReLRczxznM5pjDgcuYhPxe5fi9zNergyvHHOt6znhnGMoQtalIUWla0NRixoPxoq5ldzcpmEyi4BF1MXN9fL8OvMAhNhGVszaZGrRstYsmmZa0bsma1xiasVuHHkxNsOXHlxYsYAqVATyD/WofrU4jMb117eb4HXGUXCoqqYqqjgxExLe53nd854753kvXgR2Ag/40fv40k4i6vGfC8vwDCoxVYqdTUwhMVMySnFpXm9zzx4N8efGEtsjWYRjOMYzIwjGCMIwQjCU6TlGScownCMUIxjPDx9aPaCE2ENG7lgyasXC1gxxZVrTLlZrXLDGxW4nDdtkZMsubC2zACmAahPp+Pp+WXJOWCUcFsVszIVwz04c+cIT8Wm34tN0p4cHFxVXTnNFKGSFtEYTqbUJzhWMJooxijWOm/LhgITYRjy5MrJtjxrcjJs3WtGbhutw5mGZa1bN2rli4y5MeNiAKiQE7g/23n7b+JpEUiovCFWmd73ve73jJqcYrHTGMRjDCKcMscYP+LCr+LDfl4dQtClRXCuHLHKuETOM1ueOc76ucbrxeEWqsaY1UTjaD4cGVyuUygqYITBVxKExMkzMTESiZ3x8vu8ghNhGNhiatm+HKtzOHDRa0xNsS1y5bNlrdi3btszjI1wtWAArlAW+E/AY5+A0WdoQhCEJzIkqUlilTFK2C2LFTJbJkxYsWbFmlaEoRjNFGNa4b6b68OvDnvny5cuXPj2z4N8uPXXPHHXDCcIztGkYSREIQlalNwIP+Kp7+KofUVio1jlXSsYIuSSLludztte73njnfHPG+d7ndx14d8c213czczlV6xquldI4YiISiJxjWOHCOlcOXLs8gg8ZRKJgSRMXVkTEwq7wRcItMBCiFSgF1mZuLi4lMF1MCpiJRMTETAXx4+P6AITYQwbMM2Fs2crcuXFiWtGOXItcOMTZbkxNsrZg3wtm7PIAKZx+E/DUp+GqUhLBlyYoWpKmBClJYISJ564eKg/4f1P4f7VRjl4Pgd+CIYiprKbtWY1zAhNCCMZxmmRhGEYIwiRvp4ruAITYQxb48jZuyxLcbLNhWtMzLItxOMmRa3ZsWLTGzcsWmVgA="/>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CP3_INK_TAG" val="base64:ALUSHAOAgAQdBKQG0gMBELTTFJoeiKdDhztF8XSdpasDCEgQRP//A0U1BQM4C2QZIDIJAJCbAwE3wB5FMwkAkIICAdvFHkU4CAD+AwB7hdI0Ek7ApD/TAKQ/ClcWg/4Uuv4Uu3LmxnW9bGYTyZCE/AHJ+AOVjxNVc0sFLShedcOG+kCE4BGM4qoxijFXL052ITYQxZ42DNszbLWGbNlWtGTnCtcZsmVa4zY2uNs5y4sWHKAKdiyD/ie+/ifNZlIYpwquDVYqoqoNxxzxz4M8c5uag/4AWP4AX51Gq4RyrhSIXnN8c749efHwePO81SuWtVwjsIPtmSZlMJEgicFSmrhMJnj6vP0AITYQ4xM2LnHhcLcjVy1WtGrnCtwt22Fa2bMcOFo3xssrhgAKjAEzg/4obP4oc4V16ePW7uZRWK5VwrlWsYjDhnWZvPPfXnz78eees34Ig/4QvP4Qz6jl4fhb1hUVHBynhENznfPjvjnnd3C1RNYrljXiWINwiZXEzE1dTMXExeLxNTAmYXEzEzc74+L19gAhNhGRkwxNMjVgtw5GDVa0ZN2a3FmctluXLmZ42DVlkyYsgApXE4P+FUr+FUPeN6ziauInHGlghPwozfhR1vPTHTfKjCkclMGghcpDDHLHLCngllplvx8GoCE2EMmDRy0aN8a1g3bN1rTEwYLXLhuwWuGTJpmxZczTEywgClwYg/4hSv4hS8cYtcl1Nk0Y1xCE/DN1+GbvhUxYMlskKRhGWGWGc8t464S0UJIEYRnCaMK4cfFw8oAhNhGTJhcsnGZstyOW2Na0wsmi1y5b5FuHM0xsGLPG5Z5WAApMEIL+1Bv7U3OWJMTnj2CE/DUt+GlfRTBKwvPHdrCE5WeSc6xmrPPr08AhNhDlwzaYsbNytaNsbda0cYm61zlZMFuJlmYNmDJm0w4XAApOD4T8QqX4hY8xwp2wWpa1poP+He7+HffRi8KVvt1AhpycgLmAgIURMjQqICE2EOMjJjhy4WC1wybZlrRywzLXDVwyW4cONo3YZGbVm2YACmcdg/4l/v4mL5jk8DHLHbHSqwtxznnvnnjxoIP+HmL+HkFHBiW54313347573KscOk9gITnaOijNFGJGCMIopzvn4d+YCE2EYmLRnlZMmq3M3cYVrRjmaLcONvhW4crFi0ZtsWPHkxACn8tg/4ogP4okbz0arWOGtRS55z158uJUYajDhdTVze9yIP+Hmz+HjGUcb3vj18HPPaarpXTo4RpGY4ud898d75xveCE4HK6MK3iIk4xnCcIShIJThAgjFe+/lxyACE2EOMbjG5asWS1zhZ4VrRg2cLcOFg0W5W+Ru3aNsWVo1YACl0VhPxoNfjRrM0MUtFMWTBoyZJYkwCE/DVh+GkuUcmGFa3w3w1xxz1y5cKF1EGdQRwo0MMKGWO3E24IITYQ4yMMzXCyZLWrZhlWtMmJytwsWLRa3aOWTPEyY5WePKAKUxCE/GRx+MlfIzYMVsWK2DIhYIP+HGb+HGPhPPxueFJxF6CFk1EORwsEZDDPg8fDjiE2EOGmNvja5sS1pkZs1rRg4YLcTDK3W42LJmwZMcjfG0yACm0ehPxuSfjdXhVaOCmTFiyYLUSjCs64Y7a58cSE/DuR+Hc/VSWaVIQmrPDXHjw58uGOGVcULaCFm0UWpkQToSFDAQQwRp57aa79YCE2EOG+JjlbZmq3KxaslrRq1YLXLnFkW4WDZpjaNMLVk1wgCmcbhPx8yfj5pnWtaxwqwSla2LNiyZs1s2CYhPw7Gfh2njKEpWpopktilaMpxw1vpw33gISmzCjGKKE4VhEnCMa6eXHhACE2EMnDfJkYOGq3KwZslrRo2yLcLPG5W5czhi4cuXDRwycgCoABI4T8hDn5CZ50jmtitkwYsVNFMSk64c+fTh0wwypbFkgAhfhpo+Gf+ayWSemfD4HA4PC24WOeaDAYKzFUYSGyWWDByy4Mg/gT04hnM3Kd5zmGNcuHDCM73vffx/B0ITYRlwsnONnhZrceFw3WtMeTGtwuGmRa0xOcWNs0btWbBsAKiQEnhfkSk+ROuVLVJdRiLMJZgJKKEVMt9OHwOBwcd9U+CkwWAmw1UgCF+Hhz4d+6MNDNLFPLXTXXbbbg48DNLdVgsNZjmAjgWsLPPgyE7WLqwTnGcZwiRVvWNKWlgpirG971vpx69wAhNhDLDjxOGmZityMW7Na0YZWK1y1wsFrVgyZOHOLE3aOWwAp7I4P+RxD+RzOF8o4artXRwxFt8c+HnnfGGOVY1ACE/D7F+HzXBWq+GutrrrjjlLFmycTBwGInhhhwz0iGwBALuBQsCgIGDgYMgICEhISEIFDwMLDyNOgcCCE2EMmzjI1csWi3Lhwt1rRuwcLXDNy1WsceFlhZNGuHIycgCmQYhPyX3fkw9jlwTzNWLJkzZM2TBgpgvOOshPw/dfh+z0R2MlZRnWePDjz4dt9ucIXSYWCGCeeWWOEhQoY7crK2QCE2EN2rTJlxYsS1gwbZFrRk4cLcTVnmW4mjhjhw5nOZjmbgCmocg/5MDv5MHeMavhnGW7633ninhifA49NUhPw+4fh9FtHZHJPEkjhnW+HHe9999unPcITlcTfXHWsYowjGEJwnCrDr5ONyACE2EY82bJjYuHK3M0y4lrTC5YLXDfFiWt22HG0buHGJq4yACnkkhPycwfk5LrCdKyjWdct8d8cMNo5LasWbVmyaMzJCoIT8QR34gja1rONZ1lGlrZMGyWaeKcMLLG+HDrrl04SE42GCcY3rMhCFEowjGZOCM55efnhyACE2EN3GPGyZsGy3DkxMlrRywzLXDBuxWtnLFm3Ys2TRqxbgCnclg/5S9P5TBbaadK8DHDWIXxznvnvx6558c5XwRoCD/hog/ho3xeJrOIiuGOnTpjtHK6zV1dxbjc8+YIWrNZWFHCjRwwQxQwEECCGKMjTx4PLxw6ohNhGHJhbs2LLEtaZczda0xYW63FjbYlrPLhyNm2JwwwsMoApfF4P+Uib+UhXjyoVEIRfPPhz5O8iE/EKt+ISHDVhnhnljprpx48a+aEtAhqiQXcFACAEHBwcLCwsTLxdgITYQ0a48WJkwarXGZuyWtGGTGtxYW7RbhYZGmHDlZNmDTEA="/>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CP3_INK_TAG" val="base64:AJx9HAOAgAQdBJwKkgcBII3dNdBef69LhTLMkXTwvj600xSaHoinQ4c7RfF0naWrAiwKSBBE//8DRShGKAtIEESQ3cMERShGKAtIEET/ga8GRShGKAhIEET//wNFNQQIAzgLZAM4C2UYQiAyCQCAgAMBe8IeRTMJAICgAgHhwx5FOAgA/gMAAAAAACAyCQCQmwMBN8AeRTMJAJCCAgHbxR5FOAgA/gMAe4XSNA8OEeXswD8STsCkP9MApD8eE26CygAAnPICUAAAAAAAAAAAAAAKlwEph/Bd54Ll4vHY/NZTL4vEYVCpBKKFQKBKJNGIxCoMh8TjcflMhm83m8XiMGgkYlk2ogCE/CAh+EDOcME9Es0tGDJTBKE45b5deXXr14ccYUyas3AxYKWxAITxVw4uLprOacqynCcooTgnCKKEyfN4sJ0yACE2EYWjduxxZW63M4Ys1rRm0YLXGHLmWuMzLG0YN8rlu3zACpYBJ4fxAaeIKOQx+Dx2BQCKRiSSqbTSbTKXSaNRaDQeKyOTzGbz+ezeSxWBxCKTCfUamIT8H234P38EeJLZg0SyRjGeG+O+PHp048+OcY4sWjRwLZsGKgCE8reC2Pj4cMMMrynKaE5ThGMIThGU5XcHowrTCCE2EN8LVliYZmq1qyYMFrRljbLcWJvkW5GuHLhasHDVrlYgCocBI4fxuoeN72LxWIyeFxeAwKKR6ZTyoUqjTqYSSHQWNymbzuizuexuIwSKSacAhPwfRfg/PwU0R3Q1UySwRXvfPpz69eHLOsIaraMWTQCE8MYZT4ePHOsJxjFEijFFBFwefCssQCE2EZmGFq5bsma3M0aYlrRo5ZLXDhriWtsrNw1xsGeRu5wgCoQBIofyVReSpeGxePzORy+Hw2DRCSSyeTycSyWSqNRJC5LJ6DP6jRaTPZnKwIT8H6X4P64Mk8VM2LVgwWtGOHLn06dOvPlw1rkjGliE8Vcuk9uetZqwjGKE4RlWCKbt65zhoCE2EN8zNs4YNMy1qzYZVrRoyzLXOVizW5MLfJhaNmDbLhagCo0BKIbwVmeCs2rkZWVmYuNiISYlqSqrJ6YlJSCgoGHgYuHlZOdo6Whp42PjI6eogIT8NDH4aGcdq2ramC2amKkp3x58unTnx54zpK2bFk0UzQtIhPGnJnLq4axjNFFOARhFBGEYRjHD4HlVECE2EN8uXC1xZGq3Ljc5FrTNkwrcWPKxWsGrfC4aMMWZszzACqkBPIT8QYH4gv5xndhrjw48eXDOdYzhSlsGrRu3buBoyYM0rUrSd73w58O3Dny5c9cuJgpihfhpS+Gl+WBPJHQkioismuswmAwGAwESevD4XG43F4fB4O/Ax1wxx0xoZprLsVhsNdNZBBOAg/hSanye/HjMkxMEJlEyIkIkQlVomJmb8P37T3AhNhGRjiaN8LVytxMG7Fa0ZsWy3CwyOFuVgyYOWmRjkbNmIAqHASWH8acnjThi8djszjcnhsFiESlEunU4nkskUahkDhsXkchk8fkMPiMBQKCQqJCE/EBh+IEeUNkdVtEKShWd8OG+HTfLnz5axham7FsxYsSE8JVln04cc4zRjOEQEYkUY5+yOIAhNhDnG2zY2zJgtatHDNa0aNXK3ExbN1rnK0cMMmVpmyOGQAp1G4fyTgeSbeEzuLzOOxmBwaPSieT6hTaXRSFQWKxWXyWayOUghPw/ofh/fyQ2Q0SwKVrWtazre98+PbhwgIXlThdLg7544Y4JYkMAhhn2McEuNCE2EOMLnLlZ5ca3Nmb4VrTHjzLXDBm2W5mWLC1ZYmbbE3ZgCs8BWobwTUeCYuPgZ+BmYWPh4eDgSGhoyKjpiYnpqclpKIgImVmZ+noauZkYuHg4CMjJSKjJCOmoySjJKMhiLjY+RkZePmZOZlZmTiUNJTE9UVVVST01LSETBSMbFoL+ysP7Kr8/B8frzllizZauSScubd3c+nwRGXEciYU29HYbiRYblyeLzZqD+PPgG88ePHOZkmJiYuJRIiYlEgiRFxEiakiUSCYACYub+E7XYCE2EMWbnI4ZNnK1tizMVrRgwZLcWZkzWt3DfKzwsczlvjyACtkBZYT8NcH4a/4TthwTtC2BuliyZMFrQvPPjx565b4sdrwjGE5TRtRJGMcM6zglRSCcZxilHAMWPMwZNGjVioy49u3bny24PAlmxIP+Kbb+KberrdKvGXTjeCUTMccXM648OfLny58u/brE3u+PHPHPFmcTGI4YxqtYxVVwFXyytMzcxaamOHft4PIAhPKHgODwDeM5wnCIhFGEYREIwRQihEhECMAAhEITghGMARgCEQinh7+VPighNhGVwybs8zTMtbuGrFa0a5nC3E3asVuRq2bNcmHHkZMMQAquAUCG8aVXjR9iYeBkYiTiZWRlZmRk4mDho6QmJSimKicnJqWjoSDj5ujo6ern5+VlYeHgYaSlJaiqqKuoqCSgIOXj6+hq5cCD/imG/imTrfLnw41dSnU6VESvaZiFVC6xeFRVl3dxMTU1eOMcbITrarT5d51rGaIjBEREYIwBGURAjCMIxhFFWvgeMWAhNhGTI5cZW7RstaN2mFa0cZsq3FiaN1rJw3xssuJwwwucIAqvAT+G8lz3ku5i5eHl4mPg4eAhpKUnJ6coqicmpCGRczT0NbT0s7MxcPAx0ZNSVBNWExLR0JBRsfRzdPPz8zIw8XCREZIAg/4o6v4o8WU1dRVVVVMQhC153dzcpiFODWqqrm+Oc3N8OeJWhPMnhOMfAdY1ijCMJyiRlGEYRgjCcooRRlEICKCZOPB7cJyoITYQ4ws2bjG2wrWDHI4WtGLlytw5czBblyZGThoxx5WLVsAKigFCg/04H6dPU8u/YzjpjWuGqxFOEYxpjNszVThed+D168d3ThFJzvwzny58nYCC/ueT+54WvPg+X5Oyk1EYYFs2EI2bNqWIQ3Bog/O8zePB3vOcs1cTEpBMTCYmCYmEwAJgJZ9nx5jYITYRhyM8LNs0yLWTDHlWtGbVutctmzRa5cOWWPE4asMmTGAKhwE2hPwY1fgxrx4s+YMk4YKWxZsmrNgyWlIhQhPDfPwd+vXrx4Y2YrRwIRCC/s1j+zWe89+g5U1VdlWlmomxL3xvJ4T4t8FAhO5ghHn3rOESME4RhGCMIwiEYRhEhGBGE08PXxxTITYQ1YZGDVwxcrWORg2WtHGTItcZGrZbjy4mTnNjyMGWbEAKjgE9hPxDCfiGF14MGPFhwAM15SlK0MFLWyYs2LNgxUpKEZTinXHp27eDxduHh2SxZsyC/tED+0QfM53m4A2JZVNmxsqWwEJTmX4t9byAhKdimtWd61VRRIiEYIwiEYAQijKcownKcZ8PlxnLpCE2ENWzZozY5cK1uwct1rRk3YLcLnM2WtsuNrlatseZgwYACnskhvGt94114SEgZCDkoKIipaSmpyenqKYlo6KQUHCxMbJzc3Rz9LQ0oIP+KNL+KMe2eHPtz1a8Xi4VcTF1cXF23mSF2UMDQyxoUCFDBDBCghBGjj2cEsM4ITYQzc5sTFjhwrWbVi3WtGWVwtxN27hbjbYWDjFmc4WbfKAKgQEqg/4Zgv4ZhdS1ccRx4KiE55cYRVRi13czz1cWhfiPE+I+1JDRFVQKaL4pZCqPBXYDAYDDYCqRPPfhcHjcHl8HjYXijTwz6OOKCCSOBDDHCICBDBDCgjQSwx7eFDaAITYQwbM3DZw4wrXDZoxWtG7NstctcrJbjyN3DFs2aNnLlgAKXBGD/gZU/gZd1zxvhnFxGem62IbxGweI3eUgpyWnJaYjoCEj4+TkZECGxlQlnHwsHAoWDwTAQsBCACE2EYmjNwwat8i3M4YZVrRnicLXDZjhW4szRs4yYmLXCxagCmYYg/4vDv4vF1X0vV1M3MwjU1ccQIbxG/eI52BhIWKgJiQoJailJSIgY2VjaWTn4+PAheEMOjytccKMjjhRw4HVo4pgITYQ0yOGrhs0yrcbjNkWtGWRqtxZGrda4bNWzHI4bt8bnGAKyQFYhfgVM+BVGmu+WteplvjtprpplnjphjJqLsBgMFiLMBgLLrLsFgMJhMJhsBgLqKqIqIoJVdeJwuPxePxONxOFvwdt9eBnrnjiiqYKjBUAg/4o1P4o62M6zw46zi6KpUYiq1EVRFxM1MRMtt52zdXFpzd3c7mJuouqioqo1PKdTwmD8Tzp653Kbm7i5IlEwkgTCV1JdJE1JEomImExIEwJTfX4DS8oITYRiYMG+JqzZrWbds2WtGjHEtxYWjlazy4WObKzbtM2bEAJAQq7AUuF+A6L4Ds5Zb6sDLbfbgZ65444Y746502CsxWGxGIwlVmGwGCxWOxWQxmAushlltvwODvw+DxOHw+JxOFwNdM5JBLRgYa4wIP+FZL+FZ2a48ufDNTVNVGsRiqxFRMWzK5uc3M3d3fG+OZzM1czEqqtcHS+SICD+RPbZ9fjc2uM1KQiYmEJiYXMJCCYEomBEkpTfP4JiY4gITYQ1yscWbM2cLXLRuxWtHDFmtxM2OZbix4WzVhmbt2TjGAKpAFWg/0qn6Wusa3yBjPZEarWNa1y5a4YpN5uVrzeevPrx3nM78DK6562c+Tr0OsTuYzVVXJ03ACD/jFk/jFZyx4vBy5mt8JzCRcWQIuMmZiFQxMRIBMEwuiUJRat6dYsg/e7a7+Pu5nN3EkTExJJFxMAiYkiYkARIAmAJiZm/hG7jxAhNhDJu3xZWLnItxZXOVa0ZYWa3C3yN1uJwzaNseRsxxOXIAqtATaH8LzHheXgcFg0VgUThMficfj8hjsVhsAg0Qj0gl0snEymk4lUqkEWhUAg8PiMdj8jlMtmMrlsfjMFgMMhkSjkUIT8LHH4WR4wyb9WO17TlLFbNkwSwSjPDO871vO988896zqjClJYIZMFMFCE72CUOLXDesYxnCKE5ThFCJABFEgihC7T26wnhCE2EMnDZuzb42K1m1ysFrRlhyLXGNniWscjRq0cNsLBy5agCrEBQIbwu/eF1+Ai4CBiYSNgZOLmZmfmZmRi4OHhIGMipCUnqCorqyqppqcjo6GQkGjY2XmaOlsaOnmZmLi4CAioKIiISQCD/iJI/iJlxmeG9TqdXhU6qNYjhwrURE3vPHjnje85zxnMyRisYrUcmp1ghOBxlOTWc5wRnGIRhOVZTgQnKMAIgRgEYRjfi8lF0iE2ENmuJyxxYmi3FhbslrRo1YrXLXC4W5WDdlkb5WjPE1cACtIBboT8Hjn4PVcdMFZXxYcl8UczFmbsmbRq2Zs2jFiwUojXDn06dO/Ttz5cN8LHe+GuG+GGFWtb48dbxnKVMGC1rYMWLFgzam7BqxaMWTBa0pQlOMMscuHTjIL+7GP7sR+Hxbnvx8Pweebm4bWkyTCq3O5YgsahchQuMSJWUlteXj2JN5obmefg1oCD8Lypr0ZwiGbnKZiYEiYBEkxIARICYCYAJgAJhMJgJufH91L0ACE2EY2rRxlxNGq1y0xYVrRriarcLNi4W4nDVw0xMGDdoyYACqYBMYfxW9eK3OFxeQxWVx+TxWIweBwqIRyMSiQS6ZTabTSTSaLRKBQuHxuOyWOyuRyeQyeOx+MxOAQmHRCNAIT8K+H4WE4QriZKZsGjBopZCtZ3wzvXHe+PHhvprdWUrYsVtWTBixCE8ddWNevCKKMJxiiEYynCKEYTlEhGEU44fAKcsYAhNhGHKyyZHOTGtaZHLda0zNcy1ziw41rDDmb48bZs3ZZmwAqZAS6H8hC3kIjhsVicpi8vjsfisTgEGjEcmEsmkum0omEmj0cjkei0MgUDi8hls5nM3m8llcJjMDg8AIT8K034Vv5QwTyTyM1M1MFKIRvWeWeHDpw48N7ziUpKGqmKmICD97tU+bnM5lcytITATExeLhc537PWM8whNhDNkwYt3LTMta5cWRa0bM3K3C2ZMFuRzibM22Jo0y5WIAqqAT2G8WZXizbh4CAg0bCysbNyszIx8LAwEJFQ0dGREZKTE5PUlNSU1FLTERDQkPAxsPIx8jMytDQ0tDLzcXLoGCCD/iME/iMdyqeF4uoiIjWKxjFYqrqV3mc3bd3e973nNojHCu1cMcuAg/iDx48fyQC4SuJiZq4mJiUXV1aCYmpmrJnn7+ZjgCE2EZmrTHkbNsa1g3ZZVrTDkyLcOVrmWtHOJthZsszjI2cACtABbIX4iuPiLjmgiogurqCaCCSqqrAWXWXSUUTTURQRy34XC4/E4fC212yzzz213012yxxxwkMEcM0Fk2CswmCwGAswll1GAuwWCwmAwWAomhlnvwOFwOFweHwuJxdeHwqC/u7b+7t5dyywLksa1ubm5uDTWiQyGXIZDNxslVZbvhpKsJVUpMtm6IP2PCmPT7ygRNzIIEiREkSRICYARIiQiQJhMCYTCYBc7+Day8IhNhGFqybNG2LMtys2bNa0btWq1zkzZlrNrkctGWFiwaMnAAqwAT6G8hqXkM7gomFhY2Jk4uXh5WRkZORlY2HgYiMkJianJqYlpyYnp6koKaekoiGh4mXl5mbkZubm6WjqaWnl6FAwEQCD/ig8/ihLrN1nVxer01WnKeDg1CIm7znPHPG97vLNzNxMMO0dOHTkhPAUk+TpQIKpxSjCMoicIoTlOCMkZRjKKKMEYozr4DibACE2ENWrDM3yOGq1pizMVrRzmZrXOXKwW4mWTK5ytsjnJlzACuIBW4bxwbeOFdBQcYhoiIipCIjo6SjJSSkJqQkIyCgIWRk5mXm5mZlZGRm4ufkZ2Vl5ORiYOJg0TBxcDEwMJFSkxPUFJRUlJOT05QTFFNSkVGQMPFy83MzcvNxdHLzs6IL/AAP9/gAH3XebO+OrU2RAsssJZrTYvEjFs1ZqWufHzubLycTMlbO55335hPCCLt4WGU7VSnKaKVaTSnKtL0hOU4wQrStIkYTpOlZIwnSsq0jCcITlOAEJymjl8AxjHlAhNhGbMyxNsORotasmDBa0xZXC3FkcMVrfEzzNsuNphyNHAAqkAU+D/gWa/gWb6q41fC+nHgNbLo1vxOdW49u5w4sZcufS4jGMa4cNcOGMTE3md3xvjvfWfBzmoIP+MXb+MXet6uM4uJgB06mtzEkTBrbp1a2BEs1cXMaNMQvG5zF8ZiSD9zo79+eZmYggla4mJQmJhMSiUJQASiSJETMJmePwjjeOwCE2EYWORwxYZHC1pjZOFrRjmwrcOXEzWtmTJhkZN8OZwyyACmkdhfhr8+GwmOKO7A4BhJLLMBRhrLJrJIY8DPjcLhcKgv7t2/u3XZ58WPVM1aWTvjzLQIXXUQQ4XGzwwwwoUJChQy06uEsAITYQyctGDRywxLW7HIyWtMLZmtw5mWRa4aOWzRnly5MrhyAKdSGF+L974v85YJ7o6ppZMNFVVhMBgMFVNJHPbh8Di5cXbXOAg/4rQv4rPcufLjqOfKaiIiIXWZmY44uZsIXgCmBm55Y4YYYSEQkKCNLLs4pYsQAhNhGXI0yNcbjMta5srha0b5nK3Fia5VrJtizN27XEwYMsgAqTBKkDg/zZH5tHXXoG9ZiYYisRGJxEaxy1WKqJkpVTU3GZKjFVIXDFImbvrfHObtKZm53dzcpiZXmZlUsJXMzK4m4zd5m7m0TK7vOZnOJqcJmZuUIqois1mLiIxVaiITiaqqQMiGFKi6JgVNsxcmFIhRU1U1MTEwiYiZTKF0MZ4I1rljhwrETEU1WqQmVlREVCrvMytEyzz31473czWLqZzm+vbv0RURd3zjncxisajVs5zuc1MYUriuZzN748effn4PHnndwpNGc7XFVrhrhjHHtxfIiC/wAE8f4ACb/fOh8FYTdTYzeaurtIS5ssRc2WiIls3W5WJBubZU3DznddEhpS5JcssWEiSwDFywqgxm4VNzcQVaubiJVu5uSTM7l2aGEC2VCKhePHPHjmSZdszs82933evh8eR8Hw/BartViYyhULbetUjNTRcmSMpVoRO88yiL4+G73d26zxuVO+Uk5z18nv1EtuoYzNlu624ZmMqt18Hw+KoIL8YfL8t+XW27dosSrFlJZQCxYslJQlSgEoCUACXebmy5U3KE3KCW5QCUBKsubACyzNgs3NzZKSypQsubEsqLLmyhYsFgsWWXO5KSxRKSgJQLLAWWKQRZQCwLABKEoWCyUWWXNksspKSpSUCwWLFgJYWU78v4ftvzAhNhDTJkb5GWFotxuWDFa0btMa3E2ZNVuPHlasszhhhcOGYApsG4P+C7j+C6+511is71ERSJlnFxfAhvFZ54rbYBJQc5FT0dNS01GRUJCxMbIy8bQyNDIzoIXXQRMnPHLDGjgjhhQo4cXm4YYMwCE2ENXLlrix48a1tjyYVrRoxbLXONi0WuGrFxha4cmPE5cgCnYgg/41vP41ycRvwO/S9tTqcRMZmSnTdbjIhfixY+LIeOa3DS4qjFVYbAYii6OqOmvA4G3A4uXD03x0gIXVTRYmuGOWeCOFCjgjIUMMcebx6GDZACE2EYcLPM3YsWC1zkZtVrTHkxLXDdrjWsmmTC4ZsWuXC5cgCqkCbIX4MBPgwHi4B4Ipophji3m/ggRQiEjRxwQwRxIpJYoYoCGEhhjnkjkghgkmhijiIEMKWGCOKAhRwyoZIIJoIJCUjljnhZCK6jHAh/FeN4r04DCYRBYpAYxDIpFopDIZBIBBYXE4rHZLI5LLZfFYfAoREI9JJhJItFoxFopDoRAkJhcZitm0fL5LBo/AoJbdETaXQiaQ6FQCBweKxONyGYxmL4tiEAhkUlkwjGPEKgEHhcXkMll8tm8Oo8Wj0om06nkTlkpotLCE0dKmHfW9cK+KpFGEYBGBCMBCcpwiERmvKMM9o47TnTBGKFZRhGGTPW0J4K5c1sMUYRTlGE5SijJ4Luj0ACE2EOcLLE1csmy1wyxuFrRw0ZrcWNvjWtmzTGxct2bZizbgCpcCd4P+NMz+NL28b6Zxtc3cTSEskoKlczClVVpzNzmCVxDGsYxS287u00UKVVVA3OZtbaSOFcq1hXh742CH8V+niv1gMEgEQhEWiUYiUUgSExGIx2LyOLyGTyePxuEwqGRaVTibTqTR6JQiAQ2HyGKyeOyGUy2SymJodFJBOJ5QpdHohCoDCYjG43H5HIZLK5XI4vBYZEJZNqBRptJopDoHD4rJ5HKZTL5bL5LFYFEJFNJ5SqROItCoBE4vK5TOZDJ5LJ4mg/jjy7r4F5kzK4siQRIVdTExJKYkmJhAqQmJTEokiYIIkmLiYkEERMSSXfg/BOZjxCE2EMXObC3Y5GK3E3cslrTG3yrcTHIyW5GbHNmaZGDBjjaACQIKigJwgv5yo/nKucvjfHZ5ec0yw1rfGpEiSWLfN84q+HqpMkqW3d23LwVdm8meDE29qz5fEjx5zcqH8IrHhFzgcIg8OQyFRSJRCJRCDQKAQeDw2IxGJxuQy2WyGKwOBwyMSSVSqNR6LRqJQ6EQSCweJxOOyGTy2VyuIw2BQqLSCTSyORyORiOQ6GQKBw2Kx2Ry2VzuZymJwmERKMTCbTCWRqLRaGQSBweHxeKx+RxmRxeCwuFQSMR6NSaD+QPTV5fozlMymZSiUSiYTU1cCYmJExKalCJiakiwC6lE1cKuIsAC4Tfk/AMp8cAhNhGRowcssjNkta5mrFa0ZMWa3C1asVrFszZYmzJu2YY2IArmAsABhPwW4fguVwSxNjJDFATrOcZylGSsI3rGpppeePDhvVSmC2y2DVDBgtKEK1w4ceHHjvXDet4Rla2jdk2bM2CEcd9evXjz1reMSEoWwYsmTNkyURw4c+fThxxqkwS1GrFa0oTnhw49OHDW5CWCFLSlSkJSSqmrOsdN8OGamDVxOBxsXAxUjUCD/hYo/hZx7Y8bHia8DlrhNXvjz8Hnz3x3liMVwjXBnpXCqmM3O85Z14cTOcXjGMaqqMs3mE1VYvM7u5msY5VUTO+PG7pjpy4QZ3vOUzFzc3E1XZy8LhwiLzx59+PXwePPLHDt4ngeB0wnfPv168czdY1rprXCKRx48+ufFc82g/k73Zr1/D3c2mLTVgAAAAAAupgIkVd0EwAABFwEwAAJgCJQmrC6mLqYCJIkRdSmCJiasXnv6vk1decAITYQ4ctmzjJicrWjVg3WtGeFwtcNsrhbkYN3DRnkaZGGNuAKnQJ8g/41jv41mUct9OPLny44mohaczlKLiLiZ5c+GIjExlmcwLhMoxGIpDczNqzGcE1iaiEzMymZtJVVioRNzcuPHW8XgIfwiEeESuBwOFQuIQOIQiTRiQRqMQyFQOJxeNx2Qx2Rx2WyOPw+AQyLSKbTSdSqNQ6FQKGxOKxeNx+PyeaymXxNDI1KqFQKZLo1DoRA4rGY/H5DJZLKZfGYfAIVGphMp9MJNEIRAIXFYrG5DJ4rL5bI4ihESk0un00lUQhkEg8Ti8VjMXi8djsAgcOgUWCD+RPfnv4PG1plmUl1cCRMIREwJRYFxKImiK2AAAAAAAAHg+b6ecXxITYQ5xtWOPC3xrcOVzhWtGrdstwsWmVazZZWjjGxzN2GVoAK1QFphPxpzfjT5UropmlilQnfDWdYoSkgVrOeOOG+O+GZLJk0atGbJgwJ1y48u1w63nWEJYrYMmTJkwYMCd8evXr358OGEsmLFmxYM0dUZZPAYIT8LIX4WYZ4L8bDyLYKQjeuWePHvy3nFLFmzYKUhBCCasYxrGc0CEISQGa81UyUrWQrOuO9Zxla2K1sUZTrlw4cOdlx4/CAg/mT4Xjfs3mczcbAAAAAAAAAAAAAAdfR9kQAITYQzbN3LjJjbrW7PI2WtG7JstwsWzFa4xsG7Nq4Y4WmJqAK0QFXg/5K6P5K174xk1siYuLnNbmIxrUYTN73F1UUqc8Zzmo6dOWqq58Hjx4zNVjCom+cTGpxfLiyhvCSp4SkYiClICUUkhOSUZGQULFx8rLyMjMyczL0MnKx8JFSk1WVFVQT0lGQUDExMjIx8vIzc/P0dPHxsRHS1dYWlZPS0dCQ8TGysnLyszNzMzHwchCS0lNVAITzR4TR5PRRIpgAVpTDaYAAAAAAACfD7sK06oAhNhDhtky5GuJqtcsHLVa0y4cK1y4ysVuXFiZuWuFg1w5cIAqvAVSE/JR1+SjtBgpSCE5xjeUqUlBOscONtpG86zwxiYLZtWjRgwWRx5c+u+fPC9JYtWLZTNRhvt04c+GmGUpUg/4Viv4Vi3gY7R0uJ3x48+vPrnN1iOHKsKzKYidKLmczdxCGK5IwlN873dxNY4OF8uc7viCE9IeP5YfAs4iaYAAAAAAAAAAnh6PDrCeAITYQ2cZMmPG2arcjRqzWtHDJgtctszla4YMszfDjy4WLNyAK/QFlg/4fhv4fge1o41xx35ZqukcJXnPPdorGFZm7u4qqwpN3cynFVq6uc53MzTWlDNyuiVzctVjlOLmH8I/HhIlhEJgMBg8IgsSgsYhUYi0gjEah0KQOFw+MxuMyGQyWTyWLwmBQiMRyTSqRRqLRCGQKBILB4fDYbG4nJZPK5LHYnAIZHpRNJlOJZJopEIFBYbE43I4zK5HJ5LLYuhESkkwnE8k0UhkFgcRicfh4g/K6R4epE4vOcxmsri4mLomUxNZxERNXGQAXOLhV1VxdWABnEoTF58f381PjgCE2EMmLFhiYNMa3I2ZNVrTM4zLcThmzWtcLPHhcNWDVyyagCtEBZIT8QDX4gI5SxYMErTVwzwkKJJRrGePJlpVhXw1yzwzlLBkwZsWjFbBSEJzx3vlx675cN6xpbBmzbNWbVbAjn16+Dv26cLBi2cbJozZgg/4WMv4WL8cfQzjERe758ePfju0artrV8ufDi4iY1cYm15mURVYiAvCYRCLxbjnd3vF61y4csVS/Bnx+/g9QhPWHl2GvtznOE5XkSmAAAAAABOSUwAAJyJTA4PVzxj2QITYQzw5GbTG0crW7BnlWtMLBqtcOMuNayyM8mHNja5MzZiAKjQJ9hfgaO+BluuWuKuaBFHDLTPbPbXXXXXbbXTXPPOlllQwxQxRUUSVSYKzAXYTAYrCYLFXYazDUYS66rAYCKaCSWKCmKFTPXffhcLh8HgcTg8Pgcbg8Xh8Pgb76Z54Y4EEEkVFlWAwWKwGSw2MxGSCD/jBa/jBL3PPlzxuMzldZpSFTExUVWKrUcJxFSohdJlIleM1IvM8ePHjz573lJKcrZxNYisRGoxOqrpPKK0RXPltmgIP4C8SL9Hwb3kQhExKZTFwImCEhEpiYlMRMJhMXUkSRJMXBNTCLgmCLhMBF1MwStny/fjOPgAAhNhGRrlat8LNktxNmrJa0bZMi3FjaMFrRljb5cbfIzyOWAAraAViG8PGnh4JhYeLgItHwcvHzsvNy83Lx8PGoWDhYSFiIaMjJSampiWmJqYmpiampyYlpCQipCGioqGiEDBx8jOzc7PzdDLzsrKzMrMy8nHxsOgIyMoJCkmKaiIP+K07+K3nEzy3E1nF1NTU6itY5Y5VrFRERFJqWZmbubne87314763xzxmZkjEYxjhrXLhjxL5RiIP4Y3ifducyTMXCSRMJi4BMIkRJMIlCYkAQmJRJa9+X65HlACE2EMm+THhb5Wa3LixM1rRq1arXDhixW4smNm5aY27RnhYgCvQBXIbxVBeKYGRkZGXmZuVoZefkaOHn4+VjZOVk42NkYuJg4FAQkZISElPT1FUU1RWUFNRTE1HSUtHRUBEQMLExsvJy8vQzc/Q0NPO0M/QzczMxMbFwKAioiIjIqSkqKQngg/4sMP4sL+ru4ze44648t4mGHByxy4dMcsY1isTiYm7zd5tnO748c8eOeN545zM2VFYxjXDHLGq1wvyHThwAhPBmNh7qVoWhaUb1rGMYyiQihGBGEUYRhOBGCMEYAIwjCMEIoRhFCMIowmjXg9WU4cAhNhGNg4csMTHItbMGLZa0xOGS1w5auVrJi5bZmrDC1YMGoArQAUaH8kwHkmDicTisTkcbjcdi8ZicNhsDgcChUOikajUokEqk0ok0mkEij0gj0ejUQikIgkFg8Tj8fksllMrlspk8nkshkMbi8Ph8FQGCIhBoVDCE/GLN+MZ+ML6IWhghalKYKYsErWpC1ZRgShOlWXDn069uvbhveM5whCaOCWiWjFk1WzStIITw9ng6uWsYTlMEYRIwRghFCMJwRgQrRVCMYQnScBFFXD4JThxAITYRiYOceJrlYLcTlniWtMbJqtcssWZa4yZGGLE3xNmGVuANARoBCQMXAQp1H4fx87ePneBsG3CCwCBwCBwaAQKBQSCQaBQSDQKCQJCIIgSBAIbq+OsNQNvhaChISCgoRCQcAQMDBwcLAxMDCwqHhYOqT4nkzEJpJMxIJu99aCE2ENW2bM4b5Wy1g4zZlrTE2xLcTfI2W5GOPG4aOXOTLkYgCloVg/5Btv5B1d4ajGfAilVVcJ4QhukE6N+BjIWIhGBMCwELBwcLBwaJg4WE3TnGcZkUUKp3w5+MITYQ1aZGThrmzLXGTFhWtMbNotwsW7JbicMWjVy0csHOFiAKWRKE/IjJ+RGVnlCc4138JSUISIfpQulDQSFQ6HQqEQSvVtB4TAoHC4WDJT0zyxwwIEstN+F0QCE2EZc2TLlYssy1y3y5lrRpkarXLTCwWsGeJlizMXDVi2wgCjkGg/5D4P5DvZ1GgIL+MMP4xd6UgkNoITYRkxOMbVhmxLcrdvhWtGjjEtcsMeZa3aucLJoxa4sjNmAKRAqD/kSA/kSVxyxrhrlwgv4uK/i2PPDm6oCE6XRQRZd+4CE2EOWLFi1x5XC1k5YsFrRs2arcLZs2WsHLBg5xucbbIzzACnQog/5JtP5JxV3EqrGo8aeGIpc53m98651nWaqeVoT6gr6cekkL3w58eHPnw3rBLFizWzUwKTlOOGMMdr4wg3JdpTKJhMCEUxMJmbm88+vl+oAhNhGJyzZMWThgtzYWWZa0xMsK3DlYMVuRk5aMWuJjmaZWoApEC4L/ADhZ/gBw/8aZJniD/ZLfsf+meFyuaISkIEZzy6+AITYRhxucjFw0wrXLRpkWtHGXItcOWGFbmbN2+Nlka42zRsAKjAE5g/5NOv5NaZ4Vy4ctdtYqMZi87ve9714eDEVWMIm53vPG8xxnMzx7b0CD/Y1fsQ84zjeWb553zzvdXVa1XaeGsVjGK4GG6y4uLe85eDrjxIPxIvN3MpJSsmIpSESCLomoEWyznnz83AAhNhDdgxbZWGXCtYOcOZa0xOMq1y2aZFrZpkZMG+Fq2xN2wAp8KIP+UQj+USNxjK9K4a4V408q0i5njnrvq6xnEVwiQIT6PT6MXBkySpec8uHPn3w24bzUxZM2TZg1VxRheNbp4YTkZ4RVnGM4xmITogoWjCEKwnWOHPx79QAhNhGXI5ZtMbNutb4W2Na0bMm61ywZY1rXNibN8bnM4wucQApUGIP+QxT+QxXv2PAjlHJyVEzbnO+Ygv5Io/kikM2blAc3J5CE1XhGKKMEU0StcOHX0iE2ENWLBqyYs8q1y2cZFrTLlarXDJthWtW2XK2bsGeJm3ygCkgOg/5DvP5Dp8OTU6MZyIL+TuP5O1mzQ258IITgXTjOaNb4eHxgITYRkxZXLZlmwrcOVjlWtGOPEtwtW+Ra3ZZWblpmcMMuNyAKfTCD/kW+/kW/PKnUcqqBlx3fG+/Lnxri3PGc3MXUcIxwdIiD/gB8/gB9Nbq5Li4upUiOHCOkdtcGpq5u88b4ubPhgITJyu2IQhECMCCBJGEUIoownCM43w79siE2ENXDJhkwtca1u4YsVrTE0brXDTC2WtMbRpky5seHNjZACpIBNIP+Tkz+Tk3OOfLx6vd73dxOI1jpw4dOHDhrhOkSu88ePHrz3u+Os4iE/AJ1+ATvh8Lg8DfoYJYsFMlIUhCbDOeG98d8d8+HLPDCtGCWDFK1tkc1AIPzF3eZymUkTBF1JExMRNXExJMXGXPPPxfAITYQ0xZWbZs4crXOHDhWtMjNotcssOFbiasW2XHlY4mDRkAKTRCC/wA7of4Ad0b8E5kjhm2D/gJu/gJv8bNRqamri55gg+XHEoRMZbz4uyE2EYWjPM4w4cK1g0bZlrTNlaLcONtkWtmLhxlYZGWNoxcgCk8Tg/5Rgv5Rgx0mq1qsazjjdoL+SAv5IDEmzZsrNziFqkQywoSCGGWenA4HTCE2EM8rFhkaM8i3K4YtFrRxiYrcLJo0W48jDKyat2jbE0ZgCkcKhPyivflFfcKVLWpAg/4DEv4DCeMXFy4ghoygs4BAwMLHywAhNhGXFibNW7Zytys2rZa0bNGS3E5b4VrPJmxZGrViwzMcgAqXAUKE/KsR+VYWKac6wrFOUZChSNJQwY+JhxQwYJYloqxx1xzw1y3x5c+vPhuhTNgzaoP+ALT+AIfWIrLNcb23vfHfPNzdRWMcuOKmIkmZtxcc5m01GtRyxqOQg+GF2uAi6taZmYkhEQqgEEEzczJJF34Pn35gITYQywt3OVi3xrWjZvhWtHGRmtcMs2JbjzMMblzlw5WzhgAKdSuD/j14/j19hdXWdeHi8zeYzaZNRw1y5dNdq5NYmpuD/gjC/gjXRNGOHh9IxHDGscMaiC54zmds5vOeN58Eg/GzKZm5kkAiYTEwghFznn6PPwAhNhDZixZYmrNwtcYsOJa0a4WS3C3xMFuLK5aM3LZo0bZcQApSE4P+QCL+QENmriIqOWNa5Vrog/4HsP4Hi+kcp1LN3ndxzzKD8SUzmZmUk76+ToAhNhDXDmcuWLhytxtWbBa0YtHK1xjZ5VuZphcNHLHI4Yt2YApLDoP+QoT+QpmI2zF4TwiD/ggG/gftxyrljhNVMwCE4U8aMoxnfDn36CE2ENcbdwwZ5Mq3G1ctFrRpjarXLJowW5MLNg1ZNMzBzkbACkcNg/5BrP5BkY5NSTF7g/4Kqv4K14qajUNayIXNXaEhjhllvxYhNhGJgwcZWbBmtyZmGVa0bt2S3DlxsFuLCyYMHGHFjzOMwApNDYL/ACZJ/gBMt4yb6Zkog/4J9P4J59YrVVi411CGoo6zQMEgYGFi5uiAITYQ1ZNnDJm5cLWeTI5WtGLPCtxY2DRaxZZXLHG5cMczRiAKXxuD/kos/koj4jwW88d5iaquFcscuGu3IIP+CIL+CJPsO06rXKmEJyca47iD9rxU3m7TCYTEzEzfHn4vQCE2EN8WHG0cN2S3JhytlrRgzyrcOHGzW5WbZw0btWWLNmZgCl4dg/5Kkv5Kn41XBwjFVNTGZ3ne97zacIP+Ctz+CrmImtzxc854545m1xpycqwAgvHjdqkJZS1u3u97QCE2EZs2PHja42C3K4cMFrRrixLXGLFjWs2bloybY22ZtmZgCoMBNoP+TZb+TaOJjDTFYxWFTN7336dc3CIxWnCNOTCIm73u+/Hig/4J+v4J5axURMXm+d545ZpjW9cMMKmZzHFznjfGec5uJ4VXAIPxMrZTMSiZi4lEkRIhCFCspStfX2dwITYRhbtW7JvkyLXDFlhWtM2HEtcs82Ra0w4ceHDmbNmzTIAKngFSgv8APOn+AHnU2m2jnfi9+jJIRtnbzsoNVssnPfp6Xxubb58eS1ZsZs8Ag/4EoP4EoTtMViEZZeD4Hgud5mcqYinbw/C69AeFcMTa+vTq8nF2RqunfsdriIwRaIOMWJCUFVNSWuLhMJiUXCYAiREkTEompBIuePk+D5QhNhDXIwc5mTVotyY3DBa0ZZWK3E0yOVuZo0YN8eJq2w4cgAplJIP+Qqr+QqsGM9Ovjc9TEVUUhMXba3g+FsCD/g48/g49B16c+XWovFxKETEUq9Sz2kCC9ZNlWWqWk0NLdvnvw/AAITYQ4Y5HGLE4brWGVu0WtGbXItwt8TRbjYN3LRriyMGznEAKUxeD/kJU/kJHcL4TwjV4mLu8zuN9wIL+fdv599lDubLlyTL4vYPwLSSJmU3F3PPx9iE2EMcWLGxxtGa1o3ytlrRhmxrcTHI5W4meZsxw4mjfDibgCp4BRYP+Q9j+Q+fo8PwnPlnFXw4+JmJ1GojFVFxnO7455uXObjbObvM5u5zBitY5YrlrIIP+DSD+DSOGtunXp15c+XPtziLlMzGYTFSiaa30mMRGKRhESNtzOazTw4OuDM3E1MImJiZiYmSUTMExdRKCJEwmpmEkXOd+H4vQITYQ1YZsmNmwbrWGJqwWtMLVutwtGrhaybYWubG0cZcbdmAKmwFMg/5Mlv5Ml/B8Dw/C8fxvJ5TcxMTiYpMJoicIhFRERiKiqipqcZnbnnPXOcyvE6nlnXCD/g1U/g1V79ufLOLqoiLxMSRSoYlEFTC2Vszc7nnne83aInEVVYrhWoxUcIJ8XZ2aWJSUpKSpZUsEIQLLVArZtvd9/T0hNhDlpjbYszjItat3DRa0yY3C1yzaOFrnI4bN22Zzla4mYApKEIL/ADhN/gBwf5JyVLpuAIL+epv56Peks262tIPyOaJzK5nN8+fIITYQ1YMMjfLlbLcblnhWtHDRitw5nDlaxxZWmJpiyYsrNgAKVBiD/k8M/k8PgiXTr41xjEKtN5uD/g5a/g5t8A58kxEi01dVMIPh043cpQmEi5zvnsAhNhDVi5zMcmXMtxuGTRa0bYmi3CwaNFrFw0YN2eFw4xYcgApIDoP+Ty7+Tx2tTwnExm8wg/4PDv4PGQupqMT0g/Gym5mZzvj4OyE2ENW+PMzw42i1k5Z5VrRsxbLcTFk2Wt3GRq2zY2DXE4ZgCkgNg/5Nzv5Nz84ziYikbIP+D9D+D7msSuNrjwyE42lGM05zz7dgITYQ2y5sWTMyZrcLDHkWtHGXKtct2bZaxYMGbZxkaN8rJoAKcjCD/lNw/lORiKiMMRqMRUVETi8EWu7zxnOZsU6eH4Wwg/4NEP4M9VRUVMpu7zl1dY6s3dJi6uIvTFYjGonwgILIKLLFxEKtpSgS3d779+ghNhDLCzy5cuHCtaM8mVa0xNHK3FhctluPJjxs2rXLlasMIApBCoL/AEdN/gCOjhEggv57S/nrtZvNdIPhWZm5zz0AITYQ3bYcObHhbrWbDEzWtGDLMtcOG2VbiasGbbM0YsmjHGAKdjaC/wBKwf4AlZ5sslvjvAyJco2dlHnJSVYsjxPIg/4Pdv4PXU1Zxjv43jhzzueK1NYquw8BWGgS3N7jqIOuEzMylF0oiVplEkTEgCExKb3183sAITYRibtWLnMyyLcLfHhWtMLPMtcNsjVbjYsmbRrkc4cWPMAKWhiD/lbY/lbD41fLeI1VVSo3fGO99YP+Dfb+DgnFZ1mpqYupqFTwtkCD8rC7vN5SJTed8fF8PsAhNhDDLmasGzFutaOG+Fa0YuGC3CwYZlrJu0zNmzJy1xZMoApVFIL/AE9B/gCeTrxfG+LEvLZegIP+Du7+DvfF1nVomYmYm+nMhclWRpU8MMJLLgcfDoAhNhDFy2x4WbDEtw5HDNa0zMmy1zhcslrLE4xsWeVmyaMswAp9MoL/AFeR/gCvNx58bnnx58d47yw3LG5amizU1JvjeYCE/Bk1+DI3KzZ82fRp3b9mHHs25s+jTmz6KyhKVGCNIwjEiVXlhvKCkILKXNyrLLcRcs02UVe78f00ITYQ5wsGrlribLXDZhiWtHDhgtcMXLRa4ZMHDFxkcOWDRiAKVhSE/LdN+W6e19GnhYZSgSnKssMwg/4MPP4MPevTny51V6mEYmsZg+3CZzM2tMzOc8fJwCE2EOG+HI0auGi3DhxtFrTNjZrcOHJmW5mGZqxYt8TBzicACkkLg/5bFv5bBeFcMVWONIP+DhT+DheLTDhz6IaahIOFhYeLk6GFuiE2EMc2TG2ZZMi3G0yNlrRricrcWVw2W5XGHK4aYWbJrmygCokBO4P+CZb+CavU3cxmMruZumo5a4cta5VwrUVcZvd898d893xnNXTg8Tr0g/4NMv4NN9Sq6mmGp1CquplN3d5nd5nc3nKZEanVacFcuYCDYTUSFiYSmBEwSiYETUzMWmYlcX18PwfYITYRmxtMjJgzZrWTdtkWtMLNwtc5WjRbla5WbNgyzY8zFyAKkAFEg/4T+v4T++fLdWmZuZidXpiIPE68Jq1xuZmYTAN6zMSmpqFEXEiD/go4/go5q/AuoxWp1CMzxnnPU8G55szdXwnUYxXTr0HlZ4VyxULu+c73Pft3gsXYli5ssqXmRFnbaSqFLKggWDb8P36AITYRjYMMuNu2bLcmbFiWtGbDItcsWrZa0xNWzPFlxOMzPGAKmQFDg/5Kfv5KfyYZx16denl9rm1zMTOFYjEcq1WoqERNTjNbnjxzz43m2eG+WYwAg/4SaP4SaevTjweD4GcZxOERq9XrOJqUKzRMztxve83ms2haJ1FarpUcAIOu15TKJkmYkETCYmJRKCInBJKUxMkk5vr4/XxAITYRlZuMrZq5yLcrnG0WtGjbEtcNMzRa4b5cbDI3bYWzhkAKTRGD/kpU/kpV5XURFZxMpvSD/hM0/hM18TeI0pMyveiE2LxiJxjGs9evcCE2ENM2JpmY5Wa1k3c5FrTDjbLXLbI4WtWjbFhY4m7jDiZACm4mg/5L+v5L7WJxc1KZXc873NprXTny4NTiGqCD/hQU/hQnhVVFVVMRDlFxab49/C8Ppdkb76CD6a3c2uJiCEbzcTEsaiZi4uZ9HxghNhDhvjcs2WVutxucbBa0b5GS3E4bOFrTJlxMGbnE4a5mAApVFoT8nIn5OMdfAw0pKFISmYVY107Agv6MC/owGrnZsTcjNy3whNEJoooxRmjGdb68/IAhNhDjIyyNsOJytxMnGNa0ZZGC3DjYs1rRkxbN82FnibuGYApZFoP+Tkr+TktE9rjhGo1GBmZ6gIP+E+T+E+V16Zxms1cTGLxLXECFwUUcqEhQwwRwxzsDi5dIITYQ1y5GLNnkyrc2VmzWtMeRstwssjZbhZtsLnG2yY8rFwAKqAFbg/5TTv5TTwC4ssmV0zMTdZpETiapEVF1jPTr5G8RWJ1eEs1MZXN5znN5XcSheIuD/hHe/hHfA8LeKjERGJJm5zG5XMzlmbWie3h+F37c+XGoTUxMszNzKJiBJKMThhrWwINUzExMACYmJgTEkwmIkTF1cETE1cCEQgJSTCUibnjz8H1gITYRixMGLhuycrWLNljWtHLfMtxMWLJa0x5MWRk1Y4XGbCAKYiKD/lVE/lU5m03d3M3BTp16HhXycEVmdIP+E1L+E0eIhEVMpTdzvp1G4ReIZ5CEIIIREIxQCSUYRRnfHwdfKCE2EZMrnM1aNXC3C1csFrRszwrXDlg1WtnDFxhysWzXDjcgCk8Vg/5Xjv5Xm+QcmK0xCM1niIL+ivP6LF8B1yzZGXJog3iXdiYlNzm98fB8ACE2EN2OXE2bsXC3E5wuFrTGwcrcWTM1WtWDLM2Y5nLjI5agCkMNg/5XIv5XI+VRqsKJgv6OI/o4mI2VXYPXC7mLXe/FyCE2EY3DbFixMsi3M5ZNlrTC3aLXLVpjW5sLFtiZNsuZzjygCk8Qg/5bIv5bJ7rjWV3E6vhog/4R9P4R2Y4TyzqYm2dyhaLEcMccMccss99+cCE2EN8jFgwYYmy3M1yslrRwzYLcOZk4Wt8rVhmZMc2Ri4agClAPg/5auv5au65dMcq1U442g/4SCv4SC+camIqp4RfQhcdGjnljhjjnnweDzwAhNhDfI2bOGuRwtxuHLRa0yuMa3EwaslrZwyyuc2JhmaZswAo8BIP+Wy7+WxnjgIP+E5b+E5WdgIeFRykwgCE2EZHGJg5YN8y3M3ZY1rTG5xLXLTC2WtGLBizzOcLhpiaACtABZ4P+Ciz+CZulROJTmM53nd5nc5zx3169efPeZ44ytm7vMzZMrznO+O97zKIvEzOblitY8LXbXbHLljHDhw5eJ28LxPG7dvCAg/4R+P4R88z1vnNrmZuec7u1xCow1OrqcMRhhCKqKhETVVWKwoqKjhXCuVYqamCIqozWZ4zzeDfPjgCDUiJTEzMwTAmJicRChMymYkESkiSYmJi6TExJAmIuITCYkJjLee/j+sAhNhGZlkbOWWLGtbNcOFa0yZGS1xjYZVuJi0cMczDLibZmIApLEIP+Caz+CZnE4KmoxWsbgv5Ks/kqtVm5Y3OfCIWaSNDCjghJbcfngCE2EZWWHM2buWC1q1Z5VrTK4YLXDJxiWscLltjc42rRxibgCmAkg/4XQP4XQQBnA4cfE3pqIiqquHDXbXWD/gJA/gJBAHPkOvTxcTK8TE4uJvWLg0ETEJgmUBViUE35fk+MITYQ0y5sjZpmbLWLhq2WtGTjCtxNmjlawctsbLLic48bPCA="/>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CP3_INK_TAG" val="base64:AMYNHAOAgAQdBJYHxgcBELTTFJoeiKdDhztF8XSdpasDCEgQRP//A0U1BQM4C2QZIDIJAJCbAwE3wB5FMwkAkIICAdvFHkU4CAD+AwB7hdI0Ek7ApD/TAKQ/CrIEvAOC/jHz+MfWbkxKb2dda2CIsmyrwkjO5odVVy4zHLkSNgs6i1S6pJuIuWTcKN5bBncty3Fy5ssWJUtbNTYVNTd5UXW3O5cwsJbljEyThwxyes45njJzOcnJmcyZzBznHJ4zIhUttrfLs9778/D8Pfj3vmu27HcRKVO07zZFjTa67d2ustWrWlKd8bLjLJclIliAWVZ3x9ebvvfPvvw+fh8/D8Pe/D3fezu3V6jcRl8VJI9ePo58X0CD/Nefmve0NYhFXgiKwicRKFYvEaJvE2ME4shSxmWYJlLJEzEi1GKVcTC5nEJTGYkRAiYlGamJqYQJYQhFpTMTSoiIiYhE6YnF6RMRFXN5bnNszOZvbd5u7yZJTC03E2QiYqYKKlJmLRcRcETUQiJxJWYu5ym0RJK5zObzvOd748+fHv14778/F57z1yYxF1nPFzXSOTApCI01WnCNYjVY1FcIxpqtVEa1jEa4anWMaRjp4vSYqVTERUYmpxczO2ZmUoRUIiqiMRpWcGCC9etvudlmxMpLlsKosWVFSalllllLllJbEoARYC53FRZQWFzYWVLLEpKm5bJuUzU3FSyyliywJZCbJqyypSyybm5sVAbLAkUsFygubBc2AEqVm5uWbLFgHc3ncsyiylJViWVGyxZIBWxLCUlJW4pFlgsllly3KCixRKSpYWBKSpbCt339v1+fxUAhNhDdziYZcLFqtcs8eRa0yZmi1yzbslrfLkcZMjHIwZt2IAq7AWaD/iEE/iEJ1wjUYxEanCIhEIJqGEQpOrqpiJlcXNrtta0yuVzaVxNyWIKtMXG8eD4ni9Mgg/yTH5EfwceFXhR4GeE4vVxiOFaiq0phQuG44uLjxzni3MzGze7zOWbubmdzMzM5xdYzhK97jnG8c+3fwoCC+LqyhQtZsCwSbllTZFs2WbLFlhZFlSzYSypO5Vztb02N9/IAITYQ4YuGbXI0YLWOHDiWtGzBqtxZmjFa5xYsrlm5bMWeTKAKhwE4g/4cRP4cMdVOsRWImKmFVpVYrheL1cZmYtEKjCIibjjWfD5gg/42zP42ze24pU4vEwKjOIzqI58uMLticRSa4xxnK7rM1nCEh1HZhKKEYIRQjAjJBCIqnCKCMEIgmrl5uFoAITYQ2yZGLFhiYLWGFy5WtHOJytxM3DZbkbs2TlwxYZXOPIAKrwFHg/430P437ZzUymJXmZSxGMcMcNaxjhrGOUcsaxjE1e953xzzzzvw89+fXjvJOOGq8ICE/Gw1+NheMCCFIYKW0YsEsmDApOEZY1aY8GmWvHp08Pbn4uHg14tt9MdFsktVNFsmK2DBipbFDMCD4aubStJMBMTF1KpIXF1IpFwi4mBiYi4jK548/B6+oCE2EY3OXI2bZWS1mxxMVrTI2YrcLZzhWsnGbFia4sOZrjYgCowBIYfxxseOPWAweAwWWWOxWOxVuZQqAQ6AQ6Dy6X1aOwiAQCAwGAQWFwKGgIfx9QePqWBQaAQiJ0Cg1Sq26ZoBBYBA5rZLLSpnBYTDYPB4TBYLA4eAhGSEUIowjCE4RIxRnCcb108OM+4AITYQ1Yt3LXE0crWWFg3WtGjfMtcOWzJbmb5WDlyzc4sTVyAKcBqH8d13juvEPgCCwBAUCgEGgEEgMajc2m9QqNOAh/HrV49axIIDEINDoJDIFA4HB4PCZ/Xq/KJTCYRPwITdxNccK8awiJwmjW+Pfjc4ITYQ3xtWbZtmcLcrnJhWtMbFutcZMzdawxY8LBhiwuGObMAKUA+D/j7O/j7Xm44xbGdRfQCE/HoJ+POvVbZbIteGG+OohOpjlWuGFa4cPB1z0CE2EZHDDGxYtWK1y1yZlrRm3zLcWFi3WtGGZwxYt2TdwyYgCkUJhPx8+fj5NtSFL4N4g/5AIP5Ac75s1WiGromFkYeXl42gITYQ3Ys2jhkzyLcORg0WtG7Jmtc5mbdbjws3GZo1wssLlqAKVA+E/IBJ+QC9KkcjJihowUsAg/499v49ueFYvtNzveY4gIaSsoSFr4OBiYWNlaODgJIhNhDlniZNseTCtYM82Ra0ZZMa3C4btluZlmysszBjkZ5cQApOEoP+J9j+J63WMcnDEYETzsCD/jNa/jNXsmasRNcOPACFmggCFCjR35FmgCE2ENMbbCwxsnK3C1zMVrRjlbrXLTEwW42uRg4cN2rdy3bA"/>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CP3_INK_TAG" val="base64:APkEHAOAgAQdBMgC5AIBELTTFJoeiKdDhztF8XSdpasDCEgQRP//A0U1BQM4C2QZIDIJAJCbAwE3wB5FMwkAkIICAdvFHkU4CAD+AwB7hdI0Ek7ApD/TAKQ/CpICqAGC/o+z+kBXE3Nm7du2zvjuTNkjvNlXIy+JJImWISwuWJeS+LmJmPF9MycZDJeRMVKtz3Pa97b15du9u9vfO+773u21ub3d3ze7NWzz48+p7IP+GoL+GomJi4TCauGN6mFRFYxWKxisReJmpiEYSlMEKCZhvEqiamBOZjczebnN3N5vOd3x453x3zzni3MzUlxmpkhURUVCoVGI4KqtTrhrXLhjpp0vGNiDdpzFzMTMFKmpTaZJhMXUxMFWVml1MTEoXUxJMXUxMTC4i6lAhMJiQImAiSJmBEpiZq6upJImJipEwuIuCTLjnz+PwQAhNhDFnly5GrZytb5szZa0zZWi3E2yOFrZhkaM8rZmxcsMIAqKAqEBg/4S+P4TB+jwfA58gdqrGsY4axy1WKLZvM8Z2zd2m2d5c66ju43nrnO873nOb2siZTNtogiUJRw14HTwuniec87t25eBw5aqqxGmpxUQxXCZXOeuc3nc53O7ueeOe8+Cgv8ACO3+ABHmO8sB8fxdwFq0l5JkZc1Z2aqVlHw+vK25eMcy+EsCZeDOrdbutW4T4+bdVmWZIibO3s7Rk48XA2ut8edewIPwuWbnK7XKZiJiYCCauJiSJiUTExKERSJibmZiQmJRKJgTAmBMIkiUSXExJETEwCJiYkBEkwIupCb4+vxekCE2EZGbHCzYM8S1k1yYVrTHkYLXLXNjWtMzVkxx4szVi5wg"/>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CP3_INK_TAG" val="base64:AIUIHAOAgAQdA8ACeAEQtNMUmh6Ip0OHO0XxdJ2lqwMISBBE//8DRTUFAzgLZBkgMgkAkJsDATfAHkUzCQCQggIB28UeRTgIAP4DAHuF0jQSTsCkP9MApD8KngFSg/463P463QHhZrlrHBpq8XpiI1GGIjSLxlMyuJERKEXGIXHFx5543luMxfWwg/4qwP4q1/E69A48kxcXFxMREREXCVl1JM1eLUmFzEppU0pKpBWeCwCDrpuZuYuERSESm0hMIlE1cTBMTEpiYmCYImYJiRJefD9WPGAhNhGTM0ZsmrnGtYMG7Ja0Ztci1w1yMVuJtlaZWeVw0xMmoAqVATuD/j1K/j1Fzy5+VvFVjEKnM5zx47473x3m7mcTiuVcq6HiYxwxwima4zeQg/4vkv4vn+XXp4NRmpmNOGOXLXTHCKWzO5u7zvN5zk8XW4tCmktghFppwigjCMIwjCEYIRSjCUSE4RgiCYJxnhw8e8fAACE2EYm7LK4cMsi1s3cslrRi0cLcWLC2W5MTRkyxsmznM3ZAClUWg/5CCv5B7ZqZnN8Z3nd5m8qyg/4ubv4uaWGKqIhWauczxjuAhIWimghBAirXLw78QCE2EMGrfNia5GK3GwY41rRhmaLcLVi5W48uZo1bN8eTC3xACksOgv8AI+3+AEdfvJlvMnIAgv72W/vbFuZMcuOghcldm0McMMMcdOBuITYRix42LBqwcLWzHMzWtGmRktcuW2Vbiw5WTPEzaY8bRkAKTA+D/kWs/kWX4zqmKiqqaIP+MO7+MPWJiUTWcTPQhchZnUMEJBLDTbGAITYQyatcTbI1brWTJvkWtMThytxNmmRaxwsGDDEzaZnGNgAKThGD/kZ2/kZ3HjcdYqqieDaC/wADtf4AB2xzoOdydITmZuXGMYlZ1vfXnyAhNhGXGycs2DVqtb4cjBa0ysGK3C4YYVrTGzxs8OJxjyY8QAqUATyD/ktA/ks9xnlOsXRM3xnjvOdzTVdjxprUxU5zPXjvrzvc8YlE8o12oIP+MAL+MBGbXV4iNaxw4arUVd543z6i5itVjWMRhCJvM5ve5488+CCD9jt6LjOZlJEwRcTMgVMRMImJqYmrxcxM3nn6u3oAITYQ0c4WDNxkarWuJu0WtG+TItxYXGVawZuGrLC0zM2mHKAKmgE0hPydwfk7hjstkYkJynOd71z48+PHXDGcoQtgtTJktqpspwrZsGCEZYc9wIT8YB34wD+PgwxraOKGS2LFgpkpaEITRwzjhvhvjvDj4scr4K4qUxU0YJSAhLcKF61jWM5wjCMoiIhFGESMJKQhKU4Vhhrz+WnyACE2ENsuVuwyNXC1qxaslrTJmyrXLhplW42WNkzZMMLBgzag"/>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CP3_INK_TAG" val="base64:AOYEHAOAgAQdA8QFfAEQtNMUmh6Ip0OHO0XxdJ2lqwMISBBE//8DRTUFAzgLZBkgMgkAkJsDATfAHkUzCQCQggIB28UeRTgIAP4DAHuF0jQSTsCkP9MApD8KjQTXAYbwBVeALuDQsDBw8PCw8HBwsHAoGDQsAgIODiIWKh4KDiEAhoWQh4qHvMR4iwvhbB+Dr++r66hoI2MIyNoKGys8LT8ZGSUBLQMtAyUHBQyGhkHCQkDBQcJAwiAgoKAQEFBQMHAICDQEBAQUDAQMBDwZCwEDAQcLDwsHExcbCxcPFxMTDxsLCxMHEwcLBw8PCw8TBw8TEwMbEw8TGw8TExMHDxMLCwqLgYVBwMDCQCCgSDg4ODgIOAgSDgYmDhYOLi4GJiYmVg52TkyH8YtXjFxgMAQCAQJAoBAIBACBwBAYFBYFA4DBoPAhAIDAEAgEAQiAwSP0aj1Sq1is1yu2Cw1is1ar1ar1is2Cw16v1qWweAQGAwGAQGAoDA4BA4BAYAgMEgsGg8CgEDgUDQVAYHA4GgKBwKBwCAwVAYKgMBgcChMAgMDgMDgUFg0DgUDgSAwWAIGQOBQGBoLAILBIDAYFAYEQGBQFAECgECgECgUAgkCgEAgUBgUBgUBgEAgMAgMCgMAQGCQNAoBAYFAYJAYFAUBgEBgEBgEBgUAgEEhEFgyCfBbapUuXAVJ3nc3Ol5SU0C5LISdzZZalN5ZsSpuLYFyyyyylgFgllhYmxZZZKs2Xcq83JSVYUSiCLCUWUWAlN78/4F30ITYRix5XDnHhxLXDNgzWtGjJwtc4mrNbibs8mXCwZZW+bKA="/>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CP3_INK_TAG" val="base64:ALQTHAOAgAQdBOYJ+gQBELTTFJoeiKdDhztF8XSdpasCEghIEET//wNFNQhIEESAgAJFNQUDOAtkGSAyCQCQmwMBN8AeRTMJAJCCAgHbxR5FOAgA/gMAe4XSNBJOwKQ/0wCkPx4GEYKAM0AACpQD1QGE/AGR+ANOsZVjNWs71vWN5xjOcUoSRwTneeGVbVzRyQpRJClsGLgVp1uv4i4NLZMWzFoyYqZqynOCN8BBAnCCkaQSjFCMZRQThCCVJwje9cM5wQggjG871w1vWt7zw4cuPLly59t8OXDXHjjjy4cePDhnVKFYQwzw4cd8Mb0ilCU4xjCsp0lCFIQYJ0xAhfitg+K2+FFDAghQEkKSCKCJAhSoYIZIk0UM0MEEUMkkkyCGCOPT8IcI8BcB7bKxwypY5Y4Y5YEEiKSGBBCghiRxRwQwoEEAgjgRkcMMsIgggkhihJSOFDDBHBGhhQxo4EsMMcUsEMMUsCOOMIkUkEE0CKJIikggggQQwQxQxQRwI4ZUsMEdEE8wg9e57MxKwmLicWTEpThdSQTBMZmpImomJTFxMXELROMwiYmExMEwiRExMTExKauABMIkiYkiQiU1cCYJghdTF1cRdXVxMTCYCYImJhMTExIlnPj+Pn0AITYRlZtszfCxxrcLHMyWtMrlmtcNWjVawaNWLdyxbOGLRyAKZyiD/idy/idfRMYqKrDTThGmnCNXUzvfHnnd86mC/mT7+ZP0sIi55zc7lVbZZy5kvjzPAIMiIIE0JJkQuIyzFxd8fR7AITYQ2Y5m7hhkaLWjFpiWtGTJwtxZmLNa1Y4WzdrlbuGmJsAKVBaD/ic6/ib910npPAjN3nbLdoP+Cbz+CcXfDjicXhSIVOJzgITURTnFUiQnG/Nw9IAhNhGVxhxN8TdytaYsrBa0aYsa1zjZ41rFs0zYmTLNkzZMoAkBCmQig/4lfP4laVRqdVqujhjljWFYmqld8c+Lz5iC/m3D+ba9wll3O5s85t227zs48Xnog8cplZMJSkTV1Im74+X5NCE2EMWLVi0asWS3GwyOVrTJlwrcLRk0W5GrXFmzZcbDC0xgCm0lg/4sVP4sVQeF4fjcel6imIqcTwmsxczuOPScgIP92F+7DB279N4zwzjNZxlMTKFwuVWAhIUjGKUZJQjCJOMYTQjEhOEa15uPjCE2ENWrDJlcs2y1i0yY1rTE0xrcWLK3WucjJpjbY8OFm4cgCpABOYP+KbT+KbmceD4Hj4vOWbuZRGMY5a6cOmOGOEavGaze98e/Hn145ymJ5ICD/g80/g9Jrt5PkeP2YjFYrDgREVFJZ4898d8dzu2bi4hiuFdI5aCD7crZm5uZmCJIupRJCSJIlJMphN5znfh+MCE2EMWLBtiZMmK1w0xY1rRliZrXLNo4WuMzZvmxYcrFu5agCnIpg/4r4P4r91zlOI1XCuFaarE4Rxbvje+Lbjwzw6CD/g+g/g+bhqOGsVUTN8Z4uN8b3mbyzBDV8muAg68Sc5mUWSRKriYkRaVze7489+IAITYQ0bOXDVmzZrcObI5WtMWVktc42DJa3y5cTBo0aNsjbKAKcCaD/i68/i7NznczE4rVcNcK1HBjOM1xbm8zxq7Ag/4P4P4P5+TFYxiJ1NXMzl1c5ze83N71esOAhMmat7xRgEIoyjAEUYzXjj08N4CAITYQ0x5XDTHkyrczBqwWtG7BktwsmzZa5Y42zPK1c4sbRwAKaSWC/wABHf4AAj5SwDed5YIlyp59e7CE/CDJ+EGXPmNOgDZOlKWhKEJVhWc63jv1awCD+BPNRM5m0pkiSYmSJmM3vy/LeAAhNhDNixbNm7dstZtmeJa0yOWa3CzxNVuJiwbZMLlvlYYcwAqDATOD/iVo/iVjzjJz5eLjN5ZiXCOGuXDXCuF4msym975567653GY0g/4O9v4PB+3g+Adel6rWMa1OJqYubvjnrnjnjGbStkiOkcvAg67JTSZ3MrJhEwRNSgXMWkFzx9HngCE2EM2DBg5zOMy1izy41rTM2yrXLJqwW4mjJg2b5srNwybACn80g/5GMv5GM9669PDwmrqlRUJTjLE3rNTFwmQ54nF4nHaD/gpw/gpx69M45VjGKVLM3e3ft3eCzd7QrVY7d+zxs4qOF5CD7JmcpETEpiRCiJi4smFTIlc8/N8PzCE2EZmGLMzzZGa1m4aNFrTC1zLXGNq2Ws27DDla5MTJoycgCo8BSYP+P4j+P4kAc+QHg+B4epmrqMViNKuJqUSmNxmMxZcTMzMXaZjPC4P+AAz+AA0AZwBy59oqtUxVRSWd749ePG83dxbNzmVMVXCsYcMcI5aAgvgyzZZatamtypRLKCWCSwFmzYLLrbu+fl+IITYRjasmjbHjaLWbFwzWtGeVotc4W2Na4xZWrNmwaN3OZqAKXx+D/j0c/j0j4RqsUxExK7vN5znbjd00g/4Q5P4QuU23vfPjvbiKnVxdTERHYIPC5kiYQIioIleZzvzeICE2EN2TNs3YuHC1rjYZlrTK5crXORg1W4m7NkyZMszPHjxACq4BX4L/AC0t/gBaXCwlzSUzQevfO+N3nc0BqQZVlHxfHwqbLQPj+L4/CyWZuACE/AyR+BklgwtWvJl1a9GnNnxYzJlBnza9WvBg27MeIGbPsrCEJVhWOXVrFaZy6M6QlLIGDDwMskJo482cAILPg3XVC5sWWWBLBYyA21SyzZbJUjKWWIXLKWWdu3b8QCE2EMcuPCyYMGi1y0YslrTFmxLcTBxkWs8zRywxN2rdyzcACo0BRIL/AD6J/gB9FeJuIpfPr2PNu2VmPXnw5m8Ra3od8zbsl4yeO8CE/Bbp+C4PJxcVZoQQpDJnzDJCViE51njyZXBwTrMhZgwBmhSUJRTVvDPq1oLnxd7ugSpZQBDELNbKS2WWWBY13ft8gCE2EMmjTDhZOMK3FhaN1rRllbLcOJq5Ws2rJtjzMnLHNjbACl8bhPyqvflUTx1w4ceHLnvpw48eGdawjSGCWKyD/g5c/g6HXGaRnSsY1rXLHDhGKjCCzmy2WXNi1bttXfQhNhGJjmY4szZqtZMGbha0a42a3CxcOVrZw3ZNGLfLkzOGwAqbAT2D/lWq/lXDjMTc3mc3d3czERwrpXSunDXLh05dOmOFVMt73vj159+fg9e+ePXig/4LfP4LicTi9IjEaYcpxMTMouIzrcZvM3uc3x3vje7zF0jGO3bh4wCExQnFNGMAIwjCMCMIwnCEYCEYgjKMEaRhFGuPk4/AQCE2EZcuFjlxNmy3IwbNlrRwyzLXOLJiWs2mNzmYtWbFo1xA"/>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CP3_INK_TAG" val="base64:APcUHAOAgAQdBNYF3gEBELTTFJoeiKdDhztF8XSdpasDCEgQRICAAkU1BQM4C2QZIDIJAJCbAwE3wB5FMwkAkIICAdvFHkU4CAD+AwB7hdI0Ek7ApD/TAKQ/CqgBU4P+FT7+FT2IliaqmophAiLmJmbzPHO95znjM7i2cXUYrhXLXLHTHDhiOFLrMuMbc9c9yIP+ILT+IMFeMxMzMyJiIKxjGsaxjGsYnUTMbyzxbvc8Zu7vMSVGI1FREImbd43zsIPt23c5mZJmriyJAhEwBFxMTExMShIiQCUSsu88/Ty+ECE2EMMbbEyyOca1jkZt1rRvmxLcTNowWuW7NqxcM2WJi2zACmEfgv60W/rRcsNzua2dzojHO+pQg/4dTv4dTzxL1yjlGp1dWm2d5u749/A8EIPtjN2xMQTOYuLq4mWd9fTvkCE2EZMTLE3ctsi3E2b4VrRrjwrXLhs4WuGeTNjYOMLRxixACnUog/4l4P4l4e/brW441xbXE4nhjhy5a5a4RqIXXXHg88iD/h16/h171vwM44TwrToxiolm+OeO+N553m53jN4Ag+ETBV1aUkiRMXCUrvOfL78AITYQxzYcrBqzxrcuRziWtHLPMtc4szJbkcs3DNxhzZcjduAKUxCD/iNu/iNrvtiOEaxVRCyD/h+K/h+Z6eD0qp4TFXFcwIXSYHAwywxwRpZa8TTmgCE2EZGbZm0ZYmC1q3ZsFrTJlYLXLjGzW4mrVw5at3LTCzYgCnEng/4oxv4o33ONxEa1rlrtjlrU1beeO+fHj33xddI0g/4gCv4f/TEavhOBmZ53zvO9t1lmLjV8tVqEzIwRIzRSnAQijBNFGMZz082cPBQhNhDFyxxMsuNgtYZM2Za0ZYWa3C1yY1rVmxysnDjFmy4sYAqbATyD/i4G/i4N5du2uWNTNt7zx3x313x3vec3MRGOGuEcunHpqtYrhiNRERGZjiCD/h8m/h9Tjbiqdax07a8DXblWoxETc3xnjznnm93HVqaqsajCCs5cQITpOKnVGEyMCEIwjCMIoRhOQQiThFGEIyihFG+Xl4Yd4CE2EOGjbK4cuWy1tlzM1rRxlbrXLjDkWuWrZzkaYnLLC3bgCqMBRoP+NsD+Nr3KZ2uc4up1XA8iOlcJqd8b58853mrxWp8SuEYVmc7zvd7m6mMOmdUAg/4fJv4fF54VwjWalOct+KeTnjzinDHTh4HDhGobvee/Dw83m0Y1w101rGpJbrndgIPwvA8mRFxImZTNphCFQhCUkgSmJqamKsu73z8fwaAhNhDZwzc4mTBstctXGJa0csGa3C4ZMFrHFjb5XLhnlyMmAApTD4P+OxT+OxmeecZxWuEdMWCE/ELV+IU3JRac2WevLPeAhryCXqAhYGBg4OTn4GsAITYQzaZMLLG3cLWeFxlWtGzLMtcZMbNbia5mrBmyYNWbJmAKWxOE/IDV+QLOOOlbTpLFDFixbNWDYIT8N534bkdVNkskqThe988dPB1ghOtnjC68ZxnGNb5+bPQAITYQ4x5GTbDmxLcmXLkWtGrNmtct22Ra3zOWDRg2Yt3OZsAKVxGD/kIi/kJpLqeWOGuXTWOkgIT8Oa34cgcG5gnLDHHjrjvXGIXOYLOxQxyxxwpZcHl4sIAhNhGRowaMHLfKtaMcTla0xZGa3C4Z5FuZyzxs2TZq1yMmwApODYP+QzL+QzXfXNW1PDhQg/4hrv4hf8IrOc8+d9SGmKSBtYKDg4eJh5uLnCE2EOXGZxhZ42q1lhys1rRq4crXOFs2W42LJiwbtW+VtjcgCnQhhPyPHfkezw1uraGS2K2TBmpipiQjhrrrwa6Z3qCE/EB1+IBPFklZgrLLDHXDjx48uPPlz5a44VxUzYoAhNnK6cCMKzinAggRjWN1Yzy7+cAhNhDJyxbsmLFgtatMLJa0ascS1y5Y41rhuxxuMmVqxcsWYAqHASuE/JMx+Sa9e9I2lgxOBKlsVrUsonjx49+Pfnz4bwS2WtaQhPxByfiCnnivPLXHjyuPHDlrlTlglstsycK2rBmpmlSkNFErgITgcrlznGsYoozrCcIylKVIwhGAmnG9d/Ri6gAhNhDdswxZGbVitZtG+Ra0yN2S3ExYOFrNzkyZmDdy1xucwAqSATmD/iR6/iRdxGEXUxMZb3vPfnx4547vMEcuGOXLwPC5dunLlqomW3WOfWyD/ieu/ifPljGsdI6R2jhjtjlqoM8efHj13z3nN31vcXM6xyxitYzwhYCD5eBPGbmUQmJmUgmrhImE0ExKZTee/r7r2iE2EN3LDKxzZGS3C5zNFrRhiZrXLhxhWt2TNnjwtsjTE3zACqwBQ4P+Lcr+LcnVxFQqdKrlesxec8c9dcc0ajhjHKOUUnO+OeO93c3N1OKjpntiAIT8V+H4sB8F5k6yxzx3w4bwpLBk0ZtFOVKEJRrjx5cOfHjx4ZypgyaNHAyZMmSmCFp0wxhprj1ghOdqj30JRSiiThNCMRKMEZTIIwjCIjCCCNIwiiTnPHyd8MAhNhDjDlcM2mNotatGrRa0wsci1wzxtVrDDmytmjVzjbMmgApdI4P+OqT+OrXt37BrYAAHLm7d+gCD/iai/iahnWw4cQAAJhz5cYThbYRjNBKARRShBKMZxnXHweC6QCE2EMXOHLmYsMy1hicZFrTM5cLcLhuxWt3ORs5YuWuNzjcgCm8ehPx7gfj3B2w1Z82mV2GdZ1lfBLBgxarbIarQhPxNdfia74Oqk5boUyYM1sWKkVY3xz1tt8eshbs1BpSOBDAiQkMKOGOOOXB4mHMAITYRmbNWblm2bLczjEwWtMTDMtcZXOJbmx5nObE1Zt2DFqAKUxCD/kAw/kAxrr3jM3WJ8KMYhPxSPfikf4WbFkpkQnjYddSGmKZVwaHhUHCxcnPqQCE2EMXLHGxb4sq3C4xYVrRnjyrcONm5WsHGZgxYM2LfG1xgCkAGgv8AIM3+AEGcvgCE/E/d+J+9uYiHkEKhNHhcOCE2EOG2Vm1YtXK3FhxOVrRsyZrcTVpkW42OVljat2eNy1bACnkog/5Bmv5Bn6zNXojTVVqqJ253u7ZRPDPCJgCE/FZZ+KumMa1049rmxx474Y0lkxYsm7FqlmjonCdaZcGGtYTibuThhEQjGM4iMEIQQITVjWePXxYdACE2EOMLPMzyN3C1jhxMVrRyxcLXGVxjWuGmFxhxYm7VvhxACoMBKYT8il35FA8Ep4JyrC69b576cOvDhwwnSWTFkyaMWq2bJLBgkIT8V0n4rpaY8OLTDDC6sYxhC1smTRkyZpYEpznVjpjvfGCEp3odWk4zjGcKxmihGUISgRhMijHP08rMITYQzbs2uZjhcLWLhixWtGbjEtcucWRblw5cbhxmyuWmZyAKhQExhPyeufk95QxyxxyyvGSmDFgzYM2DJgpaEazxz01z104cuPXPDOM4SgCD/ifm/ifzrDDlHKqxOM3vGYFWZi8XwvheMt3e63mJhJdrmyIqzrFEiQiQEIyghAIxijXH18sMACE2EZsTTGyYsci3FiyNFrRoyZrXLbM3W42eZi4as8rhk5yA"/>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CP3_INK_TAG" val="base64:ANc7HAOAgAQdBIwKggYBELTTFJoeiKdDhztF8XSdpasDCEgQRICAAkU1BQM4C2QZIDIJAJCbAwE3wB5FMwkAkIICAdvFHkU4CAD+AwB7hdI0Ek7ApD/TAKQ/CugBkAGD/SXfpQ+mOPDk1qtY4a7OmuWtVjGI4VHDGMa1wxjUaUwVF4icTFLVmJKu85zu8ymrrcXec3u8zzEzFxedzxvimGKuE5WphE3NrqUueO/j8YL+ppv6m1fF9P0fX47zs3xs3O82IkglFXNCWIJLJUkuVCQllyWWI7FjVzpWbCVqzssi4ssKliyZ5+C7QIPt73j+LKc2QmEJlMTM1dXE1MTEwmpImEzBJEgCJIkiUWgmrqSYmAESiREgABMJgmc+D6vgx7ghNhDlu2YMMuRutYOcONa0x5ci3Dia5FrlozzZsjPHka5MgAqOATeE/Lb9+W23To01vPDPDesL4ISwWtitKlrSlSNE6r1reuWtZxQpDZr4GCKD/hKu/hK31E+ReK6VyjFYrN3e7udznN8d8d875t3dYY5R0xGNVWyD8LMwsRIWmUkxEoIJhKYurhLOc8fF8H1gITYQ0ws8bjE5aLcjnCwWtG7ZstxYc2Fbmy4mThzkassjHGAKdyyD/lx6/lyNznV8HCuFVWKxNWvd73mvL4XFOGK4Vwz0mYP+FPr+FOflHSdXG7vc9c7454zuK1HDl01qIwvLccTug/EkZW3EirEiYRASTM55+D5fACE2EYmzDNjw5Gq1vmy4lrTMxZLcLNsyWsWTJhmYscONi5xgCn0vg/5gbP5ggZnjG4vERw1jWqrlGMQmd749d9743xXMKt0ygv6Uy/pUXmTw8OXlTebm4lk2ac7nnnZ3bZ1OgITB1uTGsawTTRRhGMkYIwgkggRjGKc8PP2y6gAhNhGZm5ytWzNktYZmjda0Ztmq1yywsFrfM2zOHDjJkcY3AApkH4P+DXj+DXkG9eDEbi5i4UqKrhesZIT8Lt34XbwZs/CvklmwZJZJSkjWd43x30iEpSEZQRIxjGMIkUYTVw83O7QhNhDRoxcZMOLGtzN2bZa0YM8S1yxaOVrFwyxtmLRrhb5mYArzAXSE/AuR+BceJhwZZQvCsZrk5ISlKFIQlKlKWtiwZLYMVsmq1pUpCuO964c+HLhvec5wlCCM4znWcaqzjGd648OHPlw7cunTpz6cNVsWjdwuFm5m7VuAg/4gWP4gZ+hnHiVw6dOngcMVi153e974899c5zcpqMIxiIraM8Z43njnM55559evg+D148dRw4eB24arGOWOGMaxUxMUQomEyjV9IuSD8LFxubSmkk3CZhEgTESBMJiUSRMTAlEoukgmEwBMCYmExMTCYSnj19fM/CQhNhDNu5a5GjFkty4nLRa0bucq1wza5FrnNiZOG2RwxcMMQApYGYP+JOL+JOMHKN6tbN5N1OcAg/4W0P4W0QdNa8Dp24dsYpi6cbCE0WTnMjCqKaE51vp4rtAhNhGRw4x4c2bEtbZsmFa0Zt2K1yzZMFrBm5c5MWVjkctcwArjAWKE/EA1+IB/ChOcYXhhhddGEKSwSyWzYtWLVi1WxUwRhKFY4Zzx4ceGdYzvGcYVlCNJsLTe+GuPHhx4c+XLlw3w1nhpaWSm7JwOBoCE/D7F+H0XBiyWzWyVkpOWOGGtcePLhx48eO84UpgxYsEpURjGMZ474cOnLn14dunPpxqRwZJZsmDBipiyYMEsErSpCEZpxjKNolyD9bt78xESFpiUwmJiYIuJJImJiYmJgiUpiSJmrhMIAARItvPp+LXsACE2EZcOXFjZYmi3C4atVrRuwZLXONjjW5sjDJlzOG2Jk5yAClsYg/48HP48K15cYzCtxeSa1Guwg/4WhP4Wh+2scOHicOWtYwXDLjmwg+HTK4iZuYuZi4zPXx/D0CE2EYczTNjyuGi1tkwsFrRu3crXDPLlWs8rRq3bN3OPJlaACtsBYIP+NVj+NW2b51zjm44uqisarFaxw5Y8DXLhy1yiMVCoTLMZzO5zvO+NynM3c8bzec31njx575748c3mmODxuHDxAIT8Pf34e08WjRspSVoRvesq48OeuXTjx4cM4wnBSFJSlSkIITrDLO8a3vXHl16cenLhqpKmKmCWCma2bFiyYpYp0nCE8F8FY1CD9TyPdpO1xNyi4lCYRITEzUhExKJgImJmJTFxMTEXUxMTExMAJnfHy/Jj3CE2EZsmJzmzZWi1s3yMVrRtkaLcWLFiW5smTIwzNMTdpjwgClwYg/5JEv5I9ZxmudcZ224553vNcWiE/C5x+F1OUI4KYsWKmi2qWaVrMlaYAIPFLhiUKubTd759fFohNhDZg0YN8rJutyZGLZa0ct8S1wzxMFrHM5y5WrbJjZsmgAr2AXSD/kUK/kUnhdbXiU1dUqqxGmMcq6Y6Y5cKrFcMcMapF558d8c5znjmd3ublGGKG88b3m743x4898+fHfHnvj348W8xWuFcO3icPM8Tp5yE/D7x+H4XgbMm62ymidAnXDXHjy6ceO97zjCMIWtZSVI0mnKsJpwrOeHHry5c+vPwa5b5byhamTBk0WtowYtWLJmyYJYFIpzrfHlvjnWEpWlHBKcwg/gTHwDAmSYsJkgghJcSImJiUSESiJImLmYlKETBEwTVwiQiZhEiJSnff0+MfBAhNhDHDjyN2eJutcZMeZa0Y5Wa1wyY5VuHC4aMHGXC0as2wAphHoP+SWD+SWeWcc8XrPDPCcIhCETF3ACD/hdK/hc3104dsdI4Y0xcTW7ze7dazzuEwSRlETRESJFed8vFn2ghNhGVlixtsrBqtasm7Za0ZN8K3CyZuVrhs0YYmTXNjy5WgAqjAT+D/gaW/gaXjeM458vH4cZzc3MzFVGNcMcOGuWscsREXHHO7453xvjnjnN5rPCq4IT8XKH4uUdMM2vVr1a8SUIUlKlsErQwShCKda4b4a48M8Na461nWKMrUha2KWLBCgCD86Jzdrm7iyUSnGamLiLgIkQRMSTGauLnfHye8fAwITYQ4c48OLJkzLcTfMxWtHGJktc5cmRa5bsHDJoyYN3DZkAKggEsg/4JYv4Ja/BJqcYrGK4Y4axiKu97zznneblMYvpPLVCE/FxV+LgGeDApeGGeHHPLfTe9y0smDNiwSxQtOV4zxy01w5yEt1nVQrCKcYRBCKMIyglGUUYxrG9cvDryACE2EY2DVs3cMmq1w5cYlrTIyZrXGFzkW5WOPLiZuMeHG1YACm8ghPwegfg8hvhy5cNNMsKMoUjiWhKksUs0NUMEgIT8VfX4rH9WZyq6qaqYpUihdeNa1nljthrx5YTJ2odmUU41RiRRhEjGNZ3z8mG4ITYQwZN2bjG4yLczFvhWtMzfCtxZczhbhyM2Llwyb5ceLIAKkAEzg/4Rfv4Rn277R0x0xyxqtEXHG+N53d1mrq5ve9747473XXnIhPxeGfi7nzRlasK3w4a48t8eGt5QwS2ZsmzBktghCM4zvOs8M75568+vOITN3DwDGcYiMIkU4EIQhIJThOBOMIxnh5/BnDmAITYRkYuGuFw4YrWeRg1WtHDNmtc42bRbjbM8rVg0xMXObMAKdSSE/Del+HCel8ld0s1s2jFiwYMEKRTx3y4dOHLjvOdqSIP+MCb+MCHg4X0zyzVr3vfHfffHOZieFdI8K+XKwIP2vH5TM7u7tKJRMAlaZz39N2AhNhDBzkbssTLItyM8TFa0cMsa3C2aZFrRlkwtc2RtlbsmQAp6JoP+HrD+HrvwbjeqrHZPgY1rhMTe778d8Z4qrg5VgIT8X9n4vqYwvWuWuPO13x1rGVrYMmjFgxWhCLHLTDDUhLeBIw8BozjGEUREglGUIRhGNY5+LrZAITYRlZtGDByxzLcblnhWtGWJmtcs2GRa5wuGmVwwcN2GRwAKhQErhPxC6fiFn1StaEIwxr1w3x4ctcdZzUhklkwbMWbFozZMkJwwgIP+Mbr+McPWUzNzmbiamNV01rly4VqcbvOd8893PnPchYNA0MEiCCCOCGNGhhCBFCijijghQr83bDDtgCE2EZmGVm5cMXK1oyctVrTC1brcTNtmWuWmRqzyY2ubG3wgCuQBbIT8YEH4wIU5Y8W204TpNCNJ5tuzXqz5s+bTo16t+JFCaJGEkoIUIJQhBSFIShKkoQpKGBKU45Y675cOPDHHHHGsYylgwYslNGKOAIT8YOn4wdWfNnza8UUowjKJStK0KVwYcGHRWsoRhIojCcIkkUIxjGc6zvGs6xrWeHHly5b450wYtWrRs1cDNs0ZsmRKNb456a4dOMCDdkpSlMTJMShMXCUBExMSJiYlEkwEICRMSixcTEEQgESlm+vm+HHnACE2ENGDBrmxNca3I2auFrRuzcLXLZjkW5MrhxibuGGTLmyACnAghPxolfjQxthSrWtcd89cccNIYKZMGLBgyU1UhYCD/jAQ/jAj1vMZhiNY4Y5VynU4lPHHg3Pg7IXFYpo4CKNBHAQQwEMKOGOevH1tACE2EZHDlswcM2i3M1YZlrTG4yrcWJm5W4cbfCzc4mzRzjyACmwgg/43Uv43RfB46mIiIioXG/G3itRqYjnE8YP+Lxj+Lve8clTd3uNzt14eHx48d9WeUV0ghddFBq4EcKMhCAghghhjlryd8GOAITYQ1yYcTnGxxrW2LG2WtG2LMtw42WFaxbOMeZjlbOGDLCAKVhCE/HVZ+Or3ClfFO1o5pz4WMIT8Xo34vE4rVVnXDLTjwbSGso6AuYCDgYVCw8XNxsDbACE2EN8uXFkx5cy1uyauVrRxmxLcWHEzWsWbhkxZs82bDmaACl0Xg/49mP49r8tbqeGe08MYxGp5VvgAg/4vJv4vK+ThHSeE1OM2tmJ5wIXBYbDkaCOGNHClS14fAw6gITYRmctMuVw0bLW2TJjWtMjRmtcM2ONaybOWrHE3ysMeRyAKdymD/j9K/j9L8C8VGpxmMtzx3nju9pprGq4YjVcs6iSD/jDo/jDp4bltzx1rMXF4qsaxyrkioi0ym83zhZNBDn0EECGFDCjghQECBCQoSGO3Oww54CE2ENm7DHmYMsa3I0cYlrRw4brcOFk1Wuc2PC5bYsrnC2zAClsUg/5H2P5H6+fOu+OuN1LFajp0oIT8We34s5cFdUcVclcUaI2zwnnAhdFNmUUMaOGGGOGWXC5WICE2EYWbZhmaucy1uzcY1rRy1arXONi2Ws2ObEzcM2zjExygCmUeg/5Jnv5JtXfEODhPJyxWqqhC+DeAg/4v5v4vxdc5jN5nd93fOdy06R4FdMRwhbs8g18SGCGCFCQkIhjpxeFgxAAhNhGXFkc4nGNktYuMrFa0ZuWS3E1ZN1rPE1wtmGRtmxMGYApyJoP+TPL+TOXhvhU43O548eN7ZRisY4YxrXCMZ1mZg/4wPv4wNWeO9t1eFY1XDHCuU6RM5XxjrXHmhMXSdeCEYkUUIkIwjGEUSdb48+uPSCE2ENmTBo2wt2K3Iyyt1rRzmyrcONpiWuW7DM5aN8LJlibgCqIBPoP+UID+UHvNXx4eLG8zKa5Y5a4cOGNVOpzuet9dx5vLjpiKN3z47zzl11e74oT8XtH4vfdXD4W3ZjzUta0LSirWtb3xxxzxwwwUpTdPjW4EsjBONV4zvPDhztOXHlCD+APFpOc3mZlMBMXBMxK4mkVUILiLqZRmLzv0/JuPYCE2EOMLXM1ctmq1kyxuFrTGzzLXGZrhWt2uVvjbYW2PJlyACpkBN4T8D734IDZrTkhKEqUtgyYMmDJTFSCE6xyzz3x4b46cfJWM5FrYKbMFMACE/G7Z+N3GFbMEMzBayKs8OW+XDtz59OXDWuCWTRozZOFLjZtWjVS06z1306dIg/a5emmbmZSiYmYExK6u7uopU8CLE1vPP1ec4CE2EZMmVo3b5mi3DlaY1rTFlyrXLnK4WsWuZk1ct82PE1YACmgdg/4M6v4M5dzM6zwt0ulTCERidKqE/HCp+OCWcIZZaZ522uetZqQtglongxTshpimgYK5CBgUCg4CDQEChYGHl52AXwAhNhGLGxwscORqty5GLRa0cYmK3FhzN1uVxlzMMrJmycYWYApWEYP+EBj+EAnjLeN4mMXjfgcQhPxvkfjenjDVfFhpjvTbHPHShcFnIMjHLHPHLLXbkZWWITYQ0c5c2PC5arcbhi0WtMLZmtcY2bhaxZtcbli4aucuJwAKRgyD/hB0/hB/4VGmsVVgg/42cP42a8+NdVUYvQCE3YuiiQFAITYQyYNWONoyarXDNywWtMuXEtcY2uZayYuMuNriwtm+TMAKeSqD/hG+/hG1rnw46zUpjPLm6de3fwtsIhESjMc9Z4yAhPxxEfjhlplzZ8mWl5znlzZ1KmWV51jVjlGMJSalsACE72+BetZ1REABCcJwjEjO/P1wj4EAITYQxyNm2TM2ZLcrHC1WtMrDMtcucONbhwt8bVxlxs8rJuAKdySE/Ci9+FEffxNNLRte15TjeeGeOtYxRpSVrYpYLSCE/HH1+OOfXsz1YZ453TlGVqWySxWyUpGUb0y3jjCEl3IQ78iCM4ThWE4QjAhCJW+vm4bagCE2EMcLLNlcMGa1u4y5lrRpmwrcTTCwWuW7Ry0Z4m7HCzYACnoqg/4ZtP4ZxZ63K4w4VrWq1iNTFznjnnx556545jrjhjxAg/43iP43l+GnSKiMrM6mKmM6zRCaubufBtzghOtkl1aznGMIkSMIIRgQnKMIwijPHx+DF2AhNhGJu5ct2znItZMsrFa0YZci1y3cs1uXM1y42zFrlyYcoAqJATCE/EeJ+I92V5zlWk7RtCErSyMlslLSgrHLXLjx49OPDVGOiWLgYYP+NOz+NOXk6T2vpPKcJxO5ve78HfHnvjzzFow5YrHBqr30hOdphGcpyqjOc0YIRgE4ynCcIwihGUTDn5M3YCE2EM8uXG0atmi3JmctlrRnmyrXLfE4WtmLdpjaNsLJxibgCn4pg/4mXv4mb+MRfRyjlHDhWMVM3u+e+54dEY1rHDhjgIP+Nzr+NxW9aVmc5zx4889eObVFeB2O1RyRdcbvjICFo0SDRxwI4I0MEMKFDAgRQwII0MMMs+LwcMWsITYRkxZW7PM3arWLBmzWtMTjGtxOGmRa2ZOWeFy2xYsebKAKeyqE/Fkd+LI/XprnhhpHRLBkpkwYJYkpxvO+GeOeVlTrLDS0gIL/AA6B/gAdB3163w5sts3Jyyl6y7lb29z3tITmcCPFjjwxRTiIwSjCMoyIEYVVvn5uGUghNhDltmYsmjfMtyMsTda0bsWK3C3bOFuLDlZY2eTJkasHIAqnAVCD/jXS/jXTAAB37HPlz5eLq4mU5NxKqrVcMctaxpV3ned9Ta6jWNYx4ERqwIP+Nyj+NykAAHHgZxMTEThTFRVVom7vPXee97yVjhrk8aOERCeO+cc+fPiAhOpWc63rOMYBCMUYwRCMEYRhGEYEYQnKcIwRhOUYTlGEBAiRnW+vkyj4ICE2EN2jRi1YNsK3LmyYVrTCxcLcLdq0WuWTTIxc4mzJu1bACl8Wg/46yv46y957xxu9TrGNY5b5TuyE/GXV+MuvJopqtolghSsZ42eGHXlAhc1hoMvPLOQkMccddONtiywhNhGVqyxYsrRstYNWbha0zYcK1zjZYVrnCzYsnLFzmyNHAApKC4T8cJH44SdFFsmTJfEAg/42Wv42W3CU6jjohrCOgIHAMHCzc6hAITYQwbZnLlo4YLcjluyWtHDLGtcM8TFa0yt2jlyybuG7ZoAKjQE1g/5Bhv5BocONbxuribhSscK4PGmsIXnN9eXe4lWscOUeFnpwsIP+Npj+Nq2tZ1vlfKekaqMWzmc9+3g3nOYmKxyvwtarWK3efBrw+O8gg/W8Dv4cslzaZiUxIRMRKExMESFzz6+D48eMITYRjbMmOJs0xrcbFpmWtHDRwtwsWTJa4ctGLNuxcN8LRuAKbRuE/JLZ+SW3iz2s7HgngholowZMmDRHNGdcYIT8ZeX4y868iOqWyGSOSMMMcOG+O+dpw5cIhcJlJcjBCjhQwoyOGOGWfA5OCDRAITYQyZYmjTC2xLWDfHlWtGGHItwuGjBawZ4WuNmxyZMLlwAKTw6E/Io5+RSHdm0MmCGSqmOD/jWQ/jV73SJi9c8QhsBQMFC38LCQcLFycujAITYQ1zYmTRyzbLWzNg0WtMzfEtwsmDla0YtWDlk5bNcmRqAKUxGD/krK/kq/5t9a4zE6dJxog/420P422dO1+BnVTHGt7kCE7WDLHLhvW9Z3vn2z0CE2EOXLDM4aZcS1o0aM1rRlkbLcOHDmWtWORvkYsmDZo3ZACqwBSoP+S2r+S2uZuIUhExMTOM+BvU8JuW+PDjmMxI1FcNVqKXvbw+3ebSicTw3pNoT8aQ340h+JWkqUtakka3vjy1zs9bxnCGCWjLwJYIUjKd568mu9bzilK2C2pkWJwjeVZr5whOlid2EZTCEwhCCEYRRhGCAnCMU0IoRgIpRhCMEJoxYa9W86eAghNhDdvkyZGDXKtwtczJa0Z5mC3C3ytlrZriaM8TlqzyNGgApyH4X5Q7PlC9hnnltjwc98d8FsSii67AYLHYbGY7BXYCSE/HAV+OCPDC8KyrojshwpapYrQinOeGOXLfWAhEpUhKyCacZ1jFGEYynfT18MoiE2EMseNzhZ43K1g1aOVrRzmwrXLVizWscbJi4xsMTbM3zACmcbhPwKFfgULwYdGndjxKUxMEsU8EZRnDLjyoT8DD34GH9erPmx4LRtfBWE5zhWNYUXiIWCaWGCCJAgQRwoSOGOm/LtkCE2EOGeFg1yMW63Lmwt1rRy3brcLRiyWuczJm1yN2zJw3zACmUfg/4Jgv4Jkenj8s1mpicbxlNxcTqcRidQg/2t37X3p4vTjreLxeIxWta5V0qjjXXMgIPslFhMyXKYmamZu/D8nxghNhDBk1Zs8ORgtZMGLNa0wsmC1ywat1uLK1xuMmLC5YY2QApSEoP+Bn7+Bn/lw4cscmpTbjMgg/3Y37sfhN1msri5jjiwhZtBoYUMEEKGCWGWvFghNhGXEzxMG2bEtytMLRa0xM8K3Exw5lrDDibtcTRixwt2oApgGoP+C5z+C501vN8Z3xzE1XLHTWOka0CD/ZTfspzny7Y1y4dsRE3PPd8b58cghLcrfGcYxTinKcBNWuffxCE2EN3DDGxx42C3DiasVrRgwyLXOZxlWt2OFuyzNsbXLibACkMKgv518/nYPrJmTYL+Ovv46TyZa72Gnpq1gIOBhYuXiyE2EYsmVizxNsS1hmcY1rRg4wrXOZkxW5mmTKyctseNphYACmUgg/4P4v4P0YiorCauc73PHOZ41vWcTWJ0hPvlPv44QtalMVsWDNizQwQleGNhjjjXHXDlg4RJEyQKKITLOc8fF4ghNhGLNkcuHDXItxt3LVa0aY2K3E1zMVuNmxZNmzNvjxNGYApkH4P+GOr+GOsZbmc3eYuJhWGnCeGagIT7VD7WXVweBw8lYwmhK1MVsVsVLWhKODDSoIPtCLm7WiYETJMzec9e/YAhNhDnG5ytmbBstxNG2Fa0bZcK1wwxM1uZhjbNMmRm2at8YApNEYP+FaL+FavR4GNcNcKazcCD/fefvy+g1Jcs53SE3RrGsZwjBONde/lAITYQxzNsrnGzaLcrVkwWtHGTMtctMjVa5Z5M2TIzzMWznGAKWBaD/hr6/hr7q72znc2jGuHTHTlIhPtAPtAcWPiVxSzStOU18LKnjIXARoI0JCjI0stNuH0QITYQzxsMjBywxLcrRjkWtGzTItxOMTVayaMMTNuxZuMrPKAKeCuD/h1E/h0/zz5eXwMRjHKNVETW2W45t5zxzKIrlHTog/3g37xXpx4Viq1GIu53lznN7XctwuGI4PAvHYCD9K53xzcyITV1MQiIlK0zEpnjfj+H5AAhNhGJmwcY8bPEtbuWTFa0bs2i1yxaYlrTLjcM8jVswYMWoAqBATKD/iBU/iBjzFxGHI1UEImorUVGImJu85zvfNz3uc7yhPwA1fgAnjW88eG+k49cOHHecEIUhaFqWyYs1s2KkkMLHHDed8aDqETEzUwETOaski6mJRMInCIlfX3c+QAhNhDlnhaNcmJitZZmmFa0ZNmC3C2yNlrJrmb4m2RjhYuXIA=="/>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CP3_INK_TAG" val="base64:APZFHAOAgAQdBIYJ7gQBELTTFJoeiKdDhztF8XSdpasDCEgQRICAAkU1BQM4C2QZIDIJAJCbAwE3wB5FMwkAkIICAdvFHkU4CAD+AwB7hdI0Ek7ApD/TAKQ/Clwfg/5FKP5FOe3XoHGmZ3c5mbipwI3Ag/3fH7vWwPEnGOHLGsVWMVjGsVqrgvm5vnzdsuWJSlmqskAhNhDNwwctMmXCtbNMWJa0aNsy3C0ZNFrnE5ZsnOXEyZZmgAq0AsMBgv8AI4n+AEdURImX1sZ3N2XYQJSVkmOOOOZMkzGZJxzLxyyTJVve9893u/C873deZsqyyJEt2bNhudnZ0dzVtXKiSls3tbu3rztuy+MzmcnHE3myzz6ag/4KIv4Jq4iJiY3F5i4VUamJieNZqYisVEQqZvM7zd3O13md3Obzm73nfHfPj148efHeed53OeOb53covgjMzaM4iJhEJxWs0xWr1WNRUYwqqioqIhUanUVV6mFK4RwrHCK5ViuGuHKOWMa1GOU9nLSDCrhCauEkomJImYImJREzBFolEzUoupBEoAiYmEiYIAFWiRMSmLhMQBJExIi6lEhMTUokEomJiYTV1dTMEwSmZve/L6/BgCE2EOW7HDjZNWS3JjyuVrTE0ZrXLTDjWs2jZywcMsLhoxwgCo0BQoP+LTL+LTPx+BaZmc1mrxMUiKarFcI1DUpmczm5zm73PGZTGmo8Dr04AIP9Rh+ox44mJwqoxERERDCLpc8aS3w46vNSUhOMxcca3E5jeOPDqIJ42UqiIFKTc2WWWJslgyEstq7e+ffygCE2EYsjZu0cY2S1g0xY1rTIxxLXLDHmWtWmPJhbs8jfEzbACmsng/4thP4tZ6mJZjnO443m7mTEaxqOFarFahiAg/2vn7YOc4zVxct1dTynh0nhGoxcE5ni8POQg9QlMxKJEkwTCYmATfHz+IAhNhGNq1YuGeHGty48WVa0bYsS3CywtVrXDjYYsrFm1ZYcQApLEYP+Mnb+MqHhmmFYrhjWOGCD/VNfqZ6mmtlznPNzg+iJllcrvO98gCE2EOGzdq5b4m61wxw4lrRm0brXOHEwWuMbXK4Y4W7jNkcgCngug/4zGv4zD+fYqsIRmbzd7bSnl37d9IiKjFcHJwmgg/2iX7Q3Ooul5XnLdxmJRWJ8Tw/CdOGNNTW5747x12CC/AHw92wstli5ubEKltKl22+ffy+AITYQ1ZuWDZyyzLcrRiwWtG7JytxNcmVa4bZGWZzjZZmDNgAKXByD/jeU/jelzMxdKiKjCtMaxrXBjgCD/YpfsR71ON6sRSqnEznfO/BzIITFa8SKMYoiMCJWuXT1ACE2EMWDhszxuWq1i5ZtVrRllzLXOFhmW5nDbKyaOcLlw4zACl8Xg/462P468buN448JxrGOXLXKOiqAhPpJPpC8ls0MzFOFb1yz1z2z23qAhO115QhGEJozijGM53y7+YAhNhDZphZZGOFutcY2rda0bsWq3C0YN1rJtiaMcjHE4ZMmQApLC4bxyQeORuOipSYkpKYjIYCD/VXfqn6u53tPcIeXRCfwAgMJjsZlQCE2EN8bNjhxOMS3IzbM1rRtlcrcWXExWuczLG3cNWTNxkagCuQBggGD/eCfvBd64tcdbLzGWUxcwhCcJiJiImEoFKmoxMYqIiMEYYmdXi4SRM1cBhgotubzmbzPG+OeO85jIjfLwel2g/4bLv4bL/B8Dw8LicZiaiYpVRhjFcIrGOEYnEUnF0jMl2uJpE3E5ubi24vbjd3ebmbvje5znbMzMzOZnOeM3a6rGta5a5ctcPCjwOEAg/Ai4uMxdpTEquCJITFxMTNSgJqxABMTEoupIJQTEkTABMEzEgRKCauplN3nr5e/OCE2EZsLbExb42K3E2y4VrRlhbLXDlu0W4cjBywyYczlpkYgCosBPYP+MqD+MqfHPl4+LvK5mLKqKrliqrEYiqrTBE7md7zxzve7nNc9XICD/gFq/gF35ZxeFKiMNRicXjMWvM3mbnLLMzczVouE1NRyxy4Qg9VMrkgCYmYCamECJlV3VwTBMTMXnn18nAAhNhGZywbsGTPGtZ42bda0cZGK3Dmx5luXJhyYmGFm5cuWgAqdAVKD/jNw/jNxiSYdenj6uM1cReLo0iqxENTSIhEokRE3W224nK15zN3mbRiccIP+CJ7+CJ/wfAOPBdKVERFIiZis1Im6yZLm1zctxMzcZ4ZwiKhFKjCsMVXQg8REBNsxcTExMAiQiYmCCEwSrMJhM1KYlFxMShLOfP8EITYQ3ZtcLDM1yLcrBo2WtMLbCtc5mORbmw4smPK4bsMTFoAKkwFEg/4yaP4yaVWO/bxUbtJU1UViNVWKjFYjEYvG2WbvO7zm93a4uJ4S5IP+Eqj+ErXl4PgC67TOKVU4iLqZXOYnM5zOcssxllurlWnCNaxjFY4ZwIOvAu5zMiYRKJTEiJgiJgIsCJSTEpi13vwfHfAgITYQ5zM2DLFhcrcmVmzWtMWRitctsblbjcMHORw3YMWLbIAKbCWD/jec/jed5TemJQlczx5czcpmbwIjlxCD/hOK/hOL71m82mYnTGO3g+AeRx1VQi4ubrqAhOJlQirOMSIRhGAIRQjOeXTn6wAhNhDJgxxOcTLGtYNm7Na0x5MS1wzc41uRjjbsGjZy3w42YApVGYP+Onb+OmmLjcspTjOOfLwcRuiD/gxu/gyFuwimo6eL4nHhnBFAgvVWWiyzZqnd7gAhNhGHK0xt22VitwtWLFa0YMmS3E1y4VrLMyYM2zJg3xuMwAqdAU+D/jqg/jqr4OvTny8HwPJ4XdpIqqqsRUVFRidQqImZm73OcxuLXMy3GaXiGGJxOoiD/gsq/gs35OPCYidQ1FYxUkzuWZm7y4xuOOLmIvExNXEwpFREVEIjU1BrNTxAgvmdulssqygBCQlLQixZRZbLLLLKV134/wDwITYQ5b48LZk3cLWDhlmWtGuNqtxNMbRbhzNsLNxma5nLfMAKqAFkgv8AHtX+AD2sHw/ALEsubKy3NkEtzoAAKgiwVLYAy1LKE3mgg/4J9P4J9QdCsQpMy6xzdb43e7tTDhHR258niTHCMC74zvn069Y53m83UY1HCOnXodMVXDAu2c6vdoN4Gc3KYIlEkRihEzsSCamSYlAE0UTEWmUTMBImETAJvPj+bfvAITYQyyM8WZuwbrWOFixWtG7bCtcM8rBbkaYWmJw2xY2zVwAKzgF6g/5Jjv5JjwAAHXo58nXpz5dejv2HPkd+zwfA58uPDr069OPDny68LJiYhSKmqROIRFIi6uLJZud5u8pqYiOXi+J16KwAg/4Jkv4JkwAAFWq2M1dWqxEnLm7d+nXp17d/A8Ht38DwfC3ERMIi6mpJmVzcrzFzdzla6EKvFKU4del05SCC+a21tqyywFioIsVZQLCbCxYAsWWARYSpUsoSyyhSr5338/0/gAAhNhDJyxYMMLnItYMGjJa0YYmq3C2bs1uRu4aZmDBg4aMMgApOE4L/ADYh/gBsd+Czc2ERm4CD/gmY/gmHlqOEYtXGNudZg+USC2U3Od8+YCE2EMmbhk0yNmS3Hiw5VrTHhxLcTFqwWtm+JzhYOMzhi3cACk4Sg/5LCv5LC+0MRgiJmMwAg/4JiP4JifB6bxNXSJiIioPl0va0yuWc8+vMITYRmxZczbKybrXLJk1WtMTNwtcs2OVbiYsMLTLmaZGOXKAKQgqD/kse/ksFrhWKloCC/mqb+apdmtXAhKaIxvW+fXQhNhDlozbt3ONwtbMGONa0Z43C1y3Z5VrfC2ZZMWXCzZ4coApWGIL/ADzR/gB5p7F0sSMvLHJ7g/4JLv4JL/Kzhq4iVxY3XGs8wITIITjGKZEnCcb4dvMAITYQ1yssjZo1yLW2XK0WtHDhytcuM2Va5b4sTBq0bOGjNyAKUROD/k62/k7F6OjFViokZuSD/gj6/gkBw4xF4uqROIvQhNVpxvOMIzjFOeHfp6AhNhDHJlzNMzRitcuHOZa0zOGK1w1ZY1rBpixuW7DNhZZGQApIDIP+Tlr+TkWOUaiKzMiD/goi/gohzW6udWwAhOZrgjXDW+XXQCE2EZGjbM2x42C1u1Z5FrRu3crcWNuwWtXOZvjy5s2bJlyACl4Zg/5Civ5CY+DV8p1jpHJpjLjlvr4Ig/4O9P4PH3Nbcdc8ZzFzWMY4ajoAhLbIzvOMSBGEYxjGu3otwCE2ENGuRkxZs2q3M0x5FrRmyyrcLhmwWscTBo3Y48TPCyYgCp0BToL/ABZ5/gAs1Jqa3nWaPeNmyXJebg5eXLKt769g95Z55c2JZZz36zfghPwt1fhb/nScJJRyZ8zLkGq8oUnJGaeXVrMsMMKpwWjTNr1A2RhKFCcKpxrHHmz6teCDajMkxICCJiJExdIBKZiUSAiamJgklEzOePl8/UAhNhDFwxbtcjLGtxOcjda0cNma1ziZt1rZyzzY3OJlibYWYAqNAUOD/kBs/kBvgd+3Xp4PgePqLSqqaanRiLxJEzM3M3MrjK0pzFpuGYP+FIL+FJHoM4iavpcYqGImpRFzGbzfGd3nN3tmE4w4MIxNRitY14GQg/AmZsuJJJiQJgIRBEiV1KYRISmF57+fnxghNhGVi4zNsmZmtbN2Lda0cYWS3C3yZFuFq4wsm2LDkyMMgAqPATuD/kmU/kmp1PTv269PBpxXmpqqxWtRyxwxqsTEzm+OeOe/Hne5sxh0vlwAg/4WtP4Wu9XEwcpqqpSJxUoTOd7zz4543lnExRqIxisdN8pYg+mq3FzOZuYQTCYlExEomExMSEwkSzd9+Pk+kCE2EMWubJjxuMi1s0yuVrRuybrXLBy2WtMrVlmxMnOZm0cgClQRg/5MGP5MJ8t4zWdXWnLFgIT8LQ34WY4Yo4I0jCdYZ4YeKITnTvG85xnGM749O3cAITYRjzNcWLIwxrW2RgwWtGrXCtcsmWJaxZZs2Fi0x43LHCAKVROE/JgR+TAlj4EsFLShKcMKuWKD/hai/hajeD246zE1NVfCmITmVjGtY1mjFW+fg35QITYRmaYmWNhhZrc2Nw3WtHOTItxOW7BbixYWuZm1x5GbZoAKRAqE/JbJ+S2XiRwWhKVQgv6gS/qBN55rGoToaZznfDj16SE2EY2rjFlYtsy3C2b5FrRixwrXGFu1WsXOZqxxNmGRwwyAClUUg/5PQP5PT843jdTEQjDByIP+Frr+FqeuDFUoTG5z1gCFxkcMcMcMcMMKGGOO3D36ICE2EOcbbNiYMGC1i4ZsFrRy1ZLXDXI4W5W2FsxbuWbjMzyAClAQg/5PLv5PKeldL4ThdbjfEIP+Fp7+Fq2s6ziMMIxWQITmY4VjOcbzrG+Xi6ghNhDNmzxMG2NktxsWuRa0YY2i3FlzMVrnM1xY8OZw4yOGQApKC4T8nXH5Oj5W3SsvhuCD/hfQ/hfP58azVKwAhpqmq4NAxcbQzMAAITYQxyMszdhmxLcbXJkWtGeJqtwsm7ha1x5cjJkxc5GDZuAKXRKF+QmL5CP54rosBJiqMNJRJLTbh4T8NfH4bJ8N66Y59OfDGGSlt2CGoJqrgoOAg0DAwaHi7GJgawAhNhDLLmxsWrdytaZGuNa0bZW61ywxtFubLict3ObK2y5cIApoHYP+HgD+HgHjwzMZZXE1MXhERhqM+ACE/CpJ+FSXJl2XyMUcE7VlFFGc6wwyjv4AhaIIIUMCCOCGGGFCjijgTx34mfWAITYRlaNMjnJhZrWOXFkWtGuFktcsGONbizMGbjGzYMGuXKAKkwFEg/4dcP4dfbhMpYuIqcIRHHhz5ceBnlitOFVEpu85y3G26yShFK1sg/4WyP4WpYgjMWmW4uZm+PjeP4Xh9Op49b3O14YrWOWMaxiMMKRK73ObjuCDxEyIImUkxKJhMCJgTExKLmC6mIAkvPHx+/wEITYRmYY2jBg0cLcTDG3WtMzhmtcNGLdbjbs3DVw2xuXLByAKSA2C/r8r+v3by8ZJ4uiD/hh6/hhd1ExmMzuPFITJiXnONZ3z79QhNhGJtlasWDTMtZN2OVa0Zscy3DixY1uZy5YucLByxxY2gAqPATmD/iGI/iHBuq6cOXTtw5YqKi5vd7zvNuvTx+ESxmpxz4c4zNtpmsxwAIP+F+7+F8uoTVzm8748eu+M7iK1Wq7THnTw4a1VMbTO448Z47634fXPUIPyLXd3awkiSAhExBSaBJcJvPHzfFj4ACE2EN22TKwxNGS1i2aslrTM3brXLNi2WsMjlnkZZcrRxkygCnIjhPxJlfiT1TWYpYsDhMFsEpQjXPHTXLWtYTYMYIT8LdX4Wp7Qje+euHHnnnveqOLBkzbMWaGKNk5soITJiYaxmTRQRgQShBCMJzx8vW7gITYRmaNsjfLkZLWOVhhWtG7lktc5WDdbiZsGzVrlwsszbMAKUBCC/tPb+085hroZoIP+HYL+HWvhqNZrjN3M+SCGqIqzgIiDgIGBgYWJk5tZACE2ENWDdy0ZsXK3K2ctlrTJhxrXORnlWsGmZthxs2jRplcgCpgBO4P+JxD+Jy3E6nU8IdEVSEyu21xeIrHCscIxuN7vnnrPFlV9JuiD/hz0/hy1jM9Z63z5x1zxzuJ1HThy5axUXd8+PHnvedxjhrlw8KuzhMReK5wAhORpgmrCqJFNOVZQkkSmjCcIxhOEU7QkklK6s8vF2x7QITYQ5aM2GPNkyLWzNuzWtMOJstct3DFaxaNmTDJib5MWFoAKhQExg/4rNv4rT+EcuPA6XiaVKIqMXq6LtxvjnvfG83MwxqSE/ECR+IC2rbo0mOuPHhx5a4YwsxWxZsWDNixWlRSssNMcKznjRxiD8rim5VcJu7nNXU1MQRNEVNRnFrZz18vryCE2ENWGbHkws261zkb5lrTNhcLcTFhkWt8mZkzaZm7NixcACmMZhPxeufi8/vhvPPXDHDLDgjglitmxSyYIAIP+Hhj+HjtmajWOVdscq5TUzWdxxISGaMazQSkhGEZ1jeu3gz6wITYQ4xY2rjCyZrWmZqyWtGTBotcZsbJbkwtGOVlhc4WzRgAKjAEvhPxinfjF/QYo5pZsGDBktaUJTlOuFfDhvlcUwwjJilTEtgiAhPw7Lfh19naFr2wyrWePHlw6cufLnvOGbBm3buFgzZrZKZlKTpW8c4CE50dJWVZxjERhGcohBCMoEIowrCd8PNxx7QAhNhDFxiw5MmFotxZc2Za0y48q1xjcsVrVszcNsWFy2btnAApsH4P+M+D+M7HnwpGW753z49d885m9Yxy14FcuAIP+Hob+HofMxa63cxMVXDlWtVwVnV7AhOJs7dIQQQjGNYThGEpwjKrHn499gCE2EN8LLE0bNXC1gzx4VrRnhyLcLJy2W5nLnGyyZWDhniyACnkmg/42zv423/DqZ4Rwrg8JpwUvO8+Dy688XTGprtuD/h4W/h3lmdZvOeO+u76547hrGuXTwtY4RqLreZ5ghatFBp4II4YUaGBCQoIYIEAQxz043Aw6QCE2EM8TNk2zNWa1m1cMVrRyxarXDHDjWuHDDFia5mGTG2aACmUag/453v453+t1xrNXCoxrGscnC8Rkg/4dmv4dm/H4dHDGsaxWISu9x3znqIXBZyDQp4Y4II4IUcEMcEcc9+PhxgAhNhDbNhYY2LhutzY22Za0aM8a1xhZtlrVgyyNMeHI4Z4mYAqMATSD/jt2/jt3GM+NnhPCIhlmb453fHi3mWdNVw101y1y4Y4Z4Xxkg/4fAv4fAx279ONbi73GczM2iMY1w6OlYYiai4uc5eHHHjzAhM3UdeMLoIxRhERQrKckIQghGE4wjFCaMb8vg3l4GCE2ENGLlk5xY8K1vhyN1rTLmbLXOTM1Ws8rTE3xZmmNw4bgCl0bg/4NYP4NUdODhGo4Xpdy3eb3G5uD/h5m/h5vmWWazjK6iaanUajWgIPtjMWuazVriMxMXd8efPuAITYRkZZXGVpjYrcbjKyWtGmbGtcYnLVaxaZsbnJhw4mrFwAKcSmD/gzo/gzf1PCeDhFVwupuszabZzPGc8+HEMc8AIP+JFr+JG3d73ve7nOLExCsVrGscqx069A6RoCD4YmIJlbKUxMEXUpiYSve9+bv2CE2EZGzZoxZsMq3E0bsVrRgxYLcLJhmW5HDFuwyNmLTK0YgCpMBPIP+Evj+EvkOVOEYioVZO5vM3c3MsxMKVFRGKrWowllz5wCE/EDt+IHcN8cc8eOd0IQtTFTBLFLFgwYsWiGZJGuHDhw4c+fHny48eeKFMmKmwIPp42b3eZm0xaJTE1JMIQiYkkqYImJTM3nxfL37gCE2ENW2LMzbsMq3E1zZVrTFmxrXGJhhWtczLM1c5GOZowYgCmkfg/4X8P4YHartjljpWMUxK45zvjnju030g/4fgv4fUcXjbO88953vc7jKL1fK+lRwhOdvQrWJCEYIwjGEYoxjPDh4N+kAITYQzyM8uJoxxrc2ViyWtHGJktxYmmFawZsGzJpkY4s2VqAKZxmE/Dnt+HPfgxzyz0jSOKGDBg0UwWtWEM6E/DrN+HUeOhqliYIwwzvjvjrnjnvPGIWqyKCSmCuWONHBGhhhlrw+Bi1wITYQ0YNcrhkyyLXDNuxWtGbjEtc5cbZbiZNGDNo4cNWORoAKTA2F+GwT4bE7MdHdVRcgkrCD/h/Y/h/p7c55XgcJhrSKW6Fg0bQx8DXAITYQ5Y4s2bFlzLcmbJjWtMzNktxNWjlayzY8OZvjZOGLnIAKYBqD/iDG/iDLudxtuMxdRUcNa6cO3DHgAIP+IpD+IqNWeV4jhGI0qJiUo4iFx0MMssMsKGCNCEMMct+LaYAhNhGJniZMG7Nstwt8mZa0aOHC3C3xtFuLFkZ4nLdowaM24ApnHoT8RWX4i5ZRtLNLZgzSzQtOGGN8d9LHHDJEg/4iwv4irek8s8Nxxzxzx53xvNzLE6jpgIPxtXc2nMrLiUymZbzvwbAhNhGZw0xuceRytzN2Lda0YNcq1xjyZFrPFiyuMWFq1YNXAAp5KYP+JTb+JUvdXqdRyPK3VYxBc53z4553mVVjUcOHUIP+Ixz+Iuu9c68F35ng3na6axw7V4Fajhurm+Nd28iE5E4RrOs4zTRRRgghKEECcY1jjnt3uwAhNhDHM5aZGuRqtYtWDla0Y5WK1w2w4VrNw1cY27ltlZZWoApzJYP+J5j+J63i1OI7denSMYxGJm9zzzznmmMOkRiD/iQC/iPlvjrc53rfgxd2muFcOGOkaqJmcs85hMXW34Y1vOM0SMBBJBCcpxrHHr4M+gAhNhDDG4x4sLjKtZYWTda0aOGi1zjcs1rHNjaN2bfI2aNGQApiGYT8VKH4qO7447YZ43hG0sFsGLBgpopHEIP+JJb+JKup8Dv4V8qxFRUpuOae8oXFIo5ZUMKOCNGjhT0429qAITYRmYs2DRhhcLWzJgxWtGeNytcMWGNa0ZtWObNhZtszjMAKoQFlg/4s2v4syauLmbu8zmZlCnTw/CG9GMgAAc+QDv2c+R16AeDSSIxhiOE4YnV8pcCD/iVK/iVLza7mM1NNXwmkAOnU5cwAAIkAAAO26VE4li4pMM1zjfeQg68KbuZmZmYmLhCEwkAqwTCJBIEESJJgQJiYlMJhExbfHw/Hv2AhNhDJsxyM2WbMtaYsmJa0YNmK3C4c41rLNiYMsbVq5ZscIApnG4X40xvjTHzeBhwsNcU8iiKqjAXXYKbCLk8AhPxBofiDRpiySxS0SxRpGE61vHDHWz58YITpZ0E6p1jNEnKqrDw97mAhNhDTHkZ48eVytx5GDJa0wuWK1w3b41uFxjb5mObG3ws2wApODYT8YB34v9WDRLMkjjxgg/4jeP4jYbzw48M1UziGjK6CsYCDgYmJnZuAoiE2EN2LVtjxZXC3Dhy5FrTC3cLcWPC0WuMmXIyyZm+HMwbgCm4kg/40mv40keG4iY4xx3vd8bIxp0xquFa4OCMAg/4mNv4mTcZReM1MQrU9J6OFUiLjM5h1wISHcddOEIoymilGUYJwnCZGt9fLlxAhNhDFyxbZnGZotctGuFa0bZsi1ziZMFrRk2cMnLBqzYN8IAqnATeF+N67434ZkdEc0U01E1U1k1VUU0UiaWadfTbg78jg8LTbHLVNhMBhMBhMRdjMBNcAhfiWU+JZ2yiGyCSIjT00221312z3z4NLVNgMFgMtgslVhqMJZVBNAE9UdM+DhcFnIMzPDKjgjhIYIYISFDHDDAikgiiighQwkZHCjnzuFli2QCE2EMXGJywwsW63I1YsFrRvlYrcLbHiW4WDlw1ytGWbM1wgCo0BQoP+JqD+Jt/dbja6zU6VOrrMSTJK0JQqYnExEwuNr1cYjhXaOnKD/gcS/gcb3V1mrq2Yusr1xq4tKJmgupiU1MxdTNTicXwvGL6bxQCD8CyYsJSiwkXUxMTBM1MXUwRKJmEiZnfg+nfoACE2EMmjdgwyMMa1g3a4VrRjkxrXDNnhWtHDJjhY4WuTE5cACmMfg/4guP4g8xNzm+O854zznN3VscuHTwPE0IP+Dmb+Dl/dTFiojEVVRETMZm8o8ECDilxJUxRAtMymZ4+H5PjAITYRha4nONrjYLWmPNmWtG7HItc5XOJbjct2WHNhxM2LloAKNAOC/kQb+Rl8g/2wX7WfQIIAITYRiaZHGLE1aLW2TC5WtMTDKtwsXDhazxYc2bLjyNMLjIAK6gFthPrxPsWb0nCFK8CWyPGpwsWC2rFixZNUuFXjX3YckLLUWladJQpKkqWgknhhjnhrhw4cOO+nDnz59OvXn25dOHLjw4b455cN8Na1wznO98ccOmM8IIP995+9X1XRiqxDFxmc3ORvLM3mUzmblxZ3u8873c8ZzeeN9c9b57zmZnMs3M3vHXGW8XCYnFxUcuXDty6eN05eR0iDRWUMTMSRtCYiZIXCprKkzExcRdTCJRJFwSBE1ERi6TM3KYuLgmCCJTnw/N94ITYQ1xZceNuzzLXLbM1WtMLLItxZnOZa0yMcOPJiYuWbBwAK4QGWAYL+d4v53b82bzvO+NsD4eRSylW5sslS5UE2JeRkCxubKVSVFgATay3LNwy5HLlzbTq7XUjMji83xQCD/gJs/gKRxNKnhNdO/YOkVrWOlaqqxMTCYRESpMREIuc3nM7WzVytmbuU1M4uMzm55uXMHgs8d543m5zm85zNzNIpCppeJghEVjHCOG/AmYL7vO5Wy0ttmyoJQluWKKAlQClhFllm5ZQLACW5sFllBZZUSkqbllzuZtm7vw/X9vyAITYQ2zNMrJvhzLcWHNjWtG7HMtct2WJbhaY2mFvhxsW7dkAKowFQg/4Phv4Pg7DMXGYzWJ1FYiIiIRITN3m97u5nE66d+x4V4crqZned8b6syYnpy6iD/dFfum+wcsOFa1GIpN3m+d87vnvd84ytVRVaajFXRVzm85y2uCKnVVwnpNCD6QjMzNgTEkxKJhESiYuUkIpEkyTEIRMRK4mLJnffn4/hACE2EYXLZzmw5sy1mycsVrRo0ZLcWLJhW5czRg3Zs8mZxhbACnoqg/4Rwv4R091TFajpFapVy4znbZucSisY1XKphPwATfgAXxUtaUI1w4cOnThzzqlDFTFLI4kaYLJVvHPhy7SEycTkk4xRRIwnBJJSMoxRiiRrPHv09oAhNhDBy5Y42DBstcscrRa0ysmC1zhxYluTK1Zs3DlrjYYsYApXFIP+Fcb+FdmL2zN6csa5a6XwwIT7OT7N/BiwYMmSVpK3rlnry1CFy2C04QCGCOGefA43GCE2EMGjNxiw4XK1m5ZZVrRgwcrXLXLiW48Thowxs8LhjibgCjsEhvCnd4Uv5SaAg/3Qn7ne+QCHhUkqcEAhNhDFvjZZsbBwtx5nLNa0c4mS1xhbuVrBrlzNcubLhzN2wA=="/>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CP3_INK_TAG" val="base64:ALZqHAOAgAQdBNgJ9gUBELTTFJoeiKdDhztF8XSdpasCEghIEESAgAJFNQhIEET//wNFNQUDOAtkGSAyCQCQmwMBN8AeRTMJAJCCAgHbxR5FOAgA/gMAe4XSNBJOwKQ/0wCkPwpcH4P+RSj+RTnt16Bxpmd3OZm4qcCNwIP93x+71sDxJxjhyxrFVjFYxrFaq4L5ub583bLliUpZqrJAITYQzcMHLTJlwrWzTFiWtGjbMtwtGTRa5xOWbJzlxMmWZoAKtALDAYL/ACOJ/gBHVESJl9bGdzdl2ECUlZJjjjjmTJMxmSccy8cskyVb3vfPd7vwvO93XmbKssiRLdmzYbnZ2dHc1bVyokpbN7W7t687bsvjM5nJxxN5ss8+moP+CiL+CauIiYmNxeYuFVGpiYnjWamIrFREKmbzO83dztd5ndzm85u953x3z49ePHnx3nnedznjm+d3KL4IzM2jOIiYRCcVrNMVq9VjUVGMKqoqKiIVGp1FVephSuEcKxwiuVYrhrhyjljGtRjlPZy0gwq4QmrhJKJiSJmCJiURMwRaJRM1KLqQRKAImJhImCABVokTEpi4TEASRMSIupRITE1KJBKJiYmE1dXUzBMEpmb3vy+vwYAhNhDluxw42TVktyY8rla0xNGa1y0w41rNo2csHDLC4aMcIAqNAUKD/i0y/i0z8fgWmZnNZq8TFIimqxXCNQ1KZnM5uc5u9zxmUxpqPA69OACD/UYfqMeOJicKqMREREQwi6XPGkt8OOrzUlITjMXHGtxOY3jjw6iCeNlKoiBSk3NlllibJYMhLLau3vn38oAhNhGLI2btHGNktYNMWNa0yMcS1ywx5lrVpjyYW7PI3xM2wAprJ4P+LYT+LWepiWY5zuON5u5kxGsajhWqxWoYgIP9r5+2DnOM1cXLdXU8p4dJ4RqMXBOZ4vDzkIPUJTMSiRJMEwmJgE3x8/iAITYRjatWLhnhxrcuPFlWtG2LEtwssLVa1w42GLKxZtWWHEAKSxGD/jJ2/jKh4ZphWK4Y1jhgg/1TX6mepprZc5zzc4PoiZZXK7zvfIAhNhDhs3auW+JutcMcOJa0ZtG61zhxMFrjG1yuGOFu4zZHIAp4LoP+Mxr+Mw/n2KrCEZm83e20p5d+3fSIioxXBycJoIP9ol+0NzqLpeV5y3cZiUVifE8PwnThjTU1ue+O8ddggvwB8PdsLLZYubmxCpbSpdtvn38vgCE2ENWblg2cssy3K0YsFrRuycrcTXJlWuG2Rlmc42WZgzYAClwcg/43lP43pczMXSoiowrTGsa1wY4Ag/2KX7Ee9TjerEUqpxM53zvwcyCExWvEijGKIjAiVrl09QAhNhDFg4bM8blqtYuWbVa0ZZcy1zhYZluZw2ysmjnC5cOMwApfF4P+Otj+OvG7jeOPCcaxjly1yjoqgIT6ST6QvJbNDMxThW9cs9c9s9t6gITtdeUIRhCaM4oxjOd8u/mAITYQ2aYWWRjhbrXGNq3WtG7FqtwtGDdaybYmjHIxxOGTJkAKSwuG8ckHjkbjoqUmJKSmIyGAg/1V36p+rud7T3CHl0Qn8AIDCY7GZUAhNhDfGzY4cTjEtyM2zNa0bZXK3FlxMVrnMyxt3DVkzcZGoArkAYIBg/3gn7wXeuLXHWy8xllMXMIQnCYiYiJhKBSpqMTGKiIjBGGJnV4uEkTNXAYYKLbm85m8zxvjnjvOYyI3y8HpdoP+Gy7+Gy/wfA8PC4nGYmomKVUYYxXCKxjhGJxFJxdIzJdriaRNxObm4tuL243d3m5m743uc52zMzMzmZznjN2uqxrWuWuXLXDwo8DhAIPwIuLjMXaUxKrgiSExcTEzUoCasQATExKLqSCUExJEwATBMxIESgmrqZTd56+XvzghNhGbC2xMW+NitxNsuFa0ZYWy1w5btFuHIwcsMmHM5aZGIAqLAT2D/jKg/jKnxz5ePi7yuZiyqiq5YqqxGIqq0wRO5ne88c73u5zXPVyAg/4Bav4Bd+WcXhSojDUYnF4zFrzN5m5yyzM3M1aLhNTUcscuEIPVTK5IAmJmAmphAiZVd1cEwTEzF559fJwAITYRmcsG7BkzxrWeNm3WtHGRitw5seZblyYcmJhhZuXLloAKnQFSg/4zcP4zcYkmHXp4+rjNXEXi6NIqsRDU0iIRKJERN1ttuJyteczd5m0YnHCD/gie/gif8HwDjwXSlRERSImYrNSJusmS5tc3LcTM3GeGcIioRSowrDFV0IPERATbMXExMTAIkImJgghMEqzCYTNSmJRcTEoSznz/BCE2EN2bXCwzNci3KwaNlrTC2wrXOZjkW5sOLJjyuG7DExaACpMBRIP+Mmj+MmlVjv28VG7SVNVFYjVVioxWIxGLxtlm7zu85vd2uLieEuSD/hKo/hK15eD4Auu0zilVOIi6mVzmJzOcznLLMZZbq5VpwjWsYxWOGcCDrwLuczImESiUxIiYIiYCLAiUkxKYtd78Hx3wICE2EOczNgyxYXK3JlZs1rTFkYrXLbG5W43DBzkcN2DFi2yACmwlg/43nP43neU3piUJXM8eXM3KZm8CI5cQg/4Tiv4Ti+9ZvNpmJ0xjt4PgHkcdVUIuLm66gITiZUIqzjEiEYRgCEUIznl05+sAITYQyYMcTnEyxrWDZuzWtMeTEtcM3ONbkY427Bo2ct8ONmAKVRmD/jp2/jppi43LKU4zjny8HEbog/4Mbv4MhbsIpqOni+Jx4ZwRQIL1Vloss2ap3e4AITYRhytMbdtlYrcLVixWtGDJktxNcuFayzMmDNsyYN8bjMAKnQFPg/46oP46q+Dr058vB8DyeF3aSKqqrEVFRUYnUKiJmZu9znMbi1zMtxml4hhicTqIg/4LKv4LN+TjwmInUNRWMVJM7lmZu8uMbjji5iLxMTVxMKRURFRCI1NQazU8QIL5nbpbLKsoAQkJS0IsWUWWyyyyyldd+P8A8CE2EOW+PC2ZN3C1g4ZZlrRrjarcTTG0W4czbCzcZmuZy3zACqgBZIL/AB7V/gA9rB8PwCxLLmystzZBLc6AACoIsFS2AMtSyhN5oIP+CfT+CfUHQrEKTMusc3W+N3u7Uw4R0dufJ4kxwjAu+M759OvWOd5vN1GNRwjp16HTFVwwLtnOr3aDeBnNymCJRJEYoRM7EgmpkmJQBNFExFplEzASJhEwCbz4/m37wCE2EMsjPFmbsG61jhYsVrRu2wrXDPKwW5GmFpicNsWNs1cACs4BeoP+SY7+SY8AAB16OfJ16c+XXo79hz5Hfs8HwOfLjw69OvTjw58uvCyYmIUipqkTiERSIuriyWbnebvKamIjl4videisAIP+CZL+CZMAABVqtjNXVqsRJy5u3fp16de3fwPB7d/A8HwtxETCIupqSZlc3K8xc3c5WuhCrxSlOHXpdOUggvmttbasssBYqCLFWUCwmwsWALFlgEWEqVLKEssoUq+d9/P9P4AAITYQycsWDDC5yLWDBoyWtGGJqtwtm7NbkbuGmZgwYOGjDIAKThOC/wA2If4AbHfgs3NhEZuAg/4JmP4Jh5ajhGLVxjbnWYPlEgtlNznfPmAhNhDJm4ZNMjZktx4sOVa0x4cS3ExasFrZvic4WDjM4Yt3AApOEoP+Swr+SwvtDEYIiZjMAIP+CYj+CYnwem8TV0iYiIqD5dL2tMrlnPPrzCE2EZsWXM2ysm61yyZNVrTEzcLXLNjlW4mLDC0y5mmRjlygCkIKg/5LHv5LBa4VipaAgv5qm/mqXZrVwISmiMb1vn10ITYQ5aM27dzjcLWzBjjWtGeNwtct2eVa3wtmWTFlws2eHKAKVhiC/wA80f4AeaexdLEjLyxye4P+CS7+CS/ys4auIlcWN1xrPMCEyCE4ximRJwnG+HbzACE2ENcrLI2aNci1tlytFrRw4crXLjNlWuW+LEwatGzhozcgClETg/5Otv5OxejoxVYqJGbkg/4I+v4JAcOMReLqkTiL0ITVacbzjCM4xTnh36egITYQxyZczTM0YrXLhzmWtMzhitcNWWNawaYsbluwzYWWRkAKSAyD/k5a/k5FjlGoiszIg/4KIv4KIc1urnVsAITma4I1w1vl10AhNhGRo2zNseNgtbtWeRa0bt3K3FjbsFrVzmb48ubNmyZcgApeGYP+Qor+QmPg1fKdY6RyaYy45b6+CIP+DvT+Dx9zW3HXPGcxc1jGOGo6AIS2yM7zjEgRhGMYxrt6LcAhNhDRrkZMWbNqtzNMeRa0Zssq3C4ZsFrHEwaN2OPEzwsmIAqdAU6C/wAWef4ALNSamt51mj3jZslyXm4OXlyyre+vYPeWeeXNiWWc9+s34IT8LdX4W/50nCSUcmfMy5BqvKFJyRmnl1azLDDCqcFo0za9QNkYShQnCqcaxx5s+rXgg2ozJMSAgiYiRMXSASmYlEgImpiYJJRMznj5fP1AITYQxcMW7XIyxrcTnI3WtHDZmtc4mbda2cs82NziZYm2FmAKjQFDg/5AbP5Ab4Hft16eD4Hj6i0qqmmp0Yi8SRMzNzNzK4ytKcxabhmD/hSC/hSR6DOImr6XGKhiJqURcxm83xnd5zd7ZhOMODCMTUYrWNeBkIPwJmbLiSSYkCYCEQRIldSmESEphee/n58YITYRlYuMzbJmZrWzdi3WtHGFktwt8mRbhauMLJtiw5MjDIAKjwE7g/5JlP5JqdT079uvTwacV5qaqsVrUcscMarExM5vjnjnvx53ubMYdL5cAIP+FrT+FrvVxMHKaqqUicVKEzne88+OeN5ZxMUaiMYrHTfKWIPpqtxczmbmEEwmJRMRKJhMTEhMJEs3ffj5PpAhNhDFrmyY8bjItbNMrla0bsm61ywctlrTK1ZZsTJzmZtHIApUEYP+TBj+TCfLeM1nV1pyxYCE/C0N+FmOGKOCNIwnWGeGHiiE507xvOcZxjO+PTt3ACE2EY8zXFiyMMa1tkYMFrRq1wrXLJliWsWWbNhYtMeNyxwgClUThPyYEfkwJY+BLBS0oSnDCrlig/4Wov4Wo3g9uOsxNTVXwpiE5lYxrWNZoxVvn4N+UCE2EZmmJljYYWa3NjcN1rRzkyLcTluwW4sWFrmZtceRm2aACkQKhPyWyfktl4kcFoSlUIL+oEv6gTeeaxqE6Gmc53w49ekhNhGNq4xZWLbMtwtm+Ra0YscK1xhbtVrFzmascTZhkcMMgApVFIP+T0D+T0/ON43UxEIwwciD/ha6/hanrgxVKExuc9YAhcZHDHDHDHDDChhjjtw9+iAhNhDnG2zYmDBgtYuGbBa0ctWS1w1yOFuVthbMW7lm4zM8gApQEIP+Ty7+TynpXS+E4XW43xCD/hae/hatrOs4jDCMVkCE5mOFYznG86xvl4uoITYQzZs8TBtjZLcbFrkWtGGNotxZczFa5zNcWPDmcOMjhkAKSguE/J1x+To+Vt0rL4bgg/4X0P4Xz+fGs1SsAIaapquDQMXG0MzAACE2EMcjLM3YZsS3G1yZFrRniarcLJu4WtceXIyZMXORg2bgCl0ShfkJi+Qj+eK6LASYqjDSUSS024eE/DXx+GyfDeumOfTnwxhkpbdghqCaq4KDgINAwMGh4uxiYGsAITYQyy5sbFq3crWmRrjWtG2VutcsMbRbmy4nLdzmytsuXCAKaB2D/h4A/h4B48MzGWVxNTF4REYajPgAhPwqSfhUlyZdl8jFHBO1ZRRRnOsMMo7+AIWiCCFDAgjghhhhQo4o4E8d+Jn1gCE2EZWjTI5yYWa1jlxZFrRrhZLXLBjjW4szBm4xs2DBrlygCpMBRIP+HXD+HX24TKWLiKnCERx4c+XHgZ5YrThVRKbvOctxtuskoRStbIP+Fsj+FqWIIzFpluLmZvj43j+F4fTqePW9zteGK1jljGsYjDCkSu9zm47gg8RMiCJlJMSiYTAiYExMSi5gupiAJLzx8fv8BCE2EZmGNowYNHC3Ewxt1rTM4ZrXDRi3W427Nw1cNsblywcgCkgNgv6/K/r928vGSeLog/4Yev4YXdRMZjM7jxSEyYl5zjWd8+/UITYRibZWrFg0zLWTdjlWtGbHMtw4sWNbmcuWLnCwcscWNoAKjwE5g/4hiP4hwbqunDl07cOWKioub3e87zbr08fhEsZqcc+HOMzbaZrMcACD/hfu/hfLqE1c5vO+PHrvjO4itVqu0x508OGtVTG0zuOPGeO+t+H1z1CD8i13d2sJIkgIRMQUmgSXCbzx83xY+AAhNhDdtkysMTRktYtmrJa0zN261yzYtlrDI5Z5GWXK0cZMoApyI4T8SZX4k9U1mKWLA4TBbBKUI1zx01y1rWE2DGCE/C3V+Fqe0I3vnrhx55573qjiwZM2zFmhijZObKCEyYmGsZk0UEYEEoQQjCc8fL1u4CE2EZmjbI3y5GS1jlYYVrRu5ZLXOVg3W4mbBs1a5cLLM2zAClAQgv7T2/tPOYa6GaCD/h2C/h1r4ajWa4zdzPkghqiKs4CIg4CBgYGFiZObWQAhNhDVg3ctGbFytytnLZa0yYca1zkZ5VrBpmbYcbNo0aZXIAqYATuD/icQ/ictxOp1PCHRFUhMrttcXiKxwrHCMbje7556zxZVfSbog/4c9P4ctYzPWet8+cdc8c7idR04cuWsVF3fPjx573ncY4a5cPCrs4TEXiucAITkaYJqwqiRTTlWUJJEpownCMYThFO0JJJSurPLxdse0CE2EOWjNhjzZMi1szbs1rTDibLXLdwxWsWjZkwyYm+TFhaACoUBMYP+Kzb+K0/hHLjwOl4mlSiKjF6ui7cb4573xvNzMMakhPxAkfiAtq26NJjrjx4ceWuGMLMVsWbFgzYsVpUUrLDTHCs540cYg/K4puVXCbu5zV1NTEETRFTUZxa2c9fL68ghNhDVhmx5MLNutc5G+Za0zYXC3ExYZFrfJmZM2mZuzYsXAApjGYT8Xrn4vP74bzz1wxwyw4I4JYrZsUsmCACD/h4Y/h47Zmo1jlXbHKuU1M1nccSEhmjGs0EpIRhGdY3rt4M+sCE2EOMWNq4wsma1pmaslrRkwaLXGbGyW5MLRjlZYXOFs0YACowBL4T8Yp34xf0GKOaWbBgwZLWlCU5TrhXw4b5XFMMIyYpUxLYIgIT8Oy34dfZ2ha9sMq1njx5cOnLny57zhmwZt27hYM2a2SmZSk6VvHOAhOdHSVlWcYxEYRnKIQQjKBCKMKwnfDzcce0AITYQxcYsOTJhaLcWXNmWtMuPKtcY3LFa1bM3DbFhctm7ZwAKbB+D/jPg/jOx58KRlu+d8+PXfPOZvWMcteBXLgCD/h6G/h6HzMWut3MTFVw5VrVcFZ1ewITibO3SEEEIxjWE4RhKcIyqx5+PfYAhNhDfCyxNGzVwtYM8eFa0Z4ci3CyctluZy5xssmVg4Z4sgAp5JoP+Ns7+Nt/w6meEcK4PCacFLzvPg8uvPF0xqa7bg/4eFv4d5ZnWbznjvru+ueO4axrl08LWOEai63meYIWrRQaeCCOGFGhgQkKCGCBAEMc9ONwMOkAhNhDPEzZNszVmtZtXDFa0csWq1wxw41rhwwxYmuZhkxtmgAplGoP+Od7+Od/rdcazVwqMaxrHJwvEZIP+HZr+HZvx+HRwxrGsViErvcd856iFwWcg0KeGOCCOCFHBDHBHHPfj4cYAITYQ2zYWGNi4brc2NtmWtGjPGtcYWbZa1YMsjTHhyOGeJmAKjAE0g/47dv47dxjPjZ4TwiIZZm+Od3x4t5lnTVcNdNctcuGOGeF8ZIP+HwL+HwMdu/TjW4u9xnMzNojGNcOjpWGImouLnOXhxx48wITN1HXjC6CMUYREUKynJCEIIRhOMIxQmjG/L4N5eBghNhDRi5ZOcWPCtb4cjda0y5my1zkzNVrPK0xN8WZpjcOG4ApdG4P+DWD+DVHTg4RqOF6Xct3m9xubg/4eZv4eb5llms4yuommp1Go1oCD7YzFrms1a4jMTF3fHnz7gCE2EZGWVxlaY2K3G4yslrRpmxrXGJy1WsWmbG5yYcOJqxcACnEpg/4M6P4M39Twng4RVcLqbrM2m2czxnPPhxDHPACD/iRa/iRt3e973u5zixMQrFaxrHKsdOvQOkaAg+GJiCZWylMTBF1KYmEr3vfm79ghNhGRs2aMWbDKtxNG7Fa0YMWC3CyYZluRwxbsMjZi0ytGIAqTATyD/hL4/hL5DlThGIqFWTubzN3NzLMTClRURiq1qMJZc+cAhPxA7fiB3DfHHPHjndCELUxUwSxSxYMGLFohmSRrhw4cOHPnx58uPHnihTJipsCD6eNm93mZtMWiUxNSTCEImJJKmCJiUzN58Xy9+4AhNhDVtizM27DKtxNc2Va0xZsa1xiYYVrXMyzNXORjmaMGIAppH4P+F/D+GB2q7Y5Y6VjFMSuOc74547tN9IP+H4L+H1HF42zvPPed73O4yi9XyvpUcITnb0K1iQhGCMIxhGKMYzw4eDfpACE2EM8jPLiaMca3NlYslrRxiZLcWJphWsGbBsyaZGOLNlagCmcZhPw57fhz34Mc8s9I0jihgwYNFMFrVhDOhPw6zfh1HjoapYmCMMM747465457zxiFqsigkpgrljjRwRoYYZa8PgYtcCE2ENGDXK4ZMsi1wzbsVrRm4xLXOXG2W4mTRgzaOHDVjkaACkwNhfhsE+GxOzHR3VUXIJKwg/4f2P4f6e3OeV4HCYa0iluhYNG0MfA1wCE2EOWOLNmxZcy3JmyY1rTMzZLcTVo5Wss2PDmb42Thi5yACmAag/4gxv4gy7ncbbjMXUVHDWunDtwx4ACD/iKQ/iKjVnleI4RiNKiYlKOIhcdDDLLDLChgjQhDDHLfi2mAITYRiZ4mTBuzbLcLfJmWtGjhwtwt8bRbixZGeJy3aMGjNuAKZx6E/EVl+IuWUbSzS2YM0s0LThhjfHfSxxwyRIP+IsL+Iq3pPLPDccc8c8ed8bzcyxOo6YCD8bV3NpzKy4lMpmW878GwITYRmcNMbnHkcrczdi3WtGDXKtcY8mRazxYsrjFhatWDVwAKeSmD/iU2/iVL3V6nUcjyt1WMQXOd8+Oed5lVY1HDh1CD/iMc/iLrvXOvBd+Z4N52umscO1eBWo4bq5vjXdvIhOROEazrOM00UUYIIShBAnGNY457d7sAITYQxzOWmRrkarWLVg5WtGOVitcNsOFazcNXGNu5bZWWVqAKcyWD/ieY/iet4tTiO3Xp0jGMRiZvc88855pjDpEYg/4kAv4j5b463Od634MXdprhXDhjpGqiZnLPOYTF1t+GNbzjNEjAQSQQnKcaxx6+DPoAITYQwxuMeLC4yrWWFk3WtGjhotc43LNaxzY2jdm3yNmjRkAKYhmE/FSh+Kju+OO2GeN4RtLBbBiwYKaKRxCD/iSW/iSrqfA7+FfKsRUVKbjmnvKFxSKOWVDCjgjRo4U9ONvagCE2EZmLNg0YYXC1syYMVrRnjcrXDFhjWtGbVjmzYWbbM4zACqEBZYP+LNr+LMmri5m7vM5mZQp08PwhvRjIAAHPkA79nPkdegHg0kiMYYjhOGJ1fKXAg/4lSv4lS82u5jNTTV8JpADp1OXMAACJAAADtulROJYuKTDNc433kIOvCm7mZmZmJi4QhMJAKsEwiQSBBEiSYECYmJTCYRMW3x8Px79gITYQybMcjNlmzLWmLJiWtGDZitwuHONayzYmDLG1auWbHCAKZxuF+NMb40x83gYcLDXFPIoiqowF12Cmwi5PAIT8QaH4g0aYsksUtEsUaRhOtbxwx1s+fGCE6WdBOqdYzRJyqqw8Pe5gITYQ0x5GePHlcrceRgyWtMLlitcN2+NbhcY2+Zjmxt8LNsAKTg2E/GAd+L/Vg0SzJI48YIP+I3j+I2G88OPDNVM4hoyugrGAg4GJiZ2bgKIhNhDdi1bY8WVwtw4cuRa0wt3C3FjwtFrjJlyMsmZvhzMG4ApuJIP+NJr+NJHhuImOMcd73fGyMadMarhWuDgjAIP+Jjb+Jk3GUXjNTEK1PSejhVIi4zOYdcCEh3HXThCKMpopRlGCcJwmRrfXy5cQITYQxcsW2ZxmaLXLRrhWtG2bItc4mTBa0ZNnDJywas2DfCAKpwE3hfjeu+N+GZHRHNFNNRNVNZNVVFNFImlmnX024O/I4PC02xy1TYTAYTAYTEXYzATXAIX4llPiWdsohsgkiI09NNttd9ds98+DS1TYDBYDLYLJVYajCWVQTQBPVHTPg4XBZyDMzwyo4I4SGCGCEhQxwwwIpIIoooIUMJGRwo587hZYtkAhNhDFxicsMLFutyNWLBa0b5WK3C2x4luFg5cNcrRlmzNcIAqNAUKD/iag/ibf3W42us1OlTq6zEkyStCUKmJxMRMLja9XGI4V2jpyg/4HEv4HG91dZq6tmLrK9cauLSiZoLqYlNTMXUzU4nF8Lxi+m8UAg/AsmLCUosJF1MTEwTNTF1MESiZhImZ34Pp36AAhNhDJo3YMMjDGtYN2uFa0Y5Ma1wzZ4VrRwyY4WOFrkxOXAApjH4P+ILj+IPMTc5vjvOeM85zd1bHLh08DxNCD/g5m/g5f3UxYqIxFVUREzGZvKPBAg4pcSVMUQLTMpmePh+T4wCE2EYWuJzja42C1pjzZlrRuxyLXOVziW43LdlhzYcTNi5aACjQDgv5EG/kZfIP9sF+1n0CCACE2EYmmRxixNWi1tkwuVrTEwyrcLFw4Ws8WHNmy48jTC4yACuoBbYT68T7Fm9JwhSvAlsjxqcLFgtqxYsWTVLhV4192HJCy1FpWnSUKSpKloJJ4YY54a4cOHDjvpw58+fTr159uXThy48OG+OeXDfDWtcM5zvfHHDpjPCCD/fefvV9V0YqsQxcZnNzkbyzN5lM5m5cWd7vPO93PGc3njfXPW+e85mZzLNzN7x1xlvFwmJxcVHLlw7cunjdOXkdIg0VlDEzEkbQmImSFwqaypMxMXEXUwiUSRcEgRNREYukzNymLi4JggiU58PzfeCE2ENcWXHjbs8y1y2zNVrTCyyLcWZzmWtMjHDjyYmLlmwcACuEBlgGC/neL+d2/Nm87zvjbA+HkUspVubLJUuVBNiXkZAsbmylUlRYAE2styzcMuRy5c206u11IzI4vN8UAg/4CbP4CkcTSp4TXTv2DpFa1jpWqqsTEwmEREqTERCLnN5zO1s1crZm7lNTOLjM5ueblzB4LPHeeN5uc5vOczczSKQqaXiYIRFYxwjhvwJmC+7zuVstLbZsqCUJbliigJUApYRZZZuWUCwAlubBZZQWWVEpKm5Zc7mbZu78P1/b8gCE2ENszTKyb4cy3FhzY1rRuxzLXLdliW4WmNphb4cbFu3ZACqMBUIP+D4b+D4OwzFxmM1idRWIiIiESEzd5ve7uZxOunfseFeHK6mZ3nfG+rMmJ6cuog/3RX7pvsHLDhWtRiKTd5vnfO7573fOMrVUVWmoxV0Vc5vOctrgip1VcJ6TQg+kIzMzYExJMSiYREomLlJCKRJMkxCETESuJiyZ335+P4QAhNhGFy2c5sObMtZsnLFa0aNGS3FiyYVuXM0YN2bPJmcYWwAp6KoP+EcL+EdPdUxWo6RWqVcuM522bnEorGNVyqYT8AE34AF8VLWlCNcOHDp04c86pQxUxSyOJGmCyVbxz4cu0hMnE5JOMUUSMJwSSUjKMUYokazx79PaAITYQwcuWONgwbLXLHK0WtMrJgtc4cWJbkytWbNw5a42GLGAKVxSD/hXG/hXZi9szenLGuWul8MCE+zk+zfwYsGDJklaSt65Z68tQhctgtOEAhgjhnnwONxghNhDBozcYsOFytZuWWVa0YMHK1y1y4luPE4aMMbPC4Y4m4Ao7BIbwp3eFL+UmgIP90J+53vkAh4VJKnBAITYQxb42WbGwcLceZyzWtHOJktcYW7lawa5czXLmy4czdsAJAQriAXuD/cLfuFy6us448OvTyeE8V2zO4njCMOGOEVURU4qIYlCamlTDV4YRianGYiLixmFCLXKVxcs3ebvjve73e641rmCD/ihs/ih9uGL7eT5Hg+B4Pgd+CorGta1wxrUVmIuLiaqCZuc3HGlTMLjcZTNzNzNza8xtxnOd3tu9uO+N8ZtMzOV3eK105cunjV4XgYCDjCIRMkrXEolAlCYBExMokAAQE1MiExKJiCCYlMxMXF1MSVmkxNSle/J82PQAITYQ4x4mGFu4yrXLNphWtGuFqtcYmzFazx5GLhk2xY2LTIAKuAFpgv8AAq3+AAVdYBZ2blEbjG4OXuWUAAs2bAm5ctwOJcS7U7zpZtm5fFcAg/4IbP4IbXXoB2mdRFIRlnLr06uvTzeG7ylDEYqu3g+APGVqtFzd3m7nqOec5vdTUcI108HwDpPBrWHBmIPHC7uUwmJRMSiYmIiKhExdzZIi6mYlMJiJgARNJiatYTUxJMTAhxvn5e/ggCE2EMsjNribs8y1izcslrRvizLcORvhW43LLNlwsXLZs0YACpcBSIP+L9z+L9mInE0KmS151sc6m5WQiuXXonUMETW4ledbBuLxlyCD/hSw/hTJXzrnFppiqrVeB4PgDxIrWIhPGeOe/bu7rzeZQqoxXbw/CDxs4rFb0IPwqm9kzMpiUJhKLiUJgRNEwmLiSJAJupTd78Hv7wAhNhDFuyzNsbBwta422Na0a4Wa3E4ZZFrHLhzNWmJzkwt8IArpAbEBg/426P426ZgAAAAAceAAAAAAAAAAB37OvTv271y8XhKLhE1TBrfgXNEImETdWm63G24uZRJUzCenj+N4vbEgg/4SOv4SO/B8Dr069OvRz5AAAAc+QAAAAAAAAAADGeE78KZpUqymbiXPxOMpTMpmMrm7XMpmUwqKphhiInxs8OKDxRKZiYuE1cTEpiYkTEomBJMTBACJgmExMCYmJImCYlF1MJqSYlMJRKJQJhMTAETEwCJRMTEkXEomJRMSTNt8fB7+8CE2EOMrjDhYsW63DlasVrTLlYrXOViwW4WuVhjyuMmJkzygCq4BVYP+Nd7+NeXG9A403jjWVpyzdXUYnlGMRVVWGJiEQwiBKM1llxnebzeQqOnfXACD/gM6/gNH5eD4APGnEcHRi+ExE7vjd9d76573vKajg6RwxrlGkXe98d73eZ3FzV6jEcMR0h42eACDjpeZkERCJiZTJE1dTCybhKJgCJhNICrSmJAm9534Pg/BQCE2ENcbVoxZY2a1m5x5lrRpiaLcLPFlWtsjnG1ZNmjPC0agClUTg/43Pv43PwDelXjPTQCE/Atp+BbUA1a9l4004sKGgLCAtYGAgYCAQEHAQcHCycrWACE2EMMzRkyYtHK3LmyOVrRy4brXGPE4W5cuHEzZsGmJjjcgClwXg/46Vv46V3Pl4esxOcZxMMQ1QIT8Bdn4C7VK8K9qZIYJSgndnVzghOBSuOdYTlGEUYwmvjz7eoAhNhDjDjZOMmLMtw5XLFa0wt8i1xmZtlrTNkZZGWFqycMmAApQEYP+Oyr+OyvtOq4VF6u64xmD/gQC/gQD3NTF6msXqWiFzlGhghCOOOWW3D5AITYRlYscrJhkwrXGLHiWtGTRmtxMGzdazZ5WLhtjbZMmFkAKSAuD/jtO/jtPdMarUauD/gWC/gWDQm5mOoCGiqSvQEBAQMbMxoAhNhGNg1wtWjZktxMmeVa0YMmC1zka4VrPFlys2ORk2zZcwAqnAUSD/j7k/j7leHw3iVokmYQVNFKYVG/GvGMcNVqcXO88768e/Xj1zznNZ4UAhPwGYfgMxYLUwYs2TBkhKtceXHrnnnjx3vG8Y2jkbNOiUJTXjjY2OWVed00MFLaIYsVAhMHK66CEEoxgjCMoynCKaaKMSCEZSUjIRlVGESMUYzjjvxa+AiE2ENXOZo5a5HC1q3y5lrRrmYLcTNswWsMLFrhc5srdpmxgCo8BS4P+OGL+OGO4tmuabuJqGFVNKnFTiKnCoqdFXExlc3OY3FzK7ZF06deggv6pi/qlHGJjLL2753zvd1tlmROSZyyTs8vM6CbrrbZYmZj5M0CC5iWrZs3CVZdFFlgksQliyxlllbZZS98+/v4AITYQwbsmuZlkwrc2XK2WtGeXItw5szRbicuMrfEzcMmTbMAKUxKC/wAVrf4AK1/ed52WYlzeAIP+Gdz+Gb2+l4iKtxrnHfuAhONFecbqzrGc548vMCE2EOceFixY4sS3K1b4VrRplzLcTJg2WuMmNnmbMGbRxhzAClQVg/45tP45sb7Gr7Z1MJnNbIP+GtD+Gt3l34MVBCN4vE5whOZWt5xTjCMYpxvhz8HQITYQ0ctmLLG4arcLFszWtM2NwtcNWWJawx5MLBtlzNMrXMAKejiC/wAZif4AM10snE5JiTLGIzvNbbu7bdtmtyy4+ACC/qgb+p+ZJEYGnZd293d2rLurtMTLjL8HfiCD7YmcszMzAi8TU1EomZmJmEpiUTAJzx4+D4PqACE2ENWrFyzaMHK1nhb41rTKwbLcOVu0W4mjJozZsWWbE4xgClcVhPx9Afj6BYcGRSVKQgnGtdujOIP+GkL+GkN37bq4giGM632gg/azvjeZmZmLbXvn4fiAITYQ3cMMrXM0YrcbFq3WtMjjItxNW2Vbja5WWXNmcYcbhkAKTA+D/j5Q/j5R6RHBUxWYuYP+GuT+GuXW5IljMa8EhOJOc4zVnWtc+vYAITYQxZtWLPLjarWOZixWtMTPMtw42+ZbjY5czDE5zOcLbEAKnwFSgv8AIon+AEUUCywpsudylu+Z1N5GRmSeHjJPBksiVt878PfO+d21Peb5g/4ZkP4ZkQOXPwMxFKxUVNTOVzc5vN722TURFYRqGouLmc7nObm5zNxNRrpXTsCD7azmZuZEKmomLi6yq4JiSRMSAiYImCBBcSlMTO/R8mPWITYQ3xZm+ZhlyrW+TM4WtMzFotc4cjZbhYuMbNk2YMsjXKAKkQFGg/4zpP4zpTenXpx4deng+B4uIu4lNXiVKqMYpgiJqioha8t53PO8zdwkg/4MTP4MTTr0d+3Plx4TEYnCKmppSLqy7i4zc3mZnK5WuJqapqsVrkCD1gmSbSmSJhMJhMESRKCBFkhCrqReXHr5uiE2EZs2PJkxuWy3G3bZlrTC2xrcLRwwW4nOZzibsmzBo2ygClYXhPx0tfjo5jNOd41jGs0WLg8DXquAg/4OAP4OD2cZkmrpTHDv2uugguYlltWrKd3z5+MhNhDdw2zZWOFutY5mLJa0asci3Fkc4VrNk2aYszFqxbOWoAqNAUKD/jtI/jtJ69OvTr08XUzdxdzGag1FYqqrFYrERFQZlued7buS9X08Xtjig/4MfP4Mfd6NbxEwUip1dTEXEymZzMXNzbOY3FpxeIqdRFTWq5+EgvgXbZYFFi4oUgEsIqrNlzZZt3ff16AhNhDlvmzY2WJsty5WOZa0w42q3CycMFuHE2YtnLHG1YMWYAqXAUeC/wAhif4AQv1y5c7lqqo7evbZMnOc7x8VzMyzbt7b0fHnW3uWR6CD/gs6/gtRxd3NxZTFVjkOmsaxiJzPGePg+B4LwW5zcqnGNRXIeJEYxGhO4IPh4l3vK4lcXEpJiYmETAQETFwiYXEpXQmiV8/H8H0gITYQ2ZM3GbDlyLWrXK5WtMzVutw43LNa3aZWONpkyZGuVkAKhwFHg/40Nv40NzvHTyeExvFySmYhTFRiqqqYVUIQjMzOZ24pyzNrsueAgv6du/p287xk3izFkZuTZsUzZa3rb1bbvOqlcvJkyTPHfQCDxUpTFgupBFwBBABMSgJhMXEhM3x8vr7AITYQ5ytGeZnkZrWDFtjWtMOFutc5muZawctmLlq2YOWTlmAKmwFHgv8AIwn+AEX+pt51m82M3ncSm769nmb13DOThyTCW3e+PPmday34AIP+Fbr+FaFlx49u7wbvd8aziGGsYnwOvQ8jfDGoXd8d9Tw5vYxHCOnXpynhiqwsg0RMRiImEzeYmYkmCQmpqSJmkImJi0wkTElzx8vr5AAhNhGLI4w5WblktcMmmNa0a5Wq1w4zMFrlxkYNMzhg1bM2IAqAATWD/koM/kob6eD4Hi6mbuLtUxidVjVarUYicXGcbTec7u52OnWD/gxo/gxx1nE1SMYYxTTEzmd5zvd85vNzdznF6ajhieUOwILmNWthYllm5bBJcsQbla7N3vn44CE2ENcTHE5bOWy1oyZtlrTK3aLcTDGyW5cbJzmxYcmRxlbACkcNgv8AN5H+AG9nWyxeXwCD/gxI/gwpximCc7yAgvEVdt73fAAhNhGbCzcNsTnKtxOWWJa0zY2K3CxZM1uJm5w5GLVm2YYWwApFC4P+TA7+S/fhUQm9gIP+C/z+DAOJmLxMdITNNGca1vl4ACE2EMMmZjic4mC3CyYM1rRlmZrcLNkwWtMzZhkwtMjbDmyACkAJgv8AO/X+AHg283mSAIL+dJP5z9zZ3d2CnLrbsCE2EZWDNpkyNci3IwcOVrTKyyLXDdrlWtsjJywyNGTZviygClMYgv8APKX+AHlPSliVZZckAIP+DCr+DB1pVRUwTMbtxjqAg+QmUpiU1cXOc8fH8gAhNhDlk0aY2+ZutZNs2Ja0xs2S3FjZZFrjLjxsWzRi1ZscgApZFYP+TlL+TlM8C+ThEVMXO448YIP+C+b+C+czMTKYiJ1nkjoAhZsJHHPDHBGhhhgjjnnvw+mAITYRlxNG2HExbrW2ZuzWtGmJgtcOWTdbjcMnDlmxYuWuVwAKSw6D/k4W/k4Daamput5kg/4NAv4M/5StNXGegIXAIYI44YYZ58Pg9EAhNhGXKyyMcWXGtzMMTZa0a5MK3E5xYlrTDmcYnLVkzY5sYApEC4P+Sxb+SwWqrFTqeICC/nUj+dT63m4dg+lXdzd58XkAITYQxwuMbjCzYLcLRtjWtMubCtcOcbBbkyMnDHI2bOWjnGAKhgEyg/5Lvv5LzXTy+2bndzlDGsYxwxrGKwxY4s3ed3czPTxfEyCD/hom/hotnXh9FYrGo1VRqLjOd755483OZyiYioqqw5HYhOAjGdZxjGMCEUYRIyjCMhGU5TIwjGMa477cPeAhNhDZllaYmbVotxZMLla0YsG61xiyuVuJm3y4cmJtkauGIAqkATqD/kzy/kzjKzi6mZM1z6deXPhlErO/SdXjPSajg5Xwmbcc3xrm4Ibw3deG8+DhYGBQsEgoCEQ0FFRsZDQ8tAwUFDQEIgMaZJg4ePkJGDiYONhYuHiYCFhoCIhoiIgoqGTAhJbqxqrNMTkjCMEIwBGUYwQQglFGMUYwmvl27Y+DACE2EM2rRzkyY2y1i4YOVrTCzyrXDjExW42bllkbsGbVjlbACpABOIP+JxD+JxmIrjw7pu82uYiKrHDhHLGtVVRVTiaZ4749+ffrxzmt1oCD/hBC/hBTnHLxfE56qcRjWoxyqKbTxznPFz3njfW9ynE41rGuFcuFdIPl2zeZuUpRM0TEwmJRExMCLTEoki28+L4ugCE2EYWLnLkaZWK1wzyZlrRwyyLcLbNhW4WrBgyxsmTfM1cgCqIBP4P+VyL+VyeZ1x4c+Xg+B5OJu8zN1dVWuVcscNY1rFQmZzneeO+eePPd5Z1PTFdAg/4UCv4UGU9vJ8jwfA79pxiNVWqxNQqbu53x3vjxznnObuJiqjGMVjUdp4cM4ISm6d4xmmiijCJAihGEZTgBCMIwBGE4RhGMYzx698/AgCE2EZGTnLkzOMS3C4x5FrRg3ZrcTLNjWt3GNlkYNnGLHkaACp8CowGD/gZ2/gZ725eL4ni6WnaYtEkxa4ubmYXiIxdXi6mpqJw1ONVURSECBWcTGGMaxw1iNRGIqNRGIhECczfG9z3nnfG87nN5vN3vO73nM8ZvOb69effwevO51jp4XCuAg/4nkP4nn8Z6eD4HfUSi5rNXV4mGIxWMVqcYnERioxUTgTEXE1MkWWm5tapxcZjNzlZMZjN5ze93u7zHFm53eb3d8a4rXGaIiMRrGMVXCIqo1wxyxwioi8arQIPh7Hj53nMygiYkE1ITVwlEomAImEwmJRNXCYkFSmJiSJirJqQiZVcxMTExUwq5iZJgmDOpBCYJiQiYlfX0+74CITYQ1Y5GeRszwrWLbCxWtG7TEtwtcjBbkcs2jNy0xOHDJgA="/>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CP3_INK_TAG" val="base64:AKgCHAOAgAQdBKAB7gEBELTTFJoeiKdDhztF8XSdpasDCEgQRP//A0U1BQM4C2QZIDIJAJCbAwE3wB5FMwkAkIICAdvFHkU4CAD+AwB7hdI0Ek7ApD/TAKQ/Cs4BV4T8Tf34nLYYoSSTlWNY3jjVnGJKMoQhKErQxYMWLJkxYLUtaErSwUYmK+C5Wda3w305denh7dfB4O/Trx5aTIT56z572M0IwlKVJWpTBbBgtLBTFHFambNgwZLJVnWd6zrXHhy5cunXhz5dOPXn269+3bp0661XUhitkxatHC0bNHAyAIP1PDzGYubJCJgIuiQJiYmYITBFIiKzWUzMqtFomamETN9/XvzAITYRhzMsTVwwzLXLhhlWtHLRgtwt2rBbkzNsbFk5x42mLCA="/>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CP3_INK_TAG" val="base64:AN0aHAOAgAQdBLIJ5AUBELTTFJoeiKdDhztF8XSdpasDCEgQRP//A0U1BQM4C2QZIDIJAJCbAwE3wB5FMwkAkIICAdvFHkU4CAD+AwB7hdI0Ek7ApD/TAKQ/Cl0bg/4eev4ee1WDsjGo1qcRjeucQIP9XZ+rtc+QOukzmLtC/A58oIXKY5sUMKCAghhghgjQx004XD4AITYQyZt22LJlzLWzFu3WtGGTKtcsnDFawbtMWNliyMm2LIAKdSKE/E29+Jt+MK0rWN64a3xzuvaGbFoyas2TBLFGVoT6d76d/Hiz5t9JXlCVpYJZoZpxlKNMM6XxZ7zAhcJjtGQwQwIIIECCGKWFChSpaa8XTsghNhDhqyaMm7ZytwtWWNa0Z5Mi1ywYNFuNlhaNcTbFlyOGAAqKATOE/FN5+KbHGM6tb1mlDBTRgzZMErUrLHPDW961Z7Y8E7SyYMWhgsCD/UhfqUenXo6RyxjHC5ve75875zxnmvDGI5cnbpPSdXeec97yg+Hjd0zeVzUkXUzAkJqIgImJmLvfXw/H8gAhNhGZmxas8zfCtx42WFa0cNWy3E1xtlrRk0ysnDfG4cMm4ApkGYT8XTH4umWWF17xrWEcFs2LRqycBbAAhPptPptWnZC0smDBKUIxrG89NNeHCIXJYjRwwoYYIRBDBHFKnpxt+mAhNhDXDmcsMzXKtys3OJa0YZGi3E5YMFuVixwsGrfFjyOWAAqFASyD/jMy/jMtnct5zebuJxwjh2x24aqJnjfWeeZyiJ5OGIXy1HlkcJNhqMFNFKllrtvrtrwuJrphRQYK7FVYKapVLLLXBg5bQITvU8DwQQiRhFCcIwigQhBBBGM4Thhw8fXkITYRjYN2mXCyyLWDNk4WtMjdwtcN3GVbmbZmmZk3cuGTRwAKkQEmhvGiB40EYWIhoCEgUHAw8DGw8bGx8bIwsfBw8FBw0NJSVNUWlpcXlZKAhfXieu3wMME8s88sMsKCSSayrBUYii6qiGCuXA4fF4nA4XDghrSGwHBICAg4KBgIFBQJAIKAQSBQaDIGDh7eJgcDACE2EOGDTK5ZZGS1thxt1rRy4zLXLHG1WtcjJkxy42bPJiwgCocBOoP+UAr+UCEqcZjc53kxjXDHDhFKRMxM3N7nd5nc8Y41dI4R4Gugg/0mH6T3XHhx4XqtYxUVOZQjSquZm0TUTUpjizO7zluuPDfcg/AmZXOUwQkSEJgQiamCJq4kWmc9fL8H1CE2EM8bPM0cNcS1nlysVrRo4aLcLjE5W5MTZzhx5HDlqywgClkVg/5STP5Sb/DZuCNY1w1w4dsctIT6Ir6GOWS2a1JQVw4cM8tdM6iEeAtfNlGCcJowrGdb4cghNhDPNmyOczTEtat8Lda0cYsi3Eyx41rjGyYMnGJk4a4cQApREIT8n0X5PozjShS1IQWrEIL+LkP4uRPWxlk7k6CGiLCCwDAIGEg4GFgY2LkbQCE2EY8LVyyZN2C3MyYM1rRphbLcLBrlW5WmZpkZsGbbNiwgCmwmg/5TYv5Th5zGeDGtcOHDWsRDN53fMuIiuEcGAIP9cx+uT4VwjCLzOc53O7kqMQ8aWEV1jruD8DtxvOZXKYmImAhMBO43vfh5ITYRkYOW7BplxLW2XG1WtGzNotcN82RbiZ5sTJkxZsGbJiAKWxiD/lZw/laBxnXGuMbq6VHKsarhmoP9NB+mZ4TyjlHaeGeWbtO68OuPEIPXARFzmLuUyzvPfxegITYQ4aN8mNpmzLc2VnkWtMzVstwsMzJbjaMWbPExatGDdmAKTA+D/lRW/lRXcOWqrGETOIL+MAP4wBYYlePhgIXLYDK4GFDFDDLPfgcoITYRlcuGWbKyyrWGNmwWtGWRutcZG7Va1c43OPCzYuWTVkAKTg6D/ldG/ldPvHGCo1OMAIP9hp+wdvhGKqc8us5AhcxRgcDLHDDLPPg8LkAhNhDFzlxOGubGtc48ORa0YtsK3DkYZVrVw0ysmDXHhbOcYApnIIP+WVL+WWPON1cXFTU4xHKtY1URFZ1NgIP9jN+xnnV9M9N9t8rxNKu5zfG8zuM8bIRxF6xnGKJGCU0IkYxjj28N4AAhNhDlo5Z4m7jItZY8WVa0a4WC3E4yZlrXG4btHOZg2bZWQAptJIP+W+D+W9tVYjUYpE3ueued9c53xJxWnasAg/0vn6YnM4zThHDWuGMcp5TiRuczvMc4ZITFzOzCMIEIRlGBEijCcEYxnfTxZ9IhNhGVkzwsMbRwtxOMrNa0ZMWK1xjxslrdjlcZcrZq2cYWgApgG4P+W77+W8/g4OVcMYLvjz49d87zE3iD/fBfvXa647x1nnfHOdxmkarHLEUAhN2CNa1imjGM4RArl5s+MCE2EMWLDKxc5ci1tjzMVrRo3arXOHMxWtMWHC5bNmTRy2cACmYzgv8AOxn+AHY0HldrsLknJMZoDnQAAIP+BHb+BHcHhRGqqKLXd7zfPp1AcOIAAILPi1tu1YWKSyxLLLLBYErvx/TAITYQ4buMTTCyYLcOVs3WtMLZotcNmTNbiy5G7Vu0zY27BgAKcimD/k/Q/k/dhNZjMcW5u05RdacuWuHTWuFcI1GKkIP+BO7+BP3ZF6mKxGq1HLGoqYkmc4m7zuus55iD5cM2mS0kxMTCYkRMTBN5z4Pi+gAhNhDlmyY482NstzMMWZa0bYcq3E2zNVrNi1aYmLdxja42YAp9MIP+Uab+Uafw5cYumMYqsajHDDQznPFvLNwhiq4TwgCD/gWS/gWT6XqtVRFpvbjz3xzvOcOEaro7VEahFtnggISXU6ZGMIIxRhGBCMBFAEYTlNOE51vtz+BAITYQ2ZsGDRq3wrXObM3WtMmVgtxMWDlbib5cTBpmcNsjVkAKWhaD/lQY/lQZ8WL3W6rFco5axqOFSIP+Bnb+Bnea4RwanErja+Oc+GCEySrKcIxhOKcYoxvr38ohNhDlxkZ5GORgtbMWmNa0cM261zmYNFrBm0xsmuLEzyNnAApuJIP+Vgj+Vh3a4acK6Y1qqOLn16eDeYzSOU6wg/4E7v4EqYxM3zvnz5763u0VHJ4kaxwipy3eQIP0vBmZu1xKUSiYYURF3e+fi+PAITYQycNWGXHixrczFhiWtMzDMtc4muZa1wsG7dmybtsmJwAKXRiD/lh0/lh1eHHWNr1Osa4Y4a05RkCD/geu/ge96eD2ng5VqtTETc3c3zCD87vCbiUxm0pRvj4vj9ghNhDFpla48LDKtas2GNa0ZMGi3ExwsVuJm2YYmLNuxyMnAApoJYP+Wkb+WjHE1NTVpu53O723dzKZkavXAIP+BUz+BWWs1eL1HBwxrWq1jCoThcs7x1yAg/Exdzc3NzEwipCUiUt79HvAITYQ1y48jFhhwrcOFnlWtHDdstxYmLhazYZWrJxlYNmLhkAKdCyD/lku/lk34T2ng4XqazOZ3PFmdzeczamMVitVHSCD/gsk/gsFqW5711zvOYuFMVNU1GmlKuIvHHGdgIPxuqKFxZMpiZiQmJIlMJm+fr8+ACE2EMmWRyxcNsa1i0Zs1rRowZrcTJwyWsMmXNkzY2zTKxcgCm0lhPwJvfgTflMyZdFVlGSeSWSmjBipmUjW+WOuWfGAg/4OQP4OQevQzjOJrfCaYnEpSuV4upmLg+S4mJiUJVcRcXF1ZJNz39fjQCE2EMGTRzizNMq3KyxM1rTIzzLcWVyxWsmLPK2x4sLPEyyACqcBVoP+AGb+AGcAHDidOvTr279u/heH4Hg+F4fkcYiFQxOJwqoqaVKKU1VRrEUi4nM545zvd769QIL+pNP6k1AB3hKBLYTcsqpYWW51m2M7lmrsu5sjLIyb4fDQhGyasZwjERhGBGE5IoRhCcIgIwjCKEQIThCKEYIwIwRgRhFGOHq4Z+EAITYQyxsmGNjlyrWDNziWtHLRstctmuFbmb5cjjE3Z4mjlwAKcjGD/a0ftQWMOFRwanFYnE4vTGampnMWldTMpu+a+4CC/rzL+vL47myyyRLZrezzzzm8rKEMuR4ewIOKhF0TMpi4RMQQTWRJMTEk3z8fxQAhNhDbEyb5sLRqtbMMuZa0zOGa3FixZlrdizcuMblziat8YAprKIP9/R+/JxXDHDGoxWp4RqMMIuLJzLa53V7Agv7Y8/tj9c7w3x58bDs27ahJEky549iEtKMCMIwjGEYiYjCMEYREY4cfFv0gITYQ3ys8TLEycrWrfFjWtGDLGtws2TBawxsmjjGzaNsmFmAKbyqD/gIm/gHv1WoianF1OJxOIw1XCsVSF3fHnfg9ePiggv8AAgn+AAQ0Qxzcud8eebLyyzsq1JPDnPKEhCUAIpRgJpwmBGAirfj6Y9IhNhGHM5yt2WFktcNsTFa0yOGi1w3YsVrRvlYtmuFwzZZcgApzLoT8e0n49pQZEsVLYsEsjFS1LUpklglixUtaSCd8c9NcfBCC/sET+wRQTJl5vPPOyu5tlJuVV2LzvPXkg+lZu0yhERMEpCQJIlMZnn38v1AhNhGRrhcZG2FutbZWTha0xsMS1xlxslrljjyOHGJsww5WwA=="/>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CP3_INK_TAG" val="base64:APcwHAOAgAQdBIAHzAQBELTTFJoeiKdDhztF8XSdpasCEghIEET//wNFNQhIEESAgAJFNQUDOAtkGSAyCQCQmwMBN8AeRTMJAJCCAgHbxR5FOAgA/gMAe4XSNBJOwKQ/0wCkPwpWGoL+MHP4wdFbJbJZd5ZN9bCD/aOftJ+Bww4axVRVzdzc7xvig/ExM5u7lIqyV548/L4AITYQxcuMWVhjarXOPCyWtMeZotcMm7Za5ctmuNnmbtWGJgAKfzeD/b2ft32LoImri5zc8ZzNzaMTVYinCMcK1iopNuOL6oP9op+0lldTqeFYrGKxiqqKZi8zeb3bq6dalM2zFqzyuYTFGEU4TgAjCMYRAIRlGIRghERjXDj36/AQITYRmZYmbly0wrWTfK4WtGORwtcYceVa0xtGObFlxYmGJgAKbzOE/AXN+AucAAZMrNnxY9WvgZbIJThCM0SKdNOzbq1ggv43K/jcsAAbjz43O885ssXNkuWd8WJbAIL5q21bZssCWUSkqWxS23d3fdAhNhDDI3xtW2ZutyYsjda0Ysm63C2y5FrNy4cY2zlxjwtMwApJI4L+UPP5Q9AAAAB8HwiC/jrT+OtQAAAASgCC8Es1VlBRZtWhfQAhNhDPJlb5crXKtcMWjNa0aOGK1wybZVrHG2csGbnC2cNsgApnJIP+Ber+Besa2urjNbrNSpGMRwrVRjWcWIP9XF+rjHLn5HHlHCuSsYmJm7zm93vO3g3Ag/CiZuZlKQi5q4kCYzx5+fkhNhGNjly5WubMtZZWjha0ysmK3E0bY1rbEzbN2jZxjctXAApIDYT8CwH4FgTlXyRxQhOgg/23n7b0sWvfIIaMoK2AIBBxcbN1wCE2EMMWbMyaNnK3E2ysVrRo0YrcLlthW5MjJjmYOGDdjjbgCl0dgv5jK/mMP1JjK15eXe672aniwIP945+75ze88Z3nO8uMk4VWMRrEgISiE5IRggiijFOCcWHXxeIAITYQxbsseJq3xLcOFo1WtMrDEtcNnOFblY5srNi3yNGjBmAKaiaD/g5k/g5jka64kZxnF1NVFVWo0ipjjjjIg/1kn6zPoPCnhjhGiHNnc8bvN3m5ZjPC5IPWhKZmYurRMouriYmEzOefXy9AITYRhxtmzJkzxrXDRm1WtM2RwtxYmWNayc4mbhqwcNcmVkAKVBSD/hDM/hDT1dTjeLq0TjPCZIP9bp+tp5T4V9HKKTFtxz5ghOZe8ZxThVOKdcenh7AhNhDJqwYNcmVstxNmDZa0yuGS3CybMluRo2ctMTJqzcuW4ApbFYP+Exj+Ew3mZ4ddcazi6lhEgIP9Oh+mpmukdI5XiKid7rr32IaemrWAgiAg4CHgIUhYWRn4W4AhNhDFhkyNs2NytZOXGVa0xtHK3DkwuVrBkwaMmePLlZ5sIApKDoP+E1L+Ey/PKdZiUbiQg/2lH7VfjqcRhWuOqITqbVY3mnHDn4uQITYQzaYsWHMyyrXDZtlWtMjJytc4nLhazcsMLfCwbuMrnKAKVhGD/hTA/hS71E8s6zwuK3rGQIP9lJ+yN4adJ5XjaeqeoIaAuquFgoBBwMDCwMXMzsDdACE2EN2LRkxYYsS1rkbNlrRvkZLcLNoyWsWmZgwbZGuVg0zACrMBT4P+HMr+HMtdb11q4zFxNZicxMxDWMYxrGsY1WMIi5mc5zm9zvM23GZm5IprEdM8tIT7rT7sPJlyZcnDyXpeCEJQlTBHFSlMSkFa1w4cefLjy7ceXHeMVqYtGTFmyYMTlUwZtGS1kb4ctdM9eWqDrwrmVpWuF4uYTNXAi4mrgiYBdJTCpIlKJiauFrvn4fjgITYRmasXDDJizLXLjHjWtGbTEtw4cbda0cZGOPI4xuWrFiAKXh2D/iEu/iETzPF3nnPHNwxHCuWK1rEaq4P9xp+5TROKquEa4a1qMTDd3nc76oPhQtEpXUiS0zz8HzYAITYRma4czVg3ZrcubI5WtGTBwtcNsmZawZYsjjM1YMGLXCAKbSKD/iP+/iQDq68HwPF4ZrOM1MXiaqo0jhes8qyAhPuBPuE8mnRr1Z8UaRowQpCFEJRkjC8sauOEZopwQiRijGMpiKMKqzw7cvgIITYQ3wucbLI0aLW+Vi4WtGjZgtc5mjhaxaZGObFlZYcznGAKdCqD/iYW/iYfz08fpZi4hEVWKxhwmLnOdzxzmWcXHgCD/cXfuIerpiek8HDdXc5vN8b3u95zOUzFarlfDoCDrpxiYJJTKYlCalEkxMlzvr5PmCE2EZm7jNlaZGy1phyYVrTG0wrcWRsyW42OTK3yZcTZphxACpgBS4P+KHD+KH3l37c+TviLTV4nDEYqowiomJlc7jc3UyxcRksACJAAg/3RX7pHExVvCzqMYgmbnOWb45vrx7+Dx68+NVy7cOWMYzSNY1joAB06nTqAg/AlK7lcRMIkmUxNXSYTCZCYmphMCampgmLiZqZb7+bQITYRhwssLXG4crceJjiWtMLhotxOMuFbjYsmrXLjbM2TjGAKcCiD/io+/io/8TOsVhC7u97zvd53czOK1jljtrh0Y5CD/e9fveyZZmdxaammKrXDHLXCsJZz1vw+e4PlMxMTMxImauJiUIUJL3nyfH0AITYQ3aY3Lhu3yLW2VllWtGbJktcY2uFbhcNW7JvhYsG7bMAKbiOD/i6U/i6XvMCiqntemp1MRMKiNcK1oIT7pD7mWMLRhFjnhrpbcufLlrWVMGLRgwUYqpCFzF2ngQCGFBAgQwQo0MCGCGOO/Nx5QCE2EYsjjLlxtma1hhYYlrRmycrXLlo5WtmmJxmYMXOXLlagCl4VhfGleNLMBgb7sLhMLhMHgqaCikCH8FL3gpfJ9P51O6RSapVaNR55PSaTUITBkgnNNONYRrOufPr5QCE2EN8rHNmatsq1q0c5lrRhiZLcObIwW4crbEzYt3OVhlyACscBRYfkMOQxIrFBJpOnE5mk1nU7nE5UaaoLBIXBoXAIHB4NE4lG41H49IZAkciAlEFgUGgkEgkCgEDgcBhMBiKHoKCH8FNngptJnMhSaQq9WotEo9GnM4S+WQKEQKCQSEJLUqnWq3VKrSKTPp+nE5AnE1gMBQGBwWCQWCQGAQKCw6CwSBCD8jW87m5mJq4mLxcwtCYNJq6TZMWiUJVImls5318vrgAhNhDDK0Y5MrPEtaOG7da0Zsmi3EwZNFuJuxaM8jhg2w4W4AkBCmYchfGweNhDS6RjcZbZHIQQQxwQwQxxAIfwTdeCbsJtN1ardcksGgcCgKBpzYrHUqnQqGCDxylMRayZmUxMWz18fw/GITYRjw5WblozyLWbBmxWtHLlotcsXDRa3b5WuJwya5mjLMAK0gFGh+VS5X2UIJBUkh8AgkHg0FgkFgEAgkAgkJhUJgMFg8JhcAicAhMBgsBgsAgswrdaqtUns8EFk0IhEChEDgkHgMFgMBgMDg6CQGEwAIbwTqeCg+4YDwEwPVQ0HBQUFCQUFCQkRDQMRAICAQEAgYBBwMLCwM7WVstLw0OKOQQMFAQkNEQEchoGCQ8JAxcAg/Kzdzc2mJmEIlFoIlExImGJRJMswKmKmJTOefm+THwIITYRkxM2zdu0yrWeJk5WtGWFstw4nOZbjbuWmPK1zMsLJmAKZRiF8gh5BGOIJZLbMDgMTVCuxeKweCpAh/DAx4YGZrNAnU7oFBr1ftEvgcAm9gsNSqc8hNkcMZowJE4RjGdcOPLygCE2EZMjRs3xs2i1q2a4lrRhmwrcLBs2W427ZyzbMsrZvlagCqIBL4blkuWTv76XlpOSjYwjI2YmTBFfAxUbFQcFEwEOgYWDg4eFg4OFIKAhIyKggIfwxPeGJ+mU2oVGtVuvV+sVmmU2bTck0pgcHgEFgUJgEFgEBgEBgUBgSAIDAIFAIHCoJA4YhOl0UYQjCMoxTklCMZEZoIRQgjCMJpzx7eTDuCE2ENMrdw2bOMq1xmbsFrRqybLcWNm2W4nGLMzbNmLfLmwgCsYBYoP+Dzb+Dzfv279vN5XcrtDEYxw1WoiGazcZnNzu5zOZTieGOGscMRUXGbnN3leYuc1nF0qIwjGK1WOCuACD/gWG/gWH3qr4RWOFaqoTnM7rnWamYYrHDGsYVK5uZ4zuZm4YwxUcMViuFYxVVEzW0kVVRjNNuffYg8cl2uYsjNTKM1MBV1NTVqmSatEoi4iS4iUJqQmLiQmJiJiImriM78fy8CE2EYWzZw4aZWy3CzaOVrTFkyLcONrmWscLXE5yM8WRkwxgCmQcg/4IFv4IIc4zi6iMYz5W+EcGCM43uIP+B2b+B0OdXG4zfGebnXGbiWM6m6CE4F5wnGMYRjJGEYRjOM4zvwdvWCE2ENMLNpiys2C3E1buFrTJjaLcORzmW4mrTK0yOG+bJibgCk8Rg/4J3P4J2cXWcbiLq9XVAIP+Bjj+Bh/hjo1SLnbnuITZhQnGKaMa4a5+YCE2EZmuLNjYscy1kzbsFrTNmbrcTjI4WtMjTLlZtWDLGwyAClETgv5tG/mzv3MyTJV08wCD/gTu/gTTzjljhWLhd7ccyIWrNaeCCCGKETpZ668EITYRly5cjJi2yrXDPJhWtGLbGtwsWuRayZt2uZgwY5sOXKAKSQyD/guc/guH41HCKxNcQIP+BzL+B0Hjm8plrmCGW1mgCDg5GboAITYQxzMWjbNlYLceZjhWtHONstxMMOJa4a5mzNxiYNWbTKAKSA2D/gwY/gwZ7QxVUNiD/gYi/gYj8CJ1ELl3hcVgYSGKWO2fD5whNhDjNmw48TBqtaucuFa0bZsi3Cxc5FuNvlZuWTbE0zZWwAqKATyD/g+W/g+X2i5lNYw5VWoRUptmeM3u0zMRw8HwBXKsYwpjOruD/gVO/gVP6zPPPGdwmKrGKrpjlrWsQi9t3ObmUwOzFVETN9631IPxFzM3YXNWi4gETEXSYTExKRE1KJm976+b4AAhNhGXC5w5szXCtwsmLNa0yYsy3EwZZVuVrlZsWbVqzaMWwApoJIP+E1z+E3eonU8HRwxpqVxxvN8b3tleJ4dAg/4DmP4Dg5xGmkLznPHjx454tzMxFRiuEVwAgnyWatLVWBBVbd34/j6AITYRhaucuJrmyrWOFq2WtGLdqtcOGjdaxwtHLbIzzZceRqAKggEzg/4VCv4VB7xdKmDEVCl3eeLHPGaRGMYxU8MxnN8XGuMAg/4DOv4DHXCKtvPG+fHfW8oxXDwHiRpUt565474zxtcZ4ceEyIP2PJm0rsmJiJiUJRCJBE4sWnN889+/kCE2EYsLTFjZtWK1q4x4lrTG5cLXLZvmWsWzNuyaNmGTLkagCnUug/4YsP4YsR3y3MRWNYrxlaVi0zdzmd3m+Oc53dyAg/4BdP4BdRHDFRFxlnnwu6XVKlq6ikQuZy47gIP0G5zd7uJlFwmKIlEwITEwknj6Ph9gITYRiwtc2Fy5wrcWNq1WtMuVgtcYnGZbibuMOVhhctcTDKAKSxCC/rRT+s/ZkjLGNuCC/ksj+Sq/M1Va3z5whcBBHHDGhghhhpvxuaAhNhDNyycs82VktaMM2Ja0zNmC3Fjw5lrRq4yucTRo1wucYApmG4P+Hvz+Hv3jw69O6Nxxbu8pitY8DWughPwDSfgGl0adWvhXwRyLMEpQnG9ctcenCIVqsThUIhilIUMEcEMdOFyLRCE2EZMjbK2wtsq1gxZslrTHjbrcTTI5WsHGVk1aMWbLCzcAClcVg/4i9P4i9YnjSYvGYmpYy4CE/AJ9+AT/Jl4FaUpDAsKyvhiAhZqI4YUMAjRoZ6cLg9AAITYQwy42jVu0wrWLNi5WtHGLMtw4WzNaxzNGbDJlcYWbTIAKeiiD/iV8/iWH4eDUWmlVqta5NVEZnO+O+O7u1Vy8PwiE/AOh+AdFkja2ClJUjCscc8OnHnx5a1rSELStK0MVtOiE3VnOMYowhEhMjCE5RCMJyjCcc+/P0CE2EN2WLCxcYmi3JicsFrRnkZrXLhw1W5MLXFkxtMOFy3xACnYqg/4oWv4oScanUsue99b75vNlcq4cOXLhjhrlFYiMzYCD/gHM/gHTio04MYiuDWITOeeeee8+LGZzEREYuqCDrFFylMzCUJxNSErxKWb59/J4ACE2ENXDJo0ZYmK3I0ZZlrTDjxLcLNsyWtWeRrma5GDXJkYACmQfg/4rxP4rxSYzFxKIioxVcMRjE63jO4P+AX7+AX/r08DhPSuRlvd9d3xvadxmGYTRbDBFOJWEURGESdceHh18CCE2ENGeLDmcN3C1jjZN1rTHlxrXOLKyWs8mZswZsW7fGzzACksNg/4uBv4uC5vU4msZ1QCC/kT7+RF5PEkbvQCGgLirIGDhYeLkZeeAITYQxxs82HDmbLcTfG0WtMjXGtw5szRa3bYmzXGzzY2zBsAKgAEzg/4wlP4wk8lFXSqVU1KcufgXNKRmJiazi6tOcdVAg/4BZv4BRbwwjOb3nO+d7TU6rlfSowi5nM7vM8c5vO+V1yCE4HC7sZRQiiIRhAjCJCMCERAhCKFU8N9u3uAhNhGVk0ZYmblgtyuHLNa0ZuHC1wxZN1rPCwb5s2Rhhxs8wApGCoP+M7D+M7Hj0RSMAIP+AaD+AaHxpiIlYIWLQZeeOGOfAxghNhGRw4yNXDPMtbt2LFa0ZuMK1zkzZFrJu3aM8LFtkZ5cYAqOATaD/jXi/jXj69PBrp4PgeDyqcRGKxiIiV5vObymUYZ5TUTSJidTkIT8A2n4BtcuTLSxilCUJRjHHWuPLjw4b1vGUMlMlMm5kzStbBC1yquUg/EXKcrlZMImCExMXFoVMTUTFwi0535Pj+gAITYQ5YOWTPFlyLWGRtmWtMLFytcZcjBblZY82Ns3b4WjRiAKdiuD/jie/jifOiNTipnMcbzueMZmaRWoxXCOGNcI7amD/gEM/gENM3N5ncWi8ZqqrHDXauFcEZnN7vju8+GAg46ZvMTESJlKYREREQiYmUpnPf16ITYQyxMG7FzlyLczFswWtGTfCtxYWrlaywtcjXC5cOcmJsAKWRmD/hpk/hpT4MRqKhNTNzu977nggIP+HYj+HYlmOM5ta4RTFVyNAIPwqXc3MySTBOePi+P4ACE2EMMOJllct8K1s5zNlrRyxaLXGRvjW4cLDC2zNMzHKxbACk0Rg/4fCP4fCeuJtcSiIiOAg/4bwv4bw/G3qsVq6mZ3cIPGLJmJmV5z18ghNhGLC4yN8TFotYtsWJa0aYmq3FhcY1uVq1cYczdo1yYm4ApYIIL+vlv6+hyZyZmJlmx1bs87ezuUgv6xm/rEc15729W5VO2eW2LmAILxdWIsLLElWu3bu9AhNhDVy4ZuHDVgtYOcrZa0Z4sS3FjyNlrDG5zMMTBq5b5WIApgH4P+IZT+IYNa+NbzN2Qrp37Ha6UZg/4b0P4bz6jGEVNRuri89fG8ft3q03F8QINqyEEXFkygiV3x5+D6QCE2EOWDVq2ct8q1qyzNlrRs0zLcLZw0WsWOFq1cNmOVuyZAClQYgv7K+/sssvLkjm/A44c6wIP+HCb+HBGdFrW7+N4Mzc5XeIPwq3MzcgRMXO89fHwAITYQxy4sLdvkwrWLFy5WtGGRitwsMmNa3wtnORtjY5MLNgAKQwiE/EfJ+I/nHKuCOYCD/hxK/hwhxVRnoIXHVoZ8Pk7AITYRlZtXDVpjxLWzdw4WtMbRotcssmZawb5WGbG5xs3LJkAKaCCD/g5o/g5d5+B4Pjc6Nb5ZwxNKmLu83x2AhPxFhfiLV0adG/RWVaXlhteE4zhWkZSlRiCDaiYhEJki5mJSlN78Hz8+ACE2EYmjFiyYYcK3DjyN1rRgxZrcTNwzWtMrbM5at3GPFjZgClMYgv5qq/mqsVNzz47zYlS78ACD/iG6/iG7Ha6xVQikxI66hLYpxVhEJoka1w68vYAhNhDFjiy4nDhutat2zha0YZca1ziaYVuFpjxuWrDMwZNmwApsI4P+DED+DE3GanEaYphOM8N4ubzfHPGeNZcAg/4iJP4iD9VGC7vc5vc8b4tswio1XDDohOBeMJzmmRlCEEIxTijFGNb4eDXtACE2ENGrVi3zYmC1vlx41rTMxZrcTVtiW5cuTKxY5W7bFkaAClUVg/4SiP4ScZxeL1vhxxktMVuD/ikm/ik5463W6KRqI1NYyITdWEITjGMapxTvn4N9QCE2ENsrfDkws8K1q4Y5VrRjkzLXGJy4WtsrnMwYZmDBm2YAClQXg/4WKP4WJ9xcxdDCNb8LJOCD/idm/idbhhUJi5vv4Xh53d3Ag9YJTKZSmLm88+fAITYRlcuG2HI0yLXDBuxWtG2XItct2bla1YtmDfJmyNcbFiA="/>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CP3_INK_TAG" val="base64:AMNCHAOAgAQdBOIIugUBELTTFJoeiKdDhztF8XSdpasDCEgQRP//A0U1BQM4C2QZIDIJAJCbAwE3wB5FMwkAkIICAdvFHkU4CAD+AwB7hdI0Ek7ApD/TAKQ/Hg5BgoCUAA5nvNAAAAAAAAquAVGD/azftZ9669OPDw6jO5473m5uqvhTlHCu2uHTHTPbMGS7Zu8ztxvnnnPXHNOJqcVwrGpxyoCD/gaI/gaJ8XxPD8Lv268EVWqrFQq8ShMTK5SuJJVdTEySnG8ZjjG54puCIjU41zCD8jNxtc3C4JqUwRcRKJklEoi6TACIiKmIMiZmJXeePj+K+DAhNhGTK0Y42eRqtaOGmFa0wuMi3E2zOFrZyyysHDfC0yNXIAq0AV6D/gMW/gMXAAETiUUpVRisNVNJnd3m7XM5jN5mdxe8ynE6xGqxXCNcMaom85zmuPUAg/4KmP4KmQAB1i745ved3Nrm8Rqq5a4Y1rXLl26doxe98+fe85ZmyojhjWuEctYjFJnO897nrsCD8Jdzm4YiKmpublMphJE1aJTFxEwRMBAJi4TEwIQBJMLvj6vePgwhNhGVziaNGTTEtaMsLBa0yYW63DjcsVrDE3Ys8jBm2buWwAqJATGD/hHc/hH/tkqsVjXCuEco1XCeEVGJqcznrx8Hnx59eOTOqgCD/gaS/gZ/jhHCKxrEYpM7458HPg58PPg8et885RjWK7Y5YrhGuQCEzTTRhGIjBGCEaRIIoxhGJOUYwTTw798O4CE2ENW+bJlaZci1vlZNVrRq4zLcWFjiWs2mFqycsWuRm1bgCo0BNYP+HBD+HB1uZ4xm8pmWo5a105axwjkxGs4nN758+PXjne2dZ4VAg/4Gwv4GzcYnUVrGNYxjSoXnOed9b6z1zx48873u1VrXTl07Vy4QhMFpxqhURIwJyjKCSSMIxhGcJwRRE5zx4dOPvCE2EOMzNhiaMsK3FjYt1rRkwbLXOVxjWsmrNk0b5WDfDicgCk8Qg/4bMv4bF71qNMTEZnnzg/4JIP4JDccKrFVwLrjzhchgNGkQwIYY5acLWCE2EZG+ZqyaNcK1thyOVrTFiaLcWVoxW4mTLFjyMmzBgyxgCksOg/4TMv4TIcajlGJXOYCD/gkg/gkR1yclXM8bgISWhWcZxjGuPh6AITYQ0aZHLlhlYrWjXNhWtHDNktxN2jha1Y42TjE3cNWDZkAKVxSE/DQh+GhFojaGKWbFmwYJRZctwIP+BCD+BCF4nHErnNszfBvghchdoUUECAhSpbcnLkghNhDZiwYNXLNotbtWGFa0c42i3E3aZVuLK5bNcuTKzZsmIAqfAVWC/iT7+JS+d5c3EstzbO5WWDtTeXllzXTmzHEgpJ2J0wpbud5435CD/glQ/gjviNZwmUxNRqMVFVOFzKamocmCY3O7zKahC7jjNyiLWzzz33PG+Mc2+/lgg8YuJmipiZTGUxMhKBEomBBCYSlMTEwCUSiSLq74+P5Z8JAhNhDfI0bZWjJwtb5crBa0bZnK1wyxZlrPNjaYsmNy0zZMQAqnAq8Bg/08X6e2L5TwvV4IqMVNbTmcynOtngXwxy10xw5dOHDt08Dtw5ctRqYmLqE0mZ3vOeN73m98eOed7zc3O+PHjvnndkrZTO24zNytOZucszK4Rqo1FRMSmEynNxmJmaUYnhm6g/4LAv4LNZzebzObE0jhisYxyrU8ung+ARSJhbM5u+M7ubphjDRBFYiMREss1mImYXeMxeJqJqGJ1GNY1w1yrtrpjtjXJpjFTWGLom5uMxSFUmsi1xEZmWc5413784L4PkeeuzrZNM2GbmzYtiwJsqWWG5ZcqTUpKEpKTc3NypUpKssqWCVKTYqEslirLsWZshLZLUWLlu3z8P4D8/EAITYRhbZsTNyycrczNjlWtMmTItxN3DZazw48uTFkYOGjlkAKjAE+g/1j36xmtX0vVYrWOleFy4eBw7cunDHSOkRUSmd3ec7vO53njvfXnz3vO4z3sIL+dZv511s7J43xmZMTISxa2dF0lcRERLYu5nuAg/Kbbm5mYmYImJqUokhMAETExMSTMJvPk+THwIAhNhDTM2bs3DjItyYcjBa0xtHC3FjcN1rLDhcOWrTCzaMmYAqYAUuD/g7Y/g7ZOfIZxErmczM5i2VzSKiohBjPCamY3c5u0sxKcJ1emI6aAIP+Ap7+Ap8qx4WeGuHDty5a5cMcNVjlwxiOERMShETSFE3N7vM3tbOY3Ti4znxQguevLZS2LBZUbJbysVNubUqEIqLZZRK3vy/boCE2EZmWNxjw42C1jhaZVrRlhYLcWVk0WucrlmzxuWuLI3bgCnYxgv5z6/nQmby5jG5d7dvd7rze81l5nGZMcvJvh5CD/gRy/gP31rhitY5Vwx01qJXN3Ewxa53nO+Lju5mbzl1AgpLcWSstlstFQiBc0bL3ffy/ECE2EZWDVi2bZGy1m1xsFrRvjxrcLVjmWuGDbCwZucTVy0ZACosBOIP9zx+5569PF1c2vLMiul9uEcq5cp1WoxdTO88ePXrvje4zjODog/4P9P4P9c456mFRisYxwjGMKynfHPHrvrz58+bcXqeEaxXSOldsVwCD1hZMrRmkxEiQmlTSEWuUlxLN3vr19IAhNhGFs0YZGDFotYtHDJa0x4Wq3E1ZtVuVm5bYcOVu4ZtGoAp6LIP+Bk7+Bme7m0lYxjHKOGOTlGqJve+PPnz3x43md3CD/hDC/hCxjWqxqsMZvjvjx734MdXGcztmJmqrGsdMcPAAg4iYJJi4jFVSJmd3JEiUpuefh+LoITYQwwssuNmxbrWjFs5WtGLhotxMmTFa3YuG7LJmYMmOFqAKdCeD/Znfs8cOVarhHLHKqis4zeZznfPPO+ecpiq6AIP+F+b+F8GeEUqJZ58b8Hj348++eMyaxjhrWOGorsCD8TczlMxMJjCCJjcTbMAm+vh8wCE2EY2uVy4YZWi1q0cNlrRm4arcTVy1W5mbhq0x42bLC0aACkcLgv5Zw/ln2utlzyCD/hiq/hhnjFYiqx1AhZsBTCljnwOLyQAhNhDHG4aN2+ZktcsmjNa0zMsK1y3bNFrHDiZY2jdo0bsXAApYGIP9th+2x8HwOtSTeU1nF4iqjYCD/hza/hzbuujtHbXKuFSzOeOZc4N0uSriYStKZ4+H4PIhNhDRpkcN8zhitZuGzFa0yZGq1xjaM1uZpjy42rLKxysnAAqBAS6D/gTS/gTtnKYxfSuWtcIxrOpqImpm88+PHwe/h9eud3WCAIP+H1D+HzvGsajU64pu74zvOc53nnvjzndpqNOWuXDxPC5eAIN5GZuZkXExMTExKBKYuLAznyfFn0ghNhGLG5y5W7JutZZMbZa0ctmq1w1bYVrZnlbOMzJjiZ5cwApSFYP9m5+zljGdZiYucruN8kiD/iXo/iXbxy12rprgwlnO+OfBg/ItNySuy2+vl7ohNhGZo1c5WeVmtbNs2Ra0YuWa1w0cY1rjE0bN8TXI5aMWgApWEYP+Acz+AeW71x5XhON4T0CD/ibm/iazOU4rhjhwjE52hrCIq4CBgYOFQcDCxMfKwdYAITYRhy4mGLExbrWrHLjWtMLbItcsmzFbibt2rZqwb5cTVyAKkgFVg/1JH6jGq6OGMYxpisVCqoiYRK8RGEKus3ckJi4y2mERSG453zvjeb24xzT1gv79u/v3dliQIqpSScshrW2qiSSws1Rc2FEEixnc5oCD7cYSmUXEphNXVwShEwgREgmUSiRExEglJIkTx49+/mAhNhDLC2ZYs2XEtcuGbla0ct2K1w0y5lrlo1ZsmbFhkbMWoAo9CoL+ZYv5lrKlyIL+65v7qnTMs2CCeKXe+cAhNhGXI4xuceFwtxZWzla0YsHK3FjatluRsyatcLVzkws2AApEC4L/AAZd/gAMNbb3beiC/t97+37VtzuXyIPlEs3OZ70AITYRjws2TNs5YLWWNw4WtGrNgtcYmuNazcM2DjCyyOWrhuAKsAFXg/4RKP4RKXHh1dPJ0y2yurIiZQxGK1WNVqsRGoxMQqUrtK5uE5mMxnM543z3vdzzq+KD/hkG/hkV6d+3g64eL0vEKqIxhiqqYrKt1EzU3DLK7u5lcSm7vN3O43E3copjGtVrVcOlgIPtwzmbJhcWmEwCYi1XBMJiYmpBKJRMQExcSmEwmExLfn+W9IAhNhDHLhbOMLVwtYNGzFa0Y5GC1yzyYVrTKxw4muVxlauGwAphHYL+omv6ibEss852+Wy4mX11z2CE/DFx+GMfIZs/Cx4loWYIynCaMZTnbCCFw1KFDDAgIUJDChhhnpwuHawhNhDZq3ZZszhsty4sjBa0aZGy1xlcZVrnI3ZZmrdjiYuGwAp9L4P+J4z+J43p1q0yuE4mphGdWYzUzM1mJSmM9OfLmIT8G6X4N0zJLFLFgpKUIwnedb48Os4cb3wxnOaUpWpitujDcIPxIm8zJMyETFIImZm0xKrhK99/XjwAITYRjwtm7JmxcLcbdpmWtGTJwtw4WTNa1aMmbjFhYsmzduAKigE7g/5IGP5IGe9Jm7mcrKnUajVcMcGKhU4mordbnfPfHPHe5zG+F6wAg/4n9P4n9fF0KYiqrTVaqNVEE3u98eu/D4+Dx672xGOGtcHCNTwhQIPWskpJkogSRaJRCJiZLTEpExbj19moITYQ0yuGOTE2ZLWTHDkWtGDbEtws8eFa5ws8rFsxyuWrRkAKhwE/g/47Fv47Fw58vBVxTMTalVFctRyisNXVwjK5znd7zmbsYxmum4P+EWb+EXft16OfKmFNMRiqhNszxics3OZ4xxXd3cpRjUaxXB00g9auLmZWmCYAiamgAQSTFwlJLe/D8l6gITYQ3y42TFm4yLW7JwwWtMrBqtcMGjlbjasm7RsyyZsTDKAKmAFOgv8ACbH+ABNenq742Fs0UUKtWzckXliwZvEsXNWWqOd5sIP+KET+KDnmd46t52ymIw5YrFduvR4k8MY5TETe7vO89e3cdc3zzx3MXita1jHgceHTE8qAgvgzkK3z1aCUVZYQTc3KiwgsWpsCzVu98/D9PgAhNhGPDlaN8jJwtYZMuNa0xM8y3DjZ4VrfKww4cbFs1a4mAAqXAUqC/nyj+fJZpbaMi+N8dzebFG0KKuppJGSywzfGo3074IP+ISz+IRmkVMSm9urwZ8HPHPOJjWuGuGvA69DpwxrhrSM5zeb3d3fHp1OvTy+VzV6iYIPVSksmqqERbc2mYETEiUTCJRMSRM1MIupSZnr5vefeITYQ4aN2DjGzZrXLTFjWtGjJqtctHDdblZZHDBtjZscubKAKjwE8g/4X0P4X2dceHh4bbu7mp1VaxrGNRwjU8LxOLhGU753368e/PZp04TwAg/4fcP4ffeXPl1rE8IqsVwiorEJlvO563u+M5u5uLmJldTDGq5dp5IPxsXmczNyTEokAhRCYmSZgJRIm+Pr83qAhNhGRw2Y42WZstw5m2Ja0cMmS1w3ZtVrBhlZ5cTBs3YtMgAphHYT8TB34mF7CMG7HijolmpgtZJNjrh0gg/4Qev4Qieg58nWcc66xxyu0NTqphOBWaYhARjGMU4ThWvD5rEAhNhGVq1cuMuJktYucTJa0YOHC1xhyYVrBg1zZHOFgyzYcwAqNATKD/i6o/i61u6u5ZznM3GOHbl4HDpw0qcZjjXFu+OeO+fXPWe8XzIT8ExX4Jr8E8EJUlitmwWpakJ3neuOuG+NhnVlYYVjNClJZtW7UhOpLpxgiinGEZRlGEBCBKcIwjCcCacIq4efpjxghNhGFowcsMjDItcsszFa0aMsK3DmzNlrliwbYmONgwZtnAAqHAUaC/vzr+/O+88+AB5loSSJYZuIhG2d51Cs1sssm4IT8MhX4ZC9uzbs06M+YHIw2hKEZxrON8ebOxxrOuNGMIWla2TLkaI0pCxGNaxrlzZyC9TWrYpKSgJcglWlBRKgAa77+f0AhNhGbE4c5W+NwtYYm+Ja0YOci3FjYtFrlmxw5WrVjmZ5soAqXAUOD/hJM/hJdTu5u4ki4RWI4R0xydI0qoo1LNbjje74543xzxzvecxvlvpqgg/4P+v4QA+GIqmJpGIisVBc3PG7Zm5tlm+M888b2umIrWscOXLhHSeSQg8Yu0TETExKJTEzARMSmCaRMCZLiUxcTMXO9+X1gITYQyxYcjhszZLWDLNkWtMmVotwtceZa4y5szdiwbtm7liAKWBaD/hGY/hGXhSo1DEVNTW0cwIP+Elb+EkmJ5T0vUUtM7jnMdYXIQxxwzxwxwoYISGu/HwZwITYQ2auGjNo3ZrcLhxmWtMrVmtwsmzda1bMsjDI2bs2jViAKkAE4g/4ZqP4Zu5zM2mRpiOkcuGtaxrGJpOZ5313x58d743mKjGK6U0CD/hFS/hFTqK01WMajGqgnM7znfPnx69d9Z4yzUxGI1rhrlXKOlTwAhNEUVYzEYRIRQjCBCEIyRRRiihOEUUYzrfTvh4GAITYQ2ytGGRs5yrcjlq3WtHLhwtcZWmNbiyYm7lsyZZXLlmAKUxSC/qlT+qT5ZMuXlzuN5vmD/hR2/hRdvHCOl4mN3njfXLwQhOBnlARTRjOc8vJvwiE2EY2Lhkwwt8i3I4w41rTFlYrcOPFmWsmDXC1xM8LPFhagClkVhPwunfhdbxNEqZKYLZLYISlW996D/hBY/hBVtyuMXU1uLnDMWIWi6GGGFDFOjgjhjvz8LRAhNhDDIxbZGDHEtxNMLFa0xM8i3Dhbs1rfFmbYsTTK0YMcoAplHoP+RPr+RO2k1ep1HKfCvgxUVc3nnx598oP+KeD+Ke26mFZrnHWu8cYurrEaRyighcFFKlECSNDCjhjIUc+Dy5tAITYQ5ctMjHMzZrWeNlhWtGzDMtw4WuZa1xZcbbHhcN8rbIAKtAFLhPxYFfiwLyTwRwMULQQjWt63nlxY3DXx1wpwpgtbFgxasWDJbArXHhy5ce2tazQpamKWhkZp2oCE/Bep+C9Xg2jhZbYZVhCyzAxUvZqha2CUJTrW9cNcdct71qpDFLFibIShSN41rhy3xxzyxx0Ag+iaQmbTNzCYmhMwtExC4SRNXUxIgmriUTKZXMb8Hy/IITYRmZOGTnEwxLXGHK2WtHDfCtcMc2NawysmmJmwaNsuVkAKiAE4g/5NEP5NJ/EdelxMTU1E0hMTEsi1xcLmBEKrOCp3AIT8V034rncKcsq8cOO9cMaylKmSWSVsxyoZMFrUqTjhve98enRpMd8swIP4Ex6fFNplJMSiSJgImLq6mYmJiQk4+b5boCE2EMcjXM2w4mK1k2xZFrTIyZrXGJhlWtGjPG1wuGeFgyagCooBPoL+4Mv7g3SblIjBbNHnC5cckg3y+L3WSZOVJ1flhPwVlfgrdIXphndjVTxUlgpTQZMFsFrUkTrXDfHXO23x48OdeMqUpmtqyYCD1FwRNTKRMBMWSmLqYuIukxEwmImYXF54+X39ICE2EYm+Vy2aM8S1sxy41rRo4ZLcOFrhWsHGFq1xtWzJk2aACq0BWYL/AAp9/gAU5748958ZrvNlzZWqokkk8WcyZz0zkyQuU7bb3d3u3dW3e7e14jx0g/4ljP4ln/A79vB8DrGM6zUwRSKiIqqYimCJuJytbM3lm5u5zmdztc3icYaiMKiqeIjVgIPpwuUphclpSTEomEokIkQmBMJhMJhMTExJEomLq4uM34fry+DAITYRkcYW7JgzwrWTXC4WtHDVytcY8LJawcsWDFswcMWrnEAKtAFWg/2737fOcZmbzK0WmbzG18L1Oq1rWOHTHiT4UcsdKjTFajE0TPW+d899efPjz69ePHnx3u265xz4gIP+JDr+JEGcRVUqIMRVYrVRiYpFRDErnK8zd5vje87ze87531vne5lGZja4nlWuXbtw8DtQgnrdpjFl1alcoSdkss3LZSaJVkZEhbZ2WKlXe75+P4foITYQyY4mTdiyxLWmVg5WtGTfCtcOWrVa3bY8bhi1xtcbLGAKgQKGAYT6AD6CFdVhjemHFhxVxIUWhaFoSlAighCUMEaRQIIUgjLl+BvA/gLjyWrirS8JwUlSGJSqcFZpzrW+GeXNnBixoVhGcYxrC6KMoxtOiUpQoIX4nkPiejhjjhlljhjQkMUsU8cMcsMMcMCOCWWWWGOOKKKiCySSKFFDBFFFpOCeCOA8wjhICJCQwTpI4oYYIYIEkUkk0UFE8wIo2CpkkgkigggggiijkIY5Yp4ZY4aQgnzdrsuMobss3J3NS3Nk2AS3KCWWVpZKyUljQElEtiypYJSUEoLLdvd+P4QhNhDTMzxN8rLMtZuHLZa0bsma3C2xt1rRu0zZczVlmzYsYApKEIP9hp+xNmdze05u9PAAg/4Rsv4Rz71OGKiqpHKD8yc5vK7Jzz8EITYRjaOWjdnixrcTXE5WtGDJktcYcmJaxyNmDfM1ZM27HGAK1AF1g/4H+P4Hs9zt1c89d897ndZhF5ze+d8bmZqCU3EKprUarHKdMRWs8oiMVWHKqxUcMcK4cMY4KmbuZzMZi+eeffn157673fG+fMCD/hP4/hQzm7qE0qcXq8TUwU1jWKxFRCkYmKViYReJiKiqiKiKTF5jNzuLzO5vNsxMzd743vjedxM3G7rjExHLoIL4vDztsQJ1dSgC5QsuWVKsrLAmgLmglQVLFQEoS2Vdb8f4FoAhNhDRxlc4mebItyNmzBa0wtXK3DhZZlrPHlatWbJhhatcQApqIYP+DnD+DnEc03xu98c3xm4VXDGtVwrh0sCD/iZq/iZrHbfCNVwcI0xE1Obu88b47nmAhORpgjGcYxhGBEjCIinPLn3x8DAhNhDhqxYYm2FqtctWrRa0yNXK3EzatFuNjhaNMuXK0y4nIApbFIT8INn4Qrcs6zwwnSUqZNGDVq0cIIT8THX4mB6YIZmKMJVnlrlw6dtQhMFCc4RjFGMZzrhz8YAhNhDjG4ysszPKtyucTNa0Z48i1yza5luTC1ZNGTbDjcsWIApgF4T8KBH4UI8OXDhYU7VlClMGambBThCE/Ex1+Jg/RbMwQpCEUcOHPXTHXtsAg/gL2dRMWzcriU5vj38noCE2EN3LRpjw5mK3EwY5VrRw0crcObG3WtseZviwtsmRk5yAClwUhPwsUfhZby4Z4Y3stTBgwaraNViE/E69+Jy3RLBitSMI3w31x14cvDCE1ZJ3rGMYxnGN1a5d/QAhNhDbG5wscWFstZZMTRa0ascK1xmcuVuVk3yuWWFnlaY2YApUEIX4Y7PhkBweJrw9NMKyqbBYAIT8TsX4nOdWbdiyQwXnHPdthcRAhjjlSxy0342DNCE2EOG2bE1buMK3LhcMlrRw0aLcTBhmW4nOFg1wuHORg0zACmIdg/4Thv4Tb5hrNYqMRiIQmbZvO8dQg/4tJP4s961GpxnhvWY2m2Ymmtw4gITgVRijNFCM0JwhOU51w8XO6wAhNhGJk4aOMmFstzZWzBa0ZNca3Cxytlrhy4ZMHORy4cOcgApeG4P+HC7+HD/O2cridXTE1MU1equD/jLY/jLtiorWK5Vw1w1rGlJjjl4Ig/A1eZkuLhNxKJm8+D4u+gAhNhGVthbtWGNmtYsceFa0c4XC3C1asFrRo5b5HGFhmbOHIApSD4P+F7D+F7HpGscOmtVhfQCD/jYe/jYf3qIhEXEc+wCGqoiBsyAgYGDh4mLkaQAhNhGRq4xMGjRutcNGuFa0YuMi3DkzNVrfI1ZNmWTFizY2wApuJIP+HX7+HZ3wVOE8p5VqtYqsVFRa7zxz1nvmLIP+Ndz+NdHdcHCtRiYzO87zvfHN8W0xGKdAhJdaXPgjVGMUUSEYBGE4xvj4OOHaITYQ3Y5nDBkycrcOHJmWtGbHCtxMmjZawcMcbNozY4sTFwAKWxeD/h8q/h8zi+Hg4wVVYrg1q4xxg/43Qv43Ldut898ed3UY5Y4cNXrihOtthGtYTqjERTy8m7nAITYQ4bM2+PNkbrWmRiyWtMrLKtcY3LNa1a422XE3bscmZgAKdyWD/iSo/iTdXPB0rlHLVawqoic3vnz576r4NdoAg/4ysP4yba7TSczxze+O9758efHec2axquXCuFiE6WWM4zvCM4VhOlYyjKMEYXnCaMceXLPvACE2EZMzdxmxMca1m4aMVrRnmcrcONs4W4mLdthZY2bFi0xgCk0Ng/4mrv4mqfBm5iXDUIP+Nb7+NY9Gs5njvfgghpSkk4WHhY+NjZmJgLQhNhGFm5zYsrBgtZucWVa0zN3C1xkaY1rBnjYtMjVxlyMmwAqdATWE/FTt+Kmfg3rnnhjekqWtbBgtbBitbFK1EJ1vjy4cuXHnnnjhQpilm0SzAIT8asX41c7wstbBgxYMEoI3vXLpx6dO/Pvz4a4sWjVs5GzVm0YslsUIwrWOWoCEzciXNjWqE7IwnCcqiCNKlaoKUhSkIxnVGt9/FQ6AITYRizNczNvlbLcLDIzWtGbbCtxZMOZa2xt8bfIxwuGGZiAKnAE6hPxcwfi5xrWE5XTTTglKlMlMGS1qZJWtKUka3x48ufTlz463nGlKbI6sVIT8aqn41YZVtek7TwQpSVoShKCM64cefLty6deWqNsWjVm4GThYOBbJgpKtMqOEg/C6dUTcWyuUTVkWiUTC4lYVeKiYiZvjfHwe9+QAITYQwc4sbjNiyrcmFy1WtHOPItxNGrhbkb4mTZnhZYszZkAKaBuE/GNJ+MXGuWeeuXDjvhjOjBTNgpmlmwRwAIP+Nk7+Nn3F6nThHTHbh06cKqbc9z4MgITpY4zrWc1aRhAjCa98fHu5gCE2EZmOVuwzZGq3CxyNFrRs0wrXGNlmW5G2XIxYtGbZiycgCogBKYT8aiH41C9+GOOFcEcFrYmK2DBgpRGsa5cOHDjrlijgxQoAhPxqffjUZhgyE645575XJrfLhhHBi1ZN2TVi1WxSgxxw6cKFqzkGdgglRwwxwRwQiKOGBFBFBFARxx05/Bww6IAhNhDbKyYMHGNitZZGrVa0bt2i1xkbN1rlxkxNWuVg3cM8IArYAWuD/h8e/h8fBicTVJiS4uU2XMzcXMxERy1w7V0xiZ3xz158ePG9s01OMVrXDhwxrSc3ve+O+PHjx59c9d8ZmMY5Y8LwsIP+ERz+ER0HSta5Y5RpqeF4uNzPOc3czMmU3mbszEYxw4cta1i66xx3vO82XasrMcOGuHTHKsZ5XVXU3vPfvnxQg+0XdpVdTMTJKJRMWi4mEUTExMouIuIKMXEpmZi4zV1MxECpgiQmJSTc77+nPmAhNhDJw3y5HGJgtYZmTVa0ZsWK3E3ZY1rVw4cN8uZw4ytswA=="/>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CP3_INK_TAG" val="base64:AMJWHAOAgAQdBJALwAYBELTTFJoeiKdDhztF8XSdpasCEghIEESAgAJFNQhIEET//wNFNQUDOAtkGSAyCQCQmwMBN8AeRTMJAJCCAgHbxR5FOAgA/gMAe4XSNBJOwKQ/0wCkPx4PYIKAAAAAlAAAAAAAAAAACmUehPiNPiNQNOitMuTLk27NOjLkadAAh/FSF4qQwJtN5tN6BQaVS6dT6VS6BQVKpYCEzRRlGMYQIxiijEjOeHbtcgAhNhGJgzcuG7lktaOWeFa0YtcK1w0ZsFrFw5zOcjNm5c4mIAqGATOH40DjQRPJ6CaTUQuFRWKRuNR2OJPJgApVLUqlqVS06najAIfxUkeKkkTGYAiUTUaj0Si0ql0ajzyep9PwAg0HQ2GIFA0Oh6LAg+nCczdzJFTUxVpi6slMCYSTGZnnz8+3uCE2EZW7RllZsmS3C3b41rTGyZrcLPE4Wt8bLG0xsmmZy3cACksOhPl5vmB+Noph0VtOkVCD/ivm/ivjvhdXrcTd6IP2OPh5mUpvj35gITYQwc5MTRhhbLcLPM4WtGDNwtc4XOJa3wsG7Bw5YNGLPEAKey+D/SjfpR281zjetxOmNYrVVGiUb3necutFMct9toP+KiT+KiV4k8HK9TjJMzlnOeO87u0qqKxFVrPDr4F9QIPxs4tcZ1xi0ymYmIETM1MxJF2vO9+D1wAhNhGZsyYt2LRitat2rJa0xYcS3FlyMFrZg3Y5HGZk1a5swApMEIP9SR+pLuMwqahjLxCD/ivq/ivXjVxKZu74tITBwo3rWcazrfDtx8QhNhGFu0Z5sLBqtxsnOJa0x4W63CyZMVuXI5atcjRsycucYAp6LIT7Hz7H2tMMpwnCcr0vJFRKUJSnKEa4sbRpyZc2fdv0AIT8U9n4p7cWPZWEoynKdp2WnSaa8ZzRy6tbJljDDg06NOKD6cLSXK0kSkmYSiRKyZvj5e8AITYQwxtmbPE5xrcThzmWtGrRqtxZGTFaya5mjlsyZ4crbEAKTA+D/WTfrJ3kceF4VMTjYIP+KuD+KuFxrBUDXECE5E5zvOcY1nl05eQAITYQza5MmJzhwrWjJq4WtGGZgtws8mVa0ctmLfEwZZsTJgAKdimD/bXftxeGbjOGp6ZxrficcRExO46xxnc3MZrJkIP+Kv7+KwXFQiIlx8DwfA8HxOMTRWdZrOOOLRfDNRaD8DhnOZTEzKSYkU1OILXOc8fL8mvAITYRhzOXLBo4xLcbRviWtGTDItcucWFawcMszNuzZ5WmbCAKXhqG5OTk5QApaShoKOioaCdnJOSAh/HPh458QAnE5olFplNplNolFoVDAITVkrG84ziIowmjWePHnr2gITYQ3YMsrBixyrWDbFmWtG2NwtxZmjRbmcOWDFnkaOWDXMAKaiCD/M/fmn8cMdo6Vwqhc3xze74t1McuPACD/jr4/jrF48Occ543ues8b3MzWdTq/Azw4ceAg/AjMzKYKTErSuJub68+u/UAITYQwaMMblhjwrWznNjWtMzNqtc48LhayZYWeRnicuMbjKAKnQFDg/1d36veM5i4uioiGEKurxlw4jt3du/Tr4nGESlN5xnOPD8LxdQ5degAhPxzffjmzyLUlCNMcKznOqMcezbmz5MrJlFaNOjPm24icCMGLbs16s+bHSk5UqxAg9eJLjNzaYymLqYlMyEVUIi4lMEIlEpixbN779ePiCE2ENcbhi0xN2a1g4Z5FrTG3cLcOPHjW4Wrhm4cuWWRu2cACkIKgv4xq/jHO5YcAIP+O4r+O3FMXEz4YITVKNazvj31ITYQ4wtmzbG5ZrcbTHkWtMjTEtwuMbVaxZscWZgwY5sLdgAKVhWD/dZfuuedbc8Z1PCtajlPKLCD/jmG/jl1xw1ynWYt1bm74z1Ag/W6wm93lZNznnx8OCE2EY8rBxlZNG63Cwa4VrRi3ZrXDZkwW4mDBgyZtWzRxjbACkwQg/26n7dU7MVinCZ1sIP+Ocj+OckqYRF8Jzw4gIXOTMrPGJZbbcLBmiE2EYWTFvjy5Gq1o2bMFrRsxYLcWHC2WtmTJuxatsjXEzxACmomg/4AvP4A390xVY1jFVURVpznjxvrvjOYRw06AIL/ABQp/gAoDyVUMeNW6NybLvXm+ez4cIPyILu83cpgITQhBMz39HxcYCE2EMM2TG0yYnC1o3ZM1rRw5crcONxmWuGGLE5zM2DTE0wgCssD4wKD/giW/giX8HwPJ4brjF3KJlEpzDNXERWoqNU6eD4HHgcOPgb00rFVTBE1FxF6YVGIi9ZipmoqJqKupirqiJqamICSLmJjKZTMyiZrKYJqIiEQmpIRKYmYuJRMrpKDBEIjJMLRdXEzCEKlK7zmd5zfHOd7zfflz4533z3z348c888b4zdxnFoubXKZRcxN1KZtd2mImJqIThU4rDUcMVimMZqYmJCKmIVNZwYYjFRwUIP+ClL+ClPv266hUxFXUwTi6QgkTVwvfheH27+B4PheH5HUi1ZqZhKUSlVi4kldXCriExJEImCYmRaLxcIlAhJEoi1WXWamJghdLgialASKsiYmJEyrMEXE1MxNwJVF1aVxMXEIuMWjXft4fK4lExCYSVMKi6mJhCCImJQISXFymSLiExC6VMEImJgRmJsEKIiYq6uLmmyC567qlllLLKAJsLFlEsssAlJRNykuWBRZQEpKlJZZYsALLLLKSkolJQSwszsWWVKAmwAAAsAsACVKSwLKKiwSpUWLLLLZQSwFliwWCyypYs2AlipZYJRKlFXvfj+v5iE2ENMLfK2x5my1w0ZNVrRs0ZLXLJm4W4WThq4a42WFq1agCuoBhQGD/g1E/g1FZwceDv279vJ4XHGZ3OWbm0pnERFRiqqsYjDEUxGKqscMcK1wjVRwqOE6mlXiauc3vjvr134ee+d5ynN548ePfjz6898ZzMze5Yrp06eR4gCD/gH0/gH1deh37OvTny68LxdREThSEQiUTEWhcIippCJrMZXNzNrlKbXOa4xurlYhhUVcSQirwKiIqmkYKmERoIL0orZbNhYsLBYWWLLKSksWVC5ZZZQIxCWtlubIuWWbm0tyoWWLFit8+/t9gCE2EM2rBm1bt8S3HlY4VrRq1arXGFriWs27dviy4cWZu5xACkAOgv5sQ/mxmzpZQIL+Sqv5KX4xZWydgmWSqt7vACE2EMMLVnmxMca1w4cOFrTFmwrXOZzlWsMTDC2yssWPG5cgCQEK2gFxhPwfcfg+5OLgxxrON4TnOuGs6zjCEoQUlCWCGDBS1rSpaksEsFsVsmbBbJK1EIQlBJNW98OG+G+PDfDXHXLXHlz5c+nDtz5dOnDlrWUpatGbZoyAg/4A9P4A9TPCcTwlU1EXDIRTCkXU0hSrqbuZ45ubuUpiU3OZzK0TE7Zzxq4lVRNVHKOHCOFYxHDUcJjWwIL18V3z20SgJZZQrNllASy5uUlEspKJVEYZS7llFFhZV8/D9vghNhDTM2YYWmXEtat8LRa0ZsW61zkb41uTJmx5HDdkza4sIApMEYP+Csj+Csl4uFzMqi8MAIP+AnD+AnF5HHTQhMXYg/M3zuZhJN3x4yAhNhDNqzbtGbhutatWjha0btnK3C5ctluHIzasGORnkaNXAApxKYP+DXr+DXvwa3G2cTwcGq1VajCJXe27yzEXgIP+Apr+ApuI4RWtMJm7ve95y3HGtzLNTiNadACDx5XXe5tCYlExBUxCJqZiZtnfPrzkITYRkct8eFmyyrWzHE3WtMuFqtxOMjFa4cMm2Nw1bsMLFqAKZiGD/hAS/hATvN7cV1dYrXTny5RqKiETKKCD/gI8/gIp4XiatmLucxz8Lw/G54vFzbLjcoPxOcRJMpXNwQUTErz38vYhNhDFnlwtGbPMtYt22Ra0zMMK3FhbZFuLEwaY22Vo1zZW4ApaHIP+EfD+EfXjeYuJ1jTTVVVVCYtAgv5Ig/kgvvqcst7bdbVtteUAg/M8lEBKYmJiYmZnN9fDkCE2EYmuRqxa5MK1piZMlrTLhbrXDVq5Wss2JplYssuVixzACk4Pg/4TUv4TX+cztMMaxrsAg/4B8v4B48Y4RwQVe6CFwmQzqCFDClpweLkAITYQyZMGTFg2bLXLZviWtGDlutcNnOJbkxMcOPNlcuHLFiAKygFlhPxBJfiCjRrOeGd73jdchSOCWDBTFbFSlKIUhSVqYqYKStKUpWlZKVIzhGMKoxneeO+fLr169e3frx68ePHWMUKYMGCmaGDEg/4B4v4B66mIioimFTrOpaUqYqZVaZu5zlxXdXEzMXmbm5mZZXaM6FTi8Z1dTEVHCuUco4YxnQCD5VczJKUXCRMATCYmJRMJgAmCalEwJgETEkImIlMSsXm9+Xz9wCE2EMWzdhhzZcS1o0cMFrRu4zLcWbJhWs3LjNiaMsrRuyYgCk0Rg/4efv4ejW1yRTVVjsCD/gM6/gMfxVKiZu9uPg+Mg9ai5tcpm878HxghNhGLG1yYsjJstYMGmVa0bZGq3CxY5VuNnlcNnOPE3YtmQApmIoP+IQL+IRvrdzesY5a1rFY4OEVdbnd74uMQg/4DBP4C98RrFVVrnO87z1nd3G4FUrgAg41cpiUk0VEwEpZ3fg8/ICE2ENWDbCyx5sK1q0cM1rRkwxrXDdm4W5crBs5zYmbbJmwgCmsng/4iov4ii8rZ243nNyiMRjp16Hlb1WKJrjqQg/4C7P4C89RGKjCJxclzN8/C8PlzxZM3WY3NAILOWtkkFrbYSIst1t78P00hNhGVywxOcjjMtx5WDla0xNGS3ExbOFrZy0Y5cOHJiyYmIApTGIL+05P7Tx21HhnJk4mY5OCC/kuD+Sz5wnWzRZt2774Ag48SZ3tcXUoITPHn5PiAITYQwyZWrLMzzLcjZtjWtGLFgtcNnDZa4cscThgzZsWjFgAKSgyD/iYU/iYp47iTFdMAg/4DFv4DA1YwxdV1hq6Gs4CBQMHDx83KACE2ENsjJhkcZWy1ticYlrTGybLcOVixWsMeRuyxYmONs3wgClMUg/4u2P4u5eW9ADxfA3wAg/4Dov4DsenfsAOkXwSAhOVyOXHHOs4zhGM53x4+DkAhNhDPCwyNmeTEtx5Wzha0cZMi1y4ctlrljibYsjNwxw5m4ApJCoX4wkvjCFtwGBKq8kCD/gPE/gPHjnyOHHgAhqyQl5ONi5Ojg7AhNhDBo1wtseHMtbNWGFa0zNXK1w2ZtlrLG5at2bfFjaY2oApKC4T8ZnX4zO9GlWhgwoT8B4H4DwYRY8Ro0oeAUKAQGiweExGKwmUAITYQycYmbJozZrcLluxWtHLJqtc5HOVa5ZZGOFmxaYmbRsAKRAmE/GkN+NHnLixmXICE/AeJ+A8VGBo0gITRgjhw48u3MCE2EMmbDKwxZMi3JhZ5lrTE1ZrcTZg1W5crRhmcY3LJs0ZACj4Igv8ADWH+ABrEAIL+UEv5QTAAhaslm640MYAhNhGNu4Zt27dstZ5s2Va0b5ma3C1Ys1rfFmZOGzVgwZscQArFAV+E/IiZ+RFVbTCuO+PTfLXHFWKMayhglmpktglSlKYKYMmLFbJmxZsWTRiwWpIvOtcN75cuHXly48uXDXLXPfLly46543VpHBbEg/4C9P4DBY6eDyRE6mIUQqInBSqYqKlCV2zd7zuZuLrNXm7zxbm85hLE8MVVRwaxVY4XwuyC9ceXbCIWUtzZQspNibksLmygEsXKlhZZS575ZV2eff1+wCE2EYsrDKwYZnC1i5xNVrRuzbrXDTNiWtWOFs5bMmThg4agCk8Sgv8AGr3+ADV/O+W7Z2SczxCD/gP6/gP77TpwqKXN3dwAgvgl0ql3b58+QCE2EM2bNkzaNcS3MzcsFrRnmxrXDlkyWsGbBg3YNWTFowbgCmQhg/4/dv4/n6jpjlwjtrUUJ4553xzubms4SIP+BHb+BFmJqzjHOeLc5vLdZqp1GnCAhKRJwkgQiiQBVONa4ceXrCE2EZcjJixZMcS1nkcZFrRszyLXLljjWscTRlmxMGrlo3cgCmsjhPyGHfkL71zvOc5hauBm16jZCUpRhVjwRqCD/gQ0/gQf3wjCJvMda3E5qzhsSzjji9iEwQRQiiQihNMlGMIwjOc8N9enwAAhNhDljlx5WmVgtZZGeNa0ZMGS1ziYM1rBjizOczlxkcMWAAplIIP+ROL+RONXPLcZqcKisVGGo1iNX0ugg/4D9P4D9XicaxeJSmkXVxuNzduPDeyEt1OrGCRGMUyMIyIoxnW+Ph4AITYQzYY2uFpiyrWbbJmWtGLNotcMcLRa0w4czJljxs2eRwAKSguC/wAudf4AXTcy7tl6g/4ESv4ENd45YxWqsIaikrGBg4KDhY2dkiE2EM27Bm2bNmy1iwyMlrRmxZLcWTNmWt8rRjlY4smHJhZgCkoRgv6Ea/oR/Vu2tLlgg/1/36+vXDGsVNZmd3nmhJSREYwnCc66+EAhNhGFjla48jDKtxMsTha0c4WK3CycZVrdm5ZN8uJu0YuMoAp6L4P+IpD+IneIgm5vOeueOd74zuM8o5Y6eJnwunLhy1y4RwiazNiD/XWfrs6nEVVYjhTGattld2tvxuOJiZvOcrxaAIPUTJMXBNSIFSSmLImCUznv6t+UITYQ4Yt8rPC1crXOFmwWtGrfKtcZsuRa3zOHLhkwaN2bdiAKRwqE/F+Z+L9fBlyM1rYAg/3KX7l/l16IqdiGuI+fhYGHhY+bqCE2EOWrnNkYscK1uwyslrTK5bLcLTGwWsGbPG5aMWOPE4yACj8GhfjUk+NRmK/ERoT7hz7hvJnjmIeLR6C0uHxMITYQzc5m7FxjarWjLIwWtMLTGtcYcuZbhxt8zPDjZ5MLBuAKOwSD/jjQ/ji/nQCC/jvz+O9bQIeRR2VyACE2EMWOZo4ZOW61plwtlrTC1xrXGFsxWuXONw5aNW2FlkbgCrYBYoT8g+H5B8cWMYsYMmVq16terXs26terXs27Nu7fsvOEMu7GrKsUUZzjGM4zheU4QlCWjXqA1XpCyFIwiFVZTIP9lV+yrAAul1MceHHhvW9TEwcM4nHXzO8IiKrEaCcynKZzd8eXMDjqUoTUxF63rjiAgkWSiVZZUqVKliwSwWFlLLLBKzQWyywixZZVb5+H7/gAITYQxbZMbPE4zLcjfI4WtGjfItc42DBbjctmmRvjw5WeFuAKXhqD/kZM/kZNSQYz27+Rx01eLmNsgIT6z76yXDKcYwy7NurXs00jEmhOeACEhSKM5RhBBBCJGM8Onl5gITYQ4a5sTRyxbLW7HJlWtGrhstcYcbdazxtGmVkwxtWjZmAKYhmD/kSm/kSnDlu6mLrMTC9Xw49gg/1Kn6lUPCxrhjlipu+N8b7z34iGmKCvhSBgICBgIOAgSBgYWDg4uRl74CE2EY2Ddw0yM2C1o2xM1rRiyxrcLNg0W5WLHFjctHOHE0agCnwtg/5Fzv5Fz3bv43GrqYtc3eW6lURieEajpWqqo1xxPECD/T5fp83PlzpGMcNcOGsYmF3ve7z4vTnG4uNpmNxghNFtcYoQjAIRRIoTgIIQjCKKca8fjx8DACE2EZGTRzlcMm63NkZOVrTDjbrcLNkyWuceJvhYs2uZo2cACtsBjAGC/rTz+tPVgRmxNvjzm5ssoM0AA7w3Dc7zc85CblllSrBYSywNwzQA3FCyFkofF8f3XYT8DGn4GNWiuPgYZVpNGEY49WvNnxY8WPNnyZcGFixgAGTKYseLHix6NOjTsuQhGCMIxEUEYE4Y9m3VryZc2fJlyZcmXJl0adWvZhgISQjGE1cOrXixha+NjIJ4WzYDcuWBSykqbmwsWWUm5slJQAAABKFgJRNzc3KM0bguVZt8/X9vyCE2ENcuFoxcMWC1w4xtlrRtlbLcWVhiWs2rlo1xuGDfKyxACtwBigGC/r2T+vZfj+L4/i+H4PMSrKheWBZbnnmy5Ulxll52XKWWqqyybiIikpFuarYqUqbU2JZlxJIRN8XfAIP+BxT+BxUxnhx8C6qdXwnFxCFTCJiZkmCLiJQTBF1EqmMZxEKgTWYJRBEwVM4zAmpw1UVFTCXC8RCbnc3abRxrj4vEg4wklMTExMJiSYuESITAExMJqSJExKJKupCSJTAmpi6sETBExMTUpirxmpiZi4mJTMzO+fk8fgohNhDLDlZNMjHItxZGLBa0Ytma3EwzM1rBuzbMsTjNlwsWQApzL4L+r7P6vxSSEljLIVrVuWXJZAOdnwCD/g94/g7zqMVjEQTN4vFamZ4z331zx55453m5y3Gc34MAg8QmJTGatExMIJiYkmriSJRcXvr4/oAhNhDVtjysWmFmtZY22Ra0atmK1w3Zs1rfFhctMeNo4bOcYAqHATuC/saj+xvfgkuW4Jbe7e3YlzeayTjmSTMxyTcqrznsg/4EoP4Ek8Vw101rljGOGscMVqtTVY1iIjETaYiJ1NZcbznd8eO/B59/TIOOGbmJQITEoIq0STNTITNAiSVr4+H5PqAhNhDfGxcN27dwtaZmrha0yucS3E1Z41rRlky4s2TNiZsMQAphHYL+ziP7OX5ud53m5vhJJjMqYnCE/BEh+B/3Ni0YM1MkqTpWF51rHDO98+HXtziDxqUTBa1pmrhms3vn18ghNhGVk2aZGzZutY4mWVa0ZZWK3FjbN1uZg3YOGDFm5cscQAp5K4P+KHr+KIGmpxCJu7nc3Nszm7XU8J4arUanhnWghPwG4fgNV0YNWbdm0YMWDExUxUxUtbJCSkYRwzw3x48d8cb1AIPlCJTGbiSiEymwBObnjN57+8AhNhDLM4yYWzFwtzMMbVa0wtGi1w3b4luNllc5mObC1ws2wAr7AqQCg/4VVv4Vb4yymVouMsszM3E3UxMEQlOJTEMIqoqqmEXFwU00qKYaVyjhXLWNa1jhjWsVjUYqsYVE1kFNGrxEYjE8CZy45zubuZRdymN4E3M8Z3crkm54xd5ub48d8873OZmV3md5zxzxzx3veeuePHnPG8zbc3czmLJmV3OcrRGKxqOEYjFQqIUqs1eMl1ERWuHLp4XLgIL+Zrv5mxzvjVmxel3m5JIwqVlkkskklll2UTGS5dnc87llyzFNnZ3L5m227Dc1ZtxlxwTY2O5uWROExZlSXBY7AubLbNtXNlibZVW51abKVlklkwcuSZZiosJUsSaXW0tnWmyWRLFhCzV7nnPg8oL4MW7VSgUmyyypZZUoWWBLKWFgFllJUsLlASypSUlSpSWWKhUloAAubA3AWCwAASybCwsoLCVCyyygsWLACyxZYAWCwCWUlLLvx/gf4/wQITYRjZ5MWJwwwrWLlm5WtG7TCtxMG+Va5YZMWHLjytGGZoAKYR2D/k3a/k3rc87nnGyI1XDhrtrh04a1VUCD/gfu/gfX1XKMViaRF3vO7veZ245gg/G5wXMiSUzEoteevi+UITYQ1cOGmPI0YLcmVkzWtMWPMtctm+ZbkcMXGTMywsmWRmAKSAyE/JTx+SnloyYqUxJRg/4KPP4KPXXlMIusAIP2PLmcpne/BoAhNhGHK3y4WmVqtxtsTVa0yYcS3C2xuVuRvhxMnLNk3csnIApaGYP+Teb+Ted37aqqjURiYucxuueJg/4L3P4L3VX4uON7mYYxGsarhWsAgvg4tW7NmrNW758/CCE2EZnOVrhZ43C1iyYuFrTHmbLcONkxW5nGRtla48zXLlbgCkoNgv8AQkX+AITHzllccnCD/gs8/gsljhgq5nOQhM1MM5xhOdb49wAhNhDBy4yMsTFwtaNHLJa0w4sa1zlyMVrXG5bZmjByzas2AApIC4T8q035V153lW1IYNiD/gzg/gzRvOd3fPNAhcIlhjnllvwecCE2ENmLnFiy4mK3K1xNlrRjlyLcTDDhWsGuNric5MzfMxcAClgThPyzwflornjhhLWwZNGrRoxYsQCE/BAZ+B8G0sFITvPHXLfPfLhqhOJGs6zmmRnWs54+UCE2EOczfJmZs3C1hmZOFrTE3xrcThlhWsMjlkzZ5MzNqybgClMTg/5XKP5XO3gHjTwxVVCrnACD/gn+/gn9zRiaRE1PDbSGmKZcwaFgAgYeDiZWTtghNhGbLiYNnLVutxssbla0Z4sS3DkcMlrltmZ4WTVrkbtmQAp/MIP+Wtr+WvW53LNMVy4cOHLhyxije+O+PV1zcoxXDHCuE9MWg/4Lcv4LfdOFaaa3jN3fG743cTTGKeRcVUxlt1c93zCEtmqnFFNMnAjAIwQjBARgnKq8dO3L4IAhNhDhlky5Mrdotb5mWZa0wtcS1zjcNlrDI5ysMTRu4xOcoAqIATSD/lYK/lYd8Dw/C8nlud3kioxjhWsRqsXE5m85vN3tmckYnprAg/4KEP4KKfG8HwO/CKrUVGAgmgTi4zWZyyzMyzXGXECE41K1rOM5xRjCKMIoRQRhGCEYIRlFCKKM54eTpn4GITYQ1yOXORvlZrceFxkWtMubCtcZHLdbhxMnLFoxb4sbdqAKax+D/mAi/mBHndSvG8Zmamq1w5duHTHSeGcUhPwRMfgibzQxUySySzQtVG973vXHXCzxx4SE411YxnCcqooTQijGa853z5/AQCE2EZWrnCwaMGi3DiZZlrRqxyLcLByxWuHDbNhYY3ORq4bACl0UhPy6bfl1vswZLZqZM1MWClKTnACD/gsK/gsL4bYnPicYicWhnkCGhLpdwEGgYFAwUDAwMLFzMfZAITYRjaMGmVnlZrcObKzWtG+JitcMMWFbmbNWTRyxxtWeVuAKgwEuhPzAMfmAZM0JQJ0rKq8MMcODj4sMbww2WloxZNGbBKk2HbnAg/4MsP4MsThxWu5vGcTDl4fhdeWMa5OCKTKY3O4vNIThcDtzQhCEEYEYRQiiQjKcIkYTlOFZ4+Dw3aAhNhGNoxcMmOJktZMW7da0Zs8q3DhzN1rPEwxMXLjLhctmgAp/LoT8r3n5X08csK8IpSpiwYsFsWCUkpxnhnhvhvfHGsYQwT4WXJwAg/4QkP4QbZ5NYwTe7zm7ze+PG+M2vUwpGEVhGM8gg/Km5u8xaSRNSiYmrqYTEiU8eO+vf2AhNhDDHhyM8mRmtaYXONa0ctcq3Fhb5lrRy0c4W7NthbuMYAp+NYP+WKT+WKU58lzGYlNMRisVqNTUxfGc+CrrK9K1rFcL5RmD/hJ2/hJ3OTn5nXlNISu7zz43vOYmODGtPARiourtmerPgoPtaEhcWkkmJIkESgiRKW579/B8QCE2EOXDdm0ysGS1rlaOVrRw0ZLcOZq3WsGjlk0xZcbVxlxgClwXg/5ctv5cz4jjHOOMTTWNcMcr6JCE/B+9+D9emRqlmtgnGdcN66YaZZ8Yg/WbzmcpXMza831498AhNhGJo5xNWDLItYZXLJa0btWi1w4xNlrluxbuHLnIzzM8oApOD4P+Wyb+WyfpyjtjhGmadYP+Efb+EffF3Vxc1xTshc5PHbPHCllltwt+gCE2EM8zFkyxZHC3M1aMVrRq0arXLHM5W4mrNw2ZZW+bFlZAClQTg/5eMP5eXdbxnU4pqqnhnXCD/hAg/hAL6R0cIxaLnjPPMoP4I821zd3M3Ob59fBoITYQ0wt3DFmxyLceFhhWtGmRwtcs8jha0Z4sLLGyaZmWVwAKURGD/lva/lvbeBWMVqIRadiD/hKY/hKn6eHyiMKxNTiwhMHW5dZzjGMY1re9cAAhNhDBtiYt2TRktw4XDda0auWK1xkxNVuLEzbOW+TJkZs24ApmIYP+Xq7+Xq/VImss3xncZmanEVWoxqeiwIP+ErD+ErHw8WSiKnhGMaqqgi43rjU9QIPyJzczMgi4iZEpmc759fB84CE2ENmbXGxbsca3KzaNVrRxjxrXLDKwW4meLMwcOXOHLjbACmMahPy+Cfl8VzbdmXIpauKtowlCFKLK2IT8Jx34Th75MtruDiwzuqSpC1MFGICEpysN7zjGKMoxRjCM548uvD3gITYRjbYcTRk4ZLXLjLhWtHDBgtcN3DRbkauXLNhkbNmDJgAKbCSD/mGO/mGtZuGI6Rw1wxGKmc3z49c+DnnOc8Dgg/4Siv4Si2p1NTi8TWIiEEs4yzd7jfWAg+ngXu8plMymIulVMRKZm99fdzQhNhDhqxysmbBktwt2OZa0ZYsy3C2yYlrVi0aYsThtky48YApsKYP+HTj+HUfW+F6vV1ExNsrm4uirxeM1OL1MdIP+I7D+I3HU6VUTWYTlMyu5XdymM1z13ce4g/IzM2smEwsTBKLTcpmV3x8H0iE2EZsbbE2w4Wq1xictFrRo4ZrXOJwyWs2WZw2aYWLVriYACl0ag/4fyv4fw4yZjMSubq4qorlGNIT8ROH4iPcWK2aWClqUpC0Izrhvny5+DUCD6ILWTImEzOePXxeAITYQ4Z5mjbDlyLWWXIzWtGzNgtcYcWFa0zNs2Nw2w4mbDGAKWRWD/iKi/iKlTc7neZi8T0rXTViF+Itz4iN00U0VU0yGee/B4PG4HD5Ug9clrlKYuF55+D5PQCE2ENmLBqyYMsi3G0bsFrRmzYLXGVthWtWbho0a5sTdhhcgCk8Pg/4npP4nv5uN1nFxyRyAhPxCMfiBpwUtCy7HXTrihOVjjGc4zjGeXfr4ACE2ENcTDExc4W61u5cNFrTNjYLXDdhlWtWDHNjytG7FgyygCtoBigGC/sQD+xB5LclSLKLGyzbLM2ZZZSFgEqLmyksTZYsJubKIWWWE3Fy1LQFgAAe6hPxlrfjKlRCM0YxgijOE4zIoooxx6terXuwkcezbo05MuTLq18DPIRpW05RQ18Lh6ryjCMowrScIThCEYIyiKJQhCKcZxjGE4o42LGABvnODqKuBMxd1V1MTi5iYEykCrgmpQIkmEwkVdXExJMTVxMJiUSEXCJRKJiSExMSAiUxc78vx+de8ITYRjYs22TE4bLXOFw1WtGLbItcMWLBa5ytMmZs2cZsOFiAKYBiD/lHk/lHbanpfgRwik3nPHPXHhxuD/i/m/i/141vHWOMLVGqrhfhT4GSE42CM51rPDCqMqwjGuHXyYcQhNhDhvjYYnLLKtx5mjha0b5cK1yzYNVubDmzNsmZk0csWAAp0JYP+V9L+V9XjK43G5uczcqjWsa5axwxyjpPaJIT8ULX4oa44bXxXxRpK1MVslMVpSmrW9cd8eHTjz7aghN3G5c6xBOEYIiMYTgIwjXHwdbwAITYRkcOWubE0wrcjTJiWtGbbEtctGrBa5b5ceNu4y4nDDEAKdieD/lna/ln3nd3qcY5Y6cNVhVXm53e85uZhXCMcAIT8TK34mD9VrI3x49enPrx453nKlrZMmLJitaMp1yw04ZiD12i7m5mUomUSQBFpuePHx++gITYRkxZHGLDkcLWbhk2WtGDDKtcY8Tdazy4WbZwyaMnLLKAKRQqD/ls6/ltTpTFT2IP+Knb+KlFE2vqAhZM1h5Z668DhccAhNhGPDjZ5c2Fitb5GDda0xsGy3DkYt1uNxhZuHLdk4Zs3AAo9BoP+W5z+W6GjsIP+KFT+KGPoUIaei5GRj5ghNhGXLibYmOFmtascrZa0xZMq1wzzYVuFuwbsWrTDlyssoAqDAS+D/ltS/ltTrhelXVzCaiYiKirq93nnvPHM3NwjXHFShPxabfi0325dOPDPDVG2CNMWTBgzUxYqWlK0KIIzuxxvjtnwzxiE4kIVjOtZxiiERCMEZRgQQjBGKN9vNT8HACE2EMW2bDmatma3E4bYlrTM1YrXDDNmWuG7lplyOMuLG0ygCocBNIP+Wbj+Wbnx+GZkqYUqHCOGMVEWvec7vjfGed5XWI5cPI34XYCD/izU/izVzi9IjEVhCatMxN4zMJhjOs4m5Zm+OOvLxZwAhNkqzjGcYxjCKIIwgIQhCCk5VijMmnOuHLrn3CE2EYmWJwxcucK1u5yuVrTG2xLcLPE3WuWGRthbt2ebHhxgCm0jg/5agv5aY4MztzvjrzcZm4qMY4YxqqpwuaCD/i+6/i/JvcXSmJ7cemOVajETNzOd13jfOITJkjOaJGKM4zhGMCKEYpxw5d9ecCE2EMGuJozZtca1nhytFrRziyrXGRzhWuGjVi5ZZcTTNhcgCmgbhPy7dfl27wYWHBw6Y43nOC1pUwYIZIUwAIT8WiX4tE8+ZnzbLYrYrWpGc8M8M8dctwCDr4I8PO+N3NpRdXFs3fHx+9AhNhGJowZsmOXMtYtWuRa0cucq3EzYN1rlwyZ5mrjIzytXAApoHoP+XUr+XTuq1x1zjjx1vnM5m5mKjXCPA0CE/GA1+MCGs5k8F9nB4GfJGlqYlJQjDLGeEIPxMxKVXBM3cpmEs8fB8m/GITYQ2yYm7hiwwrW7lhiWtGTjEtctHLNayZuc2Jzhw5sbZsAKXheD/l86/l9F45ret8J04VwxrUaxnACD/i9+/i9tutTyvF1m7zx3vwbz4dCFmzmJljRwRwpUKNPbj52uITYRiyZWzNpmxLWDNlhWtMWLItcY2Dda5bOGeZqzat8LZwAKXBaD/mF+/mF/q+LnO5mdVwjpXacahPxZSfiyl5VKaIZpQjWMa5W2OnXjhcpiIs/KToUKVLLHTi58ACE2EMHLRvibuG63GyxslrTG4arcLnC3W4WeLHkYZXDVzicAClAOhPzA2fmBt4mC2qmaDBetwIP+Lgr+LgvNc3GZnhwroIXTTZOGWCWWW3E5GCQhNhGRzkzMsWXGtZMczZa0zNnK1xlatlubNkaNGbZi0wuWIA=="/>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CP3_INK_TAG" val="base64:ANxoHAOAgAQdBNoK/AcBELTTFJoeiKdDhztF8XSdpasDCEgQRP//A0U1BQM4C2QZIDIJAJCbAwE3wB5FMwkAkIICAdvFHkU4CAD+AwB7hdI0Ek7ApD/TAKQ/CqQCtQGD/hhM/hiDQIjCtNVjDUYqqrERwhWJpiKqqxFRjFYYqIVNREojFyzLe7zG24u83PGd3Ns3md5473m7zKbuZJImJtmJvM3vOc5m8rlmbubZXC0VVYrXCuFYxOoxjUeB4EiD/g6C/g4VJgmUTCKiiE8bbcaQIuY2ueM5cbzN3OZWu5zm87vjuc3xvjd883vM5zd3LMInTgxVThCIxOoxKKlGGIiqqtRquU8GIxWNMRiKrhXKoxgRGNVw5cuXSsHGJ8OCkuWSlsqWS3OpS5SE2DcSpVlSossUFkWJNM7Nk3LLDNhZbLKmwsM1LFsm5sG5uWWTcpQXKRZYlhd+H8B/TwAhNhGLLlZNmuPMtcMGrFa0ZMHC1xlw5VrHDiYZWjhm4cY8oApRFYL/AC2Z/gBbT2XeeZNxJJknAIP+CuD+CsvFaVOt1dsszeYAguSFVZpW78PvACE2EYXDfC0xtcq3Cxw4VrTFmcLcORxiWtmeJi0y5WbfDhzAClEUg/5IdP5IYc73vM7m4RCp1ACD/g8E/g9FmU5xE8r5Y1XCnQCC5JTZs0lt8+9AITYQxzNWLfIxwrWbRhiWtGrPGtxYcLdbjct2DbG0xOGLnEAKdyaE/IxF+Rhucscr2z5tuC9KwnCtJwjKNFJLRtfRp1YwhPwXCfgufUateqcslmK1qWtakEJ1w4ceGudnlPjwhMWhOMZxjVFFAlFGE4TiTjOt9/Jl1iE2EMWTfM5xs2q1pibt1rRnmcLXOPG0WtczHM4ZNGuPDkagCpwBQ4P+RGj+RHHTvjM8YzPHGcVWscuVcOHDHKsYql3ned8ePHfHjnjNyRNxm5mcb6agg/4K9v4K6erkdHLHKuEVi6Td3Ob5zve98ePPnx59d897yuKxrpXau1ctY1XKKxKD8rwxCC6ktMlwImJgkAiQmCARc3vwfRv3gCE2EOWmRvmZsGq3JkbZFrRmybLcWJm5Ws2+FwxytHLFpicACoUBM4P+Scr+SctW9ZxdIhCE1hUYmJnN5znd3nOZmYiNVy1Ag/4Owv4Ow+ueO++evO83iuHDhy5cNaxrWuVYwqbm85m7tcxvlHeD9zx4tmc5iRMJiYkhNTEwREkXEyvjz6+b5AAhNhDhi5auMWRstbZHDFa0xN2K1y0zY1rZzjas2zNqyy4WwAp/MYP+S9r+S99MwqIrUY4KVmOd5viuYukangqMTdZreACD/g0E/gzx1rVazN548ePXrnnc4a1y4OWqqMZq7uZ2ze465gCD5VcXUzOYuJqYTATEiaupqQmc3z6+XIAhNhDbGxY4WLfGtYs3GFa0w42y1w5buFuRzlbtGTNvkaNcYApeFYP+UGL+UH/jcb4b4VwrWsarpONAhPwT9fgnPwQ0RyRtGMa3vfTPbvxghdFZnyNHClgjhjhptweBxAAhNhDjG2wtnOLEtzNGDla0bOGa1zmbuVuNrhcN3DBizb5mYApeFoP+Ulr+UmHrnW9Z4OUcsa5R2ntEAIP+CS7+CQXVdo5TVxvOd3xz33PEhYNVgcPGQxwwo0cM89+Ph1AhNhGZhmy5G2RutbsceRa0bssi3DmZM1uJozw5MjfJhZuGAArfAYkBg/5Pfv5Pf3Xo79vBqLxMECYhE1MSiLpnAACriatw4unXwrYFXVpiUJqZmb5+F4YGazC4hFKrfibpqEVERZN3HXXPNoP+EGb+EGdz5PC8PxONTERVOCIbjczMt138Lw3LmAA6denXlzdOqJEyXMpuJmYXU0rp4PgA8bNYqpjMxucuvTjnOd89742lrFa1PgQ6AIL4vg3a2bJ2bSlixYAKlBKlSkqwJSVKlCblABYACwsACblW+fr/Bc4AITYQ4wtXDJuwYrWbNvhWtHDhgtxMMbZayxsmuHIwzN8LBkAKei2D/lTU/lTdnG43HGs1lMYqNVjpFaxGqxGIzG7nbvjPEIP+D2L+D1HPKOztGmJZvnnjvj36c8zmNzKInGmI1fCQg/gbzcxcxcrTJJEiASTEpuePn+a8gCE2EMsONlky4ci3JmwsVrRq5crXLly4W48zBuyxZHOXC1ZgCn8yg/5SGv5SGzvyyTKEVUXXKKxjETVxmbZu83laWpxwg/4V+P4V+TxIrWKmM3vO+vbvnje5lGMY4Y1WsRiFLvLfOoPwOl7vOYmYlMXExMTETCUSRMRKIszm/B8uACE2EYczlk5YMWy1hlcOFrRu0ZrXORxiW4WLds5cMGTBk2cgCkwNg/5Uzv5Uz+c1bEYzjoCD/hdq/hdPTqUzefB5AIZcVqBQMDDxcjM1wCE2EYWzVgzZtsq3LkyMlrRgxbLXDTCwWtGTfCxbtWrRuzyACqMBRIP+V0D+V1mplNxdKjlrhw1rhCc3fNxtcxxqJQKyte7zm52gxfgZ8DhohPwsXfhYvwTwWpalLRhec8uPPly4b3ipK1pW0ZcmKVsFMUsUsF8F5TnOdY3nlrh0x1t9WMCD9LvcspmLiYmYmJRMTEwTSSJhECJkklFpXOefi+XPwIAhNhDFgxxYcePItw5sbda0aOGC1zjbMlrhgzyZHGNzhcYmAAqAASyD/ljY/ljN5+J4MZc22anVaxPlb1FFxNjMZvO449dghPwmEfhMFnxparaLZp2wseXTl078O296wlgwZs2bJkpggY5zz1CFzWFhQwoYY0MIjAII4oUAIUtuZph3ACE2ENmjTI2YYnK1pmYN1rRw4YLXDjK0WtMbdtjbN3DZxkzAClQSg/5R5P5R39Xq9bxmZuNxG4P+Fp7+Fr2ecdZ5xcRWKjhxhcBBBBClQywxyy35GfOAITYQ3c42rbCxyrcuZs1WtGbNytxZceRbjatWDhrhyYWGVsAKiAE2g/41qP41t+ni6XmLu5XVxDFaxqsaqsVPCaurjOczxvOV8PD8LmCD/hQK/hQZ6deU1EVGI0qKpU1duLnPGd3vebysxNVjE+N4fhaAg8cJzMpkRMSRIgipqYkkmJmJSjc9+/i9gCE2EOXDhgzzYsi3I1atFrTI5xrXGJhjW5WrhozZ5W2Rk3yACpcBR4P+NpL+NpMIpiYjE0iLTtz6deHGoGJoMZZjj069t4vVpTMpXjJ06oP+Fdb+FdcOrObzvEzGGKxFct66RWo1EIlGbzeb61flxvOcoxjGI5X28PwirIPtqZtcpmZiZEXExcTBE1KJIkiKCLjIklLM8ePm37ghNhGRnibuczDCtaNHLNa0c5sS3FmauVrHFkxYcLFm5zNWIApZGYP+D7j+D52s1usxmMrXc2x37d+gg/4XWv4XWb4uN853khrGsa7c+XKggviSrO1dSpq93vy0ITYQyyuXOVkyZrWjXMyWtMTRqtw5sLhbmaNW7bFiZN8WXEAKjgE9g/4Ruv4RwcceHk6yzcsrmUYjhjhwxrEYrEYvhNTWbnje98bztMwxeoCD/hRS/hRjiuHg9KxGnCo1GCJuZ3G5m85nc7nebzNymKjUYxXCtMaAgvwB13XWrKllRYsmyVm5SyksqjW93vw/LCE2EMW+Ju3ZuMS1zjatFrTM4YLXGZu2W4cTltlZYcuVgzcgCo0BO4P+EhL+EhM8DnpqYoRNxu54uXO6tU1CqVdKROLSuVxmbIT8LyH4XkSeeGeOOuGMYypa2TBbE2WtmwShC9cOOuGt53rlnjrhnONIYKZsTMCD8SYRa5ubkkmJJqSpIlEwVMExZKZ69/VnziE2EOMmZy5YN2a3GwZslrRo1bLcTjKzWtczHFiYZGLltmwgCpIBPoP+QND+QNHGfAzhWIhETN3ed74zudzcZqaRjUcMcOHLly4YxqYzxnm73naD/hl6/hl758u+oukFIpFVHCcMWVcicrla7ra1l1vXNOyEwWRrGKMYEYRgQhGCEYowiEYTgIRhGEYRhNGM8N9+94EAITYRlZtGbnM3aLXLjDmWtMWVitc5nLVbjb5WDNgyZNczNsAKowFDhPyHcfkPfheVycaxjWV8U6UwSwUxUtLJDFDFTFbJkhgRYb4b3w4cOXTny6cs8aEmaGDQg/4WXP4Wc8Ryz2cHLHCuFVilREVGEJm973z48efPj148+/frx47m6xjHDhw4cMduEciD8ybubnKRMCYXUkSIuphIEgkJhJe+vo79ICE2EZmOFowbs2i1o5zZlrRkwwrXLLM1W5czVsyx4W7BrkyACqQBQoP+SSb+SS2Jbri3NsskRiuGOXLhw4VyrhDEzO857568+PPfO7lWuHDhyx2csWCE/DnB+HPeMbVtGULLYsFrSlBOuGOOeXPhw5cuHDWc5LUxYM2LJq0YsmS2CVoRRvHTlw6Qg+XS8zMzMTEyVariU1d4urhMSkmBCEAlLO/B9O/CITYRhZsGTdm5xLcOZo5WtMbRktct8zZbmcuG+Ru0xtmzhqAKcSSD/kts/kt35zyvTSr8CyiEEKRGcbTkhPw6rfh0XhjllZ578WPhsOGs4QpgwUwYJUlBivCFQIXNYTOkcqEhQo4I4IYIYIYCFHPLhcTHpCE2ENGjBkyYscS3E3xYVrTC4ZrXLNvmW5MeNiyaM8LVu5xgCp4BJ4byS1eSVuHj4mThY+Hh4GAioyKkpCWlpaQkoyCJGLnY+flZGZi49B4Gh/DKp4ZX4pEItCIhCIMgcJh8JhcRjsBj8NiMFg8CgUMiESiEUh0KiEChkFgEH8LfgIaIjIGDhYGBQMDAQsFAkDAQMBAwEGg4AIKAgEFAoDL4ITYRkcOcOVtiarcjNjmWtGrFmtcNWGJa1wuMjVswatWTBoAKbhqF+SYb5JdcNZdVRDHTfg8PhcLg554YqKKrsBAAhfh2q+HcG3AzzwUSYDDYbGWYSSqCCeuHBzy4UITzh5xTlOSMoQJIoxnh09GGQCE2EZHDNs5ctca1ixcslrRg5brXLXC2WuWmFpjxMG+JixyACoQBMYP+UhT+Uh1ryeW95vMS1rXLHTHCq1K83zz14857xuEarhPhagCD/h0E/h0d4dGqxHDCJWzM2icSxOM1M7jM7ZXeOcRYhONwuqnGsIoEYTlMEIwjJBBBGKMU5zw4ePj1ACE2ENMTdgwxZMq1viZslrTDjzLXDBwzWuGjPMwctXDTI3xgCnQmg/5Srv5SjXCdXHOeeee+u+O91OK8DHLwNdsY1FON0IP+H0b+H0vbjNs4nE8I5a4cOWtMbbnne+d8Z77sg/a8lM2TJMxMQIlK4Su88fL8PQAhNhDNhkZOMmHGtbMnDZa0YZG63FmbYlrXCxcuHOJqyzZGQApqHYT8sQX5Yg23LfPPGjZitmwYs2KmCUJYYXyghPw2UfhspcBspsZoQVjeN61w4b4a5cM8oIToaYQinOM4zRTgnCKM55+nGQAhNhGZg2btWmPKtxZcrBa0ytcy1y4Ys1rlljxtceVuzzNG4ApUDoX5UovlSjxkGKkxUNUEtcOJg/4ePP4ePcc8c8ZnXHhiQIaQtIGvg0LAxcXM0cFRACE2EMWuRq4bN8a3LlwsFrRpmbLcLTHjWsGGXJjY4W+RvjYgCqYBSIT8pUX5Sozg2wxvOZKVKZKYsGC2CmCEIxrjw48uPHPDVCVrZobsGilpQrfDlz48+vDlvWLNK2aD/iHY/iHZMcK1HKOExMZnbN73vfHPGc3GcMYxwxqqjn4Xh5ne9zkSiKpw1HanAIPtiZmVkk3EzBNTBJJME1MCAImUSJFr34frx0AhNhDhzlc5GrDGtcOczda0YuGK1xlcYlrFy3aNMmTC3yZcoApqIoP+WAr+WAvv28nhxrm3NppWNY1ita1Gp4Jog/4hZP4hZe/aMODg6XwVUSuttxxmdy74hM2Cc5ziECKMKwjCaE4Vjh18V3ghNhGJw3bt27ZwtZt2+Na0zZsi1yxxOFrZpiyZWTFm0cucQAqWAT2D/lmY/lmZeHw4xxbjNNY6R01wxWJuc7z1573xncxWI4V4nPl5VVyrEbrccZqD/iKW/iKXcKcsarlOLjjnPPPHfHM7lmJq8KrGKqKm+nWruswms8OKAIPxozMzMiUkpi6tExcTEomBAhCYlNzOc78vwYAhNhDfLiyM8eRwta4WWFa0cM2y1y0Z41uFxlZ48mRvmc5mAAqpAUyD/lze/lzf8fhtlcoYjUVrTDV8LxMJzPHje5zV1jkPEViqiZnN7vO85zxZxfCK7IP+Imz+Im3wrio4NMQRm83med5vd5u5LxTERWIgdt2y3HOMzcSlUYjhnpUyhMmSM4zjGKaMYRIThCMCMIwnKaMERCMIwhGECEYRIwiRhOE075+Td4MAITYRlbt2zZw0wrczhgxWtHDHCtctG2Ra1yYnDZm0wsmrJqAKUxSE/LbN+W2cxY+BhxTwRpOUqyhjgv7Dq/sOssrKi3O2dITkKzjNOcYxjGOHfyYcgCE2ENmOTI0bY8q1s3y41rTGzZLcTfI0WtXGTEwxM3GJy4ygClwZg/5fHv5fCaJjM3fGc54zvd2viIP+H0L+HzGtco6RwjEYYzjKeM3xsIW6AhQoYUEaMhhjpyOBaoAhNhGNg0zZmrPCtxNMLBa0YtGy1xmcMVrLNhct2LBy3y5WIApqHoT8pMH5SU63zzxzytMtNr0hkpmzZM2LNDEjAIT8TMn4mdYZGCWRmhiYpynCMY3hjlrll11AhJZk4EREjGM0041jfLxZ9AAhNhDHCzZtcWNqtbsWOZa0Z4ci3C2cMVrBhizN2jjC5aMG4ApREIT8nrX5PbdBowWpgZC2EIP+KCb+KCc8DjhUzWZrIIa0hqOHgYmDEPCyszB2ACE2EYmbFphwtWC3NjYMVrRg0yrcLnMxWtWDDJmcscmbMxygCmgeg/5Tyv5T7UInpHLXDhrWJwm7zxvnfg5Ag/4otP4ordajWNTi53vrz69eueMZVPZw7ITF0uXFNOFYowIIThGM53x8fHYhNhDLGxZY2DJutYN2eJa0Zt2C1ziwuVuFq0ZOcrHEzYs8wAqdATuE/J6h+T0PCz4uTbDWtZwhK0qYMVsmTFotkpRG9cOHLfDW92VOs4zgkyTxUIT8XKH4uZZ2rs4eyNpYKUlKMJozvfHlx5cuW9YwpDBkpohmxaMGbFkwWhCNZaZ3yoP1puZ3nOUygTWcZgjNTEiphUxMxKUxJvPk+W8AITYRjysnOLDicLWLRswWtG+JytxZXGRblYOWONo3a4mbHKAKYBqD/lJe/lJHdXeO8842KxjXLXSunKSD/i5m/i5/q+G9XwYxquSIVvHOa7iD9DNTd3ObuLiUxM7nxfFz5AAhNhDJg2aYmrdotat8TFa0Yt8K1zhctluRzlb4mzLJjxs3IAqBATKE/KWl+UuHIEbQjJGFZVheGGE41jFElCjNr1ZcmfNp0adGHBCD/i2i/i2t4B4GcGrTKZiUxa0zImLreufLjw3rw/C8UIPh42d5ubXE1MQpKLi0xKUSiQiU8e/qzQAhNhDXE3Y48mTEtytWzBa0c43K3DiasVrRo0YtcWHI2aMcwApoIIP+Uh7+UjepiNXU4upqcRhpjEQ4bqrAg/4tgP4thdXwvE6VVNNXUzMzudxx3PWE6WtGNZzhOEYFJynCcJxjOOPn5XCAITYQ1Z482PC0bLXDBtkWtGLRwtxZW7FblYucOPG0bYnDHIAKfS2D/lWg/lWxvjUorGqxqqjEkZy5x1nnHHOYusOGPCjHYIP+LVb+LVO2r1NVNXUoTUour4ZxfDOMszfPHi8vBkCEt1OPWM5ooxiQII0jRCckUYopxrfHwc8e8CE2EMW+Nm4aucS3DhwtVrRrhwrXDJo3Ws8rls5zZcuRjjYAClMPg/5W0P5W0WeON1cRnGsgg/4t+P4t6e3CeU43F73HUIaKtFfAQcDBwMTDzNDBSQAhNhDJk5bN2LfEtaZMWVa0aMGS3DiY5FuJjicZmLRxhbN3AApnHoP+WBb+WDGoazw069pxMUrCMMKjMIT8Xk34u60cccseGrnz1wxnClrWpa0sFEiExczLjnMjGMYoxhOMqymwz28WXEAhNhGLJixMGWZytw4sTVa0bMGi1wyaMlrnHjZZmzdvkwtcYApnH4P+WUL+WSmYqW461xjnV68HExKI4OlVwIP+L2b+L2Ocx1jOOvLeGr6b7YrFYnHPlx4yg/K6xEExMzclriS5nfg+jPAhNhGPDhwsmuVstaNWbha0aNWi3E3y5FrBvlcuWzdm1x4W4AqNATSD/luO/luh1d6up1FYqowoglOU3mc4zzqaiq1yqoxHOYX4vCvi7/uihoRRwzyyz1w21112314GWeBZgLsNgMldksBhKqpIbZ57WBgjpjCEwdSHTmjCMYxICE5TiiJyIQIQiRhOE2npzdIhNhGNy5Zt8zlotw5m7Za0ytma3Dmw5FuVsxbOWbNo0w5cQAp7KYP+Upb+Up2I4bxut1MTqailTqGqiImpma2rmIP+MqT+MpGb1HCe04ha+M883m+Obzu8yHLjwpwAhcdiMjDDBGjhhhhhQwxRxRyRkMEcUcCFPLhcnBDsgCE2EZHGVsxx5ca3FkY5lrTFkzLXDVs0W5cbHE4zZGjdnlwgCnsug/5W9P5XAeXjw4xaKqta1jk5YhN7njPUrdIxOo4VNIP+Mwz+MxvpF9r5VUQvLLdzxndmL5YOkYUme+c8doSHeh1YIzjFNGJFBAglBBFGMZxjOuPlzeBgITYRkxsM2LHmarWjDFiWtGDdotxYsmZawy5WuXNiwscmJgAKYBeD/lko/lkjt1i63U1EVWo6XioAhPxhIfjCDtZmhkjaEoFYa5bcunOAhqSYgrOBQcEg4GDQKHh4WNlY1cAhNhDFljy5sLJqtYsmuVa0w5HK3C0cZFrRy0a4szfG0ZssYAp2KoL/AFSF/gCpFk3l5vLMSYLu75Pg+HEkTNzO4IP+MvL+Mt94F8M1u73e+ed5zMRqvAPIvEYXMuqeoITvS49YzjOcZwjAjCMYIoQQIwjFOuvlzd4hNhDDIzcMceRotY5MrZa0ZuXC1w4ZNVuZhmasczjDkaMcwApzJYP+XN7+XMOri5zGZzHFm+N7i8PCnxo5axicVzqE/GgR+NBWF4xheF4RglS2TJk1W2MEa4a5bz01rnwghKWQnKCc4kKkIQQEYxinHp75ugAhNhDHC1xOHLdqtxsMTBa0zN2i3DhzYVrRo1aY8TBnhyNmoApyH4flNuU3CbTchcKi8WlMomMwmMwl8ukcijMYisUAh/BWN4KxwkciKdT6ZTbBYbFY6tV6VS6NR51O51O00mqD8DlOWUyuJSlJdZjc9fL8GCE2EN2LbMwzZcy1m3Y5lrTE1arXGVwzW42mLK0Z5MjRvhyACrgBN4fkaORprdarssgiCQKDQKEQCDQaAQaBQSCSGtVu3S2CQSFQKDQKCQVEYTDYfE4jC4jD4XB4HBUCg0IhkOhgh/BFl4Is6ZTbRKYBCIHDEEgiAwCBweBweGzupVOIR+JweHwGDwWAwFAoHAIHBECQBCIJBoJBochkGg6DroTKZlcTMJqQiJuJmM1OJVMXVpMz17+Xx9YhNhDJxhcNMeLEtzN8rBa0yNWy3FjaNVrTKxc4XOVlhZZMIAplIYP9iB+xNjMWm5nMwcp8CO3DGuCpvG70g/4L/P4MEag1Go1jDU1UXCbvPGed+D1kg/EuJldsgRE4zExa7vj39HoAITYQxcM2LTNkbrW2PE3WtMrhytwucWRa0asmLDFhZ5mDFmAKfSqD/d3fvBeMZi8RWMVweBGsYqkbjm73zvK8Yntz8aCE/BIJ+CLemSsMM8OXHpw5zLVMtLFqpkxWpCc645457aYwhJZIxnFGsJoyilGEkYQjBGMokY3Vw7dfUCE2EMmWHE4aZca3IwZs1rRzmxrcTDE2W43DLDjYY2mPFjaACoYBOYP+Ak7+AmGss1uFTiNVGsVGqqowXd53edgxmKYiKxPDc0CD/guW/guHVwjFcriV5zfHN743xvjd5xFYrpHIHjZxiombveefWYPwFzJcLSJQRMLiU0hRKZmLQiYuee/T4+sAITYQxas8mZhkZLcLVs5WtGzPMtctsrJbmY5mWNpjzYnLhkAKkAFIg/4GBv4GBx16OfIAAAO+FpmjETiaBdKiMY1ilJzU7IP+C8L+C8PnydejOAAAA8bPCqqJjNzmbzz5czy5zzznMVjhXLHLHLlkg48bObmZmLiYQJiZTAiakJq4q4mJq4mJTNZialE2zx8Xx/gQITYQ0bucOVxkbrWzbMzWtMmPItcZmbZayzMsmRywaOGLHCAKkAE8g/4IxP4I58Tep01jWMYiqm6uUbMzOTcylNW3G5zaYQ5T25CE/Bcx+C5NqpaVIQnWd8M8eGues6xjCWClmY4kMGKmKEKsMcM88Md8Oee2mmSD6e178yuJmEomrESmEEXUpqYgqwlM5zfGOPPIITYQwas8OPHhyLcjZo3WtMrRytwsGrBayxssmTCzaN2+RsAKggEqhPwVrfgrX2YbTpGEY1YYzrNOsJxlC1MmDNk3YsGBDLl08cCD/gyY/gyZrjG5tlF1CqrHDXgRwx0mM3vPfffe98WwhcJCRwxkMaGCGFFPFDAgijkQQoYIY4Za87TDuiE2EN8LfJmxscK3DiaNlrTK3YLcLZg3WtmWRk1c4WDJgxxACrQBWIP9fh+vpzOtjrGZu5mkMVEYYioxjGNMI3e97znNzMw6eD0xXCOHCoq6y7zu87zluOOuOl8Ag/4Puv4Py46eD4Axiq4YxXCkxnM5zeW747vne7tdXUxWKrg4VHClRM3xvM7lMzMzExqe08uF8oN4SS5uZkVMTEySQImBKYki0JCJiJhEzBcQTBJc3nj38HfwkCE2ENMbZs4yOcK3DlZtFrRywxrXDnDlWuMTjFhzMsuRy0bgCoEBMYP93l+7zHPl4fDnHPGTV8GKiqnW/CzwcMYqi7ni66zzoIP+D8b+D8cYz4SOGKipi03LM5eL4Hfczm4QxFO3PwKzgITVkres4xQQiiRijCMEIICKMUYoxnXPy7y8HCE2EZcbPG4w42a1g0w41rTFkyLXDZnkW4sONzmbOcLPCwzACpoBT4P9yR+5HkmBxhMXWaRMTU63oBMcLiIiIurRLGYRlkytnG9SxE+F4flAg/4Tyv4T3fAPB8AdGKqKzwtd3bwenUB16eHwu6mYiFTQwxjUaiEsszN8/A8HW7CD6CVymSUEwAIkTExcATEwmJgmBCJhMXFznfi+H5QhNhDVrhwuGeJgtZOcrRa0aYWS3E2x41rhm5yY2eJvlctXIAp7L4P+AHD+AJGY1vhWMYxWMMUi5m854jcDCoic+JxVwIP+FJD+FIfEVURFxmeO+N88zLFYjodoaVZuM9eXe+uAg+HK7tNzMTCJiZi4mJiJiYki4lFpzz8HwiE2ENsbJzlzMMi3I5zZVrTLibrXLhgxWtMzls5wtsWbI5zAClUYgv5PW/k+ueWzZZkyc5zxmeEAg/4SYv4SUdTyvg1KrWllbPWDx4EytcrusjMZvr4uwCE2EOXDdq5wtWa3I3aYVrRq5YrXDTEwWs2WZo4w5mGTNhYgCmY1g/4Ehv4EhwO/Z16eD4Hh4QhU63pvQAAAAIP+FOD+FOEDv2ETwIgOvheG5cwAAACC+pvWtlVZbBZKCVAC3btrz5+YITYRkxMWuRnizLW2RrhWtGzHCtw5sjdbhyscThuzcY82VoAKXx+C/luz+W/TXd11ZJmSTjMvL42Ag/4Rlv4Rp6w4Y4cNcNaxFSllu97vnN9wg3mZzmxITEyTV2ne+vi+cCE2EYmDDMzbZcS1syZtlrTM4YLXOLI4Wsm+Ns3xZWWLCwYACk4QhPwHIfgORarQyYM1MSEq64P+FEb+FEdGJ4b1aUVshM2iNbzSnWdcPN0wITYQyy5cbPG2yLW+RoyWtG2FitxMnLVbma4mbnJib4suRqAKezGD/b9fuAauppEImIzVxF1NnC8TqdRU1cstxvHNgIP+FzT+FyOo0xNWTFwmctz1MeDfG+N5uajEYrHCeGnYhJUCMYwmEIxlGCUYSjBGcIxiIop3rl15+4AhNhDVy5Zt2jnEtbZGeRa0wscS1w3aYVrXJja5srhxjbY8YAqVAUGD/gBS/gBhLubyhUcNVwrhHCdTFRaZm72ubZmrOvTx+CanU1TV8ImD/hkK/hkd5RjEajEQZjM5njvOc553FzUViKiqw6eD4BjPiXWKxVTiY3M9QIPwpuZuLiUxMoKRMTMZi6uAITCUTMCYS2znwfF+ACE2EOWDDMybNWK1iyyNFrRljxrcObE3W43DdvkaNsLVg4ygCoABM4P+Alb+AnXNMRycqxWNYjCpjczd5nbi42zi6xGIxOJwAIP+GXr+GW29TVwtGc5z13x43eYvWOUcq8R40RwjExdWm85vqIL5Jat3VyyEtnc7Flhllsouzd8/D8/oITYRixNmDZrjyrcOHNhWtMbNotw5HDFa1ZZXDNxlwtGzfCAKXBiD/gbA/gbXjd85ytelRrVcp7cMgIP+Fu7+Ft2o4Y1WL0leV8a43HWE5mOFaxjCqKMSMaz18HDzgCE2EZcOZtja5WK1ywa4lrRg3aLXDdm5WuGDZrmYtmbVwwxgCoMBNIP+Boz+BnmVuvgc2auctuNcamIrFcu/YdEdo4RqJnjHfXffEIP+F/b+GANFanxL1GJrON4zWa2u7netjhnMbjdSqtOkXQCEpQiRQEIoRjFGcCKEUEIQCMVU74+Xph4IITYQwcZc2Zi4ZrcrTMxWtGONytc5cjha5wsGTNg3yOGeJuAKqwE6h+Mo4ykCIRFPp/QqHTqfTKbPJ6nk9RqNwGAR2OTebUWiUejT2eJvNhNpvTqfYpagkFg0DgsDh/Det4b1wJ/PkzmUjkUfj0NhkCgaSSVUqnTqfWKzVKrVKrQqHNJqmUzEmk8AgMFQVA4BA4WAg/ExdrmbqyZSkQVNTViZTExMBEzOd58P1Y7AITYQ1ZNGmFtkbLcuRlhWtGOVitwtsLNbmb42+Vq0Zt2bZgAKygE/h+Vq5cetUmkU2mVGoVutWeYQCAwSAwqCQaBQiAQaEQaBQSFQSW2ySwCGQKGQaBQaDwCHweKwuJxWGxOIxOHxGFwmBIZAotBJsIbwzSeGeO8p6aXlicncASMJEQERARENBQcAhYWFh4eDu8RXsPFxcXIxsTGw8PDwcHBQcNBQEJFQ0NDQUVARkZBRYIPh0mclplKrQmEosWQRnAkxYXEzU3nn5vF8ACE2EZW+TMxas3K1jmx5lrRpkYrcOVvjW5mmVhjZsWLZq2zACqEBRoP9iN+xT5OvQZRmMrJREVqOFdI6VVXO57ueczmqVHLPSdMKm5zfOOdgg/4brP4bwfCdeg8CeWOGsVBm93u8889c9d3M4rljlw5YxUYnd3z3z6748bu4xifChyCD8CLRcylKriQuriZgLrdXF0ipqYmJQVMxcZiZvn4PpvIAITYRmcuW7Rg1crcebLmWtGbbItwtG7dbjbNsmPFlc42GTMAKeiqD/gBC/gBTrfDdZxeLwpTF8p5VitQWznM74eP4F9SD/hxo/hxH4XrOrjcbXm53XXpvNysnEMTi+nftniCE5Ua1jNGMKyrKsIxgCE4RnKcIpzvj5eF4ECE2EZcjdgzbuMK1pkwuFrRm1brcLBpiW5MjRu2YM8uRw4YgCosBPIP+BPD+BPFy5mtxeJTV3M5JmqieGcYilQjJ16buZuEtXpGAg/4cFv4cF3bueB4PgXhiMREREZXmerry585u5icVWo8CajEIlG8Z4oOOUImC5XJMJi6uLQmEokuETExVomWZ3z8/flAhNhDbE0bssjBwtxOMjJa0bMca3C2x5FuHI3btW7bM1aYcYApXFoT8DX34Gv8+bLStrwnAootVuIP+Hiz+Hi3W+mL1GIxKbvceK4CD8xnJNxNyubnPHyfB4CE2EZWGVu4zNMq3NjyN1rTGzwrcLRi4W4mWVw0Y4WLPCwxgCkIJhPwOwfgdhY8Rl3CD/hzO/hzPceBjQIPyuu07vwcAITYQxYtHGJxibrXOXIzWtGbTItwtczVa4aN2eFvjaNMzZqAKigE1g/4IbP4Ij+db5TwjXDhwrUaazjjHFx5l7ZrMbrM7jMInHCemIIP+Hl7+HlmNXwvSC5vd855xnE1XI6V2dIxa43d5zeet+Lnn3IP4E753ubnMTMkpmylRVRERcJi0XEyuee/H82PKITYQxws3OLDkcrW2RhhWtGrNktcOWzRa1zZszbEzbMnGFkAKfymE/BGR+CN2eeWWkcEMFsGCfEUwUWuw4cOfDprhjWUoaowohPw5hfhyf4E9VcWON8NceHfTbfDdBixYNWTJgxQwRhOKGUCE722as5xrGZERQiQQQIRhNXL0crkAITYQ2wsMTVk2xLcjNy4WtMzhotcsGTlblcZWzDHjzZGbVqAKdDCC/o6D+jb563lzDiZzZYauWTJKs2lr3fjvkIP+Dfz+Dkvbi41KODhEXF73O95qcVrh04RqpiecxtVxyIOqTEzE1IRcLiVCCZuJRIlfPw/L4CE2ENMOXE0wsHK3E4ZuVrRm4xLcTBu4WtsrnDhZMszdpjagCpUBToP+Mn7+Ms283u3Obzc7iYrWNa4VyahVRoiqmlQqKqIqohUNTrUUxa0pqbwAgv5yo/nQPrsZ2dnW445PWJyi5OZx4kklnJjk5s2a2d5WWYnGbw8Ag9UWTJMSExMIATExKLiSESEiYmJq4E3CUzfk+H7gITYRjYssjHGxzLcOVg1WtGbBstwtmmRayyNsrVg1a5MObGAKcSqD/icy/idHTFVWq4VwxWo0xlvO+fXfXj1vjmZcNa15QIP9bt+ut3c3io1XCNOEcq4anURBFItlnLiyg9RcriSYmABEIiJhMzc73135wCE2EZnLnGxyt2y3G1YOVrRi0wrXLLM4WsmTVgwxuW2NkwcACnUtg/4qqP4qzYnEVjGKrVaxGJ1mN7jjc7cONTEREQxfCIT6d76c+UMCkiNa4Z58eXPfCSyU0SzOJHFCxeeHDHKqgvUW6s0WVLBEkBdK3d+H4fhAITYRjaZcmRyyxrWGFuwWtGLBwtcYcbBbhZNGmXNhaMHLLMAKcSuD/i5g/i55ZTDU8OCvAjFRETN5y5urjnjNyjhXLsCD/RqfoycOERMzmb69uOYuSKrVVwir4XGW8u82gvgst2WrZsCCSIS2dm758+/fwCE2ENWjhq3xN8y1o0asVrRq5bLcOVjhW5GTXEzZuMuNy3ZACmUgg/4wzP4w3aqq4YqqqV3e93vjm+bcVWuAg/0t36VG+MeD4HPF4hCoq+GdZ4bqOMdc9YPCZXEoIUUiYm4zG76+HIAhNhDbMxYYmrhqtbMWDNa0cN8K1zizNlrRw3bZMTJwzbNWQApaFoT8ajX41V+dCNJwSjiWpglalbVAhPlHvlCaUtbNTJC0p1njrlrtrhCEwdbqoozIwjGEZzvh0iE2ENmWVgwbNcy1w0c4VrTK2wrXGVs4W42DJxhwtWzlk0ZgCkULhPxmWfjMjtopmYEagIL+Jgv4mX5m11eghLWVhON8O/AAITYRlYssjNhibLcWXMyWtMWVktcMMWFbhYs8TXFjbYmrjGAKSA2C/wAM+f4AGcby8TMmcIP9MZ+mru+Mbi4jhACD8DKZtcxx58whNhGJiwZ5W7fItZYmLZa0yZWi3DjyY1uVi4ZsmjlpjcZHAAp4KYP+Okr+Ol/O8KjlHDWoxEVmssxxucuPDw+k1ThOoIT5t75uXMpTBS1qyqx1x4cePHhrjlPFTBbZHZalI4MKoIP2N+TMxckwmYkiamKUgu1s3z8fQCE2ENMbFxix4ca1u2bMFrTMzwrXGJjhW48TnHhatMbluxxACm4lg/48LP48Oel6yqzhuERfDOoiMTEzcTus6sCE+dq+dDlNXDHacOuWFaSyS0UwWpS0rSMNNdc4g/e8/MZTIUiYmIzJKYmIzfHr5/IhNhGRsyYOW7Zytatmrha0xMm61zmctVuNm1bMszdnjbt8wApyKoP+P/j+P/k8fhubnCq6RwrhhS2WbvMzm7uWXACD/M6fmdTWJ1rGDLjfNtKcVVVwVCG08d2AhMnGw1x1rWMSIghGBBCBCMIwmnPDy8/gYCE2EM8LPDjauXC1i3ZMVrRqxxLcWRtiWtmDhs2aOGrNk0wgCkkLgv8AJbH+AEu++GM5cIP84d+bp6VUM3x4gIaOqLOBQcBEwcnCgCE2EZnLlq4Y5ca1hkaslrTEwaLXDnKyWs8mHCwaNsWTFhZACjgDg/5BxP5B0eSD/MlfmV+Qg/M9fiAhNhDNi3YOWeTItctWDJa0b5si3CxZMFrfI5zOHLXGyxt2oApuJYP+Rj7+Rl3jjNTwjhwcs+ZxxUk7ji4uM7uc66iD/MzfmU51CLSufB8DncXDEVGo4KmWb69wg+XgXfOcryuJq8UwqIQmZm7z183iITYQxbZmTfE2ZLcLVnjWtMznGtxYWOVa0ZuGTdxjZsMzNuAKZiCD/kr4/ksLzvhnCqiorUcMarC3G+d8567Ag/zJn5knUajlquEzKZ4zmd3nc5vPFuSEh4E6MZxrOsBFCEUYAirh4+UhNhGXEwYZGrlotZtXGJa0Z5W61zlcuFrDCwx5GOFo3ZsswArBAVCE/I+Z+R83DgNeplyMeCUE8WPNn1a9WvVr2bWrWALXijAhNKcIFEKQlSUIRTYWNpjjh+Zw5nGFwogcCQWCIvBIPB4LJq7XLLZK/XqvVqbTKDQE/nwAr0lg0EgkAgMCg8Cg6BwOAwOAweAwOCoXAIPA4DA4DB4FCUNgkRgIg/E5XnObylKJQhBEJgJguCZRMXBMgmiUSJTKZ319PfwMITYRjatsbbIxyrcThmzWtGTPGtxY8mFa4cuWblmywuHLBoAKTBCD/kci/kcjPAOUaisZUIP87N+dnNbzK5sngIXVZWOWEjijnlrxd+YAITYQ2wss2JyxarXLDKwWtGeTEtctsuRa5wuGbRy4wscuRoAKggEzg/5K+v5K++3d14cYymIRWsYxrDC5m83ed53MyiMMX0uAg/zRH5omrdpvljhitNJm4ueu856758d73xu8UquVai9V26iE0cKdZ3reNZgjIEUIoQICKMkYpzx8ngy8GCE2EYmWJixZuGC3E4bM1rRu4yLcOFmxW5GzJriaYcjTDhagClMVg/5NJP5NJevQ40IapqeGrIP9It+kXqzya4szKIi8cACF0VWnIUJBDCjT04PF44AhNhGZgxYN2TRgtctcrda0Z48y3C0c4VrRy2ysGOHFmbuGYAqFATCD/lBk/lBd3nHl4zmcTWscq4Y4ViEbcY5uOd3z48745uazyjCD/MAfmF/E48Kiq4ViJuNzc2hcIrGI7ODV4zedvDnNAITwZx08OGc5zhFEhGEUIEI0JThFEjGM2Xk8N4GAITYQ4ZtWOFljzLWjLHlWtGmRwtw4m2Jbhc5WWJi3YYm2JoAKVRmC/vHT+8hbuWQy5bJuIk+Ig/4Qqv4QuUYntPRyrGIiJymZ54CD4ZXUxASTMJm+vh+cITYQ2zMWjBszbrcrTE0WtHGJgtw4WrBawaNsjTI1ZOGWZuAKmgFAhPwnKfhOr2adGfNp0Z82XIx4gYse6toYoYIWpaWSWCmK2ClISgrWt61x1rWt4Z9uUIP+N4b+N4WefLny79uvTjwZwDGazreM1cKurqbm8xa8RGoqoiJjes9+YIPHicbylRCZWIQBJMSlCYCYmJTEpnPl+rl5gCE2EMXOZzmyOGK3I0bY1rTK0wrcLJg4Wt8zDHjyMsmNplyg"/>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ark 3410">
  <a:themeElements>
    <a:clrScheme name="Dark 3410">
      <a:dk1>
        <a:srgbClr val="000000"/>
      </a:dk1>
      <a:lt1>
        <a:srgbClr val="FFFFFF"/>
      </a:lt1>
      <a:dk2>
        <a:srgbClr val="000000"/>
      </a:dk2>
      <a:lt2>
        <a:srgbClr val="808080"/>
      </a:lt2>
      <a:accent1>
        <a:srgbClr val="FFFF00"/>
      </a:accent1>
      <a:accent2>
        <a:srgbClr val="FF0000"/>
      </a:accent2>
      <a:accent3>
        <a:srgbClr val="7030A0"/>
      </a:accent3>
      <a:accent4>
        <a:srgbClr val="00B0F0"/>
      </a:accent4>
      <a:accent5>
        <a:srgbClr val="AAE2CA"/>
      </a:accent5>
      <a:accent6>
        <a:srgbClr val="FFC000"/>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dirty="0" err="1" smtClean="0">
            <a:solidFill>
              <a:schemeClr val="bg1"/>
            </a:solidFill>
          </a:defRPr>
        </a:defPPr>
      </a:lstStyle>
    </a:txDef>
  </a:objectDefaults>
  <a:extraClrSchemeLst/>
</a:theme>
</file>

<file path=ppt/theme/theme2.xml><?xml version="1.0" encoding="utf-8"?>
<a:theme xmlns:a="http://schemas.openxmlformats.org/drawingml/2006/main" name="Side Bar">
  <a:themeElements>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fontScheme name="Side Bar">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2"/>
          </a:solidFill>
          <a:prstDash val="solid"/>
          <a:round/>
          <a:headEnd type="none" w="sm" len="sm"/>
          <a:tailEnd type="triangl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2"/>
          </a:solidFill>
          <a:prstDash val="solid"/>
          <a:round/>
          <a:headEnd type="none" w="sm" len="sm"/>
          <a:tailEnd type="triangl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ark 3410">
  <a:themeElements>
    <a:clrScheme name="Dark 3410">
      <a:dk1>
        <a:srgbClr val="000000"/>
      </a:dk1>
      <a:lt1>
        <a:srgbClr val="FFFFFF"/>
      </a:lt1>
      <a:dk2>
        <a:srgbClr val="000000"/>
      </a:dk2>
      <a:lt2>
        <a:srgbClr val="808080"/>
      </a:lt2>
      <a:accent1>
        <a:srgbClr val="FFFF00"/>
      </a:accent1>
      <a:accent2>
        <a:srgbClr val="FF0000"/>
      </a:accent2>
      <a:accent3>
        <a:srgbClr val="7030A0"/>
      </a:accent3>
      <a:accent4>
        <a:srgbClr val="00B0F0"/>
      </a:accent4>
      <a:accent5>
        <a:srgbClr val="AAE2CA"/>
      </a:accent5>
      <a:accent6>
        <a:srgbClr val="FFC000"/>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dirty="0" err="1" smtClean="0">
            <a:solidFill>
              <a:schemeClr val="bg1"/>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Dark 3410</Template>
  <TotalTime>1718</TotalTime>
  <Words>2020</Words>
  <Application>Microsoft Office PowerPoint</Application>
  <PresentationFormat>On-screen Show (4:3)</PresentationFormat>
  <Paragraphs>659</Paragraphs>
  <Slides>41</Slides>
  <Notes>30</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Dark 3410</vt:lpstr>
      <vt:lpstr>Side Bar</vt:lpstr>
      <vt:lpstr>1_Dark 3410</vt:lpstr>
      <vt:lpstr>Memory</vt:lpstr>
      <vt:lpstr>Announcements</vt:lpstr>
      <vt:lpstr>Announcements</vt:lpstr>
      <vt:lpstr>Critical Path</vt:lpstr>
      <vt:lpstr>Critical Path</vt:lpstr>
      <vt:lpstr>Critical Path</vt:lpstr>
      <vt:lpstr>Multiplexor</vt:lpstr>
      <vt:lpstr>Multiplexor</vt:lpstr>
      <vt:lpstr>Goals for today</vt:lpstr>
      <vt:lpstr>Bistable Devices</vt:lpstr>
      <vt:lpstr>Bistable Devices</vt:lpstr>
      <vt:lpstr>SR Latch</vt:lpstr>
      <vt:lpstr>SR Latch</vt:lpstr>
      <vt:lpstr>SR Latch</vt:lpstr>
      <vt:lpstr>Unclocked D Latch</vt:lpstr>
      <vt:lpstr>Unclocked D Latch</vt:lpstr>
      <vt:lpstr>D Latch with Clock</vt:lpstr>
      <vt:lpstr>D Latch with Clock</vt:lpstr>
      <vt:lpstr>D Latch with Clock</vt:lpstr>
      <vt:lpstr>Edge-Triggered D Flip-Flop</vt:lpstr>
      <vt:lpstr>Registers</vt:lpstr>
      <vt:lpstr>Voting Machine</vt:lpstr>
      <vt:lpstr>Goals for today</vt:lpstr>
      <vt:lpstr>Register File</vt:lpstr>
      <vt:lpstr>Register File</vt:lpstr>
      <vt:lpstr>Register File</vt:lpstr>
      <vt:lpstr>Tradeoffs</vt:lpstr>
      <vt:lpstr>Building Large Memories</vt:lpstr>
      <vt:lpstr>Tri-State Devices</vt:lpstr>
      <vt:lpstr>Tri-State Devices</vt:lpstr>
      <vt:lpstr>Shared Bus</vt:lpstr>
      <vt:lpstr>SRAM</vt:lpstr>
      <vt:lpstr>SRAM Chip</vt:lpstr>
      <vt:lpstr>SRAM Chip</vt:lpstr>
      <vt:lpstr>SRAM Cell</vt:lpstr>
      <vt:lpstr>SRAM Modules and Arrays</vt:lpstr>
      <vt:lpstr>SRAM Summary</vt:lpstr>
      <vt:lpstr>Dynamic RAM: DRAM</vt:lpstr>
      <vt:lpstr>DRAM vs. SRAM</vt:lpstr>
      <vt:lpstr>Memory</vt:lpstr>
      <vt:lpstr>Summary</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Hakim Weatherspoon</dc:creator>
  <cp:lastModifiedBy>Hakim Weatherspoon</cp:lastModifiedBy>
  <cp:revision>291</cp:revision>
  <dcterms:created xsi:type="dcterms:W3CDTF">2009-12-09T04:00:14Z</dcterms:created>
  <dcterms:modified xsi:type="dcterms:W3CDTF">2011-02-08T23:37:19Z</dcterms:modified>
</cp:coreProperties>
</file>