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7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2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3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4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5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notesSlides/notesSlide19.xml" ContentType="application/vnd.openxmlformats-officedocument.presentationml.notesSlide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20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notesSlides/notesSlide21.xml" ContentType="application/vnd.openxmlformats-officedocument.presentationml.notesSlide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notesSlides/notesSlide22.xml" ContentType="application/vnd.openxmlformats-officedocument.presentationml.notesSlide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notesSlides/notesSlide23.xml" ContentType="application/vnd.openxmlformats-officedocument.presentationml.notesSlide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notesSlides/notesSlide24.xml" ContentType="application/vnd.openxmlformats-officedocument.presentationml.notesSlide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notesSlides/notesSlide25.xml" ContentType="application/vnd.openxmlformats-officedocument.presentationml.notesSlide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notesSlides/notesSlide26.xml" ContentType="application/vnd.openxmlformats-officedocument.presentationml.notesSlide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notesSlides/notesSlide27.xml" ContentType="application/vnd.openxmlformats-officedocument.presentationml.notesSlide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notesSlides/notesSlide28.xml" ContentType="application/vnd.openxmlformats-officedocument.presentationml.notesSlide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notesSlides/notesSlide29.xml" ContentType="application/vnd.openxmlformats-officedocument.presentationml.notesSlide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30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0" r:id="rId3"/>
  </p:sldMasterIdLst>
  <p:notesMasterIdLst>
    <p:notesMasterId r:id="rId44"/>
  </p:notesMasterIdLst>
  <p:sldIdLst>
    <p:sldId id="317" r:id="rId4"/>
    <p:sldId id="318" r:id="rId5"/>
    <p:sldId id="319" r:id="rId6"/>
    <p:sldId id="320" r:id="rId7"/>
    <p:sldId id="260" r:id="rId8"/>
    <p:sldId id="321" r:id="rId9"/>
    <p:sldId id="322" r:id="rId10"/>
    <p:sldId id="261" r:id="rId11"/>
    <p:sldId id="262" r:id="rId12"/>
    <p:sldId id="323" r:id="rId13"/>
    <p:sldId id="265" r:id="rId14"/>
    <p:sldId id="263" r:id="rId15"/>
    <p:sldId id="324" r:id="rId16"/>
    <p:sldId id="268" r:id="rId17"/>
    <p:sldId id="264" r:id="rId18"/>
    <p:sldId id="269" r:id="rId19"/>
    <p:sldId id="289" r:id="rId20"/>
    <p:sldId id="313" r:id="rId21"/>
    <p:sldId id="294" r:id="rId22"/>
    <p:sldId id="288" r:id="rId23"/>
    <p:sldId id="325" r:id="rId24"/>
    <p:sldId id="326" r:id="rId25"/>
    <p:sldId id="327" r:id="rId26"/>
    <p:sldId id="315" r:id="rId27"/>
    <p:sldId id="298" r:id="rId28"/>
    <p:sldId id="299" r:id="rId29"/>
    <p:sldId id="300" r:id="rId30"/>
    <p:sldId id="301" r:id="rId31"/>
    <p:sldId id="302" r:id="rId32"/>
    <p:sldId id="314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27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69696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8" autoAdjust="0"/>
  </p:normalViewPr>
  <p:slideViewPr>
    <p:cSldViewPr>
      <p:cViewPr varScale="1">
        <p:scale>
          <a:sx n="79" d="100"/>
          <a:sy n="79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AFDA-452D-4BF7-97F1-0C23EA95F74A}" type="datetimeFigureOut">
              <a:rPr lang="en-US" smtClean="0"/>
              <a:pPr/>
              <a:t>2/4/11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E562-429C-4B64-8B1D-A17CEEECF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49743" y="687989"/>
            <a:ext cx="4556960" cy="3427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867" tIns="44934" rIns="89867" bIns="44934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815" y="4343713"/>
            <a:ext cx="5026815" cy="41122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0407" tIns="45204" rIns="90407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/>
              <a:t>How to create state? Feedback. </a:t>
            </a:r>
          </a:p>
          <a:p>
            <a:endParaRPr lang="en-US"/>
          </a:p>
          <a:p>
            <a:r>
              <a:rPr lang="en-US"/>
              <a:t>Show how the signal works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/>
              <a:t>How to create state? Feedback. </a:t>
            </a:r>
          </a:p>
          <a:p>
            <a:endParaRPr lang="en-US"/>
          </a:p>
          <a:p>
            <a:r>
              <a:rPr lang="en-US"/>
              <a:t>Show how the signal works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/>
              <a:t>Start with  0, </a:t>
            </a:r>
            <a:r>
              <a:rPr lang="en-US" dirty="0" smtClean="0"/>
              <a:t>1</a:t>
            </a:r>
            <a:r>
              <a:rPr lang="en-US" baseline="0" dirty="0" smtClean="0"/>
              <a:t> =&gt;</a:t>
            </a:r>
            <a:r>
              <a:rPr lang="en-US" dirty="0" smtClean="0"/>
              <a:t> </a:t>
            </a:r>
            <a:r>
              <a:rPr lang="en-US" dirty="0"/>
              <a:t>0,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/>
              <a:t>Start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  <a:endParaRPr lang="en-US" dirty="0"/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</a:t>
            </a:r>
            <a:r>
              <a:rPr lang="en-US" dirty="0"/>
              <a:t>= 1</a:t>
            </a:r>
          </a:p>
          <a:p>
            <a:r>
              <a:rPr lang="en-US" dirty="0"/>
              <a:t>After </a:t>
            </a:r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gate</a:t>
            </a:r>
            <a:r>
              <a:rPr lang="en-US" dirty="0"/>
              <a:t>, R = 0</a:t>
            </a:r>
          </a:p>
          <a:p>
            <a:r>
              <a:rPr lang="en-US" dirty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</a:t>
            </a:r>
            <a:r>
              <a:rPr lang="en-US" dirty="0"/>
              <a:t>= 0 (R is already ready then), Q goes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/>
              <a:t>Start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  <a:endParaRPr lang="en-US" dirty="0"/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</a:t>
            </a:r>
            <a:r>
              <a:rPr lang="en-US" dirty="0"/>
              <a:t>= 1</a:t>
            </a:r>
          </a:p>
          <a:p>
            <a:r>
              <a:rPr lang="en-US" dirty="0"/>
              <a:t>After </a:t>
            </a:r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gate</a:t>
            </a:r>
            <a:r>
              <a:rPr lang="en-US" dirty="0"/>
              <a:t>, R = 0</a:t>
            </a:r>
          </a:p>
          <a:p>
            <a:r>
              <a:rPr lang="en-US" dirty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</a:t>
            </a:r>
            <a:r>
              <a:rPr lang="en-US" dirty="0"/>
              <a:t>= 0 (R is already ready then), Q goes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 smtClean="0"/>
              <a:t>Any forbidden S=R=1 inputs? no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543B-7C7B-4679-868C-F8F796DB9029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81-0A5C-4F4E-B910-785CD5C7BA6F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118E-D62D-4452-AFA7-D0CC1A61B0FE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B37-0297-48A7-8500-02D715E1DCDB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F982BF-DCB9-A24B-9D0D-92C32D20EB73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0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707AD9-B97A-4C94-AF12-18D3A4A9C39C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2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7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Hakim Weatherspoon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D4C04B-69BD-114E-B4F7-3E30B65988C1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5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64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5FA-63F7-40A9-B04F-E390D893E6FB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7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03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7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1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7462-B9D4-4043-9052-BB4A6B809D6C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8751-31F5-4EF7-9B90-DBFFB897058B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A922-ED91-40B9-8AB8-E24DB725DEB6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6CB3-99AC-40CF-B2F6-25C2009EDC18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7394-EB38-4823-BA5C-36856B34317D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100-8B7B-4E6E-BF63-BB2BEA6053AF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4D5931-BD96-4373-A7E4-BB07CF5398E5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51"/>
            <a:ext cx="7772400" cy="49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20" Type="http://schemas.openxmlformats.org/officeDocument/2006/relationships/tags" Target="../tags/tag130.xml"/><Relationship Id="rId21" Type="http://schemas.openxmlformats.org/officeDocument/2006/relationships/slideLayout" Target="../slideLayouts/slideLayout3.xml"/><Relationship Id="rId22" Type="http://schemas.openxmlformats.org/officeDocument/2006/relationships/notesSlide" Target="../notesSlides/notesSlide7.xml"/><Relationship Id="rId10" Type="http://schemas.openxmlformats.org/officeDocument/2006/relationships/tags" Target="../tags/tag120.xml"/><Relationship Id="rId11" Type="http://schemas.openxmlformats.org/officeDocument/2006/relationships/tags" Target="../tags/tag121.xml"/><Relationship Id="rId12" Type="http://schemas.openxmlformats.org/officeDocument/2006/relationships/tags" Target="../tags/tag122.xml"/><Relationship Id="rId13" Type="http://schemas.openxmlformats.org/officeDocument/2006/relationships/tags" Target="../tags/tag123.xml"/><Relationship Id="rId14" Type="http://schemas.openxmlformats.org/officeDocument/2006/relationships/tags" Target="../tags/tag124.xml"/><Relationship Id="rId15" Type="http://schemas.openxmlformats.org/officeDocument/2006/relationships/tags" Target="../tags/tag125.xml"/><Relationship Id="rId16" Type="http://schemas.openxmlformats.org/officeDocument/2006/relationships/tags" Target="../tags/tag126.xml"/><Relationship Id="rId17" Type="http://schemas.openxmlformats.org/officeDocument/2006/relationships/tags" Target="../tags/tag127.xml"/><Relationship Id="rId18" Type="http://schemas.openxmlformats.org/officeDocument/2006/relationships/tags" Target="../tags/tag128.xml"/><Relationship Id="rId19" Type="http://schemas.openxmlformats.org/officeDocument/2006/relationships/tags" Target="../tags/tag129.xml"/><Relationship Id="rId1" Type="http://schemas.openxmlformats.org/officeDocument/2006/relationships/tags" Target="../tags/tag111.xml"/><Relationship Id="rId2" Type="http://schemas.openxmlformats.org/officeDocument/2006/relationships/tags" Target="../tags/tag112.xml"/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tags" Target="../tags/tag116.xml"/><Relationship Id="rId7" Type="http://schemas.openxmlformats.org/officeDocument/2006/relationships/tags" Target="../tags/tag117.xml"/><Relationship Id="rId8" Type="http://schemas.openxmlformats.org/officeDocument/2006/relationships/tags" Target="../tags/tag11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4" Type="http://schemas.openxmlformats.org/officeDocument/2006/relationships/tags" Target="../tags/tag144.xml"/><Relationship Id="rId15" Type="http://schemas.openxmlformats.org/officeDocument/2006/relationships/tags" Target="../tags/tag145.xml"/><Relationship Id="rId16" Type="http://schemas.openxmlformats.org/officeDocument/2006/relationships/tags" Target="../tags/tag146.xml"/><Relationship Id="rId17" Type="http://schemas.openxmlformats.org/officeDocument/2006/relationships/tags" Target="../tags/tag147.xml"/><Relationship Id="rId18" Type="http://schemas.openxmlformats.org/officeDocument/2006/relationships/tags" Target="../tags/tag148.xml"/><Relationship Id="rId19" Type="http://schemas.openxmlformats.org/officeDocument/2006/relationships/tags" Target="../tags/tag149.xml"/><Relationship Id="rId63" Type="http://schemas.openxmlformats.org/officeDocument/2006/relationships/tags" Target="../tags/tag193.xml"/><Relationship Id="rId64" Type="http://schemas.openxmlformats.org/officeDocument/2006/relationships/tags" Target="../tags/tag194.xml"/><Relationship Id="rId65" Type="http://schemas.openxmlformats.org/officeDocument/2006/relationships/tags" Target="../tags/tag195.xml"/><Relationship Id="rId66" Type="http://schemas.openxmlformats.org/officeDocument/2006/relationships/tags" Target="../tags/tag196.xml"/><Relationship Id="rId67" Type="http://schemas.openxmlformats.org/officeDocument/2006/relationships/tags" Target="../tags/tag197.xml"/><Relationship Id="rId68" Type="http://schemas.openxmlformats.org/officeDocument/2006/relationships/tags" Target="../tags/tag198.xml"/><Relationship Id="rId69" Type="http://schemas.openxmlformats.org/officeDocument/2006/relationships/tags" Target="../tags/tag199.xml"/><Relationship Id="rId50" Type="http://schemas.openxmlformats.org/officeDocument/2006/relationships/tags" Target="../tags/tag180.xml"/><Relationship Id="rId51" Type="http://schemas.openxmlformats.org/officeDocument/2006/relationships/tags" Target="../tags/tag181.xml"/><Relationship Id="rId52" Type="http://schemas.openxmlformats.org/officeDocument/2006/relationships/tags" Target="../tags/tag182.xml"/><Relationship Id="rId53" Type="http://schemas.openxmlformats.org/officeDocument/2006/relationships/tags" Target="../tags/tag183.xml"/><Relationship Id="rId54" Type="http://schemas.openxmlformats.org/officeDocument/2006/relationships/tags" Target="../tags/tag184.xml"/><Relationship Id="rId55" Type="http://schemas.openxmlformats.org/officeDocument/2006/relationships/tags" Target="../tags/tag185.xml"/><Relationship Id="rId56" Type="http://schemas.openxmlformats.org/officeDocument/2006/relationships/tags" Target="../tags/tag186.xml"/><Relationship Id="rId57" Type="http://schemas.openxmlformats.org/officeDocument/2006/relationships/tags" Target="../tags/tag187.xml"/><Relationship Id="rId58" Type="http://schemas.openxmlformats.org/officeDocument/2006/relationships/tags" Target="../tags/tag188.xml"/><Relationship Id="rId59" Type="http://schemas.openxmlformats.org/officeDocument/2006/relationships/tags" Target="../tags/tag189.xml"/><Relationship Id="rId40" Type="http://schemas.openxmlformats.org/officeDocument/2006/relationships/tags" Target="../tags/tag170.xml"/><Relationship Id="rId41" Type="http://schemas.openxmlformats.org/officeDocument/2006/relationships/tags" Target="../tags/tag171.xml"/><Relationship Id="rId42" Type="http://schemas.openxmlformats.org/officeDocument/2006/relationships/tags" Target="../tags/tag172.xml"/><Relationship Id="rId43" Type="http://schemas.openxmlformats.org/officeDocument/2006/relationships/tags" Target="../tags/tag173.xml"/><Relationship Id="rId44" Type="http://schemas.openxmlformats.org/officeDocument/2006/relationships/tags" Target="../tags/tag174.xml"/><Relationship Id="rId45" Type="http://schemas.openxmlformats.org/officeDocument/2006/relationships/tags" Target="../tags/tag175.xml"/><Relationship Id="rId46" Type="http://schemas.openxmlformats.org/officeDocument/2006/relationships/tags" Target="../tags/tag176.xml"/><Relationship Id="rId47" Type="http://schemas.openxmlformats.org/officeDocument/2006/relationships/tags" Target="../tags/tag177.xml"/><Relationship Id="rId48" Type="http://schemas.openxmlformats.org/officeDocument/2006/relationships/tags" Target="../tags/tag178.xml"/><Relationship Id="rId49" Type="http://schemas.openxmlformats.org/officeDocument/2006/relationships/tags" Target="../tags/tag179.xml"/><Relationship Id="rId1" Type="http://schemas.openxmlformats.org/officeDocument/2006/relationships/tags" Target="../tags/tag131.xml"/><Relationship Id="rId2" Type="http://schemas.openxmlformats.org/officeDocument/2006/relationships/tags" Target="../tags/tag132.xml"/><Relationship Id="rId3" Type="http://schemas.openxmlformats.org/officeDocument/2006/relationships/tags" Target="../tags/tag133.xml"/><Relationship Id="rId4" Type="http://schemas.openxmlformats.org/officeDocument/2006/relationships/tags" Target="../tags/tag134.xml"/><Relationship Id="rId5" Type="http://schemas.openxmlformats.org/officeDocument/2006/relationships/tags" Target="../tags/tag135.xml"/><Relationship Id="rId6" Type="http://schemas.openxmlformats.org/officeDocument/2006/relationships/tags" Target="../tags/tag136.xml"/><Relationship Id="rId7" Type="http://schemas.openxmlformats.org/officeDocument/2006/relationships/tags" Target="../tags/tag137.xml"/><Relationship Id="rId8" Type="http://schemas.openxmlformats.org/officeDocument/2006/relationships/tags" Target="../tags/tag138.xml"/><Relationship Id="rId9" Type="http://schemas.openxmlformats.org/officeDocument/2006/relationships/tags" Target="../tags/tag139.xml"/><Relationship Id="rId30" Type="http://schemas.openxmlformats.org/officeDocument/2006/relationships/tags" Target="../tags/tag160.xml"/><Relationship Id="rId31" Type="http://schemas.openxmlformats.org/officeDocument/2006/relationships/tags" Target="../tags/tag161.xml"/><Relationship Id="rId32" Type="http://schemas.openxmlformats.org/officeDocument/2006/relationships/tags" Target="../tags/tag162.xml"/><Relationship Id="rId33" Type="http://schemas.openxmlformats.org/officeDocument/2006/relationships/tags" Target="../tags/tag163.xml"/><Relationship Id="rId34" Type="http://schemas.openxmlformats.org/officeDocument/2006/relationships/tags" Target="../tags/tag164.xml"/><Relationship Id="rId35" Type="http://schemas.openxmlformats.org/officeDocument/2006/relationships/tags" Target="../tags/tag165.xml"/><Relationship Id="rId36" Type="http://schemas.openxmlformats.org/officeDocument/2006/relationships/tags" Target="../tags/tag166.xml"/><Relationship Id="rId37" Type="http://schemas.openxmlformats.org/officeDocument/2006/relationships/tags" Target="../tags/tag167.xml"/><Relationship Id="rId38" Type="http://schemas.openxmlformats.org/officeDocument/2006/relationships/tags" Target="../tags/tag168.xml"/><Relationship Id="rId39" Type="http://schemas.openxmlformats.org/officeDocument/2006/relationships/tags" Target="../tags/tag169.xml"/><Relationship Id="rId70" Type="http://schemas.openxmlformats.org/officeDocument/2006/relationships/tags" Target="../tags/tag200.xml"/><Relationship Id="rId71" Type="http://schemas.openxmlformats.org/officeDocument/2006/relationships/tags" Target="../tags/tag201.xml"/><Relationship Id="rId72" Type="http://schemas.openxmlformats.org/officeDocument/2006/relationships/tags" Target="../tags/tag202.xml"/><Relationship Id="rId20" Type="http://schemas.openxmlformats.org/officeDocument/2006/relationships/tags" Target="../tags/tag150.xml"/><Relationship Id="rId21" Type="http://schemas.openxmlformats.org/officeDocument/2006/relationships/tags" Target="../tags/tag151.xml"/><Relationship Id="rId22" Type="http://schemas.openxmlformats.org/officeDocument/2006/relationships/tags" Target="../tags/tag152.xml"/><Relationship Id="rId23" Type="http://schemas.openxmlformats.org/officeDocument/2006/relationships/tags" Target="../tags/tag153.xml"/><Relationship Id="rId24" Type="http://schemas.openxmlformats.org/officeDocument/2006/relationships/tags" Target="../tags/tag154.xml"/><Relationship Id="rId25" Type="http://schemas.openxmlformats.org/officeDocument/2006/relationships/tags" Target="../tags/tag155.xml"/><Relationship Id="rId26" Type="http://schemas.openxmlformats.org/officeDocument/2006/relationships/tags" Target="../tags/tag156.xml"/><Relationship Id="rId27" Type="http://schemas.openxmlformats.org/officeDocument/2006/relationships/tags" Target="../tags/tag157.xml"/><Relationship Id="rId28" Type="http://schemas.openxmlformats.org/officeDocument/2006/relationships/tags" Target="../tags/tag158.xml"/><Relationship Id="rId29" Type="http://schemas.openxmlformats.org/officeDocument/2006/relationships/tags" Target="../tags/tag159.xml"/><Relationship Id="rId73" Type="http://schemas.openxmlformats.org/officeDocument/2006/relationships/tags" Target="../tags/tag203.xml"/><Relationship Id="rId74" Type="http://schemas.openxmlformats.org/officeDocument/2006/relationships/tags" Target="../tags/tag204.xml"/><Relationship Id="rId75" Type="http://schemas.openxmlformats.org/officeDocument/2006/relationships/slideLayout" Target="../slideLayouts/slideLayout7.xml"/><Relationship Id="rId76" Type="http://schemas.openxmlformats.org/officeDocument/2006/relationships/notesSlide" Target="../notesSlides/notesSlide8.xml"/><Relationship Id="rId77" Type="http://schemas.openxmlformats.org/officeDocument/2006/relationships/image" Target="../media/image4.emf"/><Relationship Id="rId60" Type="http://schemas.openxmlformats.org/officeDocument/2006/relationships/tags" Target="../tags/tag190.xml"/><Relationship Id="rId61" Type="http://schemas.openxmlformats.org/officeDocument/2006/relationships/tags" Target="../tags/tag191.xml"/><Relationship Id="rId62" Type="http://schemas.openxmlformats.org/officeDocument/2006/relationships/tags" Target="../tags/tag192.xml"/><Relationship Id="rId10" Type="http://schemas.openxmlformats.org/officeDocument/2006/relationships/tags" Target="../tags/tag140.xml"/><Relationship Id="rId11" Type="http://schemas.openxmlformats.org/officeDocument/2006/relationships/tags" Target="../tags/tag141.xml"/><Relationship Id="rId12" Type="http://schemas.openxmlformats.org/officeDocument/2006/relationships/tags" Target="../tags/tag142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224.xml"/><Relationship Id="rId21" Type="http://schemas.openxmlformats.org/officeDocument/2006/relationships/tags" Target="../tags/tag225.xml"/><Relationship Id="rId22" Type="http://schemas.openxmlformats.org/officeDocument/2006/relationships/tags" Target="../tags/tag226.xml"/><Relationship Id="rId23" Type="http://schemas.openxmlformats.org/officeDocument/2006/relationships/tags" Target="../tags/tag227.xml"/><Relationship Id="rId24" Type="http://schemas.openxmlformats.org/officeDocument/2006/relationships/tags" Target="../tags/tag228.xml"/><Relationship Id="rId25" Type="http://schemas.openxmlformats.org/officeDocument/2006/relationships/tags" Target="../tags/tag229.xml"/><Relationship Id="rId26" Type="http://schemas.openxmlformats.org/officeDocument/2006/relationships/tags" Target="../tags/tag230.xml"/><Relationship Id="rId27" Type="http://schemas.openxmlformats.org/officeDocument/2006/relationships/tags" Target="../tags/tag231.xml"/><Relationship Id="rId28" Type="http://schemas.openxmlformats.org/officeDocument/2006/relationships/tags" Target="../tags/tag232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2" Type="http://schemas.openxmlformats.org/officeDocument/2006/relationships/tags" Target="../tags/tag206.xml"/><Relationship Id="rId3" Type="http://schemas.openxmlformats.org/officeDocument/2006/relationships/tags" Target="../tags/tag207.xml"/><Relationship Id="rId4" Type="http://schemas.openxmlformats.org/officeDocument/2006/relationships/tags" Target="../tags/tag208.xml"/><Relationship Id="rId5" Type="http://schemas.openxmlformats.org/officeDocument/2006/relationships/tags" Target="../tags/tag209.xml"/><Relationship Id="rId30" Type="http://schemas.openxmlformats.org/officeDocument/2006/relationships/tags" Target="../tags/tag234.xml"/><Relationship Id="rId31" Type="http://schemas.openxmlformats.org/officeDocument/2006/relationships/tags" Target="../tags/tag235.xml"/><Relationship Id="rId32" Type="http://schemas.openxmlformats.org/officeDocument/2006/relationships/tags" Target="../tags/tag236.xml"/><Relationship Id="rId9" Type="http://schemas.openxmlformats.org/officeDocument/2006/relationships/tags" Target="../tags/tag213.xml"/><Relationship Id="rId6" Type="http://schemas.openxmlformats.org/officeDocument/2006/relationships/tags" Target="../tags/tag210.xml"/><Relationship Id="rId7" Type="http://schemas.openxmlformats.org/officeDocument/2006/relationships/tags" Target="../tags/tag211.xml"/><Relationship Id="rId8" Type="http://schemas.openxmlformats.org/officeDocument/2006/relationships/tags" Target="../tags/tag212.xml"/><Relationship Id="rId33" Type="http://schemas.openxmlformats.org/officeDocument/2006/relationships/tags" Target="../tags/tag237.xml"/><Relationship Id="rId34" Type="http://schemas.openxmlformats.org/officeDocument/2006/relationships/tags" Target="../tags/tag238.xml"/><Relationship Id="rId35" Type="http://schemas.openxmlformats.org/officeDocument/2006/relationships/tags" Target="../tags/tag239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214.xml"/><Relationship Id="rId11" Type="http://schemas.openxmlformats.org/officeDocument/2006/relationships/tags" Target="../tags/tag215.xml"/><Relationship Id="rId12" Type="http://schemas.openxmlformats.org/officeDocument/2006/relationships/tags" Target="../tags/tag216.xml"/><Relationship Id="rId13" Type="http://schemas.openxmlformats.org/officeDocument/2006/relationships/tags" Target="../tags/tag217.xml"/><Relationship Id="rId14" Type="http://schemas.openxmlformats.org/officeDocument/2006/relationships/tags" Target="../tags/tag218.xml"/><Relationship Id="rId15" Type="http://schemas.openxmlformats.org/officeDocument/2006/relationships/tags" Target="../tags/tag219.xml"/><Relationship Id="rId16" Type="http://schemas.openxmlformats.org/officeDocument/2006/relationships/tags" Target="../tags/tag220.xml"/><Relationship Id="rId17" Type="http://schemas.openxmlformats.org/officeDocument/2006/relationships/tags" Target="../tags/tag221.xml"/><Relationship Id="rId18" Type="http://schemas.openxmlformats.org/officeDocument/2006/relationships/tags" Target="../tags/tag222.xml"/><Relationship Id="rId19" Type="http://schemas.openxmlformats.org/officeDocument/2006/relationships/tags" Target="../tags/tag223.xml"/><Relationship Id="rId37" Type="http://schemas.openxmlformats.org/officeDocument/2006/relationships/notesSlide" Target="../notesSlides/notesSlide9.xml"/><Relationship Id="rId38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40.xml"/><Relationship Id="rId2" Type="http://schemas.openxmlformats.org/officeDocument/2006/relationships/tags" Target="../tags/tag241.xml"/><Relationship Id="rId3" Type="http://schemas.openxmlformats.org/officeDocument/2006/relationships/tags" Target="../tags/tag242.xml"/><Relationship Id="rId4" Type="http://schemas.openxmlformats.org/officeDocument/2006/relationships/tags" Target="../tags/tag243.xml"/><Relationship Id="rId5" Type="http://schemas.openxmlformats.org/officeDocument/2006/relationships/tags" Target="../tags/tag244.xml"/><Relationship Id="rId6" Type="http://schemas.openxmlformats.org/officeDocument/2006/relationships/tags" Target="../tags/tag245.xml"/><Relationship Id="rId7" Type="http://schemas.openxmlformats.org/officeDocument/2006/relationships/tags" Target="../tags/tag246.xml"/><Relationship Id="rId8" Type="http://schemas.openxmlformats.org/officeDocument/2006/relationships/tags" Target="../tags/tag247.xml"/><Relationship Id="rId9" Type="http://schemas.openxmlformats.org/officeDocument/2006/relationships/tags" Target="../tags/tag248.xml"/><Relationship Id="rId10" Type="http://schemas.openxmlformats.org/officeDocument/2006/relationships/tags" Target="../tags/tag249.xml"/><Relationship Id="rId11" Type="http://schemas.openxmlformats.org/officeDocument/2006/relationships/tags" Target="../tags/tag250.xml"/><Relationship Id="rId12" Type="http://schemas.openxmlformats.org/officeDocument/2006/relationships/tags" Target="../tags/tag251.xml"/><Relationship Id="rId13" Type="http://schemas.openxmlformats.org/officeDocument/2006/relationships/tags" Target="../tags/tag252.xml"/><Relationship Id="rId14" Type="http://schemas.openxmlformats.org/officeDocument/2006/relationships/tags" Target="../tags/tag253.xml"/><Relationship Id="rId15" Type="http://schemas.openxmlformats.org/officeDocument/2006/relationships/tags" Target="../tags/tag254.xml"/><Relationship Id="rId16" Type="http://schemas.openxmlformats.org/officeDocument/2006/relationships/tags" Target="../tags/tag255.xml"/><Relationship Id="rId17" Type="http://schemas.openxmlformats.org/officeDocument/2006/relationships/tags" Target="../tags/tag256.xml"/><Relationship Id="rId18" Type="http://schemas.openxmlformats.org/officeDocument/2006/relationships/tags" Target="../tags/tag257.xml"/><Relationship Id="rId19" Type="http://schemas.openxmlformats.org/officeDocument/2006/relationships/tags" Target="../tags/tag258.xml"/><Relationship Id="rId30" Type="http://schemas.openxmlformats.org/officeDocument/2006/relationships/tags" Target="../tags/tag269.xml"/><Relationship Id="rId31" Type="http://schemas.openxmlformats.org/officeDocument/2006/relationships/tags" Target="../tags/tag270.xml"/><Relationship Id="rId32" Type="http://schemas.openxmlformats.org/officeDocument/2006/relationships/tags" Target="../tags/tag271.xml"/><Relationship Id="rId33" Type="http://schemas.openxmlformats.org/officeDocument/2006/relationships/tags" Target="../tags/tag272.xml"/><Relationship Id="rId34" Type="http://schemas.openxmlformats.org/officeDocument/2006/relationships/tags" Target="../tags/tag273.xml"/><Relationship Id="rId35" Type="http://schemas.openxmlformats.org/officeDocument/2006/relationships/tags" Target="../tags/tag274.xml"/><Relationship Id="rId36" Type="http://schemas.openxmlformats.org/officeDocument/2006/relationships/tags" Target="../tags/tag275.xml"/><Relationship Id="rId37" Type="http://schemas.openxmlformats.org/officeDocument/2006/relationships/tags" Target="../tags/tag276.xml"/><Relationship Id="rId38" Type="http://schemas.openxmlformats.org/officeDocument/2006/relationships/tags" Target="../tags/tag277.xml"/><Relationship Id="rId39" Type="http://schemas.openxmlformats.org/officeDocument/2006/relationships/tags" Target="../tags/tag278.xml"/><Relationship Id="rId50" Type="http://schemas.openxmlformats.org/officeDocument/2006/relationships/tags" Target="../tags/tag289.xml"/><Relationship Id="rId51" Type="http://schemas.openxmlformats.org/officeDocument/2006/relationships/tags" Target="../tags/tag290.xml"/><Relationship Id="rId52" Type="http://schemas.openxmlformats.org/officeDocument/2006/relationships/tags" Target="../tags/tag291.xml"/><Relationship Id="rId53" Type="http://schemas.openxmlformats.org/officeDocument/2006/relationships/tags" Target="../tags/tag292.xml"/><Relationship Id="rId54" Type="http://schemas.openxmlformats.org/officeDocument/2006/relationships/tags" Target="../tags/tag293.xml"/><Relationship Id="rId55" Type="http://schemas.openxmlformats.org/officeDocument/2006/relationships/tags" Target="../tags/tag294.xml"/><Relationship Id="rId56" Type="http://schemas.openxmlformats.org/officeDocument/2006/relationships/tags" Target="../tags/tag295.xml"/><Relationship Id="rId57" Type="http://schemas.openxmlformats.org/officeDocument/2006/relationships/tags" Target="../tags/tag296.xml"/><Relationship Id="rId58" Type="http://schemas.openxmlformats.org/officeDocument/2006/relationships/tags" Target="../tags/tag297.xml"/><Relationship Id="rId59" Type="http://schemas.openxmlformats.org/officeDocument/2006/relationships/tags" Target="../tags/tag298.xml"/><Relationship Id="rId70" Type="http://schemas.openxmlformats.org/officeDocument/2006/relationships/tags" Target="../tags/tag309.xml"/><Relationship Id="rId71" Type="http://schemas.openxmlformats.org/officeDocument/2006/relationships/tags" Target="../tags/tag310.xml"/><Relationship Id="rId72" Type="http://schemas.openxmlformats.org/officeDocument/2006/relationships/tags" Target="../tags/tag311.xml"/><Relationship Id="rId73" Type="http://schemas.openxmlformats.org/officeDocument/2006/relationships/tags" Target="../tags/tag312.xml"/><Relationship Id="rId74" Type="http://schemas.openxmlformats.org/officeDocument/2006/relationships/tags" Target="../tags/tag313.xml"/><Relationship Id="rId75" Type="http://schemas.openxmlformats.org/officeDocument/2006/relationships/tags" Target="../tags/tag314.xml"/><Relationship Id="rId76" Type="http://schemas.openxmlformats.org/officeDocument/2006/relationships/tags" Target="../tags/tag315.xml"/><Relationship Id="rId77" Type="http://schemas.openxmlformats.org/officeDocument/2006/relationships/tags" Target="../tags/tag316.xml"/><Relationship Id="rId78" Type="http://schemas.openxmlformats.org/officeDocument/2006/relationships/tags" Target="../tags/tag317.xml"/><Relationship Id="rId79" Type="http://schemas.openxmlformats.org/officeDocument/2006/relationships/tags" Target="../tags/tag318.xml"/><Relationship Id="rId90" Type="http://schemas.openxmlformats.org/officeDocument/2006/relationships/tags" Target="../tags/tag329.xml"/><Relationship Id="rId91" Type="http://schemas.openxmlformats.org/officeDocument/2006/relationships/tags" Target="../tags/tag330.xml"/><Relationship Id="rId92" Type="http://schemas.openxmlformats.org/officeDocument/2006/relationships/tags" Target="../tags/tag331.xml"/><Relationship Id="rId93" Type="http://schemas.openxmlformats.org/officeDocument/2006/relationships/tags" Target="../tags/tag332.xml"/><Relationship Id="rId94" Type="http://schemas.openxmlformats.org/officeDocument/2006/relationships/slideLayout" Target="../slideLayouts/slideLayout3.xml"/><Relationship Id="rId95" Type="http://schemas.openxmlformats.org/officeDocument/2006/relationships/notesSlide" Target="../notesSlides/notesSlide11.xml"/><Relationship Id="rId96" Type="http://schemas.openxmlformats.org/officeDocument/2006/relationships/image" Target="../media/image6.emf"/><Relationship Id="rId20" Type="http://schemas.openxmlformats.org/officeDocument/2006/relationships/tags" Target="../tags/tag259.xml"/><Relationship Id="rId21" Type="http://schemas.openxmlformats.org/officeDocument/2006/relationships/tags" Target="../tags/tag260.xml"/><Relationship Id="rId22" Type="http://schemas.openxmlformats.org/officeDocument/2006/relationships/tags" Target="../tags/tag261.xml"/><Relationship Id="rId23" Type="http://schemas.openxmlformats.org/officeDocument/2006/relationships/tags" Target="../tags/tag262.xml"/><Relationship Id="rId24" Type="http://schemas.openxmlformats.org/officeDocument/2006/relationships/tags" Target="../tags/tag263.xml"/><Relationship Id="rId25" Type="http://schemas.openxmlformats.org/officeDocument/2006/relationships/tags" Target="../tags/tag264.xml"/><Relationship Id="rId26" Type="http://schemas.openxmlformats.org/officeDocument/2006/relationships/tags" Target="../tags/tag265.xml"/><Relationship Id="rId27" Type="http://schemas.openxmlformats.org/officeDocument/2006/relationships/tags" Target="../tags/tag266.xml"/><Relationship Id="rId28" Type="http://schemas.openxmlformats.org/officeDocument/2006/relationships/tags" Target="../tags/tag267.xml"/><Relationship Id="rId29" Type="http://schemas.openxmlformats.org/officeDocument/2006/relationships/tags" Target="../tags/tag268.xml"/><Relationship Id="rId40" Type="http://schemas.openxmlformats.org/officeDocument/2006/relationships/tags" Target="../tags/tag279.xml"/><Relationship Id="rId41" Type="http://schemas.openxmlformats.org/officeDocument/2006/relationships/tags" Target="../tags/tag280.xml"/><Relationship Id="rId42" Type="http://schemas.openxmlformats.org/officeDocument/2006/relationships/tags" Target="../tags/tag281.xml"/><Relationship Id="rId43" Type="http://schemas.openxmlformats.org/officeDocument/2006/relationships/tags" Target="../tags/tag282.xml"/><Relationship Id="rId44" Type="http://schemas.openxmlformats.org/officeDocument/2006/relationships/tags" Target="../tags/tag283.xml"/><Relationship Id="rId45" Type="http://schemas.openxmlformats.org/officeDocument/2006/relationships/tags" Target="../tags/tag284.xml"/><Relationship Id="rId46" Type="http://schemas.openxmlformats.org/officeDocument/2006/relationships/tags" Target="../tags/tag285.xml"/><Relationship Id="rId47" Type="http://schemas.openxmlformats.org/officeDocument/2006/relationships/tags" Target="../tags/tag286.xml"/><Relationship Id="rId48" Type="http://schemas.openxmlformats.org/officeDocument/2006/relationships/tags" Target="../tags/tag287.xml"/><Relationship Id="rId49" Type="http://schemas.openxmlformats.org/officeDocument/2006/relationships/tags" Target="../tags/tag288.xml"/><Relationship Id="rId60" Type="http://schemas.openxmlformats.org/officeDocument/2006/relationships/tags" Target="../tags/tag299.xml"/><Relationship Id="rId61" Type="http://schemas.openxmlformats.org/officeDocument/2006/relationships/tags" Target="../tags/tag300.xml"/><Relationship Id="rId62" Type="http://schemas.openxmlformats.org/officeDocument/2006/relationships/tags" Target="../tags/tag301.xml"/><Relationship Id="rId63" Type="http://schemas.openxmlformats.org/officeDocument/2006/relationships/tags" Target="../tags/tag302.xml"/><Relationship Id="rId64" Type="http://schemas.openxmlformats.org/officeDocument/2006/relationships/tags" Target="../tags/tag303.xml"/><Relationship Id="rId65" Type="http://schemas.openxmlformats.org/officeDocument/2006/relationships/tags" Target="../tags/tag304.xml"/><Relationship Id="rId66" Type="http://schemas.openxmlformats.org/officeDocument/2006/relationships/tags" Target="../tags/tag305.xml"/><Relationship Id="rId67" Type="http://schemas.openxmlformats.org/officeDocument/2006/relationships/tags" Target="../tags/tag306.xml"/><Relationship Id="rId68" Type="http://schemas.openxmlformats.org/officeDocument/2006/relationships/tags" Target="../tags/tag307.xml"/><Relationship Id="rId69" Type="http://schemas.openxmlformats.org/officeDocument/2006/relationships/tags" Target="../tags/tag308.xml"/><Relationship Id="rId80" Type="http://schemas.openxmlformats.org/officeDocument/2006/relationships/tags" Target="../tags/tag319.xml"/><Relationship Id="rId81" Type="http://schemas.openxmlformats.org/officeDocument/2006/relationships/tags" Target="../tags/tag320.xml"/><Relationship Id="rId82" Type="http://schemas.openxmlformats.org/officeDocument/2006/relationships/tags" Target="../tags/tag321.xml"/><Relationship Id="rId83" Type="http://schemas.openxmlformats.org/officeDocument/2006/relationships/tags" Target="../tags/tag322.xml"/><Relationship Id="rId84" Type="http://schemas.openxmlformats.org/officeDocument/2006/relationships/tags" Target="../tags/tag323.xml"/><Relationship Id="rId85" Type="http://schemas.openxmlformats.org/officeDocument/2006/relationships/tags" Target="../tags/tag324.xml"/><Relationship Id="rId86" Type="http://schemas.openxmlformats.org/officeDocument/2006/relationships/tags" Target="../tags/tag325.xml"/><Relationship Id="rId87" Type="http://schemas.openxmlformats.org/officeDocument/2006/relationships/tags" Target="../tags/tag326.xml"/><Relationship Id="rId88" Type="http://schemas.openxmlformats.org/officeDocument/2006/relationships/tags" Target="../tags/tag327.xml"/><Relationship Id="rId89" Type="http://schemas.openxmlformats.org/officeDocument/2006/relationships/tags" Target="../tags/tag328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343.xml"/><Relationship Id="rId12" Type="http://schemas.openxmlformats.org/officeDocument/2006/relationships/tags" Target="../tags/tag344.xml"/><Relationship Id="rId13" Type="http://schemas.openxmlformats.org/officeDocument/2006/relationships/tags" Target="../tags/tag345.xml"/><Relationship Id="rId14" Type="http://schemas.openxmlformats.org/officeDocument/2006/relationships/tags" Target="../tags/tag346.xml"/><Relationship Id="rId15" Type="http://schemas.openxmlformats.org/officeDocument/2006/relationships/slideLayout" Target="../slideLayouts/slideLayout3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333.xml"/><Relationship Id="rId2" Type="http://schemas.openxmlformats.org/officeDocument/2006/relationships/tags" Target="../tags/tag334.xml"/><Relationship Id="rId3" Type="http://schemas.openxmlformats.org/officeDocument/2006/relationships/tags" Target="../tags/tag335.xml"/><Relationship Id="rId4" Type="http://schemas.openxmlformats.org/officeDocument/2006/relationships/tags" Target="../tags/tag336.xml"/><Relationship Id="rId5" Type="http://schemas.openxmlformats.org/officeDocument/2006/relationships/tags" Target="../tags/tag337.xml"/><Relationship Id="rId6" Type="http://schemas.openxmlformats.org/officeDocument/2006/relationships/tags" Target="../tags/tag338.xml"/><Relationship Id="rId7" Type="http://schemas.openxmlformats.org/officeDocument/2006/relationships/tags" Target="../tags/tag339.xml"/><Relationship Id="rId8" Type="http://schemas.openxmlformats.org/officeDocument/2006/relationships/tags" Target="../tags/tag340.xml"/><Relationship Id="rId9" Type="http://schemas.openxmlformats.org/officeDocument/2006/relationships/tags" Target="../tags/tag341.xml"/><Relationship Id="rId10" Type="http://schemas.openxmlformats.org/officeDocument/2006/relationships/tags" Target="../tags/tag34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4" Type="http://schemas.openxmlformats.org/officeDocument/2006/relationships/tags" Target="../tags/tag360.xml"/><Relationship Id="rId15" Type="http://schemas.openxmlformats.org/officeDocument/2006/relationships/tags" Target="../tags/tag361.xml"/><Relationship Id="rId16" Type="http://schemas.openxmlformats.org/officeDocument/2006/relationships/tags" Target="../tags/tag362.xml"/><Relationship Id="rId17" Type="http://schemas.openxmlformats.org/officeDocument/2006/relationships/tags" Target="../tags/tag363.xml"/><Relationship Id="rId18" Type="http://schemas.openxmlformats.org/officeDocument/2006/relationships/tags" Target="../tags/tag364.xml"/><Relationship Id="rId19" Type="http://schemas.openxmlformats.org/officeDocument/2006/relationships/tags" Target="../tags/tag365.xml"/><Relationship Id="rId63" Type="http://schemas.openxmlformats.org/officeDocument/2006/relationships/tags" Target="../tags/tag409.xml"/><Relationship Id="rId64" Type="http://schemas.openxmlformats.org/officeDocument/2006/relationships/tags" Target="../tags/tag410.xml"/><Relationship Id="rId65" Type="http://schemas.openxmlformats.org/officeDocument/2006/relationships/tags" Target="../tags/tag411.xml"/><Relationship Id="rId66" Type="http://schemas.openxmlformats.org/officeDocument/2006/relationships/tags" Target="../tags/tag412.xml"/><Relationship Id="rId67" Type="http://schemas.openxmlformats.org/officeDocument/2006/relationships/tags" Target="../tags/tag413.xml"/><Relationship Id="rId68" Type="http://schemas.openxmlformats.org/officeDocument/2006/relationships/tags" Target="../tags/tag414.xml"/><Relationship Id="rId69" Type="http://schemas.openxmlformats.org/officeDocument/2006/relationships/slideLayout" Target="../slideLayouts/slideLayout3.xml"/><Relationship Id="rId50" Type="http://schemas.openxmlformats.org/officeDocument/2006/relationships/tags" Target="../tags/tag396.xml"/><Relationship Id="rId51" Type="http://schemas.openxmlformats.org/officeDocument/2006/relationships/tags" Target="../tags/tag397.xml"/><Relationship Id="rId52" Type="http://schemas.openxmlformats.org/officeDocument/2006/relationships/tags" Target="../tags/tag398.xml"/><Relationship Id="rId53" Type="http://schemas.openxmlformats.org/officeDocument/2006/relationships/tags" Target="../tags/tag399.xml"/><Relationship Id="rId54" Type="http://schemas.openxmlformats.org/officeDocument/2006/relationships/tags" Target="../tags/tag400.xml"/><Relationship Id="rId55" Type="http://schemas.openxmlformats.org/officeDocument/2006/relationships/tags" Target="../tags/tag401.xml"/><Relationship Id="rId56" Type="http://schemas.openxmlformats.org/officeDocument/2006/relationships/tags" Target="../tags/tag402.xml"/><Relationship Id="rId57" Type="http://schemas.openxmlformats.org/officeDocument/2006/relationships/tags" Target="../tags/tag403.xml"/><Relationship Id="rId58" Type="http://schemas.openxmlformats.org/officeDocument/2006/relationships/tags" Target="../tags/tag404.xml"/><Relationship Id="rId59" Type="http://schemas.openxmlformats.org/officeDocument/2006/relationships/tags" Target="../tags/tag405.xml"/><Relationship Id="rId40" Type="http://schemas.openxmlformats.org/officeDocument/2006/relationships/tags" Target="../tags/tag386.xml"/><Relationship Id="rId41" Type="http://schemas.openxmlformats.org/officeDocument/2006/relationships/tags" Target="../tags/tag387.xml"/><Relationship Id="rId42" Type="http://schemas.openxmlformats.org/officeDocument/2006/relationships/tags" Target="../tags/tag388.xml"/><Relationship Id="rId43" Type="http://schemas.openxmlformats.org/officeDocument/2006/relationships/tags" Target="../tags/tag389.xml"/><Relationship Id="rId44" Type="http://schemas.openxmlformats.org/officeDocument/2006/relationships/tags" Target="../tags/tag390.xml"/><Relationship Id="rId45" Type="http://schemas.openxmlformats.org/officeDocument/2006/relationships/tags" Target="../tags/tag391.xml"/><Relationship Id="rId46" Type="http://schemas.openxmlformats.org/officeDocument/2006/relationships/tags" Target="../tags/tag392.xml"/><Relationship Id="rId47" Type="http://schemas.openxmlformats.org/officeDocument/2006/relationships/tags" Target="../tags/tag393.xml"/><Relationship Id="rId48" Type="http://schemas.openxmlformats.org/officeDocument/2006/relationships/tags" Target="../tags/tag394.xml"/><Relationship Id="rId49" Type="http://schemas.openxmlformats.org/officeDocument/2006/relationships/tags" Target="../tags/tag395.xml"/><Relationship Id="rId1" Type="http://schemas.openxmlformats.org/officeDocument/2006/relationships/tags" Target="../tags/tag347.xml"/><Relationship Id="rId2" Type="http://schemas.openxmlformats.org/officeDocument/2006/relationships/tags" Target="../tags/tag348.xml"/><Relationship Id="rId3" Type="http://schemas.openxmlformats.org/officeDocument/2006/relationships/tags" Target="../tags/tag349.xml"/><Relationship Id="rId4" Type="http://schemas.openxmlformats.org/officeDocument/2006/relationships/tags" Target="../tags/tag350.xml"/><Relationship Id="rId5" Type="http://schemas.openxmlformats.org/officeDocument/2006/relationships/tags" Target="../tags/tag351.xml"/><Relationship Id="rId6" Type="http://schemas.openxmlformats.org/officeDocument/2006/relationships/tags" Target="../tags/tag352.xml"/><Relationship Id="rId7" Type="http://schemas.openxmlformats.org/officeDocument/2006/relationships/tags" Target="../tags/tag353.xml"/><Relationship Id="rId8" Type="http://schemas.openxmlformats.org/officeDocument/2006/relationships/tags" Target="../tags/tag354.xml"/><Relationship Id="rId9" Type="http://schemas.openxmlformats.org/officeDocument/2006/relationships/tags" Target="../tags/tag355.xml"/><Relationship Id="rId30" Type="http://schemas.openxmlformats.org/officeDocument/2006/relationships/tags" Target="../tags/tag376.xml"/><Relationship Id="rId31" Type="http://schemas.openxmlformats.org/officeDocument/2006/relationships/tags" Target="../tags/tag377.xml"/><Relationship Id="rId32" Type="http://schemas.openxmlformats.org/officeDocument/2006/relationships/tags" Target="../tags/tag378.xml"/><Relationship Id="rId33" Type="http://schemas.openxmlformats.org/officeDocument/2006/relationships/tags" Target="../tags/tag379.xml"/><Relationship Id="rId34" Type="http://schemas.openxmlformats.org/officeDocument/2006/relationships/tags" Target="../tags/tag380.xml"/><Relationship Id="rId35" Type="http://schemas.openxmlformats.org/officeDocument/2006/relationships/tags" Target="../tags/tag381.xml"/><Relationship Id="rId36" Type="http://schemas.openxmlformats.org/officeDocument/2006/relationships/tags" Target="../tags/tag382.xml"/><Relationship Id="rId37" Type="http://schemas.openxmlformats.org/officeDocument/2006/relationships/tags" Target="../tags/tag383.xml"/><Relationship Id="rId38" Type="http://schemas.openxmlformats.org/officeDocument/2006/relationships/tags" Target="../tags/tag384.xml"/><Relationship Id="rId39" Type="http://schemas.openxmlformats.org/officeDocument/2006/relationships/tags" Target="../tags/tag385.xml"/><Relationship Id="rId70" Type="http://schemas.openxmlformats.org/officeDocument/2006/relationships/notesSlide" Target="../notesSlides/notesSlide13.xml"/><Relationship Id="rId71" Type="http://schemas.openxmlformats.org/officeDocument/2006/relationships/image" Target="../media/image7.emf"/><Relationship Id="rId20" Type="http://schemas.openxmlformats.org/officeDocument/2006/relationships/tags" Target="../tags/tag366.xml"/><Relationship Id="rId21" Type="http://schemas.openxmlformats.org/officeDocument/2006/relationships/tags" Target="../tags/tag367.xml"/><Relationship Id="rId22" Type="http://schemas.openxmlformats.org/officeDocument/2006/relationships/tags" Target="../tags/tag368.xml"/><Relationship Id="rId23" Type="http://schemas.openxmlformats.org/officeDocument/2006/relationships/tags" Target="../tags/tag369.xml"/><Relationship Id="rId24" Type="http://schemas.openxmlformats.org/officeDocument/2006/relationships/tags" Target="../tags/tag370.xml"/><Relationship Id="rId25" Type="http://schemas.openxmlformats.org/officeDocument/2006/relationships/tags" Target="../tags/tag371.xml"/><Relationship Id="rId26" Type="http://schemas.openxmlformats.org/officeDocument/2006/relationships/tags" Target="../tags/tag372.xml"/><Relationship Id="rId27" Type="http://schemas.openxmlformats.org/officeDocument/2006/relationships/tags" Target="../tags/tag373.xml"/><Relationship Id="rId28" Type="http://schemas.openxmlformats.org/officeDocument/2006/relationships/tags" Target="../tags/tag374.xml"/><Relationship Id="rId29" Type="http://schemas.openxmlformats.org/officeDocument/2006/relationships/tags" Target="../tags/tag375.xml"/><Relationship Id="rId60" Type="http://schemas.openxmlformats.org/officeDocument/2006/relationships/tags" Target="../tags/tag406.xml"/><Relationship Id="rId61" Type="http://schemas.openxmlformats.org/officeDocument/2006/relationships/tags" Target="../tags/tag407.xml"/><Relationship Id="rId62" Type="http://schemas.openxmlformats.org/officeDocument/2006/relationships/tags" Target="../tags/tag408.xml"/><Relationship Id="rId10" Type="http://schemas.openxmlformats.org/officeDocument/2006/relationships/tags" Target="../tags/tag356.xml"/><Relationship Id="rId11" Type="http://schemas.openxmlformats.org/officeDocument/2006/relationships/tags" Target="../tags/tag357.xml"/><Relationship Id="rId12" Type="http://schemas.openxmlformats.org/officeDocument/2006/relationships/tags" Target="../tags/tag358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tags" Target="../tags/tag434.xml"/><Relationship Id="rId21" Type="http://schemas.openxmlformats.org/officeDocument/2006/relationships/tags" Target="../tags/tag435.xml"/><Relationship Id="rId22" Type="http://schemas.openxmlformats.org/officeDocument/2006/relationships/tags" Target="../tags/tag436.xml"/><Relationship Id="rId23" Type="http://schemas.openxmlformats.org/officeDocument/2006/relationships/tags" Target="../tags/tag437.xml"/><Relationship Id="rId24" Type="http://schemas.openxmlformats.org/officeDocument/2006/relationships/tags" Target="../tags/tag438.xml"/><Relationship Id="rId25" Type="http://schemas.openxmlformats.org/officeDocument/2006/relationships/tags" Target="../tags/tag439.xml"/><Relationship Id="rId26" Type="http://schemas.openxmlformats.org/officeDocument/2006/relationships/tags" Target="../tags/tag440.xml"/><Relationship Id="rId27" Type="http://schemas.openxmlformats.org/officeDocument/2006/relationships/tags" Target="../tags/tag441.xml"/><Relationship Id="rId28" Type="http://schemas.openxmlformats.org/officeDocument/2006/relationships/tags" Target="../tags/tag442.xml"/><Relationship Id="rId29" Type="http://schemas.openxmlformats.org/officeDocument/2006/relationships/tags" Target="../tags/tag443.xml"/><Relationship Id="rId1" Type="http://schemas.openxmlformats.org/officeDocument/2006/relationships/tags" Target="../tags/tag415.xml"/><Relationship Id="rId2" Type="http://schemas.openxmlformats.org/officeDocument/2006/relationships/tags" Target="../tags/tag416.xml"/><Relationship Id="rId3" Type="http://schemas.openxmlformats.org/officeDocument/2006/relationships/tags" Target="../tags/tag417.xml"/><Relationship Id="rId4" Type="http://schemas.openxmlformats.org/officeDocument/2006/relationships/tags" Target="../tags/tag418.xml"/><Relationship Id="rId5" Type="http://schemas.openxmlformats.org/officeDocument/2006/relationships/tags" Target="../tags/tag419.xml"/><Relationship Id="rId30" Type="http://schemas.openxmlformats.org/officeDocument/2006/relationships/tags" Target="../tags/tag444.xml"/><Relationship Id="rId31" Type="http://schemas.openxmlformats.org/officeDocument/2006/relationships/tags" Target="../tags/tag445.xml"/><Relationship Id="rId32" Type="http://schemas.openxmlformats.org/officeDocument/2006/relationships/slideLayout" Target="../slideLayouts/slideLayout7.xml"/><Relationship Id="rId9" Type="http://schemas.openxmlformats.org/officeDocument/2006/relationships/tags" Target="../tags/tag423.xml"/><Relationship Id="rId6" Type="http://schemas.openxmlformats.org/officeDocument/2006/relationships/tags" Target="../tags/tag420.xml"/><Relationship Id="rId7" Type="http://schemas.openxmlformats.org/officeDocument/2006/relationships/tags" Target="../tags/tag421.xml"/><Relationship Id="rId8" Type="http://schemas.openxmlformats.org/officeDocument/2006/relationships/tags" Target="../tags/tag422.xml"/><Relationship Id="rId33" Type="http://schemas.openxmlformats.org/officeDocument/2006/relationships/notesSlide" Target="../notesSlides/notesSlide14.xml"/><Relationship Id="rId34" Type="http://schemas.openxmlformats.org/officeDocument/2006/relationships/image" Target="../media/image8.emf"/><Relationship Id="rId10" Type="http://schemas.openxmlformats.org/officeDocument/2006/relationships/tags" Target="../tags/tag424.xml"/><Relationship Id="rId11" Type="http://schemas.openxmlformats.org/officeDocument/2006/relationships/tags" Target="../tags/tag425.xml"/><Relationship Id="rId12" Type="http://schemas.openxmlformats.org/officeDocument/2006/relationships/tags" Target="../tags/tag426.xml"/><Relationship Id="rId13" Type="http://schemas.openxmlformats.org/officeDocument/2006/relationships/tags" Target="../tags/tag427.xml"/><Relationship Id="rId14" Type="http://schemas.openxmlformats.org/officeDocument/2006/relationships/tags" Target="../tags/tag428.xml"/><Relationship Id="rId15" Type="http://schemas.openxmlformats.org/officeDocument/2006/relationships/tags" Target="../tags/tag429.xml"/><Relationship Id="rId16" Type="http://schemas.openxmlformats.org/officeDocument/2006/relationships/tags" Target="../tags/tag430.xml"/><Relationship Id="rId17" Type="http://schemas.openxmlformats.org/officeDocument/2006/relationships/tags" Target="../tags/tag431.xml"/><Relationship Id="rId18" Type="http://schemas.openxmlformats.org/officeDocument/2006/relationships/tags" Target="../tags/tag432.xml"/><Relationship Id="rId19" Type="http://schemas.openxmlformats.org/officeDocument/2006/relationships/tags" Target="../tags/tag433.xml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notesSlide" Target="../notesSlides/notesSlide15.xml"/><Relationship Id="rId47" Type="http://schemas.openxmlformats.org/officeDocument/2006/relationships/image" Target="../media/image9.emf"/><Relationship Id="rId20" Type="http://schemas.openxmlformats.org/officeDocument/2006/relationships/tags" Target="../tags/tag465.xml"/><Relationship Id="rId21" Type="http://schemas.openxmlformats.org/officeDocument/2006/relationships/tags" Target="../tags/tag466.xml"/><Relationship Id="rId22" Type="http://schemas.openxmlformats.org/officeDocument/2006/relationships/tags" Target="../tags/tag467.xml"/><Relationship Id="rId23" Type="http://schemas.openxmlformats.org/officeDocument/2006/relationships/tags" Target="../tags/tag468.xml"/><Relationship Id="rId24" Type="http://schemas.openxmlformats.org/officeDocument/2006/relationships/tags" Target="../tags/tag469.xml"/><Relationship Id="rId25" Type="http://schemas.openxmlformats.org/officeDocument/2006/relationships/tags" Target="../tags/tag470.xml"/><Relationship Id="rId26" Type="http://schemas.openxmlformats.org/officeDocument/2006/relationships/tags" Target="../tags/tag471.xml"/><Relationship Id="rId27" Type="http://schemas.openxmlformats.org/officeDocument/2006/relationships/tags" Target="../tags/tag472.xml"/><Relationship Id="rId28" Type="http://schemas.openxmlformats.org/officeDocument/2006/relationships/tags" Target="../tags/tag473.xml"/><Relationship Id="rId29" Type="http://schemas.openxmlformats.org/officeDocument/2006/relationships/tags" Target="../tags/tag474.xml"/><Relationship Id="rId1" Type="http://schemas.openxmlformats.org/officeDocument/2006/relationships/tags" Target="../tags/tag446.xml"/><Relationship Id="rId2" Type="http://schemas.openxmlformats.org/officeDocument/2006/relationships/tags" Target="../tags/tag447.xml"/><Relationship Id="rId3" Type="http://schemas.openxmlformats.org/officeDocument/2006/relationships/tags" Target="../tags/tag448.xml"/><Relationship Id="rId4" Type="http://schemas.openxmlformats.org/officeDocument/2006/relationships/tags" Target="../tags/tag449.xml"/><Relationship Id="rId5" Type="http://schemas.openxmlformats.org/officeDocument/2006/relationships/tags" Target="../tags/tag450.xml"/><Relationship Id="rId30" Type="http://schemas.openxmlformats.org/officeDocument/2006/relationships/tags" Target="../tags/tag475.xml"/><Relationship Id="rId31" Type="http://schemas.openxmlformats.org/officeDocument/2006/relationships/tags" Target="../tags/tag476.xml"/><Relationship Id="rId32" Type="http://schemas.openxmlformats.org/officeDocument/2006/relationships/tags" Target="../tags/tag477.xml"/><Relationship Id="rId9" Type="http://schemas.openxmlformats.org/officeDocument/2006/relationships/tags" Target="../tags/tag454.xml"/><Relationship Id="rId6" Type="http://schemas.openxmlformats.org/officeDocument/2006/relationships/tags" Target="../tags/tag451.xml"/><Relationship Id="rId7" Type="http://schemas.openxmlformats.org/officeDocument/2006/relationships/tags" Target="../tags/tag452.xml"/><Relationship Id="rId8" Type="http://schemas.openxmlformats.org/officeDocument/2006/relationships/tags" Target="../tags/tag453.xml"/><Relationship Id="rId33" Type="http://schemas.openxmlformats.org/officeDocument/2006/relationships/tags" Target="../tags/tag478.xml"/><Relationship Id="rId34" Type="http://schemas.openxmlformats.org/officeDocument/2006/relationships/tags" Target="../tags/tag479.xml"/><Relationship Id="rId35" Type="http://schemas.openxmlformats.org/officeDocument/2006/relationships/tags" Target="../tags/tag480.xml"/><Relationship Id="rId36" Type="http://schemas.openxmlformats.org/officeDocument/2006/relationships/tags" Target="../tags/tag481.xml"/><Relationship Id="rId10" Type="http://schemas.openxmlformats.org/officeDocument/2006/relationships/tags" Target="../tags/tag455.xml"/><Relationship Id="rId11" Type="http://schemas.openxmlformats.org/officeDocument/2006/relationships/tags" Target="../tags/tag456.xml"/><Relationship Id="rId12" Type="http://schemas.openxmlformats.org/officeDocument/2006/relationships/tags" Target="../tags/tag457.xml"/><Relationship Id="rId13" Type="http://schemas.openxmlformats.org/officeDocument/2006/relationships/tags" Target="../tags/tag458.xml"/><Relationship Id="rId14" Type="http://schemas.openxmlformats.org/officeDocument/2006/relationships/tags" Target="../tags/tag459.xml"/><Relationship Id="rId15" Type="http://schemas.openxmlformats.org/officeDocument/2006/relationships/tags" Target="../tags/tag460.xml"/><Relationship Id="rId16" Type="http://schemas.openxmlformats.org/officeDocument/2006/relationships/tags" Target="../tags/tag461.xml"/><Relationship Id="rId17" Type="http://schemas.openxmlformats.org/officeDocument/2006/relationships/tags" Target="../tags/tag462.xml"/><Relationship Id="rId18" Type="http://schemas.openxmlformats.org/officeDocument/2006/relationships/tags" Target="../tags/tag463.xml"/><Relationship Id="rId19" Type="http://schemas.openxmlformats.org/officeDocument/2006/relationships/tags" Target="../tags/tag464.xml"/><Relationship Id="rId37" Type="http://schemas.openxmlformats.org/officeDocument/2006/relationships/tags" Target="../tags/tag482.xml"/><Relationship Id="rId38" Type="http://schemas.openxmlformats.org/officeDocument/2006/relationships/tags" Target="../tags/tag483.xml"/><Relationship Id="rId39" Type="http://schemas.openxmlformats.org/officeDocument/2006/relationships/tags" Target="../tags/tag484.xml"/><Relationship Id="rId40" Type="http://schemas.openxmlformats.org/officeDocument/2006/relationships/tags" Target="../tags/tag485.xml"/><Relationship Id="rId41" Type="http://schemas.openxmlformats.org/officeDocument/2006/relationships/tags" Target="../tags/tag486.xml"/><Relationship Id="rId42" Type="http://schemas.openxmlformats.org/officeDocument/2006/relationships/tags" Target="../tags/tag487.xml"/><Relationship Id="rId43" Type="http://schemas.openxmlformats.org/officeDocument/2006/relationships/tags" Target="../tags/tag488.xml"/><Relationship Id="rId44" Type="http://schemas.openxmlformats.org/officeDocument/2006/relationships/tags" Target="../tags/tag489.xml"/><Relationship Id="rId45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tags" Target="../tags/tag509.xml"/><Relationship Id="rId21" Type="http://schemas.openxmlformats.org/officeDocument/2006/relationships/tags" Target="../tags/tag510.xml"/><Relationship Id="rId22" Type="http://schemas.openxmlformats.org/officeDocument/2006/relationships/tags" Target="../tags/tag511.xml"/><Relationship Id="rId23" Type="http://schemas.openxmlformats.org/officeDocument/2006/relationships/tags" Target="../tags/tag512.xml"/><Relationship Id="rId24" Type="http://schemas.openxmlformats.org/officeDocument/2006/relationships/tags" Target="../tags/tag513.xml"/><Relationship Id="rId25" Type="http://schemas.openxmlformats.org/officeDocument/2006/relationships/tags" Target="../tags/tag514.xml"/><Relationship Id="rId26" Type="http://schemas.openxmlformats.org/officeDocument/2006/relationships/tags" Target="../tags/tag515.xml"/><Relationship Id="rId27" Type="http://schemas.openxmlformats.org/officeDocument/2006/relationships/tags" Target="../tags/tag516.xml"/><Relationship Id="rId28" Type="http://schemas.openxmlformats.org/officeDocument/2006/relationships/tags" Target="../tags/tag517.xml"/><Relationship Id="rId29" Type="http://schemas.openxmlformats.org/officeDocument/2006/relationships/tags" Target="../tags/tag518.xml"/><Relationship Id="rId1" Type="http://schemas.openxmlformats.org/officeDocument/2006/relationships/tags" Target="../tags/tag490.xml"/><Relationship Id="rId2" Type="http://schemas.openxmlformats.org/officeDocument/2006/relationships/tags" Target="../tags/tag491.xml"/><Relationship Id="rId3" Type="http://schemas.openxmlformats.org/officeDocument/2006/relationships/tags" Target="../tags/tag492.xml"/><Relationship Id="rId4" Type="http://schemas.openxmlformats.org/officeDocument/2006/relationships/tags" Target="../tags/tag493.xml"/><Relationship Id="rId5" Type="http://schemas.openxmlformats.org/officeDocument/2006/relationships/tags" Target="../tags/tag494.xml"/><Relationship Id="rId30" Type="http://schemas.openxmlformats.org/officeDocument/2006/relationships/tags" Target="../tags/tag519.xml"/><Relationship Id="rId31" Type="http://schemas.openxmlformats.org/officeDocument/2006/relationships/slideLayout" Target="../slideLayouts/slideLayout7.xml"/><Relationship Id="rId32" Type="http://schemas.openxmlformats.org/officeDocument/2006/relationships/image" Target="../media/image10.jpeg"/><Relationship Id="rId9" Type="http://schemas.openxmlformats.org/officeDocument/2006/relationships/tags" Target="../tags/tag498.xml"/><Relationship Id="rId6" Type="http://schemas.openxmlformats.org/officeDocument/2006/relationships/tags" Target="../tags/tag495.xml"/><Relationship Id="rId7" Type="http://schemas.openxmlformats.org/officeDocument/2006/relationships/tags" Target="../tags/tag496.xml"/><Relationship Id="rId8" Type="http://schemas.openxmlformats.org/officeDocument/2006/relationships/tags" Target="../tags/tag497.xml"/><Relationship Id="rId33" Type="http://schemas.openxmlformats.org/officeDocument/2006/relationships/image" Target="../media/image11.emf"/><Relationship Id="rId10" Type="http://schemas.openxmlformats.org/officeDocument/2006/relationships/tags" Target="../tags/tag499.xml"/><Relationship Id="rId11" Type="http://schemas.openxmlformats.org/officeDocument/2006/relationships/tags" Target="../tags/tag500.xml"/><Relationship Id="rId12" Type="http://schemas.openxmlformats.org/officeDocument/2006/relationships/tags" Target="../tags/tag501.xml"/><Relationship Id="rId13" Type="http://schemas.openxmlformats.org/officeDocument/2006/relationships/tags" Target="../tags/tag502.xml"/><Relationship Id="rId14" Type="http://schemas.openxmlformats.org/officeDocument/2006/relationships/tags" Target="../tags/tag503.xml"/><Relationship Id="rId15" Type="http://schemas.openxmlformats.org/officeDocument/2006/relationships/tags" Target="../tags/tag504.xml"/><Relationship Id="rId16" Type="http://schemas.openxmlformats.org/officeDocument/2006/relationships/tags" Target="../tags/tag505.xml"/><Relationship Id="rId17" Type="http://schemas.openxmlformats.org/officeDocument/2006/relationships/tags" Target="../tags/tag506.xml"/><Relationship Id="rId18" Type="http://schemas.openxmlformats.org/officeDocument/2006/relationships/tags" Target="../tags/tag507.xml"/><Relationship Id="rId19" Type="http://schemas.openxmlformats.org/officeDocument/2006/relationships/tags" Target="../tags/tag5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28.xml"/><Relationship Id="rId20" Type="http://schemas.openxmlformats.org/officeDocument/2006/relationships/tags" Target="../tags/tag539.xml"/><Relationship Id="rId21" Type="http://schemas.openxmlformats.org/officeDocument/2006/relationships/tags" Target="../tags/tag540.xml"/><Relationship Id="rId22" Type="http://schemas.openxmlformats.org/officeDocument/2006/relationships/tags" Target="../tags/tag541.xml"/><Relationship Id="rId23" Type="http://schemas.openxmlformats.org/officeDocument/2006/relationships/tags" Target="../tags/tag542.xml"/><Relationship Id="rId24" Type="http://schemas.openxmlformats.org/officeDocument/2006/relationships/tags" Target="../tags/tag543.xml"/><Relationship Id="rId25" Type="http://schemas.openxmlformats.org/officeDocument/2006/relationships/tags" Target="../tags/tag544.xml"/><Relationship Id="rId26" Type="http://schemas.openxmlformats.org/officeDocument/2006/relationships/tags" Target="../tags/tag545.xml"/><Relationship Id="rId27" Type="http://schemas.openxmlformats.org/officeDocument/2006/relationships/tags" Target="../tags/tag546.xml"/><Relationship Id="rId28" Type="http://schemas.openxmlformats.org/officeDocument/2006/relationships/tags" Target="../tags/tag547.xml"/><Relationship Id="rId29" Type="http://schemas.openxmlformats.org/officeDocument/2006/relationships/tags" Target="../tags/tag548.xml"/><Relationship Id="rId30" Type="http://schemas.openxmlformats.org/officeDocument/2006/relationships/slideLayout" Target="../slideLayouts/slideLayout3.xml"/><Relationship Id="rId31" Type="http://schemas.openxmlformats.org/officeDocument/2006/relationships/image" Target="../media/image12.emf"/><Relationship Id="rId10" Type="http://schemas.openxmlformats.org/officeDocument/2006/relationships/tags" Target="../tags/tag529.xml"/><Relationship Id="rId11" Type="http://schemas.openxmlformats.org/officeDocument/2006/relationships/tags" Target="../tags/tag530.xml"/><Relationship Id="rId12" Type="http://schemas.openxmlformats.org/officeDocument/2006/relationships/tags" Target="../tags/tag531.xml"/><Relationship Id="rId13" Type="http://schemas.openxmlformats.org/officeDocument/2006/relationships/tags" Target="../tags/tag532.xml"/><Relationship Id="rId14" Type="http://schemas.openxmlformats.org/officeDocument/2006/relationships/tags" Target="../tags/tag533.xml"/><Relationship Id="rId15" Type="http://schemas.openxmlformats.org/officeDocument/2006/relationships/tags" Target="../tags/tag534.xml"/><Relationship Id="rId16" Type="http://schemas.openxmlformats.org/officeDocument/2006/relationships/tags" Target="../tags/tag535.xml"/><Relationship Id="rId17" Type="http://schemas.openxmlformats.org/officeDocument/2006/relationships/tags" Target="../tags/tag536.xml"/><Relationship Id="rId18" Type="http://schemas.openxmlformats.org/officeDocument/2006/relationships/tags" Target="../tags/tag537.xml"/><Relationship Id="rId19" Type="http://schemas.openxmlformats.org/officeDocument/2006/relationships/tags" Target="../tags/tag538.xml"/><Relationship Id="rId1" Type="http://schemas.openxmlformats.org/officeDocument/2006/relationships/tags" Target="../tags/tag520.xml"/><Relationship Id="rId2" Type="http://schemas.openxmlformats.org/officeDocument/2006/relationships/tags" Target="../tags/tag521.xml"/><Relationship Id="rId3" Type="http://schemas.openxmlformats.org/officeDocument/2006/relationships/tags" Target="../tags/tag522.xml"/><Relationship Id="rId4" Type="http://schemas.openxmlformats.org/officeDocument/2006/relationships/tags" Target="../tags/tag523.xml"/><Relationship Id="rId5" Type="http://schemas.openxmlformats.org/officeDocument/2006/relationships/tags" Target="../tags/tag524.xml"/><Relationship Id="rId6" Type="http://schemas.openxmlformats.org/officeDocument/2006/relationships/tags" Target="../tags/tag525.xml"/><Relationship Id="rId7" Type="http://schemas.openxmlformats.org/officeDocument/2006/relationships/tags" Target="../tags/tag526.xml"/><Relationship Id="rId8" Type="http://schemas.openxmlformats.org/officeDocument/2006/relationships/tags" Target="../tags/tag5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01" Type="http://schemas.openxmlformats.org/officeDocument/2006/relationships/tags" Target="../tags/tag649.xml"/><Relationship Id="rId102" Type="http://schemas.openxmlformats.org/officeDocument/2006/relationships/tags" Target="../tags/tag650.xml"/><Relationship Id="rId103" Type="http://schemas.openxmlformats.org/officeDocument/2006/relationships/tags" Target="../tags/tag651.xml"/><Relationship Id="rId104" Type="http://schemas.openxmlformats.org/officeDocument/2006/relationships/tags" Target="../tags/tag652.xml"/><Relationship Id="rId105" Type="http://schemas.openxmlformats.org/officeDocument/2006/relationships/tags" Target="../tags/tag653.xml"/><Relationship Id="rId106" Type="http://schemas.openxmlformats.org/officeDocument/2006/relationships/tags" Target="../tags/tag654.xml"/><Relationship Id="rId107" Type="http://schemas.openxmlformats.org/officeDocument/2006/relationships/tags" Target="../tags/tag655.xml"/><Relationship Id="rId1" Type="http://schemas.openxmlformats.org/officeDocument/2006/relationships/tags" Target="../tags/tag549.xml"/><Relationship Id="rId2" Type="http://schemas.openxmlformats.org/officeDocument/2006/relationships/tags" Target="../tags/tag550.xml"/><Relationship Id="rId3" Type="http://schemas.openxmlformats.org/officeDocument/2006/relationships/tags" Target="../tags/tag551.xml"/><Relationship Id="rId4" Type="http://schemas.openxmlformats.org/officeDocument/2006/relationships/tags" Target="../tags/tag552.xml"/><Relationship Id="rId5" Type="http://schemas.openxmlformats.org/officeDocument/2006/relationships/tags" Target="../tags/tag553.xml"/><Relationship Id="rId6" Type="http://schemas.openxmlformats.org/officeDocument/2006/relationships/tags" Target="../tags/tag554.xml"/><Relationship Id="rId7" Type="http://schemas.openxmlformats.org/officeDocument/2006/relationships/tags" Target="../tags/tag555.xml"/><Relationship Id="rId8" Type="http://schemas.openxmlformats.org/officeDocument/2006/relationships/tags" Target="../tags/tag556.xml"/><Relationship Id="rId9" Type="http://schemas.openxmlformats.org/officeDocument/2006/relationships/tags" Target="../tags/tag557.xml"/><Relationship Id="rId108" Type="http://schemas.openxmlformats.org/officeDocument/2006/relationships/tags" Target="../tags/tag656.xml"/><Relationship Id="rId109" Type="http://schemas.openxmlformats.org/officeDocument/2006/relationships/tags" Target="../tags/tag657.xml"/><Relationship Id="rId10" Type="http://schemas.openxmlformats.org/officeDocument/2006/relationships/tags" Target="../tags/tag558.xml"/><Relationship Id="rId11" Type="http://schemas.openxmlformats.org/officeDocument/2006/relationships/tags" Target="../tags/tag559.xml"/><Relationship Id="rId12" Type="http://schemas.openxmlformats.org/officeDocument/2006/relationships/tags" Target="../tags/tag560.xml"/><Relationship Id="rId13" Type="http://schemas.openxmlformats.org/officeDocument/2006/relationships/tags" Target="../tags/tag561.xml"/><Relationship Id="rId14" Type="http://schemas.openxmlformats.org/officeDocument/2006/relationships/tags" Target="../tags/tag562.xml"/><Relationship Id="rId15" Type="http://schemas.openxmlformats.org/officeDocument/2006/relationships/tags" Target="../tags/tag563.xml"/><Relationship Id="rId16" Type="http://schemas.openxmlformats.org/officeDocument/2006/relationships/tags" Target="../tags/tag564.xml"/><Relationship Id="rId17" Type="http://schemas.openxmlformats.org/officeDocument/2006/relationships/tags" Target="../tags/tag565.xml"/><Relationship Id="rId18" Type="http://schemas.openxmlformats.org/officeDocument/2006/relationships/tags" Target="../tags/tag566.xml"/><Relationship Id="rId19" Type="http://schemas.openxmlformats.org/officeDocument/2006/relationships/tags" Target="../tags/tag567.xml"/><Relationship Id="rId30" Type="http://schemas.openxmlformats.org/officeDocument/2006/relationships/tags" Target="../tags/tag578.xml"/><Relationship Id="rId31" Type="http://schemas.openxmlformats.org/officeDocument/2006/relationships/tags" Target="../tags/tag579.xml"/><Relationship Id="rId32" Type="http://schemas.openxmlformats.org/officeDocument/2006/relationships/tags" Target="../tags/tag580.xml"/><Relationship Id="rId33" Type="http://schemas.openxmlformats.org/officeDocument/2006/relationships/tags" Target="../tags/tag581.xml"/><Relationship Id="rId34" Type="http://schemas.openxmlformats.org/officeDocument/2006/relationships/tags" Target="../tags/tag582.xml"/><Relationship Id="rId35" Type="http://schemas.openxmlformats.org/officeDocument/2006/relationships/tags" Target="../tags/tag583.xml"/><Relationship Id="rId36" Type="http://schemas.openxmlformats.org/officeDocument/2006/relationships/tags" Target="../tags/tag584.xml"/><Relationship Id="rId37" Type="http://schemas.openxmlformats.org/officeDocument/2006/relationships/tags" Target="../tags/tag585.xml"/><Relationship Id="rId38" Type="http://schemas.openxmlformats.org/officeDocument/2006/relationships/tags" Target="../tags/tag586.xml"/><Relationship Id="rId39" Type="http://schemas.openxmlformats.org/officeDocument/2006/relationships/tags" Target="../tags/tag587.xml"/><Relationship Id="rId50" Type="http://schemas.openxmlformats.org/officeDocument/2006/relationships/tags" Target="../tags/tag598.xml"/><Relationship Id="rId51" Type="http://schemas.openxmlformats.org/officeDocument/2006/relationships/tags" Target="../tags/tag599.xml"/><Relationship Id="rId52" Type="http://schemas.openxmlformats.org/officeDocument/2006/relationships/tags" Target="../tags/tag600.xml"/><Relationship Id="rId53" Type="http://schemas.openxmlformats.org/officeDocument/2006/relationships/tags" Target="../tags/tag601.xml"/><Relationship Id="rId54" Type="http://schemas.openxmlformats.org/officeDocument/2006/relationships/tags" Target="../tags/tag602.xml"/><Relationship Id="rId55" Type="http://schemas.openxmlformats.org/officeDocument/2006/relationships/tags" Target="../tags/tag603.xml"/><Relationship Id="rId56" Type="http://schemas.openxmlformats.org/officeDocument/2006/relationships/tags" Target="../tags/tag604.xml"/><Relationship Id="rId57" Type="http://schemas.openxmlformats.org/officeDocument/2006/relationships/tags" Target="../tags/tag605.xml"/><Relationship Id="rId58" Type="http://schemas.openxmlformats.org/officeDocument/2006/relationships/tags" Target="../tags/tag606.xml"/><Relationship Id="rId59" Type="http://schemas.openxmlformats.org/officeDocument/2006/relationships/tags" Target="../tags/tag607.xml"/><Relationship Id="rId70" Type="http://schemas.openxmlformats.org/officeDocument/2006/relationships/tags" Target="../tags/tag618.xml"/><Relationship Id="rId71" Type="http://schemas.openxmlformats.org/officeDocument/2006/relationships/tags" Target="../tags/tag619.xml"/><Relationship Id="rId72" Type="http://schemas.openxmlformats.org/officeDocument/2006/relationships/tags" Target="../tags/tag620.xml"/><Relationship Id="rId73" Type="http://schemas.openxmlformats.org/officeDocument/2006/relationships/tags" Target="../tags/tag621.xml"/><Relationship Id="rId74" Type="http://schemas.openxmlformats.org/officeDocument/2006/relationships/tags" Target="../tags/tag622.xml"/><Relationship Id="rId75" Type="http://schemas.openxmlformats.org/officeDocument/2006/relationships/tags" Target="../tags/tag623.xml"/><Relationship Id="rId76" Type="http://schemas.openxmlformats.org/officeDocument/2006/relationships/tags" Target="../tags/tag624.xml"/><Relationship Id="rId77" Type="http://schemas.openxmlformats.org/officeDocument/2006/relationships/tags" Target="../tags/tag625.xml"/><Relationship Id="rId78" Type="http://schemas.openxmlformats.org/officeDocument/2006/relationships/tags" Target="../tags/tag626.xml"/><Relationship Id="rId79" Type="http://schemas.openxmlformats.org/officeDocument/2006/relationships/tags" Target="../tags/tag627.xml"/><Relationship Id="rId110" Type="http://schemas.openxmlformats.org/officeDocument/2006/relationships/slideLayout" Target="../slideLayouts/slideLayout7.xml"/><Relationship Id="rId90" Type="http://schemas.openxmlformats.org/officeDocument/2006/relationships/tags" Target="../tags/tag638.xml"/><Relationship Id="rId91" Type="http://schemas.openxmlformats.org/officeDocument/2006/relationships/tags" Target="../tags/tag639.xml"/><Relationship Id="rId92" Type="http://schemas.openxmlformats.org/officeDocument/2006/relationships/tags" Target="../tags/tag640.xml"/><Relationship Id="rId93" Type="http://schemas.openxmlformats.org/officeDocument/2006/relationships/tags" Target="../tags/tag641.xml"/><Relationship Id="rId94" Type="http://schemas.openxmlformats.org/officeDocument/2006/relationships/tags" Target="../tags/tag642.xml"/><Relationship Id="rId95" Type="http://schemas.openxmlformats.org/officeDocument/2006/relationships/tags" Target="../tags/tag643.xml"/><Relationship Id="rId96" Type="http://schemas.openxmlformats.org/officeDocument/2006/relationships/tags" Target="../tags/tag644.xml"/><Relationship Id="rId97" Type="http://schemas.openxmlformats.org/officeDocument/2006/relationships/tags" Target="../tags/tag645.xml"/><Relationship Id="rId98" Type="http://schemas.openxmlformats.org/officeDocument/2006/relationships/tags" Target="../tags/tag646.xml"/><Relationship Id="rId99" Type="http://schemas.openxmlformats.org/officeDocument/2006/relationships/tags" Target="../tags/tag647.xml"/><Relationship Id="rId111" Type="http://schemas.openxmlformats.org/officeDocument/2006/relationships/notesSlide" Target="../notesSlides/notesSlide19.xml"/><Relationship Id="rId112" Type="http://schemas.openxmlformats.org/officeDocument/2006/relationships/image" Target="../media/image10.jpeg"/><Relationship Id="rId113" Type="http://schemas.openxmlformats.org/officeDocument/2006/relationships/image" Target="../media/image13.png"/><Relationship Id="rId114" Type="http://schemas.openxmlformats.org/officeDocument/2006/relationships/image" Target="../media/image14.emf"/><Relationship Id="rId20" Type="http://schemas.openxmlformats.org/officeDocument/2006/relationships/tags" Target="../tags/tag568.xml"/><Relationship Id="rId21" Type="http://schemas.openxmlformats.org/officeDocument/2006/relationships/tags" Target="../tags/tag569.xml"/><Relationship Id="rId22" Type="http://schemas.openxmlformats.org/officeDocument/2006/relationships/tags" Target="../tags/tag570.xml"/><Relationship Id="rId23" Type="http://schemas.openxmlformats.org/officeDocument/2006/relationships/tags" Target="../tags/tag571.xml"/><Relationship Id="rId24" Type="http://schemas.openxmlformats.org/officeDocument/2006/relationships/tags" Target="../tags/tag572.xml"/><Relationship Id="rId25" Type="http://schemas.openxmlformats.org/officeDocument/2006/relationships/tags" Target="../tags/tag573.xml"/><Relationship Id="rId26" Type="http://schemas.openxmlformats.org/officeDocument/2006/relationships/tags" Target="../tags/tag574.xml"/><Relationship Id="rId27" Type="http://schemas.openxmlformats.org/officeDocument/2006/relationships/tags" Target="../tags/tag575.xml"/><Relationship Id="rId28" Type="http://schemas.openxmlformats.org/officeDocument/2006/relationships/tags" Target="../tags/tag576.xml"/><Relationship Id="rId29" Type="http://schemas.openxmlformats.org/officeDocument/2006/relationships/tags" Target="../tags/tag577.xml"/><Relationship Id="rId40" Type="http://schemas.openxmlformats.org/officeDocument/2006/relationships/tags" Target="../tags/tag588.xml"/><Relationship Id="rId41" Type="http://schemas.openxmlformats.org/officeDocument/2006/relationships/tags" Target="../tags/tag589.xml"/><Relationship Id="rId42" Type="http://schemas.openxmlformats.org/officeDocument/2006/relationships/tags" Target="../tags/tag590.xml"/><Relationship Id="rId43" Type="http://schemas.openxmlformats.org/officeDocument/2006/relationships/tags" Target="../tags/tag591.xml"/><Relationship Id="rId44" Type="http://schemas.openxmlformats.org/officeDocument/2006/relationships/tags" Target="../tags/tag592.xml"/><Relationship Id="rId45" Type="http://schemas.openxmlformats.org/officeDocument/2006/relationships/tags" Target="../tags/tag593.xml"/><Relationship Id="rId46" Type="http://schemas.openxmlformats.org/officeDocument/2006/relationships/tags" Target="../tags/tag594.xml"/><Relationship Id="rId47" Type="http://schemas.openxmlformats.org/officeDocument/2006/relationships/tags" Target="../tags/tag595.xml"/><Relationship Id="rId48" Type="http://schemas.openxmlformats.org/officeDocument/2006/relationships/tags" Target="../tags/tag596.xml"/><Relationship Id="rId49" Type="http://schemas.openxmlformats.org/officeDocument/2006/relationships/tags" Target="../tags/tag597.xml"/><Relationship Id="rId60" Type="http://schemas.openxmlformats.org/officeDocument/2006/relationships/tags" Target="../tags/tag608.xml"/><Relationship Id="rId61" Type="http://schemas.openxmlformats.org/officeDocument/2006/relationships/tags" Target="../tags/tag609.xml"/><Relationship Id="rId62" Type="http://schemas.openxmlformats.org/officeDocument/2006/relationships/tags" Target="../tags/tag610.xml"/><Relationship Id="rId63" Type="http://schemas.openxmlformats.org/officeDocument/2006/relationships/tags" Target="../tags/tag611.xml"/><Relationship Id="rId64" Type="http://schemas.openxmlformats.org/officeDocument/2006/relationships/tags" Target="../tags/tag612.xml"/><Relationship Id="rId65" Type="http://schemas.openxmlformats.org/officeDocument/2006/relationships/tags" Target="../tags/tag613.xml"/><Relationship Id="rId66" Type="http://schemas.openxmlformats.org/officeDocument/2006/relationships/tags" Target="../tags/tag614.xml"/><Relationship Id="rId67" Type="http://schemas.openxmlformats.org/officeDocument/2006/relationships/tags" Target="../tags/tag615.xml"/><Relationship Id="rId68" Type="http://schemas.openxmlformats.org/officeDocument/2006/relationships/tags" Target="../tags/tag616.xml"/><Relationship Id="rId69" Type="http://schemas.openxmlformats.org/officeDocument/2006/relationships/tags" Target="../tags/tag617.xml"/><Relationship Id="rId100" Type="http://schemas.openxmlformats.org/officeDocument/2006/relationships/tags" Target="../tags/tag648.xml"/><Relationship Id="rId80" Type="http://schemas.openxmlformats.org/officeDocument/2006/relationships/tags" Target="../tags/tag628.xml"/><Relationship Id="rId81" Type="http://schemas.openxmlformats.org/officeDocument/2006/relationships/tags" Target="../tags/tag629.xml"/><Relationship Id="rId82" Type="http://schemas.openxmlformats.org/officeDocument/2006/relationships/tags" Target="../tags/tag630.xml"/><Relationship Id="rId83" Type="http://schemas.openxmlformats.org/officeDocument/2006/relationships/tags" Target="../tags/tag631.xml"/><Relationship Id="rId84" Type="http://schemas.openxmlformats.org/officeDocument/2006/relationships/tags" Target="../tags/tag632.xml"/><Relationship Id="rId85" Type="http://schemas.openxmlformats.org/officeDocument/2006/relationships/tags" Target="../tags/tag633.xml"/><Relationship Id="rId86" Type="http://schemas.openxmlformats.org/officeDocument/2006/relationships/tags" Target="../tags/tag634.xml"/><Relationship Id="rId87" Type="http://schemas.openxmlformats.org/officeDocument/2006/relationships/tags" Target="../tags/tag635.xml"/><Relationship Id="rId88" Type="http://schemas.openxmlformats.org/officeDocument/2006/relationships/tags" Target="../tags/tag636.xml"/><Relationship Id="rId89" Type="http://schemas.openxmlformats.org/officeDocument/2006/relationships/tags" Target="../tags/tag63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66.xml"/><Relationship Id="rId20" Type="http://schemas.openxmlformats.org/officeDocument/2006/relationships/notesSlide" Target="../notesSlides/notesSlide20.xml"/><Relationship Id="rId10" Type="http://schemas.openxmlformats.org/officeDocument/2006/relationships/tags" Target="../tags/tag667.xml"/><Relationship Id="rId11" Type="http://schemas.openxmlformats.org/officeDocument/2006/relationships/tags" Target="../tags/tag668.xml"/><Relationship Id="rId12" Type="http://schemas.openxmlformats.org/officeDocument/2006/relationships/tags" Target="../tags/tag669.xml"/><Relationship Id="rId13" Type="http://schemas.openxmlformats.org/officeDocument/2006/relationships/tags" Target="../tags/tag670.xml"/><Relationship Id="rId14" Type="http://schemas.openxmlformats.org/officeDocument/2006/relationships/tags" Target="../tags/tag671.xml"/><Relationship Id="rId15" Type="http://schemas.openxmlformats.org/officeDocument/2006/relationships/tags" Target="../tags/tag672.xml"/><Relationship Id="rId16" Type="http://schemas.openxmlformats.org/officeDocument/2006/relationships/tags" Target="../tags/tag673.xml"/><Relationship Id="rId17" Type="http://schemas.openxmlformats.org/officeDocument/2006/relationships/tags" Target="../tags/tag674.xml"/><Relationship Id="rId18" Type="http://schemas.openxmlformats.org/officeDocument/2006/relationships/tags" Target="../tags/tag675.xml"/><Relationship Id="rId19" Type="http://schemas.openxmlformats.org/officeDocument/2006/relationships/slideLayout" Target="../slideLayouts/slideLayout3.xml"/><Relationship Id="rId1" Type="http://schemas.openxmlformats.org/officeDocument/2006/relationships/tags" Target="../tags/tag658.xml"/><Relationship Id="rId2" Type="http://schemas.openxmlformats.org/officeDocument/2006/relationships/tags" Target="../tags/tag659.xml"/><Relationship Id="rId3" Type="http://schemas.openxmlformats.org/officeDocument/2006/relationships/tags" Target="../tags/tag660.xml"/><Relationship Id="rId4" Type="http://schemas.openxmlformats.org/officeDocument/2006/relationships/tags" Target="../tags/tag661.xml"/><Relationship Id="rId5" Type="http://schemas.openxmlformats.org/officeDocument/2006/relationships/tags" Target="../tags/tag662.xml"/><Relationship Id="rId6" Type="http://schemas.openxmlformats.org/officeDocument/2006/relationships/tags" Target="../tags/tag663.xml"/><Relationship Id="rId7" Type="http://schemas.openxmlformats.org/officeDocument/2006/relationships/tags" Target="../tags/tag664.xml"/><Relationship Id="rId8" Type="http://schemas.openxmlformats.org/officeDocument/2006/relationships/tags" Target="../tags/tag665.xml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tags" Target="../tags/tag695.xml"/><Relationship Id="rId21" Type="http://schemas.openxmlformats.org/officeDocument/2006/relationships/tags" Target="../tags/tag696.xml"/><Relationship Id="rId22" Type="http://schemas.openxmlformats.org/officeDocument/2006/relationships/tags" Target="../tags/tag697.xml"/><Relationship Id="rId23" Type="http://schemas.openxmlformats.org/officeDocument/2006/relationships/tags" Target="../tags/tag698.xml"/><Relationship Id="rId24" Type="http://schemas.openxmlformats.org/officeDocument/2006/relationships/tags" Target="../tags/tag699.xml"/><Relationship Id="rId25" Type="http://schemas.openxmlformats.org/officeDocument/2006/relationships/tags" Target="../tags/tag700.xml"/><Relationship Id="rId26" Type="http://schemas.openxmlformats.org/officeDocument/2006/relationships/tags" Target="../tags/tag701.xml"/><Relationship Id="rId27" Type="http://schemas.openxmlformats.org/officeDocument/2006/relationships/tags" Target="../tags/tag702.xml"/><Relationship Id="rId28" Type="http://schemas.openxmlformats.org/officeDocument/2006/relationships/tags" Target="../tags/tag703.xml"/><Relationship Id="rId29" Type="http://schemas.openxmlformats.org/officeDocument/2006/relationships/tags" Target="../tags/tag704.xml"/><Relationship Id="rId1" Type="http://schemas.openxmlformats.org/officeDocument/2006/relationships/tags" Target="../tags/tag676.xml"/><Relationship Id="rId2" Type="http://schemas.openxmlformats.org/officeDocument/2006/relationships/tags" Target="../tags/tag677.xml"/><Relationship Id="rId3" Type="http://schemas.openxmlformats.org/officeDocument/2006/relationships/tags" Target="../tags/tag678.xml"/><Relationship Id="rId4" Type="http://schemas.openxmlformats.org/officeDocument/2006/relationships/tags" Target="../tags/tag679.xml"/><Relationship Id="rId5" Type="http://schemas.openxmlformats.org/officeDocument/2006/relationships/tags" Target="../tags/tag680.xml"/><Relationship Id="rId30" Type="http://schemas.openxmlformats.org/officeDocument/2006/relationships/tags" Target="../tags/tag705.xml"/><Relationship Id="rId31" Type="http://schemas.openxmlformats.org/officeDocument/2006/relationships/tags" Target="../tags/tag706.xml"/><Relationship Id="rId32" Type="http://schemas.openxmlformats.org/officeDocument/2006/relationships/tags" Target="../tags/tag707.xml"/><Relationship Id="rId9" Type="http://schemas.openxmlformats.org/officeDocument/2006/relationships/tags" Target="../tags/tag684.xml"/><Relationship Id="rId6" Type="http://schemas.openxmlformats.org/officeDocument/2006/relationships/tags" Target="../tags/tag681.xml"/><Relationship Id="rId7" Type="http://schemas.openxmlformats.org/officeDocument/2006/relationships/tags" Target="../tags/tag682.xml"/><Relationship Id="rId8" Type="http://schemas.openxmlformats.org/officeDocument/2006/relationships/tags" Target="../tags/tag683.xml"/><Relationship Id="rId33" Type="http://schemas.openxmlformats.org/officeDocument/2006/relationships/tags" Target="../tags/tag708.xml"/><Relationship Id="rId34" Type="http://schemas.openxmlformats.org/officeDocument/2006/relationships/tags" Target="../tags/tag709.xml"/><Relationship Id="rId35" Type="http://schemas.openxmlformats.org/officeDocument/2006/relationships/tags" Target="../tags/tag710.xml"/><Relationship Id="rId36" Type="http://schemas.openxmlformats.org/officeDocument/2006/relationships/tags" Target="../tags/tag711.xml"/><Relationship Id="rId10" Type="http://schemas.openxmlformats.org/officeDocument/2006/relationships/tags" Target="../tags/tag685.xml"/><Relationship Id="rId11" Type="http://schemas.openxmlformats.org/officeDocument/2006/relationships/tags" Target="../tags/tag686.xml"/><Relationship Id="rId12" Type="http://schemas.openxmlformats.org/officeDocument/2006/relationships/tags" Target="../tags/tag687.xml"/><Relationship Id="rId13" Type="http://schemas.openxmlformats.org/officeDocument/2006/relationships/tags" Target="../tags/tag688.xml"/><Relationship Id="rId14" Type="http://schemas.openxmlformats.org/officeDocument/2006/relationships/tags" Target="../tags/tag689.xml"/><Relationship Id="rId15" Type="http://schemas.openxmlformats.org/officeDocument/2006/relationships/tags" Target="../tags/tag690.xml"/><Relationship Id="rId16" Type="http://schemas.openxmlformats.org/officeDocument/2006/relationships/tags" Target="../tags/tag691.xml"/><Relationship Id="rId17" Type="http://schemas.openxmlformats.org/officeDocument/2006/relationships/tags" Target="../tags/tag692.xml"/><Relationship Id="rId18" Type="http://schemas.openxmlformats.org/officeDocument/2006/relationships/tags" Target="../tags/tag693.xml"/><Relationship Id="rId19" Type="http://schemas.openxmlformats.org/officeDocument/2006/relationships/tags" Target="../tags/tag694.xml"/><Relationship Id="rId37" Type="http://schemas.openxmlformats.org/officeDocument/2006/relationships/tags" Target="../tags/tag712.xml"/><Relationship Id="rId38" Type="http://schemas.openxmlformats.org/officeDocument/2006/relationships/slideLayout" Target="../slideLayouts/slideLayout7.xml"/><Relationship Id="rId39" Type="http://schemas.openxmlformats.org/officeDocument/2006/relationships/notesSlide" Target="../notesSlides/notesSlide21.xml"/><Relationship Id="rId40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tags" Target="../tags/tag732.xml"/><Relationship Id="rId21" Type="http://schemas.openxmlformats.org/officeDocument/2006/relationships/tags" Target="../tags/tag733.xml"/><Relationship Id="rId22" Type="http://schemas.openxmlformats.org/officeDocument/2006/relationships/tags" Target="../tags/tag734.xml"/><Relationship Id="rId23" Type="http://schemas.openxmlformats.org/officeDocument/2006/relationships/tags" Target="../tags/tag735.xml"/><Relationship Id="rId24" Type="http://schemas.openxmlformats.org/officeDocument/2006/relationships/tags" Target="../tags/tag736.xml"/><Relationship Id="rId25" Type="http://schemas.openxmlformats.org/officeDocument/2006/relationships/tags" Target="../tags/tag737.xml"/><Relationship Id="rId26" Type="http://schemas.openxmlformats.org/officeDocument/2006/relationships/tags" Target="../tags/tag738.xml"/><Relationship Id="rId27" Type="http://schemas.openxmlformats.org/officeDocument/2006/relationships/tags" Target="../tags/tag739.xml"/><Relationship Id="rId28" Type="http://schemas.openxmlformats.org/officeDocument/2006/relationships/tags" Target="../tags/tag740.xml"/><Relationship Id="rId29" Type="http://schemas.openxmlformats.org/officeDocument/2006/relationships/tags" Target="../tags/tag741.xml"/><Relationship Id="rId1" Type="http://schemas.openxmlformats.org/officeDocument/2006/relationships/tags" Target="../tags/tag713.xml"/><Relationship Id="rId2" Type="http://schemas.openxmlformats.org/officeDocument/2006/relationships/tags" Target="../tags/tag714.xml"/><Relationship Id="rId3" Type="http://schemas.openxmlformats.org/officeDocument/2006/relationships/tags" Target="../tags/tag715.xml"/><Relationship Id="rId4" Type="http://schemas.openxmlformats.org/officeDocument/2006/relationships/tags" Target="../tags/tag716.xml"/><Relationship Id="rId5" Type="http://schemas.openxmlformats.org/officeDocument/2006/relationships/tags" Target="../tags/tag717.xml"/><Relationship Id="rId30" Type="http://schemas.openxmlformats.org/officeDocument/2006/relationships/tags" Target="../tags/tag742.xml"/><Relationship Id="rId31" Type="http://schemas.openxmlformats.org/officeDocument/2006/relationships/tags" Target="../tags/tag743.xml"/><Relationship Id="rId32" Type="http://schemas.openxmlformats.org/officeDocument/2006/relationships/tags" Target="../tags/tag744.xml"/><Relationship Id="rId9" Type="http://schemas.openxmlformats.org/officeDocument/2006/relationships/tags" Target="../tags/tag721.xml"/><Relationship Id="rId6" Type="http://schemas.openxmlformats.org/officeDocument/2006/relationships/tags" Target="../tags/tag718.xml"/><Relationship Id="rId7" Type="http://schemas.openxmlformats.org/officeDocument/2006/relationships/tags" Target="../tags/tag719.xml"/><Relationship Id="rId8" Type="http://schemas.openxmlformats.org/officeDocument/2006/relationships/tags" Target="../tags/tag720.xml"/><Relationship Id="rId33" Type="http://schemas.openxmlformats.org/officeDocument/2006/relationships/tags" Target="../tags/tag745.xml"/><Relationship Id="rId34" Type="http://schemas.openxmlformats.org/officeDocument/2006/relationships/tags" Target="../tags/tag746.xml"/><Relationship Id="rId35" Type="http://schemas.openxmlformats.org/officeDocument/2006/relationships/tags" Target="../tags/tag747.xml"/><Relationship Id="rId36" Type="http://schemas.openxmlformats.org/officeDocument/2006/relationships/tags" Target="../tags/tag748.xml"/><Relationship Id="rId10" Type="http://schemas.openxmlformats.org/officeDocument/2006/relationships/tags" Target="../tags/tag722.xml"/><Relationship Id="rId11" Type="http://schemas.openxmlformats.org/officeDocument/2006/relationships/tags" Target="../tags/tag723.xml"/><Relationship Id="rId12" Type="http://schemas.openxmlformats.org/officeDocument/2006/relationships/tags" Target="../tags/tag724.xml"/><Relationship Id="rId13" Type="http://schemas.openxmlformats.org/officeDocument/2006/relationships/tags" Target="../tags/tag725.xml"/><Relationship Id="rId14" Type="http://schemas.openxmlformats.org/officeDocument/2006/relationships/tags" Target="../tags/tag726.xml"/><Relationship Id="rId15" Type="http://schemas.openxmlformats.org/officeDocument/2006/relationships/tags" Target="../tags/tag727.xml"/><Relationship Id="rId16" Type="http://schemas.openxmlformats.org/officeDocument/2006/relationships/tags" Target="../tags/tag728.xml"/><Relationship Id="rId17" Type="http://schemas.openxmlformats.org/officeDocument/2006/relationships/tags" Target="../tags/tag729.xml"/><Relationship Id="rId18" Type="http://schemas.openxmlformats.org/officeDocument/2006/relationships/tags" Target="../tags/tag730.xml"/><Relationship Id="rId19" Type="http://schemas.openxmlformats.org/officeDocument/2006/relationships/tags" Target="../tags/tag731.xml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57.xml"/><Relationship Id="rId20" Type="http://schemas.openxmlformats.org/officeDocument/2006/relationships/notesSlide" Target="../notesSlides/notesSlide23.xml"/><Relationship Id="rId10" Type="http://schemas.openxmlformats.org/officeDocument/2006/relationships/tags" Target="../tags/tag758.xml"/><Relationship Id="rId11" Type="http://schemas.openxmlformats.org/officeDocument/2006/relationships/tags" Target="../tags/tag759.xml"/><Relationship Id="rId12" Type="http://schemas.openxmlformats.org/officeDocument/2006/relationships/tags" Target="../tags/tag760.xml"/><Relationship Id="rId13" Type="http://schemas.openxmlformats.org/officeDocument/2006/relationships/tags" Target="../tags/tag761.xml"/><Relationship Id="rId14" Type="http://schemas.openxmlformats.org/officeDocument/2006/relationships/tags" Target="../tags/tag762.xml"/><Relationship Id="rId15" Type="http://schemas.openxmlformats.org/officeDocument/2006/relationships/tags" Target="../tags/tag763.xml"/><Relationship Id="rId16" Type="http://schemas.openxmlformats.org/officeDocument/2006/relationships/tags" Target="../tags/tag764.xml"/><Relationship Id="rId17" Type="http://schemas.openxmlformats.org/officeDocument/2006/relationships/tags" Target="../tags/tag765.xml"/><Relationship Id="rId18" Type="http://schemas.openxmlformats.org/officeDocument/2006/relationships/tags" Target="../tags/tag766.xml"/><Relationship Id="rId19" Type="http://schemas.openxmlformats.org/officeDocument/2006/relationships/slideLayout" Target="../slideLayouts/slideLayout3.xml"/><Relationship Id="rId1" Type="http://schemas.openxmlformats.org/officeDocument/2006/relationships/tags" Target="../tags/tag749.xml"/><Relationship Id="rId2" Type="http://schemas.openxmlformats.org/officeDocument/2006/relationships/tags" Target="../tags/tag750.xml"/><Relationship Id="rId3" Type="http://schemas.openxmlformats.org/officeDocument/2006/relationships/tags" Target="../tags/tag751.xml"/><Relationship Id="rId4" Type="http://schemas.openxmlformats.org/officeDocument/2006/relationships/tags" Target="../tags/tag752.xml"/><Relationship Id="rId5" Type="http://schemas.openxmlformats.org/officeDocument/2006/relationships/tags" Target="../tags/tag753.xml"/><Relationship Id="rId6" Type="http://schemas.openxmlformats.org/officeDocument/2006/relationships/tags" Target="../tags/tag754.xml"/><Relationship Id="rId7" Type="http://schemas.openxmlformats.org/officeDocument/2006/relationships/tags" Target="../tags/tag755.xml"/><Relationship Id="rId8" Type="http://schemas.openxmlformats.org/officeDocument/2006/relationships/tags" Target="../tags/tag75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775.xml"/><Relationship Id="rId20" Type="http://schemas.openxmlformats.org/officeDocument/2006/relationships/tags" Target="../tags/tag786.xml"/><Relationship Id="rId21" Type="http://schemas.openxmlformats.org/officeDocument/2006/relationships/tags" Target="../tags/tag787.xml"/><Relationship Id="rId22" Type="http://schemas.openxmlformats.org/officeDocument/2006/relationships/tags" Target="../tags/tag788.xml"/><Relationship Id="rId23" Type="http://schemas.openxmlformats.org/officeDocument/2006/relationships/slideLayout" Target="../slideLayouts/slideLayout3.xml"/><Relationship Id="rId24" Type="http://schemas.openxmlformats.org/officeDocument/2006/relationships/notesSlide" Target="../notesSlides/notesSlide24.xml"/><Relationship Id="rId10" Type="http://schemas.openxmlformats.org/officeDocument/2006/relationships/tags" Target="../tags/tag776.xml"/><Relationship Id="rId11" Type="http://schemas.openxmlformats.org/officeDocument/2006/relationships/tags" Target="../tags/tag777.xml"/><Relationship Id="rId12" Type="http://schemas.openxmlformats.org/officeDocument/2006/relationships/tags" Target="../tags/tag778.xml"/><Relationship Id="rId13" Type="http://schemas.openxmlformats.org/officeDocument/2006/relationships/tags" Target="../tags/tag779.xml"/><Relationship Id="rId14" Type="http://schemas.openxmlformats.org/officeDocument/2006/relationships/tags" Target="../tags/tag780.xml"/><Relationship Id="rId15" Type="http://schemas.openxmlformats.org/officeDocument/2006/relationships/tags" Target="../tags/tag781.xml"/><Relationship Id="rId16" Type="http://schemas.openxmlformats.org/officeDocument/2006/relationships/tags" Target="../tags/tag782.xml"/><Relationship Id="rId17" Type="http://schemas.openxmlformats.org/officeDocument/2006/relationships/tags" Target="../tags/tag783.xml"/><Relationship Id="rId18" Type="http://schemas.openxmlformats.org/officeDocument/2006/relationships/tags" Target="../tags/tag784.xml"/><Relationship Id="rId19" Type="http://schemas.openxmlformats.org/officeDocument/2006/relationships/tags" Target="../tags/tag785.xml"/><Relationship Id="rId1" Type="http://schemas.openxmlformats.org/officeDocument/2006/relationships/tags" Target="../tags/tag767.xml"/><Relationship Id="rId2" Type="http://schemas.openxmlformats.org/officeDocument/2006/relationships/tags" Target="../tags/tag768.xml"/><Relationship Id="rId3" Type="http://schemas.openxmlformats.org/officeDocument/2006/relationships/tags" Target="../tags/tag769.xml"/><Relationship Id="rId4" Type="http://schemas.openxmlformats.org/officeDocument/2006/relationships/tags" Target="../tags/tag770.xml"/><Relationship Id="rId5" Type="http://schemas.openxmlformats.org/officeDocument/2006/relationships/tags" Target="../tags/tag771.xml"/><Relationship Id="rId6" Type="http://schemas.openxmlformats.org/officeDocument/2006/relationships/tags" Target="../tags/tag772.xml"/><Relationship Id="rId7" Type="http://schemas.openxmlformats.org/officeDocument/2006/relationships/tags" Target="../tags/tag773.xml"/><Relationship Id="rId8" Type="http://schemas.openxmlformats.org/officeDocument/2006/relationships/tags" Target="../tags/tag7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tags" Target="../tags/tag808.xml"/><Relationship Id="rId21" Type="http://schemas.openxmlformats.org/officeDocument/2006/relationships/tags" Target="../tags/tag809.xml"/><Relationship Id="rId22" Type="http://schemas.openxmlformats.org/officeDocument/2006/relationships/tags" Target="../tags/tag810.xml"/><Relationship Id="rId23" Type="http://schemas.openxmlformats.org/officeDocument/2006/relationships/tags" Target="../tags/tag811.xml"/><Relationship Id="rId24" Type="http://schemas.openxmlformats.org/officeDocument/2006/relationships/tags" Target="../tags/tag812.xml"/><Relationship Id="rId25" Type="http://schemas.openxmlformats.org/officeDocument/2006/relationships/tags" Target="../tags/tag813.xml"/><Relationship Id="rId26" Type="http://schemas.openxmlformats.org/officeDocument/2006/relationships/tags" Target="../tags/tag814.xml"/><Relationship Id="rId27" Type="http://schemas.openxmlformats.org/officeDocument/2006/relationships/tags" Target="../tags/tag815.xml"/><Relationship Id="rId28" Type="http://schemas.openxmlformats.org/officeDocument/2006/relationships/tags" Target="../tags/tag816.xml"/><Relationship Id="rId29" Type="http://schemas.openxmlformats.org/officeDocument/2006/relationships/tags" Target="../tags/tag817.xml"/><Relationship Id="rId1" Type="http://schemas.openxmlformats.org/officeDocument/2006/relationships/tags" Target="../tags/tag789.xml"/><Relationship Id="rId2" Type="http://schemas.openxmlformats.org/officeDocument/2006/relationships/tags" Target="../tags/tag790.xml"/><Relationship Id="rId3" Type="http://schemas.openxmlformats.org/officeDocument/2006/relationships/tags" Target="../tags/tag791.xml"/><Relationship Id="rId4" Type="http://schemas.openxmlformats.org/officeDocument/2006/relationships/tags" Target="../tags/tag792.xml"/><Relationship Id="rId5" Type="http://schemas.openxmlformats.org/officeDocument/2006/relationships/tags" Target="../tags/tag793.xml"/><Relationship Id="rId30" Type="http://schemas.openxmlformats.org/officeDocument/2006/relationships/tags" Target="../tags/tag818.xml"/><Relationship Id="rId31" Type="http://schemas.openxmlformats.org/officeDocument/2006/relationships/tags" Target="../tags/tag819.xml"/><Relationship Id="rId32" Type="http://schemas.openxmlformats.org/officeDocument/2006/relationships/tags" Target="../tags/tag820.xml"/><Relationship Id="rId9" Type="http://schemas.openxmlformats.org/officeDocument/2006/relationships/tags" Target="../tags/tag797.xml"/><Relationship Id="rId6" Type="http://schemas.openxmlformats.org/officeDocument/2006/relationships/tags" Target="../tags/tag794.xml"/><Relationship Id="rId7" Type="http://schemas.openxmlformats.org/officeDocument/2006/relationships/tags" Target="../tags/tag795.xml"/><Relationship Id="rId8" Type="http://schemas.openxmlformats.org/officeDocument/2006/relationships/tags" Target="../tags/tag796.xml"/><Relationship Id="rId33" Type="http://schemas.openxmlformats.org/officeDocument/2006/relationships/tags" Target="../tags/tag821.xml"/><Relationship Id="rId34" Type="http://schemas.openxmlformats.org/officeDocument/2006/relationships/tags" Target="../tags/tag822.xml"/><Relationship Id="rId35" Type="http://schemas.openxmlformats.org/officeDocument/2006/relationships/tags" Target="../tags/tag823.xml"/><Relationship Id="rId36" Type="http://schemas.openxmlformats.org/officeDocument/2006/relationships/tags" Target="../tags/tag824.xml"/><Relationship Id="rId10" Type="http://schemas.openxmlformats.org/officeDocument/2006/relationships/tags" Target="../tags/tag798.xml"/><Relationship Id="rId11" Type="http://schemas.openxmlformats.org/officeDocument/2006/relationships/tags" Target="../tags/tag799.xml"/><Relationship Id="rId12" Type="http://schemas.openxmlformats.org/officeDocument/2006/relationships/tags" Target="../tags/tag800.xml"/><Relationship Id="rId13" Type="http://schemas.openxmlformats.org/officeDocument/2006/relationships/tags" Target="../tags/tag801.xml"/><Relationship Id="rId14" Type="http://schemas.openxmlformats.org/officeDocument/2006/relationships/tags" Target="../tags/tag802.xml"/><Relationship Id="rId15" Type="http://schemas.openxmlformats.org/officeDocument/2006/relationships/tags" Target="../tags/tag803.xml"/><Relationship Id="rId16" Type="http://schemas.openxmlformats.org/officeDocument/2006/relationships/tags" Target="../tags/tag804.xml"/><Relationship Id="rId17" Type="http://schemas.openxmlformats.org/officeDocument/2006/relationships/tags" Target="../tags/tag805.xml"/><Relationship Id="rId18" Type="http://schemas.openxmlformats.org/officeDocument/2006/relationships/tags" Target="../tags/tag806.xml"/><Relationship Id="rId19" Type="http://schemas.openxmlformats.org/officeDocument/2006/relationships/tags" Target="../tags/tag807.xml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27.xml"/><Relationship Id="rId4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1" Type="http://schemas.openxmlformats.org/officeDocument/2006/relationships/tags" Target="../tags/tag825.xml"/><Relationship Id="rId2" Type="http://schemas.openxmlformats.org/officeDocument/2006/relationships/tags" Target="../tags/tag826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tags" Target="../tags/tag838.xml"/><Relationship Id="rId12" Type="http://schemas.openxmlformats.org/officeDocument/2006/relationships/tags" Target="../tags/tag839.xml"/><Relationship Id="rId13" Type="http://schemas.openxmlformats.org/officeDocument/2006/relationships/tags" Target="../tags/tag840.xml"/><Relationship Id="rId14" Type="http://schemas.openxmlformats.org/officeDocument/2006/relationships/slideLayout" Target="../slideLayouts/slideLayout3.xml"/><Relationship Id="rId15" Type="http://schemas.openxmlformats.org/officeDocument/2006/relationships/image" Target="../media/image13.png"/><Relationship Id="rId1" Type="http://schemas.openxmlformats.org/officeDocument/2006/relationships/tags" Target="../tags/tag828.xml"/><Relationship Id="rId2" Type="http://schemas.openxmlformats.org/officeDocument/2006/relationships/tags" Target="../tags/tag829.xml"/><Relationship Id="rId3" Type="http://schemas.openxmlformats.org/officeDocument/2006/relationships/tags" Target="../tags/tag830.xml"/><Relationship Id="rId4" Type="http://schemas.openxmlformats.org/officeDocument/2006/relationships/tags" Target="../tags/tag831.xml"/><Relationship Id="rId5" Type="http://schemas.openxmlformats.org/officeDocument/2006/relationships/tags" Target="../tags/tag832.xml"/><Relationship Id="rId6" Type="http://schemas.openxmlformats.org/officeDocument/2006/relationships/tags" Target="../tags/tag833.xml"/><Relationship Id="rId7" Type="http://schemas.openxmlformats.org/officeDocument/2006/relationships/tags" Target="../tags/tag834.xml"/><Relationship Id="rId8" Type="http://schemas.openxmlformats.org/officeDocument/2006/relationships/tags" Target="../tags/tag835.xml"/><Relationship Id="rId9" Type="http://schemas.openxmlformats.org/officeDocument/2006/relationships/tags" Target="../tags/tag836.xml"/><Relationship Id="rId10" Type="http://schemas.openxmlformats.org/officeDocument/2006/relationships/tags" Target="../tags/tag837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tags" Target="../tags/tag851.xml"/><Relationship Id="rId12" Type="http://schemas.openxmlformats.org/officeDocument/2006/relationships/tags" Target="../tags/tag852.xml"/><Relationship Id="rId13" Type="http://schemas.openxmlformats.org/officeDocument/2006/relationships/tags" Target="../tags/tag853.xml"/><Relationship Id="rId14" Type="http://schemas.openxmlformats.org/officeDocument/2006/relationships/tags" Target="../tags/tag854.xml"/><Relationship Id="rId15" Type="http://schemas.openxmlformats.org/officeDocument/2006/relationships/tags" Target="../tags/tag855.xml"/><Relationship Id="rId16" Type="http://schemas.openxmlformats.org/officeDocument/2006/relationships/slideLayout" Target="../slideLayouts/slideLayout3.xml"/><Relationship Id="rId17" Type="http://schemas.openxmlformats.org/officeDocument/2006/relationships/image" Target="../media/image13.png"/><Relationship Id="rId1" Type="http://schemas.openxmlformats.org/officeDocument/2006/relationships/tags" Target="../tags/tag841.xml"/><Relationship Id="rId2" Type="http://schemas.openxmlformats.org/officeDocument/2006/relationships/tags" Target="../tags/tag842.xml"/><Relationship Id="rId3" Type="http://schemas.openxmlformats.org/officeDocument/2006/relationships/tags" Target="../tags/tag843.xml"/><Relationship Id="rId4" Type="http://schemas.openxmlformats.org/officeDocument/2006/relationships/tags" Target="../tags/tag844.xml"/><Relationship Id="rId5" Type="http://schemas.openxmlformats.org/officeDocument/2006/relationships/tags" Target="../tags/tag845.xml"/><Relationship Id="rId6" Type="http://schemas.openxmlformats.org/officeDocument/2006/relationships/tags" Target="../tags/tag846.xml"/><Relationship Id="rId7" Type="http://schemas.openxmlformats.org/officeDocument/2006/relationships/tags" Target="../tags/tag847.xml"/><Relationship Id="rId8" Type="http://schemas.openxmlformats.org/officeDocument/2006/relationships/tags" Target="../tags/tag848.xml"/><Relationship Id="rId9" Type="http://schemas.openxmlformats.org/officeDocument/2006/relationships/tags" Target="../tags/tag849.xml"/><Relationship Id="rId10" Type="http://schemas.openxmlformats.org/officeDocument/2006/relationships/tags" Target="../tags/tag850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68.xml"/><Relationship Id="rId14" Type="http://schemas.openxmlformats.org/officeDocument/2006/relationships/tags" Target="../tags/tag869.xml"/><Relationship Id="rId15" Type="http://schemas.openxmlformats.org/officeDocument/2006/relationships/tags" Target="../tags/tag870.xml"/><Relationship Id="rId16" Type="http://schemas.openxmlformats.org/officeDocument/2006/relationships/tags" Target="../tags/tag871.xml"/><Relationship Id="rId17" Type="http://schemas.openxmlformats.org/officeDocument/2006/relationships/tags" Target="../tags/tag872.xml"/><Relationship Id="rId18" Type="http://schemas.openxmlformats.org/officeDocument/2006/relationships/tags" Target="../tags/tag873.xml"/><Relationship Id="rId19" Type="http://schemas.openxmlformats.org/officeDocument/2006/relationships/tags" Target="../tags/tag874.xml"/><Relationship Id="rId50" Type="http://schemas.openxmlformats.org/officeDocument/2006/relationships/tags" Target="../tags/tag905.xml"/><Relationship Id="rId51" Type="http://schemas.openxmlformats.org/officeDocument/2006/relationships/tags" Target="../tags/tag906.xml"/><Relationship Id="rId52" Type="http://schemas.openxmlformats.org/officeDocument/2006/relationships/tags" Target="../tags/tag907.xml"/><Relationship Id="rId53" Type="http://schemas.openxmlformats.org/officeDocument/2006/relationships/tags" Target="../tags/tag908.xml"/><Relationship Id="rId54" Type="http://schemas.openxmlformats.org/officeDocument/2006/relationships/slideLayout" Target="../slideLayouts/slideLayout7.xml"/><Relationship Id="rId55" Type="http://schemas.openxmlformats.org/officeDocument/2006/relationships/notesSlide" Target="../notesSlides/notesSlide26.xml"/><Relationship Id="rId40" Type="http://schemas.openxmlformats.org/officeDocument/2006/relationships/tags" Target="../tags/tag895.xml"/><Relationship Id="rId41" Type="http://schemas.openxmlformats.org/officeDocument/2006/relationships/tags" Target="../tags/tag896.xml"/><Relationship Id="rId42" Type="http://schemas.openxmlformats.org/officeDocument/2006/relationships/tags" Target="../tags/tag897.xml"/><Relationship Id="rId43" Type="http://schemas.openxmlformats.org/officeDocument/2006/relationships/tags" Target="../tags/tag898.xml"/><Relationship Id="rId44" Type="http://schemas.openxmlformats.org/officeDocument/2006/relationships/tags" Target="../tags/tag899.xml"/><Relationship Id="rId45" Type="http://schemas.openxmlformats.org/officeDocument/2006/relationships/tags" Target="../tags/tag900.xml"/><Relationship Id="rId46" Type="http://schemas.openxmlformats.org/officeDocument/2006/relationships/tags" Target="../tags/tag901.xml"/><Relationship Id="rId47" Type="http://schemas.openxmlformats.org/officeDocument/2006/relationships/tags" Target="../tags/tag902.xml"/><Relationship Id="rId48" Type="http://schemas.openxmlformats.org/officeDocument/2006/relationships/tags" Target="../tags/tag903.xml"/><Relationship Id="rId49" Type="http://schemas.openxmlformats.org/officeDocument/2006/relationships/tags" Target="../tags/tag904.xml"/><Relationship Id="rId1" Type="http://schemas.openxmlformats.org/officeDocument/2006/relationships/tags" Target="../tags/tag856.xml"/><Relationship Id="rId2" Type="http://schemas.openxmlformats.org/officeDocument/2006/relationships/tags" Target="../tags/tag857.xml"/><Relationship Id="rId3" Type="http://schemas.openxmlformats.org/officeDocument/2006/relationships/tags" Target="../tags/tag858.xml"/><Relationship Id="rId4" Type="http://schemas.openxmlformats.org/officeDocument/2006/relationships/tags" Target="../tags/tag859.xml"/><Relationship Id="rId5" Type="http://schemas.openxmlformats.org/officeDocument/2006/relationships/tags" Target="../tags/tag860.xml"/><Relationship Id="rId6" Type="http://schemas.openxmlformats.org/officeDocument/2006/relationships/tags" Target="../tags/tag861.xml"/><Relationship Id="rId7" Type="http://schemas.openxmlformats.org/officeDocument/2006/relationships/tags" Target="../tags/tag862.xml"/><Relationship Id="rId8" Type="http://schemas.openxmlformats.org/officeDocument/2006/relationships/tags" Target="../tags/tag863.xml"/><Relationship Id="rId9" Type="http://schemas.openxmlformats.org/officeDocument/2006/relationships/tags" Target="../tags/tag864.xml"/><Relationship Id="rId30" Type="http://schemas.openxmlformats.org/officeDocument/2006/relationships/tags" Target="../tags/tag885.xml"/><Relationship Id="rId31" Type="http://schemas.openxmlformats.org/officeDocument/2006/relationships/tags" Target="../tags/tag886.xml"/><Relationship Id="rId32" Type="http://schemas.openxmlformats.org/officeDocument/2006/relationships/tags" Target="../tags/tag887.xml"/><Relationship Id="rId33" Type="http://schemas.openxmlformats.org/officeDocument/2006/relationships/tags" Target="../tags/tag888.xml"/><Relationship Id="rId34" Type="http://schemas.openxmlformats.org/officeDocument/2006/relationships/tags" Target="../tags/tag889.xml"/><Relationship Id="rId35" Type="http://schemas.openxmlformats.org/officeDocument/2006/relationships/tags" Target="../tags/tag890.xml"/><Relationship Id="rId36" Type="http://schemas.openxmlformats.org/officeDocument/2006/relationships/tags" Target="../tags/tag891.xml"/><Relationship Id="rId37" Type="http://schemas.openxmlformats.org/officeDocument/2006/relationships/tags" Target="../tags/tag892.xml"/><Relationship Id="rId38" Type="http://schemas.openxmlformats.org/officeDocument/2006/relationships/tags" Target="../tags/tag893.xml"/><Relationship Id="rId39" Type="http://schemas.openxmlformats.org/officeDocument/2006/relationships/tags" Target="../tags/tag894.xml"/><Relationship Id="rId20" Type="http://schemas.openxmlformats.org/officeDocument/2006/relationships/tags" Target="../tags/tag875.xml"/><Relationship Id="rId21" Type="http://schemas.openxmlformats.org/officeDocument/2006/relationships/tags" Target="../tags/tag876.xml"/><Relationship Id="rId22" Type="http://schemas.openxmlformats.org/officeDocument/2006/relationships/tags" Target="../tags/tag877.xml"/><Relationship Id="rId23" Type="http://schemas.openxmlformats.org/officeDocument/2006/relationships/tags" Target="../tags/tag878.xml"/><Relationship Id="rId24" Type="http://schemas.openxmlformats.org/officeDocument/2006/relationships/tags" Target="../tags/tag879.xml"/><Relationship Id="rId25" Type="http://schemas.openxmlformats.org/officeDocument/2006/relationships/tags" Target="../tags/tag880.xml"/><Relationship Id="rId26" Type="http://schemas.openxmlformats.org/officeDocument/2006/relationships/tags" Target="../tags/tag881.xml"/><Relationship Id="rId27" Type="http://schemas.openxmlformats.org/officeDocument/2006/relationships/tags" Target="../tags/tag882.xml"/><Relationship Id="rId28" Type="http://schemas.openxmlformats.org/officeDocument/2006/relationships/tags" Target="../tags/tag883.xml"/><Relationship Id="rId29" Type="http://schemas.openxmlformats.org/officeDocument/2006/relationships/tags" Target="../tags/tag884.xml"/><Relationship Id="rId10" Type="http://schemas.openxmlformats.org/officeDocument/2006/relationships/tags" Target="../tags/tag865.xml"/><Relationship Id="rId11" Type="http://schemas.openxmlformats.org/officeDocument/2006/relationships/tags" Target="../tags/tag866.xml"/><Relationship Id="rId12" Type="http://schemas.openxmlformats.org/officeDocument/2006/relationships/tags" Target="../tags/tag867.xml"/></Relationships>
</file>

<file path=ppt/slides/_rels/slide35.xml.rels><?xml version="1.0" encoding="UTF-8" standalone="yes"?>
<Relationships xmlns="http://schemas.openxmlformats.org/package/2006/relationships"><Relationship Id="rId46" Type="http://schemas.openxmlformats.org/officeDocument/2006/relationships/tags" Target="../tags/tag954.xml"/><Relationship Id="rId47" Type="http://schemas.openxmlformats.org/officeDocument/2006/relationships/tags" Target="../tags/tag955.xml"/><Relationship Id="rId48" Type="http://schemas.openxmlformats.org/officeDocument/2006/relationships/tags" Target="../tags/tag956.xml"/><Relationship Id="rId49" Type="http://schemas.openxmlformats.org/officeDocument/2006/relationships/slideLayout" Target="../slideLayouts/slideLayout7.xml"/><Relationship Id="rId20" Type="http://schemas.openxmlformats.org/officeDocument/2006/relationships/tags" Target="../tags/tag928.xml"/><Relationship Id="rId21" Type="http://schemas.openxmlformats.org/officeDocument/2006/relationships/tags" Target="../tags/tag929.xml"/><Relationship Id="rId22" Type="http://schemas.openxmlformats.org/officeDocument/2006/relationships/tags" Target="../tags/tag930.xml"/><Relationship Id="rId23" Type="http://schemas.openxmlformats.org/officeDocument/2006/relationships/tags" Target="../tags/tag931.xml"/><Relationship Id="rId24" Type="http://schemas.openxmlformats.org/officeDocument/2006/relationships/tags" Target="../tags/tag932.xml"/><Relationship Id="rId25" Type="http://schemas.openxmlformats.org/officeDocument/2006/relationships/tags" Target="../tags/tag933.xml"/><Relationship Id="rId26" Type="http://schemas.openxmlformats.org/officeDocument/2006/relationships/tags" Target="../tags/tag934.xml"/><Relationship Id="rId27" Type="http://schemas.openxmlformats.org/officeDocument/2006/relationships/tags" Target="../tags/tag935.xml"/><Relationship Id="rId28" Type="http://schemas.openxmlformats.org/officeDocument/2006/relationships/tags" Target="../tags/tag936.xml"/><Relationship Id="rId29" Type="http://schemas.openxmlformats.org/officeDocument/2006/relationships/tags" Target="../tags/tag937.xml"/><Relationship Id="rId50" Type="http://schemas.openxmlformats.org/officeDocument/2006/relationships/notesSlide" Target="../notesSlides/notesSlide27.xml"/><Relationship Id="rId1" Type="http://schemas.openxmlformats.org/officeDocument/2006/relationships/tags" Target="../tags/tag909.xml"/><Relationship Id="rId2" Type="http://schemas.openxmlformats.org/officeDocument/2006/relationships/tags" Target="../tags/tag910.xml"/><Relationship Id="rId3" Type="http://schemas.openxmlformats.org/officeDocument/2006/relationships/tags" Target="../tags/tag911.xml"/><Relationship Id="rId4" Type="http://schemas.openxmlformats.org/officeDocument/2006/relationships/tags" Target="../tags/tag912.xml"/><Relationship Id="rId5" Type="http://schemas.openxmlformats.org/officeDocument/2006/relationships/tags" Target="../tags/tag913.xml"/><Relationship Id="rId30" Type="http://schemas.openxmlformats.org/officeDocument/2006/relationships/tags" Target="../tags/tag938.xml"/><Relationship Id="rId31" Type="http://schemas.openxmlformats.org/officeDocument/2006/relationships/tags" Target="../tags/tag939.xml"/><Relationship Id="rId32" Type="http://schemas.openxmlformats.org/officeDocument/2006/relationships/tags" Target="../tags/tag940.xml"/><Relationship Id="rId9" Type="http://schemas.openxmlformats.org/officeDocument/2006/relationships/tags" Target="../tags/tag917.xml"/><Relationship Id="rId6" Type="http://schemas.openxmlformats.org/officeDocument/2006/relationships/tags" Target="../tags/tag914.xml"/><Relationship Id="rId7" Type="http://schemas.openxmlformats.org/officeDocument/2006/relationships/tags" Target="../tags/tag915.xml"/><Relationship Id="rId8" Type="http://schemas.openxmlformats.org/officeDocument/2006/relationships/tags" Target="../tags/tag916.xml"/><Relationship Id="rId33" Type="http://schemas.openxmlformats.org/officeDocument/2006/relationships/tags" Target="../tags/tag941.xml"/><Relationship Id="rId34" Type="http://schemas.openxmlformats.org/officeDocument/2006/relationships/tags" Target="../tags/tag942.xml"/><Relationship Id="rId35" Type="http://schemas.openxmlformats.org/officeDocument/2006/relationships/tags" Target="../tags/tag943.xml"/><Relationship Id="rId36" Type="http://schemas.openxmlformats.org/officeDocument/2006/relationships/tags" Target="../tags/tag944.xml"/><Relationship Id="rId10" Type="http://schemas.openxmlformats.org/officeDocument/2006/relationships/tags" Target="../tags/tag918.xml"/><Relationship Id="rId11" Type="http://schemas.openxmlformats.org/officeDocument/2006/relationships/tags" Target="../tags/tag919.xml"/><Relationship Id="rId12" Type="http://schemas.openxmlformats.org/officeDocument/2006/relationships/tags" Target="../tags/tag920.xml"/><Relationship Id="rId13" Type="http://schemas.openxmlformats.org/officeDocument/2006/relationships/tags" Target="../tags/tag921.xml"/><Relationship Id="rId14" Type="http://schemas.openxmlformats.org/officeDocument/2006/relationships/tags" Target="../tags/tag922.xml"/><Relationship Id="rId15" Type="http://schemas.openxmlformats.org/officeDocument/2006/relationships/tags" Target="../tags/tag923.xml"/><Relationship Id="rId16" Type="http://schemas.openxmlformats.org/officeDocument/2006/relationships/tags" Target="../tags/tag924.xml"/><Relationship Id="rId17" Type="http://schemas.openxmlformats.org/officeDocument/2006/relationships/tags" Target="../tags/tag925.xml"/><Relationship Id="rId18" Type="http://schemas.openxmlformats.org/officeDocument/2006/relationships/tags" Target="../tags/tag926.xml"/><Relationship Id="rId19" Type="http://schemas.openxmlformats.org/officeDocument/2006/relationships/tags" Target="../tags/tag927.xml"/><Relationship Id="rId37" Type="http://schemas.openxmlformats.org/officeDocument/2006/relationships/tags" Target="../tags/tag945.xml"/><Relationship Id="rId38" Type="http://schemas.openxmlformats.org/officeDocument/2006/relationships/tags" Target="../tags/tag946.xml"/><Relationship Id="rId39" Type="http://schemas.openxmlformats.org/officeDocument/2006/relationships/tags" Target="../tags/tag947.xml"/><Relationship Id="rId40" Type="http://schemas.openxmlformats.org/officeDocument/2006/relationships/tags" Target="../tags/tag948.xml"/><Relationship Id="rId41" Type="http://schemas.openxmlformats.org/officeDocument/2006/relationships/tags" Target="../tags/tag949.xml"/><Relationship Id="rId42" Type="http://schemas.openxmlformats.org/officeDocument/2006/relationships/tags" Target="../tags/tag950.xml"/><Relationship Id="rId43" Type="http://schemas.openxmlformats.org/officeDocument/2006/relationships/tags" Target="../tags/tag951.xml"/><Relationship Id="rId44" Type="http://schemas.openxmlformats.org/officeDocument/2006/relationships/tags" Target="../tags/tag952.xml"/><Relationship Id="rId45" Type="http://schemas.openxmlformats.org/officeDocument/2006/relationships/tags" Target="../tags/tag953.xml"/></Relationships>
</file>

<file path=ppt/slides/_rels/slide36.xml.rels><?xml version="1.0" encoding="UTF-8" standalone="yes"?>
<Relationships xmlns="http://schemas.openxmlformats.org/package/2006/relationships"><Relationship Id="rId46" Type="http://schemas.openxmlformats.org/officeDocument/2006/relationships/tags" Target="../tags/tag1002.xml"/><Relationship Id="rId47" Type="http://schemas.openxmlformats.org/officeDocument/2006/relationships/tags" Target="../tags/tag1003.xml"/><Relationship Id="rId48" Type="http://schemas.openxmlformats.org/officeDocument/2006/relationships/tags" Target="../tags/tag1004.xml"/><Relationship Id="rId49" Type="http://schemas.openxmlformats.org/officeDocument/2006/relationships/tags" Target="../tags/tag1005.xml"/><Relationship Id="rId20" Type="http://schemas.openxmlformats.org/officeDocument/2006/relationships/tags" Target="../tags/tag976.xml"/><Relationship Id="rId21" Type="http://schemas.openxmlformats.org/officeDocument/2006/relationships/tags" Target="../tags/tag977.xml"/><Relationship Id="rId22" Type="http://schemas.openxmlformats.org/officeDocument/2006/relationships/tags" Target="../tags/tag978.xml"/><Relationship Id="rId23" Type="http://schemas.openxmlformats.org/officeDocument/2006/relationships/tags" Target="../tags/tag979.xml"/><Relationship Id="rId24" Type="http://schemas.openxmlformats.org/officeDocument/2006/relationships/tags" Target="../tags/tag980.xml"/><Relationship Id="rId25" Type="http://schemas.openxmlformats.org/officeDocument/2006/relationships/tags" Target="../tags/tag981.xml"/><Relationship Id="rId26" Type="http://schemas.openxmlformats.org/officeDocument/2006/relationships/tags" Target="../tags/tag982.xml"/><Relationship Id="rId27" Type="http://schemas.openxmlformats.org/officeDocument/2006/relationships/tags" Target="../tags/tag983.xml"/><Relationship Id="rId28" Type="http://schemas.openxmlformats.org/officeDocument/2006/relationships/tags" Target="../tags/tag984.xml"/><Relationship Id="rId29" Type="http://schemas.openxmlformats.org/officeDocument/2006/relationships/tags" Target="../tags/tag985.xml"/><Relationship Id="rId50" Type="http://schemas.openxmlformats.org/officeDocument/2006/relationships/tags" Target="../tags/tag1006.xml"/><Relationship Id="rId51" Type="http://schemas.openxmlformats.org/officeDocument/2006/relationships/slideLayout" Target="../slideLayouts/slideLayout7.xml"/><Relationship Id="rId52" Type="http://schemas.openxmlformats.org/officeDocument/2006/relationships/notesSlide" Target="../notesSlides/notesSlide28.xml"/><Relationship Id="rId1" Type="http://schemas.openxmlformats.org/officeDocument/2006/relationships/tags" Target="../tags/tag957.xml"/><Relationship Id="rId2" Type="http://schemas.openxmlformats.org/officeDocument/2006/relationships/tags" Target="../tags/tag958.xml"/><Relationship Id="rId3" Type="http://schemas.openxmlformats.org/officeDocument/2006/relationships/tags" Target="../tags/tag959.xml"/><Relationship Id="rId4" Type="http://schemas.openxmlformats.org/officeDocument/2006/relationships/tags" Target="../tags/tag960.xml"/><Relationship Id="rId5" Type="http://schemas.openxmlformats.org/officeDocument/2006/relationships/tags" Target="../tags/tag961.xml"/><Relationship Id="rId30" Type="http://schemas.openxmlformats.org/officeDocument/2006/relationships/tags" Target="../tags/tag986.xml"/><Relationship Id="rId31" Type="http://schemas.openxmlformats.org/officeDocument/2006/relationships/tags" Target="../tags/tag987.xml"/><Relationship Id="rId32" Type="http://schemas.openxmlformats.org/officeDocument/2006/relationships/tags" Target="../tags/tag988.xml"/><Relationship Id="rId9" Type="http://schemas.openxmlformats.org/officeDocument/2006/relationships/tags" Target="../tags/tag965.xml"/><Relationship Id="rId6" Type="http://schemas.openxmlformats.org/officeDocument/2006/relationships/tags" Target="../tags/tag962.xml"/><Relationship Id="rId7" Type="http://schemas.openxmlformats.org/officeDocument/2006/relationships/tags" Target="../tags/tag963.xml"/><Relationship Id="rId8" Type="http://schemas.openxmlformats.org/officeDocument/2006/relationships/tags" Target="../tags/tag964.xml"/><Relationship Id="rId33" Type="http://schemas.openxmlformats.org/officeDocument/2006/relationships/tags" Target="../tags/tag989.xml"/><Relationship Id="rId34" Type="http://schemas.openxmlformats.org/officeDocument/2006/relationships/tags" Target="../tags/tag990.xml"/><Relationship Id="rId35" Type="http://schemas.openxmlformats.org/officeDocument/2006/relationships/tags" Target="../tags/tag991.xml"/><Relationship Id="rId36" Type="http://schemas.openxmlformats.org/officeDocument/2006/relationships/tags" Target="../tags/tag992.xml"/><Relationship Id="rId10" Type="http://schemas.openxmlformats.org/officeDocument/2006/relationships/tags" Target="../tags/tag966.xml"/><Relationship Id="rId11" Type="http://schemas.openxmlformats.org/officeDocument/2006/relationships/tags" Target="../tags/tag967.xml"/><Relationship Id="rId12" Type="http://schemas.openxmlformats.org/officeDocument/2006/relationships/tags" Target="../tags/tag968.xml"/><Relationship Id="rId13" Type="http://schemas.openxmlformats.org/officeDocument/2006/relationships/tags" Target="../tags/tag969.xml"/><Relationship Id="rId14" Type="http://schemas.openxmlformats.org/officeDocument/2006/relationships/tags" Target="../tags/tag970.xml"/><Relationship Id="rId15" Type="http://schemas.openxmlformats.org/officeDocument/2006/relationships/tags" Target="../tags/tag971.xml"/><Relationship Id="rId16" Type="http://schemas.openxmlformats.org/officeDocument/2006/relationships/tags" Target="../tags/tag972.xml"/><Relationship Id="rId17" Type="http://schemas.openxmlformats.org/officeDocument/2006/relationships/tags" Target="../tags/tag973.xml"/><Relationship Id="rId18" Type="http://schemas.openxmlformats.org/officeDocument/2006/relationships/tags" Target="../tags/tag974.xml"/><Relationship Id="rId19" Type="http://schemas.openxmlformats.org/officeDocument/2006/relationships/tags" Target="../tags/tag975.xml"/><Relationship Id="rId37" Type="http://schemas.openxmlformats.org/officeDocument/2006/relationships/tags" Target="../tags/tag993.xml"/><Relationship Id="rId38" Type="http://schemas.openxmlformats.org/officeDocument/2006/relationships/tags" Target="../tags/tag994.xml"/><Relationship Id="rId39" Type="http://schemas.openxmlformats.org/officeDocument/2006/relationships/tags" Target="../tags/tag995.xml"/><Relationship Id="rId40" Type="http://schemas.openxmlformats.org/officeDocument/2006/relationships/tags" Target="../tags/tag996.xml"/><Relationship Id="rId41" Type="http://schemas.openxmlformats.org/officeDocument/2006/relationships/tags" Target="../tags/tag997.xml"/><Relationship Id="rId42" Type="http://schemas.openxmlformats.org/officeDocument/2006/relationships/tags" Target="../tags/tag998.xml"/><Relationship Id="rId43" Type="http://schemas.openxmlformats.org/officeDocument/2006/relationships/tags" Target="../tags/tag999.xml"/><Relationship Id="rId44" Type="http://schemas.openxmlformats.org/officeDocument/2006/relationships/tags" Target="../tags/tag1000.xml"/><Relationship Id="rId45" Type="http://schemas.openxmlformats.org/officeDocument/2006/relationships/tags" Target="../tags/tag1001.xml"/></Relationships>
</file>

<file path=ppt/slides/_rels/slide37.xml.rels><?xml version="1.0" encoding="UTF-8" standalone="yes"?>
<Relationships xmlns="http://schemas.openxmlformats.org/package/2006/relationships"><Relationship Id="rId46" Type="http://schemas.openxmlformats.org/officeDocument/2006/relationships/tags" Target="../tags/tag1052.xml"/><Relationship Id="rId47" Type="http://schemas.openxmlformats.org/officeDocument/2006/relationships/tags" Target="../tags/tag1053.xml"/><Relationship Id="rId48" Type="http://schemas.openxmlformats.org/officeDocument/2006/relationships/tags" Target="../tags/tag1054.xml"/><Relationship Id="rId49" Type="http://schemas.openxmlformats.org/officeDocument/2006/relationships/tags" Target="../tags/tag1055.xml"/><Relationship Id="rId20" Type="http://schemas.openxmlformats.org/officeDocument/2006/relationships/tags" Target="../tags/tag1026.xml"/><Relationship Id="rId21" Type="http://schemas.openxmlformats.org/officeDocument/2006/relationships/tags" Target="../tags/tag1027.xml"/><Relationship Id="rId22" Type="http://schemas.openxmlformats.org/officeDocument/2006/relationships/tags" Target="../tags/tag1028.xml"/><Relationship Id="rId23" Type="http://schemas.openxmlformats.org/officeDocument/2006/relationships/tags" Target="../tags/tag1029.xml"/><Relationship Id="rId24" Type="http://schemas.openxmlformats.org/officeDocument/2006/relationships/tags" Target="../tags/tag1030.xml"/><Relationship Id="rId25" Type="http://schemas.openxmlformats.org/officeDocument/2006/relationships/tags" Target="../tags/tag1031.xml"/><Relationship Id="rId26" Type="http://schemas.openxmlformats.org/officeDocument/2006/relationships/tags" Target="../tags/tag1032.xml"/><Relationship Id="rId27" Type="http://schemas.openxmlformats.org/officeDocument/2006/relationships/tags" Target="../tags/tag1033.xml"/><Relationship Id="rId28" Type="http://schemas.openxmlformats.org/officeDocument/2006/relationships/tags" Target="../tags/tag1034.xml"/><Relationship Id="rId29" Type="http://schemas.openxmlformats.org/officeDocument/2006/relationships/tags" Target="../tags/tag1035.xml"/><Relationship Id="rId50" Type="http://schemas.openxmlformats.org/officeDocument/2006/relationships/tags" Target="../tags/tag1056.xml"/><Relationship Id="rId51" Type="http://schemas.openxmlformats.org/officeDocument/2006/relationships/slideLayout" Target="../slideLayouts/slideLayout7.xml"/><Relationship Id="rId52" Type="http://schemas.openxmlformats.org/officeDocument/2006/relationships/notesSlide" Target="../notesSlides/notesSlide29.xml"/><Relationship Id="rId1" Type="http://schemas.openxmlformats.org/officeDocument/2006/relationships/tags" Target="../tags/tag1007.xml"/><Relationship Id="rId2" Type="http://schemas.openxmlformats.org/officeDocument/2006/relationships/tags" Target="../tags/tag1008.xml"/><Relationship Id="rId3" Type="http://schemas.openxmlformats.org/officeDocument/2006/relationships/tags" Target="../tags/tag1009.xml"/><Relationship Id="rId4" Type="http://schemas.openxmlformats.org/officeDocument/2006/relationships/tags" Target="../tags/tag1010.xml"/><Relationship Id="rId5" Type="http://schemas.openxmlformats.org/officeDocument/2006/relationships/tags" Target="../tags/tag1011.xml"/><Relationship Id="rId30" Type="http://schemas.openxmlformats.org/officeDocument/2006/relationships/tags" Target="../tags/tag1036.xml"/><Relationship Id="rId31" Type="http://schemas.openxmlformats.org/officeDocument/2006/relationships/tags" Target="../tags/tag1037.xml"/><Relationship Id="rId32" Type="http://schemas.openxmlformats.org/officeDocument/2006/relationships/tags" Target="../tags/tag1038.xml"/><Relationship Id="rId9" Type="http://schemas.openxmlformats.org/officeDocument/2006/relationships/tags" Target="../tags/tag1015.xml"/><Relationship Id="rId6" Type="http://schemas.openxmlformats.org/officeDocument/2006/relationships/tags" Target="../tags/tag1012.xml"/><Relationship Id="rId7" Type="http://schemas.openxmlformats.org/officeDocument/2006/relationships/tags" Target="../tags/tag1013.xml"/><Relationship Id="rId8" Type="http://schemas.openxmlformats.org/officeDocument/2006/relationships/tags" Target="../tags/tag1014.xml"/><Relationship Id="rId33" Type="http://schemas.openxmlformats.org/officeDocument/2006/relationships/tags" Target="../tags/tag1039.xml"/><Relationship Id="rId34" Type="http://schemas.openxmlformats.org/officeDocument/2006/relationships/tags" Target="../tags/tag1040.xml"/><Relationship Id="rId35" Type="http://schemas.openxmlformats.org/officeDocument/2006/relationships/tags" Target="../tags/tag1041.xml"/><Relationship Id="rId36" Type="http://schemas.openxmlformats.org/officeDocument/2006/relationships/tags" Target="../tags/tag1042.xml"/><Relationship Id="rId10" Type="http://schemas.openxmlformats.org/officeDocument/2006/relationships/tags" Target="../tags/tag1016.xml"/><Relationship Id="rId11" Type="http://schemas.openxmlformats.org/officeDocument/2006/relationships/tags" Target="../tags/tag1017.xml"/><Relationship Id="rId12" Type="http://schemas.openxmlformats.org/officeDocument/2006/relationships/tags" Target="../tags/tag1018.xml"/><Relationship Id="rId13" Type="http://schemas.openxmlformats.org/officeDocument/2006/relationships/tags" Target="../tags/tag1019.xml"/><Relationship Id="rId14" Type="http://schemas.openxmlformats.org/officeDocument/2006/relationships/tags" Target="../tags/tag1020.xml"/><Relationship Id="rId15" Type="http://schemas.openxmlformats.org/officeDocument/2006/relationships/tags" Target="../tags/tag1021.xml"/><Relationship Id="rId16" Type="http://schemas.openxmlformats.org/officeDocument/2006/relationships/tags" Target="../tags/tag1022.xml"/><Relationship Id="rId17" Type="http://schemas.openxmlformats.org/officeDocument/2006/relationships/tags" Target="../tags/tag1023.xml"/><Relationship Id="rId18" Type="http://schemas.openxmlformats.org/officeDocument/2006/relationships/tags" Target="../tags/tag1024.xml"/><Relationship Id="rId19" Type="http://schemas.openxmlformats.org/officeDocument/2006/relationships/tags" Target="../tags/tag1025.xml"/><Relationship Id="rId37" Type="http://schemas.openxmlformats.org/officeDocument/2006/relationships/tags" Target="../tags/tag1043.xml"/><Relationship Id="rId38" Type="http://schemas.openxmlformats.org/officeDocument/2006/relationships/tags" Target="../tags/tag1044.xml"/><Relationship Id="rId39" Type="http://schemas.openxmlformats.org/officeDocument/2006/relationships/tags" Target="../tags/tag1045.xml"/><Relationship Id="rId40" Type="http://schemas.openxmlformats.org/officeDocument/2006/relationships/tags" Target="../tags/tag1046.xml"/><Relationship Id="rId41" Type="http://schemas.openxmlformats.org/officeDocument/2006/relationships/tags" Target="../tags/tag1047.xml"/><Relationship Id="rId42" Type="http://schemas.openxmlformats.org/officeDocument/2006/relationships/tags" Target="../tags/tag1048.xml"/><Relationship Id="rId43" Type="http://schemas.openxmlformats.org/officeDocument/2006/relationships/tags" Target="../tags/tag1049.xml"/><Relationship Id="rId44" Type="http://schemas.openxmlformats.org/officeDocument/2006/relationships/tags" Target="../tags/tag1050.xml"/><Relationship Id="rId45" Type="http://schemas.openxmlformats.org/officeDocument/2006/relationships/tags" Target="../tags/tag1051.xml"/></Relationships>
</file>

<file path=ppt/slides/_rels/slide38.xml.rels><?xml version="1.0" encoding="UTF-8" standalone="yes"?>
<Relationships xmlns="http://schemas.openxmlformats.org/package/2006/relationships"><Relationship Id="rId20" Type="http://schemas.openxmlformats.org/officeDocument/2006/relationships/tags" Target="../tags/tag1076.xml"/><Relationship Id="rId21" Type="http://schemas.openxmlformats.org/officeDocument/2006/relationships/tags" Target="../tags/tag1077.xml"/><Relationship Id="rId22" Type="http://schemas.openxmlformats.org/officeDocument/2006/relationships/tags" Target="../tags/tag1078.xml"/><Relationship Id="rId23" Type="http://schemas.openxmlformats.org/officeDocument/2006/relationships/tags" Target="../tags/tag1079.xml"/><Relationship Id="rId24" Type="http://schemas.openxmlformats.org/officeDocument/2006/relationships/tags" Target="../tags/tag1080.xml"/><Relationship Id="rId25" Type="http://schemas.openxmlformats.org/officeDocument/2006/relationships/tags" Target="../tags/tag1081.xml"/><Relationship Id="rId26" Type="http://schemas.openxmlformats.org/officeDocument/2006/relationships/tags" Target="../tags/tag1082.xml"/><Relationship Id="rId27" Type="http://schemas.openxmlformats.org/officeDocument/2006/relationships/tags" Target="../tags/tag1083.xml"/><Relationship Id="rId28" Type="http://schemas.openxmlformats.org/officeDocument/2006/relationships/tags" Target="../tags/tag1084.xml"/><Relationship Id="rId29" Type="http://schemas.openxmlformats.org/officeDocument/2006/relationships/tags" Target="../tags/tag1085.xml"/><Relationship Id="rId1" Type="http://schemas.openxmlformats.org/officeDocument/2006/relationships/tags" Target="../tags/tag1057.xml"/><Relationship Id="rId2" Type="http://schemas.openxmlformats.org/officeDocument/2006/relationships/tags" Target="../tags/tag1058.xml"/><Relationship Id="rId3" Type="http://schemas.openxmlformats.org/officeDocument/2006/relationships/tags" Target="../tags/tag1059.xml"/><Relationship Id="rId4" Type="http://schemas.openxmlformats.org/officeDocument/2006/relationships/tags" Target="../tags/tag1060.xml"/><Relationship Id="rId5" Type="http://schemas.openxmlformats.org/officeDocument/2006/relationships/tags" Target="../tags/tag1061.xml"/><Relationship Id="rId30" Type="http://schemas.openxmlformats.org/officeDocument/2006/relationships/tags" Target="../tags/tag1086.xml"/><Relationship Id="rId31" Type="http://schemas.openxmlformats.org/officeDocument/2006/relationships/tags" Target="../tags/tag1087.xml"/><Relationship Id="rId32" Type="http://schemas.openxmlformats.org/officeDocument/2006/relationships/tags" Target="../tags/tag1088.xml"/><Relationship Id="rId9" Type="http://schemas.openxmlformats.org/officeDocument/2006/relationships/tags" Target="../tags/tag1065.xml"/><Relationship Id="rId6" Type="http://schemas.openxmlformats.org/officeDocument/2006/relationships/tags" Target="../tags/tag1062.xml"/><Relationship Id="rId7" Type="http://schemas.openxmlformats.org/officeDocument/2006/relationships/tags" Target="../tags/tag1063.xml"/><Relationship Id="rId8" Type="http://schemas.openxmlformats.org/officeDocument/2006/relationships/tags" Target="../tags/tag1064.xml"/><Relationship Id="rId33" Type="http://schemas.openxmlformats.org/officeDocument/2006/relationships/tags" Target="../tags/tag1089.xml"/><Relationship Id="rId34" Type="http://schemas.openxmlformats.org/officeDocument/2006/relationships/tags" Target="../tags/tag1090.xml"/><Relationship Id="rId35" Type="http://schemas.openxmlformats.org/officeDocument/2006/relationships/slideLayout" Target="../slideLayouts/slideLayout7.xml"/><Relationship Id="rId36" Type="http://schemas.openxmlformats.org/officeDocument/2006/relationships/image" Target="../media/image13.png"/><Relationship Id="rId10" Type="http://schemas.openxmlformats.org/officeDocument/2006/relationships/tags" Target="../tags/tag1066.xml"/><Relationship Id="rId11" Type="http://schemas.openxmlformats.org/officeDocument/2006/relationships/tags" Target="../tags/tag1067.xml"/><Relationship Id="rId12" Type="http://schemas.openxmlformats.org/officeDocument/2006/relationships/tags" Target="../tags/tag1068.xml"/><Relationship Id="rId13" Type="http://schemas.openxmlformats.org/officeDocument/2006/relationships/tags" Target="../tags/tag1069.xml"/><Relationship Id="rId14" Type="http://schemas.openxmlformats.org/officeDocument/2006/relationships/tags" Target="../tags/tag1070.xml"/><Relationship Id="rId15" Type="http://schemas.openxmlformats.org/officeDocument/2006/relationships/tags" Target="../tags/tag1071.xml"/><Relationship Id="rId16" Type="http://schemas.openxmlformats.org/officeDocument/2006/relationships/tags" Target="../tags/tag1072.xml"/><Relationship Id="rId17" Type="http://schemas.openxmlformats.org/officeDocument/2006/relationships/tags" Target="../tags/tag1073.xml"/><Relationship Id="rId18" Type="http://schemas.openxmlformats.org/officeDocument/2006/relationships/tags" Target="../tags/tag1074.xml"/><Relationship Id="rId19" Type="http://schemas.openxmlformats.org/officeDocument/2006/relationships/tags" Target="../tags/tag1075.xml"/></Relationships>
</file>

<file path=ppt/slides/_rels/slide39.xml.rels><?xml version="1.0" encoding="UTF-8" standalone="yes"?>
<Relationships xmlns="http://schemas.openxmlformats.org/package/2006/relationships"><Relationship Id="rId20" Type="http://schemas.openxmlformats.org/officeDocument/2006/relationships/tags" Target="../tags/tag1110.xml"/><Relationship Id="rId21" Type="http://schemas.openxmlformats.org/officeDocument/2006/relationships/tags" Target="../tags/tag1111.xml"/><Relationship Id="rId22" Type="http://schemas.openxmlformats.org/officeDocument/2006/relationships/tags" Target="../tags/tag1112.xml"/><Relationship Id="rId23" Type="http://schemas.openxmlformats.org/officeDocument/2006/relationships/tags" Target="../tags/tag1113.xml"/><Relationship Id="rId24" Type="http://schemas.openxmlformats.org/officeDocument/2006/relationships/tags" Target="../tags/tag1114.xml"/><Relationship Id="rId25" Type="http://schemas.openxmlformats.org/officeDocument/2006/relationships/tags" Target="../tags/tag1115.xml"/><Relationship Id="rId26" Type="http://schemas.openxmlformats.org/officeDocument/2006/relationships/tags" Target="../tags/tag1116.xml"/><Relationship Id="rId27" Type="http://schemas.openxmlformats.org/officeDocument/2006/relationships/tags" Target="../tags/tag1117.xml"/><Relationship Id="rId28" Type="http://schemas.openxmlformats.org/officeDocument/2006/relationships/tags" Target="../tags/tag1118.xml"/><Relationship Id="rId29" Type="http://schemas.openxmlformats.org/officeDocument/2006/relationships/tags" Target="../tags/tag1119.xml"/><Relationship Id="rId1" Type="http://schemas.openxmlformats.org/officeDocument/2006/relationships/tags" Target="../tags/tag1091.xml"/><Relationship Id="rId2" Type="http://schemas.openxmlformats.org/officeDocument/2006/relationships/tags" Target="../tags/tag1092.xml"/><Relationship Id="rId3" Type="http://schemas.openxmlformats.org/officeDocument/2006/relationships/tags" Target="../tags/tag1093.xml"/><Relationship Id="rId4" Type="http://schemas.openxmlformats.org/officeDocument/2006/relationships/tags" Target="../tags/tag1094.xml"/><Relationship Id="rId5" Type="http://schemas.openxmlformats.org/officeDocument/2006/relationships/tags" Target="../tags/tag1095.xml"/><Relationship Id="rId30" Type="http://schemas.openxmlformats.org/officeDocument/2006/relationships/tags" Target="../tags/tag1120.xml"/><Relationship Id="rId31" Type="http://schemas.openxmlformats.org/officeDocument/2006/relationships/tags" Target="../tags/tag1121.xml"/><Relationship Id="rId32" Type="http://schemas.openxmlformats.org/officeDocument/2006/relationships/tags" Target="../tags/tag1122.xml"/><Relationship Id="rId9" Type="http://schemas.openxmlformats.org/officeDocument/2006/relationships/tags" Target="../tags/tag1099.xml"/><Relationship Id="rId6" Type="http://schemas.openxmlformats.org/officeDocument/2006/relationships/tags" Target="../tags/tag1096.xml"/><Relationship Id="rId7" Type="http://schemas.openxmlformats.org/officeDocument/2006/relationships/tags" Target="../tags/tag1097.xml"/><Relationship Id="rId8" Type="http://schemas.openxmlformats.org/officeDocument/2006/relationships/tags" Target="../tags/tag1098.xml"/><Relationship Id="rId33" Type="http://schemas.openxmlformats.org/officeDocument/2006/relationships/tags" Target="../tags/tag1123.xml"/><Relationship Id="rId34" Type="http://schemas.openxmlformats.org/officeDocument/2006/relationships/tags" Target="../tags/tag1124.xml"/><Relationship Id="rId35" Type="http://schemas.openxmlformats.org/officeDocument/2006/relationships/tags" Target="../tags/tag1125.xml"/><Relationship Id="rId36" Type="http://schemas.openxmlformats.org/officeDocument/2006/relationships/tags" Target="../tags/tag1126.xml"/><Relationship Id="rId10" Type="http://schemas.openxmlformats.org/officeDocument/2006/relationships/tags" Target="../tags/tag1100.xml"/><Relationship Id="rId11" Type="http://schemas.openxmlformats.org/officeDocument/2006/relationships/tags" Target="../tags/tag1101.xml"/><Relationship Id="rId12" Type="http://schemas.openxmlformats.org/officeDocument/2006/relationships/tags" Target="../tags/tag1102.xml"/><Relationship Id="rId13" Type="http://schemas.openxmlformats.org/officeDocument/2006/relationships/tags" Target="../tags/tag1103.xml"/><Relationship Id="rId14" Type="http://schemas.openxmlformats.org/officeDocument/2006/relationships/tags" Target="../tags/tag1104.xml"/><Relationship Id="rId15" Type="http://schemas.openxmlformats.org/officeDocument/2006/relationships/tags" Target="../tags/tag1105.xml"/><Relationship Id="rId16" Type="http://schemas.openxmlformats.org/officeDocument/2006/relationships/tags" Target="../tags/tag1106.xml"/><Relationship Id="rId17" Type="http://schemas.openxmlformats.org/officeDocument/2006/relationships/tags" Target="../tags/tag1107.xml"/><Relationship Id="rId18" Type="http://schemas.openxmlformats.org/officeDocument/2006/relationships/tags" Target="../tags/tag1108.xml"/><Relationship Id="rId19" Type="http://schemas.openxmlformats.org/officeDocument/2006/relationships/tags" Target="../tags/tag1109.xml"/><Relationship Id="rId37" Type="http://schemas.openxmlformats.org/officeDocument/2006/relationships/tags" Target="../tags/tag1127.xml"/><Relationship Id="rId38" Type="http://schemas.openxmlformats.org/officeDocument/2006/relationships/slideLayout" Target="../slideLayouts/slideLayout7.xml"/><Relationship Id="rId39" Type="http://schemas.openxmlformats.org/officeDocument/2006/relationships/notesSlide" Target="../notesSlides/notesSlide30.xml"/><Relationship Id="rId4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.xml"/><Relationship Id="rId12" Type="http://schemas.openxmlformats.org/officeDocument/2006/relationships/notesSlide" Target="../notesSlides/notesSlide1.xm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tags" Target="../tags/tag25.xml"/><Relationship Id="rId10" Type="http://schemas.openxmlformats.org/officeDocument/2006/relationships/tags" Target="../tags/tag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1.xml"/><Relationship Id="rId1" Type="http://schemas.openxmlformats.org/officeDocument/2006/relationships/tags" Target="../tags/tag1128.xml"/><Relationship Id="rId2" Type="http://schemas.openxmlformats.org/officeDocument/2006/relationships/tags" Target="../tags/tag11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20" Type="http://schemas.openxmlformats.org/officeDocument/2006/relationships/tags" Target="../tags/tag46.xml"/><Relationship Id="rId21" Type="http://schemas.openxmlformats.org/officeDocument/2006/relationships/tags" Target="../tags/tag47.xml"/><Relationship Id="rId22" Type="http://schemas.openxmlformats.org/officeDocument/2006/relationships/tags" Target="../tags/tag48.xml"/><Relationship Id="rId23" Type="http://schemas.openxmlformats.org/officeDocument/2006/relationships/tags" Target="../tags/tag49.xml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2.xml"/><Relationship Id="rId26" Type="http://schemas.openxmlformats.org/officeDocument/2006/relationships/image" Target="../media/image1.emf"/><Relationship Id="rId10" Type="http://schemas.openxmlformats.org/officeDocument/2006/relationships/tags" Target="../tags/tag36.xml"/><Relationship Id="rId11" Type="http://schemas.openxmlformats.org/officeDocument/2006/relationships/tags" Target="../tags/tag37.xml"/><Relationship Id="rId12" Type="http://schemas.openxmlformats.org/officeDocument/2006/relationships/tags" Target="../tags/tag38.xml"/><Relationship Id="rId13" Type="http://schemas.openxmlformats.org/officeDocument/2006/relationships/tags" Target="../tags/tag39.xml"/><Relationship Id="rId14" Type="http://schemas.openxmlformats.org/officeDocument/2006/relationships/tags" Target="../tags/tag40.xml"/><Relationship Id="rId15" Type="http://schemas.openxmlformats.org/officeDocument/2006/relationships/tags" Target="../tags/tag41.xml"/><Relationship Id="rId16" Type="http://schemas.openxmlformats.org/officeDocument/2006/relationships/tags" Target="../tags/tag42.xml"/><Relationship Id="rId17" Type="http://schemas.openxmlformats.org/officeDocument/2006/relationships/tags" Target="../tags/tag43.xml"/><Relationship Id="rId18" Type="http://schemas.openxmlformats.org/officeDocument/2006/relationships/tags" Target="../tags/tag44.xml"/><Relationship Id="rId19" Type="http://schemas.openxmlformats.org/officeDocument/2006/relationships/tags" Target="../tags/tag45.xm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69.xml"/><Relationship Id="rId21" Type="http://schemas.openxmlformats.org/officeDocument/2006/relationships/tags" Target="../tags/tag70.xml"/><Relationship Id="rId22" Type="http://schemas.openxmlformats.org/officeDocument/2006/relationships/tags" Target="../tags/tag71.xml"/><Relationship Id="rId23" Type="http://schemas.openxmlformats.org/officeDocument/2006/relationships/tags" Target="../tags/tag72.xml"/><Relationship Id="rId24" Type="http://schemas.openxmlformats.org/officeDocument/2006/relationships/tags" Target="../tags/tag73.xml"/><Relationship Id="rId25" Type="http://schemas.openxmlformats.org/officeDocument/2006/relationships/tags" Target="../tags/tag74.xml"/><Relationship Id="rId26" Type="http://schemas.openxmlformats.org/officeDocument/2006/relationships/tags" Target="../tags/tag75.xml"/><Relationship Id="rId27" Type="http://schemas.openxmlformats.org/officeDocument/2006/relationships/tags" Target="../tags/tag76.xml"/><Relationship Id="rId28" Type="http://schemas.openxmlformats.org/officeDocument/2006/relationships/tags" Target="../tags/tag77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30" Type="http://schemas.openxmlformats.org/officeDocument/2006/relationships/tags" Target="../tags/tag79.xml"/><Relationship Id="rId31" Type="http://schemas.openxmlformats.org/officeDocument/2006/relationships/tags" Target="../tags/tag80.xml"/><Relationship Id="rId32" Type="http://schemas.openxmlformats.org/officeDocument/2006/relationships/tags" Target="../tags/tag81.xml"/><Relationship Id="rId9" Type="http://schemas.openxmlformats.org/officeDocument/2006/relationships/tags" Target="../tags/tag58.xml"/><Relationship Id="rId6" Type="http://schemas.openxmlformats.org/officeDocument/2006/relationships/tags" Target="../tags/tag55.xml"/><Relationship Id="rId7" Type="http://schemas.openxmlformats.org/officeDocument/2006/relationships/tags" Target="../tags/tag56.xml"/><Relationship Id="rId8" Type="http://schemas.openxmlformats.org/officeDocument/2006/relationships/tags" Target="../tags/tag57.xml"/><Relationship Id="rId33" Type="http://schemas.openxmlformats.org/officeDocument/2006/relationships/tags" Target="../tags/tag82.xml"/><Relationship Id="rId34" Type="http://schemas.openxmlformats.org/officeDocument/2006/relationships/tags" Target="../tags/tag83.xml"/><Relationship Id="rId35" Type="http://schemas.openxmlformats.org/officeDocument/2006/relationships/tags" Target="../tags/tag84.xml"/><Relationship Id="rId36" Type="http://schemas.openxmlformats.org/officeDocument/2006/relationships/tags" Target="../tags/tag85.xml"/><Relationship Id="rId10" Type="http://schemas.openxmlformats.org/officeDocument/2006/relationships/tags" Target="../tags/tag59.xml"/><Relationship Id="rId11" Type="http://schemas.openxmlformats.org/officeDocument/2006/relationships/tags" Target="../tags/tag60.xml"/><Relationship Id="rId12" Type="http://schemas.openxmlformats.org/officeDocument/2006/relationships/tags" Target="../tags/tag61.xml"/><Relationship Id="rId13" Type="http://schemas.openxmlformats.org/officeDocument/2006/relationships/tags" Target="../tags/tag62.xml"/><Relationship Id="rId14" Type="http://schemas.openxmlformats.org/officeDocument/2006/relationships/tags" Target="../tags/tag63.xml"/><Relationship Id="rId15" Type="http://schemas.openxmlformats.org/officeDocument/2006/relationships/tags" Target="../tags/tag64.xml"/><Relationship Id="rId16" Type="http://schemas.openxmlformats.org/officeDocument/2006/relationships/tags" Target="../tags/tag65.xml"/><Relationship Id="rId17" Type="http://schemas.openxmlformats.org/officeDocument/2006/relationships/tags" Target="../tags/tag66.xml"/><Relationship Id="rId18" Type="http://schemas.openxmlformats.org/officeDocument/2006/relationships/tags" Target="../tags/tag67.xml"/><Relationship Id="rId19" Type="http://schemas.openxmlformats.org/officeDocument/2006/relationships/tags" Target="../tags/tag68.xml"/><Relationship Id="rId37" Type="http://schemas.openxmlformats.org/officeDocument/2006/relationships/tags" Target="../tags/tag86.xml"/><Relationship Id="rId38" Type="http://schemas.openxmlformats.org/officeDocument/2006/relationships/tags" Target="../tags/tag87.xml"/><Relationship Id="rId39" Type="http://schemas.openxmlformats.org/officeDocument/2006/relationships/tags" Target="../tags/tag88.xml"/><Relationship Id="rId40" Type="http://schemas.openxmlformats.org/officeDocument/2006/relationships/tags" Target="../tags/tag89.xml"/><Relationship Id="rId41" Type="http://schemas.openxmlformats.org/officeDocument/2006/relationships/slideLayout" Target="../slideLayouts/slideLayout3.xml"/><Relationship Id="rId42" Type="http://schemas.openxmlformats.org/officeDocument/2006/relationships/notesSlide" Target="../notesSlides/notesSlide5.xml"/><Relationship Id="rId4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20" Type="http://schemas.openxmlformats.org/officeDocument/2006/relationships/tags" Target="../tags/tag109.xml"/><Relationship Id="rId21" Type="http://schemas.openxmlformats.org/officeDocument/2006/relationships/tags" Target="../tags/tag110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6.xml"/><Relationship Id="rId24" Type="http://schemas.openxmlformats.org/officeDocument/2006/relationships/image" Target="../media/image3.emf"/><Relationship Id="rId10" Type="http://schemas.openxmlformats.org/officeDocument/2006/relationships/tags" Target="../tags/tag99.xml"/><Relationship Id="rId11" Type="http://schemas.openxmlformats.org/officeDocument/2006/relationships/tags" Target="../tags/tag100.xml"/><Relationship Id="rId12" Type="http://schemas.openxmlformats.org/officeDocument/2006/relationships/tags" Target="../tags/tag101.xml"/><Relationship Id="rId13" Type="http://schemas.openxmlformats.org/officeDocument/2006/relationships/tags" Target="../tags/tag102.xml"/><Relationship Id="rId14" Type="http://schemas.openxmlformats.org/officeDocument/2006/relationships/tags" Target="../tags/tag103.xml"/><Relationship Id="rId15" Type="http://schemas.openxmlformats.org/officeDocument/2006/relationships/tags" Target="../tags/tag104.xml"/><Relationship Id="rId16" Type="http://schemas.openxmlformats.org/officeDocument/2006/relationships/tags" Target="../tags/tag105.xml"/><Relationship Id="rId17" Type="http://schemas.openxmlformats.org/officeDocument/2006/relationships/tags" Target="../tags/tag106.xml"/><Relationship Id="rId18" Type="http://schemas.openxmlformats.org/officeDocument/2006/relationships/tags" Target="../tags/tag107.xml"/><Relationship Id="rId19" Type="http://schemas.openxmlformats.org/officeDocument/2006/relationships/tags" Target="../tags/tag108.xml"/><Relationship Id="rId1" Type="http://schemas.openxmlformats.org/officeDocument/2006/relationships/tags" Target="../tags/tag90.xml"/><Relationship Id="rId2" Type="http://schemas.openxmlformats.org/officeDocument/2006/relationships/tags" Target="../tags/tag91.xml"/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tags" Target="../tags/tag96.xml"/><Relationship Id="rId8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State &amp; Finite State Machines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74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C.7. C.8, C.10, C.11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9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Unclocked</a:t>
            </a:r>
            <a:r>
              <a:rPr lang="en-US" dirty="0" smtClean="0"/>
              <a:t> D </a:t>
            </a:r>
            <a:r>
              <a:rPr lang="en-US" dirty="0"/>
              <a:t>Latch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76800" y="685799"/>
            <a:ext cx="4038600" cy="12954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Data </a:t>
            </a:r>
            <a:r>
              <a:rPr lang="en-US" sz="2800" dirty="0" smtClean="0">
                <a:solidFill>
                  <a:schemeClr val="accent1"/>
                </a:solidFill>
              </a:rPr>
              <a:t>(D) Latch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573963" name="Group 7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4435479"/>
              </p:ext>
            </p:extLst>
          </p:nvPr>
        </p:nvGraphicFramePr>
        <p:xfrm>
          <a:off x="5486400" y="1523999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3959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53250" y="1657349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09600" y="1600199"/>
            <a:ext cx="198119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19199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25206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5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914400" y="25145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76400" y="2546349"/>
            <a:ext cx="912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2239606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1600199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0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243839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5779" y="1257655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1066799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6146" y="13331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66146" y="22475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23621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57600" y="25907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1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57600" y="16763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12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1104899" y="2324100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762000" y="4041775"/>
            <a:ext cx="800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smtClean="0"/>
              <a:t>Data Latch</a:t>
            </a:r>
          </a:p>
          <a:p>
            <a:pPr lvl="1">
              <a:lnSpc>
                <a:spcPct val="82000"/>
              </a:lnSpc>
            </a:pPr>
            <a:r>
              <a:rPr lang="en-US" sz="2400" smtClean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40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r>
              <a:rPr lang="en-US" sz="2800" smtClean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2000" smtClean="0"/>
              <a:t>… immediately (after a delay of 2 Ors and 2 NOTs)</a:t>
            </a:r>
          </a:p>
          <a:p>
            <a:pPr>
              <a:lnSpc>
                <a:spcPct val="82000"/>
              </a:lnSpc>
            </a:pPr>
            <a:r>
              <a:rPr lang="en-US" sz="2800" smtClean="0"/>
              <a:t>Need to control when the output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34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3424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4186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647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5266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1138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2198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256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3330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5616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441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1342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418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6472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0376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2191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9614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2278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142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2568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485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5710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>
            <p:custDataLst>
              <p:tags r:id="rId23"/>
            </p:custDataLst>
          </p:nvPr>
        </p:nvGrpSpPr>
        <p:grpSpPr>
          <a:xfrm>
            <a:off x="149949" y="3666948"/>
            <a:ext cx="8536851" cy="2038491"/>
            <a:chOff x="149949" y="3391256"/>
            <a:chExt cx="8536851" cy="2038491"/>
          </a:xfrm>
        </p:grpSpPr>
        <p:cxnSp>
          <p:nvCxnSpPr>
            <p:cNvPr id="92" name="Straight Connector 91"/>
            <p:cNvCxnSpPr/>
            <p:nvPr>
              <p:custDataLst>
                <p:tags r:id="rId43"/>
              </p:custDataLst>
            </p:nvPr>
          </p:nvCxnSpPr>
          <p:spPr>
            <a:xfrm>
              <a:off x="800100" y="342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>
              <p:custDataLst>
                <p:tags r:id="rId44"/>
              </p:custDataLst>
            </p:nvPr>
          </p:nvCxnSpPr>
          <p:spPr>
            <a:xfrm>
              <a:off x="800100" y="3937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>
              <p:custDataLst>
                <p:tags r:id="rId45"/>
              </p:custDataLst>
            </p:nvPr>
          </p:nvCxnSpPr>
          <p:spPr>
            <a:xfrm>
              <a:off x="800100" y="4191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>
              <p:custDataLst>
                <p:tags r:id="rId46"/>
              </p:custDataLst>
            </p:nvPr>
          </p:nvCxnSpPr>
          <p:spPr>
            <a:xfrm>
              <a:off x="800100" y="469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>
              <p:custDataLst>
                <p:tags r:id="rId47"/>
              </p:custDataLst>
            </p:nvPr>
          </p:nvCxnSpPr>
          <p:spPr>
            <a:xfrm>
              <a:off x="800100" y="4826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>
              <p:custDataLst>
                <p:tags r:id="rId48"/>
              </p:custDataLst>
            </p:nvPr>
          </p:nvCxnSpPr>
          <p:spPr>
            <a:xfrm>
              <a:off x="838200" y="5334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ne 26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80010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27241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Line 4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800100" y="4191000"/>
              <a:ext cx="240506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3205163" y="4699000"/>
              <a:ext cx="10822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287441" y="4191000"/>
              <a:ext cx="962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Line 4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5249466" y="4699000"/>
              <a:ext cx="324683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Line 4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205163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Line 4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287441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Line 4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5249466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Text Box 6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49949" y="3391256"/>
              <a:ext cx="638316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" name="Text Box 63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0136" y="4191000"/>
              <a:ext cx="437941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90" name="Text Box 64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23040" y="4800600"/>
              <a:ext cx="460383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03" name="Line 2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72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27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98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2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64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Line 2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629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886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886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6553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6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653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Line 2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779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Line 2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779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Line 2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845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2" name="Line 5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Rectangle 3"/>
          <p:cNvSpPr txBox="1">
            <a:spLocks noChangeArrowheads="1"/>
          </p:cNvSpPr>
          <p:nvPr>
            <p:custDataLst>
              <p:tags r:id="rId37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Clock high: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Clock low: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914400" y="23330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71600" y="22568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104899" y="22187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38200" y="5609692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5122" name="CP3 Ink 3dc2c092-e4ad-4fc7-bdff-1b6037ab1411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538114" y="1275943"/>
            <a:ext cx="8112892" cy="5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146" name="CP3 Ink 5530e98d-fc6f-4bf0-871b-6d71d05248eb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181428" y="3668200"/>
            <a:ext cx="3065623" cy="1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Edge-triggering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085850"/>
            <a:ext cx="7770812" cy="4113213"/>
          </a:xfrm>
        </p:spPr>
        <p:txBody>
          <a:bodyPr/>
          <a:lstStyle/>
          <a:p>
            <a:r>
              <a:rPr lang="en-US" sz="2400"/>
              <a:t>Can design circuits to change on the rising or falling edge</a:t>
            </a:r>
          </a:p>
          <a:p>
            <a:pPr lvl="4"/>
            <a:endParaRPr lang="en-US" sz="2400"/>
          </a:p>
          <a:p>
            <a:r>
              <a:rPr lang="en-US" sz="2400"/>
              <a:t>Trigger on rising edge = positive edge-triggered</a:t>
            </a:r>
          </a:p>
          <a:p>
            <a:endParaRPr lang="en-US" sz="2400"/>
          </a:p>
          <a:p>
            <a:r>
              <a:rPr lang="en-US" sz="2400"/>
              <a:t>Trigger on falling edge = negative edge-triggered</a:t>
            </a:r>
          </a:p>
          <a:p>
            <a:endParaRPr lang="en-US" sz="2400"/>
          </a:p>
          <a:p>
            <a:r>
              <a:rPr lang="en-US" sz="2400"/>
              <a:t>Inputs must be stable just before the triggering edge</a:t>
            </a:r>
          </a:p>
        </p:txBody>
      </p:sp>
      <p:sp>
        <p:nvSpPr>
          <p:cNvPr id="1577988" name="Line 4"/>
          <p:cNvSpPr>
            <a:spLocks noChangeShapeType="1"/>
          </p:cNvSpPr>
          <p:nvPr/>
        </p:nvSpPr>
        <p:spPr bwMode="auto">
          <a:xfrm>
            <a:off x="7667625" y="25955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89" name="Line 5"/>
          <p:cNvSpPr>
            <a:spLocks noChangeShapeType="1"/>
          </p:cNvSpPr>
          <p:nvPr/>
        </p:nvSpPr>
        <p:spPr bwMode="auto">
          <a:xfrm>
            <a:off x="8277225" y="19859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0" name="Line 6"/>
          <p:cNvSpPr>
            <a:spLocks noChangeShapeType="1"/>
          </p:cNvSpPr>
          <p:nvPr/>
        </p:nvSpPr>
        <p:spPr bwMode="auto">
          <a:xfrm>
            <a:off x="8277225" y="198596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1" name="Line 7"/>
          <p:cNvSpPr>
            <a:spLocks noChangeShapeType="1"/>
          </p:cNvSpPr>
          <p:nvPr/>
        </p:nvSpPr>
        <p:spPr bwMode="auto">
          <a:xfrm>
            <a:off x="7696200" y="33432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2" name="Line 8"/>
          <p:cNvSpPr>
            <a:spLocks noChangeShapeType="1"/>
          </p:cNvSpPr>
          <p:nvPr/>
        </p:nvSpPr>
        <p:spPr bwMode="auto">
          <a:xfrm>
            <a:off x="8305800" y="334327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3" name="Line 9"/>
          <p:cNvSpPr>
            <a:spLocks noChangeShapeType="1"/>
          </p:cNvSpPr>
          <p:nvPr/>
        </p:nvSpPr>
        <p:spPr bwMode="auto">
          <a:xfrm>
            <a:off x="8305800" y="39528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4" name="Line 10"/>
          <p:cNvSpPr>
            <a:spLocks noChangeShapeType="1"/>
          </p:cNvSpPr>
          <p:nvPr/>
        </p:nvSpPr>
        <p:spPr bwMode="auto">
          <a:xfrm>
            <a:off x="1681163" y="52006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5" name="Text Box 11"/>
          <p:cNvSpPr txBox="1">
            <a:spLocks noChangeArrowheads="1"/>
          </p:cNvSpPr>
          <p:nvPr/>
        </p:nvSpPr>
        <p:spPr bwMode="auto">
          <a:xfrm>
            <a:off x="766763" y="4667250"/>
            <a:ext cx="8461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input</a:t>
            </a:r>
          </a:p>
        </p:txBody>
      </p:sp>
      <p:sp>
        <p:nvSpPr>
          <p:cNvPr id="1577996" name="Text Box 12"/>
          <p:cNvSpPr txBox="1">
            <a:spLocks noChangeArrowheads="1"/>
          </p:cNvSpPr>
          <p:nvPr/>
        </p:nvSpPr>
        <p:spPr bwMode="auto">
          <a:xfrm>
            <a:off x="557213" y="5192713"/>
            <a:ext cx="879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clock</a:t>
            </a:r>
          </a:p>
        </p:txBody>
      </p: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1681163" y="5353050"/>
            <a:ext cx="2057400" cy="304800"/>
            <a:chOff x="816" y="3888"/>
            <a:chExt cx="3072" cy="384"/>
          </a:xfrm>
        </p:grpSpPr>
        <p:sp>
          <p:nvSpPr>
            <p:cNvPr id="1577998" name="Line 1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7999" name="Line 1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0" name="Line 1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1" name="Line 1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2" name="Line 1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3" name="Line 1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4" name="Line 2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5" name="Line 2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7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8" name="Line 2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0" name="Line 2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1" name="Line 2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3" name="Line 2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14" name="Line 30"/>
          <p:cNvSpPr>
            <a:spLocks noChangeShapeType="1"/>
          </p:cNvSpPr>
          <p:nvPr/>
        </p:nvSpPr>
        <p:spPr bwMode="auto">
          <a:xfrm>
            <a:off x="2824163" y="49720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5" name="Line 31"/>
          <p:cNvSpPr>
            <a:spLocks noChangeShapeType="1"/>
          </p:cNvSpPr>
          <p:nvPr/>
        </p:nvSpPr>
        <p:spPr bwMode="auto">
          <a:xfrm flipV="1">
            <a:off x="28241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6" name="Line 32"/>
          <p:cNvSpPr>
            <a:spLocks noChangeShapeType="1"/>
          </p:cNvSpPr>
          <p:nvPr/>
        </p:nvSpPr>
        <p:spPr bwMode="auto">
          <a:xfrm>
            <a:off x="4500563" y="52006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4500563" y="5353050"/>
            <a:ext cx="2057400" cy="304800"/>
            <a:chOff x="816" y="3888"/>
            <a:chExt cx="3072" cy="384"/>
          </a:xfrm>
        </p:grpSpPr>
        <p:sp>
          <p:nvSpPr>
            <p:cNvPr id="1578018" name="Line 3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9" name="Line 3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0" name="Line 3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1" name="Line 3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2" name="Line 3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3" name="Line 3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4" name="Line 4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5" name="Line 4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6" name="Line 4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7" name="Line 4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9" name="Line 4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0" name="Line 4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2" name="Line 4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3" name="Line 4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34" name="Line 50"/>
          <p:cNvSpPr>
            <a:spLocks noChangeShapeType="1"/>
          </p:cNvSpPr>
          <p:nvPr/>
        </p:nvSpPr>
        <p:spPr bwMode="auto">
          <a:xfrm>
            <a:off x="5795963" y="4972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5" name="Line 51"/>
          <p:cNvSpPr>
            <a:spLocks noChangeShapeType="1"/>
          </p:cNvSpPr>
          <p:nvPr/>
        </p:nvSpPr>
        <p:spPr bwMode="auto">
          <a:xfrm flipV="1">
            <a:off x="57959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6" name="Line 52"/>
          <p:cNvSpPr>
            <a:spLocks noChangeShapeType="1"/>
          </p:cNvSpPr>
          <p:nvPr/>
        </p:nvSpPr>
        <p:spPr bwMode="auto">
          <a:xfrm>
            <a:off x="7167563" y="5048250"/>
            <a:ext cx="381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7" name="Line 53"/>
          <p:cNvSpPr>
            <a:spLocks noChangeShapeType="1"/>
          </p:cNvSpPr>
          <p:nvPr/>
        </p:nvSpPr>
        <p:spPr bwMode="auto">
          <a:xfrm flipV="1">
            <a:off x="7091363" y="4972050"/>
            <a:ext cx="457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8" name="Line 54"/>
          <p:cNvSpPr>
            <a:spLocks noChangeShapeType="1"/>
          </p:cNvSpPr>
          <p:nvPr/>
        </p:nvSpPr>
        <p:spPr bwMode="auto">
          <a:xfrm>
            <a:off x="3814763" y="5353050"/>
            <a:ext cx="1524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9" name="Line 55"/>
          <p:cNvSpPr>
            <a:spLocks noChangeShapeType="1"/>
          </p:cNvSpPr>
          <p:nvPr/>
        </p:nvSpPr>
        <p:spPr bwMode="auto">
          <a:xfrm flipV="1">
            <a:off x="3890963" y="5048250"/>
            <a:ext cx="4572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57800" y="526709"/>
            <a:ext cx="3657600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is captured </a:t>
            </a:r>
            <a:r>
              <a:rPr lang="en-US" sz="2800" dirty="0" smtClean="0"/>
              <a:t>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Outputs change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22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01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81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8169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4217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82616" y="1288709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82617" y="1994056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435217" y="1994056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435216" y="1288709"/>
            <a:ext cx="76518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76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556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536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3644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49692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035292" y="1994056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8619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330692" y="1994056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330692" y="1288709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0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063617" y="1993559"/>
            <a:ext cx="0" cy="5905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2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035292" y="1974509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3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1063617" y="2584109"/>
            <a:ext cx="1219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4" name="AutoShap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2282817" y="2403134"/>
            <a:ext cx="381000" cy="38100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05" name="Oval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82867" y="250790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54" name="Text Box 7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63817" y="1136309"/>
            <a:ext cx="37382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55" name="Rectangle 7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4854" y="831509"/>
            <a:ext cx="3687763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09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764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4391" y="3404846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190" y="4276384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7583" y="5081246"/>
            <a:ext cx="37382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3670" y="5843246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03052" y="4276384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123365" y="4885984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24070" y="4276384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91845" y="4885984"/>
            <a:ext cx="324413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3365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5185294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>
            <p:custDataLst>
              <p:tags r:id="rId39"/>
            </p:custDataLst>
          </p:nvPr>
        </p:nvCxnSpPr>
        <p:spPr>
          <a:xfrm>
            <a:off x="685800" y="3363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40"/>
            </p:custDataLst>
          </p:nvPr>
        </p:nvCxnSpPr>
        <p:spPr>
          <a:xfrm>
            <a:off x="685800" y="39727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41"/>
            </p:custDataLst>
          </p:nvPr>
        </p:nvCxnSpPr>
        <p:spPr>
          <a:xfrm>
            <a:off x="685800" y="4276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42"/>
            </p:custDataLst>
          </p:nvPr>
        </p:nvCxnSpPr>
        <p:spPr>
          <a:xfrm>
            <a:off x="694426" y="489577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43"/>
            </p:custDataLst>
          </p:nvPr>
        </p:nvCxnSpPr>
        <p:spPr>
          <a:xfrm>
            <a:off x="685800" y="56477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44"/>
            </p:custDataLst>
          </p:nvPr>
        </p:nvCxnSpPr>
        <p:spPr>
          <a:xfrm>
            <a:off x="685800" y="5038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45"/>
            </p:custDataLst>
          </p:nvPr>
        </p:nvCxnSpPr>
        <p:spPr>
          <a:xfrm>
            <a:off x="685800" y="58015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46"/>
            </p:custDataLst>
          </p:nvPr>
        </p:nvCxnSpPr>
        <p:spPr>
          <a:xfrm>
            <a:off x="685800" y="6411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80010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05740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0574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7241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2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98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98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629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886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886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3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53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779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9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45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4225504" y="4284742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2844792" y="2584109"/>
            <a:ext cx="20954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9" name="Text Box 17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645017" y="96485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0" name="Text Box 18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635492" y="166921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3" name="Line 1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4741065" y="18221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2" name="Text Box 66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247860" y="964362"/>
            <a:ext cx="43794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D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67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6200" y="1626847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685800" y="5651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685800" y="6413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7170" name="CP3 Ink d2ff7918-62f2-4a8e-a0a0-f06a95de4daa"/>
          <p:cNvPicPr>
            <a:picLocks noChangeAspect="1" noChangeArrowheads="1"/>
          </p:cNvPicPr>
          <p:nvPr>
            <p:custDataLst>
              <p:tags r:id="rId93"/>
            </p:custDataLst>
          </p:nvPr>
        </p:nvPicPr>
        <p:blipFill>
          <a:blip r:embed="rId96" cstate="print"/>
          <a:srcRect/>
          <a:stretch>
            <a:fillRect/>
          </a:stretch>
        </p:blipFill>
        <p:spPr bwMode="auto">
          <a:xfrm>
            <a:off x="379542" y="3136856"/>
            <a:ext cx="8333076" cy="37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586222" grpId="0" animBg="1"/>
      <p:bldP spid="1586223" grpId="0" animBg="1"/>
      <p:bldP spid="1586224" grpId="0" animBg="1"/>
      <p:bldP spid="1586225" grpId="0" animBg="1"/>
      <p:bldP spid="1586226" grpId="0" animBg="1"/>
      <p:bldP spid="1586228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114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3505200"/>
            <a:ext cx="0" cy="609600"/>
          </a:xfrm>
          <a:prstGeom prst="line">
            <a:avLst/>
          </a:prstGeom>
          <a:noFill/>
          <a:ln w="38100" cap="flat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4724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4724400"/>
            <a:ext cx="0" cy="609600"/>
          </a:xfrm>
          <a:prstGeom prst="line">
            <a:avLst/>
          </a:prstGeom>
          <a:noFill/>
          <a:ln w="38100" cap="flat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029200"/>
            <a:ext cx="6096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4724400"/>
            <a:ext cx="3810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3810000"/>
            <a:ext cx="6096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3505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47345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negative edge-triggered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pic>
        <p:nvPicPr>
          <p:cNvPr id="8194" name="CP3 Ink aedc6146-f1e4-4d59-9d20-6272190cddca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961782" y="4504283"/>
            <a:ext cx="1456595" cy="3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Metastability and Asynchronous Inputs</a:t>
            </a:r>
            <a:endParaRPr lang="en-US" dirty="0"/>
          </a:p>
        </p:txBody>
      </p:sp>
      <p:sp>
        <p:nvSpPr>
          <p:cNvPr id="13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209800"/>
            <a:ext cx="1066800" cy="16764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1-bit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reg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0" y="2878137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410200" y="2895600"/>
            <a:ext cx="1676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006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21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8768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876800" y="38862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4" name="Text Box 10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4191000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95600" y="2876550"/>
            <a:ext cx="35877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Line 10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248400" y="1828800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10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95600" y="1828800"/>
            <a:ext cx="3352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95600" y="1828800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Flowchart: Delay 33"/>
          <p:cNvSpPr/>
          <p:nvPr>
            <p:custDataLst>
              <p:tags r:id="rId13"/>
            </p:custDataLst>
          </p:nvPr>
        </p:nvSpPr>
        <p:spPr>
          <a:xfrm rot="16200000">
            <a:off x="6896100" y="1943100"/>
            <a:ext cx="685800" cy="457200"/>
          </a:xfrm>
          <a:prstGeom prst="flowChartDelay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7086600" y="2590800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91400" y="2590800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6934200" y="2514600"/>
            <a:ext cx="6096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0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391400" y="3276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391400" y="34290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Line 10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7391400" y="3581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0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7391400" y="3733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Line 10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391400" y="3200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4" name="Line 10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391400" y="3352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5" name="Line 10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0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391400" y="3657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7" name="Line 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7391400" y="38100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8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7315200" y="41910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9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7277100" y="41148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0" name="Line 10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7239000" y="4038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2" name="AutoShap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219449" y="2686051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54" name="Oval 4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3638550" y="280035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18" name="CP3 Ink 571b1e8b-00a4-4e8e-8293-9fcec6a879b3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629884" y="1932182"/>
            <a:ext cx="6351430" cy="214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Metastability and Asynchronous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sz="2800" dirty="0" smtClean="0"/>
              <a:t>Q: What happens if input changes near clock edge?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28600" y="1143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A: Google “</a:t>
            </a:r>
            <a:r>
              <a:rPr lang="en-US" sz="2800" dirty="0" err="1" smtClean="0">
                <a:solidFill>
                  <a:schemeClr val="bg1"/>
                </a:solidFill>
              </a:rPr>
              <a:t>Buridan’s</a:t>
            </a:r>
            <a:r>
              <a:rPr lang="en-US" sz="2800" dirty="0" smtClean="0">
                <a:solidFill>
                  <a:schemeClr val="bg1"/>
                </a:solidFill>
              </a:rPr>
              <a:t> Principle” by Leslie </a:t>
            </a:r>
            <a:r>
              <a:rPr lang="en-US" sz="2800" dirty="0" err="1" smtClean="0">
                <a:solidFill>
                  <a:schemeClr val="bg1"/>
                </a:solidFill>
              </a:rPr>
              <a:t>Lamport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2209800"/>
            <a:ext cx="1066800" cy="16764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1-bit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reg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Line 10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0" y="2878137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" name="Line 10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410200" y="2895600"/>
            <a:ext cx="1676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" name="Line 10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8006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21" name="Line 1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8768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1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76800" y="38862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4" name="Text Box 10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4191000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19325" y="3105150"/>
            <a:ext cx="35877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057400" y="4038600"/>
            <a:ext cx="1524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248400" y="1828800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10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09800" y="1828800"/>
            <a:ext cx="403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09800" y="1828800"/>
            <a:ext cx="0" cy="1295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Flowchart: Delay 33"/>
          <p:cNvSpPr/>
          <p:nvPr>
            <p:custDataLst>
              <p:tags r:id="rId16"/>
            </p:custDataLst>
          </p:nvPr>
        </p:nvSpPr>
        <p:spPr>
          <a:xfrm rot="16200000">
            <a:off x="6896100" y="1943100"/>
            <a:ext cx="685800" cy="457200"/>
          </a:xfrm>
          <a:prstGeom prst="flowChartDelay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086600" y="2590800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391400" y="2590800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6934200" y="2514600"/>
            <a:ext cx="6096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0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7391400" y="3276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10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7391400" y="34290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Line 10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7391400" y="3581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0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7391400" y="3733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Line 10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391400" y="3200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4" name="Line 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391400" y="3352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391400" y="35052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391400" y="3657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7" name="Line 10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7391400" y="38100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8" name="Line 10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315200" y="41910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9" name="Line 10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7277100" y="41148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0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7239000" y="4038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Down Arrow 52"/>
          <p:cNvSpPr/>
          <p:nvPr>
            <p:custDataLst>
              <p:tags r:id="rId32"/>
            </p:custDataLst>
          </p:nvPr>
        </p:nvSpPr>
        <p:spPr>
          <a:xfrm>
            <a:off x="1371601" y="3327400"/>
            <a:ext cx="457200" cy="457200"/>
          </a:xfrm>
          <a:prstGeom prst="downArrow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ne 1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066801" y="3860800"/>
            <a:ext cx="990600" cy="1714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1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38201" y="3784600"/>
            <a:ext cx="381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Text Box 10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3401" y="3479800"/>
            <a:ext cx="36740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0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3401" y="3937000"/>
            <a:ext cx="36740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1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38201" y="4241800"/>
            <a:ext cx="381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38"/>
            </p:custDataLst>
          </p:nvPr>
        </p:nvCxnSpPr>
        <p:spPr>
          <a:xfrm rot="5400000">
            <a:off x="3162300" y="361950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429000" y="25146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1524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152400 h 762000"/>
              <a:gd name="connsiteX2" fmla="*/ 381000 w 381000"/>
              <a:gd name="connsiteY2" fmla="*/ 6096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152400"/>
                </a:lnTo>
                <a:lnTo>
                  <a:pt x="381000" y="6096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60" name="Straight Connector 59"/>
          <p:cNvCxnSpPr/>
          <p:nvPr>
            <p:custDataLst>
              <p:tags r:id="rId40"/>
            </p:custDataLst>
          </p:nvPr>
        </p:nvCxnSpPr>
        <p:spPr>
          <a:xfrm>
            <a:off x="3124200" y="31242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41"/>
            </p:custDataLst>
          </p:nvPr>
        </p:nvCxnSpPr>
        <p:spPr>
          <a:xfrm flipH="1">
            <a:off x="2209800" y="26670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5400000">
            <a:off x="2552699" y="2933701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63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0800000">
            <a:off x="2971800" y="304800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2" name="CP3 Ink bd691e7c-8beb-48c7-992c-cedac65e1a2b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55874" y="580091"/>
            <a:ext cx="6215932" cy="539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885181"/>
            <a:ext cx="117532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32-bit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495800" y="3047999"/>
            <a:ext cx="7620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+1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6" idx="3"/>
          </p:cNvCxnSpPr>
          <p:nvPr>
            <p:custDataLst>
              <p:tags r:id="rId11"/>
            </p:custDataLst>
          </p:nvPr>
        </p:nvCxnSpPr>
        <p:spPr>
          <a:xfrm>
            <a:off x="5257800" y="3276599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>
          <a:xfrm rot="5400000">
            <a:off x="4686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114800" y="2209799"/>
            <a:ext cx="1981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pic>
        <p:nvPicPr>
          <p:cNvPr id="29" name="Picture 82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162800" y="1828799"/>
            <a:ext cx="581025" cy="754836"/>
          </a:xfrm>
          <a:prstGeom prst="rect">
            <a:avLst/>
          </a:prstGeom>
          <a:noFill/>
        </p:spPr>
      </p:pic>
      <p:pic>
        <p:nvPicPr>
          <p:cNvPr id="30" name="Picture 82" descr="8-segme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696200" y="1828799"/>
            <a:ext cx="581025" cy="754836"/>
          </a:xfrm>
          <a:prstGeom prst="rect">
            <a:avLst/>
          </a:prstGeom>
          <a:noFill/>
        </p:spPr>
      </p:pic>
      <p:pic>
        <p:nvPicPr>
          <p:cNvPr id="31" name="Picture 82" descr="8-segmen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2296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21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4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8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9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CP3 Ink 7ec09857-5523-4c3f-90e3-58a717a34f8a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92353" y="1500872"/>
            <a:ext cx="3133372" cy="26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Make sure you are</a:t>
            </a:r>
            <a:endParaRPr lang="en-US" dirty="0"/>
          </a:p>
          <a:p>
            <a:r>
              <a:rPr lang="en-US" dirty="0" smtClean="0"/>
              <a:t>Registered for class</a:t>
            </a:r>
          </a:p>
          <a:p>
            <a:r>
              <a:rPr lang="en-US" dirty="0" smtClean="0"/>
              <a:t>Can access CMS</a:t>
            </a:r>
            <a:endParaRPr lang="en-US" dirty="0"/>
          </a:p>
          <a:p>
            <a:r>
              <a:rPr lang="en-US" dirty="0" smtClean="0"/>
              <a:t>Have a Section you can go to</a:t>
            </a:r>
          </a:p>
          <a:p>
            <a:r>
              <a:rPr lang="en-US" dirty="0" smtClean="0"/>
              <a:t>Have a project partner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Sections </a:t>
            </a:r>
            <a:r>
              <a:rPr lang="en-US" dirty="0">
                <a:solidFill>
                  <a:srgbClr val="FFFF00"/>
                </a:solidFill>
              </a:rPr>
              <a:t>are </a:t>
            </a:r>
            <a:r>
              <a:rPr lang="en-US" dirty="0" smtClean="0">
                <a:solidFill>
                  <a:srgbClr val="FFFF00"/>
                </a:solidFill>
              </a:rPr>
              <a:t>on this week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HW 1 out </a:t>
            </a:r>
            <a:r>
              <a:rPr lang="en-US" dirty="0" smtClean="0"/>
              <a:t>later today</a:t>
            </a:r>
          </a:p>
          <a:p>
            <a:r>
              <a:rPr lang="en-US" dirty="0" smtClean="0"/>
              <a:t>Due in one week, start early</a:t>
            </a:r>
            <a:endParaRPr lang="en-US" dirty="0"/>
          </a:p>
          <a:p>
            <a:r>
              <a:rPr lang="en-US" dirty="0"/>
              <a:t>Work </a:t>
            </a:r>
            <a:r>
              <a:rPr lang="en-US" dirty="0" smtClean="0">
                <a:solidFill>
                  <a:srgbClr val="FFFF00"/>
                </a:solidFill>
              </a:rPr>
              <a:t>alone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Class notes, book, Sections, office hours, newsgroup, </a:t>
            </a:r>
            <a:r>
              <a:rPr lang="en-US" dirty="0" err="1" smtClean="0"/>
              <a:t>CSUGLab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2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Asynchronous,  multiple clocks, . . .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setup</a:t>
            </a:r>
            <a:endParaRPr lang="en-US" sz="24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hold</a:t>
            </a:r>
            <a:endParaRPr lang="en-US" sz="2400" b="1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/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combinational</a:t>
            </a:r>
            <a:endParaRPr lang="en-US" sz="2400" b="1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CP3 Ink c10abf08-0891-411b-8efe-60f4666b6bfe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976708" y="1966828"/>
            <a:ext cx="2472823" cy="5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1676054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7070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5720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	Finite 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	State transition function</a:t>
            </a:r>
          </a:p>
          <a:p>
            <a:r>
              <a:rPr lang="en-US" dirty="0">
                <a:solidFill>
                  <a:srgbClr val="FFFF00"/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rgbClr val="FFFF00"/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230327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Voting Machine</a:t>
            </a:r>
            <a:endParaRPr lang="en-US" dirty="0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878137" y="54102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921694" y="28491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065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7087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7450137" y="12192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8135937" y="1219200"/>
            <a:ext cx="703263" cy="914400"/>
          </a:xfrm>
          <a:prstGeom prst="rect">
            <a:avLst/>
          </a:prstGeom>
          <a:noFill/>
        </p:spPr>
      </p:pic>
      <p:sp>
        <p:nvSpPr>
          <p:cNvPr id="10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87937" y="26670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3231371" y="3657600"/>
            <a:ext cx="40876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...</a:t>
            </a:r>
            <a:endParaRPr lang="en-US" sz="4000" b="1" dirty="0" err="1" smtClean="0">
              <a:solidFill>
                <a:schemeClr val="accent1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10"/>
            </p:custDataLst>
          </p:nvPr>
        </p:nvCxnSpPr>
        <p:spPr>
          <a:xfrm rot="10800000">
            <a:off x="1582737" y="2743200"/>
            <a:ext cx="3505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11"/>
            </p:custDataLst>
          </p:nvPr>
        </p:nvCxnSpPr>
        <p:spPr>
          <a:xfrm rot="10800000">
            <a:off x="2878137" y="2895600"/>
            <a:ext cx="22098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2"/>
            </p:custDataLst>
          </p:nvPr>
        </p:nvCxnSpPr>
        <p:spPr>
          <a:xfrm flipH="1">
            <a:off x="4935537" y="2971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3"/>
            </p:custDataLst>
          </p:nvPr>
        </p:nvCxnSpPr>
        <p:spPr>
          <a:xfrm rot="10800000">
            <a:off x="2192337" y="2819400"/>
            <a:ext cx="28956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4"/>
            </p:custDataLst>
          </p:nvPr>
        </p:nvCxnSpPr>
        <p:spPr>
          <a:xfrm flipH="1">
            <a:off x="4935537" y="3048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>
          <a:xfrm flipH="1">
            <a:off x="4935537" y="3124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16"/>
            </p:custDataLst>
          </p:nvPr>
        </p:nvCxnSpPr>
        <p:spPr>
          <a:xfrm flipH="1">
            <a:off x="4935537" y="3200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5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212"/>
          <p:cNvGrpSpPr/>
          <p:nvPr>
            <p:custDataLst>
              <p:tags r:id="rId19"/>
            </p:custDataLst>
          </p:nvPr>
        </p:nvGrpSpPr>
        <p:grpSpPr>
          <a:xfrm>
            <a:off x="973137" y="5410200"/>
            <a:ext cx="381000" cy="990600"/>
            <a:chOff x="3505200" y="4419598"/>
            <a:chExt cx="609600" cy="2133599"/>
          </a:xfrm>
        </p:grpSpPr>
        <p:sp>
          <p:nvSpPr>
            <p:cNvPr id="198" name="Rectangle 197"/>
            <p:cNvSpPr/>
            <p:nvPr>
              <p:custDataLst>
                <p:tags r:id="rId102"/>
              </p:custDataLst>
            </p:nvPr>
          </p:nvSpPr>
          <p:spPr>
            <a:xfrm rot="16200000">
              <a:off x="2819400" y="5257798"/>
              <a:ext cx="2133599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Arc 198"/>
            <p:cNvSpPr/>
            <p:nvPr>
              <p:custDataLst>
                <p:tags r:id="rId103"/>
              </p:custDataLst>
            </p:nvPr>
          </p:nvSpPr>
          <p:spPr>
            <a:xfrm>
              <a:off x="3505200" y="53721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>
              <p:custDataLst>
                <p:tags r:id="rId104"/>
              </p:custDataLst>
            </p:nvPr>
          </p:nvSpPr>
          <p:spPr>
            <a:xfrm>
              <a:off x="3505200" y="56769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>
              <p:custDataLst>
                <p:tags r:id="rId105"/>
              </p:custDataLst>
            </p:nvPr>
          </p:nvSpPr>
          <p:spPr>
            <a:xfrm>
              <a:off x="3505200" y="5981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>
              <p:custDataLst>
                <p:tags r:id="rId106"/>
              </p:custDataLst>
            </p:nvPr>
          </p:nvSpPr>
          <p:spPr>
            <a:xfrm>
              <a:off x="3505200" y="6286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>
              <p:custDataLst>
                <p:tags r:id="rId107"/>
              </p:custDataLst>
            </p:nvPr>
          </p:nvSpPr>
          <p:spPr>
            <a:xfrm>
              <a:off x="3505200" y="4457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>
              <p:custDataLst>
                <p:tags r:id="rId108"/>
              </p:custDataLst>
            </p:nvPr>
          </p:nvSpPr>
          <p:spPr>
            <a:xfrm>
              <a:off x="3505200" y="4762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>
              <p:custDataLst>
                <p:tags r:id="rId109"/>
              </p:custDataLst>
            </p:nvPr>
          </p:nvSpPr>
          <p:spPr>
            <a:xfrm>
              <a:off x="3505200" y="50673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>
            <a:endCxn id="207" idx="0"/>
          </p:cNvCxnSpPr>
          <p:nvPr>
            <p:custDataLst>
              <p:tags r:id="rId20"/>
            </p:custDataLst>
          </p:nvPr>
        </p:nvCxnSpPr>
        <p:spPr>
          <a:xfrm>
            <a:off x="1354137" y="59055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>
            <p:custDataLst>
              <p:tags r:id="rId21"/>
            </p:custDataLst>
          </p:nvPr>
        </p:nvSpPr>
        <p:spPr>
          <a:xfrm rot="16200000">
            <a:off x="1468437" y="5753100"/>
            <a:ext cx="533400" cy="30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210" name="Straight Connector 209"/>
          <p:cNvCxnSpPr/>
          <p:nvPr>
            <p:custDataLst>
              <p:tags r:id="rId22"/>
            </p:custDataLst>
          </p:nvPr>
        </p:nvCxnSpPr>
        <p:spPr>
          <a:xfrm>
            <a:off x="1887537" y="5931340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>
            <p:custDataLst>
              <p:tags r:id="rId23"/>
            </p:custDataLst>
          </p:nvPr>
        </p:nvCxnSpPr>
        <p:spPr>
          <a:xfrm rot="5400000">
            <a:off x="2097087" y="58483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>
            <p:custDataLst>
              <p:tags r:id="rId24"/>
            </p:custDataLst>
          </p:nvPr>
        </p:nvSpPr>
        <p:spPr bwMode="auto">
          <a:xfrm>
            <a:off x="1963737" y="59036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6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49894" y="5029200"/>
            <a:ext cx="1842643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 (3-to-8)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2801937" y="3962400"/>
            <a:ext cx="304800" cy="2590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227" name="Straight Connector 226"/>
          <p:cNvCxnSpPr/>
          <p:nvPr>
            <p:custDataLst>
              <p:tags r:id="rId27"/>
            </p:custDataLst>
          </p:nvPr>
        </p:nvCxnSpPr>
        <p:spPr>
          <a:xfrm rot="5400000">
            <a:off x="3944937" y="4648200"/>
            <a:ext cx="25908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468937" y="3048000"/>
            <a:ext cx="381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3337" y="30480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41" name="Straight Connector 240"/>
          <p:cNvCxnSpPr/>
          <p:nvPr>
            <p:custDataLst>
              <p:tags r:id="rId30"/>
            </p:custDataLst>
          </p:nvPr>
        </p:nvCxnSpPr>
        <p:spPr>
          <a:xfrm rot="5400000">
            <a:off x="5621337" y="3962400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31"/>
            </p:custDataLst>
          </p:nvPr>
        </p:nvCxnSpPr>
        <p:spPr>
          <a:xfrm rot="10800000">
            <a:off x="1582737" y="4876800"/>
            <a:ext cx="495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82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none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7" name="Line 5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923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53" name="Straight Connector 252"/>
          <p:cNvCxnSpPr/>
          <p:nvPr>
            <p:custDataLst>
              <p:tags r:id="rId34"/>
            </p:custDataLst>
          </p:nvPr>
        </p:nvCxnSpPr>
        <p:spPr>
          <a:xfrm rot="5400000" flipH="1" flipV="1">
            <a:off x="1544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35"/>
            </p:custDataLst>
          </p:nvPr>
        </p:nvCxnSpPr>
        <p:spPr>
          <a:xfrm rot="5400000" flipH="1" flipV="1">
            <a:off x="21542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36"/>
            </p:custDataLst>
          </p:nvPr>
        </p:nvCxnSpPr>
        <p:spPr>
          <a:xfrm rot="5400000" flipH="1" flipV="1">
            <a:off x="27638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37"/>
            </p:custDataLst>
          </p:nvPr>
        </p:nvCxnSpPr>
        <p:spPr>
          <a:xfrm rot="5400000" flipH="1" flipV="1">
            <a:off x="3830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38"/>
            </p:custDataLst>
          </p:nvPr>
        </p:nvCxnSpPr>
        <p:spPr>
          <a:xfrm rot="10800000">
            <a:off x="3868737" y="32766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>
          <a:xfrm flipH="1">
            <a:off x="4935537" y="1447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40"/>
            </p:custDataLst>
          </p:nvPr>
        </p:nvCxnSpPr>
        <p:spPr>
          <a:xfrm rot="10800000">
            <a:off x="4935537" y="1600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>
            <p:custDataLst>
              <p:tags r:id="rId41"/>
            </p:custDataLst>
          </p:nvPr>
        </p:nvCxnSpPr>
        <p:spPr>
          <a:xfrm flipH="1">
            <a:off x="4935537" y="1676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42"/>
            </p:custDataLst>
          </p:nvPr>
        </p:nvCxnSpPr>
        <p:spPr>
          <a:xfrm rot="10800000">
            <a:off x="4935537" y="1524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43"/>
            </p:custDataLst>
          </p:nvPr>
        </p:nvCxnSpPr>
        <p:spPr>
          <a:xfrm flipH="1">
            <a:off x="4935537" y="17526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4"/>
            </p:custDataLst>
          </p:nvPr>
        </p:nvCxnSpPr>
        <p:spPr>
          <a:xfrm flipH="1">
            <a:off x="4935537" y="1828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45"/>
            </p:custDataLst>
          </p:nvPr>
        </p:nvCxnSpPr>
        <p:spPr>
          <a:xfrm flipH="1">
            <a:off x="4935537" y="1905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hape 280"/>
          <p:cNvCxnSpPr/>
          <p:nvPr>
            <p:custDataLst>
              <p:tags r:id="rId46"/>
            </p:custDataLst>
          </p:nvPr>
        </p:nvCxnSpPr>
        <p:spPr>
          <a:xfrm rot="5400000" flipH="1" flipV="1">
            <a:off x="3678237" y="2171700"/>
            <a:ext cx="1600199" cy="1219201"/>
          </a:xfrm>
          <a:prstGeom prst="bentConnector3">
            <a:avLst>
              <a:gd name="adj1" fmla="val 9993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hape 281"/>
          <p:cNvCxnSpPr/>
          <p:nvPr>
            <p:custDataLst>
              <p:tags r:id="rId47"/>
            </p:custDataLst>
          </p:nvPr>
        </p:nvCxnSpPr>
        <p:spPr>
          <a:xfrm flipV="1">
            <a:off x="2201215" y="1524000"/>
            <a:ext cx="2819400" cy="2057400"/>
          </a:xfrm>
          <a:prstGeom prst="bentConnector3">
            <a:avLst>
              <a:gd name="adj1" fmla="val -33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hape 282"/>
          <p:cNvCxnSpPr/>
          <p:nvPr>
            <p:custDataLst>
              <p:tags r:id="rId48"/>
            </p:custDataLst>
          </p:nvPr>
        </p:nvCxnSpPr>
        <p:spPr>
          <a:xfrm rot="5400000" flipH="1" flipV="1">
            <a:off x="2202526" y="828011"/>
            <a:ext cx="2133597" cy="3373175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hape 283"/>
          <p:cNvCxnSpPr/>
          <p:nvPr>
            <p:custDataLst>
              <p:tags r:id="rId49"/>
            </p:custDataLst>
          </p:nvPr>
        </p:nvCxnSpPr>
        <p:spPr>
          <a:xfrm flipV="1">
            <a:off x="2874239" y="1598375"/>
            <a:ext cx="2231161" cy="1983025"/>
          </a:xfrm>
          <a:prstGeom prst="bentConnector3">
            <a:avLst>
              <a:gd name="adj1" fmla="val 32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50"/>
            </p:custDataLst>
          </p:nvPr>
        </p:nvCxnSpPr>
        <p:spPr>
          <a:xfrm flipH="1">
            <a:off x="4935537" y="1981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Line 4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21161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5" name="Text Box 4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99801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28019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7" name="Text Box 4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00156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Line 4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456423" y="3886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573487" y="36576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468937" y="1752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4" name="Line 4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4787" y="1752600"/>
            <a:ext cx="209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15" name="Picture 52" descr="8-segment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6764337" y="1219200"/>
            <a:ext cx="703263" cy="914400"/>
          </a:xfrm>
          <a:prstGeom prst="rect">
            <a:avLst/>
          </a:prstGeom>
          <a:noFill/>
        </p:spPr>
      </p:pic>
      <p:sp>
        <p:nvSpPr>
          <p:cNvPr id="319" name="Text Box 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828159" y="1545781"/>
            <a:ext cx="1066798" cy="41363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LED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dec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20" name="Straight Connector 319"/>
          <p:cNvCxnSpPr/>
          <p:nvPr>
            <p:custDataLst>
              <p:tags r:id="rId61"/>
            </p:custDataLst>
          </p:nvPr>
        </p:nvCxnSpPr>
        <p:spPr>
          <a:xfrm rot="5400000">
            <a:off x="5164137" y="12954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>
            <p:custDataLst>
              <p:tags r:id="rId62"/>
            </p:custDataLst>
          </p:nvPr>
        </p:nvCxnSpPr>
        <p:spPr>
          <a:xfrm rot="10800000">
            <a:off x="914401" y="1142999"/>
            <a:ext cx="4402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5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13" cstate="print"/>
          <a:srcRect l="12241" t="-1" r="46954" b="46067"/>
          <a:stretch>
            <a:fillRect/>
          </a:stretch>
        </p:blipFill>
        <p:spPr bwMode="auto">
          <a:xfrm>
            <a:off x="228600" y="7620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8" name="Straight Connector 327"/>
          <p:cNvCxnSpPr/>
          <p:nvPr>
            <p:custDataLst>
              <p:tags r:id="rId64"/>
            </p:custDataLst>
          </p:nvPr>
        </p:nvCxnSpPr>
        <p:spPr>
          <a:xfrm rot="5400000">
            <a:off x="1047750" y="10477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>
            <p:custDataLst>
              <p:tags r:id="rId65"/>
            </p:custDataLst>
          </p:nvPr>
        </p:nvSpPr>
        <p:spPr bwMode="auto">
          <a:xfrm>
            <a:off x="1066800" y="6077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46"/>
          <p:cNvGrpSpPr/>
          <p:nvPr>
            <p:custDataLst>
              <p:tags r:id="rId66"/>
            </p:custDataLst>
          </p:nvPr>
        </p:nvGrpSpPr>
        <p:grpSpPr>
          <a:xfrm>
            <a:off x="211137" y="5257800"/>
            <a:ext cx="533400" cy="1028700"/>
            <a:chOff x="304800" y="1371600"/>
            <a:chExt cx="1447800" cy="2247900"/>
          </a:xfrm>
        </p:grpSpPr>
        <p:sp>
          <p:nvSpPr>
            <p:cNvPr id="340" name="Rectangle 1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1" name="Oval 1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2" name="Oval 1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3" name="Oval 1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4" name="Oval 1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5" name="Oval 15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6" name="Oval 16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7" name="Oval 17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>
            <p:custDataLst>
              <p:tags r:id="rId67"/>
            </p:custDataLst>
          </p:nvPr>
        </p:nvGrpSpPr>
        <p:grpSpPr>
          <a:xfrm>
            <a:off x="287337" y="5334000"/>
            <a:ext cx="533400" cy="1028700"/>
            <a:chOff x="304800" y="1371600"/>
            <a:chExt cx="1447800" cy="2247900"/>
          </a:xfrm>
        </p:grpSpPr>
        <p:sp>
          <p:nvSpPr>
            <p:cNvPr id="349" name="Rectangle 13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0" name="Oval 1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Oval 1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2" name="Oval 16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3" name="Oval 17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4" name="Oval 15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5" name="Oval 1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Oval 1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3" name="TextBox 122"/>
          <p:cNvSpPr txBox="1"/>
          <p:nvPr>
            <p:custDataLst>
              <p:tags r:id="rId68"/>
            </p:custDataLst>
          </p:nvPr>
        </p:nvSpPr>
        <p:spPr>
          <a:xfrm>
            <a:off x="16715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7" name="TextBox 126"/>
          <p:cNvSpPr txBox="1"/>
          <p:nvPr>
            <p:custDataLst>
              <p:tags r:id="rId69"/>
            </p:custDataLst>
          </p:nvPr>
        </p:nvSpPr>
        <p:spPr>
          <a:xfrm>
            <a:off x="5849937" y="28194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38" name="Rectangle 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0350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 Box 3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1112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>
            <p:custDataLst>
              <p:tags r:id="rId72"/>
            </p:custDataLst>
          </p:nvPr>
        </p:nvSpPr>
        <p:spPr>
          <a:xfrm>
            <a:off x="22860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1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446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 Box 3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7208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>
            <p:custDataLst>
              <p:tags r:id="rId75"/>
            </p:custDataLst>
          </p:nvPr>
        </p:nvSpPr>
        <p:spPr>
          <a:xfrm>
            <a:off x="28956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4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711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 Box 3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787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>
            <p:custDataLst>
              <p:tags r:id="rId78"/>
            </p:custDataLst>
          </p:nvPr>
        </p:nvSpPr>
        <p:spPr>
          <a:xfrm>
            <a:off x="39624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51" name="Line 5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8019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5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868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Rectangle 1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7937" y="13716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Text Box 3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4921694" y="15537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>
            <p:custDataLst>
              <p:tags r:id="rId83"/>
            </p:custDataLst>
          </p:nvPr>
        </p:nvSpPr>
        <p:spPr>
          <a:xfrm>
            <a:off x="533400" y="83637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0" name="TextBox 109"/>
          <p:cNvSpPr txBox="1"/>
          <p:nvPr>
            <p:custDataLst>
              <p:tags r:id="rId84"/>
            </p:custDataLst>
          </p:nvPr>
        </p:nvSpPr>
        <p:spPr>
          <a:xfrm>
            <a:off x="1447800" y="563697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13314" name="CP3 Ink 57330307-6f7a-45bd-b151-40df4b707a5a"/>
          <p:cNvPicPr>
            <a:picLocks noChangeAspect="1" noChangeArrowheads="1"/>
          </p:cNvPicPr>
          <p:nvPr>
            <p:custDataLst>
              <p:tags r:id="rId85"/>
            </p:custDataLst>
          </p:nvPr>
        </p:nvPicPr>
        <p:blipFill>
          <a:blip r:embed="rId114" cstate="print"/>
          <a:srcRect/>
          <a:stretch>
            <a:fillRect/>
          </a:stretch>
        </p:blipFill>
        <p:spPr bwMode="auto">
          <a:xfrm>
            <a:off x="1549405" y="1429037"/>
            <a:ext cx="7062790" cy="48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5146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7526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  <p:pic>
        <p:nvPicPr>
          <p:cNvPr id="14338" name="CP3 Ink 238b631c-20c6-4066-9759-528e40e4297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21359" y="962599"/>
            <a:ext cx="5335201" cy="52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 Details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=up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=on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>
                <a:solidFill>
                  <a:schemeClr val="bg1"/>
                </a:solidFill>
              </a:rPr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>
                <a:solidFill>
                  <a:schemeClr val="bg1"/>
                </a:solidFill>
              </a:rPr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>
                <a:solidFill>
                  <a:schemeClr val="bg1"/>
                </a:solidFill>
              </a:rPr>
              <a:t>=D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online syllabus/schedule </a:t>
            </a:r>
            <a:endParaRPr lang="en-US" dirty="0"/>
          </a:p>
          <a:p>
            <a:r>
              <a:rPr lang="en-US" dirty="0" smtClean="0"/>
              <a:t>Slides and Reading for lectures</a:t>
            </a:r>
          </a:p>
          <a:p>
            <a:r>
              <a:rPr lang="en-US" dirty="0" smtClean="0"/>
              <a:t>Office Hours</a:t>
            </a:r>
          </a:p>
          <a:p>
            <a:r>
              <a:rPr lang="en-US" dirty="0" smtClean="0"/>
              <a:t>Homework and Programming Assignments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Prelims: Evening of Thursday, March 10 and April 28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smtClean="0"/>
              <a:t>Schedule is subject to change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029200"/>
            <a:ext cx="89097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Calibri"/>
              </a:rPr>
              <a:t>HW1 Correction:</a:t>
            </a: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Hint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1: Your ALU should use your adder and left shifter as components. But, as in class, your ALU should only use a single adder component </a:t>
            </a:r>
            <a:endParaRPr lang="en-US" sz="1200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to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implement both addition and subtraction. Similarly, your ALU should use only a single left shifter component to implement all of the shift </a:t>
            </a:r>
            <a:endParaRPr lang="en-US" sz="1200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operations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. For instance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400" strike="sngStrike" dirty="0" smtClean="0">
                <a:solidFill>
                  <a:schemeClr val="bg1"/>
                </a:solidFill>
                <a:cs typeface="Calibri"/>
              </a:rPr>
              <a:t>left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Calibri"/>
              </a:rPr>
              <a:t>right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shifting can be accomplished by transforming the inputs and outputs to your left shifter. You </a:t>
            </a:r>
            <a:endParaRPr lang="en-US" sz="1200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will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be 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penalized if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your final ALU circuit uses more than one adder or left shifter. Of course, always strive to make your 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implementation</a:t>
            </a: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clear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, but do not 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duplicate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components in an effort to do so.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65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“unlock” signal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signals are synchronized to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69363822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LED</a:t>
            </a:r>
            <a:br>
              <a:rPr lang="en-US" sz="2400" dirty="0" smtClean="0"/>
            </a:br>
            <a:r>
              <a:rPr lang="en-US" sz="2400" dirty="0" err="1" smtClean="0"/>
              <a:t>dec</a:t>
            </a:r>
            <a:endParaRPr lang="en-US" sz="2400" dirty="0"/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525706096"/>
              </p:ext>
            </p:extLst>
          </p:nvPr>
        </p:nvGraphicFramePr>
        <p:xfrm>
          <a:off x="5486400" y="2351088"/>
          <a:ext cx="2971801" cy="341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96800969"/>
              </p:ext>
            </p:extLst>
          </p:nvPr>
        </p:nvGraphicFramePr>
        <p:xfrm>
          <a:off x="5486400" y="2351088"/>
          <a:ext cx="2971801" cy="341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05026603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415330002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212480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97784150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/>
                <a:gridCol w="184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2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3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4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5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7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U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28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0</a:t>
              </a:r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>
              <p:custDataLst>
                <p:tags r:id="rId29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0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1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dec</a:t>
              </a:r>
              <a:endParaRPr lang="en-US" sz="2400" dirty="0"/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2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3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4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2466199"/>
              </p:ext>
            </p:extLst>
          </p:nvPr>
        </p:nvGraphicFramePr>
        <p:xfrm>
          <a:off x="1981200" y="685799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377624"/>
            <a:ext cx="2514600" cy="2642175"/>
            <a:chOff x="457200" y="1524000"/>
            <a:chExt cx="2514600" cy="2642175"/>
          </a:xfrm>
        </p:grpSpPr>
        <p:cxnSp>
          <p:nvCxnSpPr>
            <p:cNvPr id="21" name="Straight Connector 20"/>
            <p:cNvCxnSpPr/>
            <p:nvPr>
              <p:custDataLst>
                <p:tags r:id="rId12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3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4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5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6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7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19"/>
              </p:custDataLst>
            </p:nvPr>
          </p:nvSpPr>
          <p:spPr>
            <a:xfrm>
              <a:off x="2667000" y="2819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581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Q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85990530"/>
              </p:ext>
            </p:extLst>
          </p:nvPr>
        </p:nvGraphicFramePr>
        <p:xfrm>
          <a:off x="762000" y="3657599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03593768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32475071"/>
              </p:ext>
            </p:extLst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0328780"/>
              </p:ext>
            </p:extLst>
          </p:nvPr>
        </p:nvGraphicFramePr>
        <p:xfrm>
          <a:off x="685800" y="35052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609600"/>
                <a:gridCol w="609600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5714399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clk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S’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(4) Determine logic equations for next state and outputs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</a:t>
            </a:r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Combinational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But be wary of asynchronous (un-clocked) inputs</a:t>
            </a:r>
            <a:endParaRPr lang="en-US" dirty="0"/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084557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3619499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304799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3834824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038224"/>
            <a:ext cx="4572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084558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124201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048000"/>
            <a:ext cx="428624" cy="304798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26156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1026" name="CP3 Ink f7cba487-f541-4782-ada4-d98d2e0c3a5c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70718" y="700342"/>
            <a:ext cx="5690882" cy="29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6" name="Line 4"/>
          <p:cNvSpPr>
            <a:spLocks noChangeShapeType="1"/>
          </p:cNvSpPr>
          <p:nvPr/>
        </p:nvSpPr>
        <p:spPr bwMode="auto">
          <a:xfrm flipH="1">
            <a:off x="2947988" y="1714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69797" name="Group 5"/>
          <p:cNvGrpSpPr>
            <a:grpSpLocks/>
          </p:cNvGrpSpPr>
          <p:nvPr/>
        </p:nvGrpSpPr>
        <p:grpSpPr bwMode="auto">
          <a:xfrm>
            <a:off x="3013075" y="1447800"/>
            <a:ext cx="1482725" cy="533400"/>
            <a:chOff x="3654" y="1680"/>
            <a:chExt cx="934" cy="336"/>
          </a:xfrm>
        </p:grpSpPr>
        <p:sp>
          <p:nvSpPr>
            <p:cNvPr id="1569798" name="AutoShape 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799" name="Oval 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0" name="Line 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1" name="Line 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951163" y="2551112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2"/>
            <a:ext cx="2635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6" name="Line 14"/>
          <p:cNvSpPr>
            <a:spLocks noChangeShapeType="1"/>
          </p:cNvSpPr>
          <p:nvPr/>
        </p:nvSpPr>
        <p:spPr bwMode="auto">
          <a:xfrm flipH="1" flipV="1">
            <a:off x="44608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7" name="Line 15"/>
          <p:cNvSpPr>
            <a:spLocks noChangeShapeType="1"/>
          </p:cNvSpPr>
          <p:nvPr/>
        </p:nvSpPr>
        <p:spPr bwMode="auto">
          <a:xfrm flipH="1" flipV="1">
            <a:off x="27082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8" name="Line 16"/>
          <p:cNvSpPr>
            <a:spLocks noChangeShapeType="1"/>
          </p:cNvSpPr>
          <p:nvPr/>
        </p:nvSpPr>
        <p:spPr bwMode="auto">
          <a:xfrm>
            <a:off x="2952750" y="172085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9" name="Line 17"/>
          <p:cNvSpPr>
            <a:spLocks noChangeShapeType="1"/>
          </p:cNvSpPr>
          <p:nvPr/>
        </p:nvSpPr>
        <p:spPr bwMode="auto">
          <a:xfrm>
            <a:off x="4475163" y="1736725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09800" y="1897062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4765675" y="1905000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425" y="685800"/>
            <a:ext cx="8283575" cy="685800"/>
          </a:xfrm>
        </p:spPr>
        <p:txBody>
          <a:bodyPr/>
          <a:lstStyle/>
          <a:p>
            <a:r>
              <a:rPr lang="en-US" dirty="0" smtClean="0"/>
              <a:t>Stable and unstable </a:t>
            </a:r>
            <a:r>
              <a:rPr lang="en-US" dirty="0" err="1" smtClean="0"/>
              <a:t>equilibria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How do we change the state?</a:t>
            </a:r>
          </a:p>
        </p:txBody>
      </p:sp>
      <p:sp>
        <p:nvSpPr>
          <p:cNvPr id="1569796" name="Line 4"/>
          <p:cNvSpPr>
            <a:spLocks noChangeShapeType="1"/>
          </p:cNvSpPr>
          <p:nvPr/>
        </p:nvSpPr>
        <p:spPr bwMode="auto">
          <a:xfrm flipH="1">
            <a:off x="2947988" y="1714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69797" name="Group 5"/>
          <p:cNvGrpSpPr>
            <a:grpSpLocks/>
          </p:cNvGrpSpPr>
          <p:nvPr/>
        </p:nvGrpSpPr>
        <p:grpSpPr bwMode="auto">
          <a:xfrm>
            <a:off x="3013075" y="1447800"/>
            <a:ext cx="1482725" cy="533400"/>
            <a:chOff x="3654" y="1680"/>
            <a:chExt cx="934" cy="336"/>
          </a:xfrm>
        </p:grpSpPr>
        <p:sp>
          <p:nvSpPr>
            <p:cNvPr id="1569798" name="AutoShape 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799" name="Oval 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0" name="Line 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1" name="Line 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951163" y="2551112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2"/>
            <a:ext cx="2635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6" name="Line 14"/>
          <p:cNvSpPr>
            <a:spLocks noChangeShapeType="1"/>
          </p:cNvSpPr>
          <p:nvPr/>
        </p:nvSpPr>
        <p:spPr bwMode="auto">
          <a:xfrm flipH="1" flipV="1">
            <a:off x="44608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7" name="Line 15"/>
          <p:cNvSpPr>
            <a:spLocks noChangeShapeType="1"/>
          </p:cNvSpPr>
          <p:nvPr/>
        </p:nvSpPr>
        <p:spPr bwMode="auto">
          <a:xfrm flipH="1" flipV="1">
            <a:off x="27082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8" name="Line 16"/>
          <p:cNvSpPr>
            <a:spLocks noChangeShapeType="1"/>
          </p:cNvSpPr>
          <p:nvPr/>
        </p:nvSpPr>
        <p:spPr bwMode="auto">
          <a:xfrm>
            <a:off x="2952750" y="172085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9" name="Line 17"/>
          <p:cNvSpPr>
            <a:spLocks noChangeShapeType="1"/>
          </p:cNvSpPr>
          <p:nvPr/>
        </p:nvSpPr>
        <p:spPr bwMode="auto">
          <a:xfrm>
            <a:off x="4475163" y="1736725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09800" y="1897062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4765675" y="1905000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946525" y="35480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18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4000" y="4267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3000" y="4114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0033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1400" y="4191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0033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SR Latch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95297"/>
            <a:ext cx="8686800" cy="1143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Set-Reset (</a:t>
            </a:r>
            <a:r>
              <a:rPr lang="en-US" sz="2800" dirty="0" smtClean="0">
                <a:solidFill>
                  <a:schemeClr val="accent1"/>
                </a:solidFill>
              </a:rPr>
              <a:t>SR</a:t>
            </a:r>
            <a:r>
              <a:rPr lang="en-US" sz="2800" dirty="0">
                <a:solidFill>
                  <a:schemeClr val="accent1"/>
                </a:solidFill>
              </a:rPr>
              <a:t>) Latch</a:t>
            </a:r>
          </a:p>
          <a:p>
            <a:pPr>
              <a:lnSpc>
                <a:spcPct val="82000"/>
              </a:lnSpc>
            </a:pPr>
            <a:r>
              <a:rPr lang="en-US" sz="2800" dirty="0" smtClean="0"/>
              <a:t>	Stores a value Q and its complement Q</a:t>
            </a:r>
            <a:endParaRPr lang="en-US" sz="2800" dirty="0"/>
          </a:p>
          <a:p>
            <a:pPr>
              <a:lnSpc>
                <a:spcPct val="82000"/>
              </a:lnSpc>
              <a:buFontTx/>
              <a:buNone/>
            </a:pPr>
            <a:endParaRPr lang="en-US" sz="2800" dirty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9132153"/>
              </p:ext>
            </p:extLst>
          </p:nvPr>
        </p:nvGraphicFramePr>
        <p:xfrm>
          <a:off x="381000" y="1785897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1876" name="Line 3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895600" y="1909722"/>
            <a:ext cx="2857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1889" name="Text Box 4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0115" y="3614697"/>
            <a:ext cx="37382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71890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5758" y="2900321"/>
            <a:ext cx="407484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71892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6328" y="4529097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71883" name="AutoShape 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829301" y="3957598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571884" name="Oval 4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15000" y="4071897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1885" name="Line 4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4800600" y="4148097"/>
            <a:ext cx="9144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1886" name="Line 4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248400" y="4148095"/>
            <a:ext cx="533400" cy="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1900" name="AutoShape 6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 flipH="1">
            <a:off x="4467575" y="3338122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1901" name="Line 6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16200000" flipH="1" flipV="1">
            <a:off x="4572002" y="3919497"/>
            <a:ext cx="457198" cy="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71903" name="Line 6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6200000" flipH="1">
            <a:off x="4457700" y="3805197"/>
            <a:ext cx="228602" cy="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71904" name="Line 6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4267198" y="3919495"/>
            <a:ext cx="304801" cy="1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AutoShap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5219699" y="2814598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7" name="Oval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638800" y="2928897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0800000" flipH="1" flipV="1">
            <a:off x="5791199" y="3005097"/>
            <a:ext cx="9144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10800000" flipH="1" flipV="1">
            <a:off x="4724400" y="3005098"/>
            <a:ext cx="533400" cy="1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AutoShape 6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 flipH="1">
            <a:off x="6599587" y="343248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5400000" flipH="1" flipV="1">
            <a:off x="6477000" y="3233695"/>
            <a:ext cx="457198" cy="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6819898" y="3347995"/>
            <a:ext cx="228602" cy="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 flipH="1" flipV="1">
            <a:off x="6934201" y="3233698"/>
            <a:ext cx="304801" cy="1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6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rot="16200000" flipH="1" flipV="1">
            <a:off x="4572001" y="3157496"/>
            <a:ext cx="304800" cy="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" name="Line 6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rot="16200000" flipH="1" flipV="1">
            <a:off x="6629401" y="3995696"/>
            <a:ext cx="304800" cy="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55528" y="2014497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49" name="Line 6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16200000" flipH="1" flipV="1">
            <a:off x="6096000" y="2776497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oval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Line 6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6200000" flipV="1">
            <a:off x="4914900" y="4414797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oval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48400" y="2090697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>
            <p:custDataLst>
              <p:tags r:id="rId30"/>
            </p:custDataLst>
          </p:nvPr>
        </p:nvSpPr>
        <p:spPr bwMode="auto">
          <a:xfrm>
            <a:off x="71628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>
            <p:custDataLst>
              <p:tags r:id="rId31"/>
            </p:custDataLst>
          </p:nvPr>
        </p:nvCxnSpPr>
        <p:spPr>
          <a:xfrm rot="10800000">
            <a:off x="69342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32"/>
            </p:custDataLst>
          </p:nvPr>
        </p:nvCxnSpPr>
        <p:spPr>
          <a:xfrm rot="10800000">
            <a:off x="69342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3"/>
            </p:custDataLst>
          </p:nvPr>
        </p:nvCxnSpPr>
        <p:spPr>
          <a:xfrm rot="10800000">
            <a:off x="83820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10800000">
            <a:off x="83820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628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62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473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Text Box 4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0010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 Box 4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0010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>
            <p:custDataLst>
              <p:tags r:id="rId39"/>
            </p:custDataLst>
          </p:nvPr>
        </p:nvCxnSpPr>
        <p:spPr>
          <a:xfrm rot="10800000">
            <a:off x="8093018" y="154867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CP3 Ink 56c12658-45a4-48a6-b2e6-568647009e7f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0067" y="1368713"/>
            <a:ext cx="7926584" cy="49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/>
      <p:bldP spid="52" grpId="0" animBg="1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Unclocked</a:t>
            </a:r>
            <a:r>
              <a:rPr lang="en-US" dirty="0" smtClean="0"/>
              <a:t> D </a:t>
            </a:r>
            <a:r>
              <a:rPr lang="en-US" dirty="0"/>
              <a:t>Latch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76800" y="685799"/>
            <a:ext cx="4038600" cy="12954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Data </a:t>
            </a:r>
            <a:r>
              <a:rPr lang="en-US" sz="2800" dirty="0" smtClean="0">
                <a:solidFill>
                  <a:schemeClr val="accent1"/>
                </a:solidFill>
              </a:rPr>
              <a:t>(D) Latch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573963" name="Group 7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76414579"/>
              </p:ext>
            </p:extLst>
          </p:nvPr>
        </p:nvGraphicFramePr>
        <p:xfrm>
          <a:off x="5486400" y="1523999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3959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53250" y="1657349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09600" y="1600199"/>
            <a:ext cx="198119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19199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25206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5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914400" y="25145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76400" y="2546349"/>
            <a:ext cx="912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2239606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1600199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0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243839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5779" y="1257655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1066799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6146" y="13331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66146" y="22475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23621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57600" y="25907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1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57600" y="16763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12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1104899" y="2324100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pic>
        <p:nvPicPr>
          <p:cNvPr id="4098" name="CP3 Ink 19dfe704-43e9-4468-9fcd-4df0ee72f95a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9862" y="1016930"/>
            <a:ext cx="7028915" cy="243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kIHAOAgAQdBMYI9AIBEI3dNdBef69LhTLMkXTwvj4DCkgQRP//A0UoRigFAzgLZBkgMgkAgIADAXvCHkUzCQCAoAIB4cMeRTgIAP4DAAAAAAAR5ezAPx4FCILx0AAKsQE8g/4z7P4z7a5+DrOLxHKETVVrGou89efPZFIqDhPTVVec8+fO61w4cvA6AIbwYreDFeKlIKShoyAg4WJi4+Rj52VlZWPg4SMkpyepJqSjIiGg4eHiY+RlZGxkZWHg4CMmKCenJCMjoGHi4+NAhPNnh2Ofm44xjFGMBOEQhCBCJEjCKKKKEYQgT4PXnCeEITYQzcOWblq0YLWeVhhWtM2FstxN8TFazaOM2Fy4Z5mLZqAKgwEghvHe947y4+Pn42fgYOKlKKipqCUikPKyM3My8rKw8TCJCGCG8F6HgwLgpaIqoqYjIyEhIuNl5OVlZudk42AhoqQkpqYioaEAheGsfBXbgbY4Y4yOCOCGEQksuxhhhxIhNhGPNlxOG7FgtyMWmFa0cNmq3FjcN1uXJjxMWTByyaY24Ap/IYbkRuRpi4mAi4aDhIqSipaUno6OgIWVj52ln5WJiYiQuJPA1MCF83t5yGqTDQZibBSQR024nC4PC3200pqsBgMNMx2BjITwlXBPh5cN4xnNMhFFKcZXlr7dTWAhNhDHI5y5WbfMtY43GVa0ZZsK1zlyt1rlviYtMzjHlbtWwAp/IIbwPeeB5uNh5ePnYePgIiSnqqgnpKChZGbqaOhk4+AiJiUpJgCF9NR6gWWqTKXZy7HUQQ24XC4e22+OFDNJgKLJsJcAhdJgIGVlnjhlhjghhQwQiNDDTr4IYKAhNhDPKxcuW7Nktxs8zNa0Z5ci3Cwx5lrRqwy422RtlZZcQApQDoP+ClD+Cl9euOlxMwCG8BkHgNfnpiijpiMSELDwsSCGx9XlnFxMHQ1sBBoQITYRjxZMrDEwxrWLRhhWtM2JstcNMmRa3x5GLhsyw5WrDEAKRgmE/GrV+NV+NlcG3ICE/Arh+BYW+SbJLGCGnpCBg72Vh4CWITYRkb5XDBxhYLWTDIxWtMOHEtcM2Lla4c4nGbJkctsONmAKhgEphPxrqfjXbjKdr2zsuHLjnHFk1cDdyMmSVa4cefHfHW+WWGUsgIT8Cf34FC0byw4p5paLarZLURw48uXTt15dOPHOWLRm3atlswCEpztVp68uO85hGEUUYoRITRTjj8AzQzghNhDVu5Z5mLTItZ5smFa0bMMi3C4xY1rdy3yY2WXG1zNW4Ap8I4P+PKz+PMXWY6zxZ1w5cu2tQN7vPGd5isVjkIX4D7vgPZuowUWAkhjppvtweHwuFxd+Dgiuw2KxmQxGIkmljIXkLYwtTHLHDDHBDDBCQgghkhhw+hhjghAhNhDho0w5nDNwtxt82Za0cYWq1y3ZNFrlxhyM8TJrmcMnIA=="/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VDHAOAgAQdBPAJsgYBEI3dNdBef69LhTLMkXTwvj4CFwpIEET//wNFKEYoC0gQRK2xmwdFKEYoBQM4C2QZIDIJAICAAwF7wh5FMwkAgKACAeHDHkU4CAD+AwAAAAAAEeXswD8eEESC/CX4RPXsAAAAAAAAlAAKgQEng/4COv4CO+3griSMxcRiMRU8eXg3BFUxxjnQhfgkQ+CRGi7AUVIJbab8DhcDg50U2AyFGSsmiT234OHF4HD4HBiF5k4Tgj188KWKOKWKGOKGCGCAgQkMKfF5uNDCITYQ0zOGeTNhwrc2ZvjWtMrPMtcscrZbibOcTVjly5mrfMAKfSqD/gFk/gFv1nTd1YpiOExMXd5mVUqlTrnF0IX2Xns14mEZKCqiSGWuu/A14e2uOCSy7FYLCUSRRy102z4Ou2eE8OYZT4ee+Gc0yJGKEYIJRhGCMKsPgusK7yE2ENmDBhlYNsS3MxxZlrRrmYLXDdrmWuGeLHlYssbZvmYgCpYBLYbwIreBGOEjoSYipaIkIGBiYWTjZOVl6Gbn5OZh4qSoqi2qqyckoRGzMnPydLIz8iCF9Xh6t+KamSVHEmQEtN+FweFtvhsuxmIyGGw0kEsdt89q+S+UhPNnh+O3n1ijAnCKMYxhFCCiKlYRiRrn8AwmzCE2EZsjdo4asnK3G0YMVrTJkaLcTJyyW48jHC0aYsuRkxyACsIBQobwJgeBLuMiJaIlIqGgIOJjYuVk5mRoZ2dj4mAiJKgpKCinpKOhoSHh42Pk5OXn5ull5OFgo6apqamnJKQgkHHwcnIycaCE/Aph+BSW08UZRkSnOtc9defLWcrZsmbgYqUhGl41nG9c+XXlxwhTJs4GjNZK+HPHPOtwhPNXhueXq1rKpGBEihOECBKcpwiiEUJoRggSnKcqxy+A4xjhITYQ0cuHGLJjxrWmRu4WtGmbMtct3DlbmyssuXDjb5WrPCAKrgFEhup06o2Fg4aHjIOMiEpDREVHS0lLSk1NTk1LT0pNTE1KTElKSEVGRkRDRURBQ0BBo2Pm5Wbl6Gdn52dm6enobGbqZWZkQIP+Lbr+La9nXXlutuG5i0zNbm12upiMTqLSXSoqpoZq0xMTjNZghPBUKR5O2acYowThFEjKKAIwIhEgjAICJGdcvfISITYQ2ZNsOVq4YrWjhhiWtHDhitcMWrJblc5HLLE2ytMOPEAKnAE1hPyMJfkYVhsluyZqZITz6eHwd+nTjrK1smC2CVkoKp1w3vVLBgwYNl6TqIT8VMH4qV8OrLkjglCUIxhNGCU6sN8OXHtw7cN7WzatnK3cDBSiueuvHlzghPKHgGLwHeacJwjCMIRhGEYk4RjAQQkQjCcIxnfwbFOIITYQ4asXLZvjzLWrZo2WtMTNstxN2LZbmxYcubFhyZWDXIAKYhKG8VbXisdiYaBkpKYlpaUiI6Jh5mPnQIT8XXn4ubWrLkw48OnHhjrnhjjAhs7YlgZmrg4GBg0DAx93BQ8JJCE2ENcOLK3a5ma1thatVrTHhxrXDXFhWtsThi2YuWLXG5cAClEOhfijs+KQOjEVYiiyKOSme0CD/jDY/jDR25xMt1xxYIfCE9gaiwVBYTQ4BA0IITYQyy5czHG4arWWbG5WtMbTMtcM8TZa3ZMmjFrlwuGrluAKSAqE/FjJ+LGGV66sNliE/GFF+MHml7yx5ctwh8PUuCwOp0NAUIAhNhGFzmY5mjDCtYOWONa0zYsy1w2cuFuFphctG+FswatGgApCB4T8Wf34tCWDNLAAg/4u6v4uz5ueIIevSWSxWbwWGCE2EYWeLMxys2i3HkaZlrTK1ZrXGXEyWsGDBzkbuG7bMzyACpUBNYP+Ler+LedxxeFTW+l41wil3148bI1isREXm+cXcY4awxmNgIT8X534vqc2XBGdcN8OHXl04UcGLZu4GLIjPLnz5dOGcbYNFuJays898t8tcICE8zeF44+vecSMYwjCMEIyiEYTgjCKAIRRnh8EqyoAITYQ0YOGDZw1arczhy4WtGblitcMszJawYMsTjFiytcmJgAKex+F+MOL4w48NPgo5oEdtuHvvpnhuwWKxGQxWKwSyKSghfjAU+MBWbAyzywxzwQzTYCzCYLCWSI5778Xg8Xi8mCGydewLAcSgYCBIJACAQMDAoOFwbBoOBAhNhDfI0xs2zJstcucjNa0a4cS1yzxMFrTLjZuG+LE5b4moAp0HYXzeXnB2JorkkowWAxWEqglpweJw+HrlkiwGAxGAIT8Ls34XYczdLBCF8uXg3248NYUtK2KELyxgIXlTgdTl554Y4UsEMEJBDDDDg9HBCwIITYQ1aNmDPE2bLcLDK1WtMbTCtcN8zBa5zM2zNo1y42DFsAKUw+D/Nnfm2azWcXVOjGghPwlQfhK9yW2S0YMFKTw4caGyJbwMBTxsTBw8TgOBgYOrCE2EZMLXE4a4sy1kyaOFrTK1xLXOJmzW5GuJxmauHOHM0yACnAdhPmKvmH8McbLHDC2LBi0YqQrhx58uOE6U1CE/ELR+IZeOKXGycLJay+PXn058OGsZRhJGACF4gzMDK0wzwxxoUaOCGCGOCnUxxS58CE2EYXOLI2ctMa1tjas1rTKzxrXDTE4W5GObG1Y5MjJjlzACkwLg/zCX5i+r6Yx04YghPw2rfhsz3S0UlHPjziHyFc4BAaPB6LB4DA5iCE2ENmrZqwaucq1y5y5lrRq5YLXGRrjWtceLJiatMONtmwgCmUXhPl4vmD5QtmyZtVpRvhz488cuKFsgIT8TyH4na81LRx5c+vPjujSVIxw4dKGz5iuBgcCwaDQMAgUBAoW/g4CDsQhNhGRi4xZsuZwta48Lha0ZMMK3E4bMFuJjkZs8zJs1b5mwApNDIP80l+afnF6u+U66IT8RpX4jT7aobMVKRw4wIfClHQGXxGD0WDwOBx0ITYQywsHDHKxbrcTLE2WtMuFwtc4nLRa1ZOHOZvlx5G+ZgAKlwErh/BaV4LMYTC4zE5XFZHC4mgcOiEaj0kk0umkulUgjkGgcTkMrlcxls3kcjhsRgUKikckAIT8JXX4S2YyjmjojopmpowUlKs8eXTpz6c+/PjrW0M2DZbZalMAg/gbVc+e885ta0pImJnGauJRmLz5PoycACE2EMGTdo0zMmq3EybNlrRkxYLXLHLhWsmLNoxYuGGNlmbgCp4BLofw7WeHa2LxWFyOAxWDwWAwCFQiJRSUSSXSqZSaRRKGInHZPK5nM5bKZDE4XAoFEIRHopFIpFCE/CR9+El+UcUczVLRixYLIVrfDny4c+fPn04Y4YSyZNGbFqZpWSCD+SPfvr358Zu5uJi4JiYmYlNZqYRKePk+rW8QITYQ3bsGmXE5cLXDZs0WtGGJwtwuXOJaycuGrXGxbN8uTEAKgwEmhvGd14z55uVoYuRgktKUVFSUE9KSEZGRUFAIuLlZ2dpZufi4eEjJCmCE/CSB+EldmbKZsWClEMMcM8t8eG+nDrrhhO0tWTJmxYCE8ids7NapxJkYRIwijFOE5Rv3UFQhNhDTG1ZtmuFwtatHLZa0bNHC3FizMluFwxytWmHIzbNWIAqNASaH8lBXknrhMPi8NlsXmcTjMBgsOjUul0wlkokkmiEYgUAhMVi8nkM5lctisZgMEIT8KA34UO4wYq6IbsG7RkxQgvnx48efPrx6cMZs0smbJiCE6WiTfOd61mrCspxkjBGNJkY1x9uqeUAhNhDhmwxtm2TKtcNWmFa0yOGa3FlZt1rFsxaZsrly2a4cIAqjATSG8FnHgs5goGBgoCNScXNxszExMHAw0dJRklISUxNS09NUUdIRUXFyM7QzdPS0MzOxMPIQktOTQIT8Ns34bZ9uDFvyY8GG06QowQtDJLFGkYzvjw4cePDlvGqOC1sGBmkQhOZso35bzRmjERRhFGEYRhERQjCckJwhW/gec4ZQITYRmaNm7bM4yLW7Bo5WtGDlotxY2bZa4YtmWVwxcN3OHCAKlwEmhvD8R4fxaGZm4mLhoqQmKCcrqCclpSGhIKHiZGNlZmfn5+Rj0FKT09VAh/DTN4aT4hHINJIZEIdBIBBYbE47H5DK5PJ5LJYvEYHDIpIpFLJRJo5CIJAYTCSE8fdOMOrjnWMU0IwjGUYwRhGCMpx19uMYXCE2EYWrNm0zOMy1wxYtFrTHlYLXLJplWtWDFxmZN2eRw5YACocBIofxrFeNZuQyOVzGOxeAwqTSidT6mTybSCJQGHxuUy2YyeTxWIwaBwyIRQCF+H/74gLapsNRkqsBRFFTPg78DXg6ba7ZZZJKIrLLogCE8Vb4YeHlw1inGMIkYThGKMIr+AyFgCE2EZWTVlkxYcS3I4b5VrTI0xLcTbC3W48jXNhctXGHNlbACowBJYfyVaeSqmKyOUy2TyWHweJRaaTSkUifTaSRKBQ2PyGXy2Xy2MxGDwGBwyHRSHCE/EId+IUGjNDdi1YMlMEoxre+XPn17dOXHGGDJuxas2CwhPGHFjHj573ThGcIwRQhNGJVKd/AcpwAITYRhytMjDE1YLWmZpjWtMWXCtctmzVbjbZWbJy4aNsjTCAK3gFuhfgbu+Bv+OGWSuqmpNVPNgoqqLLLLqpEcM9+BvtprrptlppnnpnnnnjjRyRUTUWWXXYTAYrBYCy6pLXXhacPbfg2FnrvvwNddMEVWCuwmCxlWIxGCxWGwFEsGBvxIIL+yqv7KtXfG+Nzc3NbyyZMvGzWuu58vjYySRG4BVuxcckw3PLWdlhy5bjdN1s3l8dag/a8ap83nPObWTCYJJhMTEokIlMJiUEwETNSmAIkiYlMEwmAAF5+E7XkITYQyzMWeRqyxLXGVrkWtMeFwtcY3Dha5xZcOHG5bMMrPEAK5gGIAYP+Gr7+GsGOPDxfE8npvV9uvRrfiZqMYxwxqoLznec5vjPPp1OHHW9XbdpVFaiYzedyuqxiKgmQAHDj0mtYrhRc7ubiqxMznfhnWL7OGOSD/iiG/iiR4eH4XHhiM4u8ZXVwiCbXaYRU4hEsZDjw71FzG7znjvjmdwxWtVrGlREREcu/YAJipIvFxKLiYFiJgvXPTwWwg/O8q9eTd3m7uJklFxITExIAiQCJCJmrgmARdSEwAJgAAAAiRElz5vu2vgAhNhGJo4ZNWrFqtxuXDBa0zZnK3E5ctVrXK1a4nDRphYOGYAqoAUyE/F3Z+LxGWyOIyRhTFiyasmbJCFcMcc8MY1y1z5dptglOeHDlz7c+es4SxaM2zFqyaJbKZtGTRg0RhhrMg/4pDP4pDd43w69OOlXEpiYIqRJJBAWuSMRFIzGWajjqUE8u8cd5g/lL4LnwfPubTJMomYkAiQJq4CYAiUSBFwnPi/Aq48ohNhGZw0Z5WTBqtctsWVa0aMGC3CxzOVrVtlZY2bTHicOHAArjAW6F+SQb5I8YJK5MHVhZFNMtteDtwc8MkFmAwWGwVWSswl2IswECfB24nB4euutNOplnppwdtdsKWKiyjBVYDDYbDYjBYa6RfTh8DicLh1Nsccc8ttddM8cFV2CyF2OswkSD/ikA/ikHY3w59uukoARJMXXPRRUxMxMTEuHFrcxKppBMxczXEiaUpEpcs1MDNWtbeNxmKIPl63fFRO+Oc3aUiQmJIkEBMJTBFkJiakTESESnFwTCRIRMBN3n4PuZsCE2EZWLViwzOWa1nkc41rTJjxrcTJhlWtMWVviyN2jNgzYACQEKfCWD/gSA/gR7Vz7deGYqIRM7znMXpqKle68NxgCG8KB3hRJhIaAoIakkJyYnpycmpiUlpKUjIQhZGRn5ufnaOVr5uloQhPBiDix1zrEiiRTRQjARYfBcJxgAITYQyctW7JpiwrXGHI3WtG7lktxMcbNa3bM8rRqycssTNoAKdR+D/Q9foe+MXycMYUzuOMWiBmtxuofwi1eEWuJRqJSKLSCOSaSSCORqLRKDQKDwmJxOKx+QzGMzmVz2aoXkbdyxaeWNDDBDBGCOCGNLkcmjgyQhNhDhnjcM2jTEtxY8bJa0ysXC1xmZ4lrNu3yssrnI2wuGYApXDobt9O5RmZ2Xh4mIlJCmpKKkh/CIZ4Qf49KItIoAh8llM3m9BIbGlXAwNbEwcPF3MDApMCE2EMW+Js3wscq3Fmy4lrRrlwrcOFkwW5mmZzlc5MzVm4cgCl8Qh/AFp4AcZzOZ3NZbE4jAIREJNLpdIofwk1eEm2XTSWTCUR6NQaAQuPymZzWGxhToGti4WDg0TZwcKnwhNhDPHlxuMjJqtbN2zVa0aNHC1y3asFrRw3bOWrZziZZmQApjEYfwDheATmh0ugzOYxmLwmAQCIRKPRiQAIfwr2eFgWZTqWTiPSKIRCHQVE4/GZWAhsTTqDsYOBhYVCyNfAoGCCE2EY8eHC2yZWq1k2YsFrTI3yLXOXM3W42mJvjyMczZk0YACmQRh/AQF4BkZ3SaHLZ3JZHD4BEpRKpdNJcAh/Dfx4b/5dPpNSJFMo9DoVG4zM53RaGAheCMDFh74a7Y557dDFGwwCE2EMWGXG0ysGS3EwzNFrRtmarcOTDkW5m2Zq2wsM2HHjcgClcNh/AUd4Ch5/O5nE4rA4ZDo9JJUIfxCSeIM2aTiPSiAQKAxmRzeaiGwVAoGlhZGNu4WFQIITYQ3cuc2HIwYrcrRjlWtGrZytcNHDFbhYs8uFu1yMcbBkAKWg6H8BangJ9nc/oMtl8JgEOikilEyIfxKveJUWaUSXTiLQiCxuQzed0MhsAQ0BC1KLh5G9g4FMAhNhDZgzZtWbVitxtnLha0a4my3C4bsVrTLjYsmbBrhcsmgAp3IIP+DVr+DWHU8Mdeng663K4IqaisX03TAIfwjZeEemKR6RSaKTSMSiQSaQRiJRyJQxB4bG4rLZTLZPL5HK5HJ4TtYqa7xre9azhMIREZz29VOHAAITYQ3bOGWZhjyrWjJrlWtMTbEtxNGLhawYMnOHE1yZcuJoAKfCKD/hko/hklX4Hi8udXVxCJmbXCmKvXFxmH8Hu3g+fh0Wi0ak0il0mlEckEahkOgUIhEDQeGw2MyGUx+byGZyGUx0CF4w1cDOx0iNDHBCQwQiOFHXrY4o4gITYQ4zOMrHC2brWTlvjWtMzFotcucOFa3cs2jfFlZtmuJkAKXxCG8IeHhDxk5GNmY2Ri4KKjpiSpp4CH8IAXg/Vi0imUalkciSJxmYzOgz+GxlVwarhYWHgYGPuYCFgoICE2EOXDVzixsmq3FmaNlrTDiarcLZxkWsm2JhlzM2zlpibgCmIRh/Cr54VE5rMZjL47I4XDUGgkOiEWjgCH8IT3hDHmU0nkgnEak0UhECicNj8nmICF0l0UeHlltplnv1cEcUIhNhDnC1bMXGHMtwtseVa0yuGK3EwxM1rZg5ZY2OZxhws8wAphEIfws0eFl2Yy2WyeNxGBwyERyOSCTSKH8LIXhXnmkumUej0Sg0BisZl8zntDhsdWMCrY2Fg4ODh7uAhYCIAhNhGJvhYsGTRwtaMMeZa0YM8q1y0a5FrPMxYuHLdg2Zt8IApiEYfwsmeFeeazOYzmOymDw2CRKIRyPRyRAIfw5YeHLeYSigSicRyPQyBwGUymazmggIXRXSYedHfLXPjc2hYgITYQ3xYm7BjhwrcznC2WtMbJgtc482Fa3w4s2ZwzY4XDhiAKXg+H8LTXhZhmcvjsjgcPhEKh0gjkejiH8RTHiJnmUml0EjEHhsVj8tlsplKGrJqBi4+Ak42Li71AwEEAITYRjZ48TfNhyrWzhszWtMeLItwuWrha3as2rPG4c42jVgAKUwuH8LDXhXFkMpkspj8Tg8EiQIfxPceJ8uXSaUSKMQqFxGPgh7NH4CmsNn8FgcBhwCE2EN2bJq5xM2K3E0aYlrTHjxrcOZrlWtMbbJkc5m7Fk4yACn8lg/4h+P4h++NVfa+08s1xjeczK4mInDGOl9mphvCF94Q25KSpIiglKSSopiklp6SipSEgINGx8PMzMvO0NHN1MnUy8+CE8Laaad8IXjOcYxmEYRhFMRnXwTCcoCE2EMMTFjmYMmq1k2bYlrRizxrXDdm0Wt2mPK2c5crPGzxgCoIBJIP+LsT+LsXUz4G+HPXWOM5uV0jNUqqa3rrHEIfwg1eELOIQiHRyGSqJSqPSyQSqTRyORSGQpBIbC4fEY3FZDI5LNZHOZTMQhdNBFJk44UKWOONHCEMBDBDDDPs0K0AhNhDJhlc4cmXGtZ5GzBa0xN2a1w4c5FrXI0x4srBiwyZMgApeEYT8TCX4mMddb1phlVDBTVm5AIfwd3eDquORKMRKMQqIQKCwCKyWTy+YgIbDk2gK+BQcHAwsrYwKBgQhNhDfI5cZXOFktcscWJa0xNHK1zmZOFuJgwbNWjjFjxY8YApsFIfxU1eKe+YzOVzOKymFxODwGCQiBRaPRqQSgIfwgaeEH+XSyXRybRiURSMQaAQGNxWXzGdzcIXVURR42OOumGGWGnC5uCOKYCE2EZXLdmycsMi3DlYZVrRk4brXOVk0W5MLlk5cMcWNswbACnUYh/FaV4qnZPJZbLY/MZHK4vFYXB4DBIVGIxIJFHpVIIfwnWeFBmRSKYRydR6bSaYSKOQ6EQWJxudy2kz+m0eFzmCigycsFMsM6NLDHLh8qSZAITYQ4aMmuVw2yLWDnE5WtMOPGtcZWmRa2yNmTNpkYtWuHGAKcxeH8VLHimJl8pkc1kMzj8tjMfiMJgcKiUkjUwlk0lSH8NenhuFkUenUanUknkknEqkEYgMHkMfodHo9JpKFx2Imw6CmWeG1GjhjwebghgwgITYRiw4cjbExbrcORw2WtMTlwtcZGbla0bZc2JxlxtWbFwAKaBKH8Wc3iybm81m8rlsVhcCiESj0kkkojkgAh/EG94gy5RNJNNo5FoJA4fGY/N5vOZLMwIbEErAwE7OwcHBwqDi7lBwEICE2EZGOVqyYY2a1iwyMlrRtmarcLdzkWsGOXDicN2jhtmxgCmcSh/Fmt4sYZfO5vM5PI4rBYBEIhGpJHI9JAIfxLOeJY+aSqZSSURaIQKCxWRxudzOgzMCGxtUwMBewcGhYNCyNig4CaCE2EM3DFmxwtsq3LmbuVrRrjaLXDjKyWt2GNpibY27hi5zACnceg/42qv42t5zw30aamNzeVVrGtOk1HICH8IM3hBHkUYlEYl0Ul0WkUUikQg0CgEHgsXisZj8fm8jnMvns1IXfVyM2hljljjQoYUCGGOHG52CODMAhNhDNu1x5GTbGtYsmLNa0ZNXK3Dky4lubFixM2bDE4ZZWAAp7IIT8hhX5C+YXzs+LPqw6JyjKsSjBKEYZ4Y44QIfwjbeEb2ERKCSCFSaFSyNTCUSqNSKLQyCQeJw+LxuLx2OyuRy+VzuE5GquFRHDWt6k0SCcI1w+CZwjQCE2ENmzFthyuWi3G3ZZlrRllarXLhgwWsseRu5atMzPCycgCmgTh/IDl5AW5bK5HIYjGYPC4HAoREoVIoxIJMCH8I5XhHPlksmUqm0wlkaiUBhsXmc7odHp4IbHFeWcLAwsHAwaDh72BIAhNhGbE5YZcLRutYN3DFa0bsMi1zlZOFrfK3aZWjbJkcsmAAplEYfyFeeQq+hz2bx+Tw+DwaHRiRRyUSKRAIfwsoeFhGcUKUUSWSqPQqEyOPzmh0+lgIbGVSlYmPjYlCwsjZwEDAUQITYRlYtMzRhjbrcLNhhWtGrJytw4WrVa5Zs8jnK2aNm+ZiAKYxGH8g5HkFZos9ms9kMlh8LhEQiEWk0imgCH8O+Hh3xm04m0umUgj0EgsTkszn9PpYCGxVRwK5QMDAwsDL2KBVghNhGLNlbYWjXItZZMjRa0cM2q3FjbMFrFnlZtGrPMwas3AApdD4fyDVeQUOXzOXyeJx2CwFGItGowh/Ea94jRZNLJVGJBCIhAYTG5PLZ2hsHRMFB1cXAQcHE4HQcBECE2ENWeNi2ZYWK3I1Y5lrTG5brcLZsxWuWTRm5Y5WuJm3zAClEKh/ITN5CGZTMZfFYjC4PAwIfxPseJ72gS6PSSFQWEx0CHwhRYHAajP4BBYBIAITYQ4xMWWXJkbLWjjLhWtHLHGtcYWOVazyNsuFi5xtW7FyAJAArpAaABg/0q36WOOHg+ABx4Cr6de3fwOOlVURaZtCIi4m7IVEJm5sqoqJm5zM0wwTNyRFRFTaUxFRBNxM1VYF5vOZicRUVcZLRCJu758uble/M764ctAIL+5HP7kbWUDnR69gblFzUXKShYXKyyiqzZFktlXNglipZubBNzcUXKuaEsRcsKLANx78R8Pffv5YP4s8+Ofk5uMxdrTETEwkmJRMAkJgiYkIupIlEgATEwmpAiUxEhMJgABEoki4AiQRITGb9H2Vx7ACE2EOWOLCxbMW61zixNVrTLjaLcORxiW4W2bHiZYcbdwycACrcBbIP+DDL+DD3g1w68ueOPLn4E1jVYjSCqmJi7m5ymUbq4QYlNzMkEM5bDCotNpVFRFJmdrUReMgCD/iN8/iN127+B15c+TOJVIlEpqUiJgRMouCIiaWWq6KWWhMIVKJTUpgTat4mIxutzxIP4W8trd7znczaYkIlMTCYmEokiYmJiUSARIAIkTABNTMCJmLZ38HymQCE2EOWbdkycsWa1zmcsVrRi2aLXDZw2W48LjC2zY82NhlyACp0BVoP+ILT+ILXnycOE8GJiaisaqoTc5uEKiMBM5vOUoqsVCc5vMzEYqjN8c5zz8DjwvlxibIL+zVP7NVsWaN8JiytBuRVLESWbdm2RMCqIgtlyzx55u99gg/jz1W/R57SuJmJSiQiUTEolEgiREpiJTAABEpi15+E4uAAhNhDdiww5XGNutY4cWNa0yM8S1yyYNlrdlkzY2WXNiZMswAqnAVOD/jcu/jdN3wqPE58uGL5Y7cuXTtrSbnK6pq18ePHnxzaoqpnN8cpitRiLnjmbtVRM5zzePjdSgv7kU/uQvzk+HM3XnNsXJUW2dxcTNhEYzLLTUm4RqbiK3NfD47lAhOZsU66EIo1nGKcABGCMIoBCIiBCMIwihERhCIEYwrHwXWVcICE2ENGjPHjzZsK1q3ZuVrRjmbLXDnKwW42eNm1Yt3LXE0ZgCmMVhPxcwfi5NYYa4TtK2CWSMNdc+POAhvEdJ4j3ZKGnoyakpSSkIZBw8FNxs7Iy4IXjbTo87XLHGQxpcbnUcGGAITYRmyN8zhmxbrcLRs3WtMTPGtw4cTVblxsMTjNlxuWOJqAKZReD/hiS/hiN1jfic+G1zmMMY6bnfMCF+Iz74jVaKmElwjBSYCyqiCOmXD4HA4mF2UEUGTlplhlhhhjhjhj2ccEMoCE2EMm2Rg2x5mC1llwtFrRi1xrXDJvlWtHLDFhYNmrRk5YgClYQg/4GSv4GS3XXWrVXLVcghfiOA+I4FhMJZiMBNNTDTLbKhsjW6LrYeFgYOFqaGBg4CwAhNhGLDiZYW7nItcOWrRa0zN8S3C5aMluFm2aM8rlqzaYmoA==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PHAOAgAQdBNYDngIBEI3dNdBef69LhTLMkXTwvj4DCkgQRP//A0UoRigFAzgLZBkgMgkAgIADAXvCHkUzCQCAoAIB4cMeRTgIAP4DAAAAAAAR5ezAPwqRATOD/gec/genq+XHlxxxqVVSEzaWETXFnczhw1w1hdZm40CF+HeT4eA4q7KbJLIMJVgKLJoIEtts+DwOFw+LxdMs1VmKxWYwmAqoikhriwteDwORhPInXjfm4apxRijCMSEQIoRgIRhERrt7s4TkITYQxzN2mLK1brXGTG0WtGGPItcscmJbhctmuJq1bZWGXIAKiQEqg/4ULv4UM6PE3q2c3NoQIZXPDnjVcKR3c+PUhvDsJ4dj4gpoKOiI6EhICJj4mZlZ+loaOHgYqOlKiopJiQhoSBQMrExsbHiF5S4BgaueVGjghQkMEcEMEMUMEAgjgjhv1ssEeLAhNhGbC3bt2DFwtYsMeZa0zZma3FjcNVuJu1bMmTls0bMcwAqYAS2D/gtM/gtLxWL1ccc883mJ1rWtYvCaQTfHr1489cda7eEAh/ES14iaYxFI5DohBoNBoLC4XE4jGZPJZjL5TCYHDItHJxMJhHIpEIVCEFg8Li8Nl8dlMTiohPI3TjDv45zjOE0EYwnAgggijCKME69Hkwi4wCE2EOWuJo2w4XK1swxtlrRpmbLcOZthWsWORzmZ42rlu3xACnkhhPwZhfgyzxUyRtOeXHj03x3vBgtmxZtVLSy0yw1ghPxE4fiJLnlvnvnvlrOFMWbVo4GLNaMb3zz31130gIXljgmCHYywwo4I4o4IYAQQoYZ9jLFHgyE2EZMLRhizY2y1u0yYlrTCxzLXDRplWuMjVrmyZszDMxaACmwbg/4PJP4PFc1xxtLrwvFYiIqFbrOghPxE0fiJRjaadc7Hvz58sWDFm1ZN0qVwAIbNWGYKBwDBwsHAoEgYCBgYKBQsLfwcBBzoITYQwatmrDGzcrWTZxjWtGLdqtw48OZbjZs8bFqxYuGzbMAKVBCD/hBS/hBLmufCZi5xKaCE/ELp+IVVTDad63w5ce3HlIbKWA0BZyMHDwMHF3qAg4shNhGFkybNsWZotzMmLFa0YOMa1w4cZlrdiyZ4cONu0b48wApsHYT8Iq34RP5a7b8GXFPBbBSE648OO80oaqYpAIP+IPj+IOfpnwM9ucbnrvnvneSIzjM7cYXdWxwQz1y1xyywwhCQxz7GGGDHgCE2EMcbNiycuWC1jkYNFrRlmxLcORnlW5GWNi5cNXLLMyZACn4mg/4Ssv4StdO1ckL3xzz573mWeFa5cOHDliHDwW5AhPw/Cfh91wSyUwQlGOHDpx48tUbWxYNEpRrW+HPXXp24QIXmrhmSXWzxwwwwwQwgQQQwBChhn19cEebAITYRicsG2LNhyrcjBliWtMLJstcs2LVa1btsuVmwYNWOHCAKdCCG8E5Hgn1goSAjoGQRkJHSUxPUVJQTUdCw8vQ1dTS08PIwcKCD/h8w/h8fy58OtIuZTEQiImVxmcxYhd1HBBl5a0cMKGOCOCEQwwpZ9iQYcCE2ENcbdywxNMq1hlwsFrTG3bLcWNjhW5mTJjmysHOVk2bgCnAfhPwlqfhLrpHFTZk0WhDHfg69+e84Stito04sNMKD/h4s/h415RqqmqnJEIRmd5414s8akIXjrUwxZvDxxxoUMEKAhghRy4PTwQwXgCE2EOHLRq5zZmK1xlzOVrTNmyrXOFo5Wt2GZvkyMcWZxhcACkIHhPwkKfhIVyVyZbCD/h7I/h7J5xHHgIemTGNpbB5cITYQ5aMMbBjmcLceJniWtGDBktc48zFazYZXONjjcN2zTIAKWxOD/hJM/hJbit+Jz5bxmM3rrFwAg/4eSP4eS3TPhZ5TBm8cYyCGwpGwEBRxMPCwMDBwMHE4FhSjITYRlZNHGTHiyrcbTG2WtMeXCtw4WDNazzZWjhy5c5cmLCAKnwE9g/4KKP4KI7jjjxc9d3mMV4GOXK9VqOGtYic3zzx4rxNXGc74znhHLhy4Tw43coP+Hjj+Hk2IduXThyiGePHnnfOE4RUTGYszHG+c2xjp4HhduGoqc846z35ghPIHRjDu4ZxmjCcIxgnCMCMIwCME4VCSkJCKca18FziqITYQ1ZOczhtmzLXGJi5WtGGHEtxNsjJa5YtmuJm5ZYWeFgAKmgEph/D7p4fhYnJYrJYfG0BhUSkUekUmk0kkUij0WikCgsTjMpk8tmcrlMbi8HgcUi0ikgCF+GxL4bObI8RFhLsFVVNMjppvwN+Lvw9+BtthhoouuwmEw1GAjklAheSN3HLmZZY4Y0JDBCghgjgQkMAQQy6+WGHOgCE2EZcmZg2aNWi1qyxtVrRm2arcWRgzWs3DFwxZNMLNqyZgCokBIYfxKjeJZuLxeMwaCxKKS6WTyaSiRRSAQmMyWTyuWy2RyGHwuGQ6OSSPAIX4UWPhRnswEmOiuikllwN+Fw+Bw9+DrngiquwlWKwFE0SF5G2scWlnllhhhhjkjghEEKCGCXH5mBHaITYQ4xtHGXFkxLczlw5WtGzFqtcYcmVbkysszhmywsG2ZsA="/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FNHAOAgAQdBJIKvgQBEI3dNdBef69LhTLMkXTwvj4CIwpIEET//wNFKEYoC0gQRJDdwwRFKEYoC0gQRP+BrwZFKEYoBQM4C2QZIDIJAICAAwF7wh5FMwkAgKACAeHDHkU4CAD+AwAAAAAAEeXswD8eCzOCygAAnPICUAAACpcBKYfwXeeC5eLx2PzWUy+LxGFQqQSihUCgSiTRiMQqDIfE43H5TIZvN5vF4jBoJGJZNqIAhPwgIfhAznDBPRLNLRgyUwShOOW+XXl169eHHGFMmrNwMWClsQCE8VcOLi6azmnKspwnKKE4JwiihMnzeLCdMgAhNhGFo3bscWVutzOGLNa0ZtGC1xhy5lrjMyxtGDfK5bt8wAqWASeH8QGniCjkMfg8dgUAikYkkqm00m0yl0mjUWg0Hisjk8xm8/ns3ksVgcQikwn1GpiE/B9t+D9/BHiS2YNEskYxnhvjvjx6dOPPjnGOLFo0cC2bBioAhPK3gtj4+HDDDK8pymhOU4RjCE4RlOV3B6MK0wghNhDfC1ZYmGZqtasmDBa0ZY2y3Fib5FuRrhy4WrBw1a5WIAqHASOH8bqHje9i8ViMnhcXgMCikemU8qFKo06mEkh0Fjcpm87os7nsbiMEikmnAIT8H0X4Pz8FNEd0NVMksEV73z6c+vXhyzrCGq2jFk0AhPDGGU+HjxzrCcYxRIoxRQRcHnwrLEAhNhGZhhauW7JmtzNGmJa0aOWS1w4a4lrbKzcNcbBnkbucIAqEASKH8lUXkqXhsXj8zkcvh8Ng0Qkksnk8nEslkqjUSQuSyegz+o0Wkz2ZysCE/B+l+D+uDJPFTNi1YMFrRjhy59OnTrz5cNa5IxpYhPFXLpPbnrWasIxihOEZVgim7euc4aAhNhDfMzbOGDTMtas2GVa0aMsy1zlYs1uTC3yYWjZg2y4WoAqNASiG8FZngrNq5GVlZmLjYiEmJakqqyemJSUgoKBh4GLh5WTnaOloaeNj4yOnqICE/DQx+GhnHatq2pgtmpipKd8efLp058eeM6StmxZNFM0LSITxpyZy6uGsYzRRTgEYRQRhGEYxw+B5VRAhNhDfLlwtcWRqty43ORa0zZMK3FjysVrBq3wuGjDFmbM8wAqpATyE/EGB+IL+cZ3Ya48OPHlwznWM4UpbBq0bt27gaMmDNK1K0ne98OfDtw58uXPXLiYKYoX4aUvhpflgTyR0JIqIrJrrMJgMBgMBEnrw+FxuNxeHweDvwMdcMcdMaGaay7FYbDXTWQQTgIP4Ump8nvx4zJMTBCZRMiJCJEJVaJiZm/D9+09wITYRkY4mjfC1crcTBuxWtGbFstwsMjhblYMmDlpkY5GzZiAKhwElh/GnJ404YvHY7M43J4bBYhEpRLp1OJ5LJFGoZA4bF5HIZPH5DD4jAUCgkKiQhPxAYfiBHlDZHVbRCkoVnfDhvh03y58+WsYWpuxbMWLEhPCVZZ9OHHOM0YzhEBGJFGOfsjiAITYQ5xts2NsyYLWrRwzWtGjVytxMWzda5ytHDDJlaZsjhkAKdRuH8k4Hkm3hM7i8zjsZgcGj0onk+oU2l0UhUFisVl8lmsjlIIT8P6H4f38kNkNEsCla1rWs63vfPj24cICF5U4XS4O+eOGOCWJDAIYZ9jHBLjQhNhDjC5y5WeXGtzZm+Fa0x48y1wwZtluZliwtWWJm2xN2YArPAVqG8E1HgmLj4GfgZmFj4eHg4EhoaMio6YmJ6anJaSiICJlZmfp6GrmZGLh4OAjIyUioyQjpqMkoySjIYi42PkZGXj5mTmZWZk4lDSUxPVFVVUk9NS0hEwUjGxaC/srD+yq/PwfH685ZYs2WrkknLm3d3Pp8ERlxHImFNvR2G4kWG5cni82ag/jz4BvPHjxzmZJiYmLiUSImJRIIkRcRImpIlEgmAAmLm/hO12AhNhDFm5yOGTZytbYszFa0YMGS3FmZM1rdw3ys8LHM5b48gArZAWWE/DXB+Gv+E7YcE7QtgbpYsmTBa0Lzz48eeuW+LHa8IxhOU0bUSRjHDOs4JUUgnGcYpRwDFjzMGTRo1YqMuPbt258tuDwJZsSD/im2/im3q63Srxl043glEzHHFzOuPDny58ufLv26xN7vjxzxzxZnExiOGMarWMVVcBV8srTM3MWmpjh37eDyAITyh4Dg8A3jOcJwiIRRhGERCMEUIoRIRAjAAIRCE4IRjAEYAhEIp4e/lT4oITYRlcMm7PM0zLW7hqxWtGuZwtxN2rFbkatmzXJhx5GTDEAKrgFAhvGlV40fYmHgZGIk4mVkZWZkZOJg4aOkJiUopionJyalo6Eg4+bo6Onq5+flZWHh4GGkpSWoqqirqKgkoCDl4+voauXAg/4phv4pk63y58ONXUp1OlREr2mYhVQusXhUVZd3cTE1NXjjHGyE62q0+XedaxmiIwRERGCMARlEQIwjCMYRRVr4HjFgITYRkyOXGVu0bLWjdphWtHGbKtxYmjdaycN8bLLicMMLnCAKrwE/hvJc95LuYuXh5eJj4OHgIaSlJyenKKonJqQhkXM09DW09LOzMXDwMdGTUlQTVhMS0dCQUbH0c3Tz8/MyMPFwkRGSAIP+KOr+KPFlNXUVVVVTEIQted3c3KYhTg1qqq5vjnNzfDniVoTzJ4TjHwHWNYowjCcokZRhGEYIwnKKEUZRCAigmTjwe3CcqCE2EOMLNm4xtsK1gxyOFrRi5crcOXMwW5cmRk4aMceVi1bACooBQoP9OB+nT1PLv2M46Y1rhqsRThGMaYzbM1U4Xnfg9evHd04RSc78M58ufJ2Agv7nk/ueFrz4Pl+TspNRGGBbNhCNmzaliENwaIPzvM3jwd7znLNXExKQTEwmJgmJhMACYCWfZ8eY2CE2EYcjPCzbNMi1kwx5VrRm1brXLZs0WuXDlljxOGrDJkxgCocBNoT8GNX4Ma8eLPmDJOGClsWbJqzYMlpSIUITw3z8Hfr168eGNmK0cCEQgv7NY/s1nvPfoOVNVXZVpZqJsS98byeE+LfBQITuYIR596zhEjBOEYRgjCMIhGEYRIRgRhNPD18cUyE2ENWGRg1cMXK1jkYNlrRxkyLXGRq2W48uJk5zY8jBlmxACo4BPYT8Qwn4hhdeDBjxYcADNeUpStDBS1smLNizYMVKShGU4p1x6du3g8Xbh4dksWbMgv7RA/tEHzOd5uANiWVTZsbKlsBCU5l+LfW8gISnYprVnetVUUSIhGCMIhGAEIoynKMJynGfD5cZy6QhNhDVs2aM2OXCtbsHLda0ZN2C3C5zNlrbLja5WrbHmYMGAAp7JIbxrfeNdeEhIGQg5KCiIqWkpqcnp6imJaOikFBwsTGyc3N0c/S0NKCD/ijS/ijHtnhz7c9WvF4uFXExdXFxdt5khdlDA0MsaFAhQwQwQoIQRo49nBLDOCE2EM3ObExY4cK1m1Yt1rRllcLcTdu4W422Fg4xZnOFm3ygCoEBKoP+GYL+GYXUtXHEceCohOeXGEVUYtd3M89XFoX4jxPiPtSQ0RVUCmi+KWQqjwV2AwGAw2AqkTz34XB43B5fB42F4o08M+jjiggkjgQwxwiAgQwQwoI0EsMe3hQ2gCE2EMGzNw2cOMK1w2aMVrRuzbLXLXKyW48jdwxbNmjZy5YAClwRg/4GVP4GXdc8b4ZxcRnputiG8RsHiN3lIKclpyWmI6AhI+Pk5GRAhsZUJZx8LBwKFg8EwELAQgAhNhGJozcMGrfItzOGGVa0Z4nC1w2Y4VuLM0bOMmJi1wsWoApmGIP+Lw7+LxdV9L1dTNzMI1NXHECG8Rv3iOdgYSFioCYkKCWopSUiIGNlY2lk5+PjwIXhDDo8rXHCjI44UcOB1aOKYCE2ENMjhq4bNMq3G4zZFrRlkarcWRq3WuGzVsxyOG7fG5xgCskBWIX4FTPgVRprvlrXqZb47aa6aZZ46YYyai7AYDBYizAYCy6y7BYDCYTCYbAYC6iqiKiKCVXXicLj8Xj8TjcThb8HbfXgZ6544oqmCowVAIP+KNT+KOtjOs8OOs4uiqVGIqtRFURcTNTETLbeds3Vxac3d3O5ibqLqoqKqNTynU8Jg/E86eudym5u4uSJRMJIEwldSXSRNSRKJiJhMSBMCU31+A0vKCE2EYmDBvias2a1m3bNlrRoxxLcWFo5Ws8uFjmys27TNmxACQEKuwFLhfgOi+A7OWW+rAy2324GeueOOGO+OudNgrMVhsRiMJVZhsBgsVjsVkMZgLrIZZbb8Dg78Pg8Th8PicThcDXTOSQS0YGGuMCD/hWS/hWdmuPLnwzU1TVRrEYqsRUTFsyubnNzN3d3xvjmczNXMxKqrXB0vkiAg/kT22fX43NrjNSkImJhCYmFzCQgmBKJgRJKU3z+CYmOICE2ENcrHFmzNnC1y0bsVrRwxZrcTNjmW4seFs1YZm7dk4xgCqQBVoP9Kp+lrrGt8gYz2RGq1jWtcuWuGKTebla83nrz68d5zO/AyuuetnPk69DrE7mM1VVydNwAg/4xZP4xWcseLwcuZrfCcwkXFkCLjJmYhUMTESATBMLolCUWrenWLIP3u2u/j7uZzdxJExMSSRcTAImJImJAESAJgCYmZv4Ru48QITYQybt8WVi5yLcWVzlWtGWFmtwt8jdbicM2jbHkbMcTlyAKrQE2h/C8x4Xl4HBYNFYFE4TH4nH4/IY7FYbAINEI9IJdLJxMppOJVKpBFoVAIPD4jHY/I5TLZjK5bH4zBYDDIZEo5FCE/Cxx+FkeMMm/Vjte05SxWzZMEsEozwzvO9bzvfPPPes6owpSWCGTBTBQhO9glDi1w3rGMZwihOU4RQiQARRIIoQu09usJ4QhNhDJw2bs2+NitZtcrBa0ZYci1xjZ4lrHI0atHDbCwcuWoAqxAUCG8Lv3hdfgIuAgYmEjYGTi5mZn5mZkYuDh4SBjIqQlJ6gqK6sqqaanI6OhkJBo2Nl5mjpbGjp5mZi4uAgIqCiIiEkAg/4iSP4iZcZnhvU6nV4VOqjWI4cK1ERN7zx4543vOc8ZzMkYrGK1HJqdYITgcZTk1nOcEZxiEYTlWU4EJyjACIEYBGEY34vJRdIhNhDZricscWJotxYW7Ja0aNWK1y1wuFuVg3ZZG+VozxNXAArSAW6E/B45+D1XHTBWV8WHJfFHMxZm7Jm0atmbNoxYsFKI1w59OnTv07c+XDfCx3vhrhvhhhVrW+PHW8ZylTBgta2DFixYM2puwasWjFkwWtKUJTjDLHLh04yC/uxj+7Efh8W578fD8Hnm5uG1pMkwqtzuWILGoXIULjEiVlJbXl49iTeaG5nn4NaAg/C8qa9GcIhm5ymYmBImARJMSAESAmAmACYACYTCYCbnx/dS9AAhNhGNq0cZcTRqtctMWFa0a4mq3CzYuFuJw1cNMTBg3aMmAAqmATGH8VvXitzhcXkMVlcfk8ViMHgcKiEcjEokEumU2m00k0mi0SgULh8bjsljsrkcnkMnjsfjMTgEJh0QjQCE/Cvh+FhOEK4mSmbBowaKWQrWd8M71x3vjx4b6a3VlK2LFbVkwYsQhPHXVjXrwiijCcYohGMpwihGE5RIRhFOOHwCnLGAITYRhyssmRzkxrWmRy3WtMzXMtc4sONaww5m+PG2bN2WZsAKmQEuh/IQt5CI4bFYnKYvL47H4rE4BBoxHJhLJpLptKJhJo9HI5HotDIFA4vIZbOZzN5vJZXCYzA4PACE/CtN+Fb+UME8k8jNTNTBSiEb1nlnhw6cOPDe84lKShqpipiAg/e7VPm5zOZXMrSEwExMXi4XOd+z1jPMITYQzZMGLdy0zLWuXFkWtGzNytwtmTBbkc4mzNtiaNMuViAKqgE9hvFmV4s24eAgINGwsrGzcrMyMfCwMBCRUNHRkRGSkxOT1JTUlNRS0xEQ0JDwMbDyMfIzMrQ0NLQy83Fy6Bggg/4jBP4jHcqnheLqIiI1isYxWKq6ld5nN23d3ve95zaIxwrtXDHLgIP4g8ePH8kAuEriYmauJiYlF1dWgmJqZqyZ5+/mY4AhNhGZq0x5GzbGtYN2WVa0w5Mi3Dla5lrRzibYWbLM4yNnAArQAWyF+Irj4i45oIqILq6gmggkqqqwFl1l0lFE01EUEct+FwuPxOHwttdss889td9NdsscccJDBHDNBZNgrMJgsBgLMJZdRgLsFgsJgMFgKJoZZ78DhcDhcHh8LicXXh8Kgv7u2/u7eXcssC5LGtbm5ubg01okMhlyGQzcbJVWW74aSrCVVKTLZuiD9jwpj0+8oETcyCBIkRJEkSAmAESIkIkCYTAmEwmAXO/g2svCITYRhasmzRtizLcrNmzWtG7Vqtc5M2Zaza5HLRlhYsGjJwAKsAE+hvIal5DO4KJhYWNiZOLl4eVkZGTkZWNh4GIjJCYmpyamJacmJ6epKCmnpKIhoeJl5eZm5Gbm5ulo6mlp5ehQMBEAg/4oPP4oS6zdZ1cXq9NVpyng4NQiJu85zxzxve7yzczcTDDtHTh05ITwFJPk6UCCqcUowjKInCKE5TgjJGUYyiijBGKM6+A4mwAhNhDVqwzN8jhqtaYszFa0c5ma1zlysFuJlkyucrbI5yZcwAriAVuG8cG3jhXQUHGIaIiIqQiI6OkoyUkpCakJCMgoCFkZOZl5uZmZWRkZuLn5GdlZeTkYmDiYNEwcXAxMDCRUpMT1BSUVJSTk9OUExRTUpFRkDDxcvNzM3LzcXRy87OiC/wAD/f4AB913mzvjq1NkQLLLCWa02LxIxbNWalrnx87my8nEzJWzued9+YTwgi7eFhlO1UpymilWk0pyrS9ITlOMEK0rSJGE6TpWSMJ0rKtIwnCE5TgBCcpo5fAMYx5QITYRmzMsTbDkaLWrJgwWtMWVwtxZHDFa3xM8zbLjaYcjRwAKpAFPg/4Fmv4Fm+quNXwvpx4DWy6Nb8TnVuPbucOLGXLn0uIxjGuHDXDhjExN5nd8b4731nwc5qCD/jF2/jF3rerjOLiYAdOprcxJEwa26dWtgRLNXFzGjTELxucxfGYkg/c6O/fnmZmIIJWuJiUJiYTEolCUAEokiREzCZnj8I43jsAhNhGFjkcMWGRwtaY2Tha0Y5sK3DlxM1rZkyYZGTfDmcMsgAppHYX4a/PhsJjijuwOAYSSyzAUYayyaySGPAz43C4XCoL+7dv7t12efFj1TNWlk748y0CF11EEOFxs8MMMKFCQoUMtOrhLACE2EMnLRg0csMS1uxyMlrTC2ZrcOZlkWuGjls0Z5cuTK4cgCnUhhfi/e+L/OWCe6OqaWTDRVVYTAYDBVTSRz24fA4uXF21zgIP+K0L+Kz3Lny46jnymoiIiF1mZmOOLmbCF4ApgZueWOGGGEhEJCgjSy7OKWLEAITYRlyNMjXG4zLWubK4WtG+ZytxYmuVaybYszdu1xMGDLIAKkwSpA4P82R+bR116BvWYmGIrERicRGsctViqiZKVU1NxmSoxVSFwxSJm763xzm7SmZud3c3KYmV5mZVLCVzMyuJuM3eZu5tEyu7zmZzianCZmblCKqIrNZi4iMVWoiE4mqqkDIhhSouiYFTbMXJhSIUVNVNTExMImImUyhdDGeCNa5Y4cKxExFNVqkJlZURFQq7zMrRMs899eO93M1i6mc5vr279EVEXd8453MYrGo1bOc7nNTGFK4rmcze+PHn35+Dx553cKTRnO1xVa4a4Yxx7cXyIgv8ABPH+AAm/3zofBWE3U2M3mrq7SEubLEXNloiJbN1uViQbm2VNw853XRIaUuSXLLFhIksAxcsKoMZuFTc3EFWrm4iVbubkkzO5dmhhAtlQioXjxzx45kmXbM7PNvd93r4fHkfB8PwWq7VYmMoVC23rVIzU0XJkjKVaETvPMoi+Phu93dus8blTvlJOc9fJ79RLbqGMzZbutuGZjKrdfB8PiqCC/GHy/Lfl1tu3aLEqxZSWUAsWLJSUJUoBKAlAAl3m5suVNyhNygluUAlASrLmwAsszYLNzc2SksqULLmxLKiy5soWLBYLFllzuSksUSkoCUCywFlikEWUAsCwAShKFgslFllzZLLKSkqUlAsFixYCWFlO/L+H7b8wITYQ0yZG+RlhaLcblgxWtG7TGtxNmTVbjx5WrLM4YYXDhmAKbBuD/gu4/guvuddYrO9REUiZZxcXwIbxWeeK22ASUHORU9HTUtNRkVCQsTGyMvG0MjQyM6CF10ETJzxywxo4I4YUKOHF5uGGDMAhNhDVy5a4sePGtbY8mFa0aMWy1zjYtFrhqxcYWuHJjxOXIAp2IIP+Nbz+NcnEb8Dv0vbU6nETGZkp03W4yIX4sWPiyHjmtw0uKoxVWGwGIoujqjprwOBtwOLlw9N8dICF1U0WJrhjlngjhQo4IyFDDHHm8ehg2QAhNhGHCzzN2LFgtc5GbVa0x5MS1w3a41rJpkwuGbFrlwuXIAqpAmyF+DAT4MB4uAeCKaKYY4t5v4IEUIhI0ccEMEcSKSWKGKAhhIYY55I5IIYJJoYo4iBDClhgjigIUcMqGSCCaCCQlI5Y54WQiuoxwIfxXjeK9OAwmEQWKQGMQyKRaKQyGQSAQWFxOKx2SyOSy2XxWHwKERCPSSYSSLRaMRaKQ6EQJCYXGYrZtHy+SwaPwKCW3RE2l0ImkOhUAgcHisTjchmMZi+LYhAIZFJZMIxjxCoBB4XF5DJZfLZvDqPFo9KJtOp5E5ZKaLSwhNHSph31vXCviqRRhGARgQjAQnKcIhEZryjDPaOO050wRihWUYRhkz1tCeCuXNbDFGEU5RhOUooyeC7o9AAhNhDnCyxNXLJstcMsbha0cNGa3Fjb41rZs0xsXLdm2Ys24AqXAneD/jTM/jS9vG+mcbXN3E0hLJKCpXMwpVVaczc5glcQxrGMUtvO7tNFClVVQNzmbW2kjhXKtYV4e+Ngh/Ffp4r9YDBIBEIRFolGIlFIEhMRiMdi8ji8hk8nj8bhMKhkWlU4m06k0eiUIgENh8hisnjshlMtkspiaHRSQTieUKXR6IQqAwmIxuNx+RyGSyuVyOLwWGRCWTagUabSaKQ6Bw+KyeRymUy+Wy+SxWBRCRTSeUqkTiLQqAROLyuUzmQyeSyeJoP448u6+BeZMyuLIkESFXUxMSSmJJiYQKkJiUxKJImCCJJi4mJBBETEkl34PwTmY8QhNhDFzmwt2ORitxN3LJa0xt8q3ExyMluRmxzZmmRgwY42gAkCCooCcIL+cqP5yrnL43x2eXnNMsNa3xqRIkli3zfOKvh6qTJKlt3dty8FXZvJngxNvas+XxI8ec3Kh/CKx4Rc4HCIPDkMhUUiUQiUQg0CgEHg8NiMRicbkMtlshisDgcMjEklUqjUei0aiUOhEEgsHicTjshk8tlcriMNgUKi0gk0sjkcjkYjkOhkCgcNisdkctlc7mcpicJhESjEwm0wlkai0WhkEgcHh8XisfkcZkcXgsLhUEjEejUmg/kD01eX6M5TMpmUolEomE1NXAmJiRMSmpQiYmpIsAupRNXCriLAAuE35PwDKfHAITYRkaMHLLIzZLWuZqxWtGTFmtwtWrFaxbM2WJsybtmGNiAK5gLAAYT8FuH4LlcEsTYyQxQE6znGcpRkrCN6xqaaXnjw4b1Upgtstg1QwYLShCtcOHHhx471w3reEZWto3ZNmzNghHHfXr1489a3jEhKFsGLJkzZMlEcOHPn04ccapMEtRqxWtKE54cOPThw1uQlghS0pUpCUkqpqzrHTfDhmpg1cTgcbFwMVI1Ag/4WKP4Wce2PGx4mvA5a4TV748/B5898d5YjFcI1wZ6VwqpjNzvOWdeHEznF4xjGqqjLN5hNVWLzO7uZrGOVVEzvjxu6Y6cuEGd7zlMxc3NxNV2cvC4cIi88effj18Hjzyxw7eJ4HgdMJ3z79evHM3WNa6a1wikcePPrnxXPNoP5O92a9fw93Npi01YAAAAAALqYCJFXdBMAAARcBMAACYAiUJqwupi6mAiSJEXUpgiYmrF57+r5NXXnACE2EOHLZs4yYnK1o1YN1rRnhcLXDbK4W5GDdw0Z5GmRhjbgCp0CfIP+NY7+NZlHLfTjy58uOJqIWnM5Si4i4meXPhiIxMZZnMC4TKMRiKQ3MzasxnBNYmohMzMpmbSVVYqETc3Ljx1vF4CH8IhHhErgcDhULiEDiEIk0YkEajEMhUDicXjcdkMdkcdlsjj8PgEMi0im00nUqjUOhUChsTisXjcfj8nmspl8TQyNSqhUCmS6NQ6EQOKxmPx+QyWSymXxmHwCFRqYTKfTCTRCEQCFxWKxuQyeKy+WyOIoREpNLp9NJVEIZBIPE4vFYzF4vHY7AIHDoFFgg/kT357+DxtaZZlJdXAkTCERMCUWBcSiJoitgAAAAAAAB4Pm+nnF8SE2EOcbVjjwt8a3Dlc4VrRq3bLcLFplWs2WVo4xsczdhlaACtUBaYT8ac340+VK6KZpYpUJ3w1nWKEpIFaznjjhvjvhmSyZNGrRmyYMCdcuPLtcOt51hCWK2DJkyZMGDAnfHr169+fDhhLJixZsWDNHVGWTwGCE/CyF+FmGeC/Gw8i2CkI3rlnjx78t5xSxZs2ClIQQgmrGMaxnNAhCEkBmvNVMlK1kKzrjvWcZWtitbFGU65cOHDnZcePwgIP5k+F437N5nM3GwAAAAAAAAAAAAAHX0fZEACE2EM2zdy4yY261uzyNlrRuybLcLFsxWuMbBuzauGOFpiagCtEBV4P+Suj+Ste+MZNbImLi5zW5iMa1GEze9xdVFKnPGc5qOnTlqqufB48eMzVYwqJvnExqcXy4sobwkqeEpGIgpSAlFJITklGRkFCxcfKy8jIzMnMy9DJysfCRUpNVlRVUE9JRkFAxMTIyMfLyM3Pz9HTx8bER0tXWFpWT0tHQkPExsrJy8rMzczMx8HIQktJTVQCE80eE0eT0USKYAFaUw2mAAAAAAAAnw+7CtOqAITYQ4bZMuRriarXLBy1WtMuHCtcuMrFblxYmblrhYNcOXCAKrwFUhPyUdfko7QYKUghOcY3lKlJQTrHDjbaRvOs8MYmC2bVo0YMFkceXPrvnzwvSWLVi2UzUYb7dOHPhphlKVIP+FYr+FYt4GO0dLid8ePPrz65zdYjhyrCsymInSi5nM3cQhiuSMJTfO93cTWODhfLnO74ghPSHj+WHwLOImmAAAAAAAAAAJ4ejw6wngCE2ENnGTJjxtmq3I0as1rRwyYLXLbM5WuGDLM3w48uFizcgCv0BZYP+H4b+H4HtaONccd+WarpHCV5zz3aKxhWZu7uKqsKTd3MpxVaurnOdzM01pQzcrolc3LVY5Ti5h/CPx4SJYRCYDAYPCILEoLGIVGItIIxGodCkDhcPjMbjMhkMlk8li8JgUIjEck0qkUai0QhkCgSCweHw2GxuJyWTyuSx2JwCGR6UTSZTiWSaKRCBQWGxONyOMyuRyeSy2LoREpJMJxPJNFIZBYHEYnH4eIPyukeHqROLznMZrK4uJi6JlMTWcRETVxkAFzi4VdVcXVgAZxKExefH9/NT44AhNhDJixYYmDTGtyNmTVa0zOMy3E4Zs1rXCzx4XDVg1csmoArRAWSE/EA1+ICOUsWDBK01cM8JCiSUaxnjyZaVYV8Ncs8M5SwZMGbFoxWwUhCc8d75ceu+XDesaWwZs2zVm1WwI59evg79unCwYtnGyaM2YIP+FjL+Fi/HH0M4xEXu+fHj347tGq7a1fLnw4uImNXGJteZlEVWIgLwmEQi8W453d7xetcuHLFUvwZ8fv4PUIT1h5dhr7c5zhOV5EpgAAAAAATklMAACciUwOD1c8Y9kCE2EM8ORm0xtHK1uwZ5VrTCwarXDjLjWssjPJhzY2uTM2YgCo0CfYX4GjvgZbrlrirmgRRwy0z2z21111122101zzzpZZUMMUMUVFElUmCswF2EwGKwmCxV2Gsw1GEuuqwGAimgkligpihUz1334XC4fB4HE4PD4HG4PF4fD4G++meeGOBBBJFRZVgMFisBksNjMRkgg/4wWv4wS9zz5c8bjM5XWaUhUxMVFViq1HCcRUqIXSZSJXjNSLzPHjx48+e95SSnK2cTWIrERqMTqq6TyitEVz5bZoCD+AvEi/R8G95EIRMSmUxcCJghIRKYmJTETCYTF1JEkSTFwTUwi4Jgi4TARdTMErZ8v34zj4AAITYRka5WrfCzZLcTZqyWtG2TItxY2jBa0ZY2+XG3yM8jlgAK2gFYhvDxp4eCYWHi4CLR8HLx87LzcvNy8fDxqFg4WEhYiGjIyUmpqYlpiamJqYmpqcmJaQkIqQhoqKhohAwcfIzs3Oz83Qy87KyszKzMvJx8bDoCMjKCQpJimoiD/itO/it5xM8txNZxdTU1OorWOWOVaxURERSalmZm7m53vO99eO+t8c8ZmZIxGMY4a1y4Y8S+UYiD+GN4n3bnMkzFwkkTCYuATCJESTCJQmJAEJiUSWvfl+uR5QAhNhDJvkx4W+Vmty4sTNa0atWq1w4YsVuLJjZuWmNu0Z4WIAr0AVyG8VQXimBkZGRl5mblaGXn5Gjh5+PlY2TlZONjZGLiYOBQEJGSEhJT09RVFNUVlBTUUxNR0lLR0VAREDCxMbLycvL0M3P0NDTztDP0M3MzMTGxcCgIqIiIyKkpKikJ4IP+LDD+LC/q7uM3uOOuPLeJhhwcscuHTHLGNYrE4mJu83ebZzu+PHPHjnjeeOczNlRWMY1wxyxqtcL8h04cAITwZjYe6laFoWlG9axjGMokIoRgRhFGEYTgRgjBGACMIwjBCKEYRQjCKMJo14PVlOHAITYRjYOHLDExyLWzBi2WtMThktcOWrlayYuW2ZqwwtWDBqAK0AFGh/JMB5Jg4nE4rE5HG43HYvGYnDYbA4HAoVDopGo1KJBKpNKJNJpBIo9II9Ho1EIpCIJBYPE4/H5LJZTK5bKZPJ5LIZDG4vD4fBUBgiIQaFQwhPxizfjGfjC+iFoYIWpSmCmLBK1qQtWUYEoTpVlw59Ovbr24b3jOcIQmjgloloxZNVs0rSCE8PZ4OrlrGE5TBGESMEYIRQjCcEYEK0VQjGEJ0nARRVw+CU4cQCE2EYmDnHia5WC3E5Z4lrTGyarXLLFmWuMmRhixN8TZhlbg"/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UHAOAgAQdBPQGxgMBEI3dNdBef69LhTLMkXTwvj4DCkgQRP//A0UoRigFAzgLZBkgMgkAgIADAXvCHkUzCQCAoAIB4cMeRTgIAP4DAAAAAAAR5ezAPx4KFYWAAF1+i0YUAAqIASWF+Djz4OacHbi5IbqMZgslhMJhKKopKY5cDXfg8TgcPg5aZorLroX4MTvgxbqwUGKkwEk0Mc9dt9+FvwN9tNscVFmAwWCqw0EUsYCE8peCWfh3vGsJoooRhGEYThGEyensxTxgITYRkb4cjbLharcWVqyWtGDZutcuGuZa1bNsbXM0ZN8rPKAKmAEwg/4XMP4XI8878PG6rhWMJmYqO0coznnnw+fO6itY4VUR0vTwAIbtHu1XmIygjJ6OjIZEwsbFxsbIxtPJzc3JwMFITFRRVlFKRkQhYmJkY2PmYubkZeHAhPEWuk+XjyzjFFEhGEZwIwghCEYIopwnHH4FRjUhNhDLJlxNMbPCtx5MTla0cMnK3C4ZZlrBtmYtMbVhmbYWIAqDASKG8VinisRkZGfgZGEhJSYop6glpKCRsjJy8fIxcfBxKJg4OAhghfgzW+DQmLESYqzCYSyRPPfgcPgcLbfTPLJFdRhLLqpoAITyt4RrHh461nCKEYwjGE4TRTjXh8+RgCE2EM2rJjlxMXK3HjxMFrRwyzLcLBs5WucTjFjasWWXI5YgCo8BLIP+C9b+C+drfaU3dZ4VwxwVe98+e7VWscKyztzhrkCG8I43hGhjpSOkIKChYmPl5OVk6WTo5OXi0dJUFRPU01MREZBwEPDw8XDyMPJxsKCF401McGhpjlQiGBChCGKCBBDARoYYZ9jHBHiQITYRiyYXLVliZLcTJg3WtGOXGtwsWzNa2aN8WJk1YuGWVmAKZRWE/BfZ+C/+lN2LhYMVEMdcsM87xiCG8GC3gwllpKOhJ6MjoaCQcPMxM/Nz9DVgheFMShw+Pljhhhhhjrw+RQwYQCE2EYcWZy1b5nK1pkcM1rRgzxLXGbG1Wt3GVnjytceRq0cgCmIRhvCDV4QhaGll6eHiYSGkpiOmpCMigIfwVveCx2aS6eRKSQaDQGDwOJw+PxOJgIXjbWsDha54Z45cnk4I4pghNhDRvizZMTHEtbZmDda0cOMK1wzxZVrJg4w5ceVs2YtcgApjE4bwyceGReXm5WZjZmNi4SCjpaSnJCWhgIbs+uz1iISUgJiIjIKCg42BoZWfl6GF2yKHI3xzwxwxz4fOxSwYACE2ENsmVmzZuGy1g3cM1rRplYrcWJw2Wtmzdo0xZMzdjmbgCl0RhPwr7fhXrxRxQ0QhHLjz5deHKIbsduybsJaigpSChIOHgpOJlZOXhsjW8AuYmDg4OFgY+5gIWEhQITYQxaNsOPNmcLWTJgzWtGuNqtws2rJbhaZMOFviYtmLVoAKhwEfh/CXh4TE4jEYDCYdDo5IpZII1FIRBIXEY/GZHJZPJ5PE4TBIlJJYh+eQ54uURyXRaOQSBw2Lx2RyuYyOUyGRw+Fw6MSKTTyTSaLQqDCF420sLUzxxoYYIUKGOCOAMLoUMGCAITYQ4aNG7PEyZLXLHGxWtGONmtw5WrNbmYscWTE3Y42eRuAKbRiE/FUB+KovBLRj0XzUyYqYIMNeDXHdQIfwXOeDAuIQiSRSbSCSRqNQaCQeIxWNxWYxGRx+Rx2E8EQpnxxx3wxmrGc65dfHlGXCITYRja427DJkzLczVqxWtG2PItctW7JayyuWDbG4yOHLjEAKZRGH8XVni7Tms9m8hisMi0om08oE2k0gjACH8F8Hgv9lU0jUcgyGwuLyOMymRymQgIbMWFUJewcLBwMLC18zAwcBCCE2EZGmNk5ctca3K0YMVrRowYrcTHLjWsWjfKzx4c2LFkbgCmIThPxklfjJjxobp6stcdbzoxaNwIbwOxeB4OEkIymlKaWmIyCgY+No6GlowIbB0XBKmAg4ODg4OFhYnAcKg5shNhDRxhzYcOHMtzMmmRa0xN8q3Dha4VuXI3cssTVi1ZOMIApzIIT8aBH40AdePPKMsGTFmtIvhve85TpKmiK0QIT8D/n4IC5aGS0pGGeHHhy48c4xwQzYsmaULTCF5S4HQ6OmOGEjQQwQwwRwIYUuFzcUsEghNhGLG3Y5WeJgtxssrBa0YMWC1yyZtluVm0w4W2Ns2bMcQApoG4P+NGz+NGHn06+N4fCSE0MTW8cY42CE/BDJ+CGVix8bHgnS8cN8uHDhjOErUwQyAIXfUzS34WuWWGGGGCGFHCjr1IvAITYQ2cs8LFjjcrXGNviWtGuHMtc5M2VbkbZsuLFkxMmjjKAKpwE0hvAI14BR4OHh4mKgIyQmpiglpiKgouPkZednZePhYGGjpicnqKWjIOLn6Wzt6Whk4CGlqqoqqigAhPwc1fg5ZwQyVxXjly68+WM4YMWbNkwUF63wxmkxYMWLFSUb5devj7+DnITw1hhHXyaxnGKIjBGEYIThCIjCKMCCCNcPgmsJ8sAhNhDPLlcssLlytctmTha0yN8i3E5ctFrlu2c5seXIwzZXIApuH4P+BTz+BSPcb1ONYmbnNSxiJbzxc3Cghfg7O+DtObAQYKSSGOO2fA34PB4fAzwxUVYbBYShRCCF5E18cmXxsc6EjAIyW3WoI8eAITYQ3ysmePFhwrWbFmwWtGjjMtw4XLhayYM8WTC3ZM8eLCAKngEth/A7J4HdYFDINFoRGohGIhBEJisflcrlMdhMBhUckkolEei0ChMXkMplcjisAg0SkUej0ajAhfTOemhhjwM1cMqOSKrAYazBXTRSy4GvB2zwwTVWVWSJ58PfkcPja4Tx9y5unwYzRRQRhGBFCMIxlFGUYRhOOXwPFMAhNhDTFjxt3LHCtY5crha0zZGy3FmyOFuZm1cYmTlnmyZGwAprGoP+DlD+DkvprhVbvrx3mI4VwxWccZvAhfS6elbgpmgjgpntwODweJwcsU2AuyWCxEyGzdhlB4FhYFAoGAQJAoGDj7mFgoWIITYQyyY27RszaLWmNm5WtGrXGtwucThblbuWLbKyct2blgAKlwErh/GdB4z34VBo9FpRGItDIBC4rIZTJ43DYPAohHJJJo5EoBBY7JZXMY7E4FBpJJpNKo5HIUCE/CAx+EAFnjcla1sVqQTnWuGMI2lbFKiF431z5O3h11iF5O36LU2xxwwkMBFHFCQRwQoIYIEEMKXJ52FDaCE2EM2DBqzYMsK3G3bYVrRi1yrcOFqzWtMzZjmbs3DNtmZACmgYhPxwsfjhdlupwpSjW+HHeaVslaQpIIT8JYX4Sq2KGKUpzvl069vDz3lO1smghtBYvgIG/i0DAwEHBQohYWtnYGBgooAhNhGbFhbs2mXGtxZHDBa0b5MK3E0cslrNjjyYWzByzYZcgApnHoP+GLj+GK2qcmLvOd3mrkTbXg+AAIP+DIL+DHHjjOswuON8evG+KK4cseBMAIbQWMTAcOg0CgIEEBBwEGhYe9g4BNghNhDFu4ZNsbbGtwtmrVa0atW61wyysluNuxy43GFmyzZG4A=="/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gDHAOAgAQdA9gBJAEQjd010F5/r0uFMsyRdPC+PgMKSBBE//8DRShGKAUDOAtkGSAyCQCAgAMBe8IeRTMJAICgAgHhwx5FOAgA/gMAAAAAABHl7MA/CqABU4P9VN+q74q3034GewBfZwnEcLjWK4cKwucwxrhy7VylnPPwc998d5uc5yuUFRNu/Tr0sIL+toP62dzc8+POaAPl9WxEbb5UyT04jau4zM8ZkRtqzS7bWy90g/graPFnc5m5BJImJiSauAImCJiUSlMTExMRJMJE3v4PTEAhNhGJyybY2OJktYMGDRa0bNMy1y5ZOVuTGzZtc2ZnkcuMIArOAViE/A9F+B8FWNq2w4MOBgtotswYII1y5cufDlw44zla2jJs1aMGBPDlz7c+nLfHFLFgzaN2TFiJ5cenLrw58MY4qat2bVgpIIP+HOr+HOvUzyvs8KeEs779e/PnvrCscOHDly1iIbnjx3vM3aYiscMctcNUu874553xm4xrhw4cOFRGb4zsg/c6Yz5+7tExlK4XBKYBAmriRF1KYRIiYupBEgmJRM9fg2LjACE2EMMjXDmxt2y3DiytlrRgzyLcLDHmW5GTPDmyNmbbG3aA"/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YHAOAgAQdBNoHxAIBEI3dNdBef69LhTLMkXTwvj4DCkgQRP//A0UoRigFAzgLZBkgMgkAgIADAXvCHkUzCQCAoAIB4cMeRTgIAP4DAAAAAAAR5ezAPx4GGILKAAAACoMBHofxJAeJLWQxeNweBRqPSyaTaWSCHQKFxWQymVyOOxuFw+HQyLRQhvBPp4J/5KgkJyKhoOHj5eZnaOZl5uRjYeKjJiamJiUiogCF5M28cGZxqVChhghIYYEMKfXyocyAITYQ5ZMWWNhhbLWuFg3WtG+bCtcNcTBawcOG+VqzyssrBoAKeh+G8arXjVvoZuZJSUpKSinJKIg4uJl5WVl5WLhY+ERURECF+D1L4PR6sRVhJqkdN+Dw+Fw+Jw9tMEFFmAquqQCF5Y4Hhg1dMaOCMI4CGCOKGXM5GCWKQCE2EMWDLLkctsi3FlZY1rRk1brcLJhlW5GzBk5aZmLFi3ygCnoghfkS6+RNe/AwW2XYjCYjBWTQyz322121z0zRWWYSzDCF+ByL4HQ8FgsNdhJpIa778LgcPgcDfHDFNZZhJsNFIjCF5K28bV0wwoyGCFBDCI4I4bdPATghNhGTI4wtWbTGtxsWrZa0YuWq1w4ZuVrRxjyt3DXG0bsm4ApgEoP+RzL+RyvMZjMXMzw4+Bd8gIbwMueBkmIkoOYhIiCg4GPTsfL1MqCGyRawMBUzsDCwcHBwsvVwUHBQgCE2EYW+VjlyZGS1gxxs1rRjlarXDJliWssOTHmcMWznLjbgCmIXg/5ISv5IN+PDj2aqJu973c3x6eDwg/4F1v4Fz76Xyiohbd5ddcY6wIbOmIUHcxMHBwKDgIFAoOFv4OAg6MAhNhDbGzcZcjBmtc4c2Fa0Z4nC1xjYtVubE0zMs2Zo0yOW4ApXD4byOJeRxeQlJ6ImoKEgY2PlZOTAg/4GYP4Gac5jeIqqq6iGyFawcBWx8HCwMTdw8FC04CE2EYcebMzy5Wa1tmwsVrRq0yLXDJw0WtmOVsxy48ObJhYAClAOhfkc6+RzvGWTYqaKKtiWDIP+B7T+B7XvrZGMpoCG0FjOAk62Hg4WZsUHAxYhNhDTG2atnOFktYZG+Ra0ZOGy1zjxZFuTK0yOXGRpkbN3AApaEYP+TFL+TGHhcZzu8zi+XDpwhfgYO+BfvBSYKSxBPSwN+FtxoIbOWIUHewcDBwMLBxdzCwEHSiE2EMmDRrlbMGy3FjyMVrTK3wrXGFiwW42+ZriwsG2NvmygClgQh/Jch5LkYNGIhFIdBoJC4TF5zMpmgv5YY/ljHMetyby5KIbQWMYKHuYmDg4OBib+FgIGvCE2EYszBm1cs8q3EzyuVrRqzarXLTKwWsWuJi1cY27bExxgCk8Nhfkws+TEfEYDHUXWVTTz1oP+B1D+BzXn1vcrmZiHxxZUBnMHhMJpcFQGYiE2EZW7BoybYnK1uwbZVrRoybLXGFyxW5crHLjYNcThhmbACn0ghvBuN4N05GPm4CLjIaYnp6gnIyGg4mXmZ2TmYuFhYxFREZCAhfg7O+Du+7BVZCbATQy4G3B4HB332yxwwQUSYKaiSbBAhPIHXQ5uudYoxCMJwjCMVdvVRhMhNhGZs1bOGznMtctcjFa0bZcS3Fjx5VrBiwbuGWJm1yYmwAqMASuD/hrc/hrrq4z0zUxdXUVrDUpzvO83doiIxmpghfg94+D3WqTBQ3QUIYbYcDXgcXg8Dg55YqsBjsJkMNiMFRZBHHHXgcLg8SCF4OxMjJ03wxo44BDBCglijijihgkjgQRwR26ueCPMgCE2EMszljhzOca1u1YOVrRgzxrXDLI2WtHDZw4aYWDJvmzACrYBOIX4l7viXdmgonkwOFx+RyuPwNsVWMxGMyGCqmjmnkjhgULpMJVZNJOrttrpnhpSxTxAhvBMx4Jw4CHkICYjqKanJiOioGFl5OdoZ2dpZenh5GCioaWkKaMmIqSjJqOkIiIgIWFmZGfl62VqZGRgQITyx4NR7sZoxnBFFGWGE8MccqUpTBTAneMYpwJhj4vPw0rjITYQ1bZGTBq0ZLczDKzWtMLJwtcMMLJbkYt2DJo3bsmWVkAKwgFDg/4gbv4gaZV31vXfV1MXMxOMY4apLje8lXBNxOOVcMTG+fHrvMYxrhfK88iH8ECXghHhcJhkHjEOjEojUQiEKgUDhsRhsbjsdlMjj8Lg8GiEYlkukUgjEKg0AhcJisRjMdkshlMXhcAhkSlUymkwk0OhSDw2NxuSyWHghPIHVnTr1rOMU4k4RQREYRQIQRhEhMCcpyRkTlGeHwei7YAhNhGRqzbt2uJutYN2Lda0Z4sa1xkyslrDC5ZZHLVy1aMcgAqXASyE/Gut+NfPHjrOeGd0sGbRu1bMGCrDetaUxYsmKyePDr4s8sYyhvCHp4Q3Y6CioiKhIBCw8bIzs3UztTJwsBHSlBQV1FQSkZFQUDByMrFzcXLxcPAgheguL4o9yjhQxSpYI44UUEySKJDDHDGBrcTHBDIAITYQ2aNm7RviYrXLhvlWtHLBgtw4WjdbhZZGTfJhw4m+XMAKlgEug/41vv41q+Mc99Z5wYrVcs6xwo43vnu1VjEF453yiICH8K4nhYFhUih1Chkch0QgUFh8VjcjlMbl8lkcHg0Ii0olEyl0ehUIgULiMRicZicLisHgcFgEBIXkLXwxZ2+eOOGGMEaKFBDBAQIwCufYwwsiITYRmxMMbZy0brWrXHhWtMzhktw5G7Rbha42Lhw3zMGLhgAKlgEohPwbhfg2vrlvpy4cKUKamBa+JHAxQzRpK0owrTXHLECG8Hi3g8FloiWhIyBQsbEysbTz9DK08LBQc1LUk1bSklFSEVDQUTBSMTJxIIbMWDSxlYOBhUHBwtDSwMBAYAioiipoCAg7uJgYNCoOHwLBwK9AITYQ1yMGLFmwwrWzjEyWtMubKtcOHLJazw5HDZxlZs2ORgAKgAEng/4M2P4M38uepRcQqo1iiM5vPGDVVfS4uobwrCeFZecnJaYiIokYuVoZuhn5+Rg4iQnKimrJ6WiELHx8/Iz87PzIheauF4IdrHLBGhEEIhgQwBBDBPDo8PDCxAAhNhDHKxzY2OHMtyMsWZa0w4mK3DiyZVrPHjx4XDBw3zYcQAqfASmF+HM74dAcbj8Lh54bMFjshlMphsEmpgtlljhimjshmlgjllnRwwCG8HrHg9HmJScko6ARcfO0c7UytPLzcNCx0xGU05USFBHSENEICDjYePi4cIbQWL0DgGDg4NBwEKhZerh4SDrpSImq6IgYKplYGFg4GBg5G/hUDaghNhDJtkw4crdstaMnDFa0YM2i3C0xZVrBvjxOcjJhmbZG4Ap/HYbwzEeGYmNk42PgoSKkqCanpCKgIuNm5uXlZ+Hk4ZERQIbwszeFoeYlKKSmoiGhZOboZ2dnZWVi4CKjpaYkp6OioQCGzhiGEg7eHhYOBQKDAg0DAw+AYOAg6sAhNhGHJmyOMuJqtxY3LNa0Y43C3Eyb5FuNpjauG2TM1bZWYApxFofya5eTWOSx+TxuQx+LxGDwqJRqRSiSRyPQCFQAhvAhZ4EK46YhJ6UkJCKhEHFx83K1NDY1NaCGzFg+Dgq+bgYNAQsBAoGDhcAwcAmwITYRjc4WmNsyYLW+Zg2WtHLHItxOMzJblbMs2PKzc4mbDKAKYxOG8iP3kStiIaioKienpKQgZORpZWnlZkCF+BRr4FH8lRdRdFVJRBPBPDg6cGCGyxgNA3sPBwMDBoVD4BhUHPghNhGPJjx5cTLGtZ5muFa0YsGy1yzasFuJw0xt2mNmyzNGgAp9HobyMteRm+djZmIhJKaoKSimIiBiZWXm52Xl4mFhISamJyYAhfg5q+DoHCYqzFUWQw34O/E4PB4nA32wQTVYC7CUXRCF5o4VR6+dDHAjijI0KGCNDp64IciAITYQ0cMcmVljxrWjPI4WtGzPMtwuMrBbjxsczXLlxMcrbEAKpQE2g/5KAP5KIW+DhiNXZrXblHDd9evHirlrwOHLlUTNzz3x6+DxzM8I6cIAhvBwp4N7ZSIjJaGg4eNj5WdnaOXn5WRRUlLTlNSUkhERSHj5mTnZubn5+Xi4GGlpaipp6ikI6EhAhPRXjeU/B800USMYwjBCEiEJwjGlwAVjPr8OVYZAITYQyas22NljarcOVk5WtMrHCtcuGbhblytnLLMzZssTdyA="/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pHAOAgAQdBMYHxAYBEI3dNdBef69LhTLMkXTwvj4DCkgQRP//A0UoRigFAzgLZBkgMgkAgIADAXvCHkUzCQCAoAIB4cMeRTgIAP4DAAAAAAAR5ezAPx4IJILi1FAAAAAKlAEmhvEbZ4jSYCBi4OXj6ORl4WDjJakoqykmIyEhZGVoZufnZeXj4KCmJakngIbwV4eCyuDh4GQgKKMppagkIqBgZOPm5eZlZeXj5GFhYSKlJKeipiKioACFzlUU2PlhhjjhnQoYI0IjI4oUcFOZwqHUgCE2EM8bfKzbN2q3CzxsFrTK3aLcOXFhW4WWVm5YZmLJxhbgCp8CeIbw5jeHMeTj5eHiYJCSEtMTElGQiFi5eXm4+NgUJGTU5LSUNBQcTNzs7IyKBipCWloyGgoGHj5GPiYNCRkdHRkBAQMXJwsjEwSIjJKQhIRCxsXLx8LBwURHSUtFQCJlZmbk4eAhJSeopqOhIONm6WhoZWVkcgCE+Wm+WnnkaFIsM9N8N4xlTBg3QpRDDlvlnUtmtotKE548OWc0pYpWlCdb54Y16UpolSUL1x58eHHWKFqUSirOMJYMGTBilCuHHlrdDNq5GTNkt4pAg/kb2T2fBzmM1cXMTEwVJF1YJgIlEhMJhEokTAETFwEwImJiUwBEkxIJ8H4LuM4AITYQycNW2LJkcrcuPGyWtMOPGtxNWLFblyNWLLG1yNseZmAKgQEehvBeN4L85OPnYhISVFOVkpLQUBCycrMy83My8LDx0lOTgIbwM9eBoWUmoyihIyBgZOPm5udm6GXj4WCipCUnpqUjoaEAheLM7DJo650aWCOBDBHFHBCjl098EeZAITYQzascWJlhYLW+Vi5WtGGbItxMMzVbjyuGDFwwb4WjfCAKgQEjhfhmS+GXmKOTBxYeXCwz1UYLBYjDUQQ24PB4nB32z1RWYDBYQIX4LovgvJLqcJFiLrqpIoab8DgcDhcLg5UFFV2MmugkgITqbpR4ca3vO8JxhNGEYRiE58nl1giAITYQyYsGmVvkarcTJyxWtGzNgtxZsmRa0ZNGuRkxw4mTLEAKiwEyg/4R1v4R4eCK58OdXKphgwikzGbjMJqyriHDOs1AhPwdOfg6nwMmSuKFpwrO8b5WvLjx3YIYtG7hZMGKkp1x3w5dbPpjWVCE8ddfPPPO8axnGE4RhOCcEUEYQjAhGEUYRjPT3Yo6QCE2EYsWJy4Y5XK1u0zZlrTG0arcONqzW5mTXMzy5W2RnhxgCrABNIbsBuwrg5GPhY2Bg4qElIySkpCKioiMio6OlJiYloiGgYGVmZ+dmZ2bmZmXmZmXl5OAhYKMkpSG8KlHhVDjpKImoyUipaQmJCSgoaBh5eVmZmfm5eZk5eZk5WVkZmPkYeBhIqWnqKgoJyYjoyEhoQCD+HPBx4vgzdXmbmWYIAXBJEpqYmJufH9mLjoAITYQwYY2GXM1yLXDnLlWtMbZqtcY2TZawyMsmTM1ZMWrFsAKkAEyg/4baP4bdeThyvhOLXfG+OczMRVNd4uZREY1GajGtVyQhPwe5fg91gy5q2ShCEJKFEYxrPPTPlvlrOzBi4GLVkpSlY58+ECF4Qw8sWVrljlQwiGKWSOKWKGGCEQwQxRyRzRwSSwQx7WWOHRgITYQ5zMcbhg5crWONi5WtGbJktcNWTRbiyMWjFiwyZMLfCAKuwE7hvCyt4WgYOLgIuERENFRUVDTkNIREhDQiJiZOZn5+dmZOLgYiYnKKmrKSYjoGLmZ+zq62hkYCOmKiqrKisCF+Dx74PCZJ7JZI4IY466bbbba5ZZqLLsRhMFZZQhrtwOFwOFwNccUGEsw2EwVUkVLH34nC4mE87eJ0PBMZqwrKKIRhGCEYRgjKMIwmTlOUUCEYL6/AMUeWCE2EMGjNjlxuWi3LjxNVrRszxLXLjM5W43GJo5asWLNzhaACpQBLYT8NxX4bgcOnLvw6apZM2jZmxQUnO81MTBC0ZVnOtaznecghfgqe+Cr/HRZzAYKqaWm3C4PC25OfC2yxSVXXYzCYCKaRDDHXHTPbgcPTeCF5i4VV5mmOFClihhRwwwQxQwRRQEMUaGCGFHPs5YI86AhNhDLM3aOWjhgtZOGLFa0ws2a3FmasVrlm2Ys8WJxlx4WwAqNAS6D/hmq/hmX4x4euNzKKqsTyvFQuOLO5urjBUsXquHQhfgfu+CAmTDSZC7ASSRz134W23C4PD4OuGCa7EYrHYiy6SKOOumnAy24/E4PDoXkreq8nXOlgjQwIUIQoIEEMSCOCFCjT7ONBlQhNhDFhkxY8zNitZ4WTda0ZNWy1w1ZZlrRzkyuGbVxjbOMgAqQASuE/Eqt+JWnPhy3wznambBmyYrRheGFCGaHAtmjgvPPly5aZbZ8AIX4JrPgmHmxEdyCeW2nA214enE24lHFgJshgsVVgIKISNfFgcDXhYXnbieLF5eWGWCMRpYY0UE0EkUiGGNGjglW62OCHIghNhGJwxyss2bMtcMGrha0atmi1xjb5luZvmc5mzdjlyM2YAqLASeD/iJy/iJ56541nFY4cI5RiMTFuN8c8dzNNR5F6xyAhvAxZ4GEZCWhpaEhoeNlZWVm5eblZuLQkZJUlFTTkhHREDFxcrFzcnOy4IXmjhuCfRzywwoSCFCghghggQQwQwRwwz7ONDlQITYQ2bNG+VjhZrXLXCxWtGbRitwtMORbiZYcLBtkbYW2PIAK/AGYAYP+AwL+AwOr5t1nhPTnydu/LMxGta4ctaQlOoqomp2tE1FEzmSq1hF55553nOLpE3fPObmYqMRKb2WKmVyummMYhdslVGITec8+HE8TjynWYmaAg/4aZv4af9S4TqdW1t068rqs1M53a4hVaVEQiVwsmJJmc5vMznEEJZnObmU1ETiYtKLpNImKKRFxmVonURSIu6tpGK1z5G2ufK8sgIPwPKeKm0i0i5mQiLq6LmC4TQAARdTEkTCYmJiZqYupmpIul1IQmJiasAmpAEwIuJmZtvfrxOPEITYQzyNGbPJmyrXDPJkWtGTVitw5HLda5cuWDNlkxsnDZgAKcSaD/hhO/hgprlXiT0iuOefPne7hVuPHnvne6nhhyiCD/g9a/g9nuMxZFGIRE1NUX24zcc8ZzKSD+Jvbhx3x3MzEpRKYlKUTc8evk5rHlCE2EN3GZoyysmi1vixslrRkxZrcLnCyWs8zNzlyssbRkxbACpEBOIP+HKL+HKMzrj4G+VVESzO85zm5TERpCMlq5I5YiL48fB4+DfGD/g3k/g33iLrfC9a1rXCqxuM3txze74524xMYrhjo8jHTWOFxnPPnxITB1qQrtw4b1jCMIwCIRhOERGRCESMJynKa/gWE28AhNhDBuxZZcblqtaMWDda0ZZMi3E0aMVuVwxc5MrlwycZWIAqbAS6F+AkD4CMb5paZLWFpwMtckmEwWMxGQwU0UMtd+DwdtctMUk11VVWCgkhihvETh4idYKXiJGCg4aMlpigjpSEgo2Zmaebm52ZjUZHTE9TVE9JRUNCxsnRytbM2NGCE8BWOfWMYozJpxgrAjAhBCBNGc8vgmE4aACE2EM3LnFjassS1piYsVrRgzYrcLJwxW42TNhlyNWGJiwcgCnkchvAzV4Gn4uAhI6KkpaYjo6AhZWZoZ+Xh4GKopamnJaKAhfiDs+IL+CSCSCCCWdCkmqkQz4XD5XJ5fI5EhsvYNMDwcDAkDAQKAg4KDgIFDydrAQcFMCE2ENmOFs3xucS1zlyYVrTCybLcOLM4WsWuRk1yNczVxkZACo4BJ4P+CJD+CJfPCvG6duFRGevHnlvObnnnjcTrFcnSaiiH8QY3iCRhEUgMOgcFhMLiMXjcfjMfisHgEKi0klkmmEiiUWgEBh8bi8rjsxk8pjKE8jdGLn8W8ayjGM4TgopCkYTinGaenwDOCgAhNhGHMyY4XDBytZtWzla0at2K3CxbOFrhnjbNGzHG1cs2AAp0IIP+DNz+DMuZ3U4pisC553zinDXgR2qphfiEu+ITPAYqCopnvwd+BwN6KzBYqjIYSSCDC34u/HiF4qyscGdxqOGGGBGQIEEMUMcuRysEcGIAITYQxwsmDVwxwrXDhm0WtHLRmtwuWDVbjYNGbfCwxssWHEAKVQ2F+EL74Q54Y8BZiMNVgIILQIX4gUPiAbwUUC+vG4HC4PDgh8bWOAqLB4LBaPA4BAYuITYQ5YtcjDMzwrWWXM2WtHDFqtwtG7Nayb5MjNvibZnLjIAKggElg/4RlP4Ro8XyjprFRnd7xnURCt7uFYamNsiG8PWXh6dnJCcgoiCgYWNk5ubp5ujiYeEipKknqSMkIGAiZGHn4+fjZECF5a4Hij1tMcaOEhQwxQIIIkCOFLHi8/ChACE2EMM2Nk4a4W63Nkyt1rRiybrXLFplWuXDVpkx4mLJjlwgCmgcg/4UOv4UNb1eJpO7JiMY1VcpqdSAhPxB5fiCvrC+HHn06de3TPDS1tGrRbZhpVOF5u4ZQ7WWOGEhghgIYEMeVysMMEAhNhDJrhcY2+XGtbOWzJa0auMa1w5atlrZo1a5GjlvhxMHIApkGIT8Li34XP4RzZNGbFgQz49ePPGeKmzBsIP+IHj+IE3HON749eO+O7iHLfSVyIbRmNUDgWJg0CgSBIGDi70gY0AhNhGRqwyZMWLCtw5WbRa0ytcK3DlZMFrJnmzZsLJkzzNmwApsIIP+GMT+GNOnB0iWLmoxEW47uWHka8LWAIT8P0X4fe6TVnO9cuHHepipk2aLWgz4d+fh54Xl7g2SPR4WNGRwQgQCGeXYxwQ4UCE2ENMLBpiaZGq3E4Y4VrTM5yLcTVq2W5cLJs5y4mDRm1YgCmoZhPw3ffhvnnoybMmi0q3z58+OtcENWDNTAIT8PmH4e+VMM8eXLnz48NTBDJHFC07AhtDYxMDwsHAwMDAQJAQKBhZ2rQEHACE2EN3OZzjxtcK1lhytVrRlhZrcOFviWs2mRo1Y5MLZo2bgCmMYg/4dAP4c/Z1HgVwqY6553xZxvwI4QIP+Hyr+HwWI643x5768eO7RHCejWYbP2KS9jYOBgUCQKBQcLgWBgIGlITYRiZYcmXG3cLcrHG3WtGzBmtxNmeRbhZsWWNyzaYsuLEAKbBmG8PpHh9hgoeWgpKQjoaAiZmXnZeTg4KOkqCEmoACE/Duh+HcfJGSkYQUlSUoTvHg68OnOhtDYxQOA4WFgSBAgYWjp4OAhYIAhNhDds4zZmzfKtw4XLFa0c5cy3FmYtVuJwzY4mjbLhxsWQApWD4P+DpL+Dnuucc0VwaVYhvE0R4ml6CQnJiMgoeBmZOZmZsCGy9geBgb+LhYOHl7FAwUcITYQzxtMLlm4bLWuFrkWtGrXKtxZnLBbjzOMLJtmyOGLZwAKlgE2g/4QHP4QE8XqKpjNc8cWZTrOt6543GekY4VwhnOee92hXRqKhPxNLfiaNswKSUq1wz1vVHJHJHFGUZ5ba8t8dVMGLZqwaKQjPLXbfXhAhPLXgdHt8GcaxnOMJUpgpKSM4znGE4wijBGEYQiIzx+CZwnlITYQyYY8zRnhbrWrbI1WtG2HMtcuMmNbkyMm7PIwZNHDlwAKlwEthPwsifhZLysOa1KSTrXDWK1sGrRkyRjPDlz59da1hGTJTJbAhvE2N4mf0VAw0GgYGBQ8DFxsvOz9XT18rHw0hMUlRZVlFMR0VDQULG0MXRztXOiF5i4Lhh2sqONBDDBDBCQwECCCFBDBDCghhlx+bjhgoCE2EOMzlm1btMy1vmZNVrTFjzLcTZxlW48eVm4cts2Vq5bgCmsYg/4YHv4YH546rlw6Vqd748eLr0vhXACF+JIL4kXcVRRAtvwOFwuFwuHrnghmgsmmhsyYLgYO1k4GFQMBAwKBQMLD38DAIkAhNhDNqwcYWjVqtbuHORa0y5WK3C3a41rFi1cZszVs5buWIAqKASSF+Gkr4aO56p7IUc8+BnwcFtC6q7FVY6zFYC6ySSenE4vIgIbxDSeIXmgooaSikPFyszG08fUyczHwMXEQEpCSEJCQkFEQqBgIsIXmzheFs544Y40tMKKCSaiyAhlnhlnx+ZRxYAAhNhDDDiwuXLZotasMzJa0yt3C1zlYsVubIxxY8jNxhYtGIAqJASWH8E8XgtjkUsiUgiksjkql04nVEnE8nk0nUslkij0WiEEh8dls9o9XqtXptDm4hPxIpfiP9nXPiy1w48+XffLXHOs53jGUJYslMlNlMmCwhPGHHQ7d6wrCZGEYQigiiRjG+3rzLCE2EOG+LM2yMsq1nhyN1rTM5zLXDhhjWuWmPCyxscjDMyZACn8fh/CPR4SsY9DoxFoxFpBJplNJ9PJtLJFDkPj8vmc5nctnsnlsbjaE/FGB+KHfDrvO9cePPly4YzWpitaWBmjmlmsAhsxYRgYLBoEDAEDAQMDAwKDgYOJvYOAQ4CE2EZGrBw4yOWS3Hhx4VrRgyYrcLFs4WsWOLC3aMcjRnhygCr0BP4T8ROX4ij8kNmTgaOBq3bNmLVmxWpOOO/Bx79uvflw5a1RlCMZRhSlLUshW+Gt6xywwsoCG8W83i3HioWBh42Tj5eXnZWblZuRkZOFiYBER0hJSEpJSklHRktJTUxQUVBPTEtGQ0DAwcPCwsbFx8nLydTP0tHVghPHXPi8CxRQmijGEUIoBGESEYQiQnCKBGEYIxjGuPwOQzCE2EOXGVnhbOGa1rjYYVrTK5yrcOXE2W4cOPDlw5MWFnjYgCqoCgQGF+NFb40Z56WDogowWCw2GwFEM9eFwuLw99MsElWCuwl11UkMNM9eBtvnpljgjoiqqiwElklEEMMddtt9tM8ssUlFF1mCwWAoignrwOFwuDvpnlikowFmAuwGCkkTy34PC4HB20zpLLsFgsJjoKkMohPw1ZfhrPzW40tlLTnfPlx4cN5zw0nKksVsloQTjO8a1jedbzlTBizYs1JRw1w58OPHlrXLKWLNm4GrZkpG+XTr16ct64YQtk0aNHA1YrTnpz6duvPhy4Y0xatWzhbtlox0x4d9uHCCD+YvhGc+v1zlaUgTATABEwmJiQETATEolMIuAiYmIsAAAAALqZvfo+nc14AAhNhGRy1a4WjnEtYsXDBa0ZsWa1y3xNFuVw2yssLZy5ct8YA=="/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WHAOAgAQdBOIDmgMBEI3dNdBef69LhTLMkXTwvj4DCkgQRP//A0UoRigFAzgLZBkgMgkAgIADAXvCHkUzCQCAoAIB4cMeRTgIAP4DAAAAAAAR5ezAPx4IGoSADkckAAAK8AFnhPxOvfiddVkBNOtYowlKVoWUhKVMWLRozZsVlceXPlz5cN8N41jaeCFJVhWdZzI0jGE4zrXDfPn37eHweDnhLgbuN0uZzsHCtk1AhPrnPrz9mLNws2jVq0ZsmCFIzvhw5cuvPn06cePDeNYLUlixQxSlKaN8OXXweDweLt156p0xWzYtmTNqyYLUtSGC2CWDBS0oQnO98OHDOd61mITyt4DnTwPjjGKIQnCCKMCIAIwjBGAAjKZGEZTlGEYEZTgCMAQjCJCaOPwTWEYAITYQycY8rVi0brcTZozWtG2Nwtct8TZbma48jZk5aN8bTMAKbx2D/ile/ilpjc1iqrlWMYrhNy3zeLreNoT7RT7RfVbdixYE8OnLr26ctZ0piyZJUiyghsyYRQGCYGBgYGBQMBAoCBEDAwsPfwcBBwohNhDnMxZssLFitYNGrBa0btsS1xkxtFuRtiwuGbRzhbY8wAp/MIP+K3j+K3nFcfCiEZnc7tMi7ZkrWuWNaxFxeXh441mD/bXftr96c03JcShEYxrtrpjhGOLje873nO+Md42kheYuD0O3lRkEcUcAEBBDAQoYIYISGCOGnXyocOAhNhDhuzYM2jPGtZYW7da0ZMWq3FkZuVuZo2aOWDfC2bNWwAqDASqE/Fmd+LNutp5sGbBa0Z3x4dNc+GsZwlgxYMGDFSEoxtpleVSE+q8+rBxbpaKUlWeWeeuWuecZUpgxWwKYa1vW9ZZ14VCF5k4Rij2ssaGEghIISGBDAIISCNTmcehY4CE2EMGDZozcNmK3LmctFrRi0brcWVy0WtMrTI2aNMLTK3ZgCoABJ4T8Uh34pFVJYJYpUhCtcetwcOWMY4MGTNkxZMEE45Y6wIT8AjH4BR9m7garWjK+WefDjVmhS2KWSEJ1veulnnjqheRNiaW+VGjgjghIYBBBBDFHBDBPHfqZYIaQITYQ4c5nLNy4bLWmRziWtGuNstctmrNblYYsWNszzZsWPGAKcB+D/ipE/iotnWdRec555573nVcOXTty5XjLjICE/AQ9+AhW8tatcMrwpixZsWjBSF65cfBjtrnmhePNPDBmcingjghQwAIY48jl0MVQITYRmbs2uXE4YLW7Rq5WtHGHItxNnLhbjZY2TNi4zYceTGAKVhCE/Fil+LF+N8TBbBoYsqsQhPwAGff47KYIr68PBvrvjuCGz9ilA4Jg4OBg4WPt4OAQoCE2EM27Vzkwsca1zla4lrRliZLXOJs5W5sTTJibZMuXK1zAClsRhPxa+fi2VlPBknLNGMMuTKxghPv9Pv6ZXlj1a8k5wvWNtYCGztiWAg8DwcDAwMDAwd7EwEHJgCE2EY2znLkcsMq1iyzY1rRjicrcTFlmW5WbZjkcOMjZlixgCm8Zh/FIB4pNYFCITDIDDolFJROJpNJRIoNAIfJZLN5PKY+Ag/4LJP4LJzfDOp47zzvjSuWPAjEyheJNCwOJhlhlgjglghgjhhv06NKAITYRhbtGTPExwrWeFswWtGTRstxN2eRa5YsGWJq4zMmjNwAKZhOH8c5njn9kcbjsMh0ekU0mEejUAgUThsfiYIX4JDPgj7wmEkwEUMuBwOBtwduFTxCGzVhsv4WBhYCDQcDE3sHAJkAhNhGVs0zNGuPGtxM2OJa0YtWi1y1yM1rfM0zN8zLJjy5GIApuIIP+Oxb+Ov/dcZu83cNctcPAxwu8897jjyaAhPwVsfgq5jadE61w48+fLvx54sGTJwNWzVSkU4Xljgk18scMJDBCBDAhR062FDhwITYQyZYcjTM5YLcbNk2WtGuXCtcNsWZa2yYXLjMya4XGVyAKSg2D/j5S/j5TcuZyi8Rgg/4KZP4KZWMmm28gh8YWMn8JgcLnsDQOLiE2EMM2NxkyuWS1i3bYVrTMycrcObG0W5W2Vjkw5sjZkyxACl0UhPx/dfj/ThipqhaMY565647SpoCD/gqm/gp9zW+2MYplxnnvrx2AhsoYBg1zFwMDAoGBQsPbkDBAITYQ5bt27RzlbrXDJplWtMORotcsMrdbjc48bTK3xYmmZwAKWhGE/Hw1+Ph/Ffhb8WeFUK4loIT8FQn4Kk4YpS4EMkpS0114eCCGwBCQ0HLxcXEw8LCw+AYNA0IhNhDLIzw4WrNktxYs2Ra0ZYcK1yyZZFrjCyzOczRvlassYApMC4T8fcH4+8TFmyYpUmCE/BE5+CMniaMmSUYKgIfCVHgcAn8pkcDgaJAhNhGFg0buMWNmtxsMbBa0Ytcy1y0bsVrNm2wt8eRo1y424ApXEIP+QHL+QHO+dbi088dWKIbwQpeCEWkjJiQkopAx8POydHMghsyYRg17DwMLBwcPWycCpyE2ENGWZq3xNmy3HmwtFrRg2ZrXLDKzW5mOJw2b4WWFkxZgCkcKg/4/XP4/O6xw4XjIg/4KuP4K3/A1ywWAh8YWOAqTQ4SgsbAhNhDZq4yY8eRytbN2zJa0btGS3C1wuFrhowzMnDjHkcNmYApODIP+Qdr+Qe2cR2quF1mE/BZp+Cv2ccsK58unDwSHxZW4CnsNh8/gcAgcbCE2EOMOPIxZtnK1tlwt1rTE2YrXLdyyWtsLNhlaZWjjK5ygClwRhfkPY+RBOefDMJisRhJrK4Z654T8FQ34KcbXwQhKLHbfPLW4hs7YngoPAcHCwMHBw8nVwEDAQwAhNhDNpjcZnDfItbYXGFa0yt261wyzZVuXI3atGzHMzbOG4ApqHIT8ik35FTb5bQ0at2rFSMct997wlambJglAg/4LIP4LI8RVamrzObk8LOornPfn4PGF5w4dQ7OWGWGFCIECCGPA6GGCO0AhNhGFoyYs2jVotxOGrla0ZZmq1ywaN1rBwxwtG2bM4ZsGgApaEIT8jeX5G488stL0nOOOGmNwhvBC94IeZi2jpyEioaFg5eNlY2XAhswYRQF3DwMPBwsfcoGDjSE2EZsbdo0zMGC1vjbs1rRzhcLcObNjWsG7bI1aZm+Rg4xgCqABLYX46VPjptqqiw09ks0cUdM9d9M8aTAWYjGYKyKOnB5PF4mulJNjLsJVhIfwmjeE0GKwKKxiDxqFRaEQyCQKCwWJw+Lx2QyuOzGMxGDRiRSiWT6XSaHQJB4XFYfI4rIYuITwtWmPbjjjvOcYkRCMYxjIhKEoIoo38A50+uAhNhGFixxZsbdqtxt2+Va0cMMS3CxzZVrFk2b5s2ZwxzYmwApsGoT8fuH4/p9aOrNwtW61F548N1MUdFMVAIT8INX4QQUqyvfHjw3MFsWTBaOO+3Pths2YbgIO9h4WBg4GAgYGAQCAQMLfwcCnwCE2EMsTjK5bN2K3JibZFrTIybrcLTC3WuMuZzjZ5MeHIwagCloPg/5Bzv5BxePHheJp1xzvYIbwbseDbmmkJKIhoGLiZWVm5WjAhsyYRg4DAMHCwsHD4Bg4CBmQITYQyYNHLFs0aLcjjMzWtG7dwtcNcLhayyuGzlnlYOXDfKAKUg6F+QDj5AR7LLsdZRVDTbXgwIP+EDb+EDmI41ma552shs5YjhIW/h4eFj7eDQcOITYQ2YYcLNkxarWGXHmWtGLdytwscLVbkxsWrJo1yM27fMAKhwEihPyIMfkQNx2yo3jWcFLatWbJgjHPr05ZqOFi0aCG8HB3g4llKaIpJKMgIOPk5GZn5mViYWBhpCYmpiUiISCjY+bk5sCGzBg2DgMAwcGgUGgIOBgYCBIKBgIBBQcDF3sTCQ9SITYQ3b5G7lmzzLWTJk0WtMTNwtwssrBa3YOWWFtkyNmrliA="/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cHHAOAgAQdA/gCRgEQjd010F5/r0uFMsyRdPC+PgMKSBBE//8DRShGKAUDOAtkGSAyCQCAgAMBe8IeRTMJAICgAgHhwx5FOAgA/gMAAAAAABHl7MA/CloSg/4E6v4E145zveRF8o6Y6IX4CpPgLXumw0GOouoqkrYPA4nDgIXiDHocLl54ZYZZcflUMGCAITYRkbsczFvjxLWjTDjWtGjLKtxYs2FaxYuWeXE3yY8rlwAKdRuF+BuL4HIbZ6psVisJiLokdduHvwMs80GCqzEwhfgIq+Ae/AQTJbcDgcTgcThb5UllV2Gsglinhs2YXQOBYGHQcCgUBBwEDBQMDAQ+A4KBgYshNhGTCxxt3GNstyuMmNa0aNcq1y4bNFrLJib5WzBuyy43AApsHIT8ECX4IPU8Es2TNizSkx3z58uO6OTBk3YghPwFBfgJlwQoojfDl149ufHeEMGaWzBK0oXj7VwNDh5UcEqBCQwRwx4fPxIcECE2EOMeVu1ZNmC1zlY5VrTEyyLXLjJkW4cuFzmb4mDnKwZACnglg/4JKP4JH458tu6045T07a0vOb52RU43qdUAhPwGxfgNxyOFLBSUZ48+nHty1nK2TRo0UpSc8MdOHDfCheRNnHFr5YY0aGCGCFBCQAQwx16+OCO0ITYQ1b5GLDI2xLXONqyWtGjBitcNmbJa4xNc2Ji1btGjRgAKYhiF+DNj4NE5YaKMNZipKFdeHvwM8NVWCw2Kg/4Cdv4CYeE4iDM3UImJvrz68YbNmGYCBwSg0GQIIOJwHBoGRCE2EOMLlnlZ42i3MxbOFrRoyxrcLJs5W5GeRlhbuWjhrmZACn8nhfhiu+GMGCS2qnCYPBW2QWSWURRQ214XB4GuFNhMBhsFRZLBTKCD/gFW/gFTnHHXXW9b114XSmscMcKwtz48d7nrfGSE62Ktb1VrWcYxiijBFKKEROdfBNYT1iE2EOGzbKzZNHC1y2zYVrTEwyrcTfMwWtsOFjlwuHLDHmzACncmg/4bcv4be9Lqs3MuDpw5Yic75753MIqI7Z4Z7IT8Apn4BSaYeBWkEY3zt+HDEwYtWTNayUbzxz14dcyF5i4Phh2csKGGCEBAIYoUMEaGfU3wQ5khNhGZqzyt27Bota4crFa0bZmy3E3bMFrHIxws8jTK5cNMYApoG4X4eKvh5LjjKJMFNhJpo6cDh8LhZ46qMZgM1hCD/gB4/gB3pwvUE3BWKiJrvx59eICF4y0aHN3zxo0MEIIY8Xn4JYogITYRmas8zlo0yLcOXGwWtMWRstcY3OJbizNG7JmxctmjRmA="/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YYHAOAgAQdBMwI8AUBEI3dNdBef69LhTLMkXTwvj4DCkgQRP//A0UoRigFAzgLZBkgMgkAgIADAXvCHkUzCQCAoAIB4cMeRTgIAP4DAAAAAAAR5ezAPx4HGoKAAOdAAAp5JIT8ATX4Ak7pJ44ppQtkyYsUY3z79+XHGVtWTVS0wIT8IXX4Qv5MOzHxK2gTrO84yhalKUjOuOfBx7cOEITxx1Yz1471nOcJkYRQjCKEYThh19mcI4QhNhGXHiYYmGTGtcN8OFa0ZZMS1yyytlrhjixZsrli5xuWYApODIT8AJn4AMc2i2CGeGeukIP+EWb+EXPrfFURFIfFVbgMAnsLhNHgMBgMfCE2EOW7bE0a48a3E5cYVrRpizLcTRw0Ws3OPG5YtmWXExcACnEghPwNgfgbBNF82DFSSePDr15cd4KYsmKGDPkz1IT8IHH4QOceKaUysoStizZMVkL1y4drHfHMhPJndjDq56zjOE4RhFCKEYThh4fRimAhNhDTHmxNGmTEtYNmLJa0wt2K3FkbM1uVyxzZczfFjxsmgApLC4T8Dp34HP8ksFraJZJAgv6Fu/oXN7Z1t0CHyZe4BAaTEaHA4BBZOCE2ENXLVzlxZWy1pmytlrTE5ZLcONo4W5sLZqwYsmTHKzwgCnUfhfgx0+DJmCiLBYTBUUTSz34PF4HAxwyUYDCYKrBRzRiD/hCc/hCbiNwu6mNcOHbWKOfHvvwb73z2heHsiizNs8ccMaEQwQwQwQwx26uWCHKgITYRkZZWDRvlzLczlpmWtGrDItwt8rlblys2rBoxaY3LBwAKZBiE/B2J+Dt209Es2CFJzx3z3x3hSdmAg/4QuP4Qo63WYuTDEaVxx1314obSGO4CDwHEoNAwECgYCBQMPdxsFC34ITYQya5sbhwzZLXOTM5WtMTJmtxMcbNbiy5WzTK5ZM2jTKAKRwqD/g5I/g4Tx0iccbmC/oOr+g/e52loh8nX+BQWk0mEwGAzUCE2ENGLNqwYYnC3Cza5FrRvjzLXOZqyWsmbLFjwt3GHG5yAClsRhPwxRfhiVjjxa8V7JUvKdciF+EFr4Qf8JZkpMJFJNTBhbcHgaYbK2B4GCsY2DhYGHhamdgUFEiE2EYXOPK4Y4261jkYMlrTNjyrXGVk4WsWeJozxMsLRmwYACowBJobwy+eGX1HQ0tDQkJBxcrKysrFwqKkpaamIqAhY2hmaGTjUBLTE1MCD/hBe/hBfY8XhZwjhjlWoTnN5marGNRUbz349wIbP2L4SFt42BhYGAgSCg4KBgIEgSBgEBBwkLBReA4eAhcBgITYRlzNsTdi1ZLWzFuxWtMzTEtwtMrFa2b5HOZyyctsjnGAK+wFwhfibU+JvGiKCqCEwtFMUVjBYCyqSCGWeumemGOlgab7cDXLHJRdgMBjKMJdZNRVClpntvwd+XrwOBplgkuwGCw2EwGGuwmCqogjwNOLyOXyOTxdtazBYjIZbIZLCYbARRTwygIP9MB+mNxG+XPl37d+V1R4U4rFXE3nc3eUbm88S4qNds9McKipXObvOW7zd5mFa4a4cNYirluc3m8zPFmGMY4V4F1d2g/ew8O5uxd5TMomJhMSiYmJiYkRKYJgCJIkRdSRcExMImBMEokmLiUz4/vxMeEAhNhDJywYucbJstZZmbVa0Y5mK1w5zZluTIybOcjFi0x5soAqSATGH8Wv3i1NhcFisJgsJiMHh8PiMThsDg0Mikmlk2mEukEYhkHjMhmM3mtPl8liKGR6YUCiT6ZRiIQiAgIP9gJ+wNVvlz4ZwiIJqbJjISqt6VpCRxvjYhNXSk345zwzmmRhEAhEhEhGESKNe7jnLCCE2ENmuJphZ5cq1xibOFrRo3xLcTPI4W5mzPMxyucLZzibACo8BI4fw5AeHMmTyeJxWGQSRSKXS6aSyQSCIQhCY/I5XK5XHZDDYbEINHI9Ho4CG8LMXhaLop6gkJiEhoWDjYuNk5eRkZWVkY2TQcJGSUpNRUlDQ0ACF5S38LXxxxwRxwIYIYEJChhIYcfl4o4oAITYQ0bMmWFg4ZLcbHDmWtMLNgtc5GOJbka42LVm2xZmDLGAKgwEhh/Dld4cs4FFohFo9HJBII5GI5GItGotDoZBoHBYnHZDK5TKZjK5fHY2AhPww1fhh5yYNFtFsmDNa1MGKUJSjGeOuXPXg5duPeIXlDgVBr5SUhhgjggEEcBKx+diliyQhNhGJzma5mGTKtctcORa0w4WC1w4xY1uVnkZ5MLJvkY43AAqeATSD/jpI/jojvceTPXPWK4a5ctaYUqYuc53MXU6xCqme9947zvSG8Se3iVliIiairCOrpKaQUTFxsfMy8vMxsPAwEVISE5IRUFAQsbLyczMy8zLxcFFSkhQTVBISAITlcijl1jetYzRmhFGEYRgQQjCMIhOE0VcfgNGGACE2EZXOHJhaOMa1uxbZVrRi5YLXGTCxW5smXDkbN2WTJjwgCnkkhPx/Bfj+Lni17seSZCaMFLUlKk08M2PZWzJEhPxK5fiWDlinoZI4Cc8OlwcunDONLZNGjFHjaZRnMIXhLEwYfBx0ywxwo4IYIUEcCEghQy5XGwodICE2ENsrdyycYnK1gzy4VrRllYLXORviWssLBhiatsrRzkYgCk0Ng/5Bsv5BtUXwXw5+BuCE/EpN+JP8jGeOedtygIbGlSgb+Fh4+xgYFOAhNhGXI3cscLPKtxsmrha0aZW61y2cYlrLLmZtsrDExcMGQAqhATiE/IXd+Qu+U8UcBHGyy02w0SxTyRzTxQhKSFZ3jhx573nO0tWjZsxcC8sOEIT8Rf34iz80szArHTXTfh34eO9aTzR4DVOEYzrHDGMVrYM2TJbBFfLfHlw4wITw5hhHn67xvO8Yzgha2ClIQL1nGKMJpVlGCEpwIzv4JvCcQCE2EMMLLC1zZGy3FmxOFrRvlZLXOFi5WssrjHjZsnObDlygCmQUhfj1A+PTO2utXZFZgLsBZZLFga8OhfioQ+KinDYLCY6KaOW2/B3z4Ge2GUCGwYgoGpjYmBhYOAg4NG38BBwEgCE2EYsebFkx4263I1xsFrRm4ZLcOPNmWtWzlo4ZOXDPMywgCkwLhfjzi+PPm7CYDFYpNTOAg/4rOP4rPePPvtmmgIfBE3gKkw+fwGAoMCE2ENcrNu5xNnK1m5aNlrRy2cLcThvkWuW+Vw0xOGzZk5ygCkAGhfj3W+PdfCTYgIT8UpX4pS9sJzCHnkZkMDmcICE2EMWjRu2bZGS3M4bsVrRs2arcONg2WtWGLJjxZsrRm3YgCm8hg/5ACP5ACaxPDMTERqsRExvfHimsa8LXSoCE/FT1+Kju8axre98+fPrrWjRq2bNVpRacenHtwoXjLQxwbOGOFChhISCGIEs+rQpgITYRkxMnLDK0wrW+TMxWtG2TEtxN2+VazwtMzRywbZmblmAKbR2E/Ibx+Q6mE8UNWLRixYpRrXLfDe6FJSliqIT8VFH4qDclcGOePDhw1nCGTFiyUkwt+Pbh1oXhjDwwY3LxxoyEBBHLbp4pYsAAITYRmytmLbGxcrWeHEzWtGDZytw5G7FbiY4cTdi2y42DnGAKeyWE/Im1+RMuML5LxVjFLFgxYqWnfPr279uWaluJi3bNgIT8UCn4oA9mquROuHDjvXGnCVJWlKSMZ4Z58OvPt1iF481McGvjjjjIUICCGKGCCFDHPsZYpZQhNhDNi2a5MuRstws8jha0aN2a3C1cslrBs1cuG+LGzYtHAApWEIP+R6D+R53jrfadSZ3x7ZCF+J2b4nM6MRBVFAnnwteJtxqGzRhuAiblDoODjb1CwkCAITYRicZWrFk2ZLWmLCxWtG2LMtcNWLBa1yt3OZyxxM2WTGAKfSOE/JHR+SNtPJS2C0GHTnz5deGM6U1ZNWjRktC+Hfj4oIT8VFn4qLbVllTrG85wla2DFmyWtKUYYb1249+PeIXijJyxY3OxxxRwQoUEKBBBBHBHBDHbr4Uc4CE2EN8LnK0Ysca1xka4lrRswxrXORljWsHLVyyyMGbdo0ygClUPhfj2U+PaW6+5VJZRNhqsBYCE/FNJ+KaeGPFplfCzx0zqhsWTsBA1cfBwcPC4Ng4FHiE2EY8LJq3aY2K1tiZuVrRq4xrcTjHmWs2jhuzbOHLlkzwg"/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9GHAOAgAQdBLwGpgYBEI3dNdBef69LhTLMkXTwvj4DCkgQRP//A0UoRigFAzgLZBkgMgkAgIADAXvCHkUzCQCAoAIB4cMeRTgIAP4DAAAAAAAR5ezAPx4NR4L15AAAAAAAAAAAAApfE4P+GCb+GBdtvHGpqGs6VICG8OKnhxpmpKYkpaIhoCBh5GJmYmXk5cCGyxgWBX8HDoFAwMDD4Fg4CDmQITYQwatGLbG0brWOXIwWtHDfMtws3Dda4bOHDRg2ctWeRgAKeiKD/hpC/hpFvG+EauJxEYxFXec72mq5T2YshPw9Dfh5hladqzrfHlx58d6wtgybNGjBacK6778O0IbO2IYFguBgUHAQKBQEHBQMAgCAgYFBxd/CwEDKgCE2EMczZgyYZMy3FlYNlrRzkcLXLbC0W5WLZw1yMW7bJhxgCk0MhPw6nfh1bjkN2OkYVIT8QDH4f98M9ammeWuch8iW+BQWjwuC0mCoDIwhNhDHIwbOMjZytzNWeJa0ZYWi1wzxM1rjNhcNsTXIyZsmgApMC4T8OmH4dTWC2LZg1WxAg/4d+P4eAc1ziN5zYIfFFTQOXyWjweAQOTghNhDXLly4szlqty5HLRa0cNMa1w1yY1rVmyxtnLhu5ctsoAqmATiF+I4T4jiYo6q6o4oYEEqCOGCGGSGKWBChiisuuwF1EU9+HxuVyeNwtKq7JYzIYi6F+HUD4dS6KcIxFGCkuikpntrvweDwd+LwOLrhiqowWIxWGwV2AsomgQRp45558HXibcLKhPEWWcOXlrWM4xiRRhFEJRpOQiiCAhGM7+C5xjvAITYQ0ysGjJjhyrWmJu2WtMzbCtxYsTBbiaN8mVllyuWjdsAKbx+E/FW1+KvudrcTNxMmiUb59OfLljMlWE6EpIX4d9vh3dsukwEEUtuBvweHvxdttccklFmGqxSiiICF4408LR2yxoQIQhQw162OCGUhNhDBw4buXGbEtyOG7Ra0ytcy1w5ZsVrHEyw5GDNxiw4WAAqVATGE/GUx+MpmU66rWpOt89c9ZywWxWxTlWcoUtiwJ327du3Pjjg0Zt2zQIX4dTvh1Pyl0FVCOOu2muu+/B4XC20wxXVYjEYLDYKrAUUQRRxz1114GvA13yiF5Q3qHayo0IQwQgRQwIEcEIhggEKvao4LwCE2ENXDLG0x5ci1yzw5FrTHlyrXGbFiWuWzPJjYYWjXHhZgCpoBMoT8cG344M6VzYbXTrGasoyhJC0JUpbFgtKc8uvfv36a3pixcLJoxZiF+HSb4dOcJFkpsFJUjptvvwOBwuFwuHtlhomwGIw2Iw1mIowEkUEM9NODtwduFprjhPLHgeOPo45xmijKcYRRhGBBBCJCIIozz+A5wjMhNhGXI2YscLdwtbsmLZa0cMWi1zhzM1uXHiassjnJmbM2AApyHYT8fWX4+xaQyW2YM2CEb114cM4zEcNMMpiF+HUb4dN8Mx0FSWvB4PD4HD4nA0yxRWVYyzBQWQCF5s4ZYXPxwwwoYIY4o4IUMEcFOzhQ3iE2EM2bDGwaM261y3xMVrRtmZrcTVq4WtsOPDmYMmmbHhbgCp8E3QGG8PXHh6rQMXERsFBwEGg4GDg4eBiUCECg4ODgSAgoKAiISGiIqGjISOhoZCISIgoaEgoKDh4eLiYeHg0HBwcPExcfHxsXGw8bEw8PBxKFhISUiJSMkpCUjIyOjoiKioaIQBCw8XGxMjJx83Jzc3MyMfBwsFERkhKSkpNTVJOUUxIRkIi4mTl5OVl5Ofm5mdn5WVj4WIipKioKasqqCklo6Ego2PmZ2foZ2jm52Vl5GJhIqSmqCosqieopKKhIGHjZOZk5mVkZWZlZ2XmYGDjpycCG6lLqa4WCi46JiEAgkEgoCAQiAgIaChoSKhoKGhkJAwRAoGCgIGAg4GFg4eJiYuFiYOJhYeDhYONi4uPj5GHg4CCiIiIiIiCiIKKjoyQkpqQkJKSjIaBgYWFjZGRj4mPj4+Pj4+Rk5GXk4eLi0NES0tKTFBLSU1KSUtOSElIQcLGy9DP0NLPz87M0MnMxsXARklQTlNSVFJQTU5MS0dDQMjHz9LT1dXT0c7OxsbFwEpNU1dWUVdRUEZEQEAjZWVnZ+lq62jq5+hj4GSnqq2urS4lISHkwg/hzafN58csxImJiQmJiYTV1dXCYmJiSEoTEzVxMJBF1MBEhMRJBMJhMJRcTMTAITUhCYCYTCUkk1MFTATCYQupJSAhCYCYExZK4kmfH9mZegCE2EOHOFpjaNmy3KxcNFrRo3brXGNliW5HGHIyc5WDhs4wgCr4CigGG8P4Xh/Di4pAQMREwkLCwk3GRMNAISGIKCgoqGjpCKioiEQsTFx8XHx8fHyMTHxMSg4RCQkJEQkJFQUkoo6UipCEgoOLk5GPjZOJn4+Rk5mNh4COkJacqpCkmJCMhoaHh5ORmZuhoZ2XlYmCjJCYppy4lpqQjICFkZGXm5uVn5GHRyWkJoIT6Db6De9mHBp0adGPFDBe04TqYZ3w48M1ZSwYpYoYJUpKkoUkglGcKxvPDdx445q4JYsFLSlHZXBDBaE08eHTj01rWcoUxSyWtgwYLIzrjx34bDGcaWlalLZkIWwzy54PzL3O7xjVQL45m0wIkTE3BMXRExMTFoJgAAi4RIiQi6mYAAESiYmJCYlF1MDfwTzjfUCE2EMMOTHkxMMS3Hha4VrTCzZLXOPMzWuG2Jzmb5W2NrkxACrQBRIT8SjX4lJcEsejDBGMSCMsMqFpYISlKMLzrjrjzzvBam7BqyZJJ5d+3ft11jTJi4mbRgIT8SAH4kDcWiHAlmpSMcuG+fHl4+XLtz44ywaMm7ZwsmbFTFCcL1w4c+mWmcGLBiyYKWjC977Y574yE8SZ5y5uutYzhNCIRgiIQjBCMIoThERBGEECBGFY93bOPRCE2EMHDFk1bMmC1u3yY1rRy5xrcLXE1WsGLLI1w5m7nI0ZACnIbhfhhg+GKG2KPDWYLDYayyCGvB4fE4O2WbAYDEYbCAIT8Ron4jF5QnS+Gd4qYMWC1jDrx8fXx9oCGytgODgL+JQqBgIGBgAEPgeBgIORAITYQyxMsONiyxrc2HGwWtHGFmtxZWuZaycs2jJyxZMm+TGAKVRCD/hk8/hlFqNIpHOMs7IT8RqX4jLcU+BDFCEMsc+PXpIbO2JUjXwcPAwcPS0sFAwE4ITYQxZsMTZkwcLWuTNjWtG+VstcsmbNaxYtcLXKzbOMTbMAKRgmD/hjc/hjHrGOkRkCD/iUA/iUV6ZxiIIfA09gcVtcHgqKAITYQxb48uXIyxLWLXI5WtG7JmtwtHLVawcssWNlhcY2DJyAKaR2D/hpE/hppjEeFjh01U3vfWd3VY4OUROSE/Eo9+JQucs+LPK904SpLdS2Kk4aY68uvGIXjTRwtPXHLDDBCEBBCjv1KGCIhNhDBu2cOG2bCtbucjBa0wsHC3C2Ys1rNplxOGDFqxcs3IApaEYP+G0D+G0er8LjqkcXffGcghPxGHfiLr3R2RtGsMstt9eHOhsnXsHCXcTEwMHBwcjawEDASACE2ENMmRg5yOWq3Jia5FrRq1YLcOJrhWtGbVs0xM8mPKyYACnQig/4a5P4a1eUct8out5zvfPre2ajhy4dOWvCRWIP+Jcr+JevU9uOrpGSKjWuHDXLE1u+ufD49+oCF4qzZoa544YYRDFHBAIo4oYY5dvPFLgQhNhDdxjZY2rBktyNGLha0xucK1y1cNVuXK2Y5GGbJmbtmoAqAASKG8RzHiOZk4mbSMJDR0pRTkxHQkHFysvMzMjEwCOkJqQloaIgQhfiqE+Kq2LFXZDAYSCSOu/F4O++2uueOKKSiijARTQyQgITxZtjDn661ijEiIowiRYcfZRhwACE2EMMjLM0cY2K1xibZFrRoycrcWLM0WsMTXM2zZmLBnkxACpwBN4P+JSD+JR+rxOJi7zc5ieDUYmJzfJjWuSJ3ve+O4rFbW8OuPCCF+Klj4qS6pqpJoIVstdddeDtwNsMM1GAw2AyVFkUkMNdN999+JwuDwMskVWCxGCxUVUCE8veDYvA904wnCIjOUUIygghGESJFCcIxgRX8EzjO4CE2ENmrhs5YY8a3LmZZFrRs4wrXLZkwW5G7HGyyt2zTHiwgCnshhfhgC+GCW2+CmqzCYLFYbCUQS4G/E4XB11wJqMFRRZgJgIT8VAn4qGeFq4GDFKM8uvLrx48eXDPDGFqarbJZkgCF5E2Zr5444IUMEKCEhQQoUtOrRxSAITYRhbNmOXLkcLWDlk0WtMmRitc4WzVbhzZMzlzkwtcuRqAKYxeD/hl6/hmBdq5VWZznO1RPhc+DAIP+KxT+KvO8XWbveePHnvvPGJqKhsxYPg4DA8HAwJAwECgYGDh8AwEHAQAhNhDhhmaNGuZutx42DZa0YNsi3E2zMFrbDkaY2GNiwbuWQApSD4P+G1T+G1eL4XVRjrji5oT8UjH4o9dEMkqRTvXbhziGzJhGBgMCwsLAwsXfiFAhNhGNgzxMMLZutaN27Fa0atcS1zmx5VrDM0Y5WDVu2Z5WwApLC4T8NTX4ap9ls2KkpQuAg/4q9v4rK/CdOFwxYIfDFJQGhyuUwGBo8CE2EZsjfC5ctcy1tmzOVrRtlcrcLluyWuMWRuwc48eHC0ZgCkwMg/4eKP4eOZ4TwOma4oP+LE7+LDvjPGC+M8yHwJMYLBJbJYTRYBAUJCE2EZWzjIwZN261m3y5lrRyzxrcOFnjWsm7FwwysmbjKzbgCkUJg/4drv4dvWHDhw4Agv7mw/ucnwS6h7ZG4LDazKYPAYIAITYQ5zZmGZmzbLcTBhkWtMmHCtwtMuNbhxOXDFxib5MrhmAKTQyE/D29+Ht/XGJmtbJihPxNTfianywtDLbPPDWHyBcYFF5rC5LJYBAUgCE2EZGLLK4Z4XC1wwcY1rRo1YrXLbNkWssWPMxzNnLRuxxACkwLhfh6U+HsmKLEYCDEXXUAg/4kCv4kK+FdK7xmJIfAUxgaax+fwOCoMCE2EY2DDJlbOMy1hkzOFrRtlwrXLVxjWtsuVviZMWrdljYACtACeYbxuGeNwdDwUPBQsHFxcbHxsbDwcBBQkZHSEdIR0lJSEdGRUNCQELAwcPFxMfGxsnKy8nLyMvIyMPDwENES0lOT1RRUVBMSUZBQMTExsjFx8XHyczPzdHRzs3FwEJGTE5RU09QUVBMTEZDIWNlZWbl5+fnZmZh4+MgJSSCG6nDqmYCHiImGgIiCgoCGhIqGlpCQkJKIiIKHg4uHk5GRlZGTk5GTj5GJh4ODgICOkI6SjpSUmIqSkJqMjIaGgYOPm4+bl5mbk5WRkY+TiYWBhYKKkpKalqagoJ6kmpiMQcXKz9DS0s/P0MzNx8XBw0RKSElNSEhBQkGAg/jz1Yv2edzcXEpCalExIki4kJgRMRM1cARKJiYlEzEkxMRKpQRcQkIslMXExLPwTm3ggCE2ENMbZg4Yt2a3CwxMFrTHhbLXOPI5WuWTdhmZMMjRw3xACj8Hg/4xYP4xYXLnVoP9vZ+3tb1x4IaAoI2No4OWITYQ5xNsbfE2YLXLhvlWtMjVstctGuVawbZWrjK5b4cThmAKowTwAYbxiyeMWVERKLiiNgImJh42JgYGAgENCQUJFQkZISkhKQ0QgImPiZGFj4GJg0rBxMjHxcfDwaIkpKOnpaclJCOhoCJi5GTm5+XmYeLh4KGipCQjpqSkpCKhoSFjY+PmZOnk4+Ph4GEkJaWnJaejoyEgIWLk5Obo5eXkYuLgYyWlp6eoJ6ajISAiZWXmaOdn5eRiYWCkJKcmqCenJKIhIGJkZ2foaGbl5GJgIySoKCgopyWhoCDj5WZn52bmZWRjYmAkJCYpJ6upJqUgoCTk52fo5+bjY+JgYKQkJqYnpaaiIBExMnJysXMolBCE+1q+1rSmDBOVIUhCUJJJVjhnpw675Z1glghihinmMVrZKZJSXjlx59OnPrw3nK2LBwMWbNitghGt668+nHnw3jCmK2jRg0YLWhGuHHwYcPDjrWVMGLNqzarZLRY8efPv168eecLZMWzZuyaqYIzvlz6+Dpz5ctVtGbVwOBu1ZJRvj08Hfwde3LjjbBo0cDdsxaJQnhw698+DjwzUtgwZMWDFitaid8uXPpw48c4xxU0S0SwSg/gjEd+vHnNzMzETBMXEpTK5hERiMTSUzK6uJImakmrq4ImphJFgETMBE1cTEgmJiUIlV1cTEomYJRMTSYJiRMTCQgq6mYJBIRdRMShIJRMSgRMSiSYSiUrz8HpigCE2EOcLFiwYNMy1gxZYlrRvibrcThy2W42WRzkasMmJo5cACqgBMobxALeIBuDhYuCj0rGzMrMycPARk1QU1daUVBLTUJGIGNj4+Xk5mToY+Rl4+Rh0BDSEhPCG8HWXg7VgICLiIeOSkZMSktKS0lGR0FBxMXNyc7Q0NHMzczJycjEwKKjJaYopiakoyAg4MITwIhfDjres4ohCMYTjCKEUIwmRBCM8/flONyE2EMMmVq3Z4cS3E1cYVrRzkaLcWFzlWsWbLC3cNnObE1aACmkYhfiy++LL2HA04lTFRgsFjMRjLppqYL564YX4j0PiQBuqw12QqqqglrpwdNs+BgrhpnCF4Ww8DI4emGOFDGghhhv18aOEITYQzcscrPHmYrWWFkxWtMzlwtc5mGNa5Yt8bFmxaYcWNiAKYBSG8R8niP5go6KnpKekoyGg4eTm6GPm4KJAg/4KwP4KuczvG4m4KormhsgWcLCWMXCwMHAkHAw+AYCBgZMhNhDXGzcZXLPItaY2+Ra0zNWK1zlw5VrFizbY8mTJjbtHAAp2HoX4rqPiu7vprogwWCxWGwlEk9uHwuFwtscMVl2GuwFAhPxS8fil5topspgnPHlx58+XDhnWEJSwRlGlQIXh7HwwaWmGdGhghghEJHHg9DBCwwAhNhDVrhy4sjBotcOWjFa0b5Wq3Czx5VubDiy4mDfCzaMMQApTEIP+LZz+LaXHDPYu451dWIT8Unn4pFY0jgngghhrlvvAhskW8Cu4tDoePt4CDgooITYQzYuWuVzhaLXDPHmWtGLRktcY8WVblcOczdu4xtm7FyAKUQ6E/FrR+LUvFkjiTnrjnvjAg/4pHP4pNd1x6TrhfBrIhscVMHBW8bBwcXgFAoMhNhGXIzxNMrJgtwtMWRa0YNmS1yzwsFuRxhy4nLltmwtMgApNC4T8W8X4t49mrFgyVjjxgIP+Kf7+Kf/O+fGrRQCHwVO4LAaHL4zBYCmgITYQ4ZZmbXHlxLW7Zg4WtG7Vktcs2zla0Y4cuVhizY2zVgAKTQ2C/wABVf4AAp2Z3M3fO6CD/ijK/iihxGra5zxzzIbHVWXMbFzNfAQagCE2EMc2Vm4cMWK1w1YYVrRjjYLcOVzkWtcjJu5x4cbFvmygClEOhfjBO+MEGTBVXSRSX24fGoP+KKr+KMW8cah0vUaAhstYJgWBYWDhZWzQMBLAITYRiyt3LBxjyrcrTE2WtHDLItcMGTdawZOcuNvmwuc2LGAKTQyE/GGN+MMfRqyZKThlvlCE/FH5+KP3fTPKEcEpQIfEFNgajwOD0sgsBCE2ENGrhrjxOHK1oyYslrRljzLXDVvkWt8uHIzYuWrRgyzACt8BcIP+ICz+IDOIrfDjrnw69OvQ3oAq1KRWIrXDHDlrlWKMTFcOmMcIxd3a6nBffn4vi+H4Ph8dmLqZ2Hh8HDwfA3VXXHh16degg/4UjP4UndzW+E8s9ufLOAOHHhx6de3ftlhFREVcRMKqYgyzOZmU3Ezu7vOVpmjBFRVMHPlmFc+XfHDwfA8PwuPDjwCD+MPRrv347jKZmZkSImJgmExMTEgTCYmrgBMTCamEwkRITEpgETEkzO/L9Os14wAhNhDNllZOGrFstyZGjNa0a5W63E0xsluNrhbsmzJhlb5coAqjASmH8bgHjc/j8RhsVg0JikIj0ekkelEkkkgj0QhCCxORx+ZyOWyeUyGNw2AwqHRiQSKTAIfwcueDouJRSQRCURCSQyPQaBQeBxeMyOWyORyOOyWNxOJweAQqKR6QSCRSqIQ6HQqDAIToZqS4uGaMZzjNEnCMZRmRhGEYJ7+nKsrAITYRkc5cLXNmyLWjFvhWtMrnCtxZWmVa4Y5nLTLmcuWWPIAKlgEzhPxmWfjM5YseyeJKCcaxrNNFGUoUpiwZqYIRvl18Hh79N0NluFo1AIX4iSPiJThqYaS6iiSFPTga8KyuBwt+BiSYLAYjCYqy6q6SqAhrpnxLD11ygITxpx748+XHOsU4ThGCKMBAhAEYThGEUWHt60eCITYQzx5XLbK4bLcjHDlWtHLFktcZWzdbkbs8OHK4wtM2JoAKdx6F+NR741EcHPiVckmCwWEwVUkdNtuDtriWQ4aqaQCF+J8D4n2aMVJlpMBDBLXg8HbXbTTXTLDBRFRJdICF4YxMNeRpnjjhhhghEEcEZLLsYIYMECE2ENczPE0Y4XC3JkwsFrRqzcrXDnE3W5GDlqwzM8TjE3xgClURgv8ADS3+ABpeRmYV5vu6hPxQHfif/xUySpRGrHXLj1iGyRawK/iYOBg0LD4BgIOAkiE2EZm+XIyyt2y3IzxZFrRkxarcTVzkWsGuVziZMsWLGzzACkwMg/422v42y45OGN448eKD/if2/igVYvVREawAh8JUGBqLCYTQ4BAUQCE2EN3Ddpmb4XC3G1Z5VrRi2yrXDVu0WtGLhq2Y5srdizagCkwLhPxtffja/cLFgpFlqIT8Udn4o7XBreEaSwCHvkvgcAo8VmsBgcAkQCE2EYseRu5aY2y1mwaY1rTGycrXLhxlW42DlwybZczhpmxgClkRg/45Cv45C81NETHPWcRxhfifQ+J7GK6bARVQwy3z4e/B5ECGyFYwMBgODg4VBwsvXwEHCVQhNhGVoxZNWbVutbNWDRa0bt2S3ExcNFrlgyxMXDlq4bs8YApVD4T8ce34478UMmClpwy325SD/if4/igBm5KnpvlM+ECHwlP4HAKLBYLA4LH5KgcClwAhNhDds3Ys2bRstaOHLFa0csmK3E4xsVuLI1c5WDls3yN2wApSDYT8ctn45haasGzFgwXhhwiE/FJN+KQPLh0seOmGE7CHwVN4HAqHCYPGZnAUBjwhNhGRnkZsWGHGtzZcjBa0yMGS3C3cOVuHHizYm7HE2bMsIArrAV2E/HMh+OZ2cseTHivo06Be2PFe0sVsGDFbBLBa1JYFrzvjx4ceG8qYZXhrjwc98uPDfDjx3x1rBgjixWyWwW3StipspilohksAhPwdbfg6/lgw4r4LxpUTle2mEcMbznNKcpRsxUwYsWDJgwUrxrSpHFPdx0YK1wxvhx4cda3xzrON4TpKFLTyYKyrDCCF20sVts9MsMcMMMMEKGCEQwQwQhDFDAhQQwRwQQ47HitDwHwtHDFHBCEMAhqihgQwJ5RHLg9LHBHWITYQwyYcubK1YLWzVviWtHGNgtwt8eNa0YOGGXKwxNnDTIAKoAExhfjre+Ou+6uqGqGBDDDGEcEMMcMMUUlF11WCiilvzuRw+JppYbLYjHYQhfiJC+IkuaaxhJJoopZa6a8Gx9eBwNccslFGIsw2CussrxGclirhtwGP0tsODIemQGBQGOxmDwWAwFAxAICAgMAIBAYBABQqXBoGIHe7BN0BACE2EMmjXFhZNsS1gwzMlrRpkcrXLjLmWs8bVqxwsMuVrmyACngfhfj4q+PkeO+GuyLAYDBYS6SKWm+/C3z0zQYarEYDBVCE/E+R+J83RLiQxQXy5c+XPhw3nOMoYoZFJygAheBr4oczbDPBKhIYIYI4IUcMuVw8MMmmITYRkyN22Vy5brXLLM3WtGLfKtxN8zZa4bNGLFu0bNWrbMAKVhKD/j9u/j+B5RyjTM8Y48t4SIT8TrH4nRbRxMkJWjDDbbXTpIbHlXBruJQsDBwMHI2IpCE2EY2DjG2cs2i3I0aMlrTI1crXDDKyWsMeXLmyY2rRzjZAClIOhPx/Mfj+NwYqZqIZcOXHlIP+J4L+J5u73qa4VrhqgIbHVbAruHg4WFuYWDgIkCE2EYsTXGzyY3C1wybNVrTE2zLXOFkyW5Wzdwyat2bnCzZACksLhPx/cfj/DwcLJmzRXqCE/FEJ+KHfLffKaSiGxROwcDYy97AwcBCAITYRmYNMbbDlbrWLJo5WtHLRytxOWzNa5zNmbjLlZ48bnIAKUw+D/kJw/kJ1jEYmW68Gs4CE/E6Z+Jx1mlSEWVpw6cqGypgODgMAw8HCwcbboGAjACE2EOHGRswbOXK1tmaNFrTDkYrcThwxWtcOFtlcNMLdgxcAClUQhPyENfkIlwatVNFIzyz031iD/ics/ic34eHrMoxvpOiGxpSwcBbw8LAwsHJ2aDgIwCE2EZGWLC4cYsK3NjYtlrRhiZLXGLI1W48rHMzyOGDdrmcgClQOhfkKc+Qq+zDTYyiqKmC+XAiE/FBB+KAXPXbGt6YbRpCGyFYwcFZycHCxOA4GFgoEITYQyyt2zByyarXLVswWtGTRytwtG+Va3x42bBthc5mTjKAKrgFPg/417v417wnGampTFxuMzc5nebu83nO73fHOZve7vN5Z01WNa5Yxw4duXTpy8K/ArtfJ2IP+DuL+DuM8fxvH7XGY3F2uZud547c973Oc3uE2vBVcK4NaxqsY4Y1jFcEYiJ5Vnhmd2IP5E9ue/fvvK4uCSUkSETEiLiYkiYTAETMEwRJM34PwPms6ITYQza5W7RnmbLW7huxWtMrhitctMrBbkZt2jhg4xMmLVgAKeiWE/E0V+JpG+mudjrOdYLUzZMnAwbMmCyOG+HDWCmTQhPsovsu7QzRySwUpCUY42GuXBhpTFiyYMVksuPLryoXg7Bo83XLGhgjgQwQkKBCQEcNutglggCE2EZWOVljcZmq1gzw4VrRjkbrcLZpiWsGTjJkzMW+Nu2ygCoUBLIP+QML+QNHp4fSeE8lLu7uq1w4cOFTe+eec2irrLrvrsIT8SG34kQ8S0bZdGOc6znhrnx47zjLFk3bOBm3YMlEcddsduHXlhPDmOU+LtvOMSKJFFGBCBKMYRmnPH4DRhAAhNhGFu1yY82JmtcN8Tda0Yt8y3EwYMFrTK1ys8uZm2Z5MgApNDIP+QVb+QUnlrwI1prNAg/4i2v4i6e1xO8by4ofDVHgcAocLl8hQWASgITYRlxuWrjI3yLW+XDlWtMbnKtwsmmRbha4nDTI1Y5XOHGAKeyKF+SCr5IO658DFPZRisBjMFgqIY8Dh8ThcHbOkwFmIkxFE0YCE/E8R+J4mmZwo4ozrjx59OPLjnes4SxWyYtFsyUSE8dc9Dp56xmjCYRhGKKaMa9+M5TAhNhGVs2YOWjhotxMWbVa0yZMq1zma4Vrhs3zZnDNjkbtGIApXEoP+Sib+ShvW9cavM2zi4qyE/E1p+Jq3VbRDQlOdcrg3z7SGxtVwC1h4ODhULBxNLKoGNCE2EOMrdi2YtMa1hjYt1rTDiZrXLPE5WtMTdu0a4WLBo0yACk4Ng/5Kqv5Kl8OG+2Zjd9SE/E7l+J8fRLUyWYmKgIbF0/AwFXJxMTgdAwcSITYQzb4WmRuyyLXGPEyWtMjLEtcuGLBbiZYnOFw3xt2TnKAKTAuE/JTZ+Sn/RozWxYEZgIP+J/D+J+fjnjnK0IfBU9gMAnsNoMJgMBiYITYQzcNmuVoxbLXGLDjWtHORytxM8bZa1xZWDfI2cY8uLCAKUQ6D/kyy/kyvvGeQb5tghPxOCfibZYJ4IRtljjvrhsoYBg4DAMPBwcnawULBRwAhNhDbHjZZMTFqtYZMTRa0YsHK3Cwc4VrXJjysWLHIzcuGQApaEobyZ3eTQWCgoaEtEhCQEHCydiCE/ExB+JiVTPk4NpjNPACGxJIwcBP0cHBwcDAwcjcwEHBQwCE2EZMrjM5Yt2a3E3bNVrRs1xrXOPKyW5WmRnjb5WGJi4agCkkKhvJnx5M+bSBhJSBhYWJAg/4nhv4nh+e7mVCHwtQ4Kp9HQOAwMCE2EOcrVtjZsGy3EyZZlrRk1YLXLHCyW5sLPG5Z43DPK2YA"/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dDHAOAgAQdBNQJgAYBEI3dNdBef69LhTLMkXTwvj4DCkgQRP//A0UoRigFAzgLZBkgMgkAgIADAXvCHkUzCQCAoAIB4cMeRTgIAP4DAAAAAAAPChEAAIA/EeXswD8eE0GC/K35Vl+r6wDx5AAAADNAAAAKnwE0hPwh8fhEFxYeFhxRXw4csbyhkwZMkJQvWuec5xpOc5wnOFMWSGyOS8MMgIbxN+eJxeYip6CkpCKikJGw8fIzM3W1NHSx6EmJqsrqqglpKQioJBxMnIy9DN4BjalCxURNAITzR4ZQ7+GsYoxBERgjBAAjKYVjPn8etK0AITYQ2a4cORq2YrW2LM4WtMTdmtc43OFaxwtMmJw3aYmeRoAKgQEdh/EC14gk5PFYrCIRJpFRJ5QpNFINFYrN5rQ5nQ4vL4DB41JpkIbxMmeJlmaoI6qhJaDgY+XnaGdo6GZm4uChpqIrpSgiowCG0Bi2Cg72Hg4OBQYAQ8DF3cPCQtCAITYQzwsMeFszYLXDNw0WtHDfKtcOWGJbkbZczJmxy5sbLCAKoAEph/CQh4R7YjKZHKYvDYJBI9HJhLJlJJBEIIh8TjMjksXjsfk8bkMAgkSjUiiU2j0WggCG8ONHhzNlIaskKCSnJCUioRHxcbO09HT0s7Tx8DCTFBQWk5URkhBQsFMwUmCF5Y4Jhg1MscaGGGCOAIYEcEIhgQQwwz6HBwR6kCE2EZWrRuzcuWi1szwsVrTLlzLcTVm1W5cLVtmyNGTNnmbACskBPoX4e0vh7ljwl+Onxlc1s+BttjhkowGAw1kSme+2+uJVRRFBDhZ754ZqsNZhMBDLg8HicLTh6KKLgIfw4XeHFmGRqNRyBR6FQiCQKGwWGxWIxmKyWRy2Uw+GwiDRyVTCYSqORyNRSAwKEweIx2PyWOzGYymLxGCRSOSqaTCTRiGQKDQMhPG3LhTm75zmmnCMUIxgjGUYRlGEEJkqgE5wigiz92cI6yE2EYceTE0yt2i3CwyY1rRg1YLcTPK0W4mjHC0yZMORpiYACpIBL4T8GWn4MwaVxZcjJcqXlOUsVJZMEIQreONjRhK9p8C+6GKwhvCNh4Rz0DDQs4tIykjJqIgYWPl52jm6Gjn5uPgoaUkqyiopqGkICFg4+NVcfTysiITxJvpHg76wunEnGESEUUIwICEU1Y8XoosYITYQ0ct8OZxicrWbFrhWtG+JitcZsjNbkbM3DNpjcs27TMAKcxuG8IeHhElgI+MiJ6OnJKOg0PNxs7GycHFzEFSRk1GAhPwn8fhPV4Eci+fDrx7c+PHGtJWlihPHlxiF5o4Zkn09cMaGGCFChgjgln1ccEONITYQ3Y4mmFnjcrcjDK5WtMrhgtcsm7Bbly5mTHE1asWLXGAKZBKE/CU1+EqHFsYL466a1pLNm3WAh/B9B4Pg4dKIFKIdEoJBIHFYPM4/MY/MQIbPGKYCHtYeBgYOBg4WTs4WCgZcITYQ4Y4mrNplaLWbNvkWtGDbGtctWONa5YM2DZllZOMjfGAKkgEphfhZE+Fi2G/AYHDJEkUtNeBU334OOfA1V4KTBYTGYjFYLDVWI4IQhvBz54OXaaWqIaehIeJi5mdn52jVMnEwcRGSUxJTUhFQUTCxsfMwFfGzcXIghPKngNDr5a3RimRjFCMJJRgQjGcZ8fpzhGYhNhGTG1YtmrLCtxOMuVa0csHK3E0ZZFrhjkbuMbPLmx5MQAp5GYfw61eHfWFwKRS6YTiXRSDRWQzeXzGKw+GQSdSaWSKQAIX4RfPhFZmqhqjnjpQRxVURoMnDlcTmceCG0JjGAg8DwMLAQcBAoGAgYKDgYGvmYGDgIYAhNhDZkxas2uJutx5M2Na0cs261ywcsVrTI4csWrJsyZ48IApeEYT8PoH4fT7YqbrUjnjvpvZcgIbwfneD5uMnIygiIyAhYmfl6OjrZkCGzZhmAgb2LgYOBg4ONvYFByYhNhDdxibN2jVstx5mTJa0Y4cy3C3b41uHC4wsGeJxjYsGwApLCobw+0eH4GKlpaSnIyMiAIP+Emz+EmOqjeeM8YfGFhgEFptFgqBxUCE2ENsLFg3zYcy1zlbslrRtkwrcOJzjW4srlqyaZWGLJlZgCnYehPxGPfiNNymbJo0aMlITw5Z5WXJaVNGHNXBhhfhJ6+ElmGaGiGWe2XB2xzzSYJmooJpY8PXhacWAhtAYvgIHAsHCwIIGAEDAIGBg4u9gIGBjQCE2EMmLXM1xsMy1g1x5lrTM4crXGTFiW5XDXE4Z5WebFkZgCmIRhfiUU+JRWfER5KKaCW/F04+m+ICH8HqHg9Rjk0ikeiECQeIyGIyuKyuKgIbOmIYCDv4eDgYODg5mthYCBgwhNhGNpkbuGLNitaNcrFa0y5MK3C0btVuNw2bMsjZs3x5sQAqaATCF+JUb4lYcRJlKrsEqnnppSwxIY5bb8Hfhb6402AwGKwWOwGAqwEkWAjwUVgCF+EbT4Rp8RHBDFTLPbPKnTTxTyTx0yxQ0WWYLFYzCYCSCe3A4/F5HC53B2oXm7htDs54ZUKFAgiQIEMKEghgiQQwJwl3dMEOnITYRlaZsWVjharcrbM0WtGGHItcMc2VazxtHOVtlyt8LZmAXAQrlAVeD/iMC/iL33cutSqmBSqqTN53m8TSpqFOFcIpO+PPrm7jUco1EVERibzvrxzxjGOXDwFVAh/Aup4GAYZHIlLohFIZBkNh8VisXj8VkMjkcbhcAh0UkEqmEykkYhkMIbE4vE43JZLMZfLY7CYZGphPqFSpxHodBIPF43G5LJ5LNZXM5HC4ZGphQqNTJ5IoVBYjK47K5HL5Og/lD4Fh6/Xmm8xMTEolcBEIItNZqSYuJiYhEJiRJMXExMIgTfk/Acp8UITYQ5yOcmFs3bLXGNthWtMeLEtxM8jVaxZ4nOLEycucjDCAK4wFTg/43Sv43R91x5XK5TFcMUrN7nnTDCptziYxGIRGbmZXV1Oueoil0vE3VCOKruofwx2eGK+EQ6BQxCYTD4jG47H5DHYrDYNDoxKpVLpFHIJBIDC4jE4jF4/E5XJY3E4LColKJlNplKotDIJBYfEYzH5HH5zK5LHYDBIxJpZNJ1IIlBIFC4jFYjJYfLYjGYSCE81eG4w8C3rGJCKCMooQijCMYRjAQnKE4BGMowjFKJGBCMIoIxhGEYxn1ePCctQAhNhGRg4bsszdqtyM22Ra0zOW61y0bsFrTC2cZXDhs1zN24AqHASWF+KZ74ppZ5MLJelikssw12CsqkUz4HE4fE4XC33qsldisRkCF+GGD4YeY7IcNNhLKpqI4bcDgcHfhcDg67YZKsBiMViMFgoWDnIXlLgdgcfTDHCRoRCghgQwoIYI1OtnQ5kAhNhGRi1ZMmDJgtZsGbBa0aYmi1zmY5VuZlhatGbZk3c5WAAqEASKG8bJXjZFgYSNgpmJk4CDjJSampyWkIKFi5uZoZWni49ATUlOTgIX4F8vgYbisZarKUXQSU4HC4fG4XC4fAzwxXVYTCYKaaCWEhdhBFHiYa5Y44Y40MEYQoYII0uzjhY8hNhDBg0YsseFktbt8LRa0at8q1yzaNVrRk2a4mmJhmcN8oAqNASSG8C6ngXrh5OHi4SAjJCamJicnoiIRcfK0NHO08/HxsFHS1NMUk1KAhvDWp4ayZqMlIiMgICFj5WXmZuXl5OViYOCipScnJqWkIaHg5mPk4UCF5M3MMGxljRwhCghhgQxI4CGGnZoYcWAhNhDhrkxucbZity42TZa0YMWC3E0cYVrLE1YuMjDE1b4sgAqEASCG8Hz3g+ri5WNl0HGRU9RV05PRkFBxsnOz8/Ly8fLw8WhowIbw1xeGwOSlqSUno6IgomTn5+fmZWRi42JRMFDQkRMSEtGRwIXijMoNDPPHHDDBDDBCghjgjQo8DpY4IZwhNhDXMyZNWjnEtaNGjBa0cM2C3FkZ4VrFw1yM2GVkyytmAAplEofwHWeA62SwWMw2JweAwCGRqQSKVSaRSACG8M3Hhm5jo6GoIyKhICJkY+nm6GblQIbGlWgLeHg4FCoeHu4SHgIQITYRmctsrZy1zLWrVqzWtGbJytwuGrdbjZY3LTHlw48eXCAKYhCH8DDHgYRlMxjstjMRgEWkE2ok+p08h/DOF4ZsYxEI5DIxCoHCZDG5fJZjJYbHFXAwNXExMLAwsnZwMHBQQCE2EM8rbI5wtGK1u1b5FrRjlaLcLFy3WtMbhowxN8rnEybACl8Ph/BFB4IiZ/PaLK5fA4VLJ1SqRZqYh/DQd4Z/41JIlKIZCITHY7N5TQZahsUTcDA0MjEwsTG3MDBwEEAhNhGPDmaZnLhotZYWjha0ZNWa3CxYtFrjLhzY2jRwzaYXIApVDIfwV6eC2Gby2OwuESCZTShUwIfwz/eGauNRSKQyEw+Pymcy8IfD1TgKiweFzmAoDDAhNhDdtkcYszJqtasmDFa0c4sK1xjaYlrhg2yYWLNhmxYsQApcDofwb3eDauj0mhy+SxOKSKYUKlT4h/DOJ4ZuY1HIdIIRCIFH43LZLKyGyFZwsFbxsLEzdTAQcFQAITYQ1cY8mJtibrXGTKyWtMmHEtwtmDhazbNMLFo1ysHLjMAKVw2H8H5ng+npc/msli8MjEqoFCoQhvDWd4ap5aUjJqEh4mfobGlAhsoYDg4G7g4WHsZFAzohNhDnLibMczDCta4sbNa0xMWK3EwYY1uRhly4mbnNiYssoApVDIfwijeEW2by2IwONSyWTqdTYIbw4peHBmWhIyFi4OZmauTAhs2Ydg5OliYu7jYCDnQhNhDJozctWjTCtbtcbZa0Y42a3C1ZMFrVhjx5W+bG5ZOGwApJCIfwjgeEfedzOOwaBY2Ah/Du14dl5FEoOjNZh8IUeH0WXwmBwoAhNhDFq5bYWjZityt2WZa0ZOGq1zmasFuHLly48uVqwb4cQAqhATiE+Hc+HdSnlyYcEYUqbNpwcUFKUopGsY1tLBgwZISrfLPLe7JlYMMwh/DW94a306nc6ndMptEosymZKJSSeDxuQyGLx2GxOFwVA4bBUBhkOikYjkgjUeh0ShkIhiBwJBILDIXlTgeGHPzzoyEQwQwQwRgAAARwQw06+NDqQCE2EZMWPLmZN2S1k0bM1rTM3arcTPK1WtmeXMycZceFhlzACpIBKIfiSuJLmcySmUJhMaxIUDhcNjMAiMHgcAgEWkMgRuNJbLEzmSLxiAQAh/BKl4JU5RKUolKXy6fxqCQaKQyG0qLwRA4HMaJRU0mqLRdEYgoscgMBhPOHiWDo56zjOZFGSEIwjCMZXhFes9PPhKecITYRkYuWrhxkbLW7Fs0WtM2NmtcMczha3x5sbNjlxN2TjEAKXhGH4jbiN5bLCLxaPR+lRmBQSCwOBofwS8eCXmRyIm03nE5n0jQVBYCAhs8YvgICtj4WDhUXD28LBQtSITYQycuXLBjjxrXDXExWtGLjCtcs2LNa0cucLfNjyZGLVsAKpAEsh+yQ7JuHxeQzGTzmTyeAwaRSiiTyqUyeS6ZR6RRiCQmHyOVymczufzmey+Xx2KwiARiQSICG8CX3gT9gYCUgq6YsJimkJaGgZGNlZ2boaGjn6GZl5GRi4aGkI6coJqcjpSGgoGBAhOxipDi1XmnOMYqowmnGUYCUYCMcPgWMY88hNhDVgzb43LhmtzY8zBa0bt8i3CwcMlrFgzaOHLhu3ZMGwAqLASOG8hH3kJDgoWBn4mZiYmEipymsKycloiBjZWjoaGZl4uNgYeQjpKKAhvB7J4PoYaIlI6akJaMlISBh4eVk5ebm5eRkY2NQkhIS0lNSklDAheKMzDBqYY4Y0cEMKEQwRkJHDHs4UOBAITYQ2cNmLLC5cLWeVkwWtGjNitw5cTFaycOGjDHlbsseRoAKhQEhhvDTV4ac0PCxqDiIyWnKSckoSHj6Gdq5+bjY2BgoqEloyUmAhvC7B4XfZCIoJCekI5Cyc3P0MzLyMbEwkFCR0ZJSUlDQyBhwhsxYPgYC3h4WBhUDAwEGAINAQbA8PAQt2CE2EMnGNi1csmy1hkzZFrRg0YLcTdgyW5MTZswZY8uPEyYgCrIBNIX4kfPiRxgkjoxMuRw+RwuFnksxWOyWGxVFlMNcVMcVdEdFeCWQURTIUs1KmGeG8CsXgWFRUHMKaEmoyMiCJh5mPmZOnkamTl4SFhpaSoJaghJyGkIiOgISChYOJh5uRmZObIXGY6KTExxyzzwywwoY0McOFzqDCYbAVYTQQQYPC2xxxwo0ccuLzMcEFIAhNhDLCzb4WGVwtaMm2Fa0cZsq3E1ZZlrXG0w43DJnlzMcwAp/IIbxC7eIamXj42MiJ6gsKSmmoqCi5OfmZ+Xl4+Th5GCgY6OlqACG73bvg5CehJ6CjoWDj42Xk5eTlZORk4dFRUtMUExKREMAhPI3Zrlz661TjEIpwiRi4PTThmAhNhDLIxxMsbXGtwsGGVa0wuG63DiYOVrFuxY5WzhlkyMWwApqFoX45FPjkhhvmrmnjttvrrjmwmMxGMw2GIbwzIeGZuGhIyCkIyUioyGgkTEzcjPzNLLgheDL4YMLja444YYI44I6dfDHBGAhNhDhq0yMmjJwtyNmzFa0y5nK1xlw5VrVi3ctG7hzlZNWgApeEIbxqueNY2OmpKwlJSChEvBy8LDghfhi4+GLWy6DESYKqSquG+3BgIbK2BYGAv4WDgYOFhcCwcBBxIAhNhDHC5Z4WjTItbsXLVa0zZWK3C0xM1rhkxys8bNrictWoAp+H4bx7SePd+Vi5WKgpaeqKisopiMRMnO09HVy9HIzsKhJSOCG8OZ3hzhlqKWooqQgoOJmZednZ2doZmVi0dHTUhTTUdIQAIXjjTwNXOnI4SEjRoI4Iczi4JYMoCE2EOcrLLmaNMq1izaN1rTLhZrcLHGxWtmzTGzzNGeVm5YACmwYhfjhm+OFWWGlhZcPfgba0112IwkWCwSIhvApR4FN4CGgoqElIqUjoqMgEPEzcbSydfM1IIXhrGwxaGWOWGOGCOGNHDTo7YGRITYQxYssePNhbLWjNziWtMuFytcOGWZbicscebDic48bJqAKWhKD/jYM/jYByzprFUrPC6qF+BPj4FC8VmIsFNNHBLTLgZ8PThyG0VjlJ1cHBwcCg4OFuZGAhbUhNhDJixbNWblwtzN82Va0zOcq3E1a5luTLibsMThszZYswAqTATOD/jjM/jjN49OfLq5zuWo12vs5RF2nN5uLkzEzCaqek6nAhfgDU+ANVhpMNJgJpoZ7a78HhbcTicPh54JKsBisdjsNhqqoooZ677cHbh68WngguITyB02HpznOM04TlNGEyMEFEBEiRRVvn7cJwxAhNhDdizxtWrVstw5cTVa0xtca3E3YtFrPK5bOWbdgzwtswAqWAS6E/FTx+KlmeXDw8fFx5asGbVszZrSjOsiErMEZMErJQvDLO4CG8L7HhfvkIacjpyOjoaEhYuTk5mbl6Wbm5eNgoKKlpSkmpiUmIiOQSJgZOEh4OBCE8neAZ6d+Gs6zhNFOCMZIwlCUIyQqjGM1eTzU5ZghNhGFo3cssLPMtc5cWJa0Z43C1ziYMFrhs1b5suJlhys3AAqMASyD/ioS/ioFnnPNa6iq001ETbN34tTdMYqImOMbgIbw8keHlWqmKyQlISBiY+TnZ2fm6OhpZeViIqSpqqstKqQjoSFi4WTlZOVgZWBh4ECF441MMGrllhjI4CCOCEQIEAQkMKO/VoY5ACE2EOWOXG0x5XK1m0w5VrTHjxLcLluyW42bDI4xNWrbFixACq8BNoX4/0Pj+lhphvYefE34fC4O+FRZhMNjMJhLMBFBJXLbPbRXhMFisFhsBNFTfgcDga6YZZiG8Of3h1LhIaQg56KoJKkmpiWiEXGz8zU0NfQ1szRyMBDT0hXUlZUTkZKREQIGHi42ZhaGVpZchPAGKzh75zjGqKcYozrNJClLSggnGMUZwRRnHf3ZwYAhNhDFuxxNGmVwtY4cmNa0xsGK3E2atlrfGxY5nDFvicNGwAqoATSE/Iip+RFHDTh7KylObHeaNMmjFqyUhHDl05cd5yhSRGeGVaUzQtK0QIbxBneIQmMqoqwkJyQhoaDj4uPnZebn6Ofp5mTgoyOoKasqqSWlpKIgoeHi5OVmZeTl4Ghg4OAiAITxhvjLo68M4xTgjBOEYoRhBKMowiRhOCMYTjXj9OE4cAAhNhDRyzy48WHKtYZW7Va0yuMK1w3ZZFuRlhb4WTFs1ZtsIAqdASyF+I674jm8Lg8bLh7b6YLKsFgMBiLKo5J4Y40tUeYgwFk00MeBpxNeDnrAhu3M7e+Wpo6glJKSiIOJj5eTn5upn6Wdo4GEhpyWsKqmmJKKiEHEx8XLx8zMy4CE8veD2Pp4Y1RnCMYVTnGCGCVJSQrOFYxnPH4DnKuMITYQ1xM2eVy0xrXDLE3WtHLXCtwtczhaxbZm2bI5ct3GJsAKigErg/4iBP4h9es+HXWprGuHDFTc7vdzFTVUVcTM6zitAIbovui3hpyIooiOgoCNl5mbm5uZnZuRg4SMjJagpqaakIqIgIGHl42djZ2Rl4mE8seC4R6uWtZkREIRgggRgmmr0ePGMOIAITYQ4ZYmOJiwxrWLRo3WtMbHCtcOcLZa5yOGDhi0aZnGFyAKZBGH54bnyYnI47H4LAIVEo1KKpBKlJo4h/DLN4ZPYpDIxCoYQmKxWlyalxWQgIfElTQGewCCwOBwOBweewuAQGegITYQwYZWjjM5YLWTJg1WtMTZqtxZGONa1cOXOXM4w4WOVmAKYhCH7JjtDZrMYvE4NGoxMJxQppMJVGiH8Mp3hj5j0KiUOgcFh8VlMdlslksZh8cWeAQGhwWAwOAwOD0GAwFKwCE2EOcLRk4ctsa1gxc4lrTC4ZrXDVm4WtG7nEycuWbJs0xgCmAQh++g79Ggzudy2PwmKSScUSrVKrUoh/DMh4ZS45FI9DodAUTksfnM3n8phswYPgYK/hYWBgYedqYOBg4sITYQxZtsWNpiyLWzTJlWtMuZotxZW2Na2yuWTHNhyYm+LEAKXw+H8C8HgW5otHn8/ksLiUil1Mp1UqyH8MqXhkdjkSjUMikBhMNkclmMtlqGxxTwcBVycPAwcPgWBgYOVCE2EZm7Bw5YMcq3M3cs1rTEzYrcOJswWtGOVk3bucOPJiYAClwQhPwP5fgfzVlDNm1YMEL48+GG8Ps3h+PprCcmpaQiISNgJONk5cCGyhdwcFfxMTAwMPN1cDBwVEAhNhDNhhxZWjJotyuG7Ba0xYXC3Czb41rTK2zYnONg0YZsQApsFoT8Fm34LSc+PXGuDJsxaMlp3w775Z3Ah/Erx4lv4xNpNOpBIINCoHD4bGYrEYLGYbGYfHyGyBZoK9g4dAoOBQMDDxdzBQcBECE2EOMbPDiy4XC1nhwtlrRm1wrXDJi1W4crjJmxMWWZtkZgClQOhPwQdfggttkpmwW0MV45wIP+Kzz+K3vHRWM654jVAIbLWCYOAwDDxMLSz8FBwFIAITYQ2zN2eFpicrcjduzWtGbPMtcuGWJa3xOcubDlzZcLJyAKqAE2hPwYAfgw3rSfAzbNGTBKuGeu+ec7YMVNE8la1y214s9pwnDHKdrWpTAwXlhAhPxThfil/hSc8eXPt058OOMaWwUxQyYcmPJGWKuzHmx0w1vjx48uet4QpTVixTCF5U4Bji2s8cMMcEaGJAIZa8DLZgqqJqsJJXhZ5YYYUMEJClz+JNKAITYQ5xtnGFs4YLcbZmyWtMLLKtwuWTRbmaNsbfC3b4nDJoAKfiKF+D4T4PraqMNRdIjnpplhkqssqijrvxOBwtMeCkxFGECF+J0L4nK5JcIsmmkglpvweDxd9tMV1GEwmAsUy4G+PBiF5G2sMWvpSwRoYUIgWwRIYIYaNbDCwAAhNhGHFmbMnLjEtaZnLVa0bZGi1yyxN1ubCzxuWjFjlxOMwAo/BoL+i3P6LNecAIP+KUz+KT+M54iGzpneAr5OCCE2EN22PJmxuci3M5cZlrTI4ZLcOTC4WsnLJixyNMuFs2YACoABJoT8KUn4UpZVxQxRonO8Y3le+HLhw40sWTgbN2jJghO8wIT8SkH4k6ckbUjKta4749OfPhuhm1aNWDErjz59d9N8+ECF5O3cMGzlSoUJChQQwQIEEMEMKO3WxoawITYRjxtXLfK4xrcLdg2WtG7bCtwtM2JawbYW2HDjZNMrDMAKeyaD/hcC/hcN2npjpjXCWc878PjnJOqqsa4a8Ku0YyCE/Ehp+JC/VqpstakLsuXTnz58eOalNGLJgoZ4b8OeeECF5K25r60KGMhRkCCGKBDAjRz4nMxRwZAhNhDJjmZtHDJutYYmjJa0Y5GK3EwYOFuFvhYMsOVg1yN8YAp3IIT8MP34Ya2SWKUZ4ceXPnx45qWzZMmLJDFWV4RAhPxPNfiejx3vWt4RlTBk0atGbJgpWOXHnrw77cfDheWuCYYtzHDDCRxBBBDBHBHDLh9DBHFcITYQ2ZMWDdm3xLWmXDjWtGORktxY3GJa4yNGObM0ZYnGVwAKdB6E/DbZ+G2++FCVFsFMGLBghCuPLt25ceLLKMCF+JRr4lB8VNUgnrrweDwuBvjgmqw2Gw2CmgUz4GuGzpiGCg8DwcDAwKBgQEAIOHwLAwEHJiE2EMHLlzmy5mC1pictlrRtiZrcTJxhWs8bZqybM2eLNkZgCkcJg/4RgP4Rga5ajhcgg/4nfP4nc64T2hKHxVWYFDcFwmAwOIghNhDTLmZZcONutbssbZa0bNmK3E2a4VrTGyxMmrdo4ys2QArFAUCH64DrYYBAIaisBicBhsDh8PishkcrlcZhMDgEOkU4oU2mE0mE6m0gikWhUKgkRjMbk8nk8pksnj8nkMficVg8BhUOkkQj0Qh0MIT8KQn4UsYxjirknKMIwpTFk2cDVsxaMUp3y49Onbt05c+HLfHhved5xpbFiyZMmTFLMxQpQIP4a44n1ZvO5uMxdTUwmsxNXSNhmUKmCJgJL34fu1ccQCE2EMGeVw0yNHK3CxZtVrTI0aLcLfHhWs3DBnlZOGjNuyaACt8CeIfsMuwZgECgkPgEhh8plsnmsllsZgcGjUmnEwoU+ok+m0ej0WikChMXi8ZisZjcXkMfkMlmMvmshksTiMBgUKi0ajEakUil0yoVAo08nUkj0Gisnms/o9HpdJps3n8fj8BhkSmEonkynE2nUymEojUQgUDkMfmczns7os/pM1l8bh8MkUmm02nUuIbwMqeBp2BhYaDkoCWjJiUjpKWjpCGhIKCg4uTmY+Xl5uXk5GRiZGNiYNARUFFSkdJSElOSUtKS0tKRkNBQ8XKzdDQ09HPy8fKxcDBxUFDQkpKSU1NTkxKSEdEQMLEx8jKzM7L0MjIyMbAwURLS0xQUE5LR0pDSEPCwsOCD+FuOO/e73lmYlUpixKRaLpKJhCalE1M0lFwTFpi0TCJggVIiYzBMxKCExEquM+T7MzfigCE2EYWDVgwat8y1k0csFrTGwxLXLjEwW5GeFlmatWLVw3cg"/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3687</TotalTime>
  <Words>2121</Words>
  <Application>Microsoft Macintosh PowerPoint</Application>
  <PresentationFormat>On-screen Show (4:3)</PresentationFormat>
  <Paragraphs>976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Dark 3410</vt:lpstr>
      <vt:lpstr>Side Bar</vt:lpstr>
      <vt:lpstr>1_Side Bar</vt:lpstr>
      <vt:lpstr>State &amp; Finite State Machines</vt:lpstr>
      <vt:lpstr>Announcements</vt:lpstr>
      <vt:lpstr>Announcements</vt:lpstr>
      <vt:lpstr>Goals for Today: Stateful Components</vt:lpstr>
      <vt:lpstr>Unstable Devices</vt:lpstr>
      <vt:lpstr>Bistable Devices</vt:lpstr>
      <vt:lpstr>Bistable Devices</vt:lpstr>
      <vt:lpstr>SR Latch</vt:lpstr>
      <vt:lpstr>Unclocked D Latch</vt:lpstr>
      <vt:lpstr>Unclocked D Latch</vt:lpstr>
      <vt:lpstr>D Latch with Clock</vt:lpstr>
      <vt:lpstr>Clocks</vt:lpstr>
      <vt:lpstr>Edge-triggering</vt:lpstr>
      <vt:lpstr>Edge-Triggered D Flip-Flop</vt:lpstr>
      <vt:lpstr>Clock Disciplines</vt:lpstr>
      <vt:lpstr>Registers</vt:lpstr>
      <vt:lpstr>Metastability and Asynchronous Inputs</vt:lpstr>
      <vt:lpstr>Metastability and Asynchronous Inputs</vt:lpstr>
      <vt:lpstr>An Example</vt:lpstr>
      <vt:lpstr>Clock Methodology</vt:lpstr>
      <vt:lpstr>Finite State Machines</vt:lpstr>
      <vt:lpstr>Finite State Machines</vt:lpstr>
      <vt:lpstr>Abstract Model of FSM</vt:lpstr>
      <vt:lpstr>Voting Machine</vt:lpstr>
      <vt:lpstr>Automata Model</vt:lpstr>
      <vt:lpstr>FSM Example</vt:lpstr>
      <vt:lpstr>FSM Example Details</vt:lpstr>
      <vt:lpstr>Mealy Machine</vt:lpstr>
      <vt:lpstr>Moore Machine</vt:lpstr>
      <vt:lpstr>Moore Machine Example</vt:lpstr>
      <vt:lpstr>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Summary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4: State and Finite State Machines</dc:title>
  <dc:subject/>
  <dc:creator>Hakim Weatherspoon</dc:creator>
  <cp:keywords/>
  <dc:description/>
  <cp:lastModifiedBy>Hakim Weatherspoon</cp:lastModifiedBy>
  <cp:revision>390</cp:revision>
  <dcterms:created xsi:type="dcterms:W3CDTF">2009-12-06T03:47:15Z</dcterms:created>
  <dcterms:modified xsi:type="dcterms:W3CDTF">2011-02-05T18:37:00Z</dcterms:modified>
  <cp:category/>
</cp:coreProperties>
</file>