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notesSlides/notesSlide4.xml" ContentType="application/vnd.openxmlformats-officedocument.presentationml.notesSlide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notesSlides/notesSlide5.xml" ContentType="application/vnd.openxmlformats-officedocument.presentationml.notesSlide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notesSlides/notesSlide6.xml" ContentType="application/vnd.openxmlformats-officedocument.presentationml.notesSlide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notesSlides/notesSlide7.xml" ContentType="application/vnd.openxmlformats-officedocument.presentationml.notesSlide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notesSlides/notesSlide8.xml" ContentType="application/vnd.openxmlformats-officedocument.presentationml.notesSlide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notesSlides/notesSlide9.xml" ContentType="application/vnd.openxmlformats-officedocument.presentationml.notesSlide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notesSlides/notesSlide10.xml" ContentType="application/vnd.openxmlformats-officedocument.presentationml.notesSlide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notesSlides/notesSlide11.xml" ContentType="application/vnd.openxmlformats-officedocument.presentationml.notesSlide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notesSlides/notesSlide12.xml" ContentType="application/vnd.openxmlformats-officedocument.presentationml.notesSlide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notesSlides/notesSlide13.xml" ContentType="application/vnd.openxmlformats-officedocument.presentationml.notesSlide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notesSlides/notesSlide14.xml" ContentType="application/vnd.openxmlformats-officedocument.presentationml.notesSlide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notesSlides/notesSlide15.xml" ContentType="application/vnd.openxmlformats-officedocument.presentationml.notesSlide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notesSlides/notesSlide16.xml" ContentType="application/vnd.openxmlformats-officedocument.presentationml.notesSlide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notesSlides/notesSlide17.xml" ContentType="application/vnd.openxmlformats-officedocument.presentationml.notesSlide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notesSlides/notesSlide18.xml" ContentType="application/vnd.openxmlformats-officedocument.presentationml.notesSlide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notesSlides/notesSlide19.xml" ContentType="application/vnd.openxmlformats-officedocument.presentationml.notesSlide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notesSlides/notesSlide20.xml" ContentType="application/vnd.openxmlformats-officedocument.presentationml.notesSlide+xml"/>
  <Override PartName="/ppt/tags/tag176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  <p:sldMasterId id="2147483825" r:id="rId2"/>
  </p:sldMasterIdLst>
  <p:notesMasterIdLst>
    <p:notesMasterId r:id="rId56"/>
  </p:notesMasterIdLst>
  <p:handoutMasterIdLst>
    <p:handoutMasterId r:id="rId57"/>
  </p:handoutMasterIdLst>
  <p:sldIdLst>
    <p:sldId id="1097" r:id="rId3"/>
    <p:sldId id="1098" r:id="rId4"/>
    <p:sldId id="1096" r:id="rId5"/>
    <p:sldId id="1023" r:id="rId6"/>
    <p:sldId id="1024" r:id="rId7"/>
    <p:sldId id="1079" r:id="rId8"/>
    <p:sldId id="1080" r:id="rId9"/>
    <p:sldId id="1081" r:id="rId10"/>
    <p:sldId id="1082" r:id="rId11"/>
    <p:sldId id="1083" r:id="rId12"/>
    <p:sldId id="1084" r:id="rId13"/>
    <p:sldId id="1086" r:id="rId14"/>
    <p:sldId id="1088" r:id="rId15"/>
    <p:sldId id="1087" r:id="rId16"/>
    <p:sldId id="1089" r:id="rId17"/>
    <p:sldId id="1090" r:id="rId18"/>
    <p:sldId id="1027" r:id="rId19"/>
    <p:sldId id="1028" r:id="rId20"/>
    <p:sldId id="1029" r:id="rId21"/>
    <p:sldId id="1063" r:id="rId22"/>
    <p:sldId id="1062" r:id="rId23"/>
    <p:sldId id="1030" r:id="rId24"/>
    <p:sldId id="1031" r:id="rId25"/>
    <p:sldId id="1032" r:id="rId26"/>
    <p:sldId id="1033" r:id="rId27"/>
    <p:sldId id="1034" r:id="rId28"/>
    <p:sldId id="1060" r:id="rId29"/>
    <p:sldId id="1121" r:id="rId30"/>
    <p:sldId id="1061" r:id="rId31"/>
    <p:sldId id="1095" r:id="rId32"/>
    <p:sldId id="1099" r:id="rId33"/>
    <p:sldId id="1100" r:id="rId34"/>
    <p:sldId id="1101" r:id="rId35"/>
    <p:sldId id="1102" r:id="rId36"/>
    <p:sldId id="1103" r:id="rId37"/>
    <p:sldId id="1104" r:id="rId38"/>
    <p:sldId id="1105" r:id="rId39"/>
    <p:sldId id="1106" r:id="rId40"/>
    <p:sldId id="1107" r:id="rId41"/>
    <p:sldId id="1108" r:id="rId42"/>
    <p:sldId id="1109" r:id="rId43"/>
    <p:sldId id="1123" r:id="rId44"/>
    <p:sldId id="1124" r:id="rId45"/>
    <p:sldId id="1125" r:id="rId46"/>
    <p:sldId id="1113" r:id="rId47"/>
    <p:sldId id="1114" r:id="rId48"/>
    <p:sldId id="1115" r:id="rId49"/>
    <p:sldId id="1116" r:id="rId50"/>
    <p:sldId id="1117" r:id="rId51"/>
    <p:sldId id="1118" r:id="rId52"/>
    <p:sldId id="1122" r:id="rId53"/>
    <p:sldId id="1119" r:id="rId54"/>
    <p:sldId id="1120" r:id="rId55"/>
  </p:sldIdLst>
  <p:sldSz cx="9144000" cy="6858000" type="screen4x3"/>
  <p:notesSz cx="7315200" cy="96012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6600CC"/>
    <a:srgbClr val="33CC33"/>
    <a:srgbClr val="4519E7"/>
    <a:srgbClr val="000000"/>
    <a:srgbClr val="000066"/>
    <a:srgbClr val="3366FF"/>
    <a:srgbClr val="31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6" autoAdjust="0"/>
    <p:restoredTop sz="88965" autoAdjust="0"/>
  </p:normalViewPr>
  <p:slideViewPr>
    <p:cSldViewPr snapToObjects="1">
      <p:cViewPr>
        <p:scale>
          <a:sx n="75" d="100"/>
          <a:sy n="75" d="100"/>
        </p:scale>
        <p:origin x="-120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4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tags" Target="tags/tag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B23648B8-D35D-427E-B188-6696B66923C3}" type="slidenum">
              <a:rPr lang="en-US">
                <a:latin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15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59" tIns="48330" rIns="96659" bIns="4833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aa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ac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a(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a(1 + 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aa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ab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 + ac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a(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a(1 + (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b+c</a:t>
            </a:r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))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= a + </a:t>
            </a:r>
            <a:r>
              <a:rPr lang="en-US" sz="800" kern="1200" dirty="0" err="1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rPr>
              <a:t>bc</a:t>
            </a:r>
            <a:endParaRPr lang="en-US" sz="800" kern="1200" dirty="0" smtClean="0">
              <a:solidFill>
                <a:srgbClr val="00B0F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77" tIns="47789" rIns="95577" bIns="47789"/>
          <a:lstStyle/>
          <a:p>
            <a:r>
              <a:rPr lang="en-US" dirty="0"/>
              <a:t>1 + 2 x (0 + 2 x 9)</a:t>
            </a:r>
          </a:p>
          <a:p>
            <a:r>
              <a:rPr lang="en-US" dirty="0"/>
              <a:t>= 1 + 2 x 0 + 4 x (1 + 2 x 4)</a:t>
            </a:r>
          </a:p>
          <a:p>
            <a:r>
              <a:rPr lang="en-US" dirty="0"/>
              <a:t>= 1 + 2 x 0 + 4 x 1 + 8 x (0 + 2 x 2)</a:t>
            </a:r>
          </a:p>
          <a:p>
            <a:r>
              <a:rPr lang="en-US" dirty="0"/>
              <a:t>= 1 + 2 x 0 + 4 x 1 + 8 x 0 + 16 x (0 + 2 x 1)</a:t>
            </a:r>
          </a:p>
          <a:p>
            <a:r>
              <a:rPr lang="en-US" dirty="0"/>
              <a:t>= 1 + 2 x 0 + 4 x 1 + 8 x 0 + 16 x 0 + 32 x 1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neutral -&gt; conductor</a:t>
            </a:r>
          </a:p>
          <a:p>
            <a:r>
              <a:rPr lang="en-US" dirty="0" smtClean="0"/>
              <a:t>high voltage -&gt;</a:t>
            </a:r>
            <a:r>
              <a:rPr lang="en-US" baseline="0" dirty="0" smtClean="0"/>
              <a:t> insulator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623304C-82AB-45A5-9F6A-23F57D9B52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59400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77" tIns="47789" rIns="95577" bIns="47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neutral -&gt;</a:t>
            </a:r>
            <a:r>
              <a:rPr lang="en-US" baseline="0" dirty="0" smtClean="0"/>
              <a:t> conductor</a:t>
            </a:r>
          </a:p>
          <a:p>
            <a:r>
              <a:rPr lang="en-US" baseline="0" dirty="0" smtClean="0"/>
              <a:t>low voltage -&gt; insulator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9623304C-82AB-45A5-9F6A-23F57D9B52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40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53" tIns="48326" rIns="96653" bIns="48326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9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9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1FB7AA-250D-2A47-B5B1-0002D1751CA6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51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  <a:latin typeface="+mn-lt"/>
              </a:rPr>
              <a:t> Weatherspoon</a:t>
            </a:r>
            <a:endParaRPr lang="en-US" sz="2700" b="1" dirty="0" smtClean="0">
              <a:solidFill>
                <a:srgbClr val="898989"/>
              </a:solidFill>
              <a:latin typeface="+mn-lt"/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74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33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06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6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55638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55638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340350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24050"/>
            <a:ext cx="3236913" cy="455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848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accent1"/>
          </a:solidFill>
          <a:latin typeface="Helvetica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2588" y="881063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123825"/>
            <a:ext cx="7772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06" Type="http://schemas.openxmlformats.org/officeDocument/2006/relationships/tags" Target="../tags/tag954.xml"/><Relationship Id="rId107" Type="http://schemas.openxmlformats.org/officeDocument/2006/relationships/tags" Target="../tags/tag955.xml"/><Relationship Id="rId108" Type="http://schemas.openxmlformats.org/officeDocument/2006/relationships/tags" Target="../tags/tag956.xml"/><Relationship Id="rId109" Type="http://schemas.openxmlformats.org/officeDocument/2006/relationships/tags" Target="../tags/tag957.xml"/><Relationship Id="rId345" Type="http://schemas.openxmlformats.org/officeDocument/2006/relationships/tags" Target="../tags/tag1193.xml"/><Relationship Id="rId346" Type="http://schemas.openxmlformats.org/officeDocument/2006/relationships/tags" Target="../tags/tag1194.xml"/><Relationship Id="rId347" Type="http://schemas.openxmlformats.org/officeDocument/2006/relationships/tags" Target="../tags/tag1195.xml"/><Relationship Id="rId348" Type="http://schemas.openxmlformats.org/officeDocument/2006/relationships/tags" Target="../tags/tag1196.xml"/><Relationship Id="rId349" Type="http://schemas.openxmlformats.org/officeDocument/2006/relationships/tags" Target="../tags/tag1197.xml"/><Relationship Id="rId70" Type="http://schemas.openxmlformats.org/officeDocument/2006/relationships/tags" Target="../tags/tag918.xml"/><Relationship Id="rId71" Type="http://schemas.openxmlformats.org/officeDocument/2006/relationships/tags" Target="../tags/tag919.xml"/><Relationship Id="rId72" Type="http://schemas.openxmlformats.org/officeDocument/2006/relationships/tags" Target="../tags/tag920.xml"/><Relationship Id="rId73" Type="http://schemas.openxmlformats.org/officeDocument/2006/relationships/tags" Target="../tags/tag921.xml"/><Relationship Id="rId74" Type="http://schemas.openxmlformats.org/officeDocument/2006/relationships/tags" Target="../tags/tag922.xml"/><Relationship Id="rId75" Type="http://schemas.openxmlformats.org/officeDocument/2006/relationships/tags" Target="../tags/tag923.xml"/><Relationship Id="rId76" Type="http://schemas.openxmlformats.org/officeDocument/2006/relationships/tags" Target="../tags/tag924.xml"/><Relationship Id="rId77" Type="http://schemas.openxmlformats.org/officeDocument/2006/relationships/tags" Target="../tags/tag925.xml"/><Relationship Id="rId78" Type="http://schemas.openxmlformats.org/officeDocument/2006/relationships/tags" Target="../tags/tag926.xml"/><Relationship Id="rId79" Type="http://schemas.openxmlformats.org/officeDocument/2006/relationships/tags" Target="../tags/tag927.xml"/><Relationship Id="rId170" Type="http://schemas.openxmlformats.org/officeDocument/2006/relationships/tags" Target="../tags/tag1018.xml"/><Relationship Id="rId171" Type="http://schemas.openxmlformats.org/officeDocument/2006/relationships/tags" Target="../tags/tag1019.xml"/><Relationship Id="rId172" Type="http://schemas.openxmlformats.org/officeDocument/2006/relationships/tags" Target="../tags/tag1020.xml"/><Relationship Id="rId173" Type="http://schemas.openxmlformats.org/officeDocument/2006/relationships/tags" Target="../tags/tag1021.xml"/><Relationship Id="rId174" Type="http://schemas.openxmlformats.org/officeDocument/2006/relationships/tags" Target="../tags/tag1022.xml"/><Relationship Id="rId175" Type="http://schemas.openxmlformats.org/officeDocument/2006/relationships/tags" Target="../tags/tag1023.xml"/><Relationship Id="rId176" Type="http://schemas.openxmlformats.org/officeDocument/2006/relationships/tags" Target="../tags/tag1024.xml"/><Relationship Id="rId177" Type="http://schemas.openxmlformats.org/officeDocument/2006/relationships/tags" Target="../tags/tag1025.xml"/><Relationship Id="rId178" Type="http://schemas.openxmlformats.org/officeDocument/2006/relationships/tags" Target="../tags/tag1026.xml"/><Relationship Id="rId179" Type="http://schemas.openxmlformats.org/officeDocument/2006/relationships/tags" Target="../tags/tag1027.xml"/><Relationship Id="rId260" Type="http://schemas.openxmlformats.org/officeDocument/2006/relationships/tags" Target="../tags/tag1108.xml"/><Relationship Id="rId10" Type="http://schemas.openxmlformats.org/officeDocument/2006/relationships/tags" Target="../tags/tag858.xml"/><Relationship Id="rId11" Type="http://schemas.openxmlformats.org/officeDocument/2006/relationships/tags" Target="../tags/tag859.xml"/><Relationship Id="rId12" Type="http://schemas.openxmlformats.org/officeDocument/2006/relationships/tags" Target="../tags/tag860.xml"/><Relationship Id="rId13" Type="http://schemas.openxmlformats.org/officeDocument/2006/relationships/tags" Target="../tags/tag861.xml"/><Relationship Id="rId14" Type="http://schemas.openxmlformats.org/officeDocument/2006/relationships/tags" Target="../tags/tag862.xml"/><Relationship Id="rId15" Type="http://schemas.openxmlformats.org/officeDocument/2006/relationships/tags" Target="../tags/tag863.xml"/><Relationship Id="rId16" Type="http://schemas.openxmlformats.org/officeDocument/2006/relationships/tags" Target="../tags/tag864.xml"/><Relationship Id="rId17" Type="http://schemas.openxmlformats.org/officeDocument/2006/relationships/tags" Target="../tags/tag865.xml"/><Relationship Id="rId18" Type="http://schemas.openxmlformats.org/officeDocument/2006/relationships/tags" Target="../tags/tag866.xml"/><Relationship Id="rId19" Type="http://schemas.openxmlformats.org/officeDocument/2006/relationships/tags" Target="../tags/tag867.xml"/><Relationship Id="rId261" Type="http://schemas.openxmlformats.org/officeDocument/2006/relationships/tags" Target="../tags/tag1109.xml"/><Relationship Id="rId262" Type="http://schemas.openxmlformats.org/officeDocument/2006/relationships/tags" Target="../tags/tag1110.xml"/><Relationship Id="rId263" Type="http://schemas.openxmlformats.org/officeDocument/2006/relationships/tags" Target="../tags/tag1111.xml"/><Relationship Id="rId264" Type="http://schemas.openxmlformats.org/officeDocument/2006/relationships/tags" Target="../tags/tag1112.xml"/><Relationship Id="rId110" Type="http://schemas.openxmlformats.org/officeDocument/2006/relationships/tags" Target="../tags/tag958.xml"/><Relationship Id="rId111" Type="http://schemas.openxmlformats.org/officeDocument/2006/relationships/tags" Target="../tags/tag959.xml"/><Relationship Id="rId112" Type="http://schemas.openxmlformats.org/officeDocument/2006/relationships/tags" Target="../tags/tag960.xml"/><Relationship Id="rId113" Type="http://schemas.openxmlformats.org/officeDocument/2006/relationships/tags" Target="../tags/tag961.xml"/><Relationship Id="rId114" Type="http://schemas.openxmlformats.org/officeDocument/2006/relationships/tags" Target="../tags/tag962.xml"/><Relationship Id="rId115" Type="http://schemas.openxmlformats.org/officeDocument/2006/relationships/tags" Target="../tags/tag963.xml"/><Relationship Id="rId116" Type="http://schemas.openxmlformats.org/officeDocument/2006/relationships/tags" Target="../tags/tag964.xml"/><Relationship Id="rId117" Type="http://schemas.openxmlformats.org/officeDocument/2006/relationships/tags" Target="../tags/tag965.xml"/><Relationship Id="rId118" Type="http://schemas.openxmlformats.org/officeDocument/2006/relationships/tags" Target="../tags/tag966.xml"/><Relationship Id="rId119" Type="http://schemas.openxmlformats.org/officeDocument/2006/relationships/tags" Target="../tags/tag967.xml"/><Relationship Id="rId200" Type="http://schemas.openxmlformats.org/officeDocument/2006/relationships/tags" Target="../tags/tag1048.xml"/><Relationship Id="rId201" Type="http://schemas.openxmlformats.org/officeDocument/2006/relationships/tags" Target="../tags/tag1049.xml"/><Relationship Id="rId202" Type="http://schemas.openxmlformats.org/officeDocument/2006/relationships/tags" Target="../tags/tag1050.xml"/><Relationship Id="rId203" Type="http://schemas.openxmlformats.org/officeDocument/2006/relationships/tags" Target="../tags/tag1051.xml"/><Relationship Id="rId204" Type="http://schemas.openxmlformats.org/officeDocument/2006/relationships/tags" Target="../tags/tag1052.xml"/><Relationship Id="rId205" Type="http://schemas.openxmlformats.org/officeDocument/2006/relationships/tags" Target="../tags/tag1053.xml"/><Relationship Id="rId206" Type="http://schemas.openxmlformats.org/officeDocument/2006/relationships/tags" Target="../tags/tag1054.xml"/><Relationship Id="rId207" Type="http://schemas.openxmlformats.org/officeDocument/2006/relationships/tags" Target="../tags/tag1055.xml"/><Relationship Id="rId208" Type="http://schemas.openxmlformats.org/officeDocument/2006/relationships/tags" Target="../tags/tag1056.xml"/><Relationship Id="rId209" Type="http://schemas.openxmlformats.org/officeDocument/2006/relationships/tags" Target="../tags/tag1057.xml"/><Relationship Id="rId265" Type="http://schemas.openxmlformats.org/officeDocument/2006/relationships/tags" Target="../tags/tag1113.xml"/><Relationship Id="rId266" Type="http://schemas.openxmlformats.org/officeDocument/2006/relationships/tags" Target="../tags/tag1114.xml"/><Relationship Id="rId267" Type="http://schemas.openxmlformats.org/officeDocument/2006/relationships/tags" Target="../tags/tag1115.xml"/><Relationship Id="rId268" Type="http://schemas.openxmlformats.org/officeDocument/2006/relationships/tags" Target="../tags/tag1116.xml"/><Relationship Id="rId269" Type="http://schemas.openxmlformats.org/officeDocument/2006/relationships/tags" Target="../tags/tag1117.xml"/><Relationship Id="rId350" Type="http://schemas.openxmlformats.org/officeDocument/2006/relationships/tags" Target="../tags/tag1198.xml"/><Relationship Id="rId351" Type="http://schemas.openxmlformats.org/officeDocument/2006/relationships/tags" Target="../tags/tag1199.xml"/><Relationship Id="rId352" Type="http://schemas.openxmlformats.org/officeDocument/2006/relationships/tags" Target="../tags/tag1200.xml"/><Relationship Id="rId353" Type="http://schemas.openxmlformats.org/officeDocument/2006/relationships/tags" Target="../tags/tag1201.xml"/><Relationship Id="rId354" Type="http://schemas.openxmlformats.org/officeDocument/2006/relationships/tags" Target="../tags/tag1202.xml"/><Relationship Id="rId355" Type="http://schemas.openxmlformats.org/officeDocument/2006/relationships/slideLayout" Target="../slideLayouts/slideLayout7.xml"/><Relationship Id="rId356" Type="http://schemas.openxmlformats.org/officeDocument/2006/relationships/notesSlide" Target="../notesSlides/notesSlide5.xml"/><Relationship Id="rId357" Type="http://schemas.openxmlformats.org/officeDocument/2006/relationships/image" Target="../media/image9.emf"/><Relationship Id="rId1" Type="http://schemas.openxmlformats.org/officeDocument/2006/relationships/tags" Target="../tags/tag849.xml"/><Relationship Id="rId2" Type="http://schemas.openxmlformats.org/officeDocument/2006/relationships/tags" Target="../tags/tag850.xml"/><Relationship Id="rId3" Type="http://schemas.openxmlformats.org/officeDocument/2006/relationships/tags" Target="../tags/tag851.xml"/><Relationship Id="rId4" Type="http://schemas.openxmlformats.org/officeDocument/2006/relationships/tags" Target="../tags/tag852.xml"/><Relationship Id="rId5" Type="http://schemas.openxmlformats.org/officeDocument/2006/relationships/tags" Target="../tags/tag853.xml"/><Relationship Id="rId6" Type="http://schemas.openxmlformats.org/officeDocument/2006/relationships/tags" Target="../tags/tag854.xml"/><Relationship Id="rId7" Type="http://schemas.openxmlformats.org/officeDocument/2006/relationships/tags" Target="../tags/tag855.xml"/><Relationship Id="rId8" Type="http://schemas.openxmlformats.org/officeDocument/2006/relationships/tags" Target="../tags/tag856.xml"/><Relationship Id="rId9" Type="http://schemas.openxmlformats.org/officeDocument/2006/relationships/tags" Target="../tags/tag857.xml"/><Relationship Id="rId80" Type="http://schemas.openxmlformats.org/officeDocument/2006/relationships/tags" Target="../tags/tag928.xml"/><Relationship Id="rId81" Type="http://schemas.openxmlformats.org/officeDocument/2006/relationships/tags" Target="../tags/tag929.xml"/><Relationship Id="rId82" Type="http://schemas.openxmlformats.org/officeDocument/2006/relationships/tags" Target="../tags/tag930.xml"/><Relationship Id="rId83" Type="http://schemas.openxmlformats.org/officeDocument/2006/relationships/tags" Target="../tags/tag931.xml"/><Relationship Id="rId84" Type="http://schemas.openxmlformats.org/officeDocument/2006/relationships/tags" Target="../tags/tag932.xml"/><Relationship Id="rId85" Type="http://schemas.openxmlformats.org/officeDocument/2006/relationships/tags" Target="../tags/tag933.xml"/><Relationship Id="rId86" Type="http://schemas.openxmlformats.org/officeDocument/2006/relationships/tags" Target="../tags/tag934.xml"/><Relationship Id="rId87" Type="http://schemas.openxmlformats.org/officeDocument/2006/relationships/tags" Target="../tags/tag935.xml"/><Relationship Id="rId88" Type="http://schemas.openxmlformats.org/officeDocument/2006/relationships/tags" Target="../tags/tag936.xml"/><Relationship Id="rId89" Type="http://schemas.openxmlformats.org/officeDocument/2006/relationships/tags" Target="../tags/tag937.xml"/><Relationship Id="rId180" Type="http://schemas.openxmlformats.org/officeDocument/2006/relationships/tags" Target="../tags/tag1028.xml"/><Relationship Id="rId181" Type="http://schemas.openxmlformats.org/officeDocument/2006/relationships/tags" Target="../tags/tag1029.xml"/><Relationship Id="rId182" Type="http://schemas.openxmlformats.org/officeDocument/2006/relationships/tags" Target="../tags/tag1030.xml"/><Relationship Id="rId183" Type="http://schemas.openxmlformats.org/officeDocument/2006/relationships/tags" Target="../tags/tag1031.xml"/><Relationship Id="rId184" Type="http://schemas.openxmlformats.org/officeDocument/2006/relationships/tags" Target="../tags/tag1032.xml"/><Relationship Id="rId185" Type="http://schemas.openxmlformats.org/officeDocument/2006/relationships/tags" Target="../tags/tag1033.xml"/><Relationship Id="rId186" Type="http://schemas.openxmlformats.org/officeDocument/2006/relationships/tags" Target="../tags/tag1034.xml"/><Relationship Id="rId187" Type="http://schemas.openxmlformats.org/officeDocument/2006/relationships/tags" Target="../tags/tag1035.xml"/><Relationship Id="rId188" Type="http://schemas.openxmlformats.org/officeDocument/2006/relationships/tags" Target="../tags/tag1036.xml"/><Relationship Id="rId189" Type="http://schemas.openxmlformats.org/officeDocument/2006/relationships/tags" Target="../tags/tag1037.xml"/><Relationship Id="rId270" Type="http://schemas.openxmlformats.org/officeDocument/2006/relationships/tags" Target="../tags/tag1118.xml"/><Relationship Id="rId20" Type="http://schemas.openxmlformats.org/officeDocument/2006/relationships/tags" Target="../tags/tag868.xml"/><Relationship Id="rId21" Type="http://schemas.openxmlformats.org/officeDocument/2006/relationships/tags" Target="../tags/tag869.xml"/><Relationship Id="rId22" Type="http://schemas.openxmlformats.org/officeDocument/2006/relationships/tags" Target="../tags/tag870.xml"/><Relationship Id="rId23" Type="http://schemas.openxmlformats.org/officeDocument/2006/relationships/tags" Target="../tags/tag871.xml"/><Relationship Id="rId24" Type="http://schemas.openxmlformats.org/officeDocument/2006/relationships/tags" Target="../tags/tag872.xml"/><Relationship Id="rId25" Type="http://schemas.openxmlformats.org/officeDocument/2006/relationships/tags" Target="../tags/tag873.xml"/><Relationship Id="rId26" Type="http://schemas.openxmlformats.org/officeDocument/2006/relationships/tags" Target="../tags/tag874.xml"/><Relationship Id="rId27" Type="http://schemas.openxmlformats.org/officeDocument/2006/relationships/tags" Target="../tags/tag875.xml"/><Relationship Id="rId28" Type="http://schemas.openxmlformats.org/officeDocument/2006/relationships/tags" Target="../tags/tag876.xml"/><Relationship Id="rId29" Type="http://schemas.openxmlformats.org/officeDocument/2006/relationships/tags" Target="../tags/tag877.xml"/><Relationship Id="rId271" Type="http://schemas.openxmlformats.org/officeDocument/2006/relationships/tags" Target="../tags/tag1119.xml"/><Relationship Id="rId272" Type="http://schemas.openxmlformats.org/officeDocument/2006/relationships/tags" Target="../tags/tag1120.xml"/><Relationship Id="rId273" Type="http://schemas.openxmlformats.org/officeDocument/2006/relationships/tags" Target="../tags/tag1121.xml"/><Relationship Id="rId274" Type="http://schemas.openxmlformats.org/officeDocument/2006/relationships/tags" Target="../tags/tag1122.xml"/><Relationship Id="rId120" Type="http://schemas.openxmlformats.org/officeDocument/2006/relationships/tags" Target="../tags/tag968.xml"/><Relationship Id="rId121" Type="http://schemas.openxmlformats.org/officeDocument/2006/relationships/tags" Target="../tags/tag969.xml"/><Relationship Id="rId122" Type="http://schemas.openxmlformats.org/officeDocument/2006/relationships/tags" Target="../tags/tag970.xml"/><Relationship Id="rId123" Type="http://schemas.openxmlformats.org/officeDocument/2006/relationships/tags" Target="../tags/tag971.xml"/><Relationship Id="rId124" Type="http://schemas.openxmlformats.org/officeDocument/2006/relationships/tags" Target="../tags/tag972.xml"/><Relationship Id="rId125" Type="http://schemas.openxmlformats.org/officeDocument/2006/relationships/tags" Target="../tags/tag973.xml"/><Relationship Id="rId126" Type="http://schemas.openxmlformats.org/officeDocument/2006/relationships/tags" Target="../tags/tag974.xml"/><Relationship Id="rId127" Type="http://schemas.openxmlformats.org/officeDocument/2006/relationships/tags" Target="../tags/tag975.xml"/><Relationship Id="rId128" Type="http://schemas.openxmlformats.org/officeDocument/2006/relationships/tags" Target="../tags/tag976.xml"/><Relationship Id="rId129" Type="http://schemas.openxmlformats.org/officeDocument/2006/relationships/tags" Target="../tags/tag977.xml"/><Relationship Id="rId210" Type="http://schemas.openxmlformats.org/officeDocument/2006/relationships/tags" Target="../tags/tag1058.xml"/><Relationship Id="rId211" Type="http://schemas.openxmlformats.org/officeDocument/2006/relationships/tags" Target="../tags/tag1059.xml"/><Relationship Id="rId212" Type="http://schemas.openxmlformats.org/officeDocument/2006/relationships/tags" Target="../tags/tag1060.xml"/><Relationship Id="rId213" Type="http://schemas.openxmlformats.org/officeDocument/2006/relationships/tags" Target="../tags/tag1061.xml"/><Relationship Id="rId214" Type="http://schemas.openxmlformats.org/officeDocument/2006/relationships/tags" Target="../tags/tag1062.xml"/><Relationship Id="rId215" Type="http://schemas.openxmlformats.org/officeDocument/2006/relationships/tags" Target="../tags/tag1063.xml"/><Relationship Id="rId216" Type="http://schemas.openxmlformats.org/officeDocument/2006/relationships/tags" Target="../tags/tag1064.xml"/><Relationship Id="rId217" Type="http://schemas.openxmlformats.org/officeDocument/2006/relationships/tags" Target="../tags/tag1065.xml"/><Relationship Id="rId218" Type="http://schemas.openxmlformats.org/officeDocument/2006/relationships/tags" Target="../tags/tag1066.xml"/><Relationship Id="rId219" Type="http://schemas.openxmlformats.org/officeDocument/2006/relationships/tags" Target="../tags/tag1067.xml"/><Relationship Id="rId275" Type="http://schemas.openxmlformats.org/officeDocument/2006/relationships/tags" Target="../tags/tag1123.xml"/><Relationship Id="rId276" Type="http://schemas.openxmlformats.org/officeDocument/2006/relationships/tags" Target="../tags/tag1124.xml"/><Relationship Id="rId277" Type="http://schemas.openxmlformats.org/officeDocument/2006/relationships/tags" Target="../tags/tag1125.xml"/><Relationship Id="rId278" Type="http://schemas.openxmlformats.org/officeDocument/2006/relationships/tags" Target="../tags/tag1126.xml"/><Relationship Id="rId279" Type="http://schemas.openxmlformats.org/officeDocument/2006/relationships/tags" Target="../tags/tag1127.xml"/><Relationship Id="rId300" Type="http://schemas.openxmlformats.org/officeDocument/2006/relationships/tags" Target="../tags/tag1148.xml"/><Relationship Id="rId301" Type="http://schemas.openxmlformats.org/officeDocument/2006/relationships/tags" Target="../tags/tag1149.xml"/><Relationship Id="rId302" Type="http://schemas.openxmlformats.org/officeDocument/2006/relationships/tags" Target="../tags/tag1150.xml"/><Relationship Id="rId303" Type="http://schemas.openxmlformats.org/officeDocument/2006/relationships/tags" Target="../tags/tag1151.xml"/><Relationship Id="rId304" Type="http://schemas.openxmlformats.org/officeDocument/2006/relationships/tags" Target="../tags/tag1152.xml"/><Relationship Id="rId305" Type="http://schemas.openxmlformats.org/officeDocument/2006/relationships/tags" Target="../tags/tag1153.xml"/><Relationship Id="rId306" Type="http://schemas.openxmlformats.org/officeDocument/2006/relationships/tags" Target="../tags/tag1154.xml"/><Relationship Id="rId307" Type="http://schemas.openxmlformats.org/officeDocument/2006/relationships/tags" Target="../tags/tag1155.xml"/><Relationship Id="rId308" Type="http://schemas.openxmlformats.org/officeDocument/2006/relationships/tags" Target="../tags/tag1156.xml"/><Relationship Id="rId309" Type="http://schemas.openxmlformats.org/officeDocument/2006/relationships/tags" Target="../tags/tag1157.xml"/><Relationship Id="rId90" Type="http://schemas.openxmlformats.org/officeDocument/2006/relationships/tags" Target="../tags/tag938.xml"/><Relationship Id="rId91" Type="http://schemas.openxmlformats.org/officeDocument/2006/relationships/tags" Target="../tags/tag939.xml"/><Relationship Id="rId92" Type="http://schemas.openxmlformats.org/officeDocument/2006/relationships/tags" Target="../tags/tag940.xml"/><Relationship Id="rId93" Type="http://schemas.openxmlformats.org/officeDocument/2006/relationships/tags" Target="../tags/tag941.xml"/><Relationship Id="rId94" Type="http://schemas.openxmlformats.org/officeDocument/2006/relationships/tags" Target="../tags/tag942.xml"/><Relationship Id="rId95" Type="http://schemas.openxmlformats.org/officeDocument/2006/relationships/tags" Target="../tags/tag943.xml"/><Relationship Id="rId96" Type="http://schemas.openxmlformats.org/officeDocument/2006/relationships/tags" Target="../tags/tag944.xml"/><Relationship Id="rId97" Type="http://schemas.openxmlformats.org/officeDocument/2006/relationships/tags" Target="../tags/tag945.xml"/><Relationship Id="rId98" Type="http://schemas.openxmlformats.org/officeDocument/2006/relationships/tags" Target="../tags/tag946.xml"/><Relationship Id="rId99" Type="http://schemas.openxmlformats.org/officeDocument/2006/relationships/tags" Target="../tags/tag947.xml"/><Relationship Id="rId190" Type="http://schemas.openxmlformats.org/officeDocument/2006/relationships/tags" Target="../tags/tag1038.xml"/><Relationship Id="rId191" Type="http://schemas.openxmlformats.org/officeDocument/2006/relationships/tags" Target="../tags/tag1039.xml"/><Relationship Id="rId192" Type="http://schemas.openxmlformats.org/officeDocument/2006/relationships/tags" Target="../tags/tag1040.xml"/><Relationship Id="rId193" Type="http://schemas.openxmlformats.org/officeDocument/2006/relationships/tags" Target="../tags/tag1041.xml"/><Relationship Id="rId194" Type="http://schemas.openxmlformats.org/officeDocument/2006/relationships/tags" Target="../tags/tag1042.xml"/><Relationship Id="rId195" Type="http://schemas.openxmlformats.org/officeDocument/2006/relationships/tags" Target="../tags/tag1043.xml"/><Relationship Id="rId196" Type="http://schemas.openxmlformats.org/officeDocument/2006/relationships/tags" Target="../tags/tag1044.xml"/><Relationship Id="rId197" Type="http://schemas.openxmlformats.org/officeDocument/2006/relationships/tags" Target="../tags/tag1045.xml"/><Relationship Id="rId198" Type="http://schemas.openxmlformats.org/officeDocument/2006/relationships/tags" Target="../tags/tag1046.xml"/><Relationship Id="rId199" Type="http://schemas.openxmlformats.org/officeDocument/2006/relationships/tags" Target="../tags/tag1047.xml"/><Relationship Id="rId280" Type="http://schemas.openxmlformats.org/officeDocument/2006/relationships/tags" Target="../tags/tag1128.xml"/><Relationship Id="rId30" Type="http://schemas.openxmlformats.org/officeDocument/2006/relationships/tags" Target="../tags/tag878.xml"/><Relationship Id="rId31" Type="http://schemas.openxmlformats.org/officeDocument/2006/relationships/tags" Target="../tags/tag879.xml"/><Relationship Id="rId32" Type="http://schemas.openxmlformats.org/officeDocument/2006/relationships/tags" Target="../tags/tag880.xml"/><Relationship Id="rId33" Type="http://schemas.openxmlformats.org/officeDocument/2006/relationships/tags" Target="../tags/tag881.xml"/><Relationship Id="rId34" Type="http://schemas.openxmlformats.org/officeDocument/2006/relationships/tags" Target="../tags/tag882.xml"/><Relationship Id="rId35" Type="http://schemas.openxmlformats.org/officeDocument/2006/relationships/tags" Target="../tags/tag883.xml"/><Relationship Id="rId36" Type="http://schemas.openxmlformats.org/officeDocument/2006/relationships/tags" Target="../tags/tag884.xml"/><Relationship Id="rId37" Type="http://schemas.openxmlformats.org/officeDocument/2006/relationships/tags" Target="../tags/tag885.xml"/><Relationship Id="rId38" Type="http://schemas.openxmlformats.org/officeDocument/2006/relationships/tags" Target="../tags/tag886.xml"/><Relationship Id="rId39" Type="http://schemas.openxmlformats.org/officeDocument/2006/relationships/tags" Target="../tags/tag887.xml"/><Relationship Id="rId281" Type="http://schemas.openxmlformats.org/officeDocument/2006/relationships/tags" Target="../tags/tag1129.xml"/><Relationship Id="rId282" Type="http://schemas.openxmlformats.org/officeDocument/2006/relationships/tags" Target="../tags/tag1130.xml"/><Relationship Id="rId283" Type="http://schemas.openxmlformats.org/officeDocument/2006/relationships/tags" Target="../tags/tag1131.xml"/><Relationship Id="rId284" Type="http://schemas.openxmlformats.org/officeDocument/2006/relationships/tags" Target="../tags/tag1132.xml"/><Relationship Id="rId130" Type="http://schemas.openxmlformats.org/officeDocument/2006/relationships/tags" Target="../tags/tag978.xml"/><Relationship Id="rId131" Type="http://schemas.openxmlformats.org/officeDocument/2006/relationships/tags" Target="../tags/tag979.xml"/><Relationship Id="rId132" Type="http://schemas.openxmlformats.org/officeDocument/2006/relationships/tags" Target="../tags/tag980.xml"/><Relationship Id="rId133" Type="http://schemas.openxmlformats.org/officeDocument/2006/relationships/tags" Target="../tags/tag981.xml"/><Relationship Id="rId220" Type="http://schemas.openxmlformats.org/officeDocument/2006/relationships/tags" Target="../tags/tag1068.xml"/><Relationship Id="rId221" Type="http://schemas.openxmlformats.org/officeDocument/2006/relationships/tags" Target="../tags/tag1069.xml"/><Relationship Id="rId222" Type="http://schemas.openxmlformats.org/officeDocument/2006/relationships/tags" Target="../tags/tag1070.xml"/><Relationship Id="rId223" Type="http://schemas.openxmlformats.org/officeDocument/2006/relationships/tags" Target="../tags/tag1071.xml"/><Relationship Id="rId224" Type="http://schemas.openxmlformats.org/officeDocument/2006/relationships/tags" Target="../tags/tag1072.xml"/><Relationship Id="rId225" Type="http://schemas.openxmlformats.org/officeDocument/2006/relationships/tags" Target="../tags/tag1073.xml"/><Relationship Id="rId226" Type="http://schemas.openxmlformats.org/officeDocument/2006/relationships/tags" Target="../tags/tag1074.xml"/><Relationship Id="rId227" Type="http://schemas.openxmlformats.org/officeDocument/2006/relationships/tags" Target="../tags/tag1075.xml"/><Relationship Id="rId228" Type="http://schemas.openxmlformats.org/officeDocument/2006/relationships/tags" Target="../tags/tag1076.xml"/><Relationship Id="rId229" Type="http://schemas.openxmlformats.org/officeDocument/2006/relationships/tags" Target="../tags/tag1077.xml"/><Relationship Id="rId134" Type="http://schemas.openxmlformats.org/officeDocument/2006/relationships/tags" Target="../tags/tag982.xml"/><Relationship Id="rId135" Type="http://schemas.openxmlformats.org/officeDocument/2006/relationships/tags" Target="../tags/tag983.xml"/><Relationship Id="rId136" Type="http://schemas.openxmlformats.org/officeDocument/2006/relationships/tags" Target="../tags/tag984.xml"/><Relationship Id="rId137" Type="http://schemas.openxmlformats.org/officeDocument/2006/relationships/tags" Target="../tags/tag985.xml"/><Relationship Id="rId138" Type="http://schemas.openxmlformats.org/officeDocument/2006/relationships/tags" Target="../tags/tag986.xml"/><Relationship Id="rId139" Type="http://schemas.openxmlformats.org/officeDocument/2006/relationships/tags" Target="../tags/tag987.xml"/><Relationship Id="rId285" Type="http://schemas.openxmlformats.org/officeDocument/2006/relationships/tags" Target="../tags/tag1133.xml"/><Relationship Id="rId286" Type="http://schemas.openxmlformats.org/officeDocument/2006/relationships/tags" Target="../tags/tag1134.xml"/><Relationship Id="rId287" Type="http://schemas.openxmlformats.org/officeDocument/2006/relationships/tags" Target="../tags/tag1135.xml"/><Relationship Id="rId288" Type="http://schemas.openxmlformats.org/officeDocument/2006/relationships/tags" Target="../tags/tag1136.xml"/><Relationship Id="rId289" Type="http://schemas.openxmlformats.org/officeDocument/2006/relationships/tags" Target="../tags/tag1137.xml"/><Relationship Id="rId310" Type="http://schemas.openxmlformats.org/officeDocument/2006/relationships/tags" Target="../tags/tag1158.xml"/><Relationship Id="rId311" Type="http://schemas.openxmlformats.org/officeDocument/2006/relationships/tags" Target="../tags/tag1159.xml"/><Relationship Id="rId312" Type="http://schemas.openxmlformats.org/officeDocument/2006/relationships/tags" Target="../tags/tag1160.xml"/><Relationship Id="rId313" Type="http://schemas.openxmlformats.org/officeDocument/2006/relationships/tags" Target="../tags/tag1161.xml"/><Relationship Id="rId314" Type="http://schemas.openxmlformats.org/officeDocument/2006/relationships/tags" Target="../tags/tag1162.xml"/><Relationship Id="rId315" Type="http://schemas.openxmlformats.org/officeDocument/2006/relationships/tags" Target="../tags/tag1163.xml"/><Relationship Id="rId316" Type="http://schemas.openxmlformats.org/officeDocument/2006/relationships/tags" Target="../tags/tag1164.xml"/><Relationship Id="rId317" Type="http://schemas.openxmlformats.org/officeDocument/2006/relationships/tags" Target="../tags/tag1165.xml"/><Relationship Id="rId318" Type="http://schemas.openxmlformats.org/officeDocument/2006/relationships/tags" Target="../tags/tag1166.xml"/><Relationship Id="rId319" Type="http://schemas.openxmlformats.org/officeDocument/2006/relationships/tags" Target="../tags/tag1167.xml"/><Relationship Id="rId290" Type="http://schemas.openxmlformats.org/officeDocument/2006/relationships/tags" Target="../tags/tag1138.xml"/><Relationship Id="rId291" Type="http://schemas.openxmlformats.org/officeDocument/2006/relationships/tags" Target="../tags/tag1139.xml"/><Relationship Id="rId292" Type="http://schemas.openxmlformats.org/officeDocument/2006/relationships/tags" Target="../tags/tag1140.xml"/><Relationship Id="rId293" Type="http://schemas.openxmlformats.org/officeDocument/2006/relationships/tags" Target="../tags/tag1141.xml"/><Relationship Id="rId294" Type="http://schemas.openxmlformats.org/officeDocument/2006/relationships/tags" Target="../tags/tag1142.xml"/><Relationship Id="rId295" Type="http://schemas.openxmlformats.org/officeDocument/2006/relationships/tags" Target="../tags/tag1143.xml"/><Relationship Id="rId296" Type="http://schemas.openxmlformats.org/officeDocument/2006/relationships/tags" Target="../tags/tag1144.xml"/><Relationship Id="rId40" Type="http://schemas.openxmlformats.org/officeDocument/2006/relationships/tags" Target="../tags/tag888.xml"/><Relationship Id="rId41" Type="http://schemas.openxmlformats.org/officeDocument/2006/relationships/tags" Target="../tags/tag889.xml"/><Relationship Id="rId42" Type="http://schemas.openxmlformats.org/officeDocument/2006/relationships/tags" Target="../tags/tag890.xml"/><Relationship Id="rId43" Type="http://schemas.openxmlformats.org/officeDocument/2006/relationships/tags" Target="../tags/tag891.xml"/><Relationship Id="rId44" Type="http://schemas.openxmlformats.org/officeDocument/2006/relationships/tags" Target="../tags/tag892.xml"/><Relationship Id="rId45" Type="http://schemas.openxmlformats.org/officeDocument/2006/relationships/tags" Target="../tags/tag893.xml"/><Relationship Id="rId46" Type="http://schemas.openxmlformats.org/officeDocument/2006/relationships/tags" Target="../tags/tag894.xml"/><Relationship Id="rId47" Type="http://schemas.openxmlformats.org/officeDocument/2006/relationships/tags" Target="../tags/tag895.xml"/><Relationship Id="rId48" Type="http://schemas.openxmlformats.org/officeDocument/2006/relationships/tags" Target="../tags/tag896.xml"/><Relationship Id="rId49" Type="http://schemas.openxmlformats.org/officeDocument/2006/relationships/tags" Target="../tags/tag897.xml"/><Relationship Id="rId297" Type="http://schemas.openxmlformats.org/officeDocument/2006/relationships/tags" Target="../tags/tag1145.xml"/><Relationship Id="rId298" Type="http://schemas.openxmlformats.org/officeDocument/2006/relationships/tags" Target="../tags/tag1146.xml"/><Relationship Id="rId299" Type="http://schemas.openxmlformats.org/officeDocument/2006/relationships/tags" Target="../tags/tag1147.xml"/><Relationship Id="rId140" Type="http://schemas.openxmlformats.org/officeDocument/2006/relationships/tags" Target="../tags/tag988.xml"/><Relationship Id="rId141" Type="http://schemas.openxmlformats.org/officeDocument/2006/relationships/tags" Target="../tags/tag989.xml"/><Relationship Id="rId142" Type="http://schemas.openxmlformats.org/officeDocument/2006/relationships/tags" Target="../tags/tag990.xml"/><Relationship Id="rId143" Type="http://schemas.openxmlformats.org/officeDocument/2006/relationships/tags" Target="../tags/tag991.xml"/><Relationship Id="rId144" Type="http://schemas.openxmlformats.org/officeDocument/2006/relationships/tags" Target="../tags/tag992.xml"/><Relationship Id="rId145" Type="http://schemas.openxmlformats.org/officeDocument/2006/relationships/tags" Target="../tags/tag993.xml"/><Relationship Id="rId146" Type="http://schemas.openxmlformats.org/officeDocument/2006/relationships/tags" Target="../tags/tag994.xml"/><Relationship Id="rId147" Type="http://schemas.openxmlformats.org/officeDocument/2006/relationships/tags" Target="../tags/tag995.xml"/><Relationship Id="rId148" Type="http://schemas.openxmlformats.org/officeDocument/2006/relationships/tags" Target="../tags/tag996.xml"/><Relationship Id="rId149" Type="http://schemas.openxmlformats.org/officeDocument/2006/relationships/tags" Target="../tags/tag997.xml"/><Relationship Id="rId230" Type="http://schemas.openxmlformats.org/officeDocument/2006/relationships/tags" Target="../tags/tag1078.xml"/><Relationship Id="rId231" Type="http://schemas.openxmlformats.org/officeDocument/2006/relationships/tags" Target="../tags/tag1079.xml"/><Relationship Id="rId232" Type="http://schemas.openxmlformats.org/officeDocument/2006/relationships/tags" Target="../tags/tag1080.xml"/><Relationship Id="rId233" Type="http://schemas.openxmlformats.org/officeDocument/2006/relationships/tags" Target="../tags/tag1081.xml"/><Relationship Id="rId234" Type="http://schemas.openxmlformats.org/officeDocument/2006/relationships/tags" Target="../tags/tag1082.xml"/><Relationship Id="rId235" Type="http://schemas.openxmlformats.org/officeDocument/2006/relationships/tags" Target="../tags/tag1083.xml"/><Relationship Id="rId236" Type="http://schemas.openxmlformats.org/officeDocument/2006/relationships/tags" Target="../tags/tag1084.xml"/><Relationship Id="rId237" Type="http://schemas.openxmlformats.org/officeDocument/2006/relationships/tags" Target="../tags/tag1085.xml"/><Relationship Id="rId238" Type="http://schemas.openxmlformats.org/officeDocument/2006/relationships/tags" Target="../tags/tag1086.xml"/><Relationship Id="rId239" Type="http://schemas.openxmlformats.org/officeDocument/2006/relationships/tags" Target="../tags/tag1087.xml"/><Relationship Id="rId320" Type="http://schemas.openxmlformats.org/officeDocument/2006/relationships/tags" Target="../tags/tag1168.xml"/><Relationship Id="rId321" Type="http://schemas.openxmlformats.org/officeDocument/2006/relationships/tags" Target="../tags/tag1169.xml"/><Relationship Id="rId322" Type="http://schemas.openxmlformats.org/officeDocument/2006/relationships/tags" Target="../tags/tag1170.xml"/><Relationship Id="rId323" Type="http://schemas.openxmlformats.org/officeDocument/2006/relationships/tags" Target="../tags/tag1171.xml"/><Relationship Id="rId324" Type="http://schemas.openxmlformats.org/officeDocument/2006/relationships/tags" Target="../tags/tag1172.xml"/><Relationship Id="rId325" Type="http://schemas.openxmlformats.org/officeDocument/2006/relationships/tags" Target="../tags/tag1173.xml"/><Relationship Id="rId326" Type="http://schemas.openxmlformats.org/officeDocument/2006/relationships/tags" Target="../tags/tag1174.xml"/><Relationship Id="rId327" Type="http://schemas.openxmlformats.org/officeDocument/2006/relationships/tags" Target="../tags/tag1175.xml"/><Relationship Id="rId328" Type="http://schemas.openxmlformats.org/officeDocument/2006/relationships/tags" Target="../tags/tag1176.xml"/><Relationship Id="rId329" Type="http://schemas.openxmlformats.org/officeDocument/2006/relationships/tags" Target="../tags/tag1177.xml"/><Relationship Id="rId50" Type="http://schemas.openxmlformats.org/officeDocument/2006/relationships/tags" Target="../tags/tag898.xml"/><Relationship Id="rId51" Type="http://schemas.openxmlformats.org/officeDocument/2006/relationships/tags" Target="../tags/tag899.xml"/><Relationship Id="rId52" Type="http://schemas.openxmlformats.org/officeDocument/2006/relationships/tags" Target="../tags/tag900.xml"/><Relationship Id="rId53" Type="http://schemas.openxmlformats.org/officeDocument/2006/relationships/tags" Target="../tags/tag901.xml"/><Relationship Id="rId54" Type="http://schemas.openxmlformats.org/officeDocument/2006/relationships/tags" Target="../tags/tag902.xml"/><Relationship Id="rId55" Type="http://schemas.openxmlformats.org/officeDocument/2006/relationships/tags" Target="../tags/tag903.xml"/><Relationship Id="rId56" Type="http://schemas.openxmlformats.org/officeDocument/2006/relationships/tags" Target="../tags/tag904.xml"/><Relationship Id="rId57" Type="http://schemas.openxmlformats.org/officeDocument/2006/relationships/tags" Target="../tags/tag905.xml"/><Relationship Id="rId58" Type="http://schemas.openxmlformats.org/officeDocument/2006/relationships/tags" Target="../tags/tag906.xml"/><Relationship Id="rId59" Type="http://schemas.openxmlformats.org/officeDocument/2006/relationships/tags" Target="../tags/tag907.xml"/><Relationship Id="rId150" Type="http://schemas.openxmlformats.org/officeDocument/2006/relationships/tags" Target="../tags/tag998.xml"/><Relationship Id="rId151" Type="http://schemas.openxmlformats.org/officeDocument/2006/relationships/tags" Target="../tags/tag999.xml"/><Relationship Id="rId152" Type="http://schemas.openxmlformats.org/officeDocument/2006/relationships/tags" Target="../tags/tag1000.xml"/><Relationship Id="rId153" Type="http://schemas.openxmlformats.org/officeDocument/2006/relationships/tags" Target="../tags/tag1001.xml"/><Relationship Id="rId154" Type="http://schemas.openxmlformats.org/officeDocument/2006/relationships/tags" Target="../tags/tag1002.xml"/><Relationship Id="rId155" Type="http://schemas.openxmlformats.org/officeDocument/2006/relationships/tags" Target="../tags/tag1003.xml"/><Relationship Id="rId156" Type="http://schemas.openxmlformats.org/officeDocument/2006/relationships/tags" Target="../tags/tag1004.xml"/><Relationship Id="rId157" Type="http://schemas.openxmlformats.org/officeDocument/2006/relationships/tags" Target="../tags/tag1005.xml"/><Relationship Id="rId158" Type="http://schemas.openxmlformats.org/officeDocument/2006/relationships/tags" Target="../tags/tag1006.xml"/><Relationship Id="rId159" Type="http://schemas.openxmlformats.org/officeDocument/2006/relationships/tags" Target="../tags/tag1007.xml"/><Relationship Id="rId240" Type="http://schemas.openxmlformats.org/officeDocument/2006/relationships/tags" Target="../tags/tag1088.xml"/><Relationship Id="rId241" Type="http://schemas.openxmlformats.org/officeDocument/2006/relationships/tags" Target="../tags/tag1089.xml"/><Relationship Id="rId242" Type="http://schemas.openxmlformats.org/officeDocument/2006/relationships/tags" Target="../tags/tag1090.xml"/><Relationship Id="rId243" Type="http://schemas.openxmlformats.org/officeDocument/2006/relationships/tags" Target="../tags/tag1091.xml"/><Relationship Id="rId244" Type="http://schemas.openxmlformats.org/officeDocument/2006/relationships/tags" Target="../tags/tag1092.xml"/><Relationship Id="rId245" Type="http://schemas.openxmlformats.org/officeDocument/2006/relationships/tags" Target="../tags/tag1093.xml"/><Relationship Id="rId246" Type="http://schemas.openxmlformats.org/officeDocument/2006/relationships/tags" Target="../tags/tag1094.xml"/><Relationship Id="rId247" Type="http://schemas.openxmlformats.org/officeDocument/2006/relationships/tags" Target="../tags/tag1095.xml"/><Relationship Id="rId248" Type="http://schemas.openxmlformats.org/officeDocument/2006/relationships/tags" Target="../tags/tag1096.xml"/><Relationship Id="rId249" Type="http://schemas.openxmlformats.org/officeDocument/2006/relationships/tags" Target="../tags/tag1097.xml"/><Relationship Id="rId330" Type="http://schemas.openxmlformats.org/officeDocument/2006/relationships/tags" Target="../tags/tag1178.xml"/><Relationship Id="rId331" Type="http://schemas.openxmlformats.org/officeDocument/2006/relationships/tags" Target="../tags/tag1179.xml"/><Relationship Id="rId332" Type="http://schemas.openxmlformats.org/officeDocument/2006/relationships/tags" Target="../tags/tag1180.xml"/><Relationship Id="rId333" Type="http://schemas.openxmlformats.org/officeDocument/2006/relationships/tags" Target="../tags/tag1181.xml"/><Relationship Id="rId334" Type="http://schemas.openxmlformats.org/officeDocument/2006/relationships/tags" Target="../tags/tag1182.xml"/><Relationship Id="rId335" Type="http://schemas.openxmlformats.org/officeDocument/2006/relationships/tags" Target="../tags/tag1183.xml"/><Relationship Id="rId336" Type="http://schemas.openxmlformats.org/officeDocument/2006/relationships/tags" Target="../tags/tag1184.xml"/><Relationship Id="rId337" Type="http://schemas.openxmlformats.org/officeDocument/2006/relationships/tags" Target="../tags/tag1185.xml"/><Relationship Id="rId338" Type="http://schemas.openxmlformats.org/officeDocument/2006/relationships/tags" Target="../tags/tag1186.xml"/><Relationship Id="rId339" Type="http://schemas.openxmlformats.org/officeDocument/2006/relationships/tags" Target="../tags/tag1187.xml"/><Relationship Id="rId60" Type="http://schemas.openxmlformats.org/officeDocument/2006/relationships/tags" Target="../tags/tag908.xml"/><Relationship Id="rId61" Type="http://schemas.openxmlformats.org/officeDocument/2006/relationships/tags" Target="../tags/tag909.xml"/><Relationship Id="rId62" Type="http://schemas.openxmlformats.org/officeDocument/2006/relationships/tags" Target="../tags/tag910.xml"/><Relationship Id="rId63" Type="http://schemas.openxmlformats.org/officeDocument/2006/relationships/tags" Target="../tags/tag911.xml"/><Relationship Id="rId64" Type="http://schemas.openxmlformats.org/officeDocument/2006/relationships/tags" Target="../tags/tag912.xml"/><Relationship Id="rId65" Type="http://schemas.openxmlformats.org/officeDocument/2006/relationships/tags" Target="../tags/tag913.xml"/><Relationship Id="rId66" Type="http://schemas.openxmlformats.org/officeDocument/2006/relationships/tags" Target="../tags/tag914.xml"/><Relationship Id="rId67" Type="http://schemas.openxmlformats.org/officeDocument/2006/relationships/tags" Target="../tags/tag915.xml"/><Relationship Id="rId68" Type="http://schemas.openxmlformats.org/officeDocument/2006/relationships/tags" Target="../tags/tag916.xml"/><Relationship Id="rId69" Type="http://schemas.openxmlformats.org/officeDocument/2006/relationships/tags" Target="../tags/tag917.xml"/><Relationship Id="rId160" Type="http://schemas.openxmlformats.org/officeDocument/2006/relationships/tags" Target="../tags/tag1008.xml"/><Relationship Id="rId161" Type="http://schemas.openxmlformats.org/officeDocument/2006/relationships/tags" Target="../tags/tag1009.xml"/><Relationship Id="rId162" Type="http://schemas.openxmlformats.org/officeDocument/2006/relationships/tags" Target="../tags/tag1010.xml"/><Relationship Id="rId163" Type="http://schemas.openxmlformats.org/officeDocument/2006/relationships/tags" Target="../tags/tag1011.xml"/><Relationship Id="rId164" Type="http://schemas.openxmlformats.org/officeDocument/2006/relationships/tags" Target="../tags/tag1012.xml"/><Relationship Id="rId165" Type="http://schemas.openxmlformats.org/officeDocument/2006/relationships/tags" Target="../tags/tag1013.xml"/><Relationship Id="rId166" Type="http://schemas.openxmlformats.org/officeDocument/2006/relationships/tags" Target="../tags/tag1014.xml"/><Relationship Id="rId167" Type="http://schemas.openxmlformats.org/officeDocument/2006/relationships/tags" Target="../tags/tag1015.xml"/><Relationship Id="rId168" Type="http://schemas.openxmlformats.org/officeDocument/2006/relationships/tags" Target="../tags/tag1016.xml"/><Relationship Id="rId169" Type="http://schemas.openxmlformats.org/officeDocument/2006/relationships/tags" Target="../tags/tag1017.xml"/><Relationship Id="rId250" Type="http://schemas.openxmlformats.org/officeDocument/2006/relationships/tags" Target="../tags/tag1098.xml"/><Relationship Id="rId251" Type="http://schemas.openxmlformats.org/officeDocument/2006/relationships/tags" Target="../tags/tag1099.xml"/><Relationship Id="rId252" Type="http://schemas.openxmlformats.org/officeDocument/2006/relationships/tags" Target="../tags/tag1100.xml"/><Relationship Id="rId253" Type="http://schemas.openxmlformats.org/officeDocument/2006/relationships/tags" Target="../tags/tag1101.xml"/><Relationship Id="rId254" Type="http://schemas.openxmlformats.org/officeDocument/2006/relationships/tags" Target="../tags/tag1102.xml"/><Relationship Id="rId255" Type="http://schemas.openxmlformats.org/officeDocument/2006/relationships/tags" Target="../tags/tag1103.xml"/><Relationship Id="rId256" Type="http://schemas.openxmlformats.org/officeDocument/2006/relationships/tags" Target="../tags/tag1104.xml"/><Relationship Id="rId257" Type="http://schemas.openxmlformats.org/officeDocument/2006/relationships/tags" Target="../tags/tag1105.xml"/><Relationship Id="rId258" Type="http://schemas.openxmlformats.org/officeDocument/2006/relationships/tags" Target="../tags/tag1106.xml"/><Relationship Id="rId259" Type="http://schemas.openxmlformats.org/officeDocument/2006/relationships/tags" Target="../tags/tag1107.xml"/><Relationship Id="rId340" Type="http://schemas.openxmlformats.org/officeDocument/2006/relationships/tags" Target="../tags/tag1188.xml"/><Relationship Id="rId341" Type="http://schemas.openxmlformats.org/officeDocument/2006/relationships/tags" Target="../tags/tag1189.xml"/><Relationship Id="rId342" Type="http://schemas.openxmlformats.org/officeDocument/2006/relationships/tags" Target="../tags/tag1190.xml"/><Relationship Id="rId343" Type="http://schemas.openxmlformats.org/officeDocument/2006/relationships/tags" Target="../tags/tag1191.xml"/><Relationship Id="rId344" Type="http://schemas.openxmlformats.org/officeDocument/2006/relationships/tags" Target="../tags/tag1192.xml"/><Relationship Id="rId100" Type="http://schemas.openxmlformats.org/officeDocument/2006/relationships/tags" Target="../tags/tag948.xml"/><Relationship Id="rId101" Type="http://schemas.openxmlformats.org/officeDocument/2006/relationships/tags" Target="../tags/tag949.xml"/><Relationship Id="rId102" Type="http://schemas.openxmlformats.org/officeDocument/2006/relationships/tags" Target="../tags/tag950.xml"/><Relationship Id="rId103" Type="http://schemas.openxmlformats.org/officeDocument/2006/relationships/tags" Target="../tags/tag951.xml"/><Relationship Id="rId104" Type="http://schemas.openxmlformats.org/officeDocument/2006/relationships/tags" Target="../tags/tag952.xml"/><Relationship Id="rId105" Type="http://schemas.openxmlformats.org/officeDocument/2006/relationships/tags" Target="../tags/tag95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tags" Target="../tags/tag1213.xml"/><Relationship Id="rId12" Type="http://schemas.openxmlformats.org/officeDocument/2006/relationships/tags" Target="../tags/tag1214.xml"/><Relationship Id="rId13" Type="http://schemas.openxmlformats.org/officeDocument/2006/relationships/tags" Target="../tags/tag1215.xml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6.xml"/><Relationship Id="rId16" Type="http://schemas.openxmlformats.org/officeDocument/2006/relationships/image" Target="../media/image10.png"/><Relationship Id="rId17" Type="http://schemas.openxmlformats.org/officeDocument/2006/relationships/image" Target="../media/image11.jpe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tags" Target="../tags/tag1203.xml"/><Relationship Id="rId2" Type="http://schemas.openxmlformats.org/officeDocument/2006/relationships/tags" Target="../tags/tag1204.xml"/><Relationship Id="rId3" Type="http://schemas.openxmlformats.org/officeDocument/2006/relationships/tags" Target="../tags/tag1205.xml"/><Relationship Id="rId4" Type="http://schemas.openxmlformats.org/officeDocument/2006/relationships/tags" Target="../tags/tag1206.xml"/><Relationship Id="rId5" Type="http://schemas.openxmlformats.org/officeDocument/2006/relationships/tags" Target="../tags/tag1207.xml"/><Relationship Id="rId6" Type="http://schemas.openxmlformats.org/officeDocument/2006/relationships/tags" Target="../tags/tag1208.xml"/><Relationship Id="rId7" Type="http://schemas.openxmlformats.org/officeDocument/2006/relationships/tags" Target="../tags/tag1209.xml"/><Relationship Id="rId8" Type="http://schemas.openxmlformats.org/officeDocument/2006/relationships/tags" Target="../tags/tag1210.xml"/><Relationship Id="rId9" Type="http://schemas.openxmlformats.org/officeDocument/2006/relationships/tags" Target="../tags/tag1211.xml"/><Relationship Id="rId10" Type="http://schemas.openxmlformats.org/officeDocument/2006/relationships/tags" Target="../tags/tag1212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tags" Target="../tags/tag1235.xml"/><Relationship Id="rId21" Type="http://schemas.openxmlformats.org/officeDocument/2006/relationships/tags" Target="../tags/tag1236.xml"/><Relationship Id="rId22" Type="http://schemas.openxmlformats.org/officeDocument/2006/relationships/tags" Target="../tags/tag1237.xml"/><Relationship Id="rId23" Type="http://schemas.openxmlformats.org/officeDocument/2006/relationships/tags" Target="../tags/tag1238.xml"/><Relationship Id="rId24" Type="http://schemas.openxmlformats.org/officeDocument/2006/relationships/tags" Target="../tags/tag1239.xml"/><Relationship Id="rId25" Type="http://schemas.openxmlformats.org/officeDocument/2006/relationships/tags" Target="../tags/tag1240.xml"/><Relationship Id="rId26" Type="http://schemas.openxmlformats.org/officeDocument/2006/relationships/tags" Target="../tags/tag1241.xml"/><Relationship Id="rId27" Type="http://schemas.openxmlformats.org/officeDocument/2006/relationships/tags" Target="../tags/tag1242.xml"/><Relationship Id="rId28" Type="http://schemas.openxmlformats.org/officeDocument/2006/relationships/tags" Target="../tags/tag1243.xml"/><Relationship Id="rId29" Type="http://schemas.openxmlformats.org/officeDocument/2006/relationships/tags" Target="../tags/tag1244.xml"/><Relationship Id="rId1" Type="http://schemas.openxmlformats.org/officeDocument/2006/relationships/tags" Target="../tags/tag1216.xml"/><Relationship Id="rId2" Type="http://schemas.openxmlformats.org/officeDocument/2006/relationships/tags" Target="../tags/tag1217.xml"/><Relationship Id="rId3" Type="http://schemas.openxmlformats.org/officeDocument/2006/relationships/tags" Target="../tags/tag1218.xml"/><Relationship Id="rId4" Type="http://schemas.openxmlformats.org/officeDocument/2006/relationships/tags" Target="../tags/tag1219.xml"/><Relationship Id="rId5" Type="http://schemas.openxmlformats.org/officeDocument/2006/relationships/tags" Target="../tags/tag1220.xml"/><Relationship Id="rId30" Type="http://schemas.openxmlformats.org/officeDocument/2006/relationships/tags" Target="../tags/tag1245.xml"/><Relationship Id="rId31" Type="http://schemas.openxmlformats.org/officeDocument/2006/relationships/tags" Target="../tags/tag1246.xml"/><Relationship Id="rId32" Type="http://schemas.openxmlformats.org/officeDocument/2006/relationships/tags" Target="../tags/tag1247.xml"/><Relationship Id="rId9" Type="http://schemas.openxmlformats.org/officeDocument/2006/relationships/tags" Target="../tags/tag1224.xml"/><Relationship Id="rId6" Type="http://schemas.openxmlformats.org/officeDocument/2006/relationships/tags" Target="../tags/tag1221.xml"/><Relationship Id="rId7" Type="http://schemas.openxmlformats.org/officeDocument/2006/relationships/tags" Target="../tags/tag1222.xml"/><Relationship Id="rId8" Type="http://schemas.openxmlformats.org/officeDocument/2006/relationships/tags" Target="../tags/tag1223.xml"/><Relationship Id="rId33" Type="http://schemas.openxmlformats.org/officeDocument/2006/relationships/tags" Target="../tags/tag1248.xml"/><Relationship Id="rId34" Type="http://schemas.openxmlformats.org/officeDocument/2006/relationships/tags" Target="../tags/tag1249.xml"/><Relationship Id="rId35" Type="http://schemas.openxmlformats.org/officeDocument/2006/relationships/tags" Target="../tags/tag1250.xml"/><Relationship Id="rId36" Type="http://schemas.openxmlformats.org/officeDocument/2006/relationships/tags" Target="../tags/tag1251.xml"/><Relationship Id="rId10" Type="http://schemas.openxmlformats.org/officeDocument/2006/relationships/tags" Target="../tags/tag1225.xml"/><Relationship Id="rId11" Type="http://schemas.openxmlformats.org/officeDocument/2006/relationships/tags" Target="../tags/tag1226.xml"/><Relationship Id="rId12" Type="http://schemas.openxmlformats.org/officeDocument/2006/relationships/tags" Target="../tags/tag1227.xml"/><Relationship Id="rId13" Type="http://schemas.openxmlformats.org/officeDocument/2006/relationships/tags" Target="../tags/tag1228.xml"/><Relationship Id="rId14" Type="http://schemas.openxmlformats.org/officeDocument/2006/relationships/tags" Target="../tags/tag1229.xml"/><Relationship Id="rId15" Type="http://schemas.openxmlformats.org/officeDocument/2006/relationships/tags" Target="../tags/tag1230.xml"/><Relationship Id="rId16" Type="http://schemas.openxmlformats.org/officeDocument/2006/relationships/tags" Target="../tags/tag1231.xml"/><Relationship Id="rId17" Type="http://schemas.openxmlformats.org/officeDocument/2006/relationships/tags" Target="../tags/tag1232.xml"/><Relationship Id="rId18" Type="http://schemas.openxmlformats.org/officeDocument/2006/relationships/tags" Target="../tags/tag1233.xml"/><Relationship Id="rId19" Type="http://schemas.openxmlformats.org/officeDocument/2006/relationships/tags" Target="../tags/tag1234.xml"/><Relationship Id="rId37" Type="http://schemas.openxmlformats.org/officeDocument/2006/relationships/tags" Target="../tags/tag1252.xml"/><Relationship Id="rId38" Type="http://schemas.openxmlformats.org/officeDocument/2006/relationships/tags" Target="../tags/tag1253.xml"/><Relationship Id="rId39" Type="http://schemas.openxmlformats.org/officeDocument/2006/relationships/tags" Target="../tags/tag1254.xml"/><Relationship Id="rId40" Type="http://schemas.openxmlformats.org/officeDocument/2006/relationships/tags" Target="../tags/tag1255.xml"/><Relationship Id="rId41" Type="http://schemas.openxmlformats.org/officeDocument/2006/relationships/tags" Target="../tags/tag1256.xml"/><Relationship Id="rId42" Type="http://schemas.openxmlformats.org/officeDocument/2006/relationships/tags" Target="../tags/tag1257.xml"/><Relationship Id="rId43" Type="http://schemas.openxmlformats.org/officeDocument/2006/relationships/slideLayout" Target="../slideLayouts/slideLayout7.xml"/><Relationship Id="rId4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tags" Target="../tags/tag1277.xml"/><Relationship Id="rId21" Type="http://schemas.openxmlformats.org/officeDocument/2006/relationships/tags" Target="../tags/tag1278.xml"/><Relationship Id="rId22" Type="http://schemas.openxmlformats.org/officeDocument/2006/relationships/tags" Target="../tags/tag1279.xml"/><Relationship Id="rId23" Type="http://schemas.openxmlformats.org/officeDocument/2006/relationships/tags" Target="../tags/tag1280.xml"/><Relationship Id="rId24" Type="http://schemas.openxmlformats.org/officeDocument/2006/relationships/tags" Target="../tags/tag1281.xml"/><Relationship Id="rId25" Type="http://schemas.openxmlformats.org/officeDocument/2006/relationships/tags" Target="../tags/tag1282.xml"/><Relationship Id="rId26" Type="http://schemas.openxmlformats.org/officeDocument/2006/relationships/tags" Target="../tags/tag1283.xml"/><Relationship Id="rId27" Type="http://schemas.openxmlformats.org/officeDocument/2006/relationships/tags" Target="../tags/tag1284.xml"/><Relationship Id="rId28" Type="http://schemas.openxmlformats.org/officeDocument/2006/relationships/tags" Target="../tags/tag1285.xml"/><Relationship Id="rId29" Type="http://schemas.openxmlformats.org/officeDocument/2006/relationships/tags" Target="../tags/tag1286.xml"/><Relationship Id="rId1" Type="http://schemas.openxmlformats.org/officeDocument/2006/relationships/tags" Target="../tags/tag1258.xml"/><Relationship Id="rId2" Type="http://schemas.openxmlformats.org/officeDocument/2006/relationships/tags" Target="../tags/tag1259.xml"/><Relationship Id="rId3" Type="http://schemas.openxmlformats.org/officeDocument/2006/relationships/tags" Target="../tags/tag1260.xml"/><Relationship Id="rId4" Type="http://schemas.openxmlformats.org/officeDocument/2006/relationships/tags" Target="../tags/tag1261.xml"/><Relationship Id="rId5" Type="http://schemas.openxmlformats.org/officeDocument/2006/relationships/tags" Target="../tags/tag1262.xml"/><Relationship Id="rId30" Type="http://schemas.openxmlformats.org/officeDocument/2006/relationships/tags" Target="../tags/tag1287.xml"/><Relationship Id="rId31" Type="http://schemas.openxmlformats.org/officeDocument/2006/relationships/tags" Target="../tags/tag1288.xml"/><Relationship Id="rId32" Type="http://schemas.openxmlformats.org/officeDocument/2006/relationships/tags" Target="../tags/tag1289.xml"/><Relationship Id="rId9" Type="http://schemas.openxmlformats.org/officeDocument/2006/relationships/tags" Target="../tags/tag1266.xml"/><Relationship Id="rId6" Type="http://schemas.openxmlformats.org/officeDocument/2006/relationships/tags" Target="../tags/tag1263.xml"/><Relationship Id="rId7" Type="http://schemas.openxmlformats.org/officeDocument/2006/relationships/tags" Target="../tags/tag1264.xml"/><Relationship Id="rId8" Type="http://schemas.openxmlformats.org/officeDocument/2006/relationships/tags" Target="../tags/tag1265.xml"/><Relationship Id="rId33" Type="http://schemas.openxmlformats.org/officeDocument/2006/relationships/tags" Target="../tags/tag1290.xml"/><Relationship Id="rId34" Type="http://schemas.openxmlformats.org/officeDocument/2006/relationships/tags" Target="../tags/tag1291.xml"/><Relationship Id="rId35" Type="http://schemas.openxmlformats.org/officeDocument/2006/relationships/tags" Target="../tags/tag1292.xml"/><Relationship Id="rId36" Type="http://schemas.openxmlformats.org/officeDocument/2006/relationships/tags" Target="../tags/tag1293.xml"/><Relationship Id="rId10" Type="http://schemas.openxmlformats.org/officeDocument/2006/relationships/tags" Target="../tags/tag1267.xml"/><Relationship Id="rId11" Type="http://schemas.openxmlformats.org/officeDocument/2006/relationships/tags" Target="../tags/tag1268.xml"/><Relationship Id="rId12" Type="http://schemas.openxmlformats.org/officeDocument/2006/relationships/tags" Target="../tags/tag1269.xml"/><Relationship Id="rId13" Type="http://schemas.openxmlformats.org/officeDocument/2006/relationships/tags" Target="../tags/tag1270.xml"/><Relationship Id="rId14" Type="http://schemas.openxmlformats.org/officeDocument/2006/relationships/tags" Target="../tags/tag1271.xml"/><Relationship Id="rId15" Type="http://schemas.openxmlformats.org/officeDocument/2006/relationships/tags" Target="../tags/tag1272.xml"/><Relationship Id="rId16" Type="http://schemas.openxmlformats.org/officeDocument/2006/relationships/tags" Target="../tags/tag1273.xml"/><Relationship Id="rId17" Type="http://schemas.openxmlformats.org/officeDocument/2006/relationships/tags" Target="../tags/tag1274.xml"/><Relationship Id="rId18" Type="http://schemas.openxmlformats.org/officeDocument/2006/relationships/tags" Target="../tags/tag1275.xml"/><Relationship Id="rId19" Type="http://schemas.openxmlformats.org/officeDocument/2006/relationships/tags" Target="../tags/tag1276.xml"/><Relationship Id="rId37" Type="http://schemas.openxmlformats.org/officeDocument/2006/relationships/tags" Target="../tags/tag1294.xml"/><Relationship Id="rId38" Type="http://schemas.openxmlformats.org/officeDocument/2006/relationships/tags" Target="../tags/tag1295.xml"/><Relationship Id="rId39" Type="http://schemas.openxmlformats.org/officeDocument/2006/relationships/tags" Target="../tags/tag1296.xml"/><Relationship Id="rId40" Type="http://schemas.openxmlformats.org/officeDocument/2006/relationships/tags" Target="../tags/tag1297.xml"/><Relationship Id="rId41" Type="http://schemas.openxmlformats.org/officeDocument/2006/relationships/tags" Target="../tags/tag1298.xml"/><Relationship Id="rId4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11.xml"/><Relationship Id="rId14" Type="http://schemas.openxmlformats.org/officeDocument/2006/relationships/tags" Target="../tags/tag1312.xml"/><Relationship Id="rId15" Type="http://schemas.openxmlformats.org/officeDocument/2006/relationships/tags" Target="../tags/tag1313.xml"/><Relationship Id="rId16" Type="http://schemas.openxmlformats.org/officeDocument/2006/relationships/tags" Target="../tags/tag1314.xml"/><Relationship Id="rId17" Type="http://schemas.openxmlformats.org/officeDocument/2006/relationships/tags" Target="../tags/tag1315.xml"/><Relationship Id="rId18" Type="http://schemas.openxmlformats.org/officeDocument/2006/relationships/tags" Target="../tags/tag1316.xml"/><Relationship Id="rId19" Type="http://schemas.openxmlformats.org/officeDocument/2006/relationships/tags" Target="../tags/tag1317.xml"/><Relationship Id="rId63" Type="http://schemas.openxmlformats.org/officeDocument/2006/relationships/tags" Target="../tags/tag1361.xml"/><Relationship Id="rId64" Type="http://schemas.openxmlformats.org/officeDocument/2006/relationships/tags" Target="../tags/tag1362.xml"/><Relationship Id="rId65" Type="http://schemas.openxmlformats.org/officeDocument/2006/relationships/tags" Target="../tags/tag1363.xml"/><Relationship Id="rId66" Type="http://schemas.openxmlformats.org/officeDocument/2006/relationships/tags" Target="../tags/tag1364.xml"/><Relationship Id="rId67" Type="http://schemas.openxmlformats.org/officeDocument/2006/relationships/tags" Target="../tags/tag1365.xml"/><Relationship Id="rId68" Type="http://schemas.openxmlformats.org/officeDocument/2006/relationships/tags" Target="../tags/tag1366.xml"/><Relationship Id="rId69" Type="http://schemas.openxmlformats.org/officeDocument/2006/relationships/tags" Target="../tags/tag1367.xml"/><Relationship Id="rId50" Type="http://schemas.openxmlformats.org/officeDocument/2006/relationships/tags" Target="../tags/tag1348.xml"/><Relationship Id="rId51" Type="http://schemas.openxmlformats.org/officeDocument/2006/relationships/tags" Target="../tags/tag1349.xml"/><Relationship Id="rId52" Type="http://schemas.openxmlformats.org/officeDocument/2006/relationships/tags" Target="../tags/tag1350.xml"/><Relationship Id="rId53" Type="http://schemas.openxmlformats.org/officeDocument/2006/relationships/tags" Target="../tags/tag1351.xml"/><Relationship Id="rId54" Type="http://schemas.openxmlformats.org/officeDocument/2006/relationships/tags" Target="../tags/tag1352.xml"/><Relationship Id="rId55" Type="http://schemas.openxmlformats.org/officeDocument/2006/relationships/tags" Target="../tags/tag1353.xml"/><Relationship Id="rId56" Type="http://schemas.openxmlformats.org/officeDocument/2006/relationships/tags" Target="../tags/tag1354.xml"/><Relationship Id="rId57" Type="http://schemas.openxmlformats.org/officeDocument/2006/relationships/tags" Target="../tags/tag1355.xml"/><Relationship Id="rId58" Type="http://schemas.openxmlformats.org/officeDocument/2006/relationships/tags" Target="../tags/tag1356.xml"/><Relationship Id="rId59" Type="http://schemas.openxmlformats.org/officeDocument/2006/relationships/tags" Target="../tags/tag1357.xml"/><Relationship Id="rId40" Type="http://schemas.openxmlformats.org/officeDocument/2006/relationships/tags" Target="../tags/tag1338.xml"/><Relationship Id="rId41" Type="http://schemas.openxmlformats.org/officeDocument/2006/relationships/tags" Target="../tags/tag1339.xml"/><Relationship Id="rId42" Type="http://schemas.openxmlformats.org/officeDocument/2006/relationships/tags" Target="../tags/tag1340.xml"/><Relationship Id="rId43" Type="http://schemas.openxmlformats.org/officeDocument/2006/relationships/tags" Target="../tags/tag1341.xml"/><Relationship Id="rId44" Type="http://schemas.openxmlformats.org/officeDocument/2006/relationships/tags" Target="../tags/tag1342.xml"/><Relationship Id="rId45" Type="http://schemas.openxmlformats.org/officeDocument/2006/relationships/tags" Target="../tags/tag1343.xml"/><Relationship Id="rId46" Type="http://schemas.openxmlformats.org/officeDocument/2006/relationships/tags" Target="../tags/tag1344.xml"/><Relationship Id="rId47" Type="http://schemas.openxmlformats.org/officeDocument/2006/relationships/tags" Target="../tags/tag1345.xml"/><Relationship Id="rId48" Type="http://schemas.openxmlformats.org/officeDocument/2006/relationships/tags" Target="../tags/tag1346.xml"/><Relationship Id="rId49" Type="http://schemas.openxmlformats.org/officeDocument/2006/relationships/tags" Target="../tags/tag1347.xml"/><Relationship Id="rId1" Type="http://schemas.openxmlformats.org/officeDocument/2006/relationships/tags" Target="../tags/tag1299.xml"/><Relationship Id="rId2" Type="http://schemas.openxmlformats.org/officeDocument/2006/relationships/tags" Target="../tags/tag1300.xml"/><Relationship Id="rId3" Type="http://schemas.openxmlformats.org/officeDocument/2006/relationships/tags" Target="../tags/tag1301.xml"/><Relationship Id="rId4" Type="http://schemas.openxmlformats.org/officeDocument/2006/relationships/tags" Target="../tags/tag1302.xml"/><Relationship Id="rId5" Type="http://schemas.openxmlformats.org/officeDocument/2006/relationships/tags" Target="../tags/tag1303.xml"/><Relationship Id="rId6" Type="http://schemas.openxmlformats.org/officeDocument/2006/relationships/tags" Target="../tags/tag1304.xml"/><Relationship Id="rId7" Type="http://schemas.openxmlformats.org/officeDocument/2006/relationships/tags" Target="../tags/tag1305.xml"/><Relationship Id="rId8" Type="http://schemas.openxmlformats.org/officeDocument/2006/relationships/tags" Target="../tags/tag1306.xml"/><Relationship Id="rId9" Type="http://schemas.openxmlformats.org/officeDocument/2006/relationships/tags" Target="../tags/tag1307.xml"/><Relationship Id="rId30" Type="http://schemas.openxmlformats.org/officeDocument/2006/relationships/tags" Target="../tags/tag1328.xml"/><Relationship Id="rId31" Type="http://schemas.openxmlformats.org/officeDocument/2006/relationships/tags" Target="../tags/tag1329.xml"/><Relationship Id="rId32" Type="http://schemas.openxmlformats.org/officeDocument/2006/relationships/tags" Target="../tags/tag1330.xml"/><Relationship Id="rId33" Type="http://schemas.openxmlformats.org/officeDocument/2006/relationships/tags" Target="../tags/tag1331.xml"/><Relationship Id="rId34" Type="http://schemas.openxmlformats.org/officeDocument/2006/relationships/tags" Target="../tags/tag1332.xml"/><Relationship Id="rId35" Type="http://schemas.openxmlformats.org/officeDocument/2006/relationships/tags" Target="../tags/tag1333.xml"/><Relationship Id="rId36" Type="http://schemas.openxmlformats.org/officeDocument/2006/relationships/tags" Target="../tags/tag1334.xml"/><Relationship Id="rId37" Type="http://schemas.openxmlformats.org/officeDocument/2006/relationships/tags" Target="../tags/tag1335.xml"/><Relationship Id="rId38" Type="http://schemas.openxmlformats.org/officeDocument/2006/relationships/tags" Target="../tags/tag1336.xml"/><Relationship Id="rId39" Type="http://schemas.openxmlformats.org/officeDocument/2006/relationships/tags" Target="../tags/tag1337.xml"/><Relationship Id="rId70" Type="http://schemas.openxmlformats.org/officeDocument/2006/relationships/tags" Target="../tags/tag1368.xml"/><Relationship Id="rId71" Type="http://schemas.openxmlformats.org/officeDocument/2006/relationships/tags" Target="../tags/tag1369.xml"/><Relationship Id="rId72" Type="http://schemas.openxmlformats.org/officeDocument/2006/relationships/tags" Target="../tags/tag1370.xml"/><Relationship Id="rId20" Type="http://schemas.openxmlformats.org/officeDocument/2006/relationships/tags" Target="../tags/tag1318.xml"/><Relationship Id="rId21" Type="http://schemas.openxmlformats.org/officeDocument/2006/relationships/tags" Target="../tags/tag1319.xml"/><Relationship Id="rId22" Type="http://schemas.openxmlformats.org/officeDocument/2006/relationships/tags" Target="../tags/tag1320.xml"/><Relationship Id="rId23" Type="http://schemas.openxmlformats.org/officeDocument/2006/relationships/tags" Target="../tags/tag1321.xml"/><Relationship Id="rId24" Type="http://schemas.openxmlformats.org/officeDocument/2006/relationships/tags" Target="../tags/tag1322.xml"/><Relationship Id="rId25" Type="http://schemas.openxmlformats.org/officeDocument/2006/relationships/tags" Target="../tags/tag1323.xml"/><Relationship Id="rId26" Type="http://schemas.openxmlformats.org/officeDocument/2006/relationships/tags" Target="../tags/tag1324.xml"/><Relationship Id="rId27" Type="http://schemas.openxmlformats.org/officeDocument/2006/relationships/tags" Target="../tags/tag1325.xml"/><Relationship Id="rId28" Type="http://schemas.openxmlformats.org/officeDocument/2006/relationships/tags" Target="../tags/tag1326.xml"/><Relationship Id="rId29" Type="http://schemas.openxmlformats.org/officeDocument/2006/relationships/tags" Target="../tags/tag1327.xml"/><Relationship Id="rId73" Type="http://schemas.openxmlformats.org/officeDocument/2006/relationships/tags" Target="../tags/tag1371.xml"/><Relationship Id="rId74" Type="http://schemas.openxmlformats.org/officeDocument/2006/relationships/tags" Target="../tags/tag1372.xml"/><Relationship Id="rId75" Type="http://schemas.openxmlformats.org/officeDocument/2006/relationships/tags" Target="../tags/tag1373.xml"/><Relationship Id="rId76" Type="http://schemas.openxmlformats.org/officeDocument/2006/relationships/slideLayout" Target="../slideLayouts/slideLayout7.xml"/><Relationship Id="rId60" Type="http://schemas.openxmlformats.org/officeDocument/2006/relationships/tags" Target="../tags/tag1358.xml"/><Relationship Id="rId61" Type="http://schemas.openxmlformats.org/officeDocument/2006/relationships/tags" Target="../tags/tag1359.xml"/><Relationship Id="rId62" Type="http://schemas.openxmlformats.org/officeDocument/2006/relationships/tags" Target="../tags/tag1360.xml"/><Relationship Id="rId10" Type="http://schemas.openxmlformats.org/officeDocument/2006/relationships/tags" Target="../tags/tag1308.xml"/><Relationship Id="rId11" Type="http://schemas.openxmlformats.org/officeDocument/2006/relationships/tags" Target="../tags/tag1309.xml"/><Relationship Id="rId12" Type="http://schemas.openxmlformats.org/officeDocument/2006/relationships/tags" Target="../tags/tag1310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tags" Target="../tags/tag1384.xml"/><Relationship Id="rId12" Type="http://schemas.openxmlformats.org/officeDocument/2006/relationships/tags" Target="../tags/tag1385.xml"/><Relationship Id="rId13" Type="http://schemas.openxmlformats.org/officeDocument/2006/relationships/tags" Target="../tags/tag1386.xml"/><Relationship Id="rId14" Type="http://schemas.openxmlformats.org/officeDocument/2006/relationships/tags" Target="../tags/tag1387.xml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7.xml"/><Relationship Id="rId17" Type="http://schemas.openxmlformats.org/officeDocument/2006/relationships/image" Target="../media/image15.png"/><Relationship Id="rId18" Type="http://schemas.openxmlformats.org/officeDocument/2006/relationships/image" Target="../media/image16.emf"/><Relationship Id="rId1" Type="http://schemas.openxmlformats.org/officeDocument/2006/relationships/tags" Target="../tags/tag1374.xml"/><Relationship Id="rId2" Type="http://schemas.openxmlformats.org/officeDocument/2006/relationships/tags" Target="../tags/tag1375.xml"/><Relationship Id="rId3" Type="http://schemas.openxmlformats.org/officeDocument/2006/relationships/tags" Target="../tags/tag1376.xml"/><Relationship Id="rId4" Type="http://schemas.openxmlformats.org/officeDocument/2006/relationships/tags" Target="../tags/tag1377.xml"/><Relationship Id="rId5" Type="http://schemas.openxmlformats.org/officeDocument/2006/relationships/tags" Target="../tags/tag1378.xml"/><Relationship Id="rId6" Type="http://schemas.openxmlformats.org/officeDocument/2006/relationships/tags" Target="../tags/tag1379.xml"/><Relationship Id="rId7" Type="http://schemas.openxmlformats.org/officeDocument/2006/relationships/tags" Target="../tags/tag1380.xml"/><Relationship Id="rId8" Type="http://schemas.openxmlformats.org/officeDocument/2006/relationships/tags" Target="../tags/tag1381.xml"/><Relationship Id="rId9" Type="http://schemas.openxmlformats.org/officeDocument/2006/relationships/tags" Target="../tags/tag1382.xml"/><Relationship Id="rId10" Type="http://schemas.openxmlformats.org/officeDocument/2006/relationships/tags" Target="../tags/tag13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90.xml"/><Relationship Id="rId4" Type="http://schemas.openxmlformats.org/officeDocument/2006/relationships/tags" Target="../tags/tag1391.xml"/><Relationship Id="rId5" Type="http://schemas.openxmlformats.org/officeDocument/2006/relationships/tags" Target="../tags/tag1392.xml"/><Relationship Id="rId6" Type="http://schemas.openxmlformats.org/officeDocument/2006/relationships/tags" Target="../tags/tag1393.xml"/><Relationship Id="rId7" Type="http://schemas.openxmlformats.org/officeDocument/2006/relationships/tags" Target="../tags/tag1394.xml"/><Relationship Id="rId8" Type="http://schemas.openxmlformats.org/officeDocument/2006/relationships/tags" Target="../tags/tag1395.xml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8.xml"/><Relationship Id="rId11" Type="http://schemas.openxmlformats.org/officeDocument/2006/relationships/image" Target="../media/image17.emf"/><Relationship Id="rId1" Type="http://schemas.openxmlformats.org/officeDocument/2006/relationships/tags" Target="../tags/tag1388.xml"/><Relationship Id="rId2" Type="http://schemas.openxmlformats.org/officeDocument/2006/relationships/tags" Target="../tags/tag1389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408.xml"/><Relationship Id="rId14" Type="http://schemas.openxmlformats.org/officeDocument/2006/relationships/tags" Target="../tags/tag1409.xml"/><Relationship Id="rId15" Type="http://schemas.openxmlformats.org/officeDocument/2006/relationships/tags" Target="../tags/tag1410.xml"/><Relationship Id="rId16" Type="http://schemas.openxmlformats.org/officeDocument/2006/relationships/tags" Target="../tags/tag1411.xml"/><Relationship Id="rId17" Type="http://schemas.openxmlformats.org/officeDocument/2006/relationships/tags" Target="../tags/tag1412.xml"/><Relationship Id="rId18" Type="http://schemas.openxmlformats.org/officeDocument/2006/relationships/tags" Target="../tags/tag1413.xml"/><Relationship Id="rId19" Type="http://schemas.openxmlformats.org/officeDocument/2006/relationships/tags" Target="../tags/tag1414.xml"/><Relationship Id="rId63" Type="http://schemas.openxmlformats.org/officeDocument/2006/relationships/tags" Target="../tags/tag1458.xml"/><Relationship Id="rId64" Type="http://schemas.openxmlformats.org/officeDocument/2006/relationships/tags" Target="../tags/tag1459.xml"/><Relationship Id="rId65" Type="http://schemas.openxmlformats.org/officeDocument/2006/relationships/tags" Target="../tags/tag1460.xml"/><Relationship Id="rId66" Type="http://schemas.openxmlformats.org/officeDocument/2006/relationships/tags" Target="../tags/tag1461.xml"/><Relationship Id="rId67" Type="http://schemas.openxmlformats.org/officeDocument/2006/relationships/tags" Target="../tags/tag1462.xml"/><Relationship Id="rId68" Type="http://schemas.openxmlformats.org/officeDocument/2006/relationships/tags" Target="../tags/tag1463.xml"/><Relationship Id="rId69" Type="http://schemas.openxmlformats.org/officeDocument/2006/relationships/tags" Target="../tags/tag1464.xml"/><Relationship Id="rId50" Type="http://schemas.openxmlformats.org/officeDocument/2006/relationships/tags" Target="../tags/tag1445.xml"/><Relationship Id="rId51" Type="http://schemas.openxmlformats.org/officeDocument/2006/relationships/tags" Target="../tags/tag1446.xml"/><Relationship Id="rId52" Type="http://schemas.openxmlformats.org/officeDocument/2006/relationships/tags" Target="../tags/tag1447.xml"/><Relationship Id="rId53" Type="http://schemas.openxmlformats.org/officeDocument/2006/relationships/tags" Target="../tags/tag1448.xml"/><Relationship Id="rId54" Type="http://schemas.openxmlformats.org/officeDocument/2006/relationships/tags" Target="../tags/tag1449.xml"/><Relationship Id="rId55" Type="http://schemas.openxmlformats.org/officeDocument/2006/relationships/tags" Target="../tags/tag1450.xml"/><Relationship Id="rId56" Type="http://schemas.openxmlformats.org/officeDocument/2006/relationships/tags" Target="../tags/tag1451.xml"/><Relationship Id="rId57" Type="http://schemas.openxmlformats.org/officeDocument/2006/relationships/tags" Target="../tags/tag1452.xml"/><Relationship Id="rId58" Type="http://schemas.openxmlformats.org/officeDocument/2006/relationships/tags" Target="../tags/tag1453.xml"/><Relationship Id="rId59" Type="http://schemas.openxmlformats.org/officeDocument/2006/relationships/tags" Target="../tags/tag1454.xml"/><Relationship Id="rId40" Type="http://schemas.openxmlformats.org/officeDocument/2006/relationships/tags" Target="../tags/tag1435.xml"/><Relationship Id="rId41" Type="http://schemas.openxmlformats.org/officeDocument/2006/relationships/tags" Target="../tags/tag1436.xml"/><Relationship Id="rId42" Type="http://schemas.openxmlformats.org/officeDocument/2006/relationships/tags" Target="../tags/tag1437.xml"/><Relationship Id="rId43" Type="http://schemas.openxmlformats.org/officeDocument/2006/relationships/tags" Target="../tags/tag1438.xml"/><Relationship Id="rId44" Type="http://schemas.openxmlformats.org/officeDocument/2006/relationships/tags" Target="../tags/tag1439.xml"/><Relationship Id="rId45" Type="http://schemas.openxmlformats.org/officeDocument/2006/relationships/tags" Target="../tags/tag1440.xml"/><Relationship Id="rId46" Type="http://schemas.openxmlformats.org/officeDocument/2006/relationships/tags" Target="../tags/tag1441.xml"/><Relationship Id="rId47" Type="http://schemas.openxmlformats.org/officeDocument/2006/relationships/tags" Target="../tags/tag1442.xml"/><Relationship Id="rId48" Type="http://schemas.openxmlformats.org/officeDocument/2006/relationships/tags" Target="../tags/tag1443.xml"/><Relationship Id="rId49" Type="http://schemas.openxmlformats.org/officeDocument/2006/relationships/tags" Target="../tags/tag1444.xml"/><Relationship Id="rId1" Type="http://schemas.openxmlformats.org/officeDocument/2006/relationships/tags" Target="../tags/tag1396.xml"/><Relationship Id="rId2" Type="http://schemas.openxmlformats.org/officeDocument/2006/relationships/tags" Target="../tags/tag1397.xml"/><Relationship Id="rId3" Type="http://schemas.openxmlformats.org/officeDocument/2006/relationships/tags" Target="../tags/tag1398.xml"/><Relationship Id="rId4" Type="http://schemas.openxmlformats.org/officeDocument/2006/relationships/tags" Target="../tags/tag1399.xml"/><Relationship Id="rId5" Type="http://schemas.openxmlformats.org/officeDocument/2006/relationships/tags" Target="../tags/tag1400.xml"/><Relationship Id="rId6" Type="http://schemas.openxmlformats.org/officeDocument/2006/relationships/tags" Target="../tags/tag1401.xml"/><Relationship Id="rId7" Type="http://schemas.openxmlformats.org/officeDocument/2006/relationships/tags" Target="../tags/tag1402.xml"/><Relationship Id="rId8" Type="http://schemas.openxmlformats.org/officeDocument/2006/relationships/tags" Target="../tags/tag1403.xml"/><Relationship Id="rId9" Type="http://schemas.openxmlformats.org/officeDocument/2006/relationships/tags" Target="../tags/tag1404.xml"/><Relationship Id="rId30" Type="http://schemas.openxmlformats.org/officeDocument/2006/relationships/tags" Target="../tags/tag1425.xml"/><Relationship Id="rId31" Type="http://schemas.openxmlformats.org/officeDocument/2006/relationships/tags" Target="../tags/tag1426.xml"/><Relationship Id="rId32" Type="http://schemas.openxmlformats.org/officeDocument/2006/relationships/tags" Target="../tags/tag1427.xml"/><Relationship Id="rId33" Type="http://schemas.openxmlformats.org/officeDocument/2006/relationships/tags" Target="../tags/tag1428.xml"/><Relationship Id="rId34" Type="http://schemas.openxmlformats.org/officeDocument/2006/relationships/tags" Target="../tags/tag1429.xml"/><Relationship Id="rId35" Type="http://schemas.openxmlformats.org/officeDocument/2006/relationships/tags" Target="../tags/tag1430.xml"/><Relationship Id="rId36" Type="http://schemas.openxmlformats.org/officeDocument/2006/relationships/tags" Target="../tags/tag1431.xml"/><Relationship Id="rId37" Type="http://schemas.openxmlformats.org/officeDocument/2006/relationships/tags" Target="../tags/tag1432.xml"/><Relationship Id="rId38" Type="http://schemas.openxmlformats.org/officeDocument/2006/relationships/tags" Target="../tags/tag1433.xml"/><Relationship Id="rId39" Type="http://schemas.openxmlformats.org/officeDocument/2006/relationships/tags" Target="../tags/tag1434.xml"/><Relationship Id="rId70" Type="http://schemas.openxmlformats.org/officeDocument/2006/relationships/tags" Target="../tags/tag1465.xml"/><Relationship Id="rId71" Type="http://schemas.openxmlformats.org/officeDocument/2006/relationships/slideLayout" Target="../slideLayouts/slideLayout7.xml"/><Relationship Id="rId72" Type="http://schemas.openxmlformats.org/officeDocument/2006/relationships/notesSlide" Target="../notesSlides/notesSlide9.xml"/><Relationship Id="rId20" Type="http://schemas.openxmlformats.org/officeDocument/2006/relationships/tags" Target="../tags/tag1415.xml"/><Relationship Id="rId21" Type="http://schemas.openxmlformats.org/officeDocument/2006/relationships/tags" Target="../tags/tag1416.xml"/><Relationship Id="rId22" Type="http://schemas.openxmlformats.org/officeDocument/2006/relationships/tags" Target="../tags/tag1417.xml"/><Relationship Id="rId23" Type="http://schemas.openxmlformats.org/officeDocument/2006/relationships/tags" Target="../tags/tag1418.xml"/><Relationship Id="rId24" Type="http://schemas.openxmlformats.org/officeDocument/2006/relationships/tags" Target="../tags/tag1419.xml"/><Relationship Id="rId25" Type="http://schemas.openxmlformats.org/officeDocument/2006/relationships/tags" Target="../tags/tag1420.xml"/><Relationship Id="rId26" Type="http://schemas.openxmlformats.org/officeDocument/2006/relationships/tags" Target="../tags/tag1421.xml"/><Relationship Id="rId27" Type="http://schemas.openxmlformats.org/officeDocument/2006/relationships/tags" Target="../tags/tag1422.xml"/><Relationship Id="rId28" Type="http://schemas.openxmlformats.org/officeDocument/2006/relationships/tags" Target="../tags/tag1423.xml"/><Relationship Id="rId29" Type="http://schemas.openxmlformats.org/officeDocument/2006/relationships/tags" Target="../tags/tag1424.xml"/><Relationship Id="rId73" Type="http://schemas.openxmlformats.org/officeDocument/2006/relationships/image" Target="../media/image18.png"/><Relationship Id="rId74" Type="http://schemas.openxmlformats.org/officeDocument/2006/relationships/image" Target="../media/image19.emf"/><Relationship Id="rId60" Type="http://schemas.openxmlformats.org/officeDocument/2006/relationships/tags" Target="../tags/tag1455.xml"/><Relationship Id="rId61" Type="http://schemas.openxmlformats.org/officeDocument/2006/relationships/tags" Target="../tags/tag1456.xml"/><Relationship Id="rId62" Type="http://schemas.openxmlformats.org/officeDocument/2006/relationships/tags" Target="../tags/tag1457.xml"/><Relationship Id="rId10" Type="http://schemas.openxmlformats.org/officeDocument/2006/relationships/tags" Target="../tags/tag1405.xml"/><Relationship Id="rId11" Type="http://schemas.openxmlformats.org/officeDocument/2006/relationships/tags" Target="../tags/tag1406.xml"/><Relationship Id="rId12" Type="http://schemas.openxmlformats.org/officeDocument/2006/relationships/tags" Target="../tags/tag140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474.xml"/><Relationship Id="rId20" Type="http://schemas.openxmlformats.org/officeDocument/2006/relationships/tags" Target="../tags/tag1485.xml"/><Relationship Id="rId21" Type="http://schemas.openxmlformats.org/officeDocument/2006/relationships/tags" Target="../tags/tag1486.xml"/><Relationship Id="rId22" Type="http://schemas.openxmlformats.org/officeDocument/2006/relationships/tags" Target="../tags/tag1487.xml"/><Relationship Id="rId23" Type="http://schemas.openxmlformats.org/officeDocument/2006/relationships/tags" Target="../tags/tag1488.xml"/><Relationship Id="rId24" Type="http://schemas.openxmlformats.org/officeDocument/2006/relationships/tags" Target="../tags/tag1489.xml"/><Relationship Id="rId25" Type="http://schemas.openxmlformats.org/officeDocument/2006/relationships/tags" Target="../tags/tag1490.xml"/><Relationship Id="rId26" Type="http://schemas.openxmlformats.org/officeDocument/2006/relationships/tags" Target="../tags/tag1491.xml"/><Relationship Id="rId27" Type="http://schemas.openxmlformats.org/officeDocument/2006/relationships/tags" Target="../tags/tag1492.xml"/><Relationship Id="rId28" Type="http://schemas.openxmlformats.org/officeDocument/2006/relationships/tags" Target="../tags/tag1493.xml"/><Relationship Id="rId29" Type="http://schemas.openxmlformats.org/officeDocument/2006/relationships/slideLayout" Target="../slideLayouts/slideLayout6.xml"/><Relationship Id="rId30" Type="http://schemas.openxmlformats.org/officeDocument/2006/relationships/notesSlide" Target="../notesSlides/notesSlide10.xml"/><Relationship Id="rId31" Type="http://schemas.openxmlformats.org/officeDocument/2006/relationships/image" Target="../media/image20.emf"/><Relationship Id="rId10" Type="http://schemas.openxmlformats.org/officeDocument/2006/relationships/tags" Target="../tags/tag1475.xml"/><Relationship Id="rId11" Type="http://schemas.openxmlformats.org/officeDocument/2006/relationships/tags" Target="../tags/tag1476.xml"/><Relationship Id="rId12" Type="http://schemas.openxmlformats.org/officeDocument/2006/relationships/tags" Target="../tags/tag1477.xml"/><Relationship Id="rId13" Type="http://schemas.openxmlformats.org/officeDocument/2006/relationships/tags" Target="../tags/tag1478.xml"/><Relationship Id="rId14" Type="http://schemas.openxmlformats.org/officeDocument/2006/relationships/tags" Target="../tags/tag1479.xml"/><Relationship Id="rId15" Type="http://schemas.openxmlformats.org/officeDocument/2006/relationships/tags" Target="../tags/tag1480.xml"/><Relationship Id="rId16" Type="http://schemas.openxmlformats.org/officeDocument/2006/relationships/tags" Target="../tags/tag1481.xml"/><Relationship Id="rId17" Type="http://schemas.openxmlformats.org/officeDocument/2006/relationships/tags" Target="../tags/tag1482.xml"/><Relationship Id="rId18" Type="http://schemas.openxmlformats.org/officeDocument/2006/relationships/tags" Target="../tags/tag1483.xml"/><Relationship Id="rId19" Type="http://schemas.openxmlformats.org/officeDocument/2006/relationships/tags" Target="../tags/tag1484.xml"/><Relationship Id="rId1" Type="http://schemas.openxmlformats.org/officeDocument/2006/relationships/tags" Target="../tags/tag1466.xml"/><Relationship Id="rId2" Type="http://schemas.openxmlformats.org/officeDocument/2006/relationships/tags" Target="../tags/tag1467.xml"/><Relationship Id="rId3" Type="http://schemas.openxmlformats.org/officeDocument/2006/relationships/tags" Target="../tags/tag1468.xml"/><Relationship Id="rId4" Type="http://schemas.openxmlformats.org/officeDocument/2006/relationships/tags" Target="../tags/tag1469.xml"/><Relationship Id="rId5" Type="http://schemas.openxmlformats.org/officeDocument/2006/relationships/tags" Target="../tags/tag1470.xml"/><Relationship Id="rId6" Type="http://schemas.openxmlformats.org/officeDocument/2006/relationships/tags" Target="../tags/tag1471.xml"/><Relationship Id="rId7" Type="http://schemas.openxmlformats.org/officeDocument/2006/relationships/tags" Target="../tags/tag1472.xml"/><Relationship Id="rId8" Type="http://schemas.openxmlformats.org/officeDocument/2006/relationships/tags" Target="../tags/tag1473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tags" Target="../tags/tag1513.xml"/><Relationship Id="rId21" Type="http://schemas.openxmlformats.org/officeDocument/2006/relationships/tags" Target="../tags/tag1514.xml"/><Relationship Id="rId22" Type="http://schemas.openxmlformats.org/officeDocument/2006/relationships/tags" Target="../tags/tag1515.xml"/><Relationship Id="rId23" Type="http://schemas.openxmlformats.org/officeDocument/2006/relationships/tags" Target="../tags/tag1516.xml"/><Relationship Id="rId24" Type="http://schemas.openxmlformats.org/officeDocument/2006/relationships/tags" Target="../tags/tag1517.xml"/><Relationship Id="rId25" Type="http://schemas.openxmlformats.org/officeDocument/2006/relationships/tags" Target="../tags/tag1518.xml"/><Relationship Id="rId26" Type="http://schemas.openxmlformats.org/officeDocument/2006/relationships/tags" Target="../tags/tag1519.xml"/><Relationship Id="rId27" Type="http://schemas.openxmlformats.org/officeDocument/2006/relationships/tags" Target="../tags/tag1520.xml"/><Relationship Id="rId28" Type="http://schemas.openxmlformats.org/officeDocument/2006/relationships/tags" Target="../tags/tag1521.xml"/><Relationship Id="rId29" Type="http://schemas.openxmlformats.org/officeDocument/2006/relationships/tags" Target="../tags/tag1522.xml"/><Relationship Id="rId1" Type="http://schemas.openxmlformats.org/officeDocument/2006/relationships/tags" Target="../tags/tag1494.xml"/><Relationship Id="rId2" Type="http://schemas.openxmlformats.org/officeDocument/2006/relationships/tags" Target="../tags/tag1495.xml"/><Relationship Id="rId3" Type="http://schemas.openxmlformats.org/officeDocument/2006/relationships/tags" Target="../tags/tag1496.xml"/><Relationship Id="rId4" Type="http://schemas.openxmlformats.org/officeDocument/2006/relationships/tags" Target="../tags/tag1497.xml"/><Relationship Id="rId5" Type="http://schemas.openxmlformats.org/officeDocument/2006/relationships/tags" Target="../tags/tag1498.xml"/><Relationship Id="rId30" Type="http://schemas.openxmlformats.org/officeDocument/2006/relationships/tags" Target="../tags/tag1523.xml"/><Relationship Id="rId31" Type="http://schemas.openxmlformats.org/officeDocument/2006/relationships/tags" Target="../tags/tag1524.xml"/><Relationship Id="rId32" Type="http://schemas.openxmlformats.org/officeDocument/2006/relationships/tags" Target="../tags/tag1525.xml"/><Relationship Id="rId9" Type="http://schemas.openxmlformats.org/officeDocument/2006/relationships/tags" Target="../tags/tag1502.xml"/><Relationship Id="rId6" Type="http://schemas.openxmlformats.org/officeDocument/2006/relationships/tags" Target="../tags/tag1499.xml"/><Relationship Id="rId7" Type="http://schemas.openxmlformats.org/officeDocument/2006/relationships/tags" Target="../tags/tag1500.xml"/><Relationship Id="rId8" Type="http://schemas.openxmlformats.org/officeDocument/2006/relationships/tags" Target="../tags/tag1501.xml"/><Relationship Id="rId33" Type="http://schemas.openxmlformats.org/officeDocument/2006/relationships/tags" Target="../tags/tag1526.xml"/><Relationship Id="rId34" Type="http://schemas.openxmlformats.org/officeDocument/2006/relationships/tags" Target="../tags/tag1527.xml"/><Relationship Id="rId35" Type="http://schemas.openxmlformats.org/officeDocument/2006/relationships/tags" Target="../tags/tag1528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1503.xml"/><Relationship Id="rId11" Type="http://schemas.openxmlformats.org/officeDocument/2006/relationships/tags" Target="../tags/tag1504.xml"/><Relationship Id="rId12" Type="http://schemas.openxmlformats.org/officeDocument/2006/relationships/tags" Target="../tags/tag1505.xml"/><Relationship Id="rId13" Type="http://schemas.openxmlformats.org/officeDocument/2006/relationships/tags" Target="../tags/tag1506.xml"/><Relationship Id="rId14" Type="http://schemas.openxmlformats.org/officeDocument/2006/relationships/tags" Target="../tags/tag1507.xml"/><Relationship Id="rId15" Type="http://schemas.openxmlformats.org/officeDocument/2006/relationships/tags" Target="../tags/tag1508.xml"/><Relationship Id="rId16" Type="http://schemas.openxmlformats.org/officeDocument/2006/relationships/tags" Target="../tags/tag1509.xml"/><Relationship Id="rId17" Type="http://schemas.openxmlformats.org/officeDocument/2006/relationships/tags" Target="../tags/tag1510.xml"/><Relationship Id="rId18" Type="http://schemas.openxmlformats.org/officeDocument/2006/relationships/tags" Target="../tags/tag1511.xml"/><Relationship Id="rId19" Type="http://schemas.openxmlformats.org/officeDocument/2006/relationships/tags" Target="../tags/tag1512.xml"/><Relationship Id="rId37" Type="http://schemas.openxmlformats.org/officeDocument/2006/relationships/notesSlide" Target="../notesSlides/notesSlide11.xml"/><Relationship Id="rId38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tags" Target="../tags/tag1548.xml"/><Relationship Id="rId21" Type="http://schemas.openxmlformats.org/officeDocument/2006/relationships/tags" Target="../tags/tag1549.xml"/><Relationship Id="rId22" Type="http://schemas.openxmlformats.org/officeDocument/2006/relationships/tags" Target="../tags/tag1550.xml"/><Relationship Id="rId23" Type="http://schemas.openxmlformats.org/officeDocument/2006/relationships/tags" Target="../tags/tag1551.xml"/><Relationship Id="rId24" Type="http://schemas.openxmlformats.org/officeDocument/2006/relationships/tags" Target="../tags/tag1552.xml"/><Relationship Id="rId25" Type="http://schemas.openxmlformats.org/officeDocument/2006/relationships/tags" Target="../tags/tag1553.xml"/><Relationship Id="rId26" Type="http://schemas.openxmlformats.org/officeDocument/2006/relationships/tags" Target="../tags/tag1554.xml"/><Relationship Id="rId27" Type="http://schemas.openxmlformats.org/officeDocument/2006/relationships/tags" Target="../tags/tag1555.xml"/><Relationship Id="rId28" Type="http://schemas.openxmlformats.org/officeDocument/2006/relationships/tags" Target="../tags/tag1556.xml"/><Relationship Id="rId29" Type="http://schemas.openxmlformats.org/officeDocument/2006/relationships/tags" Target="../tags/tag1557.xml"/><Relationship Id="rId1" Type="http://schemas.openxmlformats.org/officeDocument/2006/relationships/tags" Target="../tags/tag1529.xml"/><Relationship Id="rId2" Type="http://schemas.openxmlformats.org/officeDocument/2006/relationships/tags" Target="../tags/tag1530.xml"/><Relationship Id="rId3" Type="http://schemas.openxmlformats.org/officeDocument/2006/relationships/tags" Target="../tags/tag1531.xml"/><Relationship Id="rId4" Type="http://schemas.openxmlformats.org/officeDocument/2006/relationships/tags" Target="../tags/tag1532.xml"/><Relationship Id="rId5" Type="http://schemas.openxmlformats.org/officeDocument/2006/relationships/tags" Target="../tags/tag1533.xml"/><Relationship Id="rId30" Type="http://schemas.openxmlformats.org/officeDocument/2006/relationships/tags" Target="../tags/tag1558.xml"/><Relationship Id="rId31" Type="http://schemas.openxmlformats.org/officeDocument/2006/relationships/tags" Target="../tags/tag1559.xml"/><Relationship Id="rId32" Type="http://schemas.openxmlformats.org/officeDocument/2006/relationships/tags" Target="../tags/tag1560.xml"/><Relationship Id="rId9" Type="http://schemas.openxmlformats.org/officeDocument/2006/relationships/tags" Target="../tags/tag1537.xml"/><Relationship Id="rId6" Type="http://schemas.openxmlformats.org/officeDocument/2006/relationships/tags" Target="../tags/tag1534.xml"/><Relationship Id="rId7" Type="http://schemas.openxmlformats.org/officeDocument/2006/relationships/tags" Target="../tags/tag1535.xml"/><Relationship Id="rId8" Type="http://schemas.openxmlformats.org/officeDocument/2006/relationships/tags" Target="../tags/tag1536.xml"/><Relationship Id="rId33" Type="http://schemas.openxmlformats.org/officeDocument/2006/relationships/tags" Target="../tags/tag1561.xml"/><Relationship Id="rId34" Type="http://schemas.openxmlformats.org/officeDocument/2006/relationships/tags" Target="../tags/tag1562.xml"/><Relationship Id="rId35" Type="http://schemas.openxmlformats.org/officeDocument/2006/relationships/tags" Target="../tags/tag1563.xml"/><Relationship Id="rId36" Type="http://schemas.openxmlformats.org/officeDocument/2006/relationships/tags" Target="../tags/tag1564.xml"/><Relationship Id="rId10" Type="http://schemas.openxmlformats.org/officeDocument/2006/relationships/tags" Target="../tags/tag1538.xml"/><Relationship Id="rId11" Type="http://schemas.openxmlformats.org/officeDocument/2006/relationships/tags" Target="../tags/tag1539.xml"/><Relationship Id="rId12" Type="http://schemas.openxmlformats.org/officeDocument/2006/relationships/tags" Target="../tags/tag1540.xml"/><Relationship Id="rId13" Type="http://schemas.openxmlformats.org/officeDocument/2006/relationships/tags" Target="../tags/tag1541.xml"/><Relationship Id="rId14" Type="http://schemas.openxmlformats.org/officeDocument/2006/relationships/tags" Target="../tags/tag1542.xml"/><Relationship Id="rId15" Type="http://schemas.openxmlformats.org/officeDocument/2006/relationships/tags" Target="../tags/tag1543.xml"/><Relationship Id="rId16" Type="http://schemas.openxmlformats.org/officeDocument/2006/relationships/tags" Target="../tags/tag1544.xml"/><Relationship Id="rId17" Type="http://schemas.openxmlformats.org/officeDocument/2006/relationships/tags" Target="../tags/tag1545.xml"/><Relationship Id="rId18" Type="http://schemas.openxmlformats.org/officeDocument/2006/relationships/tags" Target="../tags/tag1546.xml"/><Relationship Id="rId19" Type="http://schemas.openxmlformats.org/officeDocument/2006/relationships/tags" Target="../tags/tag1547.xml"/><Relationship Id="rId37" Type="http://schemas.openxmlformats.org/officeDocument/2006/relationships/tags" Target="../tags/tag1565.xml"/><Relationship Id="rId38" Type="http://schemas.openxmlformats.org/officeDocument/2006/relationships/tags" Target="../tags/tag1566.xml"/><Relationship Id="rId39" Type="http://schemas.openxmlformats.org/officeDocument/2006/relationships/tags" Target="../tags/tag1567.xml"/><Relationship Id="rId40" Type="http://schemas.openxmlformats.org/officeDocument/2006/relationships/slideLayout" Target="../slideLayouts/slideLayout7.xml"/><Relationship Id="rId41" Type="http://schemas.openxmlformats.org/officeDocument/2006/relationships/notesSlide" Target="../notesSlides/notesSlide12.xml"/><Relationship Id="rId4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tags" Target="../tags/tag1587.xml"/><Relationship Id="rId21" Type="http://schemas.openxmlformats.org/officeDocument/2006/relationships/tags" Target="../tags/tag1588.xml"/><Relationship Id="rId22" Type="http://schemas.openxmlformats.org/officeDocument/2006/relationships/tags" Target="../tags/tag1589.xml"/><Relationship Id="rId23" Type="http://schemas.openxmlformats.org/officeDocument/2006/relationships/tags" Target="../tags/tag1590.xml"/><Relationship Id="rId24" Type="http://schemas.openxmlformats.org/officeDocument/2006/relationships/tags" Target="../tags/tag1591.xml"/><Relationship Id="rId25" Type="http://schemas.openxmlformats.org/officeDocument/2006/relationships/tags" Target="../tags/tag1592.xml"/><Relationship Id="rId26" Type="http://schemas.openxmlformats.org/officeDocument/2006/relationships/tags" Target="../tags/tag1593.xml"/><Relationship Id="rId27" Type="http://schemas.openxmlformats.org/officeDocument/2006/relationships/tags" Target="../tags/tag1594.xml"/><Relationship Id="rId28" Type="http://schemas.openxmlformats.org/officeDocument/2006/relationships/tags" Target="../tags/tag1595.xml"/><Relationship Id="rId29" Type="http://schemas.openxmlformats.org/officeDocument/2006/relationships/tags" Target="../tags/tag1596.xml"/><Relationship Id="rId1" Type="http://schemas.openxmlformats.org/officeDocument/2006/relationships/tags" Target="../tags/tag1568.xml"/><Relationship Id="rId2" Type="http://schemas.openxmlformats.org/officeDocument/2006/relationships/tags" Target="../tags/tag1569.xml"/><Relationship Id="rId3" Type="http://schemas.openxmlformats.org/officeDocument/2006/relationships/tags" Target="../tags/tag1570.xml"/><Relationship Id="rId4" Type="http://schemas.openxmlformats.org/officeDocument/2006/relationships/tags" Target="../tags/tag1571.xml"/><Relationship Id="rId5" Type="http://schemas.openxmlformats.org/officeDocument/2006/relationships/tags" Target="../tags/tag1572.xml"/><Relationship Id="rId30" Type="http://schemas.openxmlformats.org/officeDocument/2006/relationships/tags" Target="../tags/tag1597.xml"/><Relationship Id="rId31" Type="http://schemas.openxmlformats.org/officeDocument/2006/relationships/tags" Target="../tags/tag1598.xml"/><Relationship Id="rId32" Type="http://schemas.openxmlformats.org/officeDocument/2006/relationships/tags" Target="../tags/tag1599.xml"/><Relationship Id="rId9" Type="http://schemas.openxmlformats.org/officeDocument/2006/relationships/tags" Target="../tags/tag1576.xml"/><Relationship Id="rId6" Type="http://schemas.openxmlformats.org/officeDocument/2006/relationships/tags" Target="../tags/tag1573.xml"/><Relationship Id="rId7" Type="http://schemas.openxmlformats.org/officeDocument/2006/relationships/tags" Target="../tags/tag1574.xml"/><Relationship Id="rId8" Type="http://schemas.openxmlformats.org/officeDocument/2006/relationships/tags" Target="../tags/tag1575.xml"/><Relationship Id="rId33" Type="http://schemas.openxmlformats.org/officeDocument/2006/relationships/tags" Target="../tags/tag1600.xml"/><Relationship Id="rId34" Type="http://schemas.openxmlformats.org/officeDocument/2006/relationships/tags" Target="../tags/tag1601.xml"/><Relationship Id="rId35" Type="http://schemas.openxmlformats.org/officeDocument/2006/relationships/slideLayout" Target="../slideLayouts/slideLayout7.xml"/><Relationship Id="rId36" Type="http://schemas.openxmlformats.org/officeDocument/2006/relationships/notesSlide" Target="../notesSlides/notesSlide13.xml"/><Relationship Id="rId10" Type="http://schemas.openxmlformats.org/officeDocument/2006/relationships/tags" Target="../tags/tag1577.xml"/><Relationship Id="rId11" Type="http://schemas.openxmlformats.org/officeDocument/2006/relationships/tags" Target="../tags/tag1578.xml"/><Relationship Id="rId12" Type="http://schemas.openxmlformats.org/officeDocument/2006/relationships/tags" Target="../tags/tag1579.xml"/><Relationship Id="rId13" Type="http://schemas.openxmlformats.org/officeDocument/2006/relationships/tags" Target="../tags/tag1580.xml"/><Relationship Id="rId14" Type="http://schemas.openxmlformats.org/officeDocument/2006/relationships/tags" Target="../tags/tag1581.xml"/><Relationship Id="rId15" Type="http://schemas.openxmlformats.org/officeDocument/2006/relationships/tags" Target="../tags/tag1582.xml"/><Relationship Id="rId16" Type="http://schemas.openxmlformats.org/officeDocument/2006/relationships/tags" Target="../tags/tag1583.xml"/><Relationship Id="rId17" Type="http://schemas.openxmlformats.org/officeDocument/2006/relationships/tags" Target="../tags/tag1584.xml"/><Relationship Id="rId18" Type="http://schemas.openxmlformats.org/officeDocument/2006/relationships/tags" Target="../tags/tag1585.xml"/><Relationship Id="rId19" Type="http://schemas.openxmlformats.org/officeDocument/2006/relationships/tags" Target="../tags/tag1586.xml"/><Relationship Id="rId37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614.xml"/><Relationship Id="rId14" Type="http://schemas.openxmlformats.org/officeDocument/2006/relationships/tags" Target="../tags/tag1615.xml"/><Relationship Id="rId15" Type="http://schemas.openxmlformats.org/officeDocument/2006/relationships/tags" Target="../tags/tag1616.xml"/><Relationship Id="rId16" Type="http://schemas.openxmlformats.org/officeDocument/2006/relationships/tags" Target="../tags/tag1617.xml"/><Relationship Id="rId17" Type="http://schemas.openxmlformats.org/officeDocument/2006/relationships/tags" Target="../tags/tag1618.xml"/><Relationship Id="rId18" Type="http://schemas.openxmlformats.org/officeDocument/2006/relationships/tags" Target="../tags/tag1619.xml"/><Relationship Id="rId19" Type="http://schemas.openxmlformats.org/officeDocument/2006/relationships/tags" Target="../tags/tag1620.xml"/><Relationship Id="rId50" Type="http://schemas.openxmlformats.org/officeDocument/2006/relationships/tags" Target="../tags/tag1651.xml"/><Relationship Id="rId51" Type="http://schemas.openxmlformats.org/officeDocument/2006/relationships/tags" Target="../tags/tag1652.xml"/><Relationship Id="rId52" Type="http://schemas.openxmlformats.org/officeDocument/2006/relationships/tags" Target="../tags/tag1653.xml"/><Relationship Id="rId53" Type="http://schemas.openxmlformats.org/officeDocument/2006/relationships/tags" Target="../tags/tag1654.xml"/><Relationship Id="rId54" Type="http://schemas.openxmlformats.org/officeDocument/2006/relationships/slideLayout" Target="../slideLayouts/slideLayout5.xml"/><Relationship Id="rId55" Type="http://schemas.openxmlformats.org/officeDocument/2006/relationships/notesSlide" Target="../notesSlides/notesSlide14.xml"/><Relationship Id="rId56" Type="http://schemas.openxmlformats.org/officeDocument/2006/relationships/image" Target="../media/image24.emf"/><Relationship Id="rId40" Type="http://schemas.openxmlformats.org/officeDocument/2006/relationships/tags" Target="../tags/tag1641.xml"/><Relationship Id="rId41" Type="http://schemas.openxmlformats.org/officeDocument/2006/relationships/tags" Target="../tags/tag1642.xml"/><Relationship Id="rId42" Type="http://schemas.openxmlformats.org/officeDocument/2006/relationships/tags" Target="../tags/tag1643.xml"/><Relationship Id="rId43" Type="http://schemas.openxmlformats.org/officeDocument/2006/relationships/tags" Target="../tags/tag1644.xml"/><Relationship Id="rId44" Type="http://schemas.openxmlformats.org/officeDocument/2006/relationships/tags" Target="../tags/tag1645.xml"/><Relationship Id="rId45" Type="http://schemas.openxmlformats.org/officeDocument/2006/relationships/tags" Target="../tags/tag1646.xml"/><Relationship Id="rId46" Type="http://schemas.openxmlformats.org/officeDocument/2006/relationships/tags" Target="../tags/tag1647.xml"/><Relationship Id="rId47" Type="http://schemas.openxmlformats.org/officeDocument/2006/relationships/tags" Target="../tags/tag1648.xml"/><Relationship Id="rId48" Type="http://schemas.openxmlformats.org/officeDocument/2006/relationships/tags" Target="../tags/tag1649.xml"/><Relationship Id="rId49" Type="http://schemas.openxmlformats.org/officeDocument/2006/relationships/tags" Target="../tags/tag1650.xml"/><Relationship Id="rId1" Type="http://schemas.openxmlformats.org/officeDocument/2006/relationships/tags" Target="../tags/tag1602.xml"/><Relationship Id="rId2" Type="http://schemas.openxmlformats.org/officeDocument/2006/relationships/tags" Target="../tags/tag1603.xml"/><Relationship Id="rId3" Type="http://schemas.openxmlformats.org/officeDocument/2006/relationships/tags" Target="../tags/tag1604.xml"/><Relationship Id="rId4" Type="http://schemas.openxmlformats.org/officeDocument/2006/relationships/tags" Target="../tags/tag1605.xml"/><Relationship Id="rId5" Type="http://schemas.openxmlformats.org/officeDocument/2006/relationships/tags" Target="../tags/tag1606.xml"/><Relationship Id="rId6" Type="http://schemas.openxmlformats.org/officeDocument/2006/relationships/tags" Target="../tags/tag1607.xml"/><Relationship Id="rId7" Type="http://schemas.openxmlformats.org/officeDocument/2006/relationships/tags" Target="../tags/tag1608.xml"/><Relationship Id="rId8" Type="http://schemas.openxmlformats.org/officeDocument/2006/relationships/tags" Target="../tags/tag1609.xml"/><Relationship Id="rId9" Type="http://schemas.openxmlformats.org/officeDocument/2006/relationships/tags" Target="../tags/tag1610.xml"/><Relationship Id="rId30" Type="http://schemas.openxmlformats.org/officeDocument/2006/relationships/tags" Target="../tags/tag1631.xml"/><Relationship Id="rId31" Type="http://schemas.openxmlformats.org/officeDocument/2006/relationships/tags" Target="../tags/tag1632.xml"/><Relationship Id="rId32" Type="http://schemas.openxmlformats.org/officeDocument/2006/relationships/tags" Target="../tags/tag1633.xml"/><Relationship Id="rId33" Type="http://schemas.openxmlformats.org/officeDocument/2006/relationships/tags" Target="../tags/tag1634.xml"/><Relationship Id="rId34" Type="http://schemas.openxmlformats.org/officeDocument/2006/relationships/tags" Target="../tags/tag1635.xml"/><Relationship Id="rId35" Type="http://schemas.openxmlformats.org/officeDocument/2006/relationships/tags" Target="../tags/tag1636.xml"/><Relationship Id="rId36" Type="http://schemas.openxmlformats.org/officeDocument/2006/relationships/tags" Target="../tags/tag1637.xml"/><Relationship Id="rId37" Type="http://schemas.openxmlformats.org/officeDocument/2006/relationships/tags" Target="../tags/tag1638.xml"/><Relationship Id="rId38" Type="http://schemas.openxmlformats.org/officeDocument/2006/relationships/tags" Target="../tags/tag1639.xml"/><Relationship Id="rId39" Type="http://schemas.openxmlformats.org/officeDocument/2006/relationships/tags" Target="../tags/tag1640.xml"/><Relationship Id="rId20" Type="http://schemas.openxmlformats.org/officeDocument/2006/relationships/tags" Target="../tags/tag1621.xml"/><Relationship Id="rId21" Type="http://schemas.openxmlformats.org/officeDocument/2006/relationships/tags" Target="../tags/tag1622.xml"/><Relationship Id="rId22" Type="http://schemas.openxmlformats.org/officeDocument/2006/relationships/tags" Target="../tags/tag1623.xml"/><Relationship Id="rId23" Type="http://schemas.openxmlformats.org/officeDocument/2006/relationships/tags" Target="../tags/tag1624.xml"/><Relationship Id="rId24" Type="http://schemas.openxmlformats.org/officeDocument/2006/relationships/tags" Target="../tags/tag1625.xml"/><Relationship Id="rId25" Type="http://schemas.openxmlformats.org/officeDocument/2006/relationships/tags" Target="../tags/tag1626.xml"/><Relationship Id="rId26" Type="http://schemas.openxmlformats.org/officeDocument/2006/relationships/tags" Target="../tags/tag1627.xml"/><Relationship Id="rId27" Type="http://schemas.openxmlformats.org/officeDocument/2006/relationships/tags" Target="../tags/tag1628.xml"/><Relationship Id="rId28" Type="http://schemas.openxmlformats.org/officeDocument/2006/relationships/tags" Target="../tags/tag1629.xml"/><Relationship Id="rId29" Type="http://schemas.openxmlformats.org/officeDocument/2006/relationships/tags" Target="../tags/tag1630.xml"/><Relationship Id="rId10" Type="http://schemas.openxmlformats.org/officeDocument/2006/relationships/tags" Target="../tags/tag1611.xml"/><Relationship Id="rId11" Type="http://schemas.openxmlformats.org/officeDocument/2006/relationships/tags" Target="../tags/tag1612.xml"/><Relationship Id="rId12" Type="http://schemas.openxmlformats.org/officeDocument/2006/relationships/tags" Target="../tags/tag161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667.xml"/><Relationship Id="rId14" Type="http://schemas.openxmlformats.org/officeDocument/2006/relationships/tags" Target="../tags/tag1668.xml"/><Relationship Id="rId15" Type="http://schemas.openxmlformats.org/officeDocument/2006/relationships/tags" Target="../tags/tag1669.xml"/><Relationship Id="rId16" Type="http://schemas.openxmlformats.org/officeDocument/2006/relationships/tags" Target="../tags/tag1670.xml"/><Relationship Id="rId17" Type="http://schemas.openxmlformats.org/officeDocument/2006/relationships/tags" Target="../tags/tag1671.xml"/><Relationship Id="rId18" Type="http://schemas.openxmlformats.org/officeDocument/2006/relationships/tags" Target="../tags/tag1672.xml"/><Relationship Id="rId19" Type="http://schemas.openxmlformats.org/officeDocument/2006/relationships/tags" Target="../tags/tag1673.xml"/><Relationship Id="rId50" Type="http://schemas.openxmlformats.org/officeDocument/2006/relationships/tags" Target="../tags/tag1704.xml"/><Relationship Id="rId51" Type="http://schemas.openxmlformats.org/officeDocument/2006/relationships/tags" Target="../tags/tag1705.xml"/><Relationship Id="rId52" Type="http://schemas.openxmlformats.org/officeDocument/2006/relationships/tags" Target="../tags/tag1706.xml"/><Relationship Id="rId53" Type="http://schemas.openxmlformats.org/officeDocument/2006/relationships/tags" Target="../tags/tag1707.xml"/><Relationship Id="rId54" Type="http://schemas.openxmlformats.org/officeDocument/2006/relationships/slideLayout" Target="../slideLayouts/slideLayout7.xml"/><Relationship Id="rId55" Type="http://schemas.openxmlformats.org/officeDocument/2006/relationships/notesSlide" Target="../notesSlides/notesSlide15.xml"/><Relationship Id="rId56" Type="http://schemas.openxmlformats.org/officeDocument/2006/relationships/image" Target="../media/image25.emf"/><Relationship Id="rId40" Type="http://schemas.openxmlformats.org/officeDocument/2006/relationships/tags" Target="../tags/tag1694.xml"/><Relationship Id="rId41" Type="http://schemas.openxmlformats.org/officeDocument/2006/relationships/tags" Target="../tags/tag1695.xml"/><Relationship Id="rId42" Type="http://schemas.openxmlformats.org/officeDocument/2006/relationships/tags" Target="../tags/tag1696.xml"/><Relationship Id="rId43" Type="http://schemas.openxmlformats.org/officeDocument/2006/relationships/tags" Target="../tags/tag1697.xml"/><Relationship Id="rId44" Type="http://schemas.openxmlformats.org/officeDocument/2006/relationships/tags" Target="../tags/tag1698.xml"/><Relationship Id="rId45" Type="http://schemas.openxmlformats.org/officeDocument/2006/relationships/tags" Target="../tags/tag1699.xml"/><Relationship Id="rId46" Type="http://schemas.openxmlformats.org/officeDocument/2006/relationships/tags" Target="../tags/tag1700.xml"/><Relationship Id="rId47" Type="http://schemas.openxmlformats.org/officeDocument/2006/relationships/tags" Target="../tags/tag1701.xml"/><Relationship Id="rId48" Type="http://schemas.openxmlformats.org/officeDocument/2006/relationships/tags" Target="../tags/tag1702.xml"/><Relationship Id="rId49" Type="http://schemas.openxmlformats.org/officeDocument/2006/relationships/tags" Target="../tags/tag1703.xml"/><Relationship Id="rId1" Type="http://schemas.openxmlformats.org/officeDocument/2006/relationships/tags" Target="../tags/tag1655.xml"/><Relationship Id="rId2" Type="http://schemas.openxmlformats.org/officeDocument/2006/relationships/tags" Target="../tags/tag1656.xml"/><Relationship Id="rId3" Type="http://schemas.openxmlformats.org/officeDocument/2006/relationships/tags" Target="../tags/tag1657.xml"/><Relationship Id="rId4" Type="http://schemas.openxmlformats.org/officeDocument/2006/relationships/tags" Target="../tags/tag1658.xml"/><Relationship Id="rId5" Type="http://schemas.openxmlformats.org/officeDocument/2006/relationships/tags" Target="../tags/tag1659.xml"/><Relationship Id="rId6" Type="http://schemas.openxmlformats.org/officeDocument/2006/relationships/tags" Target="../tags/tag1660.xml"/><Relationship Id="rId7" Type="http://schemas.openxmlformats.org/officeDocument/2006/relationships/tags" Target="../tags/tag1661.xml"/><Relationship Id="rId8" Type="http://schemas.openxmlformats.org/officeDocument/2006/relationships/tags" Target="../tags/tag1662.xml"/><Relationship Id="rId9" Type="http://schemas.openxmlformats.org/officeDocument/2006/relationships/tags" Target="../tags/tag1663.xml"/><Relationship Id="rId30" Type="http://schemas.openxmlformats.org/officeDocument/2006/relationships/tags" Target="../tags/tag1684.xml"/><Relationship Id="rId31" Type="http://schemas.openxmlformats.org/officeDocument/2006/relationships/tags" Target="../tags/tag1685.xml"/><Relationship Id="rId32" Type="http://schemas.openxmlformats.org/officeDocument/2006/relationships/tags" Target="../tags/tag1686.xml"/><Relationship Id="rId33" Type="http://schemas.openxmlformats.org/officeDocument/2006/relationships/tags" Target="../tags/tag1687.xml"/><Relationship Id="rId34" Type="http://schemas.openxmlformats.org/officeDocument/2006/relationships/tags" Target="../tags/tag1688.xml"/><Relationship Id="rId35" Type="http://schemas.openxmlformats.org/officeDocument/2006/relationships/tags" Target="../tags/tag1689.xml"/><Relationship Id="rId36" Type="http://schemas.openxmlformats.org/officeDocument/2006/relationships/tags" Target="../tags/tag1690.xml"/><Relationship Id="rId37" Type="http://schemas.openxmlformats.org/officeDocument/2006/relationships/tags" Target="../tags/tag1691.xml"/><Relationship Id="rId38" Type="http://schemas.openxmlformats.org/officeDocument/2006/relationships/tags" Target="../tags/tag1692.xml"/><Relationship Id="rId39" Type="http://schemas.openxmlformats.org/officeDocument/2006/relationships/tags" Target="../tags/tag1693.xml"/><Relationship Id="rId20" Type="http://schemas.openxmlformats.org/officeDocument/2006/relationships/tags" Target="../tags/tag1674.xml"/><Relationship Id="rId21" Type="http://schemas.openxmlformats.org/officeDocument/2006/relationships/tags" Target="../tags/tag1675.xml"/><Relationship Id="rId22" Type="http://schemas.openxmlformats.org/officeDocument/2006/relationships/tags" Target="../tags/tag1676.xml"/><Relationship Id="rId23" Type="http://schemas.openxmlformats.org/officeDocument/2006/relationships/tags" Target="../tags/tag1677.xml"/><Relationship Id="rId24" Type="http://schemas.openxmlformats.org/officeDocument/2006/relationships/tags" Target="../tags/tag1678.xml"/><Relationship Id="rId25" Type="http://schemas.openxmlformats.org/officeDocument/2006/relationships/tags" Target="../tags/tag1679.xml"/><Relationship Id="rId26" Type="http://schemas.openxmlformats.org/officeDocument/2006/relationships/tags" Target="../tags/tag1680.xml"/><Relationship Id="rId27" Type="http://schemas.openxmlformats.org/officeDocument/2006/relationships/tags" Target="../tags/tag1681.xml"/><Relationship Id="rId28" Type="http://schemas.openxmlformats.org/officeDocument/2006/relationships/tags" Target="../tags/tag1682.xml"/><Relationship Id="rId29" Type="http://schemas.openxmlformats.org/officeDocument/2006/relationships/tags" Target="../tags/tag1683.xml"/><Relationship Id="rId10" Type="http://schemas.openxmlformats.org/officeDocument/2006/relationships/tags" Target="../tags/tag1664.xml"/><Relationship Id="rId11" Type="http://schemas.openxmlformats.org/officeDocument/2006/relationships/tags" Target="../tags/tag1665.xml"/><Relationship Id="rId12" Type="http://schemas.openxmlformats.org/officeDocument/2006/relationships/tags" Target="../tags/tag166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716.xml"/><Relationship Id="rId20" Type="http://schemas.openxmlformats.org/officeDocument/2006/relationships/notesSlide" Target="../notesSlides/notesSlide16.xml"/><Relationship Id="rId21" Type="http://schemas.openxmlformats.org/officeDocument/2006/relationships/image" Target="../media/image26.emf"/><Relationship Id="rId10" Type="http://schemas.openxmlformats.org/officeDocument/2006/relationships/tags" Target="../tags/tag1717.xml"/><Relationship Id="rId11" Type="http://schemas.openxmlformats.org/officeDocument/2006/relationships/tags" Target="../tags/tag1718.xml"/><Relationship Id="rId12" Type="http://schemas.openxmlformats.org/officeDocument/2006/relationships/tags" Target="../tags/tag1719.xml"/><Relationship Id="rId13" Type="http://schemas.openxmlformats.org/officeDocument/2006/relationships/tags" Target="../tags/tag1720.xml"/><Relationship Id="rId14" Type="http://schemas.openxmlformats.org/officeDocument/2006/relationships/tags" Target="../tags/tag1721.xml"/><Relationship Id="rId15" Type="http://schemas.openxmlformats.org/officeDocument/2006/relationships/tags" Target="../tags/tag1722.xml"/><Relationship Id="rId16" Type="http://schemas.openxmlformats.org/officeDocument/2006/relationships/tags" Target="../tags/tag1723.xml"/><Relationship Id="rId17" Type="http://schemas.openxmlformats.org/officeDocument/2006/relationships/tags" Target="../tags/tag1724.xml"/><Relationship Id="rId18" Type="http://schemas.openxmlformats.org/officeDocument/2006/relationships/tags" Target="../tags/tag1725.xml"/><Relationship Id="rId19" Type="http://schemas.openxmlformats.org/officeDocument/2006/relationships/slideLayout" Target="../slideLayouts/slideLayout3.xml"/><Relationship Id="rId1" Type="http://schemas.openxmlformats.org/officeDocument/2006/relationships/tags" Target="../tags/tag1708.xml"/><Relationship Id="rId2" Type="http://schemas.openxmlformats.org/officeDocument/2006/relationships/tags" Target="../tags/tag1709.xml"/><Relationship Id="rId3" Type="http://schemas.openxmlformats.org/officeDocument/2006/relationships/tags" Target="../tags/tag1710.xml"/><Relationship Id="rId4" Type="http://schemas.openxmlformats.org/officeDocument/2006/relationships/tags" Target="../tags/tag1711.xml"/><Relationship Id="rId5" Type="http://schemas.openxmlformats.org/officeDocument/2006/relationships/tags" Target="../tags/tag1712.xml"/><Relationship Id="rId6" Type="http://schemas.openxmlformats.org/officeDocument/2006/relationships/tags" Target="../tags/tag1713.xml"/><Relationship Id="rId7" Type="http://schemas.openxmlformats.org/officeDocument/2006/relationships/tags" Target="../tags/tag1714.xml"/><Relationship Id="rId8" Type="http://schemas.openxmlformats.org/officeDocument/2006/relationships/tags" Target="../tags/tag1715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.xml"/><Relationship Id="rId12" Type="http://schemas.openxmlformats.org/officeDocument/2006/relationships/notesSlide" Target="../notesSlides/notesSlide17.xml"/><Relationship Id="rId13" Type="http://schemas.openxmlformats.org/officeDocument/2006/relationships/image" Target="../media/image27.emf"/><Relationship Id="rId1" Type="http://schemas.openxmlformats.org/officeDocument/2006/relationships/tags" Target="../tags/tag1726.xml"/><Relationship Id="rId2" Type="http://schemas.openxmlformats.org/officeDocument/2006/relationships/tags" Target="../tags/tag1727.xml"/><Relationship Id="rId3" Type="http://schemas.openxmlformats.org/officeDocument/2006/relationships/tags" Target="../tags/tag1728.xml"/><Relationship Id="rId4" Type="http://schemas.openxmlformats.org/officeDocument/2006/relationships/tags" Target="../tags/tag1729.xml"/><Relationship Id="rId5" Type="http://schemas.openxmlformats.org/officeDocument/2006/relationships/tags" Target="../tags/tag1730.xml"/><Relationship Id="rId6" Type="http://schemas.openxmlformats.org/officeDocument/2006/relationships/tags" Target="../tags/tag1731.xml"/><Relationship Id="rId7" Type="http://schemas.openxmlformats.org/officeDocument/2006/relationships/tags" Target="../tags/tag1732.xml"/><Relationship Id="rId8" Type="http://schemas.openxmlformats.org/officeDocument/2006/relationships/tags" Target="../tags/tag1733.xml"/><Relationship Id="rId9" Type="http://schemas.openxmlformats.org/officeDocument/2006/relationships/tags" Target="../tags/tag1734.xml"/><Relationship Id="rId10" Type="http://schemas.openxmlformats.org/officeDocument/2006/relationships/tags" Target="../tags/tag17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3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28.emf"/><Relationship Id="rId1" Type="http://schemas.openxmlformats.org/officeDocument/2006/relationships/tags" Target="../tags/tag1736.xml"/><Relationship Id="rId2" Type="http://schemas.openxmlformats.org/officeDocument/2006/relationships/tags" Target="../tags/tag1737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tags" Target="../tags/tag1749.xml"/><Relationship Id="rId12" Type="http://schemas.openxmlformats.org/officeDocument/2006/relationships/tags" Target="../tags/tag1750.xml"/><Relationship Id="rId13" Type="http://schemas.openxmlformats.org/officeDocument/2006/relationships/tags" Target="../tags/tag1751.xml"/><Relationship Id="rId14" Type="http://schemas.openxmlformats.org/officeDocument/2006/relationships/slideLayout" Target="../slideLayouts/slideLayout7.xml"/><Relationship Id="rId1" Type="http://schemas.openxmlformats.org/officeDocument/2006/relationships/tags" Target="../tags/tag1739.xml"/><Relationship Id="rId2" Type="http://schemas.openxmlformats.org/officeDocument/2006/relationships/tags" Target="../tags/tag1740.xml"/><Relationship Id="rId3" Type="http://schemas.openxmlformats.org/officeDocument/2006/relationships/tags" Target="../tags/tag1741.xml"/><Relationship Id="rId4" Type="http://schemas.openxmlformats.org/officeDocument/2006/relationships/tags" Target="../tags/tag1742.xml"/><Relationship Id="rId5" Type="http://schemas.openxmlformats.org/officeDocument/2006/relationships/tags" Target="../tags/tag1743.xml"/><Relationship Id="rId6" Type="http://schemas.openxmlformats.org/officeDocument/2006/relationships/tags" Target="../tags/tag1744.xml"/><Relationship Id="rId7" Type="http://schemas.openxmlformats.org/officeDocument/2006/relationships/tags" Target="../tags/tag1745.xml"/><Relationship Id="rId8" Type="http://schemas.openxmlformats.org/officeDocument/2006/relationships/tags" Target="../tags/tag1746.xml"/><Relationship Id="rId9" Type="http://schemas.openxmlformats.org/officeDocument/2006/relationships/tags" Target="../tags/tag1747.xml"/><Relationship Id="rId10" Type="http://schemas.openxmlformats.org/officeDocument/2006/relationships/tags" Target="../tags/tag17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754.xml"/><Relationship Id="rId4" Type="http://schemas.openxmlformats.org/officeDocument/2006/relationships/tags" Target="../tags/tag1755.xml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19.xml"/><Relationship Id="rId1" Type="http://schemas.openxmlformats.org/officeDocument/2006/relationships/tags" Target="../tags/tag1752.xml"/><Relationship Id="rId2" Type="http://schemas.openxmlformats.org/officeDocument/2006/relationships/tags" Target="../tags/tag1753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.xml"/><Relationship Id="rId12" Type="http://schemas.openxmlformats.org/officeDocument/2006/relationships/notesSlide" Target="../notesSlides/notesSlide20.xml"/><Relationship Id="rId1" Type="http://schemas.openxmlformats.org/officeDocument/2006/relationships/tags" Target="../tags/tag1756.xml"/><Relationship Id="rId2" Type="http://schemas.openxmlformats.org/officeDocument/2006/relationships/tags" Target="../tags/tag1757.xml"/><Relationship Id="rId3" Type="http://schemas.openxmlformats.org/officeDocument/2006/relationships/tags" Target="../tags/tag1758.xml"/><Relationship Id="rId4" Type="http://schemas.openxmlformats.org/officeDocument/2006/relationships/tags" Target="../tags/tag1759.xml"/><Relationship Id="rId5" Type="http://schemas.openxmlformats.org/officeDocument/2006/relationships/tags" Target="../tags/tag1760.xml"/><Relationship Id="rId6" Type="http://schemas.openxmlformats.org/officeDocument/2006/relationships/tags" Target="../tags/tag1761.xml"/><Relationship Id="rId7" Type="http://schemas.openxmlformats.org/officeDocument/2006/relationships/tags" Target="../tags/tag1762.xml"/><Relationship Id="rId8" Type="http://schemas.openxmlformats.org/officeDocument/2006/relationships/tags" Target="../tags/tag1763.xml"/><Relationship Id="rId9" Type="http://schemas.openxmlformats.org/officeDocument/2006/relationships/tags" Target="../tags/tag1764.xml"/><Relationship Id="rId10" Type="http://schemas.openxmlformats.org/officeDocument/2006/relationships/tags" Target="../tags/tag17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766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pu-world.com/Memorabilia/Pentium/L_Intel%2520Pentium%2520Processor%2520Intel%252092%2520(back).jpg&amp;imgrefurl=http://www.cpu-world.com/Memorabilia/Pentium/index.html&amp;h=568&amp;w=600&amp;sz=104&amp;hl=en&amp;start=4&amp;tbnid=2_PbejPsjQ-9aM:&amp;tbnh=128&amp;tbnw=135&amp;prev=/images?q=pentium&amp;svnum=10&amp;hl=en&amp;lr=&amp;client=firefox-a&amp;rls=org.mozilla:en-US:official&amp;sa=N" TargetMode="External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tags" Target="../tags/tag28.xml"/><Relationship Id="rId12" Type="http://schemas.openxmlformats.org/officeDocument/2006/relationships/tags" Target="../tags/tag29.xml"/><Relationship Id="rId13" Type="http://schemas.openxmlformats.org/officeDocument/2006/relationships/slideLayout" Target="../slideLayouts/slideLayout3.xml"/><Relationship Id="rId14" Type="http://schemas.openxmlformats.org/officeDocument/2006/relationships/notesSlide" Target="../notesSlides/notesSlide2.xml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7" Type="http://schemas.openxmlformats.org/officeDocument/2006/relationships/image" Target="../media/image4.png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tags" Target="../tags/tag25.xml"/><Relationship Id="rId9" Type="http://schemas.openxmlformats.org/officeDocument/2006/relationships/tags" Target="../tags/tag26.xml"/><Relationship Id="rId10" Type="http://schemas.openxmlformats.org/officeDocument/2006/relationships/tags" Target="../tags/tag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20" Type="http://schemas.openxmlformats.org/officeDocument/2006/relationships/image" Target="../media/image5.png"/><Relationship Id="rId21" Type="http://schemas.openxmlformats.org/officeDocument/2006/relationships/image" Target="../media/image6.emf"/><Relationship Id="rId10" Type="http://schemas.openxmlformats.org/officeDocument/2006/relationships/tags" Target="../tags/tag39.xml"/><Relationship Id="rId11" Type="http://schemas.openxmlformats.org/officeDocument/2006/relationships/tags" Target="../tags/tag40.xml"/><Relationship Id="rId12" Type="http://schemas.openxmlformats.org/officeDocument/2006/relationships/tags" Target="../tags/tag41.xml"/><Relationship Id="rId13" Type="http://schemas.openxmlformats.org/officeDocument/2006/relationships/tags" Target="../tags/tag42.xml"/><Relationship Id="rId14" Type="http://schemas.openxmlformats.org/officeDocument/2006/relationships/tags" Target="../tags/tag43.xml"/><Relationship Id="rId15" Type="http://schemas.openxmlformats.org/officeDocument/2006/relationships/tags" Target="../tags/tag44.xml"/><Relationship Id="rId16" Type="http://schemas.openxmlformats.org/officeDocument/2006/relationships/tags" Target="../tags/tag45.xml"/><Relationship Id="rId17" Type="http://schemas.openxmlformats.org/officeDocument/2006/relationships/tags" Target="../tags/tag46.xml"/><Relationship Id="rId18" Type="http://schemas.openxmlformats.org/officeDocument/2006/relationships/slideLayout" Target="../slideLayouts/slideLayout3.xml"/><Relationship Id="rId19" Type="http://schemas.openxmlformats.org/officeDocument/2006/relationships/notesSlide" Target="../notesSlides/notesSlide3.xml"/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tags" Target="../tags/tag35.xml"/><Relationship Id="rId7" Type="http://schemas.openxmlformats.org/officeDocument/2006/relationships/tags" Target="../tags/tag36.xml"/><Relationship Id="rId8" Type="http://schemas.openxmlformats.org/officeDocument/2006/relationships/tags" Target="../tags/tag3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tags" Target="../tags/tag66.xml"/><Relationship Id="rId21" Type="http://schemas.openxmlformats.org/officeDocument/2006/relationships/tags" Target="../tags/tag67.xml"/><Relationship Id="rId22" Type="http://schemas.openxmlformats.org/officeDocument/2006/relationships/tags" Target="../tags/tag68.xml"/><Relationship Id="rId23" Type="http://schemas.openxmlformats.org/officeDocument/2006/relationships/tags" Target="../tags/tag69.xml"/><Relationship Id="rId24" Type="http://schemas.openxmlformats.org/officeDocument/2006/relationships/tags" Target="../tags/tag70.xml"/><Relationship Id="rId25" Type="http://schemas.openxmlformats.org/officeDocument/2006/relationships/tags" Target="../tags/tag71.xml"/><Relationship Id="rId26" Type="http://schemas.openxmlformats.org/officeDocument/2006/relationships/tags" Target="../tags/tag72.xml"/><Relationship Id="rId27" Type="http://schemas.openxmlformats.org/officeDocument/2006/relationships/tags" Target="../tags/tag73.xml"/><Relationship Id="rId28" Type="http://schemas.openxmlformats.org/officeDocument/2006/relationships/tags" Target="../tags/tag74.xml"/><Relationship Id="rId29" Type="http://schemas.openxmlformats.org/officeDocument/2006/relationships/tags" Target="../tags/tag75.xml"/><Relationship Id="rId1" Type="http://schemas.openxmlformats.org/officeDocument/2006/relationships/tags" Target="../tags/tag47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30" Type="http://schemas.openxmlformats.org/officeDocument/2006/relationships/tags" Target="../tags/tag76.xml"/><Relationship Id="rId31" Type="http://schemas.openxmlformats.org/officeDocument/2006/relationships/tags" Target="../tags/tag77.xml"/><Relationship Id="rId32" Type="http://schemas.openxmlformats.org/officeDocument/2006/relationships/tags" Target="../tags/tag78.xml"/><Relationship Id="rId9" Type="http://schemas.openxmlformats.org/officeDocument/2006/relationships/tags" Target="../tags/tag55.xml"/><Relationship Id="rId6" Type="http://schemas.openxmlformats.org/officeDocument/2006/relationships/tags" Target="../tags/tag52.xml"/><Relationship Id="rId7" Type="http://schemas.openxmlformats.org/officeDocument/2006/relationships/tags" Target="../tags/tag53.xml"/><Relationship Id="rId8" Type="http://schemas.openxmlformats.org/officeDocument/2006/relationships/tags" Target="../tags/tag54.xml"/><Relationship Id="rId33" Type="http://schemas.openxmlformats.org/officeDocument/2006/relationships/tags" Target="../tags/tag79.xml"/><Relationship Id="rId34" Type="http://schemas.openxmlformats.org/officeDocument/2006/relationships/tags" Target="../tags/tag80.xml"/><Relationship Id="rId35" Type="http://schemas.openxmlformats.org/officeDocument/2006/relationships/tags" Target="../tags/tag81.xml"/><Relationship Id="rId36" Type="http://schemas.openxmlformats.org/officeDocument/2006/relationships/tags" Target="../tags/tag82.xml"/><Relationship Id="rId10" Type="http://schemas.openxmlformats.org/officeDocument/2006/relationships/tags" Target="../tags/tag56.xml"/><Relationship Id="rId11" Type="http://schemas.openxmlformats.org/officeDocument/2006/relationships/tags" Target="../tags/tag57.xml"/><Relationship Id="rId12" Type="http://schemas.openxmlformats.org/officeDocument/2006/relationships/tags" Target="../tags/tag58.xml"/><Relationship Id="rId13" Type="http://schemas.openxmlformats.org/officeDocument/2006/relationships/tags" Target="../tags/tag59.xml"/><Relationship Id="rId14" Type="http://schemas.openxmlformats.org/officeDocument/2006/relationships/tags" Target="../tags/tag60.xml"/><Relationship Id="rId15" Type="http://schemas.openxmlformats.org/officeDocument/2006/relationships/tags" Target="../tags/tag61.xml"/><Relationship Id="rId16" Type="http://schemas.openxmlformats.org/officeDocument/2006/relationships/tags" Target="../tags/tag62.xml"/><Relationship Id="rId17" Type="http://schemas.openxmlformats.org/officeDocument/2006/relationships/tags" Target="../tags/tag63.xml"/><Relationship Id="rId18" Type="http://schemas.openxmlformats.org/officeDocument/2006/relationships/tags" Target="../tags/tag64.xml"/><Relationship Id="rId19" Type="http://schemas.openxmlformats.org/officeDocument/2006/relationships/tags" Target="../tags/tag65.xml"/><Relationship Id="rId37" Type="http://schemas.openxmlformats.org/officeDocument/2006/relationships/tags" Target="../tags/tag83.xml"/><Relationship Id="rId38" Type="http://schemas.openxmlformats.org/officeDocument/2006/relationships/tags" Target="../tags/tag84.xml"/><Relationship Id="rId3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tags" Target="../tags/tag104.xml"/><Relationship Id="rId21" Type="http://schemas.openxmlformats.org/officeDocument/2006/relationships/tags" Target="../tags/tag105.xml"/><Relationship Id="rId22" Type="http://schemas.openxmlformats.org/officeDocument/2006/relationships/tags" Target="../tags/tag106.xml"/><Relationship Id="rId23" Type="http://schemas.openxmlformats.org/officeDocument/2006/relationships/tags" Target="../tags/tag107.xml"/><Relationship Id="rId24" Type="http://schemas.openxmlformats.org/officeDocument/2006/relationships/tags" Target="../tags/tag108.xml"/><Relationship Id="rId25" Type="http://schemas.openxmlformats.org/officeDocument/2006/relationships/tags" Target="../tags/tag109.xml"/><Relationship Id="rId26" Type="http://schemas.openxmlformats.org/officeDocument/2006/relationships/tags" Target="../tags/tag110.xml"/><Relationship Id="rId27" Type="http://schemas.openxmlformats.org/officeDocument/2006/relationships/tags" Target="../tags/tag111.xml"/><Relationship Id="rId28" Type="http://schemas.openxmlformats.org/officeDocument/2006/relationships/tags" Target="../tags/tag112.xml"/><Relationship Id="rId29" Type="http://schemas.openxmlformats.org/officeDocument/2006/relationships/tags" Target="../tags/tag113.xml"/><Relationship Id="rId1" Type="http://schemas.openxmlformats.org/officeDocument/2006/relationships/tags" Target="../tags/tag85.xml"/><Relationship Id="rId2" Type="http://schemas.openxmlformats.org/officeDocument/2006/relationships/tags" Target="../tags/tag86.xml"/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tags" Target="../tags/tag89.xml"/><Relationship Id="rId30" Type="http://schemas.openxmlformats.org/officeDocument/2006/relationships/tags" Target="../tags/tag114.xml"/><Relationship Id="rId31" Type="http://schemas.openxmlformats.org/officeDocument/2006/relationships/tags" Target="../tags/tag115.xml"/><Relationship Id="rId32" Type="http://schemas.openxmlformats.org/officeDocument/2006/relationships/tags" Target="../tags/tag116.xml"/><Relationship Id="rId9" Type="http://schemas.openxmlformats.org/officeDocument/2006/relationships/tags" Target="../tags/tag93.xml"/><Relationship Id="rId6" Type="http://schemas.openxmlformats.org/officeDocument/2006/relationships/tags" Target="../tags/tag90.xml"/><Relationship Id="rId7" Type="http://schemas.openxmlformats.org/officeDocument/2006/relationships/tags" Target="../tags/tag91.xml"/><Relationship Id="rId8" Type="http://schemas.openxmlformats.org/officeDocument/2006/relationships/tags" Target="../tags/tag92.xml"/><Relationship Id="rId33" Type="http://schemas.openxmlformats.org/officeDocument/2006/relationships/tags" Target="../tags/tag117.xml"/><Relationship Id="rId34" Type="http://schemas.openxmlformats.org/officeDocument/2006/relationships/tags" Target="../tags/tag118.xml"/><Relationship Id="rId35" Type="http://schemas.openxmlformats.org/officeDocument/2006/relationships/slideLayout" Target="../slideLayouts/slideLayout7.xml"/><Relationship Id="rId10" Type="http://schemas.openxmlformats.org/officeDocument/2006/relationships/tags" Target="../tags/tag94.xml"/><Relationship Id="rId11" Type="http://schemas.openxmlformats.org/officeDocument/2006/relationships/tags" Target="../tags/tag95.xml"/><Relationship Id="rId12" Type="http://schemas.openxmlformats.org/officeDocument/2006/relationships/tags" Target="../tags/tag96.xml"/><Relationship Id="rId13" Type="http://schemas.openxmlformats.org/officeDocument/2006/relationships/tags" Target="../tags/tag97.xml"/><Relationship Id="rId14" Type="http://schemas.openxmlformats.org/officeDocument/2006/relationships/tags" Target="../tags/tag98.xml"/><Relationship Id="rId15" Type="http://schemas.openxmlformats.org/officeDocument/2006/relationships/tags" Target="../tags/tag99.xml"/><Relationship Id="rId16" Type="http://schemas.openxmlformats.org/officeDocument/2006/relationships/tags" Target="../tags/tag100.xml"/><Relationship Id="rId17" Type="http://schemas.openxmlformats.org/officeDocument/2006/relationships/tags" Target="../tags/tag101.xml"/><Relationship Id="rId18" Type="http://schemas.openxmlformats.org/officeDocument/2006/relationships/tags" Target="../tags/tag102.xml"/><Relationship Id="rId19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106" Type="http://schemas.openxmlformats.org/officeDocument/2006/relationships/tags" Target="../tags/tag224.xml"/><Relationship Id="rId107" Type="http://schemas.openxmlformats.org/officeDocument/2006/relationships/tags" Target="../tags/tag225.xml"/><Relationship Id="rId108" Type="http://schemas.openxmlformats.org/officeDocument/2006/relationships/tags" Target="../tags/tag226.xml"/><Relationship Id="rId109" Type="http://schemas.openxmlformats.org/officeDocument/2006/relationships/tags" Target="../tags/tag227.xml"/><Relationship Id="rId345" Type="http://schemas.openxmlformats.org/officeDocument/2006/relationships/tags" Target="../tags/tag463.xml"/><Relationship Id="rId346" Type="http://schemas.openxmlformats.org/officeDocument/2006/relationships/tags" Target="../tags/tag464.xml"/><Relationship Id="rId347" Type="http://schemas.openxmlformats.org/officeDocument/2006/relationships/tags" Target="../tags/tag465.xml"/><Relationship Id="rId348" Type="http://schemas.openxmlformats.org/officeDocument/2006/relationships/tags" Target="../tags/tag466.xml"/><Relationship Id="rId349" Type="http://schemas.openxmlformats.org/officeDocument/2006/relationships/tags" Target="../tags/tag467.xml"/><Relationship Id="rId70" Type="http://schemas.openxmlformats.org/officeDocument/2006/relationships/tags" Target="../tags/tag188.xml"/><Relationship Id="rId71" Type="http://schemas.openxmlformats.org/officeDocument/2006/relationships/tags" Target="../tags/tag189.xml"/><Relationship Id="rId72" Type="http://schemas.openxmlformats.org/officeDocument/2006/relationships/tags" Target="../tags/tag190.xml"/><Relationship Id="rId73" Type="http://schemas.openxmlformats.org/officeDocument/2006/relationships/tags" Target="../tags/tag191.xml"/><Relationship Id="rId74" Type="http://schemas.openxmlformats.org/officeDocument/2006/relationships/tags" Target="../tags/tag192.xml"/><Relationship Id="rId75" Type="http://schemas.openxmlformats.org/officeDocument/2006/relationships/tags" Target="../tags/tag193.xml"/><Relationship Id="rId76" Type="http://schemas.openxmlformats.org/officeDocument/2006/relationships/tags" Target="../tags/tag194.xml"/><Relationship Id="rId77" Type="http://schemas.openxmlformats.org/officeDocument/2006/relationships/tags" Target="../tags/tag195.xml"/><Relationship Id="rId78" Type="http://schemas.openxmlformats.org/officeDocument/2006/relationships/tags" Target="../tags/tag196.xml"/><Relationship Id="rId79" Type="http://schemas.openxmlformats.org/officeDocument/2006/relationships/tags" Target="../tags/tag197.xml"/><Relationship Id="rId170" Type="http://schemas.openxmlformats.org/officeDocument/2006/relationships/tags" Target="../tags/tag288.xml"/><Relationship Id="rId171" Type="http://schemas.openxmlformats.org/officeDocument/2006/relationships/tags" Target="../tags/tag289.xml"/><Relationship Id="rId172" Type="http://schemas.openxmlformats.org/officeDocument/2006/relationships/tags" Target="../tags/tag290.xml"/><Relationship Id="rId173" Type="http://schemas.openxmlformats.org/officeDocument/2006/relationships/tags" Target="../tags/tag291.xml"/><Relationship Id="rId174" Type="http://schemas.openxmlformats.org/officeDocument/2006/relationships/tags" Target="../tags/tag292.xml"/><Relationship Id="rId175" Type="http://schemas.openxmlformats.org/officeDocument/2006/relationships/tags" Target="../tags/tag293.xml"/><Relationship Id="rId176" Type="http://schemas.openxmlformats.org/officeDocument/2006/relationships/tags" Target="../tags/tag294.xml"/><Relationship Id="rId177" Type="http://schemas.openxmlformats.org/officeDocument/2006/relationships/tags" Target="../tags/tag295.xml"/><Relationship Id="rId178" Type="http://schemas.openxmlformats.org/officeDocument/2006/relationships/tags" Target="../tags/tag296.xml"/><Relationship Id="rId179" Type="http://schemas.openxmlformats.org/officeDocument/2006/relationships/tags" Target="../tags/tag297.xml"/><Relationship Id="rId260" Type="http://schemas.openxmlformats.org/officeDocument/2006/relationships/tags" Target="../tags/tag378.xml"/><Relationship Id="rId10" Type="http://schemas.openxmlformats.org/officeDocument/2006/relationships/tags" Target="../tags/tag128.xml"/><Relationship Id="rId11" Type="http://schemas.openxmlformats.org/officeDocument/2006/relationships/tags" Target="../tags/tag129.xml"/><Relationship Id="rId12" Type="http://schemas.openxmlformats.org/officeDocument/2006/relationships/tags" Target="../tags/tag130.xml"/><Relationship Id="rId13" Type="http://schemas.openxmlformats.org/officeDocument/2006/relationships/tags" Target="../tags/tag131.xml"/><Relationship Id="rId14" Type="http://schemas.openxmlformats.org/officeDocument/2006/relationships/tags" Target="../tags/tag132.xml"/><Relationship Id="rId15" Type="http://schemas.openxmlformats.org/officeDocument/2006/relationships/tags" Target="../tags/tag133.xml"/><Relationship Id="rId16" Type="http://schemas.openxmlformats.org/officeDocument/2006/relationships/tags" Target="../tags/tag134.xml"/><Relationship Id="rId17" Type="http://schemas.openxmlformats.org/officeDocument/2006/relationships/tags" Target="../tags/tag135.xml"/><Relationship Id="rId18" Type="http://schemas.openxmlformats.org/officeDocument/2006/relationships/tags" Target="../tags/tag136.xml"/><Relationship Id="rId19" Type="http://schemas.openxmlformats.org/officeDocument/2006/relationships/tags" Target="../tags/tag137.xml"/><Relationship Id="rId261" Type="http://schemas.openxmlformats.org/officeDocument/2006/relationships/tags" Target="../tags/tag379.xml"/><Relationship Id="rId262" Type="http://schemas.openxmlformats.org/officeDocument/2006/relationships/tags" Target="../tags/tag380.xml"/><Relationship Id="rId263" Type="http://schemas.openxmlformats.org/officeDocument/2006/relationships/tags" Target="../tags/tag381.xml"/><Relationship Id="rId264" Type="http://schemas.openxmlformats.org/officeDocument/2006/relationships/tags" Target="../tags/tag382.xml"/><Relationship Id="rId110" Type="http://schemas.openxmlformats.org/officeDocument/2006/relationships/tags" Target="../tags/tag228.xml"/><Relationship Id="rId111" Type="http://schemas.openxmlformats.org/officeDocument/2006/relationships/tags" Target="../tags/tag229.xml"/><Relationship Id="rId112" Type="http://schemas.openxmlformats.org/officeDocument/2006/relationships/tags" Target="../tags/tag230.xml"/><Relationship Id="rId113" Type="http://schemas.openxmlformats.org/officeDocument/2006/relationships/tags" Target="../tags/tag231.xml"/><Relationship Id="rId114" Type="http://schemas.openxmlformats.org/officeDocument/2006/relationships/tags" Target="../tags/tag232.xml"/><Relationship Id="rId115" Type="http://schemas.openxmlformats.org/officeDocument/2006/relationships/tags" Target="../tags/tag233.xml"/><Relationship Id="rId116" Type="http://schemas.openxmlformats.org/officeDocument/2006/relationships/tags" Target="../tags/tag234.xml"/><Relationship Id="rId117" Type="http://schemas.openxmlformats.org/officeDocument/2006/relationships/tags" Target="../tags/tag235.xml"/><Relationship Id="rId118" Type="http://schemas.openxmlformats.org/officeDocument/2006/relationships/tags" Target="../tags/tag236.xml"/><Relationship Id="rId119" Type="http://schemas.openxmlformats.org/officeDocument/2006/relationships/tags" Target="../tags/tag237.xml"/><Relationship Id="rId200" Type="http://schemas.openxmlformats.org/officeDocument/2006/relationships/tags" Target="../tags/tag318.xml"/><Relationship Id="rId201" Type="http://schemas.openxmlformats.org/officeDocument/2006/relationships/tags" Target="../tags/tag319.xml"/><Relationship Id="rId202" Type="http://schemas.openxmlformats.org/officeDocument/2006/relationships/tags" Target="../tags/tag320.xml"/><Relationship Id="rId203" Type="http://schemas.openxmlformats.org/officeDocument/2006/relationships/tags" Target="../tags/tag321.xml"/><Relationship Id="rId204" Type="http://schemas.openxmlformats.org/officeDocument/2006/relationships/tags" Target="../tags/tag322.xml"/><Relationship Id="rId205" Type="http://schemas.openxmlformats.org/officeDocument/2006/relationships/tags" Target="../tags/tag323.xml"/><Relationship Id="rId206" Type="http://schemas.openxmlformats.org/officeDocument/2006/relationships/tags" Target="../tags/tag324.xml"/><Relationship Id="rId207" Type="http://schemas.openxmlformats.org/officeDocument/2006/relationships/tags" Target="../tags/tag325.xml"/><Relationship Id="rId208" Type="http://schemas.openxmlformats.org/officeDocument/2006/relationships/tags" Target="../tags/tag326.xml"/><Relationship Id="rId209" Type="http://schemas.openxmlformats.org/officeDocument/2006/relationships/tags" Target="../tags/tag327.xml"/><Relationship Id="rId265" Type="http://schemas.openxmlformats.org/officeDocument/2006/relationships/tags" Target="../tags/tag383.xml"/><Relationship Id="rId266" Type="http://schemas.openxmlformats.org/officeDocument/2006/relationships/tags" Target="../tags/tag384.xml"/><Relationship Id="rId267" Type="http://schemas.openxmlformats.org/officeDocument/2006/relationships/tags" Target="../tags/tag385.xml"/><Relationship Id="rId268" Type="http://schemas.openxmlformats.org/officeDocument/2006/relationships/tags" Target="../tags/tag386.xml"/><Relationship Id="rId269" Type="http://schemas.openxmlformats.org/officeDocument/2006/relationships/tags" Target="../tags/tag387.xml"/><Relationship Id="rId350" Type="http://schemas.openxmlformats.org/officeDocument/2006/relationships/tags" Target="../tags/tag468.xml"/><Relationship Id="rId351" Type="http://schemas.openxmlformats.org/officeDocument/2006/relationships/tags" Target="../tags/tag469.xml"/><Relationship Id="rId352" Type="http://schemas.openxmlformats.org/officeDocument/2006/relationships/tags" Target="../tags/tag470.xml"/><Relationship Id="rId353" Type="http://schemas.openxmlformats.org/officeDocument/2006/relationships/tags" Target="../tags/tag471.xml"/><Relationship Id="rId354" Type="http://schemas.openxmlformats.org/officeDocument/2006/relationships/tags" Target="../tags/tag472.xml"/><Relationship Id="rId355" Type="http://schemas.openxmlformats.org/officeDocument/2006/relationships/tags" Target="../tags/tag473.xml"/><Relationship Id="rId356" Type="http://schemas.openxmlformats.org/officeDocument/2006/relationships/tags" Target="../tags/tag474.xml"/><Relationship Id="rId357" Type="http://schemas.openxmlformats.org/officeDocument/2006/relationships/tags" Target="../tags/tag475.xml"/><Relationship Id="rId358" Type="http://schemas.openxmlformats.org/officeDocument/2006/relationships/slideLayout" Target="../slideLayouts/slideLayout7.xml"/><Relationship Id="rId1" Type="http://schemas.openxmlformats.org/officeDocument/2006/relationships/tags" Target="../tags/tag119.xml"/><Relationship Id="rId2" Type="http://schemas.openxmlformats.org/officeDocument/2006/relationships/tags" Target="../tags/tag120.xml"/><Relationship Id="rId3" Type="http://schemas.openxmlformats.org/officeDocument/2006/relationships/tags" Target="../tags/tag121.xml"/><Relationship Id="rId4" Type="http://schemas.openxmlformats.org/officeDocument/2006/relationships/tags" Target="../tags/tag122.xml"/><Relationship Id="rId5" Type="http://schemas.openxmlformats.org/officeDocument/2006/relationships/tags" Target="../tags/tag123.xml"/><Relationship Id="rId6" Type="http://schemas.openxmlformats.org/officeDocument/2006/relationships/tags" Target="../tags/tag124.xml"/><Relationship Id="rId7" Type="http://schemas.openxmlformats.org/officeDocument/2006/relationships/tags" Target="../tags/tag125.xml"/><Relationship Id="rId8" Type="http://schemas.openxmlformats.org/officeDocument/2006/relationships/tags" Target="../tags/tag126.xml"/><Relationship Id="rId9" Type="http://schemas.openxmlformats.org/officeDocument/2006/relationships/tags" Target="../tags/tag127.xml"/><Relationship Id="rId359" Type="http://schemas.openxmlformats.org/officeDocument/2006/relationships/image" Target="../media/image7.emf"/><Relationship Id="rId80" Type="http://schemas.openxmlformats.org/officeDocument/2006/relationships/tags" Target="../tags/tag198.xml"/><Relationship Id="rId81" Type="http://schemas.openxmlformats.org/officeDocument/2006/relationships/tags" Target="../tags/tag199.xml"/><Relationship Id="rId82" Type="http://schemas.openxmlformats.org/officeDocument/2006/relationships/tags" Target="../tags/tag200.xml"/><Relationship Id="rId83" Type="http://schemas.openxmlformats.org/officeDocument/2006/relationships/tags" Target="../tags/tag201.xml"/><Relationship Id="rId84" Type="http://schemas.openxmlformats.org/officeDocument/2006/relationships/tags" Target="../tags/tag202.xml"/><Relationship Id="rId85" Type="http://schemas.openxmlformats.org/officeDocument/2006/relationships/tags" Target="../tags/tag203.xml"/><Relationship Id="rId86" Type="http://schemas.openxmlformats.org/officeDocument/2006/relationships/tags" Target="../tags/tag204.xml"/><Relationship Id="rId87" Type="http://schemas.openxmlformats.org/officeDocument/2006/relationships/tags" Target="../tags/tag205.xml"/><Relationship Id="rId88" Type="http://schemas.openxmlformats.org/officeDocument/2006/relationships/tags" Target="../tags/tag206.xml"/><Relationship Id="rId89" Type="http://schemas.openxmlformats.org/officeDocument/2006/relationships/tags" Target="../tags/tag207.xml"/><Relationship Id="rId180" Type="http://schemas.openxmlformats.org/officeDocument/2006/relationships/tags" Target="../tags/tag298.xml"/><Relationship Id="rId181" Type="http://schemas.openxmlformats.org/officeDocument/2006/relationships/tags" Target="../tags/tag299.xml"/><Relationship Id="rId182" Type="http://schemas.openxmlformats.org/officeDocument/2006/relationships/tags" Target="../tags/tag300.xml"/><Relationship Id="rId183" Type="http://schemas.openxmlformats.org/officeDocument/2006/relationships/tags" Target="../tags/tag301.xml"/><Relationship Id="rId184" Type="http://schemas.openxmlformats.org/officeDocument/2006/relationships/tags" Target="../tags/tag302.xml"/><Relationship Id="rId185" Type="http://schemas.openxmlformats.org/officeDocument/2006/relationships/tags" Target="../tags/tag303.xml"/><Relationship Id="rId186" Type="http://schemas.openxmlformats.org/officeDocument/2006/relationships/tags" Target="../tags/tag304.xml"/><Relationship Id="rId187" Type="http://schemas.openxmlformats.org/officeDocument/2006/relationships/tags" Target="../tags/tag305.xml"/><Relationship Id="rId188" Type="http://schemas.openxmlformats.org/officeDocument/2006/relationships/tags" Target="../tags/tag306.xml"/><Relationship Id="rId189" Type="http://schemas.openxmlformats.org/officeDocument/2006/relationships/tags" Target="../tags/tag307.xml"/><Relationship Id="rId270" Type="http://schemas.openxmlformats.org/officeDocument/2006/relationships/tags" Target="../tags/tag388.xml"/><Relationship Id="rId20" Type="http://schemas.openxmlformats.org/officeDocument/2006/relationships/tags" Target="../tags/tag138.xml"/><Relationship Id="rId21" Type="http://schemas.openxmlformats.org/officeDocument/2006/relationships/tags" Target="../tags/tag139.xml"/><Relationship Id="rId22" Type="http://schemas.openxmlformats.org/officeDocument/2006/relationships/tags" Target="../tags/tag140.xml"/><Relationship Id="rId23" Type="http://schemas.openxmlformats.org/officeDocument/2006/relationships/tags" Target="../tags/tag141.xml"/><Relationship Id="rId24" Type="http://schemas.openxmlformats.org/officeDocument/2006/relationships/tags" Target="../tags/tag142.xml"/><Relationship Id="rId25" Type="http://schemas.openxmlformats.org/officeDocument/2006/relationships/tags" Target="../tags/tag143.xml"/><Relationship Id="rId26" Type="http://schemas.openxmlformats.org/officeDocument/2006/relationships/tags" Target="../tags/tag144.xml"/><Relationship Id="rId27" Type="http://schemas.openxmlformats.org/officeDocument/2006/relationships/tags" Target="../tags/tag145.xml"/><Relationship Id="rId28" Type="http://schemas.openxmlformats.org/officeDocument/2006/relationships/tags" Target="../tags/tag146.xml"/><Relationship Id="rId29" Type="http://schemas.openxmlformats.org/officeDocument/2006/relationships/tags" Target="../tags/tag147.xml"/><Relationship Id="rId271" Type="http://schemas.openxmlformats.org/officeDocument/2006/relationships/tags" Target="../tags/tag389.xml"/><Relationship Id="rId272" Type="http://schemas.openxmlformats.org/officeDocument/2006/relationships/tags" Target="../tags/tag390.xml"/><Relationship Id="rId273" Type="http://schemas.openxmlformats.org/officeDocument/2006/relationships/tags" Target="../tags/tag391.xml"/><Relationship Id="rId274" Type="http://schemas.openxmlformats.org/officeDocument/2006/relationships/tags" Target="../tags/tag392.xml"/><Relationship Id="rId120" Type="http://schemas.openxmlformats.org/officeDocument/2006/relationships/tags" Target="../tags/tag238.xml"/><Relationship Id="rId121" Type="http://schemas.openxmlformats.org/officeDocument/2006/relationships/tags" Target="../tags/tag239.xml"/><Relationship Id="rId122" Type="http://schemas.openxmlformats.org/officeDocument/2006/relationships/tags" Target="../tags/tag240.xml"/><Relationship Id="rId123" Type="http://schemas.openxmlformats.org/officeDocument/2006/relationships/tags" Target="../tags/tag241.xml"/><Relationship Id="rId124" Type="http://schemas.openxmlformats.org/officeDocument/2006/relationships/tags" Target="../tags/tag242.xml"/><Relationship Id="rId125" Type="http://schemas.openxmlformats.org/officeDocument/2006/relationships/tags" Target="../tags/tag243.xml"/><Relationship Id="rId126" Type="http://schemas.openxmlformats.org/officeDocument/2006/relationships/tags" Target="../tags/tag244.xml"/><Relationship Id="rId127" Type="http://schemas.openxmlformats.org/officeDocument/2006/relationships/tags" Target="../tags/tag245.xml"/><Relationship Id="rId128" Type="http://schemas.openxmlformats.org/officeDocument/2006/relationships/tags" Target="../tags/tag246.xml"/><Relationship Id="rId129" Type="http://schemas.openxmlformats.org/officeDocument/2006/relationships/tags" Target="../tags/tag247.xml"/><Relationship Id="rId210" Type="http://schemas.openxmlformats.org/officeDocument/2006/relationships/tags" Target="../tags/tag328.xml"/><Relationship Id="rId211" Type="http://schemas.openxmlformats.org/officeDocument/2006/relationships/tags" Target="../tags/tag329.xml"/><Relationship Id="rId212" Type="http://schemas.openxmlformats.org/officeDocument/2006/relationships/tags" Target="../tags/tag330.xml"/><Relationship Id="rId213" Type="http://schemas.openxmlformats.org/officeDocument/2006/relationships/tags" Target="../tags/tag331.xml"/><Relationship Id="rId214" Type="http://schemas.openxmlformats.org/officeDocument/2006/relationships/tags" Target="../tags/tag332.xml"/><Relationship Id="rId215" Type="http://schemas.openxmlformats.org/officeDocument/2006/relationships/tags" Target="../tags/tag333.xml"/><Relationship Id="rId216" Type="http://schemas.openxmlformats.org/officeDocument/2006/relationships/tags" Target="../tags/tag334.xml"/><Relationship Id="rId217" Type="http://schemas.openxmlformats.org/officeDocument/2006/relationships/tags" Target="../tags/tag335.xml"/><Relationship Id="rId218" Type="http://schemas.openxmlformats.org/officeDocument/2006/relationships/tags" Target="../tags/tag336.xml"/><Relationship Id="rId219" Type="http://schemas.openxmlformats.org/officeDocument/2006/relationships/tags" Target="../tags/tag337.xml"/><Relationship Id="rId275" Type="http://schemas.openxmlformats.org/officeDocument/2006/relationships/tags" Target="../tags/tag393.xml"/><Relationship Id="rId276" Type="http://schemas.openxmlformats.org/officeDocument/2006/relationships/tags" Target="../tags/tag394.xml"/><Relationship Id="rId277" Type="http://schemas.openxmlformats.org/officeDocument/2006/relationships/tags" Target="../tags/tag395.xml"/><Relationship Id="rId278" Type="http://schemas.openxmlformats.org/officeDocument/2006/relationships/tags" Target="../tags/tag396.xml"/><Relationship Id="rId279" Type="http://schemas.openxmlformats.org/officeDocument/2006/relationships/tags" Target="../tags/tag397.xml"/><Relationship Id="rId300" Type="http://schemas.openxmlformats.org/officeDocument/2006/relationships/tags" Target="../tags/tag418.xml"/><Relationship Id="rId301" Type="http://schemas.openxmlformats.org/officeDocument/2006/relationships/tags" Target="../tags/tag419.xml"/><Relationship Id="rId302" Type="http://schemas.openxmlformats.org/officeDocument/2006/relationships/tags" Target="../tags/tag420.xml"/><Relationship Id="rId303" Type="http://schemas.openxmlformats.org/officeDocument/2006/relationships/tags" Target="../tags/tag421.xml"/><Relationship Id="rId304" Type="http://schemas.openxmlformats.org/officeDocument/2006/relationships/tags" Target="../tags/tag422.xml"/><Relationship Id="rId305" Type="http://schemas.openxmlformats.org/officeDocument/2006/relationships/tags" Target="../tags/tag423.xml"/><Relationship Id="rId306" Type="http://schemas.openxmlformats.org/officeDocument/2006/relationships/tags" Target="../tags/tag424.xml"/><Relationship Id="rId307" Type="http://schemas.openxmlformats.org/officeDocument/2006/relationships/tags" Target="../tags/tag425.xml"/><Relationship Id="rId308" Type="http://schemas.openxmlformats.org/officeDocument/2006/relationships/tags" Target="../tags/tag426.xml"/><Relationship Id="rId309" Type="http://schemas.openxmlformats.org/officeDocument/2006/relationships/tags" Target="../tags/tag427.xml"/><Relationship Id="rId90" Type="http://schemas.openxmlformats.org/officeDocument/2006/relationships/tags" Target="../tags/tag208.xml"/><Relationship Id="rId91" Type="http://schemas.openxmlformats.org/officeDocument/2006/relationships/tags" Target="../tags/tag209.xml"/><Relationship Id="rId92" Type="http://schemas.openxmlformats.org/officeDocument/2006/relationships/tags" Target="../tags/tag210.xml"/><Relationship Id="rId93" Type="http://schemas.openxmlformats.org/officeDocument/2006/relationships/tags" Target="../tags/tag211.xml"/><Relationship Id="rId94" Type="http://schemas.openxmlformats.org/officeDocument/2006/relationships/tags" Target="../tags/tag212.xml"/><Relationship Id="rId95" Type="http://schemas.openxmlformats.org/officeDocument/2006/relationships/tags" Target="../tags/tag213.xml"/><Relationship Id="rId96" Type="http://schemas.openxmlformats.org/officeDocument/2006/relationships/tags" Target="../tags/tag214.xml"/><Relationship Id="rId97" Type="http://schemas.openxmlformats.org/officeDocument/2006/relationships/tags" Target="../tags/tag215.xml"/><Relationship Id="rId98" Type="http://schemas.openxmlformats.org/officeDocument/2006/relationships/tags" Target="../tags/tag216.xml"/><Relationship Id="rId99" Type="http://schemas.openxmlformats.org/officeDocument/2006/relationships/tags" Target="../tags/tag217.xml"/><Relationship Id="rId190" Type="http://schemas.openxmlformats.org/officeDocument/2006/relationships/tags" Target="../tags/tag308.xml"/><Relationship Id="rId191" Type="http://schemas.openxmlformats.org/officeDocument/2006/relationships/tags" Target="../tags/tag309.xml"/><Relationship Id="rId192" Type="http://schemas.openxmlformats.org/officeDocument/2006/relationships/tags" Target="../tags/tag310.xml"/><Relationship Id="rId193" Type="http://schemas.openxmlformats.org/officeDocument/2006/relationships/tags" Target="../tags/tag311.xml"/><Relationship Id="rId194" Type="http://schemas.openxmlformats.org/officeDocument/2006/relationships/tags" Target="../tags/tag312.xml"/><Relationship Id="rId195" Type="http://schemas.openxmlformats.org/officeDocument/2006/relationships/tags" Target="../tags/tag313.xml"/><Relationship Id="rId196" Type="http://schemas.openxmlformats.org/officeDocument/2006/relationships/tags" Target="../tags/tag314.xml"/><Relationship Id="rId197" Type="http://schemas.openxmlformats.org/officeDocument/2006/relationships/tags" Target="../tags/tag315.xml"/><Relationship Id="rId198" Type="http://schemas.openxmlformats.org/officeDocument/2006/relationships/tags" Target="../tags/tag316.xml"/><Relationship Id="rId199" Type="http://schemas.openxmlformats.org/officeDocument/2006/relationships/tags" Target="../tags/tag317.xml"/><Relationship Id="rId280" Type="http://schemas.openxmlformats.org/officeDocument/2006/relationships/tags" Target="../tags/tag398.xml"/><Relationship Id="rId30" Type="http://schemas.openxmlformats.org/officeDocument/2006/relationships/tags" Target="../tags/tag148.xml"/><Relationship Id="rId31" Type="http://schemas.openxmlformats.org/officeDocument/2006/relationships/tags" Target="../tags/tag149.xml"/><Relationship Id="rId32" Type="http://schemas.openxmlformats.org/officeDocument/2006/relationships/tags" Target="../tags/tag150.xml"/><Relationship Id="rId33" Type="http://schemas.openxmlformats.org/officeDocument/2006/relationships/tags" Target="../tags/tag151.xml"/><Relationship Id="rId34" Type="http://schemas.openxmlformats.org/officeDocument/2006/relationships/tags" Target="../tags/tag152.xml"/><Relationship Id="rId35" Type="http://schemas.openxmlformats.org/officeDocument/2006/relationships/tags" Target="../tags/tag153.xml"/><Relationship Id="rId36" Type="http://schemas.openxmlformats.org/officeDocument/2006/relationships/tags" Target="../tags/tag154.xml"/><Relationship Id="rId37" Type="http://schemas.openxmlformats.org/officeDocument/2006/relationships/tags" Target="../tags/tag155.xml"/><Relationship Id="rId38" Type="http://schemas.openxmlformats.org/officeDocument/2006/relationships/tags" Target="../tags/tag156.xml"/><Relationship Id="rId39" Type="http://schemas.openxmlformats.org/officeDocument/2006/relationships/tags" Target="../tags/tag157.xml"/><Relationship Id="rId281" Type="http://schemas.openxmlformats.org/officeDocument/2006/relationships/tags" Target="../tags/tag399.xml"/><Relationship Id="rId282" Type="http://schemas.openxmlformats.org/officeDocument/2006/relationships/tags" Target="../tags/tag400.xml"/><Relationship Id="rId283" Type="http://schemas.openxmlformats.org/officeDocument/2006/relationships/tags" Target="../tags/tag401.xml"/><Relationship Id="rId284" Type="http://schemas.openxmlformats.org/officeDocument/2006/relationships/tags" Target="../tags/tag402.xml"/><Relationship Id="rId130" Type="http://schemas.openxmlformats.org/officeDocument/2006/relationships/tags" Target="../tags/tag248.xml"/><Relationship Id="rId131" Type="http://schemas.openxmlformats.org/officeDocument/2006/relationships/tags" Target="../tags/tag249.xml"/><Relationship Id="rId132" Type="http://schemas.openxmlformats.org/officeDocument/2006/relationships/tags" Target="../tags/tag250.xml"/><Relationship Id="rId133" Type="http://schemas.openxmlformats.org/officeDocument/2006/relationships/tags" Target="../tags/tag251.xml"/><Relationship Id="rId220" Type="http://schemas.openxmlformats.org/officeDocument/2006/relationships/tags" Target="../tags/tag338.xml"/><Relationship Id="rId221" Type="http://schemas.openxmlformats.org/officeDocument/2006/relationships/tags" Target="../tags/tag339.xml"/><Relationship Id="rId222" Type="http://schemas.openxmlformats.org/officeDocument/2006/relationships/tags" Target="../tags/tag340.xml"/><Relationship Id="rId223" Type="http://schemas.openxmlformats.org/officeDocument/2006/relationships/tags" Target="../tags/tag341.xml"/><Relationship Id="rId224" Type="http://schemas.openxmlformats.org/officeDocument/2006/relationships/tags" Target="../tags/tag342.xml"/><Relationship Id="rId225" Type="http://schemas.openxmlformats.org/officeDocument/2006/relationships/tags" Target="../tags/tag343.xml"/><Relationship Id="rId226" Type="http://schemas.openxmlformats.org/officeDocument/2006/relationships/tags" Target="../tags/tag344.xml"/><Relationship Id="rId227" Type="http://schemas.openxmlformats.org/officeDocument/2006/relationships/tags" Target="../tags/tag345.xml"/><Relationship Id="rId228" Type="http://schemas.openxmlformats.org/officeDocument/2006/relationships/tags" Target="../tags/tag346.xml"/><Relationship Id="rId229" Type="http://schemas.openxmlformats.org/officeDocument/2006/relationships/tags" Target="../tags/tag347.xml"/><Relationship Id="rId134" Type="http://schemas.openxmlformats.org/officeDocument/2006/relationships/tags" Target="../tags/tag252.xml"/><Relationship Id="rId135" Type="http://schemas.openxmlformats.org/officeDocument/2006/relationships/tags" Target="../tags/tag253.xml"/><Relationship Id="rId136" Type="http://schemas.openxmlformats.org/officeDocument/2006/relationships/tags" Target="../tags/tag254.xml"/><Relationship Id="rId137" Type="http://schemas.openxmlformats.org/officeDocument/2006/relationships/tags" Target="../tags/tag255.xml"/><Relationship Id="rId138" Type="http://schemas.openxmlformats.org/officeDocument/2006/relationships/tags" Target="../tags/tag256.xml"/><Relationship Id="rId139" Type="http://schemas.openxmlformats.org/officeDocument/2006/relationships/tags" Target="../tags/tag257.xml"/><Relationship Id="rId285" Type="http://schemas.openxmlformats.org/officeDocument/2006/relationships/tags" Target="../tags/tag403.xml"/><Relationship Id="rId286" Type="http://schemas.openxmlformats.org/officeDocument/2006/relationships/tags" Target="../tags/tag404.xml"/><Relationship Id="rId287" Type="http://schemas.openxmlformats.org/officeDocument/2006/relationships/tags" Target="../tags/tag405.xml"/><Relationship Id="rId288" Type="http://schemas.openxmlformats.org/officeDocument/2006/relationships/tags" Target="../tags/tag406.xml"/><Relationship Id="rId289" Type="http://schemas.openxmlformats.org/officeDocument/2006/relationships/tags" Target="../tags/tag407.xml"/><Relationship Id="rId310" Type="http://schemas.openxmlformats.org/officeDocument/2006/relationships/tags" Target="../tags/tag428.xml"/><Relationship Id="rId311" Type="http://schemas.openxmlformats.org/officeDocument/2006/relationships/tags" Target="../tags/tag429.xml"/><Relationship Id="rId312" Type="http://schemas.openxmlformats.org/officeDocument/2006/relationships/tags" Target="../tags/tag430.xml"/><Relationship Id="rId313" Type="http://schemas.openxmlformats.org/officeDocument/2006/relationships/tags" Target="../tags/tag431.xml"/><Relationship Id="rId314" Type="http://schemas.openxmlformats.org/officeDocument/2006/relationships/tags" Target="../tags/tag432.xml"/><Relationship Id="rId315" Type="http://schemas.openxmlformats.org/officeDocument/2006/relationships/tags" Target="../tags/tag433.xml"/><Relationship Id="rId316" Type="http://schemas.openxmlformats.org/officeDocument/2006/relationships/tags" Target="../tags/tag434.xml"/><Relationship Id="rId317" Type="http://schemas.openxmlformats.org/officeDocument/2006/relationships/tags" Target="../tags/tag435.xml"/><Relationship Id="rId318" Type="http://schemas.openxmlformats.org/officeDocument/2006/relationships/tags" Target="../tags/tag436.xml"/><Relationship Id="rId319" Type="http://schemas.openxmlformats.org/officeDocument/2006/relationships/tags" Target="../tags/tag437.xml"/><Relationship Id="rId290" Type="http://schemas.openxmlformats.org/officeDocument/2006/relationships/tags" Target="../tags/tag408.xml"/><Relationship Id="rId291" Type="http://schemas.openxmlformats.org/officeDocument/2006/relationships/tags" Target="../tags/tag409.xml"/><Relationship Id="rId292" Type="http://schemas.openxmlformats.org/officeDocument/2006/relationships/tags" Target="../tags/tag410.xml"/><Relationship Id="rId293" Type="http://schemas.openxmlformats.org/officeDocument/2006/relationships/tags" Target="../tags/tag411.xml"/><Relationship Id="rId294" Type="http://schemas.openxmlformats.org/officeDocument/2006/relationships/tags" Target="../tags/tag412.xml"/><Relationship Id="rId295" Type="http://schemas.openxmlformats.org/officeDocument/2006/relationships/tags" Target="../tags/tag413.xml"/><Relationship Id="rId296" Type="http://schemas.openxmlformats.org/officeDocument/2006/relationships/tags" Target="../tags/tag414.xml"/><Relationship Id="rId40" Type="http://schemas.openxmlformats.org/officeDocument/2006/relationships/tags" Target="../tags/tag158.xml"/><Relationship Id="rId41" Type="http://schemas.openxmlformats.org/officeDocument/2006/relationships/tags" Target="../tags/tag159.xml"/><Relationship Id="rId42" Type="http://schemas.openxmlformats.org/officeDocument/2006/relationships/tags" Target="../tags/tag160.xml"/><Relationship Id="rId43" Type="http://schemas.openxmlformats.org/officeDocument/2006/relationships/tags" Target="../tags/tag161.xml"/><Relationship Id="rId44" Type="http://schemas.openxmlformats.org/officeDocument/2006/relationships/tags" Target="../tags/tag162.xml"/><Relationship Id="rId45" Type="http://schemas.openxmlformats.org/officeDocument/2006/relationships/tags" Target="../tags/tag163.xml"/><Relationship Id="rId46" Type="http://schemas.openxmlformats.org/officeDocument/2006/relationships/tags" Target="../tags/tag164.xml"/><Relationship Id="rId47" Type="http://schemas.openxmlformats.org/officeDocument/2006/relationships/tags" Target="../tags/tag165.xml"/><Relationship Id="rId48" Type="http://schemas.openxmlformats.org/officeDocument/2006/relationships/tags" Target="../tags/tag166.xml"/><Relationship Id="rId49" Type="http://schemas.openxmlformats.org/officeDocument/2006/relationships/tags" Target="../tags/tag167.xml"/><Relationship Id="rId297" Type="http://schemas.openxmlformats.org/officeDocument/2006/relationships/tags" Target="../tags/tag415.xml"/><Relationship Id="rId298" Type="http://schemas.openxmlformats.org/officeDocument/2006/relationships/tags" Target="../tags/tag416.xml"/><Relationship Id="rId299" Type="http://schemas.openxmlformats.org/officeDocument/2006/relationships/tags" Target="../tags/tag417.xml"/><Relationship Id="rId140" Type="http://schemas.openxmlformats.org/officeDocument/2006/relationships/tags" Target="../tags/tag258.xml"/><Relationship Id="rId141" Type="http://schemas.openxmlformats.org/officeDocument/2006/relationships/tags" Target="../tags/tag259.xml"/><Relationship Id="rId142" Type="http://schemas.openxmlformats.org/officeDocument/2006/relationships/tags" Target="../tags/tag260.xml"/><Relationship Id="rId143" Type="http://schemas.openxmlformats.org/officeDocument/2006/relationships/tags" Target="../tags/tag261.xml"/><Relationship Id="rId144" Type="http://schemas.openxmlformats.org/officeDocument/2006/relationships/tags" Target="../tags/tag262.xml"/><Relationship Id="rId145" Type="http://schemas.openxmlformats.org/officeDocument/2006/relationships/tags" Target="../tags/tag263.xml"/><Relationship Id="rId146" Type="http://schemas.openxmlformats.org/officeDocument/2006/relationships/tags" Target="../tags/tag264.xml"/><Relationship Id="rId147" Type="http://schemas.openxmlformats.org/officeDocument/2006/relationships/tags" Target="../tags/tag265.xml"/><Relationship Id="rId148" Type="http://schemas.openxmlformats.org/officeDocument/2006/relationships/tags" Target="../tags/tag266.xml"/><Relationship Id="rId149" Type="http://schemas.openxmlformats.org/officeDocument/2006/relationships/tags" Target="../tags/tag267.xml"/><Relationship Id="rId230" Type="http://schemas.openxmlformats.org/officeDocument/2006/relationships/tags" Target="../tags/tag348.xml"/><Relationship Id="rId231" Type="http://schemas.openxmlformats.org/officeDocument/2006/relationships/tags" Target="../tags/tag349.xml"/><Relationship Id="rId232" Type="http://schemas.openxmlformats.org/officeDocument/2006/relationships/tags" Target="../tags/tag350.xml"/><Relationship Id="rId233" Type="http://schemas.openxmlformats.org/officeDocument/2006/relationships/tags" Target="../tags/tag351.xml"/><Relationship Id="rId234" Type="http://schemas.openxmlformats.org/officeDocument/2006/relationships/tags" Target="../tags/tag352.xml"/><Relationship Id="rId235" Type="http://schemas.openxmlformats.org/officeDocument/2006/relationships/tags" Target="../tags/tag353.xml"/><Relationship Id="rId236" Type="http://schemas.openxmlformats.org/officeDocument/2006/relationships/tags" Target="../tags/tag354.xml"/><Relationship Id="rId237" Type="http://schemas.openxmlformats.org/officeDocument/2006/relationships/tags" Target="../tags/tag355.xml"/><Relationship Id="rId238" Type="http://schemas.openxmlformats.org/officeDocument/2006/relationships/tags" Target="../tags/tag356.xml"/><Relationship Id="rId239" Type="http://schemas.openxmlformats.org/officeDocument/2006/relationships/tags" Target="../tags/tag357.xml"/><Relationship Id="rId320" Type="http://schemas.openxmlformats.org/officeDocument/2006/relationships/tags" Target="../tags/tag438.xml"/><Relationship Id="rId321" Type="http://schemas.openxmlformats.org/officeDocument/2006/relationships/tags" Target="../tags/tag439.xml"/><Relationship Id="rId322" Type="http://schemas.openxmlformats.org/officeDocument/2006/relationships/tags" Target="../tags/tag440.xml"/><Relationship Id="rId323" Type="http://schemas.openxmlformats.org/officeDocument/2006/relationships/tags" Target="../tags/tag441.xml"/><Relationship Id="rId324" Type="http://schemas.openxmlformats.org/officeDocument/2006/relationships/tags" Target="../tags/tag442.xml"/><Relationship Id="rId325" Type="http://schemas.openxmlformats.org/officeDocument/2006/relationships/tags" Target="../tags/tag443.xml"/><Relationship Id="rId326" Type="http://schemas.openxmlformats.org/officeDocument/2006/relationships/tags" Target="../tags/tag444.xml"/><Relationship Id="rId327" Type="http://schemas.openxmlformats.org/officeDocument/2006/relationships/tags" Target="../tags/tag445.xml"/><Relationship Id="rId328" Type="http://schemas.openxmlformats.org/officeDocument/2006/relationships/tags" Target="../tags/tag446.xml"/><Relationship Id="rId329" Type="http://schemas.openxmlformats.org/officeDocument/2006/relationships/tags" Target="../tags/tag447.xml"/><Relationship Id="rId50" Type="http://schemas.openxmlformats.org/officeDocument/2006/relationships/tags" Target="../tags/tag168.xml"/><Relationship Id="rId51" Type="http://schemas.openxmlformats.org/officeDocument/2006/relationships/tags" Target="../tags/tag169.xml"/><Relationship Id="rId52" Type="http://schemas.openxmlformats.org/officeDocument/2006/relationships/tags" Target="../tags/tag170.xml"/><Relationship Id="rId53" Type="http://schemas.openxmlformats.org/officeDocument/2006/relationships/tags" Target="../tags/tag171.xml"/><Relationship Id="rId54" Type="http://schemas.openxmlformats.org/officeDocument/2006/relationships/tags" Target="../tags/tag172.xml"/><Relationship Id="rId55" Type="http://schemas.openxmlformats.org/officeDocument/2006/relationships/tags" Target="../tags/tag173.xml"/><Relationship Id="rId56" Type="http://schemas.openxmlformats.org/officeDocument/2006/relationships/tags" Target="../tags/tag174.xml"/><Relationship Id="rId57" Type="http://schemas.openxmlformats.org/officeDocument/2006/relationships/tags" Target="../tags/tag175.xml"/><Relationship Id="rId58" Type="http://schemas.openxmlformats.org/officeDocument/2006/relationships/tags" Target="../tags/tag176.xml"/><Relationship Id="rId59" Type="http://schemas.openxmlformats.org/officeDocument/2006/relationships/tags" Target="../tags/tag177.xml"/><Relationship Id="rId150" Type="http://schemas.openxmlformats.org/officeDocument/2006/relationships/tags" Target="../tags/tag268.xml"/><Relationship Id="rId151" Type="http://schemas.openxmlformats.org/officeDocument/2006/relationships/tags" Target="../tags/tag269.xml"/><Relationship Id="rId152" Type="http://schemas.openxmlformats.org/officeDocument/2006/relationships/tags" Target="../tags/tag270.xml"/><Relationship Id="rId153" Type="http://schemas.openxmlformats.org/officeDocument/2006/relationships/tags" Target="../tags/tag271.xml"/><Relationship Id="rId154" Type="http://schemas.openxmlformats.org/officeDocument/2006/relationships/tags" Target="../tags/tag272.xml"/><Relationship Id="rId155" Type="http://schemas.openxmlformats.org/officeDocument/2006/relationships/tags" Target="../tags/tag273.xml"/><Relationship Id="rId156" Type="http://schemas.openxmlformats.org/officeDocument/2006/relationships/tags" Target="../tags/tag274.xml"/><Relationship Id="rId157" Type="http://schemas.openxmlformats.org/officeDocument/2006/relationships/tags" Target="../tags/tag275.xml"/><Relationship Id="rId158" Type="http://schemas.openxmlformats.org/officeDocument/2006/relationships/tags" Target="../tags/tag276.xml"/><Relationship Id="rId159" Type="http://schemas.openxmlformats.org/officeDocument/2006/relationships/tags" Target="../tags/tag277.xml"/><Relationship Id="rId240" Type="http://schemas.openxmlformats.org/officeDocument/2006/relationships/tags" Target="../tags/tag358.xml"/><Relationship Id="rId241" Type="http://schemas.openxmlformats.org/officeDocument/2006/relationships/tags" Target="../tags/tag359.xml"/><Relationship Id="rId242" Type="http://schemas.openxmlformats.org/officeDocument/2006/relationships/tags" Target="../tags/tag360.xml"/><Relationship Id="rId243" Type="http://schemas.openxmlformats.org/officeDocument/2006/relationships/tags" Target="../tags/tag361.xml"/><Relationship Id="rId244" Type="http://schemas.openxmlformats.org/officeDocument/2006/relationships/tags" Target="../tags/tag362.xml"/><Relationship Id="rId245" Type="http://schemas.openxmlformats.org/officeDocument/2006/relationships/tags" Target="../tags/tag363.xml"/><Relationship Id="rId246" Type="http://schemas.openxmlformats.org/officeDocument/2006/relationships/tags" Target="../tags/tag364.xml"/><Relationship Id="rId247" Type="http://schemas.openxmlformats.org/officeDocument/2006/relationships/tags" Target="../tags/tag365.xml"/><Relationship Id="rId248" Type="http://schemas.openxmlformats.org/officeDocument/2006/relationships/tags" Target="../tags/tag366.xml"/><Relationship Id="rId249" Type="http://schemas.openxmlformats.org/officeDocument/2006/relationships/tags" Target="../tags/tag367.xml"/><Relationship Id="rId330" Type="http://schemas.openxmlformats.org/officeDocument/2006/relationships/tags" Target="../tags/tag448.xml"/><Relationship Id="rId331" Type="http://schemas.openxmlformats.org/officeDocument/2006/relationships/tags" Target="../tags/tag449.xml"/><Relationship Id="rId332" Type="http://schemas.openxmlformats.org/officeDocument/2006/relationships/tags" Target="../tags/tag450.xml"/><Relationship Id="rId333" Type="http://schemas.openxmlformats.org/officeDocument/2006/relationships/tags" Target="../tags/tag451.xml"/><Relationship Id="rId334" Type="http://schemas.openxmlformats.org/officeDocument/2006/relationships/tags" Target="../tags/tag452.xml"/><Relationship Id="rId335" Type="http://schemas.openxmlformats.org/officeDocument/2006/relationships/tags" Target="../tags/tag453.xml"/><Relationship Id="rId336" Type="http://schemas.openxmlformats.org/officeDocument/2006/relationships/tags" Target="../tags/tag454.xml"/><Relationship Id="rId337" Type="http://schemas.openxmlformats.org/officeDocument/2006/relationships/tags" Target="../tags/tag455.xml"/><Relationship Id="rId338" Type="http://schemas.openxmlformats.org/officeDocument/2006/relationships/tags" Target="../tags/tag456.xml"/><Relationship Id="rId339" Type="http://schemas.openxmlformats.org/officeDocument/2006/relationships/tags" Target="../tags/tag457.xml"/><Relationship Id="rId60" Type="http://schemas.openxmlformats.org/officeDocument/2006/relationships/tags" Target="../tags/tag178.xml"/><Relationship Id="rId61" Type="http://schemas.openxmlformats.org/officeDocument/2006/relationships/tags" Target="../tags/tag179.xml"/><Relationship Id="rId62" Type="http://schemas.openxmlformats.org/officeDocument/2006/relationships/tags" Target="../tags/tag180.xml"/><Relationship Id="rId63" Type="http://schemas.openxmlformats.org/officeDocument/2006/relationships/tags" Target="../tags/tag181.xml"/><Relationship Id="rId64" Type="http://schemas.openxmlformats.org/officeDocument/2006/relationships/tags" Target="../tags/tag182.xml"/><Relationship Id="rId65" Type="http://schemas.openxmlformats.org/officeDocument/2006/relationships/tags" Target="../tags/tag183.xml"/><Relationship Id="rId66" Type="http://schemas.openxmlformats.org/officeDocument/2006/relationships/tags" Target="../tags/tag184.xml"/><Relationship Id="rId67" Type="http://schemas.openxmlformats.org/officeDocument/2006/relationships/tags" Target="../tags/tag185.xml"/><Relationship Id="rId68" Type="http://schemas.openxmlformats.org/officeDocument/2006/relationships/tags" Target="../tags/tag186.xml"/><Relationship Id="rId69" Type="http://schemas.openxmlformats.org/officeDocument/2006/relationships/tags" Target="../tags/tag187.xml"/><Relationship Id="rId160" Type="http://schemas.openxmlformats.org/officeDocument/2006/relationships/tags" Target="../tags/tag278.xml"/><Relationship Id="rId161" Type="http://schemas.openxmlformats.org/officeDocument/2006/relationships/tags" Target="../tags/tag279.xml"/><Relationship Id="rId162" Type="http://schemas.openxmlformats.org/officeDocument/2006/relationships/tags" Target="../tags/tag280.xml"/><Relationship Id="rId163" Type="http://schemas.openxmlformats.org/officeDocument/2006/relationships/tags" Target="../tags/tag281.xml"/><Relationship Id="rId164" Type="http://schemas.openxmlformats.org/officeDocument/2006/relationships/tags" Target="../tags/tag282.xml"/><Relationship Id="rId165" Type="http://schemas.openxmlformats.org/officeDocument/2006/relationships/tags" Target="../tags/tag283.xml"/><Relationship Id="rId166" Type="http://schemas.openxmlformats.org/officeDocument/2006/relationships/tags" Target="../tags/tag284.xml"/><Relationship Id="rId167" Type="http://schemas.openxmlformats.org/officeDocument/2006/relationships/tags" Target="../tags/tag285.xml"/><Relationship Id="rId168" Type="http://schemas.openxmlformats.org/officeDocument/2006/relationships/tags" Target="../tags/tag286.xml"/><Relationship Id="rId169" Type="http://schemas.openxmlformats.org/officeDocument/2006/relationships/tags" Target="../tags/tag287.xml"/><Relationship Id="rId250" Type="http://schemas.openxmlformats.org/officeDocument/2006/relationships/tags" Target="../tags/tag368.xml"/><Relationship Id="rId251" Type="http://schemas.openxmlformats.org/officeDocument/2006/relationships/tags" Target="../tags/tag369.xml"/><Relationship Id="rId252" Type="http://schemas.openxmlformats.org/officeDocument/2006/relationships/tags" Target="../tags/tag370.xml"/><Relationship Id="rId253" Type="http://schemas.openxmlformats.org/officeDocument/2006/relationships/tags" Target="../tags/tag371.xml"/><Relationship Id="rId254" Type="http://schemas.openxmlformats.org/officeDocument/2006/relationships/tags" Target="../tags/tag372.xml"/><Relationship Id="rId255" Type="http://schemas.openxmlformats.org/officeDocument/2006/relationships/tags" Target="../tags/tag373.xml"/><Relationship Id="rId256" Type="http://schemas.openxmlformats.org/officeDocument/2006/relationships/tags" Target="../tags/tag374.xml"/><Relationship Id="rId257" Type="http://schemas.openxmlformats.org/officeDocument/2006/relationships/tags" Target="../tags/tag375.xml"/><Relationship Id="rId258" Type="http://schemas.openxmlformats.org/officeDocument/2006/relationships/tags" Target="../tags/tag376.xml"/><Relationship Id="rId259" Type="http://schemas.openxmlformats.org/officeDocument/2006/relationships/tags" Target="../tags/tag377.xml"/><Relationship Id="rId340" Type="http://schemas.openxmlformats.org/officeDocument/2006/relationships/tags" Target="../tags/tag458.xml"/><Relationship Id="rId341" Type="http://schemas.openxmlformats.org/officeDocument/2006/relationships/tags" Target="../tags/tag459.xml"/><Relationship Id="rId342" Type="http://schemas.openxmlformats.org/officeDocument/2006/relationships/tags" Target="../tags/tag460.xml"/><Relationship Id="rId343" Type="http://schemas.openxmlformats.org/officeDocument/2006/relationships/tags" Target="../tags/tag461.xml"/><Relationship Id="rId344" Type="http://schemas.openxmlformats.org/officeDocument/2006/relationships/tags" Target="../tags/tag462.xml"/><Relationship Id="rId100" Type="http://schemas.openxmlformats.org/officeDocument/2006/relationships/tags" Target="../tags/tag218.xml"/><Relationship Id="rId101" Type="http://schemas.openxmlformats.org/officeDocument/2006/relationships/tags" Target="../tags/tag219.xml"/><Relationship Id="rId102" Type="http://schemas.openxmlformats.org/officeDocument/2006/relationships/tags" Target="../tags/tag220.xml"/><Relationship Id="rId103" Type="http://schemas.openxmlformats.org/officeDocument/2006/relationships/tags" Target="../tags/tag221.xml"/><Relationship Id="rId104" Type="http://schemas.openxmlformats.org/officeDocument/2006/relationships/tags" Target="../tags/tag222.xml"/><Relationship Id="rId105" Type="http://schemas.openxmlformats.org/officeDocument/2006/relationships/tags" Target="../tags/tag223.xml"/></Relationships>
</file>

<file path=ppt/slides/_rels/slide9.xml.rels><?xml version="1.0" encoding="UTF-8" standalone="yes"?>
<Relationships xmlns="http://schemas.openxmlformats.org/package/2006/relationships"><Relationship Id="rId106" Type="http://schemas.openxmlformats.org/officeDocument/2006/relationships/tags" Target="../tags/tag581.xml"/><Relationship Id="rId107" Type="http://schemas.openxmlformats.org/officeDocument/2006/relationships/tags" Target="../tags/tag582.xml"/><Relationship Id="rId108" Type="http://schemas.openxmlformats.org/officeDocument/2006/relationships/tags" Target="../tags/tag583.xml"/><Relationship Id="rId109" Type="http://schemas.openxmlformats.org/officeDocument/2006/relationships/tags" Target="../tags/tag584.xml"/><Relationship Id="rId345" Type="http://schemas.openxmlformats.org/officeDocument/2006/relationships/tags" Target="../tags/tag820.xml"/><Relationship Id="rId346" Type="http://schemas.openxmlformats.org/officeDocument/2006/relationships/tags" Target="../tags/tag821.xml"/><Relationship Id="rId347" Type="http://schemas.openxmlformats.org/officeDocument/2006/relationships/tags" Target="../tags/tag822.xml"/><Relationship Id="rId348" Type="http://schemas.openxmlformats.org/officeDocument/2006/relationships/tags" Target="../tags/tag823.xml"/><Relationship Id="rId349" Type="http://schemas.openxmlformats.org/officeDocument/2006/relationships/tags" Target="../tags/tag824.xml"/><Relationship Id="rId70" Type="http://schemas.openxmlformats.org/officeDocument/2006/relationships/tags" Target="../tags/tag545.xml"/><Relationship Id="rId71" Type="http://schemas.openxmlformats.org/officeDocument/2006/relationships/tags" Target="../tags/tag546.xml"/><Relationship Id="rId72" Type="http://schemas.openxmlformats.org/officeDocument/2006/relationships/tags" Target="../tags/tag547.xml"/><Relationship Id="rId73" Type="http://schemas.openxmlformats.org/officeDocument/2006/relationships/tags" Target="../tags/tag548.xml"/><Relationship Id="rId74" Type="http://schemas.openxmlformats.org/officeDocument/2006/relationships/tags" Target="../tags/tag549.xml"/><Relationship Id="rId75" Type="http://schemas.openxmlformats.org/officeDocument/2006/relationships/tags" Target="../tags/tag550.xml"/><Relationship Id="rId76" Type="http://schemas.openxmlformats.org/officeDocument/2006/relationships/tags" Target="../tags/tag551.xml"/><Relationship Id="rId77" Type="http://schemas.openxmlformats.org/officeDocument/2006/relationships/tags" Target="../tags/tag552.xml"/><Relationship Id="rId78" Type="http://schemas.openxmlformats.org/officeDocument/2006/relationships/tags" Target="../tags/tag553.xml"/><Relationship Id="rId79" Type="http://schemas.openxmlformats.org/officeDocument/2006/relationships/tags" Target="../tags/tag554.xml"/><Relationship Id="rId170" Type="http://schemas.openxmlformats.org/officeDocument/2006/relationships/tags" Target="../tags/tag645.xml"/><Relationship Id="rId171" Type="http://schemas.openxmlformats.org/officeDocument/2006/relationships/tags" Target="../tags/tag646.xml"/><Relationship Id="rId172" Type="http://schemas.openxmlformats.org/officeDocument/2006/relationships/tags" Target="../tags/tag647.xml"/><Relationship Id="rId173" Type="http://schemas.openxmlformats.org/officeDocument/2006/relationships/tags" Target="../tags/tag648.xml"/><Relationship Id="rId174" Type="http://schemas.openxmlformats.org/officeDocument/2006/relationships/tags" Target="../tags/tag649.xml"/><Relationship Id="rId175" Type="http://schemas.openxmlformats.org/officeDocument/2006/relationships/tags" Target="../tags/tag650.xml"/><Relationship Id="rId176" Type="http://schemas.openxmlformats.org/officeDocument/2006/relationships/tags" Target="../tags/tag651.xml"/><Relationship Id="rId177" Type="http://schemas.openxmlformats.org/officeDocument/2006/relationships/tags" Target="../tags/tag652.xml"/><Relationship Id="rId178" Type="http://schemas.openxmlformats.org/officeDocument/2006/relationships/tags" Target="../tags/tag653.xml"/><Relationship Id="rId179" Type="http://schemas.openxmlformats.org/officeDocument/2006/relationships/tags" Target="../tags/tag654.xml"/><Relationship Id="rId260" Type="http://schemas.openxmlformats.org/officeDocument/2006/relationships/tags" Target="../tags/tag735.xml"/><Relationship Id="rId10" Type="http://schemas.openxmlformats.org/officeDocument/2006/relationships/tags" Target="../tags/tag485.xml"/><Relationship Id="rId11" Type="http://schemas.openxmlformats.org/officeDocument/2006/relationships/tags" Target="../tags/tag486.xml"/><Relationship Id="rId12" Type="http://schemas.openxmlformats.org/officeDocument/2006/relationships/tags" Target="../tags/tag487.xml"/><Relationship Id="rId13" Type="http://schemas.openxmlformats.org/officeDocument/2006/relationships/tags" Target="../tags/tag488.xml"/><Relationship Id="rId14" Type="http://schemas.openxmlformats.org/officeDocument/2006/relationships/tags" Target="../tags/tag489.xml"/><Relationship Id="rId15" Type="http://schemas.openxmlformats.org/officeDocument/2006/relationships/tags" Target="../tags/tag490.xml"/><Relationship Id="rId16" Type="http://schemas.openxmlformats.org/officeDocument/2006/relationships/tags" Target="../tags/tag491.xml"/><Relationship Id="rId17" Type="http://schemas.openxmlformats.org/officeDocument/2006/relationships/tags" Target="../tags/tag492.xml"/><Relationship Id="rId18" Type="http://schemas.openxmlformats.org/officeDocument/2006/relationships/tags" Target="../tags/tag493.xml"/><Relationship Id="rId19" Type="http://schemas.openxmlformats.org/officeDocument/2006/relationships/tags" Target="../tags/tag494.xml"/><Relationship Id="rId261" Type="http://schemas.openxmlformats.org/officeDocument/2006/relationships/tags" Target="../tags/tag736.xml"/><Relationship Id="rId262" Type="http://schemas.openxmlformats.org/officeDocument/2006/relationships/tags" Target="../tags/tag737.xml"/><Relationship Id="rId263" Type="http://schemas.openxmlformats.org/officeDocument/2006/relationships/tags" Target="../tags/tag738.xml"/><Relationship Id="rId264" Type="http://schemas.openxmlformats.org/officeDocument/2006/relationships/tags" Target="../tags/tag739.xml"/><Relationship Id="rId110" Type="http://schemas.openxmlformats.org/officeDocument/2006/relationships/tags" Target="../tags/tag585.xml"/><Relationship Id="rId111" Type="http://schemas.openxmlformats.org/officeDocument/2006/relationships/tags" Target="../tags/tag586.xml"/><Relationship Id="rId112" Type="http://schemas.openxmlformats.org/officeDocument/2006/relationships/tags" Target="../tags/tag587.xml"/><Relationship Id="rId113" Type="http://schemas.openxmlformats.org/officeDocument/2006/relationships/tags" Target="../tags/tag588.xml"/><Relationship Id="rId114" Type="http://schemas.openxmlformats.org/officeDocument/2006/relationships/tags" Target="../tags/tag589.xml"/><Relationship Id="rId115" Type="http://schemas.openxmlformats.org/officeDocument/2006/relationships/tags" Target="../tags/tag590.xml"/><Relationship Id="rId116" Type="http://schemas.openxmlformats.org/officeDocument/2006/relationships/tags" Target="../tags/tag591.xml"/><Relationship Id="rId117" Type="http://schemas.openxmlformats.org/officeDocument/2006/relationships/tags" Target="../tags/tag592.xml"/><Relationship Id="rId118" Type="http://schemas.openxmlformats.org/officeDocument/2006/relationships/tags" Target="../tags/tag593.xml"/><Relationship Id="rId119" Type="http://schemas.openxmlformats.org/officeDocument/2006/relationships/tags" Target="../tags/tag594.xml"/><Relationship Id="rId200" Type="http://schemas.openxmlformats.org/officeDocument/2006/relationships/tags" Target="../tags/tag675.xml"/><Relationship Id="rId201" Type="http://schemas.openxmlformats.org/officeDocument/2006/relationships/tags" Target="../tags/tag676.xml"/><Relationship Id="rId202" Type="http://schemas.openxmlformats.org/officeDocument/2006/relationships/tags" Target="../tags/tag677.xml"/><Relationship Id="rId203" Type="http://schemas.openxmlformats.org/officeDocument/2006/relationships/tags" Target="../tags/tag678.xml"/><Relationship Id="rId204" Type="http://schemas.openxmlformats.org/officeDocument/2006/relationships/tags" Target="../tags/tag679.xml"/><Relationship Id="rId205" Type="http://schemas.openxmlformats.org/officeDocument/2006/relationships/tags" Target="../tags/tag680.xml"/><Relationship Id="rId206" Type="http://schemas.openxmlformats.org/officeDocument/2006/relationships/tags" Target="../tags/tag681.xml"/><Relationship Id="rId207" Type="http://schemas.openxmlformats.org/officeDocument/2006/relationships/tags" Target="../tags/tag682.xml"/><Relationship Id="rId208" Type="http://schemas.openxmlformats.org/officeDocument/2006/relationships/tags" Target="../tags/tag683.xml"/><Relationship Id="rId209" Type="http://schemas.openxmlformats.org/officeDocument/2006/relationships/tags" Target="../tags/tag684.xml"/><Relationship Id="rId265" Type="http://schemas.openxmlformats.org/officeDocument/2006/relationships/tags" Target="../tags/tag740.xml"/><Relationship Id="rId266" Type="http://schemas.openxmlformats.org/officeDocument/2006/relationships/tags" Target="../tags/tag741.xml"/><Relationship Id="rId267" Type="http://schemas.openxmlformats.org/officeDocument/2006/relationships/tags" Target="../tags/tag742.xml"/><Relationship Id="rId268" Type="http://schemas.openxmlformats.org/officeDocument/2006/relationships/tags" Target="../tags/tag743.xml"/><Relationship Id="rId269" Type="http://schemas.openxmlformats.org/officeDocument/2006/relationships/tags" Target="../tags/tag744.xml"/><Relationship Id="rId350" Type="http://schemas.openxmlformats.org/officeDocument/2006/relationships/tags" Target="../tags/tag825.xml"/><Relationship Id="rId351" Type="http://schemas.openxmlformats.org/officeDocument/2006/relationships/tags" Target="../tags/tag826.xml"/><Relationship Id="rId352" Type="http://schemas.openxmlformats.org/officeDocument/2006/relationships/tags" Target="../tags/tag827.xml"/><Relationship Id="rId353" Type="http://schemas.openxmlformats.org/officeDocument/2006/relationships/tags" Target="../tags/tag828.xml"/><Relationship Id="rId354" Type="http://schemas.openxmlformats.org/officeDocument/2006/relationships/tags" Target="../tags/tag829.xml"/><Relationship Id="rId355" Type="http://schemas.openxmlformats.org/officeDocument/2006/relationships/tags" Target="../tags/tag830.xml"/><Relationship Id="rId356" Type="http://schemas.openxmlformats.org/officeDocument/2006/relationships/tags" Target="../tags/tag831.xml"/><Relationship Id="rId357" Type="http://schemas.openxmlformats.org/officeDocument/2006/relationships/tags" Target="../tags/tag832.xml"/><Relationship Id="rId358" Type="http://schemas.openxmlformats.org/officeDocument/2006/relationships/tags" Target="../tags/tag833.xml"/><Relationship Id="rId1" Type="http://schemas.openxmlformats.org/officeDocument/2006/relationships/tags" Target="../tags/tag476.xml"/><Relationship Id="rId2" Type="http://schemas.openxmlformats.org/officeDocument/2006/relationships/tags" Target="../tags/tag477.xml"/><Relationship Id="rId3" Type="http://schemas.openxmlformats.org/officeDocument/2006/relationships/tags" Target="../tags/tag478.xml"/><Relationship Id="rId4" Type="http://schemas.openxmlformats.org/officeDocument/2006/relationships/tags" Target="../tags/tag479.xml"/><Relationship Id="rId5" Type="http://schemas.openxmlformats.org/officeDocument/2006/relationships/tags" Target="../tags/tag480.xml"/><Relationship Id="rId6" Type="http://schemas.openxmlformats.org/officeDocument/2006/relationships/tags" Target="../tags/tag481.xml"/><Relationship Id="rId7" Type="http://schemas.openxmlformats.org/officeDocument/2006/relationships/tags" Target="../tags/tag482.xml"/><Relationship Id="rId8" Type="http://schemas.openxmlformats.org/officeDocument/2006/relationships/tags" Target="../tags/tag483.xml"/><Relationship Id="rId9" Type="http://schemas.openxmlformats.org/officeDocument/2006/relationships/tags" Target="../tags/tag484.xml"/><Relationship Id="rId359" Type="http://schemas.openxmlformats.org/officeDocument/2006/relationships/tags" Target="../tags/tag834.xml"/><Relationship Id="rId80" Type="http://schemas.openxmlformats.org/officeDocument/2006/relationships/tags" Target="../tags/tag555.xml"/><Relationship Id="rId81" Type="http://schemas.openxmlformats.org/officeDocument/2006/relationships/tags" Target="../tags/tag556.xml"/><Relationship Id="rId82" Type="http://schemas.openxmlformats.org/officeDocument/2006/relationships/tags" Target="../tags/tag557.xml"/><Relationship Id="rId83" Type="http://schemas.openxmlformats.org/officeDocument/2006/relationships/tags" Target="../tags/tag558.xml"/><Relationship Id="rId84" Type="http://schemas.openxmlformats.org/officeDocument/2006/relationships/tags" Target="../tags/tag559.xml"/><Relationship Id="rId85" Type="http://schemas.openxmlformats.org/officeDocument/2006/relationships/tags" Target="../tags/tag560.xml"/><Relationship Id="rId86" Type="http://schemas.openxmlformats.org/officeDocument/2006/relationships/tags" Target="../tags/tag561.xml"/><Relationship Id="rId87" Type="http://schemas.openxmlformats.org/officeDocument/2006/relationships/tags" Target="../tags/tag562.xml"/><Relationship Id="rId88" Type="http://schemas.openxmlformats.org/officeDocument/2006/relationships/tags" Target="../tags/tag563.xml"/><Relationship Id="rId89" Type="http://schemas.openxmlformats.org/officeDocument/2006/relationships/tags" Target="../tags/tag564.xml"/><Relationship Id="rId180" Type="http://schemas.openxmlformats.org/officeDocument/2006/relationships/tags" Target="../tags/tag655.xml"/><Relationship Id="rId181" Type="http://schemas.openxmlformats.org/officeDocument/2006/relationships/tags" Target="../tags/tag656.xml"/><Relationship Id="rId182" Type="http://schemas.openxmlformats.org/officeDocument/2006/relationships/tags" Target="../tags/tag657.xml"/><Relationship Id="rId183" Type="http://schemas.openxmlformats.org/officeDocument/2006/relationships/tags" Target="../tags/tag658.xml"/><Relationship Id="rId184" Type="http://schemas.openxmlformats.org/officeDocument/2006/relationships/tags" Target="../tags/tag659.xml"/><Relationship Id="rId185" Type="http://schemas.openxmlformats.org/officeDocument/2006/relationships/tags" Target="../tags/tag660.xml"/><Relationship Id="rId186" Type="http://schemas.openxmlformats.org/officeDocument/2006/relationships/tags" Target="../tags/tag661.xml"/><Relationship Id="rId187" Type="http://schemas.openxmlformats.org/officeDocument/2006/relationships/tags" Target="../tags/tag662.xml"/><Relationship Id="rId188" Type="http://schemas.openxmlformats.org/officeDocument/2006/relationships/tags" Target="../tags/tag663.xml"/><Relationship Id="rId189" Type="http://schemas.openxmlformats.org/officeDocument/2006/relationships/tags" Target="../tags/tag664.xml"/><Relationship Id="rId270" Type="http://schemas.openxmlformats.org/officeDocument/2006/relationships/tags" Target="../tags/tag745.xml"/><Relationship Id="rId20" Type="http://schemas.openxmlformats.org/officeDocument/2006/relationships/tags" Target="../tags/tag495.xml"/><Relationship Id="rId21" Type="http://schemas.openxmlformats.org/officeDocument/2006/relationships/tags" Target="../tags/tag496.xml"/><Relationship Id="rId22" Type="http://schemas.openxmlformats.org/officeDocument/2006/relationships/tags" Target="../tags/tag497.xml"/><Relationship Id="rId23" Type="http://schemas.openxmlformats.org/officeDocument/2006/relationships/tags" Target="../tags/tag498.xml"/><Relationship Id="rId24" Type="http://schemas.openxmlformats.org/officeDocument/2006/relationships/tags" Target="../tags/tag499.xml"/><Relationship Id="rId25" Type="http://schemas.openxmlformats.org/officeDocument/2006/relationships/tags" Target="../tags/tag500.xml"/><Relationship Id="rId26" Type="http://schemas.openxmlformats.org/officeDocument/2006/relationships/tags" Target="../tags/tag501.xml"/><Relationship Id="rId27" Type="http://schemas.openxmlformats.org/officeDocument/2006/relationships/tags" Target="../tags/tag502.xml"/><Relationship Id="rId28" Type="http://schemas.openxmlformats.org/officeDocument/2006/relationships/tags" Target="../tags/tag503.xml"/><Relationship Id="rId29" Type="http://schemas.openxmlformats.org/officeDocument/2006/relationships/tags" Target="../tags/tag504.xml"/><Relationship Id="rId271" Type="http://schemas.openxmlformats.org/officeDocument/2006/relationships/tags" Target="../tags/tag746.xml"/><Relationship Id="rId272" Type="http://schemas.openxmlformats.org/officeDocument/2006/relationships/tags" Target="../tags/tag747.xml"/><Relationship Id="rId273" Type="http://schemas.openxmlformats.org/officeDocument/2006/relationships/tags" Target="../tags/tag748.xml"/><Relationship Id="rId274" Type="http://schemas.openxmlformats.org/officeDocument/2006/relationships/tags" Target="../tags/tag749.xml"/><Relationship Id="rId120" Type="http://schemas.openxmlformats.org/officeDocument/2006/relationships/tags" Target="../tags/tag595.xml"/><Relationship Id="rId121" Type="http://schemas.openxmlformats.org/officeDocument/2006/relationships/tags" Target="../tags/tag596.xml"/><Relationship Id="rId122" Type="http://schemas.openxmlformats.org/officeDocument/2006/relationships/tags" Target="../tags/tag597.xml"/><Relationship Id="rId123" Type="http://schemas.openxmlformats.org/officeDocument/2006/relationships/tags" Target="../tags/tag598.xml"/><Relationship Id="rId124" Type="http://schemas.openxmlformats.org/officeDocument/2006/relationships/tags" Target="../tags/tag599.xml"/><Relationship Id="rId125" Type="http://schemas.openxmlformats.org/officeDocument/2006/relationships/tags" Target="../tags/tag600.xml"/><Relationship Id="rId126" Type="http://schemas.openxmlformats.org/officeDocument/2006/relationships/tags" Target="../tags/tag601.xml"/><Relationship Id="rId127" Type="http://schemas.openxmlformats.org/officeDocument/2006/relationships/tags" Target="../tags/tag602.xml"/><Relationship Id="rId128" Type="http://schemas.openxmlformats.org/officeDocument/2006/relationships/tags" Target="../tags/tag603.xml"/><Relationship Id="rId129" Type="http://schemas.openxmlformats.org/officeDocument/2006/relationships/tags" Target="../tags/tag604.xml"/><Relationship Id="rId210" Type="http://schemas.openxmlformats.org/officeDocument/2006/relationships/tags" Target="../tags/tag685.xml"/><Relationship Id="rId211" Type="http://schemas.openxmlformats.org/officeDocument/2006/relationships/tags" Target="../tags/tag686.xml"/><Relationship Id="rId212" Type="http://schemas.openxmlformats.org/officeDocument/2006/relationships/tags" Target="../tags/tag687.xml"/><Relationship Id="rId213" Type="http://schemas.openxmlformats.org/officeDocument/2006/relationships/tags" Target="../tags/tag688.xml"/><Relationship Id="rId214" Type="http://schemas.openxmlformats.org/officeDocument/2006/relationships/tags" Target="../tags/tag689.xml"/><Relationship Id="rId215" Type="http://schemas.openxmlformats.org/officeDocument/2006/relationships/tags" Target="../tags/tag690.xml"/><Relationship Id="rId216" Type="http://schemas.openxmlformats.org/officeDocument/2006/relationships/tags" Target="../tags/tag691.xml"/><Relationship Id="rId217" Type="http://schemas.openxmlformats.org/officeDocument/2006/relationships/tags" Target="../tags/tag692.xml"/><Relationship Id="rId218" Type="http://schemas.openxmlformats.org/officeDocument/2006/relationships/tags" Target="../tags/tag693.xml"/><Relationship Id="rId219" Type="http://schemas.openxmlformats.org/officeDocument/2006/relationships/tags" Target="../tags/tag694.xml"/><Relationship Id="rId275" Type="http://schemas.openxmlformats.org/officeDocument/2006/relationships/tags" Target="../tags/tag750.xml"/><Relationship Id="rId276" Type="http://schemas.openxmlformats.org/officeDocument/2006/relationships/tags" Target="../tags/tag751.xml"/><Relationship Id="rId277" Type="http://schemas.openxmlformats.org/officeDocument/2006/relationships/tags" Target="../tags/tag752.xml"/><Relationship Id="rId278" Type="http://schemas.openxmlformats.org/officeDocument/2006/relationships/tags" Target="../tags/tag753.xml"/><Relationship Id="rId279" Type="http://schemas.openxmlformats.org/officeDocument/2006/relationships/tags" Target="../tags/tag754.xml"/><Relationship Id="rId300" Type="http://schemas.openxmlformats.org/officeDocument/2006/relationships/tags" Target="../tags/tag775.xml"/><Relationship Id="rId301" Type="http://schemas.openxmlformats.org/officeDocument/2006/relationships/tags" Target="../tags/tag776.xml"/><Relationship Id="rId302" Type="http://schemas.openxmlformats.org/officeDocument/2006/relationships/tags" Target="../tags/tag777.xml"/><Relationship Id="rId303" Type="http://schemas.openxmlformats.org/officeDocument/2006/relationships/tags" Target="../tags/tag778.xml"/><Relationship Id="rId304" Type="http://schemas.openxmlformats.org/officeDocument/2006/relationships/tags" Target="../tags/tag779.xml"/><Relationship Id="rId305" Type="http://schemas.openxmlformats.org/officeDocument/2006/relationships/tags" Target="../tags/tag780.xml"/><Relationship Id="rId306" Type="http://schemas.openxmlformats.org/officeDocument/2006/relationships/tags" Target="../tags/tag781.xml"/><Relationship Id="rId307" Type="http://schemas.openxmlformats.org/officeDocument/2006/relationships/tags" Target="../tags/tag782.xml"/><Relationship Id="rId308" Type="http://schemas.openxmlformats.org/officeDocument/2006/relationships/tags" Target="../tags/tag783.xml"/><Relationship Id="rId309" Type="http://schemas.openxmlformats.org/officeDocument/2006/relationships/tags" Target="../tags/tag784.xml"/><Relationship Id="rId360" Type="http://schemas.openxmlformats.org/officeDocument/2006/relationships/tags" Target="../tags/tag835.xml"/><Relationship Id="rId361" Type="http://schemas.openxmlformats.org/officeDocument/2006/relationships/tags" Target="../tags/tag836.xml"/><Relationship Id="rId362" Type="http://schemas.openxmlformats.org/officeDocument/2006/relationships/tags" Target="../tags/tag837.xml"/><Relationship Id="rId363" Type="http://schemas.openxmlformats.org/officeDocument/2006/relationships/tags" Target="../tags/tag838.xml"/><Relationship Id="rId364" Type="http://schemas.openxmlformats.org/officeDocument/2006/relationships/tags" Target="../tags/tag839.xml"/><Relationship Id="rId365" Type="http://schemas.openxmlformats.org/officeDocument/2006/relationships/tags" Target="../tags/tag840.xml"/><Relationship Id="rId366" Type="http://schemas.openxmlformats.org/officeDocument/2006/relationships/tags" Target="../tags/tag841.xml"/><Relationship Id="rId367" Type="http://schemas.openxmlformats.org/officeDocument/2006/relationships/tags" Target="../tags/tag842.xml"/><Relationship Id="rId368" Type="http://schemas.openxmlformats.org/officeDocument/2006/relationships/tags" Target="../tags/tag843.xml"/><Relationship Id="rId369" Type="http://schemas.openxmlformats.org/officeDocument/2006/relationships/tags" Target="../tags/tag844.xml"/><Relationship Id="rId90" Type="http://schemas.openxmlformats.org/officeDocument/2006/relationships/tags" Target="../tags/tag565.xml"/><Relationship Id="rId91" Type="http://schemas.openxmlformats.org/officeDocument/2006/relationships/tags" Target="../tags/tag566.xml"/><Relationship Id="rId92" Type="http://schemas.openxmlformats.org/officeDocument/2006/relationships/tags" Target="../tags/tag567.xml"/><Relationship Id="rId93" Type="http://schemas.openxmlformats.org/officeDocument/2006/relationships/tags" Target="../tags/tag568.xml"/><Relationship Id="rId94" Type="http://schemas.openxmlformats.org/officeDocument/2006/relationships/tags" Target="../tags/tag569.xml"/><Relationship Id="rId95" Type="http://schemas.openxmlformats.org/officeDocument/2006/relationships/tags" Target="../tags/tag570.xml"/><Relationship Id="rId96" Type="http://schemas.openxmlformats.org/officeDocument/2006/relationships/tags" Target="../tags/tag571.xml"/><Relationship Id="rId97" Type="http://schemas.openxmlformats.org/officeDocument/2006/relationships/tags" Target="../tags/tag572.xml"/><Relationship Id="rId98" Type="http://schemas.openxmlformats.org/officeDocument/2006/relationships/tags" Target="../tags/tag573.xml"/><Relationship Id="rId99" Type="http://schemas.openxmlformats.org/officeDocument/2006/relationships/tags" Target="../tags/tag574.xml"/><Relationship Id="rId190" Type="http://schemas.openxmlformats.org/officeDocument/2006/relationships/tags" Target="../tags/tag665.xml"/><Relationship Id="rId191" Type="http://schemas.openxmlformats.org/officeDocument/2006/relationships/tags" Target="../tags/tag666.xml"/><Relationship Id="rId192" Type="http://schemas.openxmlformats.org/officeDocument/2006/relationships/tags" Target="../tags/tag667.xml"/><Relationship Id="rId193" Type="http://schemas.openxmlformats.org/officeDocument/2006/relationships/tags" Target="../tags/tag668.xml"/><Relationship Id="rId194" Type="http://schemas.openxmlformats.org/officeDocument/2006/relationships/tags" Target="../tags/tag669.xml"/><Relationship Id="rId195" Type="http://schemas.openxmlformats.org/officeDocument/2006/relationships/tags" Target="../tags/tag670.xml"/><Relationship Id="rId196" Type="http://schemas.openxmlformats.org/officeDocument/2006/relationships/tags" Target="../tags/tag671.xml"/><Relationship Id="rId197" Type="http://schemas.openxmlformats.org/officeDocument/2006/relationships/tags" Target="../tags/tag672.xml"/><Relationship Id="rId198" Type="http://schemas.openxmlformats.org/officeDocument/2006/relationships/tags" Target="../tags/tag673.xml"/><Relationship Id="rId199" Type="http://schemas.openxmlformats.org/officeDocument/2006/relationships/tags" Target="../tags/tag674.xml"/><Relationship Id="rId280" Type="http://schemas.openxmlformats.org/officeDocument/2006/relationships/tags" Target="../tags/tag755.xml"/><Relationship Id="rId30" Type="http://schemas.openxmlformats.org/officeDocument/2006/relationships/tags" Target="../tags/tag505.xml"/><Relationship Id="rId31" Type="http://schemas.openxmlformats.org/officeDocument/2006/relationships/tags" Target="../tags/tag506.xml"/><Relationship Id="rId32" Type="http://schemas.openxmlformats.org/officeDocument/2006/relationships/tags" Target="../tags/tag507.xml"/><Relationship Id="rId33" Type="http://schemas.openxmlformats.org/officeDocument/2006/relationships/tags" Target="../tags/tag508.xml"/><Relationship Id="rId34" Type="http://schemas.openxmlformats.org/officeDocument/2006/relationships/tags" Target="../tags/tag509.xml"/><Relationship Id="rId35" Type="http://schemas.openxmlformats.org/officeDocument/2006/relationships/tags" Target="../tags/tag510.xml"/><Relationship Id="rId36" Type="http://schemas.openxmlformats.org/officeDocument/2006/relationships/tags" Target="../tags/tag511.xml"/><Relationship Id="rId37" Type="http://schemas.openxmlformats.org/officeDocument/2006/relationships/tags" Target="../tags/tag512.xml"/><Relationship Id="rId38" Type="http://schemas.openxmlformats.org/officeDocument/2006/relationships/tags" Target="../tags/tag513.xml"/><Relationship Id="rId39" Type="http://schemas.openxmlformats.org/officeDocument/2006/relationships/tags" Target="../tags/tag514.xml"/><Relationship Id="rId281" Type="http://schemas.openxmlformats.org/officeDocument/2006/relationships/tags" Target="../tags/tag756.xml"/><Relationship Id="rId282" Type="http://schemas.openxmlformats.org/officeDocument/2006/relationships/tags" Target="../tags/tag757.xml"/><Relationship Id="rId283" Type="http://schemas.openxmlformats.org/officeDocument/2006/relationships/tags" Target="../tags/tag758.xml"/><Relationship Id="rId284" Type="http://schemas.openxmlformats.org/officeDocument/2006/relationships/tags" Target="../tags/tag759.xml"/><Relationship Id="rId130" Type="http://schemas.openxmlformats.org/officeDocument/2006/relationships/tags" Target="../tags/tag605.xml"/><Relationship Id="rId131" Type="http://schemas.openxmlformats.org/officeDocument/2006/relationships/tags" Target="../tags/tag606.xml"/><Relationship Id="rId132" Type="http://schemas.openxmlformats.org/officeDocument/2006/relationships/tags" Target="../tags/tag607.xml"/><Relationship Id="rId133" Type="http://schemas.openxmlformats.org/officeDocument/2006/relationships/tags" Target="../tags/tag608.xml"/><Relationship Id="rId220" Type="http://schemas.openxmlformats.org/officeDocument/2006/relationships/tags" Target="../tags/tag695.xml"/><Relationship Id="rId221" Type="http://schemas.openxmlformats.org/officeDocument/2006/relationships/tags" Target="../tags/tag696.xml"/><Relationship Id="rId222" Type="http://schemas.openxmlformats.org/officeDocument/2006/relationships/tags" Target="../tags/tag697.xml"/><Relationship Id="rId223" Type="http://schemas.openxmlformats.org/officeDocument/2006/relationships/tags" Target="../tags/tag698.xml"/><Relationship Id="rId224" Type="http://schemas.openxmlformats.org/officeDocument/2006/relationships/tags" Target="../tags/tag699.xml"/><Relationship Id="rId225" Type="http://schemas.openxmlformats.org/officeDocument/2006/relationships/tags" Target="../tags/tag700.xml"/><Relationship Id="rId226" Type="http://schemas.openxmlformats.org/officeDocument/2006/relationships/tags" Target="../tags/tag701.xml"/><Relationship Id="rId227" Type="http://schemas.openxmlformats.org/officeDocument/2006/relationships/tags" Target="../tags/tag702.xml"/><Relationship Id="rId228" Type="http://schemas.openxmlformats.org/officeDocument/2006/relationships/tags" Target="../tags/tag703.xml"/><Relationship Id="rId229" Type="http://schemas.openxmlformats.org/officeDocument/2006/relationships/tags" Target="../tags/tag704.xml"/><Relationship Id="rId134" Type="http://schemas.openxmlformats.org/officeDocument/2006/relationships/tags" Target="../tags/tag609.xml"/><Relationship Id="rId135" Type="http://schemas.openxmlformats.org/officeDocument/2006/relationships/tags" Target="../tags/tag610.xml"/><Relationship Id="rId136" Type="http://schemas.openxmlformats.org/officeDocument/2006/relationships/tags" Target="../tags/tag611.xml"/><Relationship Id="rId137" Type="http://schemas.openxmlformats.org/officeDocument/2006/relationships/tags" Target="../tags/tag612.xml"/><Relationship Id="rId138" Type="http://schemas.openxmlformats.org/officeDocument/2006/relationships/tags" Target="../tags/tag613.xml"/><Relationship Id="rId139" Type="http://schemas.openxmlformats.org/officeDocument/2006/relationships/tags" Target="../tags/tag614.xml"/><Relationship Id="rId285" Type="http://schemas.openxmlformats.org/officeDocument/2006/relationships/tags" Target="../tags/tag760.xml"/><Relationship Id="rId286" Type="http://schemas.openxmlformats.org/officeDocument/2006/relationships/tags" Target="../tags/tag761.xml"/><Relationship Id="rId287" Type="http://schemas.openxmlformats.org/officeDocument/2006/relationships/tags" Target="../tags/tag762.xml"/><Relationship Id="rId288" Type="http://schemas.openxmlformats.org/officeDocument/2006/relationships/tags" Target="../tags/tag763.xml"/><Relationship Id="rId289" Type="http://schemas.openxmlformats.org/officeDocument/2006/relationships/tags" Target="../tags/tag764.xml"/><Relationship Id="rId310" Type="http://schemas.openxmlformats.org/officeDocument/2006/relationships/tags" Target="../tags/tag785.xml"/><Relationship Id="rId311" Type="http://schemas.openxmlformats.org/officeDocument/2006/relationships/tags" Target="../tags/tag786.xml"/><Relationship Id="rId312" Type="http://schemas.openxmlformats.org/officeDocument/2006/relationships/tags" Target="../tags/tag787.xml"/><Relationship Id="rId313" Type="http://schemas.openxmlformats.org/officeDocument/2006/relationships/tags" Target="../tags/tag788.xml"/><Relationship Id="rId314" Type="http://schemas.openxmlformats.org/officeDocument/2006/relationships/tags" Target="../tags/tag789.xml"/><Relationship Id="rId315" Type="http://schemas.openxmlformats.org/officeDocument/2006/relationships/tags" Target="../tags/tag790.xml"/><Relationship Id="rId316" Type="http://schemas.openxmlformats.org/officeDocument/2006/relationships/tags" Target="../tags/tag791.xml"/><Relationship Id="rId317" Type="http://schemas.openxmlformats.org/officeDocument/2006/relationships/tags" Target="../tags/tag792.xml"/><Relationship Id="rId318" Type="http://schemas.openxmlformats.org/officeDocument/2006/relationships/tags" Target="../tags/tag793.xml"/><Relationship Id="rId319" Type="http://schemas.openxmlformats.org/officeDocument/2006/relationships/tags" Target="../tags/tag794.xml"/><Relationship Id="rId370" Type="http://schemas.openxmlformats.org/officeDocument/2006/relationships/tags" Target="../tags/tag845.xml"/><Relationship Id="rId371" Type="http://schemas.openxmlformats.org/officeDocument/2006/relationships/tags" Target="../tags/tag846.xml"/><Relationship Id="rId372" Type="http://schemas.openxmlformats.org/officeDocument/2006/relationships/tags" Target="../tags/tag847.xml"/><Relationship Id="rId373" Type="http://schemas.openxmlformats.org/officeDocument/2006/relationships/tags" Target="../tags/tag848.xml"/><Relationship Id="rId374" Type="http://schemas.openxmlformats.org/officeDocument/2006/relationships/slideLayout" Target="../slideLayouts/slideLayout7.xml"/><Relationship Id="rId375" Type="http://schemas.openxmlformats.org/officeDocument/2006/relationships/notesSlide" Target="../notesSlides/notesSlide4.xml"/><Relationship Id="rId376" Type="http://schemas.openxmlformats.org/officeDocument/2006/relationships/image" Target="../media/image8.emf"/><Relationship Id="rId290" Type="http://schemas.openxmlformats.org/officeDocument/2006/relationships/tags" Target="../tags/tag765.xml"/><Relationship Id="rId291" Type="http://schemas.openxmlformats.org/officeDocument/2006/relationships/tags" Target="../tags/tag766.xml"/><Relationship Id="rId292" Type="http://schemas.openxmlformats.org/officeDocument/2006/relationships/tags" Target="../tags/tag767.xml"/><Relationship Id="rId293" Type="http://schemas.openxmlformats.org/officeDocument/2006/relationships/tags" Target="../tags/tag768.xml"/><Relationship Id="rId294" Type="http://schemas.openxmlformats.org/officeDocument/2006/relationships/tags" Target="../tags/tag769.xml"/><Relationship Id="rId295" Type="http://schemas.openxmlformats.org/officeDocument/2006/relationships/tags" Target="../tags/tag770.xml"/><Relationship Id="rId296" Type="http://schemas.openxmlformats.org/officeDocument/2006/relationships/tags" Target="../tags/tag771.xml"/><Relationship Id="rId40" Type="http://schemas.openxmlformats.org/officeDocument/2006/relationships/tags" Target="../tags/tag515.xml"/><Relationship Id="rId41" Type="http://schemas.openxmlformats.org/officeDocument/2006/relationships/tags" Target="../tags/tag516.xml"/><Relationship Id="rId42" Type="http://schemas.openxmlformats.org/officeDocument/2006/relationships/tags" Target="../tags/tag517.xml"/><Relationship Id="rId43" Type="http://schemas.openxmlformats.org/officeDocument/2006/relationships/tags" Target="../tags/tag518.xml"/><Relationship Id="rId44" Type="http://schemas.openxmlformats.org/officeDocument/2006/relationships/tags" Target="../tags/tag519.xml"/><Relationship Id="rId45" Type="http://schemas.openxmlformats.org/officeDocument/2006/relationships/tags" Target="../tags/tag520.xml"/><Relationship Id="rId46" Type="http://schemas.openxmlformats.org/officeDocument/2006/relationships/tags" Target="../tags/tag521.xml"/><Relationship Id="rId47" Type="http://schemas.openxmlformats.org/officeDocument/2006/relationships/tags" Target="../tags/tag522.xml"/><Relationship Id="rId48" Type="http://schemas.openxmlformats.org/officeDocument/2006/relationships/tags" Target="../tags/tag523.xml"/><Relationship Id="rId49" Type="http://schemas.openxmlformats.org/officeDocument/2006/relationships/tags" Target="../tags/tag524.xml"/><Relationship Id="rId297" Type="http://schemas.openxmlformats.org/officeDocument/2006/relationships/tags" Target="../tags/tag772.xml"/><Relationship Id="rId298" Type="http://schemas.openxmlformats.org/officeDocument/2006/relationships/tags" Target="../tags/tag773.xml"/><Relationship Id="rId299" Type="http://schemas.openxmlformats.org/officeDocument/2006/relationships/tags" Target="../tags/tag774.xml"/><Relationship Id="rId140" Type="http://schemas.openxmlformats.org/officeDocument/2006/relationships/tags" Target="../tags/tag615.xml"/><Relationship Id="rId141" Type="http://schemas.openxmlformats.org/officeDocument/2006/relationships/tags" Target="../tags/tag616.xml"/><Relationship Id="rId142" Type="http://schemas.openxmlformats.org/officeDocument/2006/relationships/tags" Target="../tags/tag617.xml"/><Relationship Id="rId143" Type="http://schemas.openxmlformats.org/officeDocument/2006/relationships/tags" Target="../tags/tag618.xml"/><Relationship Id="rId144" Type="http://schemas.openxmlformats.org/officeDocument/2006/relationships/tags" Target="../tags/tag619.xml"/><Relationship Id="rId145" Type="http://schemas.openxmlformats.org/officeDocument/2006/relationships/tags" Target="../tags/tag620.xml"/><Relationship Id="rId146" Type="http://schemas.openxmlformats.org/officeDocument/2006/relationships/tags" Target="../tags/tag621.xml"/><Relationship Id="rId147" Type="http://schemas.openxmlformats.org/officeDocument/2006/relationships/tags" Target="../tags/tag622.xml"/><Relationship Id="rId148" Type="http://schemas.openxmlformats.org/officeDocument/2006/relationships/tags" Target="../tags/tag623.xml"/><Relationship Id="rId149" Type="http://schemas.openxmlformats.org/officeDocument/2006/relationships/tags" Target="../tags/tag624.xml"/><Relationship Id="rId230" Type="http://schemas.openxmlformats.org/officeDocument/2006/relationships/tags" Target="../tags/tag705.xml"/><Relationship Id="rId231" Type="http://schemas.openxmlformats.org/officeDocument/2006/relationships/tags" Target="../tags/tag706.xml"/><Relationship Id="rId232" Type="http://schemas.openxmlformats.org/officeDocument/2006/relationships/tags" Target="../tags/tag707.xml"/><Relationship Id="rId233" Type="http://schemas.openxmlformats.org/officeDocument/2006/relationships/tags" Target="../tags/tag708.xml"/><Relationship Id="rId234" Type="http://schemas.openxmlformats.org/officeDocument/2006/relationships/tags" Target="../tags/tag709.xml"/><Relationship Id="rId235" Type="http://schemas.openxmlformats.org/officeDocument/2006/relationships/tags" Target="../tags/tag710.xml"/><Relationship Id="rId236" Type="http://schemas.openxmlformats.org/officeDocument/2006/relationships/tags" Target="../tags/tag711.xml"/><Relationship Id="rId237" Type="http://schemas.openxmlformats.org/officeDocument/2006/relationships/tags" Target="../tags/tag712.xml"/><Relationship Id="rId238" Type="http://schemas.openxmlformats.org/officeDocument/2006/relationships/tags" Target="../tags/tag713.xml"/><Relationship Id="rId239" Type="http://schemas.openxmlformats.org/officeDocument/2006/relationships/tags" Target="../tags/tag714.xml"/><Relationship Id="rId320" Type="http://schemas.openxmlformats.org/officeDocument/2006/relationships/tags" Target="../tags/tag795.xml"/><Relationship Id="rId321" Type="http://schemas.openxmlformats.org/officeDocument/2006/relationships/tags" Target="../tags/tag796.xml"/><Relationship Id="rId322" Type="http://schemas.openxmlformats.org/officeDocument/2006/relationships/tags" Target="../tags/tag797.xml"/><Relationship Id="rId323" Type="http://schemas.openxmlformats.org/officeDocument/2006/relationships/tags" Target="../tags/tag798.xml"/><Relationship Id="rId324" Type="http://schemas.openxmlformats.org/officeDocument/2006/relationships/tags" Target="../tags/tag799.xml"/><Relationship Id="rId325" Type="http://schemas.openxmlformats.org/officeDocument/2006/relationships/tags" Target="../tags/tag800.xml"/><Relationship Id="rId326" Type="http://schemas.openxmlformats.org/officeDocument/2006/relationships/tags" Target="../tags/tag801.xml"/><Relationship Id="rId327" Type="http://schemas.openxmlformats.org/officeDocument/2006/relationships/tags" Target="../tags/tag802.xml"/><Relationship Id="rId328" Type="http://schemas.openxmlformats.org/officeDocument/2006/relationships/tags" Target="../tags/tag803.xml"/><Relationship Id="rId329" Type="http://schemas.openxmlformats.org/officeDocument/2006/relationships/tags" Target="../tags/tag804.xml"/><Relationship Id="rId50" Type="http://schemas.openxmlformats.org/officeDocument/2006/relationships/tags" Target="../tags/tag525.xml"/><Relationship Id="rId51" Type="http://schemas.openxmlformats.org/officeDocument/2006/relationships/tags" Target="../tags/tag526.xml"/><Relationship Id="rId52" Type="http://schemas.openxmlformats.org/officeDocument/2006/relationships/tags" Target="../tags/tag527.xml"/><Relationship Id="rId53" Type="http://schemas.openxmlformats.org/officeDocument/2006/relationships/tags" Target="../tags/tag528.xml"/><Relationship Id="rId54" Type="http://schemas.openxmlformats.org/officeDocument/2006/relationships/tags" Target="../tags/tag529.xml"/><Relationship Id="rId55" Type="http://schemas.openxmlformats.org/officeDocument/2006/relationships/tags" Target="../tags/tag530.xml"/><Relationship Id="rId56" Type="http://schemas.openxmlformats.org/officeDocument/2006/relationships/tags" Target="../tags/tag531.xml"/><Relationship Id="rId57" Type="http://schemas.openxmlformats.org/officeDocument/2006/relationships/tags" Target="../tags/tag532.xml"/><Relationship Id="rId58" Type="http://schemas.openxmlformats.org/officeDocument/2006/relationships/tags" Target="../tags/tag533.xml"/><Relationship Id="rId59" Type="http://schemas.openxmlformats.org/officeDocument/2006/relationships/tags" Target="../tags/tag534.xml"/><Relationship Id="rId150" Type="http://schemas.openxmlformats.org/officeDocument/2006/relationships/tags" Target="../tags/tag625.xml"/><Relationship Id="rId151" Type="http://schemas.openxmlformats.org/officeDocument/2006/relationships/tags" Target="../tags/tag626.xml"/><Relationship Id="rId152" Type="http://schemas.openxmlformats.org/officeDocument/2006/relationships/tags" Target="../tags/tag627.xml"/><Relationship Id="rId153" Type="http://schemas.openxmlformats.org/officeDocument/2006/relationships/tags" Target="../tags/tag628.xml"/><Relationship Id="rId154" Type="http://schemas.openxmlformats.org/officeDocument/2006/relationships/tags" Target="../tags/tag629.xml"/><Relationship Id="rId155" Type="http://schemas.openxmlformats.org/officeDocument/2006/relationships/tags" Target="../tags/tag630.xml"/><Relationship Id="rId156" Type="http://schemas.openxmlformats.org/officeDocument/2006/relationships/tags" Target="../tags/tag631.xml"/><Relationship Id="rId157" Type="http://schemas.openxmlformats.org/officeDocument/2006/relationships/tags" Target="../tags/tag632.xml"/><Relationship Id="rId158" Type="http://schemas.openxmlformats.org/officeDocument/2006/relationships/tags" Target="../tags/tag633.xml"/><Relationship Id="rId159" Type="http://schemas.openxmlformats.org/officeDocument/2006/relationships/tags" Target="../tags/tag634.xml"/><Relationship Id="rId240" Type="http://schemas.openxmlformats.org/officeDocument/2006/relationships/tags" Target="../tags/tag715.xml"/><Relationship Id="rId241" Type="http://schemas.openxmlformats.org/officeDocument/2006/relationships/tags" Target="../tags/tag716.xml"/><Relationship Id="rId242" Type="http://schemas.openxmlformats.org/officeDocument/2006/relationships/tags" Target="../tags/tag717.xml"/><Relationship Id="rId243" Type="http://schemas.openxmlformats.org/officeDocument/2006/relationships/tags" Target="../tags/tag718.xml"/><Relationship Id="rId244" Type="http://schemas.openxmlformats.org/officeDocument/2006/relationships/tags" Target="../tags/tag719.xml"/><Relationship Id="rId245" Type="http://schemas.openxmlformats.org/officeDocument/2006/relationships/tags" Target="../tags/tag720.xml"/><Relationship Id="rId246" Type="http://schemas.openxmlformats.org/officeDocument/2006/relationships/tags" Target="../tags/tag721.xml"/><Relationship Id="rId247" Type="http://schemas.openxmlformats.org/officeDocument/2006/relationships/tags" Target="../tags/tag722.xml"/><Relationship Id="rId248" Type="http://schemas.openxmlformats.org/officeDocument/2006/relationships/tags" Target="../tags/tag723.xml"/><Relationship Id="rId249" Type="http://schemas.openxmlformats.org/officeDocument/2006/relationships/tags" Target="../tags/tag724.xml"/><Relationship Id="rId330" Type="http://schemas.openxmlformats.org/officeDocument/2006/relationships/tags" Target="../tags/tag805.xml"/><Relationship Id="rId331" Type="http://schemas.openxmlformats.org/officeDocument/2006/relationships/tags" Target="../tags/tag806.xml"/><Relationship Id="rId332" Type="http://schemas.openxmlformats.org/officeDocument/2006/relationships/tags" Target="../tags/tag807.xml"/><Relationship Id="rId333" Type="http://schemas.openxmlformats.org/officeDocument/2006/relationships/tags" Target="../tags/tag808.xml"/><Relationship Id="rId334" Type="http://schemas.openxmlformats.org/officeDocument/2006/relationships/tags" Target="../tags/tag809.xml"/><Relationship Id="rId335" Type="http://schemas.openxmlformats.org/officeDocument/2006/relationships/tags" Target="../tags/tag810.xml"/><Relationship Id="rId336" Type="http://schemas.openxmlformats.org/officeDocument/2006/relationships/tags" Target="../tags/tag811.xml"/><Relationship Id="rId337" Type="http://schemas.openxmlformats.org/officeDocument/2006/relationships/tags" Target="../tags/tag812.xml"/><Relationship Id="rId338" Type="http://schemas.openxmlformats.org/officeDocument/2006/relationships/tags" Target="../tags/tag813.xml"/><Relationship Id="rId339" Type="http://schemas.openxmlformats.org/officeDocument/2006/relationships/tags" Target="../tags/tag814.xml"/><Relationship Id="rId60" Type="http://schemas.openxmlformats.org/officeDocument/2006/relationships/tags" Target="../tags/tag535.xml"/><Relationship Id="rId61" Type="http://schemas.openxmlformats.org/officeDocument/2006/relationships/tags" Target="../tags/tag536.xml"/><Relationship Id="rId62" Type="http://schemas.openxmlformats.org/officeDocument/2006/relationships/tags" Target="../tags/tag537.xml"/><Relationship Id="rId63" Type="http://schemas.openxmlformats.org/officeDocument/2006/relationships/tags" Target="../tags/tag538.xml"/><Relationship Id="rId64" Type="http://schemas.openxmlformats.org/officeDocument/2006/relationships/tags" Target="../tags/tag539.xml"/><Relationship Id="rId65" Type="http://schemas.openxmlformats.org/officeDocument/2006/relationships/tags" Target="../tags/tag540.xml"/><Relationship Id="rId66" Type="http://schemas.openxmlformats.org/officeDocument/2006/relationships/tags" Target="../tags/tag541.xml"/><Relationship Id="rId67" Type="http://schemas.openxmlformats.org/officeDocument/2006/relationships/tags" Target="../tags/tag542.xml"/><Relationship Id="rId68" Type="http://schemas.openxmlformats.org/officeDocument/2006/relationships/tags" Target="../tags/tag543.xml"/><Relationship Id="rId69" Type="http://schemas.openxmlformats.org/officeDocument/2006/relationships/tags" Target="../tags/tag544.xml"/><Relationship Id="rId160" Type="http://schemas.openxmlformats.org/officeDocument/2006/relationships/tags" Target="../tags/tag635.xml"/><Relationship Id="rId161" Type="http://schemas.openxmlformats.org/officeDocument/2006/relationships/tags" Target="../tags/tag636.xml"/><Relationship Id="rId162" Type="http://schemas.openxmlformats.org/officeDocument/2006/relationships/tags" Target="../tags/tag637.xml"/><Relationship Id="rId163" Type="http://schemas.openxmlformats.org/officeDocument/2006/relationships/tags" Target="../tags/tag638.xml"/><Relationship Id="rId164" Type="http://schemas.openxmlformats.org/officeDocument/2006/relationships/tags" Target="../tags/tag639.xml"/><Relationship Id="rId165" Type="http://schemas.openxmlformats.org/officeDocument/2006/relationships/tags" Target="../tags/tag640.xml"/><Relationship Id="rId166" Type="http://schemas.openxmlformats.org/officeDocument/2006/relationships/tags" Target="../tags/tag641.xml"/><Relationship Id="rId167" Type="http://schemas.openxmlformats.org/officeDocument/2006/relationships/tags" Target="../tags/tag642.xml"/><Relationship Id="rId168" Type="http://schemas.openxmlformats.org/officeDocument/2006/relationships/tags" Target="../tags/tag643.xml"/><Relationship Id="rId169" Type="http://schemas.openxmlformats.org/officeDocument/2006/relationships/tags" Target="../tags/tag644.xml"/><Relationship Id="rId250" Type="http://schemas.openxmlformats.org/officeDocument/2006/relationships/tags" Target="../tags/tag725.xml"/><Relationship Id="rId251" Type="http://schemas.openxmlformats.org/officeDocument/2006/relationships/tags" Target="../tags/tag726.xml"/><Relationship Id="rId252" Type="http://schemas.openxmlformats.org/officeDocument/2006/relationships/tags" Target="../tags/tag727.xml"/><Relationship Id="rId253" Type="http://schemas.openxmlformats.org/officeDocument/2006/relationships/tags" Target="../tags/tag728.xml"/><Relationship Id="rId254" Type="http://schemas.openxmlformats.org/officeDocument/2006/relationships/tags" Target="../tags/tag729.xml"/><Relationship Id="rId255" Type="http://schemas.openxmlformats.org/officeDocument/2006/relationships/tags" Target="../tags/tag730.xml"/><Relationship Id="rId256" Type="http://schemas.openxmlformats.org/officeDocument/2006/relationships/tags" Target="../tags/tag731.xml"/><Relationship Id="rId257" Type="http://schemas.openxmlformats.org/officeDocument/2006/relationships/tags" Target="../tags/tag732.xml"/><Relationship Id="rId258" Type="http://schemas.openxmlformats.org/officeDocument/2006/relationships/tags" Target="../tags/tag733.xml"/><Relationship Id="rId259" Type="http://schemas.openxmlformats.org/officeDocument/2006/relationships/tags" Target="../tags/tag734.xml"/><Relationship Id="rId340" Type="http://schemas.openxmlformats.org/officeDocument/2006/relationships/tags" Target="../tags/tag815.xml"/><Relationship Id="rId341" Type="http://schemas.openxmlformats.org/officeDocument/2006/relationships/tags" Target="../tags/tag816.xml"/><Relationship Id="rId342" Type="http://schemas.openxmlformats.org/officeDocument/2006/relationships/tags" Target="../tags/tag817.xml"/><Relationship Id="rId343" Type="http://schemas.openxmlformats.org/officeDocument/2006/relationships/tags" Target="../tags/tag818.xml"/><Relationship Id="rId344" Type="http://schemas.openxmlformats.org/officeDocument/2006/relationships/tags" Target="../tags/tag819.xml"/><Relationship Id="rId100" Type="http://schemas.openxmlformats.org/officeDocument/2006/relationships/tags" Target="../tags/tag575.xml"/><Relationship Id="rId101" Type="http://schemas.openxmlformats.org/officeDocument/2006/relationships/tags" Target="../tags/tag576.xml"/><Relationship Id="rId102" Type="http://schemas.openxmlformats.org/officeDocument/2006/relationships/tags" Target="../tags/tag577.xml"/><Relationship Id="rId103" Type="http://schemas.openxmlformats.org/officeDocument/2006/relationships/tags" Target="../tags/tag578.xml"/><Relationship Id="rId104" Type="http://schemas.openxmlformats.org/officeDocument/2006/relationships/tags" Target="../tags/tag579.xml"/><Relationship Id="rId105" Type="http://schemas.openxmlformats.org/officeDocument/2006/relationships/tags" Target="../tags/tag5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dirty="0" smtClean="0"/>
              <a:t>Gates and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</a:t>
            </a:r>
            <a:r>
              <a:rPr lang="en-US" dirty="0" err="1" smtClean="0"/>
              <a:t>Universty</a:t>
            </a:r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5943600"/>
            <a:ext cx="4114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lang="en-US" sz="1800" kern="1200" dirty="0">
                <a:solidFill>
                  <a:srgbClr val="FFFF66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nl-NL" sz="2000" dirty="0" smtClean="0">
                <a:latin typeface="+mn-lt"/>
              </a:rPr>
              <a:t>See: P&amp;H Appendix C.0, C.1, C.2</a:t>
            </a: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36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1"/>
          <p:cNvGrpSpPr/>
          <p:nvPr>
            <p:custDataLst>
              <p:tags r:id="rId1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372" name="Oval 371"/>
            <p:cNvSpPr/>
            <p:nvPr>
              <p:custDataLst>
                <p:tags r:id="rId34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382" name="Oval 381"/>
            <p:cNvSpPr/>
            <p:nvPr>
              <p:custDataLst>
                <p:tags r:id="rId34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2" name="Oval 391"/>
            <p:cNvSpPr/>
            <p:nvPr>
              <p:custDataLst>
                <p:tags r:id="rId34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2" name="Oval 401"/>
            <p:cNvSpPr/>
            <p:nvPr>
              <p:custDataLst>
                <p:tags r:id="rId35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2" name="Oval 411"/>
            <p:cNvSpPr/>
            <p:nvPr>
              <p:custDataLst>
                <p:tags r:id="rId35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2" name="Oval 421"/>
            <p:cNvSpPr/>
            <p:nvPr>
              <p:custDataLst>
                <p:tags r:id="rId35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2" name="Oval 431"/>
            <p:cNvSpPr/>
            <p:nvPr>
              <p:custDataLst>
                <p:tags r:id="rId35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2" name="Oval 441"/>
            <p:cNvSpPr/>
            <p:nvPr>
              <p:custDataLst>
                <p:tags r:id="rId35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" name="Group 321"/>
          <p:cNvGrpSpPr/>
          <p:nvPr>
            <p:custDataLst>
              <p:tags r:id="rId2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476" name="Oval 475"/>
            <p:cNvSpPr/>
            <p:nvPr>
              <p:custDataLst>
                <p:tags r:id="rId33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7" name="Oval 476"/>
            <p:cNvSpPr/>
            <p:nvPr>
              <p:custDataLst>
                <p:tags r:id="rId33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78" name="Oval 477"/>
            <p:cNvSpPr/>
            <p:nvPr>
              <p:custDataLst>
                <p:tags r:id="rId34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9" name="Oval 478"/>
            <p:cNvSpPr/>
            <p:nvPr>
              <p:custDataLst>
                <p:tags r:id="rId34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0" name="Oval 479"/>
            <p:cNvSpPr/>
            <p:nvPr>
              <p:custDataLst>
                <p:tags r:id="rId34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1" name="Oval 480"/>
            <p:cNvSpPr/>
            <p:nvPr>
              <p:custDataLst>
                <p:tags r:id="rId34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2" name="Oval 481"/>
            <p:cNvSpPr/>
            <p:nvPr>
              <p:custDataLst>
                <p:tags r:id="rId34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3" name="Oval 482"/>
            <p:cNvSpPr/>
            <p:nvPr>
              <p:custDataLst>
                <p:tags r:id="rId34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4" name="Oval 483"/>
            <p:cNvSpPr/>
            <p:nvPr>
              <p:custDataLst>
                <p:tags r:id="rId34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" name="Group 331"/>
          <p:cNvGrpSpPr/>
          <p:nvPr>
            <p:custDataLst>
              <p:tags r:id="rId3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486" name="Oval 485"/>
            <p:cNvSpPr/>
            <p:nvPr>
              <p:custDataLst>
                <p:tags r:id="rId32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7" name="Oval 486"/>
            <p:cNvSpPr/>
            <p:nvPr>
              <p:custDataLst>
                <p:tags r:id="rId33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88" name="Oval 487"/>
            <p:cNvSpPr/>
            <p:nvPr>
              <p:custDataLst>
                <p:tags r:id="rId33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9" name="Oval 488"/>
            <p:cNvSpPr/>
            <p:nvPr>
              <p:custDataLst>
                <p:tags r:id="rId33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0" name="Oval 489"/>
            <p:cNvSpPr/>
            <p:nvPr>
              <p:custDataLst>
                <p:tags r:id="rId33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1" name="Oval 490"/>
            <p:cNvSpPr/>
            <p:nvPr>
              <p:custDataLst>
                <p:tags r:id="rId33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2" name="Oval 491"/>
            <p:cNvSpPr/>
            <p:nvPr>
              <p:custDataLst>
                <p:tags r:id="rId33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3" name="Oval 492"/>
            <p:cNvSpPr/>
            <p:nvPr>
              <p:custDataLst>
                <p:tags r:id="rId33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4" name="Oval 493"/>
            <p:cNvSpPr/>
            <p:nvPr>
              <p:custDataLst>
                <p:tags r:id="rId33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41"/>
          <p:cNvGrpSpPr/>
          <p:nvPr>
            <p:custDataLst>
              <p:tags r:id="rId4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496" name="Oval 495"/>
            <p:cNvSpPr/>
            <p:nvPr>
              <p:custDataLst>
                <p:tags r:id="rId32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7" name="Oval 496"/>
            <p:cNvSpPr/>
            <p:nvPr>
              <p:custDataLst>
                <p:tags r:id="rId32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98" name="Oval 497"/>
            <p:cNvSpPr/>
            <p:nvPr>
              <p:custDataLst>
                <p:tags r:id="rId32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9" name="Oval 498"/>
            <p:cNvSpPr/>
            <p:nvPr>
              <p:custDataLst>
                <p:tags r:id="rId32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0" name="Oval 499"/>
            <p:cNvSpPr/>
            <p:nvPr>
              <p:custDataLst>
                <p:tags r:id="rId32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1" name="Oval 500"/>
            <p:cNvSpPr/>
            <p:nvPr>
              <p:custDataLst>
                <p:tags r:id="rId32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2" name="Oval 501"/>
            <p:cNvSpPr/>
            <p:nvPr>
              <p:custDataLst>
                <p:tags r:id="rId32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3" name="Oval 502"/>
            <p:cNvSpPr/>
            <p:nvPr>
              <p:custDataLst>
                <p:tags r:id="rId32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4" name="Oval 503"/>
            <p:cNvSpPr/>
            <p:nvPr>
              <p:custDataLst>
                <p:tags r:id="rId32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351"/>
          <p:cNvGrpSpPr/>
          <p:nvPr>
            <p:custDataLst>
              <p:tags r:id="rId5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506" name="Oval 505"/>
            <p:cNvSpPr/>
            <p:nvPr>
              <p:custDataLst>
                <p:tags r:id="rId31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7" name="Oval 506"/>
            <p:cNvSpPr/>
            <p:nvPr>
              <p:custDataLst>
                <p:tags r:id="rId31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08" name="Oval 507"/>
            <p:cNvSpPr/>
            <p:nvPr>
              <p:custDataLst>
                <p:tags r:id="rId31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9" name="Oval 508"/>
            <p:cNvSpPr/>
            <p:nvPr>
              <p:custDataLst>
                <p:tags r:id="rId31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0" name="Oval 509"/>
            <p:cNvSpPr/>
            <p:nvPr>
              <p:custDataLst>
                <p:tags r:id="rId31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1" name="Oval 510"/>
            <p:cNvSpPr/>
            <p:nvPr>
              <p:custDataLst>
                <p:tags r:id="rId31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2" name="Oval 511"/>
            <p:cNvSpPr/>
            <p:nvPr>
              <p:custDataLst>
                <p:tags r:id="rId31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3" name="Oval 512"/>
            <p:cNvSpPr/>
            <p:nvPr>
              <p:custDataLst>
                <p:tags r:id="rId31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4" name="Oval 513"/>
            <p:cNvSpPr/>
            <p:nvPr>
              <p:custDataLst>
                <p:tags r:id="rId31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" name="Group 361"/>
          <p:cNvGrpSpPr/>
          <p:nvPr>
            <p:custDataLst>
              <p:tags r:id="rId6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516" name="Oval 515"/>
            <p:cNvSpPr/>
            <p:nvPr>
              <p:custDataLst>
                <p:tags r:id="rId30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7" name="Oval 516"/>
            <p:cNvSpPr/>
            <p:nvPr>
              <p:custDataLst>
                <p:tags r:id="rId30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18" name="Oval 517"/>
            <p:cNvSpPr/>
            <p:nvPr>
              <p:custDataLst>
                <p:tags r:id="rId30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9" name="Oval 518"/>
            <p:cNvSpPr/>
            <p:nvPr>
              <p:custDataLst>
                <p:tags r:id="rId30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0" name="Oval 519"/>
            <p:cNvSpPr/>
            <p:nvPr>
              <p:custDataLst>
                <p:tags r:id="rId30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1" name="Oval 520"/>
            <p:cNvSpPr/>
            <p:nvPr>
              <p:custDataLst>
                <p:tags r:id="rId30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2" name="Oval 521"/>
            <p:cNvSpPr/>
            <p:nvPr>
              <p:custDataLst>
                <p:tags r:id="rId30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3" name="Oval 522"/>
            <p:cNvSpPr/>
            <p:nvPr>
              <p:custDataLst>
                <p:tags r:id="rId30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4" name="Oval 523"/>
            <p:cNvSpPr/>
            <p:nvPr>
              <p:custDataLst>
                <p:tags r:id="rId31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" name="Group 381"/>
          <p:cNvGrpSpPr/>
          <p:nvPr>
            <p:custDataLst>
              <p:tags r:id="rId7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526" name="Oval 525"/>
            <p:cNvSpPr/>
            <p:nvPr>
              <p:custDataLst>
                <p:tags r:id="rId29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7" name="Oval 526"/>
            <p:cNvSpPr/>
            <p:nvPr>
              <p:custDataLst>
                <p:tags r:id="rId29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28" name="Oval 527"/>
            <p:cNvSpPr/>
            <p:nvPr>
              <p:custDataLst>
                <p:tags r:id="rId29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9" name="Oval 528"/>
            <p:cNvSpPr/>
            <p:nvPr>
              <p:custDataLst>
                <p:tags r:id="rId29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0" name="Oval 529"/>
            <p:cNvSpPr/>
            <p:nvPr>
              <p:custDataLst>
                <p:tags r:id="rId29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1" name="Oval 530"/>
            <p:cNvSpPr/>
            <p:nvPr>
              <p:custDataLst>
                <p:tags r:id="rId29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2" name="Oval 531"/>
            <p:cNvSpPr/>
            <p:nvPr>
              <p:custDataLst>
                <p:tags r:id="rId29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3" name="Oval 532"/>
            <p:cNvSpPr/>
            <p:nvPr>
              <p:custDataLst>
                <p:tags r:id="rId30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4" name="Oval 533"/>
            <p:cNvSpPr/>
            <p:nvPr>
              <p:custDataLst>
                <p:tags r:id="rId30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" name="Group 391"/>
          <p:cNvGrpSpPr/>
          <p:nvPr>
            <p:custDataLst>
              <p:tags r:id="rId8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536" name="Oval 535"/>
            <p:cNvSpPr/>
            <p:nvPr>
              <p:custDataLst>
                <p:tags r:id="rId28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7" name="Oval 536"/>
            <p:cNvSpPr/>
            <p:nvPr>
              <p:custDataLst>
                <p:tags r:id="rId28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38" name="Oval 537"/>
            <p:cNvSpPr/>
            <p:nvPr>
              <p:custDataLst>
                <p:tags r:id="rId28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9" name="Oval 538"/>
            <p:cNvSpPr/>
            <p:nvPr>
              <p:custDataLst>
                <p:tags r:id="rId28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0" name="Oval 539"/>
            <p:cNvSpPr/>
            <p:nvPr>
              <p:custDataLst>
                <p:tags r:id="rId28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1" name="Oval 540"/>
            <p:cNvSpPr/>
            <p:nvPr>
              <p:custDataLst>
                <p:tags r:id="rId28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2" name="Oval 541"/>
            <p:cNvSpPr/>
            <p:nvPr>
              <p:custDataLst>
                <p:tags r:id="rId29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3" name="Oval 542"/>
            <p:cNvSpPr/>
            <p:nvPr>
              <p:custDataLst>
                <p:tags r:id="rId29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4" name="Oval 543"/>
            <p:cNvSpPr/>
            <p:nvPr>
              <p:custDataLst>
                <p:tags r:id="rId29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" name="Group 401"/>
          <p:cNvGrpSpPr/>
          <p:nvPr>
            <p:custDataLst>
              <p:tags r:id="rId9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546" name="Oval 545"/>
            <p:cNvSpPr/>
            <p:nvPr>
              <p:custDataLst>
                <p:tags r:id="rId27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7" name="Oval 546"/>
            <p:cNvSpPr/>
            <p:nvPr>
              <p:custDataLst>
                <p:tags r:id="rId27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8" name="Oval 547"/>
            <p:cNvSpPr/>
            <p:nvPr>
              <p:custDataLst>
                <p:tags r:id="rId27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9" name="Oval 548"/>
            <p:cNvSpPr/>
            <p:nvPr>
              <p:custDataLst>
                <p:tags r:id="rId27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0" name="Oval 549"/>
            <p:cNvSpPr/>
            <p:nvPr>
              <p:custDataLst>
                <p:tags r:id="rId27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1" name="Oval 550"/>
            <p:cNvSpPr/>
            <p:nvPr>
              <p:custDataLst>
                <p:tags r:id="rId28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2" name="Oval 551"/>
            <p:cNvSpPr/>
            <p:nvPr>
              <p:custDataLst>
                <p:tags r:id="rId28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3" name="Oval 552"/>
            <p:cNvSpPr/>
            <p:nvPr>
              <p:custDataLst>
                <p:tags r:id="rId28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4" name="Oval 553"/>
            <p:cNvSpPr/>
            <p:nvPr>
              <p:custDataLst>
                <p:tags r:id="rId28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411"/>
          <p:cNvGrpSpPr/>
          <p:nvPr>
            <p:custDataLst>
              <p:tags r:id="rId10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556" name="Oval 555"/>
            <p:cNvSpPr/>
            <p:nvPr>
              <p:custDataLst>
                <p:tags r:id="rId26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7" name="Oval 556"/>
            <p:cNvSpPr/>
            <p:nvPr>
              <p:custDataLst>
                <p:tags r:id="rId26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58" name="Oval 557"/>
            <p:cNvSpPr/>
            <p:nvPr>
              <p:custDataLst>
                <p:tags r:id="rId26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9" name="Oval 558"/>
            <p:cNvSpPr/>
            <p:nvPr>
              <p:custDataLst>
                <p:tags r:id="rId26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0" name="Oval 559"/>
            <p:cNvSpPr/>
            <p:nvPr>
              <p:custDataLst>
                <p:tags r:id="rId27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1" name="Oval 560"/>
            <p:cNvSpPr/>
            <p:nvPr>
              <p:custDataLst>
                <p:tags r:id="rId27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2" name="Oval 561"/>
            <p:cNvSpPr/>
            <p:nvPr>
              <p:custDataLst>
                <p:tags r:id="rId27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3" name="Oval 562"/>
            <p:cNvSpPr/>
            <p:nvPr>
              <p:custDataLst>
                <p:tags r:id="rId27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4" name="Oval 563"/>
            <p:cNvSpPr/>
            <p:nvPr>
              <p:custDataLst>
                <p:tags r:id="rId27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421"/>
          <p:cNvGrpSpPr/>
          <p:nvPr>
            <p:custDataLst>
              <p:tags r:id="rId11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566" name="Oval 565"/>
            <p:cNvSpPr/>
            <p:nvPr>
              <p:custDataLst>
                <p:tags r:id="rId25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7" name="Oval 566"/>
            <p:cNvSpPr/>
            <p:nvPr>
              <p:custDataLst>
                <p:tags r:id="rId25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8" name="Oval 567"/>
            <p:cNvSpPr/>
            <p:nvPr>
              <p:custDataLst>
                <p:tags r:id="rId25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9" name="Oval 568"/>
            <p:cNvSpPr/>
            <p:nvPr>
              <p:custDataLst>
                <p:tags r:id="rId26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0" name="Oval 569"/>
            <p:cNvSpPr/>
            <p:nvPr>
              <p:custDataLst>
                <p:tags r:id="rId26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1" name="Oval 570"/>
            <p:cNvSpPr/>
            <p:nvPr>
              <p:custDataLst>
                <p:tags r:id="rId26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2" name="Oval 571"/>
            <p:cNvSpPr/>
            <p:nvPr>
              <p:custDataLst>
                <p:tags r:id="rId26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3" name="Oval 572"/>
            <p:cNvSpPr/>
            <p:nvPr>
              <p:custDataLst>
                <p:tags r:id="rId26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4" name="Oval 573"/>
            <p:cNvSpPr/>
            <p:nvPr>
              <p:custDataLst>
                <p:tags r:id="rId26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431"/>
          <p:cNvGrpSpPr/>
          <p:nvPr>
            <p:custDataLst>
              <p:tags r:id="rId12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576" name="Oval 575"/>
            <p:cNvSpPr/>
            <p:nvPr>
              <p:custDataLst>
                <p:tags r:id="rId24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7" name="Oval 576"/>
            <p:cNvSpPr/>
            <p:nvPr>
              <p:custDataLst>
                <p:tags r:id="rId24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78" name="Oval 577"/>
            <p:cNvSpPr/>
            <p:nvPr>
              <p:custDataLst>
                <p:tags r:id="rId25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9" name="Oval 578"/>
            <p:cNvSpPr/>
            <p:nvPr>
              <p:custDataLst>
                <p:tags r:id="rId25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0" name="Oval 579"/>
            <p:cNvSpPr/>
            <p:nvPr>
              <p:custDataLst>
                <p:tags r:id="rId25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1" name="Oval 580"/>
            <p:cNvSpPr/>
            <p:nvPr>
              <p:custDataLst>
                <p:tags r:id="rId25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2" name="Oval 581"/>
            <p:cNvSpPr/>
            <p:nvPr>
              <p:custDataLst>
                <p:tags r:id="rId25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3" name="Oval 582"/>
            <p:cNvSpPr/>
            <p:nvPr>
              <p:custDataLst>
                <p:tags r:id="rId25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4" name="Oval 583"/>
            <p:cNvSpPr/>
            <p:nvPr>
              <p:custDataLst>
                <p:tags r:id="rId25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4" name="Group 451"/>
          <p:cNvGrpSpPr/>
          <p:nvPr>
            <p:custDataLst>
              <p:tags r:id="rId13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596" name="Oval 595"/>
            <p:cNvSpPr/>
            <p:nvPr>
              <p:custDataLst>
                <p:tags r:id="rId23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7" name="Oval 596"/>
            <p:cNvSpPr/>
            <p:nvPr>
              <p:custDataLst>
                <p:tags r:id="rId24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98" name="Oval 597"/>
            <p:cNvSpPr/>
            <p:nvPr>
              <p:custDataLst>
                <p:tags r:id="rId24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9" name="Oval 598"/>
            <p:cNvSpPr/>
            <p:nvPr>
              <p:custDataLst>
                <p:tags r:id="rId24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0" name="Oval 599"/>
            <p:cNvSpPr/>
            <p:nvPr>
              <p:custDataLst>
                <p:tags r:id="rId24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1" name="Oval 600"/>
            <p:cNvSpPr/>
            <p:nvPr>
              <p:custDataLst>
                <p:tags r:id="rId24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2" name="Oval 601"/>
            <p:cNvSpPr/>
            <p:nvPr>
              <p:custDataLst>
                <p:tags r:id="rId24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3" name="Oval 602"/>
            <p:cNvSpPr/>
            <p:nvPr>
              <p:custDataLst>
                <p:tags r:id="rId24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4" name="Oval 603"/>
            <p:cNvSpPr/>
            <p:nvPr>
              <p:custDataLst>
                <p:tags r:id="rId24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461"/>
          <p:cNvGrpSpPr/>
          <p:nvPr>
            <p:custDataLst>
              <p:tags r:id="rId14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606" name="Oval 605"/>
            <p:cNvSpPr/>
            <p:nvPr>
              <p:custDataLst>
                <p:tags r:id="rId23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7" name="Oval 606"/>
            <p:cNvSpPr/>
            <p:nvPr>
              <p:custDataLst>
                <p:tags r:id="rId23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08" name="Oval 607"/>
            <p:cNvSpPr/>
            <p:nvPr>
              <p:custDataLst>
                <p:tags r:id="rId23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9" name="Oval 608"/>
            <p:cNvSpPr/>
            <p:nvPr>
              <p:custDataLst>
                <p:tags r:id="rId23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0" name="Oval 609"/>
            <p:cNvSpPr/>
            <p:nvPr>
              <p:custDataLst>
                <p:tags r:id="rId23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1" name="Oval 610"/>
            <p:cNvSpPr/>
            <p:nvPr>
              <p:custDataLst>
                <p:tags r:id="rId23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2" name="Oval 611"/>
            <p:cNvSpPr/>
            <p:nvPr>
              <p:custDataLst>
                <p:tags r:id="rId23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3" name="Oval 612"/>
            <p:cNvSpPr/>
            <p:nvPr>
              <p:custDataLst>
                <p:tags r:id="rId23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4" name="Oval 613"/>
            <p:cNvSpPr/>
            <p:nvPr>
              <p:custDataLst>
                <p:tags r:id="rId23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615" name="Oval 614"/>
          <p:cNvSpPr/>
          <p:nvPr>
            <p:custDataLst>
              <p:tags r:id="rId15"/>
            </p:custDataLst>
          </p:nvPr>
        </p:nvSpPr>
        <p:spPr>
          <a:xfrm>
            <a:off x="4114800" y="33528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grpSp>
        <p:nvGrpSpPr>
          <p:cNvPr id="16" name="Group 331"/>
          <p:cNvGrpSpPr/>
          <p:nvPr>
            <p:custDataLst>
              <p:tags r:id="rId16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620" name="Oval 619"/>
            <p:cNvSpPr/>
            <p:nvPr>
              <p:custDataLst>
                <p:tags r:id="rId22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1" name="Oval 620"/>
            <p:cNvSpPr/>
            <p:nvPr>
              <p:custDataLst>
                <p:tags r:id="rId22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2" name="Oval 621"/>
            <p:cNvSpPr/>
            <p:nvPr>
              <p:custDataLst>
                <p:tags r:id="rId22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3" name="Oval 622"/>
            <p:cNvSpPr/>
            <p:nvPr>
              <p:custDataLst>
                <p:tags r:id="rId22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4" name="Oval 623"/>
            <p:cNvSpPr/>
            <p:nvPr>
              <p:custDataLst>
                <p:tags r:id="rId22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5" name="Oval 624"/>
            <p:cNvSpPr/>
            <p:nvPr>
              <p:custDataLst>
                <p:tags r:id="rId22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6" name="Oval 625"/>
            <p:cNvSpPr/>
            <p:nvPr>
              <p:custDataLst>
                <p:tags r:id="rId22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7" name="Oval 626"/>
            <p:cNvSpPr/>
            <p:nvPr>
              <p:custDataLst>
                <p:tags r:id="rId22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8" name="Oval 627"/>
            <p:cNvSpPr/>
            <p:nvPr>
              <p:custDataLst>
                <p:tags r:id="rId22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361"/>
          <p:cNvGrpSpPr/>
          <p:nvPr>
            <p:custDataLst>
              <p:tags r:id="rId17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630" name="Oval 629"/>
            <p:cNvSpPr/>
            <p:nvPr>
              <p:custDataLst>
                <p:tags r:id="rId21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1" name="Oval 630"/>
            <p:cNvSpPr/>
            <p:nvPr>
              <p:custDataLst>
                <p:tags r:id="rId21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32" name="Oval 631"/>
            <p:cNvSpPr/>
            <p:nvPr>
              <p:custDataLst>
                <p:tags r:id="rId21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3" name="Oval 632"/>
            <p:cNvSpPr/>
            <p:nvPr>
              <p:custDataLst>
                <p:tags r:id="rId21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4" name="Oval 633"/>
            <p:cNvSpPr/>
            <p:nvPr>
              <p:custDataLst>
                <p:tags r:id="rId21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5" name="Oval 634"/>
            <p:cNvSpPr/>
            <p:nvPr>
              <p:custDataLst>
                <p:tags r:id="rId21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6" name="Oval 635"/>
            <p:cNvSpPr/>
            <p:nvPr>
              <p:custDataLst>
                <p:tags r:id="rId21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7" name="Oval 636"/>
            <p:cNvSpPr/>
            <p:nvPr>
              <p:custDataLst>
                <p:tags r:id="rId21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8" name="Oval 637"/>
            <p:cNvSpPr/>
            <p:nvPr>
              <p:custDataLst>
                <p:tags r:id="rId22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" name="Group 391"/>
          <p:cNvGrpSpPr/>
          <p:nvPr>
            <p:custDataLst>
              <p:tags r:id="rId18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640" name="Oval 639"/>
            <p:cNvSpPr/>
            <p:nvPr>
              <p:custDataLst>
                <p:tags r:id="rId20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1" name="Oval 640"/>
            <p:cNvSpPr/>
            <p:nvPr>
              <p:custDataLst>
                <p:tags r:id="rId20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42" name="Oval 641"/>
            <p:cNvSpPr/>
            <p:nvPr>
              <p:custDataLst>
                <p:tags r:id="rId20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3" name="Oval 642"/>
            <p:cNvSpPr/>
            <p:nvPr>
              <p:custDataLst>
                <p:tags r:id="rId20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4" name="Oval 643"/>
            <p:cNvSpPr/>
            <p:nvPr>
              <p:custDataLst>
                <p:tags r:id="rId20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5" name="Oval 644"/>
            <p:cNvSpPr/>
            <p:nvPr>
              <p:custDataLst>
                <p:tags r:id="rId20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6" name="Oval 645"/>
            <p:cNvSpPr/>
            <p:nvPr>
              <p:custDataLst>
                <p:tags r:id="rId20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7" name="Oval 646"/>
            <p:cNvSpPr/>
            <p:nvPr>
              <p:custDataLst>
                <p:tags r:id="rId21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8" name="Oval 647"/>
            <p:cNvSpPr/>
            <p:nvPr>
              <p:custDataLst>
                <p:tags r:id="rId21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9" name="Group 421"/>
          <p:cNvGrpSpPr/>
          <p:nvPr>
            <p:custDataLst>
              <p:tags r:id="rId19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650" name="Oval 649"/>
            <p:cNvSpPr/>
            <p:nvPr>
              <p:custDataLst>
                <p:tags r:id="rId19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1" name="Oval 650"/>
            <p:cNvSpPr/>
            <p:nvPr>
              <p:custDataLst>
                <p:tags r:id="rId19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52" name="Oval 651"/>
            <p:cNvSpPr/>
            <p:nvPr>
              <p:custDataLst>
                <p:tags r:id="rId19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3" name="Oval 652"/>
            <p:cNvSpPr/>
            <p:nvPr>
              <p:custDataLst>
                <p:tags r:id="rId19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4" name="Oval 653"/>
            <p:cNvSpPr/>
            <p:nvPr>
              <p:custDataLst>
                <p:tags r:id="rId19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5" name="Oval 654"/>
            <p:cNvSpPr/>
            <p:nvPr>
              <p:custDataLst>
                <p:tags r:id="rId19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6" name="Oval 655"/>
            <p:cNvSpPr/>
            <p:nvPr>
              <p:custDataLst>
                <p:tags r:id="rId20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7" name="Oval 656"/>
            <p:cNvSpPr/>
            <p:nvPr>
              <p:custDataLst>
                <p:tags r:id="rId20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8" name="Oval 657"/>
            <p:cNvSpPr/>
            <p:nvPr>
              <p:custDataLst>
                <p:tags r:id="rId20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451"/>
          <p:cNvGrpSpPr/>
          <p:nvPr>
            <p:custDataLst>
              <p:tags r:id="rId20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660" name="Oval 659"/>
            <p:cNvSpPr/>
            <p:nvPr>
              <p:custDataLst>
                <p:tags r:id="rId18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1" name="Oval 660"/>
            <p:cNvSpPr/>
            <p:nvPr>
              <p:custDataLst>
                <p:tags r:id="rId18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62" name="Oval 661"/>
            <p:cNvSpPr/>
            <p:nvPr>
              <p:custDataLst>
                <p:tags r:id="rId18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3" name="Oval 662"/>
            <p:cNvSpPr/>
            <p:nvPr>
              <p:custDataLst>
                <p:tags r:id="rId18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4" name="Oval 663"/>
            <p:cNvSpPr/>
            <p:nvPr>
              <p:custDataLst>
                <p:tags r:id="rId18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5" name="Oval 664"/>
            <p:cNvSpPr/>
            <p:nvPr>
              <p:custDataLst>
                <p:tags r:id="rId19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6" name="Oval 665"/>
            <p:cNvSpPr/>
            <p:nvPr>
              <p:custDataLst>
                <p:tags r:id="rId19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7" name="Oval 666"/>
            <p:cNvSpPr/>
            <p:nvPr>
              <p:custDataLst>
                <p:tags r:id="rId19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8" name="Oval 667"/>
            <p:cNvSpPr/>
            <p:nvPr>
              <p:custDataLst>
                <p:tags r:id="rId19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321"/>
          <p:cNvGrpSpPr/>
          <p:nvPr>
            <p:custDataLst>
              <p:tags r:id="rId21"/>
            </p:custDataLst>
          </p:nvPr>
        </p:nvGrpSpPr>
        <p:grpSpPr>
          <a:xfrm>
            <a:off x="5105400" y="1676400"/>
            <a:ext cx="1219200" cy="1219200"/>
            <a:chOff x="1295400" y="914400"/>
            <a:chExt cx="1219200" cy="1219200"/>
          </a:xfrm>
        </p:grpSpPr>
        <p:sp>
          <p:nvSpPr>
            <p:cNvPr id="670" name="Oval 669"/>
            <p:cNvSpPr/>
            <p:nvPr>
              <p:custDataLst>
                <p:tags r:id="rId17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1" name="Oval 670"/>
            <p:cNvSpPr/>
            <p:nvPr>
              <p:custDataLst>
                <p:tags r:id="rId17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72" name="Oval 671"/>
            <p:cNvSpPr/>
            <p:nvPr>
              <p:custDataLst>
                <p:tags r:id="rId17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3" name="Oval 672"/>
            <p:cNvSpPr/>
            <p:nvPr>
              <p:custDataLst>
                <p:tags r:id="rId17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4" name="Oval 673"/>
            <p:cNvSpPr/>
            <p:nvPr>
              <p:custDataLst>
                <p:tags r:id="rId18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5" name="Oval 674"/>
            <p:cNvSpPr/>
            <p:nvPr>
              <p:custDataLst>
                <p:tags r:id="rId18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6" name="Oval 675"/>
            <p:cNvSpPr/>
            <p:nvPr>
              <p:custDataLst>
                <p:tags r:id="rId18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7" name="Oval 676"/>
            <p:cNvSpPr/>
            <p:nvPr>
              <p:custDataLst>
                <p:tags r:id="rId18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8" name="Oval 677"/>
            <p:cNvSpPr/>
            <p:nvPr>
              <p:custDataLst>
                <p:tags r:id="rId18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351"/>
          <p:cNvGrpSpPr/>
          <p:nvPr>
            <p:custDataLst>
              <p:tags r:id="rId22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680" name="Oval 679"/>
            <p:cNvSpPr/>
            <p:nvPr>
              <p:custDataLst>
                <p:tags r:id="rId16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1" name="Oval 680"/>
            <p:cNvSpPr/>
            <p:nvPr>
              <p:custDataLst>
                <p:tags r:id="rId16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82" name="Oval 681"/>
            <p:cNvSpPr/>
            <p:nvPr>
              <p:custDataLst>
                <p:tags r:id="rId16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3" name="Oval 682"/>
            <p:cNvSpPr/>
            <p:nvPr>
              <p:custDataLst>
                <p:tags r:id="rId17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4" name="Oval 683"/>
            <p:cNvSpPr/>
            <p:nvPr>
              <p:custDataLst>
                <p:tags r:id="rId17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5" name="Oval 684"/>
            <p:cNvSpPr/>
            <p:nvPr>
              <p:custDataLst>
                <p:tags r:id="rId17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6" name="Oval 685"/>
            <p:cNvSpPr/>
            <p:nvPr>
              <p:custDataLst>
                <p:tags r:id="rId17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7" name="Oval 686"/>
            <p:cNvSpPr/>
            <p:nvPr>
              <p:custDataLst>
                <p:tags r:id="rId17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8" name="Oval 687"/>
            <p:cNvSpPr/>
            <p:nvPr>
              <p:custDataLst>
                <p:tags r:id="rId17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381"/>
          <p:cNvGrpSpPr/>
          <p:nvPr>
            <p:custDataLst>
              <p:tags r:id="rId23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690" name="Oval 689"/>
            <p:cNvSpPr/>
            <p:nvPr>
              <p:custDataLst>
                <p:tags r:id="rId15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1" name="Oval 690"/>
            <p:cNvSpPr/>
            <p:nvPr>
              <p:custDataLst>
                <p:tags r:id="rId15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2" name="Oval 691"/>
            <p:cNvSpPr/>
            <p:nvPr>
              <p:custDataLst>
                <p:tags r:id="rId16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3" name="Oval 692"/>
            <p:cNvSpPr/>
            <p:nvPr>
              <p:custDataLst>
                <p:tags r:id="rId16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4" name="Oval 693"/>
            <p:cNvSpPr/>
            <p:nvPr>
              <p:custDataLst>
                <p:tags r:id="rId16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5" name="Oval 694"/>
            <p:cNvSpPr/>
            <p:nvPr>
              <p:custDataLst>
                <p:tags r:id="rId16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6" name="Oval 695"/>
            <p:cNvSpPr/>
            <p:nvPr>
              <p:custDataLst>
                <p:tags r:id="rId16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7" name="Oval 696"/>
            <p:cNvSpPr/>
            <p:nvPr>
              <p:custDataLst>
                <p:tags r:id="rId16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8" name="Oval 697"/>
            <p:cNvSpPr/>
            <p:nvPr>
              <p:custDataLst>
                <p:tags r:id="rId16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4" name="Group 441"/>
          <p:cNvGrpSpPr/>
          <p:nvPr>
            <p:custDataLst>
              <p:tags r:id="rId24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710" name="Oval 709"/>
            <p:cNvSpPr/>
            <p:nvPr>
              <p:custDataLst>
                <p:tags r:id="rId1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1" name="Oval 710"/>
            <p:cNvSpPr/>
            <p:nvPr>
              <p:custDataLst>
                <p:tags r:id="rId1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2" name="Oval 711"/>
            <p:cNvSpPr/>
            <p:nvPr>
              <p:custDataLst>
                <p:tags r:id="rId1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3" name="Oval 712"/>
            <p:cNvSpPr/>
            <p:nvPr>
              <p:custDataLst>
                <p:tags r:id="rId1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4" name="Oval 713"/>
            <p:cNvSpPr/>
            <p:nvPr>
              <p:custDataLst>
                <p:tags r:id="rId1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5" name="Oval 714"/>
            <p:cNvSpPr/>
            <p:nvPr>
              <p:custDataLst>
                <p:tags r:id="rId1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6" name="Oval 715"/>
            <p:cNvSpPr/>
            <p:nvPr>
              <p:custDataLst>
                <p:tags r:id="rId1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7" name="Oval 716"/>
            <p:cNvSpPr/>
            <p:nvPr>
              <p:custDataLst>
                <p:tags r:id="rId1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8" name="Oval 717"/>
            <p:cNvSpPr/>
            <p:nvPr>
              <p:custDataLst>
                <p:tags r:id="rId1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5" name="Group 351"/>
          <p:cNvGrpSpPr/>
          <p:nvPr>
            <p:custDataLst>
              <p:tags r:id="rId25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720" name="Oval 719"/>
            <p:cNvSpPr/>
            <p:nvPr>
              <p:custDataLst>
                <p:tags r:id="rId1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1" name="Oval 720"/>
            <p:cNvSpPr/>
            <p:nvPr>
              <p:custDataLst>
                <p:tags r:id="rId1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2" name="Oval 721"/>
            <p:cNvSpPr/>
            <p:nvPr>
              <p:custDataLst>
                <p:tags r:id="rId1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3" name="Oval 722"/>
            <p:cNvSpPr/>
            <p:nvPr>
              <p:custDataLst>
                <p:tags r:id="rId1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4" name="Oval 723"/>
            <p:cNvSpPr/>
            <p:nvPr>
              <p:custDataLst>
                <p:tags r:id="rId1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5" name="Oval 724"/>
            <p:cNvSpPr/>
            <p:nvPr>
              <p:custDataLst>
                <p:tags r:id="rId1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6" name="Oval 725"/>
            <p:cNvSpPr/>
            <p:nvPr>
              <p:custDataLst>
                <p:tags r:id="rId1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7" name="Oval 726"/>
            <p:cNvSpPr/>
            <p:nvPr>
              <p:custDataLst>
                <p:tags r:id="rId1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8" name="Oval 727"/>
            <p:cNvSpPr/>
            <p:nvPr>
              <p:custDataLst>
                <p:tags r:id="rId1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6" name="Group 381"/>
          <p:cNvGrpSpPr/>
          <p:nvPr>
            <p:custDataLst>
              <p:tags r:id="rId26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730" name="Oval 729"/>
            <p:cNvSpPr/>
            <p:nvPr>
              <p:custDataLst>
                <p:tags r:id="rId1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1" name="Oval 730"/>
            <p:cNvSpPr/>
            <p:nvPr>
              <p:custDataLst>
                <p:tags r:id="rId1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2" name="Oval 731"/>
            <p:cNvSpPr/>
            <p:nvPr>
              <p:custDataLst>
                <p:tags r:id="rId1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3" name="Oval 732"/>
            <p:cNvSpPr/>
            <p:nvPr>
              <p:custDataLst>
                <p:tags r:id="rId1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4" name="Oval 733"/>
            <p:cNvSpPr/>
            <p:nvPr>
              <p:custDataLst>
                <p:tags r:id="rId1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5" name="Oval 734"/>
            <p:cNvSpPr/>
            <p:nvPr>
              <p:custDataLst>
                <p:tags r:id="rId1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6" name="Oval 735"/>
            <p:cNvSpPr/>
            <p:nvPr>
              <p:custDataLst>
                <p:tags r:id="rId1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7" name="Oval 736"/>
            <p:cNvSpPr/>
            <p:nvPr>
              <p:custDataLst>
                <p:tags r:id="rId1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8" name="Oval 737"/>
            <p:cNvSpPr/>
            <p:nvPr>
              <p:custDataLst>
                <p:tags r:id="rId1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7" name="Group 411"/>
          <p:cNvGrpSpPr/>
          <p:nvPr>
            <p:custDataLst>
              <p:tags r:id="rId27"/>
            </p:custDataLst>
          </p:nvPr>
        </p:nvGrpSpPr>
        <p:grpSpPr>
          <a:xfrm>
            <a:off x="6096000" y="3657600"/>
            <a:ext cx="1219200" cy="1219200"/>
            <a:chOff x="1295400" y="914400"/>
            <a:chExt cx="1219200" cy="1219200"/>
          </a:xfrm>
        </p:grpSpPr>
        <p:sp>
          <p:nvSpPr>
            <p:cNvPr id="740" name="Oval 739"/>
            <p:cNvSpPr/>
            <p:nvPr>
              <p:custDataLst>
                <p:tags r:id="rId1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1" name="Oval 740"/>
            <p:cNvSpPr/>
            <p:nvPr>
              <p:custDataLst>
                <p:tags r:id="rId1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42" name="Oval 741"/>
            <p:cNvSpPr/>
            <p:nvPr>
              <p:custDataLst>
                <p:tags r:id="rId1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3" name="Oval 742"/>
            <p:cNvSpPr/>
            <p:nvPr>
              <p:custDataLst>
                <p:tags r:id="rId1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4" name="Oval 743"/>
            <p:cNvSpPr/>
            <p:nvPr>
              <p:custDataLst>
                <p:tags r:id="rId1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5" name="Oval 744"/>
            <p:cNvSpPr/>
            <p:nvPr>
              <p:custDataLst>
                <p:tags r:id="rId1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6" name="Oval 745"/>
            <p:cNvSpPr/>
            <p:nvPr>
              <p:custDataLst>
                <p:tags r:id="rId1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7" name="Oval 746"/>
            <p:cNvSpPr/>
            <p:nvPr>
              <p:custDataLst>
                <p:tags r:id="rId1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8" name="Oval 747"/>
            <p:cNvSpPr/>
            <p:nvPr>
              <p:custDataLst>
                <p:tags r:id="rId1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Group 441"/>
          <p:cNvGrpSpPr/>
          <p:nvPr>
            <p:custDataLst>
              <p:tags r:id="rId28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750" name="Oval 749"/>
            <p:cNvSpPr/>
            <p:nvPr>
              <p:custDataLst>
                <p:tags r:id="rId1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1" name="Oval 750"/>
            <p:cNvSpPr/>
            <p:nvPr>
              <p:custDataLst>
                <p:tags r:id="rId1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52" name="Oval 751"/>
            <p:cNvSpPr/>
            <p:nvPr>
              <p:custDataLst>
                <p:tags r:id="rId1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3" name="Oval 752"/>
            <p:cNvSpPr/>
            <p:nvPr>
              <p:custDataLst>
                <p:tags r:id="rId1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4" name="Oval 753"/>
            <p:cNvSpPr/>
            <p:nvPr>
              <p:custDataLst>
                <p:tags r:id="rId1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5" name="Oval 754"/>
            <p:cNvSpPr/>
            <p:nvPr>
              <p:custDataLst>
                <p:tags r:id="rId1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6" name="Oval 755"/>
            <p:cNvSpPr/>
            <p:nvPr>
              <p:custDataLst>
                <p:tags r:id="rId1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7" name="Oval 756"/>
            <p:cNvSpPr/>
            <p:nvPr>
              <p:custDataLst>
                <p:tags r:id="rId1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8" name="Oval 757"/>
            <p:cNvSpPr/>
            <p:nvPr>
              <p:custDataLst>
                <p:tags r:id="rId1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9" name="Group 321"/>
          <p:cNvGrpSpPr/>
          <p:nvPr>
            <p:custDataLst>
              <p:tags r:id="rId29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760" name="Oval 759"/>
            <p:cNvSpPr/>
            <p:nvPr>
              <p:custDataLst>
                <p:tags r:id="rId1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1" name="Oval 760"/>
            <p:cNvSpPr/>
            <p:nvPr>
              <p:custDataLst>
                <p:tags r:id="rId1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62" name="Oval 761"/>
            <p:cNvSpPr/>
            <p:nvPr>
              <p:custDataLst>
                <p:tags r:id="rId1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3" name="Oval 762"/>
            <p:cNvSpPr/>
            <p:nvPr>
              <p:custDataLst>
                <p:tags r:id="rId1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4" name="Oval 763"/>
            <p:cNvSpPr/>
            <p:nvPr>
              <p:custDataLst>
                <p:tags r:id="rId1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5" name="Oval 764"/>
            <p:cNvSpPr/>
            <p:nvPr>
              <p:custDataLst>
                <p:tags r:id="rId1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6" name="Oval 765"/>
            <p:cNvSpPr/>
            <p:nvPr>
              <p:custDataLst>
                <p:tags r:id="rId1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7" name="Oval 766"/>
            <p:cNvSpPr/>
            <p:nvPr>
              <p:custDataLst>
                <p:tags r:id="rId1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8" name="Oval 767"/>
            <p:cNvSpPr/>
            <p:nvPr>
              <p:custDataLst>
                <p:tags r:id="rId1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0" name="Group 351"/>
          <p:cNvGrpSpPr/>
          <p:nvPr>
            <p:custDataLst>
              <p:tags r:id="rId30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770" name="Oval 769"/>
            <p:cNvSpPr/>
            <p:nvPr>
              <p:custDataLst>
                <p:tags r:id="rId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1" name="Oval 770"/>
            <p:cNvSpPr/>
            <p:nvPr>
              <p:custDataLst>
                <p:tags r:id="rId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72" name="Oval 771"/>
            <p:cNvSpPr/>
            <p:nvPr>
              <p:custDataLst>
                <p:tags r:id="rId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3" name="Oval 772"/>
            <p:cNvSpPr/>
            <p:nvPr>
              <p:custDataLst>
                <p:tags r:id="rId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4" name="Oval 773"/>
            <p:cNvSpPr/>
            <p:nvPr>
              <p:custDataLst>
                <p:tags r:id="rId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5" name="Oval 774"/>
            <p:cNvSpPr/>
            <p:nvPr>
              <p:custDataLst>
                <p:tags r:id="rId1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6" name="Oval 775"/>
            <p:cNvSpPr/>
            <p:nvPr>
              <p:custDataLst>
                <p:tags r:id="rId1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7" name="Oval 776"/>
            <p:cNvSpPr/>
            <p:nvPr>
              <p:custDataLst>
                <p:tags r:id="rId1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8" name="Oval 777"/>
            <p:cNvSpPr/>
            <p:nvPr>
              <p:custDataLst>
                <p:tags r:id="rId1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1" name="Group 381"/>
          <p:cNvGrpSpPr/>
          <p:nvPr>
            <p:custDataLst>
              <p:tags r:id="rId31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780" name="Oval 779"/>
            <p:cNvSpPr/>
            <p:nvPr>
              <p:custDataLst>
                <p:tags r:id="rId8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1" name="Oval 780"/>
            <p:cNvSpPr/>
            <p:nvPr>
              <p:custDataLst>
                <p:tags r:id="rId8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82" name="Oval 781"/>
            <p:cNvSpPr/>
            <p:nvPr>
              <p:custDataLst>
                <p:tags r:id="rId8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3" name="Oval 782"/>
            <p:cNvSpPr/>
            <p:nvPr>
              <p:custDataLst>
                <p:tags r:id="rId8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4" name="Oval 783"/>
            <p:cNvSpPr/>
            <p:nvPr>
              <p:custDataLst>
                <p:tags r:id="rId9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5" name="Oval 784"/>
            <p:cNvSpPr/>
            <p:nvPr>
              <p:custDataLst>
                <p:tags r:id="rId9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6" name="Oval 785"/>
            <p:cNvSpPr/>
            <p:nvPr>
              <p:custDataLst>
                <p:tags r:id="rId9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7" name="Oval 786"/>
            <p:cNvSpPr/>
            <p:nvPr>
              <p:custDataLst>
                <p:tags r:id="rId9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8" name="Oval 787"/>
            <p:cNvSpPr/>
            <p:nvPr>
              <p:custDataLst>
                <p:tags r:id="rId9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39" name="Group 411"/>
          <p:cNvGrpSpPr/>
          <p:nvPr>
            <p:custDataLst>
              <p:tags r:id="rId32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790" name="Oval 789"/>
            <p:cNvSpPr/>
            <p:nvPr>
              <p:custDataLst>
                <p:tags r:id="rId7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1" name="Oval 790"/>
            <p:cNvSpPr/>
            <p:nvPr>
              <p:custDataLst>
                <p:tags r:id="rId7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92" name="Oval 791"/>
            <p:cNvSpPr/>
            <p:nvPr>
              <p:custDataLst>
                <p:tags r:id="rId7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3" name="Oval 792"/>
            <p:cNvSpPr/>
            <p:nvPr>
              <p:custDataLst>
                <p:tags r:id="rId8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4" name="Oval 793"/>
            <p:cNvSpPr/>
            <p:nvPr>
              <p:custDataLst>
                <p:tags r:id="rId8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5" name="Oval 794"/>
            <p:cNvSpPr/>
            <p:nvPr>
              <p:custDataLst>
                <p:tags r:id="rId8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6" name="Oval 795"/>
            <p:cNvSpPr/>
            <p:nvPr>
              <p:custDataLst>
                <p:tags r:id="rId8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7" name="Oval 796"/>
            <p:cNvSpPr/>
            <p:nvPr>
              <p:custDataLst>
                <p:tags r:id="rId8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8" name="Oval 797"/>
            <p:cNvSpPr/>
            <p:nvPr>
              <p:custDataLst>
                <p:tags r:id="rId8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49" name="Group 441"/>
          <p:cNvGrpSpPr/>
          <p:nvPr>
            <p:custDataLst>
              <p:tags r:id="rId33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800" name="Oval 799"/>
            <p:cNvSpPr/>
            <p:nvPr>
              <p:custDataLst>
                <p:tags r:id="rId6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1" name="Oval 800"/>
            <p:cNvSpPr/>
            <p:nvPr>
              <p:custDataLst>
                <p:tags r:id="rId6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802" name="Oval 801"/>
            <p:cNvSpPr/>
            <p:nvPr>
              <p:custDataLst>
                <p:tags r:id="rId7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3" name="Oval 802"/>
            <p:cNvSpPr/>
            <p:nvPr>
              <p:custDataLst>
                <p:tags r:id="rId7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4" name="Oval 803"/>
            <p:cNvSpPr/>
            <p:nvPr>
              <p:custDataLst>
                <p:tags r:id="rId7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5" name="Oval 804"/>
            <p:cNvSpPr/>
            <p:nvPr>
              <p:custDataLst>
                <p:tags r:id="rId7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6" name="Oval 805"/>
            <p:cNvSpPr/>
            <p:nvPr>
              <p:custDataLst>
                <p:tags r:id="rId7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7" name="Oval 806"/>
            <p:cNvSpPr/>
            <p:nvPr>
              <p:custDataLst>
                <p:tags r:id="rId7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08" name="Oval 807"/>
            <p:cNvSpPr/>
            <p:nvPr>
              <p:custDataLst>
                <p:tags r:id="rId7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819" name="Rectangle 818"/>
          <p:cNvSpPr/>
          <p:nvPr>
            <p:custDataLst>
              <p:tags r:id="rId34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Rectangle 820"/>
          <p:cNvSpPr/>
          <p:nvPr>
            <p:custDataLst>
              <p:tags r:id="rId35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TextBox 821"/>
          <p:cNvSpPr txBox="1"/>
          <p:nvPr>
            <p:custDataLst>
              <p:tags r:id="rId36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-Type: Silicon + Boron</a:t>
            </a:r>
          </a:p>
        </p:txBody>
      </p:sp>
      <p:sp>
        <p:nvSpPr>
          <p:cNvPr id="823" name="Rectangle 822"/>
          <p:cNvSpPr/>
          <p:nvPr>
            <p:custDataLst>
              <p:tags r:id="rId37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9" name="Group 823"/>
          <p:cNvGrpSpPr/>
          <p:nvPr>
            <p:custDataLst>
              <p:tags r:id="rId38"/>
            </p:custDataLst>
          </p:nvPr>
        </p:nvGrpSpPr>
        <p:grpSpPr>
          <a:xfrm>
            <a:off x="3124200" y="2667000"/>
            <a:ext cx="1219200" cy="1219200"/>
            <a:chOff x="1295400" y="914400"/>
            <a:chExt cx="1219200" cy="1219200"/>
          </a:xfrm>
        </p:grpSpPr>
        <p:sp>
          <p:nvSpPr>
            <p:cNvPr id="825" name="Oval 824"/>
            <p:cNvSpPr/>
            <p:nvPr>
              <p:custDataLst>
                <p:tags r:id="rId6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26" name="Oval 825"/>
            <p:cNvSpPr/>
            <p:nvPr>
              <p:custDataLst>
                <p:tags r:id="rId6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7" name="Oval 826"/>
            <p:cNvSpPr/>
            <p:nvPr>
              <p:custDataLst>
                <p:tags r:id="rId6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28" name="Oval 827"/>
            <p:cNvSpPr/>
            <p:nvPr>
              <p:custDataLst>
                <p:tags r:id="rId6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9" name="Oval 828"/>
            <p:cNvSpPr/>
            <p:nvPr>
              <p:custDataLst>
                <p:tags r:id="rId6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0" name="Oval 829"/>
            <p:cNvSpPr/>
            <p:nvPr>
              <p:custDataLst>
                <p:tags r:id="rId6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1" name="Oval 830"/>
            <p:cNvSpPr/>
            <p:nvPr>
              <p:custDataLst>
                <p:tags r:id="rId6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2" name="Oval 831"/>
            <p:cNvSpPr/>
            <p:nvPr>
              <p:custDataLst>
                <p:tags r:id="rId6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69" name="Group 832"/>
          <p:cNvGrpSpPr/>
          <p:nvPr>
            <p:custDataLst>
              <p:tags r:id="rId39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834" name="Oval 833"/>
            <p:cNvSpPr/>
            <p:nvPr>
              <p:custDataLst>
                <p:tags r:id="rId5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35" name="Oval 834"/>
            <p:cNvSpPr/>
            <p:nvPr>
              <p:custDataLst>
                <p:tags r:id="rId5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6" name="Oval 835"/>
            <p:cNvSpPr/>
            <p:nvPr>
              <p:custDataLst>
                <p:tags r:id="rId5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7" name="Oval 836"/>
            <p:cNvSpPr/>
            <p:nvPr>
              <p:custDataLst>
                <p:tags r:id="rId5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8" name="Oval 837"/>
            <p:cNvSpPr/>
            <p:nvPr>
              <p:custDataLst>
                <p:tags r:id="rId5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39" name="Oval 838"/>
            <p:cNvSpPr/>
            <p:nvPr>
              <p:custDataLst>
                <p:tags r:id="rId5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0" name="Oval 839"/>
            <p:cNvSpPr/>
            <p:nvPr>
              <p:custDataLst>
                <p:tags r:id="rId5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1" name="Oval 840"/>
            <p:cNvSpPr/>
            <p:nvPr>
              <p:custDataLst>
                <p:tags r:id="rId5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79" name="Group 841"/>
          <p:cNvGrpSpPr/>
          <p:nvPr>
            <p:custDataLst>
              <p:tags r:id="rId40"/>
            </p:custDataLst>
          </p:nvPr>
        </p:nvGrpSpPr>
        <p:grpSpPr>
          <a:xfrm>
            <a:off x="2133600" y="4648200"/>
            <a:ext cx="1219200" cy="1219200"/>
            <a:chOff x="1295400" y="914400"/>
            <a:chExt cx="1219200" cy="1219200"/>
          </a:xfrm>
        </p:grpSpPr>
        <p:sp>
          <p:nvSpPr>
            <p:cNvPr id="843" name="Oval 842"/>
            <p:cNvSpPr/>
            <p:nvPr>
              <p:custDataLst>
                <p:tags r:id="rId4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844" name="Oval 843"/>
            <p:cNvSpPr/>
            <p:nvPr>
              <p:custDataLst>
                <p:tags r:id="rId4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5" name="Oval 844"/>
            <p:cNvSpPr/>
            <p:nvPr>
              <p:custDataLst>
                <p:tags r:id="rId4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6" name="Oval 845"/>
            <p:cNvSpPr/>
            <p:nvPr>
              <p:custDataLst>
                <p:tags r:id="rId4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7" name="Oval 846"/>
            <p:cNvSpPr/>
            <p:nvPr>
              <p:custDataLst>
                <p:tags r:id="rId4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48" name="Oval 847"/>
            <p:cNvSpPr/>
            <p:nvPr>
              <p:custDataLst>
                <p:tags r:id="rId4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9" name="Oval 848"/>
            <p:cNvSpPr/>
            <p:nvPr>
              <p:custDataLst>
                <p:tags r:id="rId5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50" name="Oval 849"/>
            <p:cNvSpPr/>
            <p:nvPr>
              <p:custDataLst>
                <p:tags r:id="rId5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851" name="Rectangle 850"/>
          <p:cNvSpPr/>
          <p:nvPr>
            <p:custDataLst>
              <p:tags r:id="rId41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itle 353"/>
          <p:cNvSpPr>
            <a:spLocks noGrp="1"/>
          </p:cNvSpPr>
          <p:nvPr>
            <p:ph type="title"/>
            <p:custDataLst>
              <p:tags r:id="rId42"/>
            </p:custDataLst>
          </p:nvPr>
        </p:nvSpPr>
        <p:spPr/>
        <p:txBody>
          <a:bodyPr/>
          <a:lstStyle/>
          <a:p>
            <a:r>
              <a:rPr lang="en-US" dirty="0" smtClean="0"/>
              <a:t>Boron Doping</a:t>
            </a:r>
            <a:endParaRPr lang="en-US" dirty="0"/>
          </a:p>
        </p:txBody>
      </p:sp>
      <p:pic>
        <p:nvPicPr>
          <p:cNvPr id="38913" name="CP3 Ink ec28c136-46b7-4431-8c01-e21667713e82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357" cstate="print"/>
          <a:srcRect/>
          <a:stretch>
            <a:fillRect/>
          </a:stretch>
        </p:blipFill>
        <p:spPr bwMode="auto">
          <a:xfrm>
            <a:off x="2659165" y="5410057"/>
            <a:ext cx="6114310" cy="128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Semiconductors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6163" y="762000"/>
            <a:ext cx="1585912" cy="158591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22701" y="990600"/>
            <a:ext cx="1338263" cy="133826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717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4963" y="1447799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4339" y="1220787"/>
            <a:ext cx="1349375" cy="455612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Insulator</a:t>
            </a:r>
          </a:p>
        </p:txBody>
      </p:sp>
      <p:sp>
        <p:nvSpPr>
          <p:cNvPr id="7173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8264" y="3765548"/>
            <a:ext cx="3390900" cy="8223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n-type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Si+Phosphorus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)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has mobile electrons:</a:t>
            </a:r>
          </a:p>
        </p:txBody>
      </p:sp>
      <p:sp>
        <p:nvSpPr>
          <p:cNvPr id="717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31900" y="3733800"/>
            <a:ext cx="2578100" cy="8223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89991" tIns="44996" rIns="89991" bIns="44996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p-type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Si+Boron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)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has mobile holes:</a:t>
            </a: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4518026" y="4610474"/>
            <a:ext cx="4302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voltage (mobile electrons)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voltage (depleted)</a:t>
            </a:r>
          </a:p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588963" y="4587873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voltage (depleted)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voltage (mobile holes)</a:t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1238" y="2396936"/>
            <a:ext cx="1343025" cy="13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57800" y="2396936"/>
            <a:ext cx="1343025" cy="13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8420000" flipH="1">
            <a:off x="3427413" y="227012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17" name="AutoShap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3180000">
            <a:off x="5029200" y="227012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>
            <p:custDataLst>
              <p:tags r:id="rId1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3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sp>
        <p:nvSpPr>
          <p:cNvPr id="44" name="Rectangle 43"/>
          <p:cNvSpPr/>
          <p:nvPr>
            <p:custDataLst>
              <p:tags r:id="rId4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7"/>
          <p:cNvGrpSpPr/>
          <p:nvPr>
            <p:custDataLst>
              <p:tags r:id="rId5"/>
            </p:custDataLst>
          </p:nvPr>
        </p:nvGrpSpPr>
        <p:grpSpPr>
          <a:xfrm>
            <a:off x="4724400" y="1219200"/>
            <a:ext cx="2590800" cy="4038600"/>
            <a:chOff x="4724400" y="1219200"/>
            <a:chExt cx="2590800" cy="4038600"/>
          </a:xfrm>
        </p:grpSpPr>
        <p:sp>
          <p:nvSpPr>
            <p:cNvPr id="45" name="Oval 44"/>
            <p:cNvSpPr/>
            <p:nvPr>
              <p:custDataLst>
                <p:tags r:id="rId29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30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31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32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33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" name="Oval 49"/>
            <p:cNvSpPr/>
            <p:nvPr>
              <p:custDataLst>
                <p:tags r:id="rId34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35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" name="Oval 51"/>
            <p:cNvSpPr/>
            <p:nvPr>
              <p:custDataLst>
                <p:tags r:id="rId36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" name="Oval 52"/>
            <p:cNvSpPr/>
            <p:nvPr>
              <p:custDataLst>
                <p:tags r:id="rId37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38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39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" name="Oval 55"/>
            <p:cNvSpPr/>
            <p:nvPr>
              <p:custDataLst>
                <p:tags r:id="rId40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41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>
              <p:custDataLst>
                <p:tags r:id="rId42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grpSp>
        <p:nvGrpSpPr>
          <p:cNvPr id="4" name="Group 70"/>
          <p:cNvGrpSpPr/>
          <p:nvPr>
            <p:custDataLst>
              <p:tags r:id="rId6"/>
            </p:custDataLst>
          </p:nvPr>
        </p:nvGrpSpPr>
        <p:grpSpPr>
          <a:xfrm>
            <a:off x="1981200" y="1219200"/>
            <a:ext cx="2590800" cy="4038600"/>
            <a:chOff x="1981200" y="1219200"/>
            <a:chExt cx="2590800" cy="4038600"/>
          </a:xfrm>
        </p:grpSpPr>
        <p:sp>
          <p:nvSpPr>
            <p:cNvPr id="73" name="Oval 72"/>
            <p:cNvSpPr/>
            <p:nvPr>
              <p:custDataLst>
                <p:tags r:id="rId15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>
              <p:custDataLst>
                <p:tags r:id="rId16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>
              <p:custDataLst>
                <p:tags r:id="rId17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18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19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20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8"/>
            <p:cNvSpPr/>
            <p:nvPr>
              <p:custDataLst>
                <p:tags r:id="rId21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22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>
              <p:custDataLst>
                <p:tags r:id="rId23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24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>
              <p:custDataLst>
                <p:tags r:id="rId25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>
              <p:custDataLst>
                <p:tags r:id="rId26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84"/>
            <p:cNvSpPr/>
            <p:nvPr>
              <p:custDataLst>
                <p:tags r:id="rId27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85"/>
            <p:cNvSpPr/>
            <p:nvPr>
              <p:custDataLst>
                <p:tags r:id="rId28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39" name="Rectangle 138"/>
          <p:cNvSpPr/>
          <p:nvPr>
            <p:custDataLst>
              <p:tags r:id="rId7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8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9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0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39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dirty="0" smtClean="0"/>
              <a:t>Bipolar Junction</a:t>
            </a:r>
            <a:endParaRPr lang="en-US" dirty="0"/>
          </a:p>
        </p:txBody>
      </p:sp>
      <p:sp>
        <p:nvSpPr>
          <p:cNvPr id="59" name="Rectangle 58"/>
          <p:cNvSpPr/>
          <p:nvPr>
            <p:custDataLst>
              <p:tags r:id="rId12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pic>
        <p:nvPicPr>
          <p:cNvPr id="34817" name="CP3 Ink 74688fab-0579-4535-aeb8-2fe5a611864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779794" y="1013347"/>
            <a:ext cx="1829212" cy="46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>
            <p:custDataLst>
              <p:tags r:id="rId1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2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4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sp>
        <p:nvSpPr>
          <p:cNvPr id="45" name="Oval 44"/>
          <p:cNvSpPr/>
          <p:nvPr>
            <p:custDataLst>
              <p:tags r:id="rId5"/>
            </p:custDataLst>
          </p:nvPr>
        </p:nvSpPr>
        <p:spPr>
          <a:xfrm>
            <a:off x="5257800" y="3200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6" name="Oval 45"/>
          <p:cNvSpPr/>
          <p:nvPr>
            <p:custDataLst>
              <p:tags r:id="rId6"/>
            </p:custDataLst>
          </p:nvPr>
        </p:nvSpPr>
        <p:spPr>
          <a:xfrm>
            <a:off x="6400800" y="1905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7" name="Oval 46"/>
          <p:cNvSpPr/>
          <p:nvPr>
            <p:custDataLst>
              <p:tags r:id="rId7"/>
            </p:custDataLst>
          </p:nvPr>
        </p:nvSpPr>
        <p:spPr>
          <a:xfrm>
            <a:off x="6705600" y="2590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8" name="Oval 47"/>
          <p:cNvSpPr/>
          <p:nvPr>
            <p:custDataLst>
              <p:tags r:id="rId8"/>
            </p:custDataLst>
          </p:nvPr>
        </p:nvSpPr>
        <p:spPr>
          <a:xfrm>
            <a:off x="4724400" y="3962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49" name="Oval 48"/>
          <p:cNvSpPr/>
          <p:nvPr>
            <p:custDataLst>
              <p:tags r:id="rId9"/>
            </p:custDataLst>
          </p:nvPr>
        </p:nvSpPr>
        <p:spPr>
          <a:xfrm>
            <a:off x="5105400" y="4648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0" name="Oval 49"/>
          <p:cNvSpPr/>
          <p:nvPr>
            <p:custDataLst>
              <p:tags r:id="rId10"/>
            </p:custDataLst>
          </p:nvPr>
        </p:nvSpPr>
        <p:spPr>
          <a:xfrm>
            <a:off x="6705600" y="4953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1" name="Oval 50"/>
          <p:cNvSpPr/>
          <p:nvPr>
            <p:custDataLst>
              <p:tags r:id="rId11"/>
            </p:custDataLst>
          </p:nvPr>
        </p:nvSpPr>
        <p:spPr>
          <a:xfrm>
            <a:off x="5715000" y="2590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2" name="Oval 51"/>
          <p:cNvSpPr/>
          <p:nvPr>
            <p:custDataLst>
              <p:tags r:id="rId12"/>
            </p:custDataLst>
          </p:nvPr>
        </p:nvSpPr>
        <p:spPr>
          <a:xfrm>
            <a:off x="5105400" y="15240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4" name="Oval 53"/>
          <p:cNvSpPr/>
          <p:nvPr>
            <p:custDataLst>
              <p:tags r:id="rId13"/>
            </p:custDataLst>
          </p:nvPr>
        </p:nvSpPr>
        <p:spPr>
          <a:xfrm>
            <a:off x="5638800" y="5029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5" name="Oval 54"/>
          <p:cNvSpPr/>
          <p:nvPr>
            <p:custDataLst>
              <p:tags r:id="rId14"/>
            </p:custDataLst>
          </p:nvPr>
        </p:nvSpPr>
        <p:spPr>
          <a:xfrm>
            <a:off x="6096000" y="4267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6" name="Oval 55"/>
          <p:cNvSpPr/>
          <p:nvPr>
            <p:custDataLst>
              <p:tags r:id="rId15"/>
            </p:custDataLst>
          </p:nvPr>
        </p:nvSpPr>
        <p:spPr>
          <a:xfrm>
            <a:off x="6858000" y="36576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7" name="Oval 56"/>
          <p:cNvSpPr/>
          <p:nvPr>
            <p:custDataLst>
              <p:tags r:id="rId16"/>
            </p:custDataLst>
          </p:nvPr>
        </p:nvSpPr>
        <p:spPr>
          <a:xfrm>
            <a:off x="5791200" y="14478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8" name="Oval 57"/>
          <p:cNvSpPr/>
          <p:nvPr>
            <p:custDataLst>
              <p:tags r:id="rId17"/>
            </p:custDataLst>
          </p:nvPr>
        </p:nvSpPr>
        <p:spPr>
          <a:xfrm>
            <a:off x="6400800" y="32004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73" name="Oval 72"/>
          <p:cNvSpPr/>
          <p:nvPr>
            <p:custDataLst>
              <p:tags r:id="rId18"/>
            </p:custDataLst>
          </p:nvPr>
        </p:nvSpPr>
        <p:spPr>
          <a:xfrm>
            <a:off x="2667000" y="1905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4" name="Oval 73"/>
          <p:cNvSpPr/>
          <p:nvPr>
            <p:custDataLst>
              <p:tags r:id="rId19"/>
            </p:custDataLst>
          </p:nvPr>
        </p:nvSpPr>
        <p:spPr>
          <a:xfrm>
            <a:off x="3352800" y="2590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5" name="Oval 74"/>
          <p:cNvSpPr/>
          <p:nvPr>
            <p:custDataLst>
              <p:tags r:id="rId20"/>
            </p:custDataLst>
          </p:nvPr>
        </p:nvSpPr>
        <p:spPr>
          <a:xfrm>
            <a:off x="2667000" y="3200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6" name="Oval 75"/>
          <p:cNvSpPr/>
          <p:nvPr>
            <p:custDataLst>
              <p:tags r:id="rId21"/>
            </p:custDataLst>
          </p:nvPr>
        </p:nvSpPr>
        <p:spPr>
          <a:xfrm>
            <a:off x="3810000" y="3200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/>
          <p:nvPr>
            <p:custDataLst>
              <p:tags r:id="rId22"/>
            </p:custDataLst>
          </p:nvPr>
        </p:nvSpPr>
        <p:spPr>
          <a:xfrm>
            <a:off x="2971800" y="4267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8" name="Oval 77"/>
          <p:cNvSpPr/>
          <p:nvPr>
            <p:custDataLst>
              <p:tags r:id="rId23"/>
            </p:custDataLst>
          </p:nvPr>
        </p:nvSpPr>
        <p:spPr>
          <a:xfrm>
            <a:off x="3962400" y="4648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79" name="Oval 78"/>
          <p:cNvSpPr/>
          <p:nvPr>
            <p:custDataLst>
              <p:tags r:id="rId24"/>
            </p:custDataLst>
          </p:nvPr>
        </p:nvSpPr>
        <p:spPr>
          <a:xfrm>
            <a:off x="3962400" y="1524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1" name="Oval 80"/>
          <p:cNvSpPr/>
          <p:nvPr>
            <p:custDataLst>
              <p:tags r:id="rId25"/>
            </p:custDataLst>
          </p:nvPr>
        </p:nvSpPr>
        <p:spPr>
          <a:xfrm>
            <a:off x="3276600" y="1447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" name="Oval 81"/>
          <p:cNvSpPr/>
          <p:nvPr>
            <p:custDataLst>
              <p:tags r:id="rId26"/>
            </p:custDataLst>
          </p:nvPr>
        </p:nvSpPr>
        <p:spPr>
          <a:xfrm>
            <a:off x="2362200" y="49530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3" name="Oval 82"/>
          <p:cNvSpPr/>
          <p:nvPr>
            <p:custDataLst>
              <p:tags r:id="rId27"/>
            </p:custDataLst>
          </p:nvPr>
        </p:nvSpPr>
        <p:spPr>
          <a:xfrm>
            <a:off x="2209800" y="36576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4" name="Oval 83"/>
          <p:cNvSpPr/>
          <p:nvPr>
            <p:custDataLst>
              <p:tags r:id="rId28"/>
            </p:custDataLst>
          </p:nvPr>
        </p:nvSpPr>
        <p:spPr>
          <a:xfrm>
            <a:off x="2362200" y="25908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5" name="Oval 84"/>
          <p:cNvSpPr/>
          <p:nvPr>
            <p:custDataLst>
              <p:tags r:id="rId29"/>
            </p:custDataLst>
          </p:nvPr>
        </p:nvSpPr>
        <p:spPr>
          <a:xfrm>
            <a:off x="4343400" y="39624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6" name="Oval 85"/>
          <p:cNvSpPr/>
          <p:nvPr>
            <p:custDataLst>
              <p:tags r:id="rId30"/>
            </p:custDataLst>
          </p:nvPr>
        </p:nvSpPr>
        <p:spPr>
          <a:xfrm>
            <a:off x="3429000" y="5029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140" name="Rectangle 139"/>
          <p:cNvSpPr/>
          <p:nvPr>
            <p:custDataLst>
              <p:tags r:id="rId31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32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>
            <p:custDataLst>
              <p:tags r:id="rId33"/>
            </p:custDataLst>
          </p:nvPr>
        </p:nvSpPr>
        <p:spPr>
          <a:xfrm>
            <a:off x="8229600" y="25908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4" name="TextBox 143"/>
          <p:cNvSpPr txBox="1"/>
          <p:nvPr>
            <p:custDataLst>
              <p:tags r:id="rId34"/>
            </p:custDataLst>
          </p:nvPr>
        </p:nvSpPr>
        <p:spPr>
          <a:xfrm>
            <a:off x="422072" y="260967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59" name="Title 58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dirty="0" smtClean="0"/>
              <a:t>Reverse Bias</a:t>
            </a:r>
            <a:endParaRPr lang="en-US" dirty="0"/>
          </a:p>
        </p:txBody>
      </p:sp>
      <p:sp>
        <p:nvSpPr>
          <p:cNvPr id="60" name="Rectangle 59"/>
          <p:cNvSpPr/>
          <p:nvPr>
            <p:custDataLst>
              <p:tags r:id="rId36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61" name="Rectangle 60"/>
          <p:cNvSpPr/>
          <p:nvPr>
            <p:custDataLst>
              <p:tags r:id="rId37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44" name="Oval 43"/>
          <p:cNvSpPr/>
          <p:nvPr>
            <p:custDataLst>
              <p:tags r:id="rId38"/>
            </p:custDataLst>
          </p:nvPr>
        </p:nvSpPr>
        <p:spPr>
          <a:xfrm>
            <a:off x="7086600" y="1219200"/>
            <a:ext cx="228600" cy="2286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576"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62" name="Oval 61"/>
          <p:cNvSpPr/>
          <p:nvPr>
            <p:custDataLst>
              <p:tags r:id="rId39"/>
            </p:custDataLst>
          </p:nvPr>
        </p:nvSpPr>
        <p:spPr>
          <a:xfrm>
            <a:off x="1981200" y="1219200"/>
            <a:ext cx="228600" cy="228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63" name="Rectangle 62"/>
          <p:cNvSpPr/>
          <p:nvPr>
            <p:custDataLst>
              <p:tags r:id="rId40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1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125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0417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1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9584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14583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87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5416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2083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7916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375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4583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-0.15417 1.11022E-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4583 -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917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023 L 0.07917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375 -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0417 -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917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0875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7084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0.12083 0.000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125 1.1111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5 0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7917 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083 -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375 -4.4444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375 -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44" grpId="0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>
            <p:custDataLst>
              <p:tags r:id="rId1"/>
            </p:custDataLst>
          </p:nvPr>
        </p:nvSpPr>
        <p:spPr>
          <a:xfrm>
            <a:off x="4648200" y="1066800"/>
            <a:ext cx="27432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2"/>
            </p:custDataLst>
          </p:nvPr>
        </p:nvSpPr>
        <p:spPr>
          <a:xfrm>
            <a:off x="1905000" y="1066800"/>
            <a:ext cx="2743200" cy="44196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P-Type</a:t>
            </a:r>
          </a:p>
        </p:txBody>
      </p:sp>
      <p:sp>
        <p:nvSpPr>
          <p:cNvPr id="43" name="TextBox 42"/>
          <p:cNvSpPr txBox="1"/>
          <p:nvPr>
            <p:custDataLst>
              <p:tags r:id="rId4"/>
            </p:custDataLst>
          </p:nvPr>
        </p:nvSpPr>
        <p:spPr>
          <a:xfrm>
            <a:off x="4800600" y="46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N-Type</a:t>
            </a:r>
          </a:p>
        </p:txBody>
      </p:sp>
      <p:grpSp>
        <p:nvGrpSpPr>
          <p:cNvPr id="3" name="Group 117"/>
          <p:cNvGrpSpPr/>
          <p:nvPr>
            <p:custDataLst>
              <p:tags r:id="rId5"/>
            </p:custDataLst>
          </p:nvPr>
        </p:nvGrpSpPr>
        <p:grpSpPr>
          <a:xfrm>
            <a:off x="4724400" y="1219200"/>
            <a:ext cx="2590800" cy="4038600"/>
            <a:chOff x="4724400" y="1219200"/>
            <a:chExt cx="2590800" cy="4038600"/>
          </a:xfrm>
        </p:grpSpPr>
        <p:sp>
          <p:nvSpPr>
            <p:cNvPr id="45" name="Oval 44"/>
            <p:cNvSpPr/>
            <p:nvPr>
              <p:custDataLst>
                <p:tags r:id="rId62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63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64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65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66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" name="Oval 49"/>
            <p:cNvSpPr/>
            <p:nvPr>
              <p:custDataLst>
                <p:tags r:id="rId67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68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" name="Oval 51"/>
            <p:cNvSpPr/>
            <p:nvPr>
              <p:custDataLst>
                <p:tags r:id="rId69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" name="Oval 52"/>
            <p:cNvSpPr/>
            <p:nvPr>
              <p:custDataLst>
                <p:tags r:id="rId70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71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72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" name="Oval 55"/>
            <p:cNvSpPr/>
            <p:nvPr>
              <p:custDataLst>
                <p:tags r:id="rId73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74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>
              <p:custDataLst>
                <p:tags r:id="rId75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grpSp>
        <p:nvGrpSpPr>
          <p:cNvPr id="4" name="Group 38"/>
          <p:cNvGrpSpPr/>
          <p:nvPr>
            <p:custDataLst>
              <p:tags r:id="rId6"/>
            </p:custDataLst>
          </p:nvPr>
        </p:nvGrpSpPr>
        <p:grpSpPr>
          <a:xfrm>
            <a:off x="-762000" y="1219200"/>
            <a:ext cx="2590800" cy="4038600"/>
            <a:chOff x="1981200" y="1219200"/>
            <a:chExt cx="2590800" cy="4038600"/>
          </a:xfrm>
        </p:grpSpPr>
        <p:sp>
          <p:nvSpPr>
            <p:cNvPr id="41" name="Oval 40"/>
            <p:cNvSpPr/>
            <p:nvPr>
              <p:custDataLst>
                <p:tags r:id="rId48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Oval 41"/>
            <p:cNvSpPr/>
            <p:nvPr>
              <p:custDataLst>
                <p:tags r:id="rId49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Oval 58"/>
            <p:cNvSpPr/>
            <p:nvPr>
              <p:custDataLst>
                <p:tags r:id="rId50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59"/>
            <p:cNvSpPr/>
            <p:nvPr>
              <p:custDataLst>
                <p:tags r:id="rId51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60"/>
            <p:cNvSpPr/>
            <p:nvPr>
              <p:custDataLst>
                <p:tags r:id="rId52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61"/>
            <p:cNvSpPr/>
            <p:nvPr>
              <p:custDataLst>
                <p:tags r:id="rId53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" name="Oval 62"/>
            <p:cNvSpPr/>
            <p:nvPr>
              <p:custDataLst>
                <p:tags r:id="rId54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Oval 63"/>
            <p:cNvSpPr/>
            <p:nvPr>
              <p:custDataLst>
                <p:tags r:id="rId55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Oval 64"/>
            <p:cNvSpPr/>
            <p:nvPr>
              <p:custDataLst>
                <p:tags r:id="rId56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Oval 65"/>
            <p:cNvSpPr/>
            <p:nvPr>
              <p:custDataLst>
                <p:tags r:id="rId57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" name="Oval 66"/>
            <p:cNvSpPr/>
            <p:nvPr>
              <p:custDataLst>
                <p:tags r:id="rId58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" name="Oval 67"/>
            <p:cNvSpPr/>
            <p:nvPr>
              <p:custDataLst>
                <p:tags r:id="rId59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" name="Oval 68"/>
            <p:cNvSpPr/>
            <p:nvPr>
              <p:custDataLst>
                <p:tags r:id="rId60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Oval 69"/>
            <p:cNvSpPr/>
            <p:nvPr>
              <p:custDataLst>
                <p:tags r:id="rId61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70"/>
          <p:cNvGrpSpPr/>
          <p:nvPr>
            <p:custDataLst>
              <p:tags r:id="rId7"/>
            </p:custDataLst>
          </p:nvPr>
        </p:nvGrpSpPr>
        <p:grpSpPr>
          <a:xfrm>
            <a:off x="1981200" y="1219200"/>
            <a:ext cx="2590800" cy="4038600"/>
            <a:chOff x="1981200" y="1219200"/>
            <a:chExt cx="2590800" cy="4038600"/>
          </a:xfrm>
        </p:grpSpPr>
        <p:sp>
          <p:nvSpPr>
            <p:cNvPr id="73" name="Oval 72"/>
            <p:cNvSpPr/>
            <p:nvPr>
              <p:custDataLst>
                <p:tags r:id="rId34"/>
              </p:custDataLst>
            </p:nvPr>
          </p:nvSpPr>
          <p:spPr>
            <a:xfrm>
              <a:off x="26670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3"/>
            <p:cNvSpPr/>
            <p:nvPr>
              <p:custDataLst>
                <p:tags r:id="rId35"/>
              </p:custDataLst>
            </p:nvPr>
          </p:nvSpPr>
          <p:spPr>
            <a:xfrm>
              <a:off x="33528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74"/>
            <p:cNvSpPr/>
            <p:nvPr>
              <p:custDataLst>
                <p:tags r:id="rId36"/>
              </p:custDataLst>
            </p:nvPr>
          </p:nvSpPr>
          <p:spPr>
            <a:xfrm>
              <a:off x="2667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37"/>
              </p:custDataLst>
            </p:nvPr>
          </p:nvSpPr>
          <p:spPr>
            <a:xfrm>
              <a:off x="3810000" y="3200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38"/>
              </p:custDataLst>
            </p:nvPr>
          </p:nvSpPr>
          <p:spPr>
            <a:xfrm>
              <a:off x="2971800" y="4267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39"/>
              </p:custDataLst>
            </p:nvPr>
          </p:nvSpPr>
          <p:spPr>
            <a:xfrm>
              <a:off x="3962400" y="4648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8"/>
            <p:cNvSpPr/>
            <p:nvPr>
              <p:custDataLst>
                <p:tags r:id="rId40"/>
              </p:custDataLst>
            </p:nvPr>
          </p:nvSpPr>
          <p:spPr>
            <a:xfrm>
              <a:off x="3962400" y="1524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41"/>
              </p:custDataLst>
            </p:nvPr>
          </p:nvSpPr>
          <p:spPr>
            <a:xfrm>
              <a:off x="19812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>
              <p:custDataLst>
                <p:tags r:id="rId42"/>
              </p:custDataLst>
            </p:nvPr>
          </p:nvSpPr>
          <p:spPr>
            <a:xfrm>
              <a:off x="3276600" y="1447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43"/>
              </p:custDataLst>
            </p:nvPr>
          </p:nvSpPr>
          <p:spPr>
            <a:xfrm>
              <a:off x="2362200" y="4953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>
              <p:custDataLst>
                <p:tags r:id="rId44"/>
              </p:custDataLst>
            </p:nvPr>
          </p:nvSpPr>
          <p:spPr>
            <a:xfrm>
              <a:off x="2209800" y="36576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>
              <p:custDataLst>
                <p:tags r:id="rId45"/>
              </p:custDataLst>
            </p:nvPr>
          </p:nvSpPr>
          <p:spPr>
            <a:xfrm>
              <a:off x="2362200" y="25908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84"/>
            <p:cNvSpPr/>
            <p:nvPr>
              <p:custDataLst>
                <p:tags r:id="rId46"/>
              </p:custDataLst>
            </p:nvPr>
          </p:nvSpPr>
          <p:spPr>
            <a:xfrm>
              <a:off x="4343400" y="3962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85"/>
            <p:cNvSpPr/>
            <p:nvPr>
              <p:custDataLst>
                <p:tags r:id="rId47"/>
              </p:custDataLst>
            </p:nvPr>
          </p:nvSpPr>
          <p:spPr>
            <a:xfrm>
              <a:off x="3429000" y="502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119"/>
          <p:cNvGrpSpPr/>
          <p:nvPr>
            <p:custDataLst>
              <p:tags r:id="rId8"/>
            </p:custDataLst>
          </p:nvPr>
        </p:nvGrpSpPr>
        <p:grpSpPr>
          <a:xfrm>
            <a:off x="7467600" y="1219200"/>
            <a:ext cx="2590800" cy="4038600"/>
            <a:chOff x="4724400" y="1219200"/>
            <a:chExt cx="2590800" cy="4038600"/>
          </a:xfrm>
        </p:grpSpPr>
        <p:sp>
          <p:nvSpPr>
            <p:cNvPr id="121" name="Oval 120"/>
            <p:cNvSpPr/>
            <p:nvPr>
              <p:custDataLst>
                <p:tags r:id="rId20"/>
              </p:custDataLst>
            </p:nvPr>
          </p:nvSpPr>
          <p:spPr>
            <a:xfrm>
              <a:off x="5257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2" name="Oval 121"/>
            <p:cNvSpPr/>
            <p:nvPr>
              <p:custDataLst>
                <p:tags r:id="rId21"/>
              </p:custDataLst>
            </p:nvPr>
          </p:nvSpPr>
          <p:spPr>
            <a:xfrm>
              <a:off x="64008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3" name="Oval 122"/>
            <p:cNvSpPr/>
            <p:nvPr>
              <p:custDataLst>
                <p:tags r:id="rId22"/>
              </p:custDataLst>
            </p:nvPr>
          </p:nvSpPr>
          <p:spPr>
            <a:xfrm>
              <a:off x="67056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4" name="Oval 123"/>
            <p:cNvSpPr/>
            <p:nvPr>
              <p:custDataLst>
                <p:tags r:id="rId23"/>
              </p:custDataLst>
            </p:nvPr>
          </p:nvSpPr>
          <p:spPr>
            <a:xfrm>
              <a:off x="4724400" y="3962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5" name="Oval 124"/>
            <p:cNvSpPr/>
            <p:nvPr>
              <p:custDataLst>
                <p:tags r:id="rId24"/>
              </p:custDataLst>
            </p:nvPr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6" name="Oval 125"/>
            <p:cNvSpPr/>
            <p:nvPr>
              <p:custDataLst>
                <p:tags r:id="rId25"/>
              </p:custDataLst>
            </p:nvPr>
          </p:nvSpPr>
          <p:spPr>
            <a:xfrm>
              <a:off x="6705600" y="4953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7" name="Oval 126"/>
            <p:cNvSpPr/>
            <p:nvPr>
              <p:custDataLst>
                <p:tags r:id="rId26"/>
              </p:custDataLst>
            </p:nvPr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8" name="Oval 127"/>
            <p:cNvSpPr/>
            <p:nvPr>
              <p:custDataLst>
                <p:tags r:id="rId27"/>
              </p:custDataLst>
            </p:nvPr>
          </p:nvSpPr>
          <p:spPr>
            <a:xfrm>
              <a:off x="5105400" y="1524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9" name="Oval 128"/>
            <p:cNvSpPr/>
            <p:nvPr>
              <p:custDataLst>
                <p:tags r:id="rId28"/>
              </p:custDataLst>
            </p:nvPr>
          </p:nvSpPr>
          <p:spPr>
            <a:xfrm>
              <a:off x="70866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0" name="Oval 129"/>
            <p:cNvSpPr/>
            <p:nvPr>
              <p:custDataLst>
                <p:tags r:id="rId29"/>
              </p:custDataLst>
            </p:nvPr>
          </p:nvSpPr>
          <p:spPr>
            <a:xfrm>
              <a:off x="5638800" y="502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1" name="Oval 130"/>
            <p:cNvSpPr/>
            <p:nvPr>
              <p:custDataLst>
                <p:tags r:id="rId30"/>
              </p:custDataLst>
            </p:nvPr>
          </p:nvSpPr>
          <p:spPr>
            <a:xfrm>
              <a:off x="6096000" y="4267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2" name="Oval 131"/>
            <p:cNvSpPr/>
            <p:nvPr>
              <p:custDataLst>
                <p:tags r:id="rId31"/>
              </p:custDataLst>
            </p:nvPr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3" name="Oval 132"/>
            <p:cNvSpPr/>
            <p:nvPr>
              <p:custDataLst>
                <p:tags r:id="rId32"/>
              </p:custDataLst>
            </p:nvPr>
          </p:nvSpPr>
          <p:spPr>
            <a:xfrm>
              <a:off x="5791200" y="14478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4" name="Oval 133"/>
            <p:cNvSpPr/>
            <p:nvPr>
              <p:custDataLst>
                <p:tags r:id="rId33"/>
              </p:custDataLst>
            </p:nvPr>
          </p:nvSpPr>
          <p:spPr>
            <a:xfrm>
              <a:off x="6400800" y="3200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137" name="Rectangle 136"/>
          <p:cNvSpPr/>
          <p:nvPr>
            <p:custDataLst>
              <p:tags r:id="rId9"/>
            </p:custDataLst>
          </p:nvPr>
        </p:nvSpPr>
        <p:spPr>
          <a:xfrm>
            <a:off x="-76200" y="609600"/>
            <a:ext cx="1828800" cy="51816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0"/>
            </p:custDataLst>
          </p:nvPr>
        </p:nvSpPr>
        <p:spPr>
          <a:xfrm>
            <a:off x="7543800" y="533400"/>
            <a:ext cx="1676400" cy="5029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"/>
            </p:custDataLst>
          </p:nvPr>
        </p:nvSpPr>
        <p:spPr>
          <a:xfrm>
            <a:off x="73914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"/>
            </p:custDataLst>
          </p:nvPr>
        </p:nvSpPr>
        <p:spPr>
          <a:xfrm>
            <a:off x="76962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3"/>
            </p:custDataLst>
          </p:nvPr>
        </p:nvSpPr>
        <p:spPr>
          <a:xfrm>
            <a:off x="1600200" y="1066800"/>
            <a:ext cx="304800" cy="441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4"/>
            </p:custDataLst>
          </p:nvPr>
        </p:nvSpPr>
        <p:spPr>
          <a:xfrm>
            <a:off x="1143000" y="3124200"/>
            <a:ext cx="457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>
            <p:custDataLst>
              <p:tags r:id="rId15"/>
            </p:custDataLst>
          </p:nvPr>
        </p:nvSpPr>
        <p:spPr>
          <a:xfrm>
            <a:off x="8229600" y="25908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–</a:t>
            </a:r>
          </a:p>
        </p:txBody>
      </p:sp>
      <p:sp>
        <p:nvSpPr>
          <p:cNvPr id="144" name="TextBox 143"/>
          <p:cNvSpPr txBox="1"/>
          <p:nvPr>
            <p:custDataLst>
              <p:tags r:id="rId16"/>
            </p:custDataLst>
          </p:nvPr>
        </p:nvSpPr>
        <p:spPr>
          <a:xfrm>
            <a:off x="422072" y="260967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9" name="Title 88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sp>
        <p:nvSpPr>
          <p:cNvPr id="90" name="Rectangle 89"/>
          <p:cNvSpPr/>
          <p:nvPr>
            <p:custDataLst>
              <p:tags r:id="rId18"/>
            </p:custDataLst>
          </p:nvPr>
        </p:nvSpPr>
        <p:spPr>
          <a:xfrm>
            <a:off x="4876800" y="5486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91" name="Rectangle 90"/>
          <p:cNvSpPr/>
          <p:nvPr>
            <p:custDataLst>
              <p:tags r:id="rId19"/>
            </p:custDataLst>
          </p:nvPr>
        </p:nvSpPr>
        <p:spPr>
          <a:xfrm>
            <a:off x="1828800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low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insulator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high v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Times New Roman" pitchFamily="16" charset="0"/>
              </a:rPr>
              <a:t>→ conductor</a:t>
            </a:r>
            <a:endParaRPr lang="en-US" sz="2400" dirty="0">
              <a:solidFill>
                <a:srgbClr val="FFFFFF"/>
              </a:solidFill>
              <a:latin typeface="+mj-lt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xit" presetSubtype="2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 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Diodes</a:t>
            </a:r>
          </a:p>
        </p:txBody>
      </p:sp>
      <p:sp>
        <p:nvSpPr>
          <p:cNvPr id="8194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8195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n-type</a:t>
            </a:r>
          </a:p>
        </p:txBody>
      </p:sp>
      <p:sp>
        <p:nvSpPr>
          <p:cNvPr id="8196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19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838200"/>
            <a:ext cx="185737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PN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Junction “Diode”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1600200"/>
            <a:ext cx="1688121" cy="1371599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20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864" y="5715000"/>
            <a:ext cx="3413125" cy="10414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Conventions: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 err="1">
                <a:solidFill>
                  <a:srgbClr val="FFFFFF"/>
                </a:solidFill>
                <a:latin typeface="+mn-lt"/>
              </a:rPr>
              <a:t>vdd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vcc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+1.2v = +5v = hi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 err="1">
                <a:solidFill>
                  <a:srgbClr val="FFFFFF"/>
                </a:solidFill>
                <a:latin typeface="+mn-lt"/>
              </a:rPr>
              <a:t>vss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vee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= 0v =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gnd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13"/>
          <p:cNvGrpSpPr/>
          <p:nvPr>
            <p:custDataLst>
              <p:tags r:id="rId9"/>
            </p:custDataLst>
          </p:nvPr>
        </p:nvGrpSpPr>
        <p:grpSpPr>
          <a:xfrm>
            <a:off x="3581400" y="3505200"/>
            <a:ext cx="1823749" cy="1219200"/>
            <a:chOff x="4353325" y="5029200"/>
            <a:chExt cx="800151" cy="457200"/>
          </a:xfrm>
        </p:grpSpPr>
        <p:sp>
          <p:nvSpPr>
            <p:cNvPr id="8198" name="Line 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79156" y="5266189"/>
              <a:ext cx="274320" cy="1588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72039" y="5029200"/>
              <a:ext cx="1587" cy="457200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Isosceles Triangle 12"/>
            <p:cNvSpPr/>
            <p:nvPr>
              <p:custDataLst>
                <p:tags r:id="rId13"/>
              </p:custDataLst>
            </p:nvPr>
          </p:nvSpPr>
          <p:spPr>
            <a:xfrm rot="5400000">
              <a:off x="4549181" y="5140355"/>
              <a:ext cx="373307" cy="25166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353325" y="5259198"/>
              <a:ext cx="274320" cy="1588"/>
            </a:xfrm>
            <a:prstGeom prst="line">
              <a:avLst/>
            </a:prstGeom>
            <a:noFill/>
            <a:ln w="5472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</p:grpSp>
      <p:pic>
        <p:nvPicPr>
          <p:cNvPr id="31745" name="CP3 Ink 028ad765-bff3-49d3-a611-138bd44682e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78651" y="3236731"/>
            <a:ext cx="2506697" cy="160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n-lt"/>
              </a:rPr>
              <a:t>PNP Junction</a:t>
            </a:r>
            <a:endParaRPr lang="en-US" dirty="0">
              <a:latin typeface="+mn-lt"/>
            </a:endParaRPr>
          </a:p>
        </p:txBody>
      </p:sp>
      <p:sp>
        <p:nvSpPr>
          <p:cNvPr id="8194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819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28801" y="2286000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819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629400" y="2282824"/>
            <a:ext cx="685800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5" name="AutoShap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7800" y="1598612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p-type</a:t>
            </a:r>
          </a:p>
        </p:txBody>
      </p:sp>
      <p:sp>
        <p:nvSpPr>
          <p:cNvPr id="18" name="AutoShap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6200" y="1600200"/>
            <a:ext cx="1371600" cy="1371600"/>
          </a:xfrm>
          <a:prstGeom prst="roundRect">
            <a:avLst>
              <a:gd name="adj" fmla="val 116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n-type</a:t>
            </a:r>
          </a:p>
        </p:txBody>
      </p:sp>
      <p:sp>
        <p:nvSpPr>
          <p:cNvPr id="19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72000" y="2971800"/>
            <a:ext cx="0" cy="382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pic>
        <p:nvPicPr>
          <p:cNvPr id="29697" name="CP3 Ink 6fbe2410-5aa3-4d62-8e1f-f1abd397042c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1851" y="3725988"/>
            <a:ext cx="5589257" cy="206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Bipolar Junction Transistors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2286000" y="1011238"/>
            <a:ext cx="6858000" cy="1503362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>
                <a:latin typeface="+mn-lt"/>
              </a:rPr>
              <a:t>Solid-state switch: The most amazing invention of the 1900s</a:t>
            </a:r>
          </a:p>
          <a:p>
            <a:pPr marL="341277" indent="-341277">
              <a:buClrTx/>
              <a:buSzTx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200" dirty="0">
                <a:latin typeface="+mn-lt"/>
              </a:rPr>
              <a:t>Emitter = “input”, Base = “switch”, Collector = “output”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457200" y="1031876"/>
            <a:ext cx="1371600" cy="1482725"/>
          </a:xfrm>
          <a:prstGeom prst="rect">
            <a:avLst/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</p:pic>
      <p:sp>
        <p:nvSpPr>
          <p:cNvPr id="9220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394075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21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1" y="3394075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9222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1" y="3394075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23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912813" y="3622675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513014" y="3622675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828801" y="3849689"/>
            <a:ext cx="1588" cy="231775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1" y="3359151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81301" y="3394076"/>
            <a:ext cx="108902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E=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25367" y="4044951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3639" y="4837114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81100" y="6208714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5764" y="5486401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33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V="1">
            <a:off x="1009651" y="5483225"/>
            <a:ext cx="590550" cy="585788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3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2001" y="5775325"/>
            <a:ext cx="381000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143001" y="5605463"/>
            <a:ext cx="1588" cy="33972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141414" y="5834063"/>
            <a:ext cx="231775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7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71601" y="6049963"/>
            <a:ext cx="1588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8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371601" y="5256212"/>
            <a:ext cx="1588" cy="2317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39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1141414" y="5486400"/>
            <a:ext cx="231775" cy="228600"/>
          </a:xfrm>
          <a:prstGeom prst="line">
            <a:avLst/>
          </a:prstGeom>
          <a:noFill/>
          <a:ln w="27360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240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971800" y="5029200"/>
            <a:ext cx="1588" cy="457200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1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986773" y="5491833"/>
            <a:ext cx="196850" cy="493712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2" name="AutoShap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 flipV="1">
            <a:off x="2382838" y="5476876"/>
            <a:ext cx="293688" cy="490537"/>
          </a:xfrm>
          <a:prstGeom prst="can">
            <a:avLst>
              <a:gd name="adj" fmla="val 41757"/>
            </a:avLst>
          </a:prstGeom>
          <a:solidFill>
            <a:srgbClr val="EB613D"/>
          </a:solidFill>
          <a:ln w="9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43" name="Freeform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79689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7" y="816"/>
                  <a:pt x="105" y="633"/>
                  <a:pt x="105" y="408"/>
                </a:cubicBezTo>
                <a:cubicBezTo>
                  <a:pt x="105" y="183"/>
                  <a:pt x="57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4" name="Freeform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25713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8" y="816"/>
                  <a:pt x="105" y="633"/>
                  <a:pt x="105" y="408"/>
                </a:cubicBezTo>
                <a:cubicBezTo>
                  <a:pt x="105" y="183"/>
                  <a:pt x="58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5" name="Freeform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66975" y="5575301"/>
            <a:ext cx="38100" cy="2936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105" y="408"/>
              </a:cxn>
              <a:cxn ang="0">
                <a:pos x="0" y="0"/>
              </a:cxn>
            </a:cxnLst>
            <a:rect l="0" t="0" r="r" b="b"/>
            <a:pathLst>
              <a:path w="106" h="817">
                <a:moveTo>
                  <a:pt x="0" y="816"/>
                </a:moveTo>
                <a:cubicBezTo>
                  <a:pt x="57" y="816"/>
                  <a:pt x="105" y="633"/>
                  <a:pt x="105" y="408"/>
                </a:cubicBezTo>
                <a:cubicBezTo>
                  <a:pt x="105" y="183"/>
                  <a:pt x="57" y="0"/>
                  <a:pt x="0" y="0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6" name="Freeform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14588" y="5573713"/>
            <a:ext cx="38100" cy="490537"/>
          </a:xfrm>
          <a:custGeom>
            <a:avLst/>
            <a:gdLst/>
            <a:ahLst/>
            <a:cxnLst>
              <a:cxn ang="0">
                <a:pos x="104" y="1361"/>
              </a:cxn>
              <a:cxn ang="0">
                <a:pos x="105" y="260"/>
              </a:cxn>
              <a:cxn ang="0">
                <a:pos x="0" y="0"/>
              </a:cxn>
            </a:cxnLst>
            <a:rect l="0" t="0" r="r" b="b"/>
            <a:pathLst>
              <a:path w="106" h="1362">
                <a:moveTo>
                  <a:pt x="104" y="1361"/>
                </a:moveTo>
                <a:cubicBezTo>
                  <a:pt x="104" y="1188"/>
                  <a:pt x="105" y="403"/>
                  <a:pt x="105" y="260"/>
                </a:cubicBezTo>
                <a:cubicBezTo>
                  <a:pt x="105" y="117"/>
                  <a:pt x="58" y="0"/>
                  <a:pt x="0" y="0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7" name="Freeform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24139" y="5257800"/>
            <a:ext cx="38100" cy="611188"/>
          </a:xfrm>
          <a:custGeom>
            <a:avLst/>
            <a:gdLst/>
            <a:ahLst/>
            <a:cxnLst>
              <a:cxn ang="0">
                <a:pos x="0" y="1696"/>
              </a:cxn>
              <a:cxn ang="0">
                <a:pos x="105" y="1378"/>
              </a:cxn>
              <a:cxn ang="0">
                <a:pos x="105" y="0"/>
              </a:cxn>
            </a:cxnLst>
            <a:rect l="0" t="0" r="r" b="b"/>
            <a:pathLst>
              <a:path w="106" h="1697">
                <a:moveTo>
                  <a:pt x="0" y="1696"/>
                </a:moveTo>
                <a:cubicBezTo>
                  <a:pt x="58" y="1696"/>
                  <a:pt x="105" y="1554"/>
                  <a:pt x="105" y="1378"/>
                </a:cubicBezTo>
                <a:cubicBezTo>
                  <a:pt x="105" y="1202"/>
                  <a:pt x="105" y="636"/>
                  <a:pt x="105" y="0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8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971800" y="5942014"/>
            <a:ext cx="1588" cy="460375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49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660650" y="5257800"/>
            <a:ext cx="312738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0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127250" y="6064250"/>
            <a:ext cx="312738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1" name="AutoShap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2805908" y="5703095"/>
            <a:ext cx="228600" cy="109537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719388" y="4608514"/>
            <a:ext cx="70802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53" name="AutoShap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19851" y="3429000"/>
            <a:ext cx="457200" cy="457200"/>
          </a:xfrm>
          <a:prstGeom prst="roundRect">
            <a:avLst>
              <a:gd name="adj" fmla="val 347"/>
            </a:avLst>
          </a:prstGeom>
          <a:solidFill>
            <a:srgbClr val="00B050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p</a:t>
            </a:r>
          </a:p>
        </p:txBody>
      </p:sp>
      <p:sp>
        <p:nvSpPr>
          <p:cNvPr id="9254" name="AutoShap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962651" y="3429000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9255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732464" y="3657600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6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332663" y="3657600"/>
            <a:ext cx="231775" cy="1588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7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6648450" y="3884614"/>
            <a:ext cx="1588" cy="231775"/>
          </a:xfrm>
          <a:prstGeom prst="line">
            <a:avLst/>
          </a:prstGeom>
          <a:noFill/>
          <a:ln w="54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801256" y="3394076"/>
            <a:ext cx="1054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vss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=E</a:t>
            </a:r>
          </a:p>
        </p:txBody>
      </p:sp>
      <p:sp>
        <p:nvSpPr>
          <p:cNvPr id="9259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64439" y="3429001"/>
            <a:ext cx="436562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60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453407" y="4079876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61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778501" y="4872039"/>
            <a:ext cx="436563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C</a:t>
            </a:r>
          </a:p>
        </p:txBody>
      </p:sp>
      <p:sp>
        <p:nvSpPr>
          <p:cNvPr id="9262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795964" y="6243639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E</a:t>
            </a:r>
          </a:p>
        </p:txBody>
      </p:sp>
      <p:sp>
        <p:nvSpPr>
          <p:cNvPr id="9263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99038" y="5521326"/>
            <a:ext cx="419100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B</a:t>
            </a:r>
          </a:p>
        </p:txBody>
      </p:sp>
      <p:sp>
        <p:nvSpPr>
          <p:cNvPr id="9264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24513" y="5500688"/>
            <a:ext cx="590550" cy="585787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65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376863" y="5797550"/>
            <a:ext cx="381000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6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757863" y="5629275"/>
            <a:ext cx="1587" cy="33655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7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5756276" y="5508625"/>
            <a:ext cx="231775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8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986463" y="5292725"/>
            <a:ext cx="1587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69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986463" y="6086476"/>
            <a:ext cx="1587" cy="2286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0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5756276" y="5856289"/>
            <a:ext cx="231775" cy="231775"/>
          </a:xfrm>
          <a:prstGeom prst="line">
            <a:avLst/>
          </a:prstGeom>
          <a:noFill/>
          <a:ln w="27360">
            <a:solidFill>
              <a:srgbClr val="FFFFFF"/>
            </a:solidFill>
            <a:round/>
            <a:headEnd type="triangle" w="lg" len="lg"/>
            <a:tailEnd type="none" w="lg" len="lg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1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7586663" y="5976939"/>
            <a:ext cx="1587" cy="460375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2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7600048" y="5477793"/>
            <a:ext cx="196850" cy="496887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3" name="AutoShap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16200000">
            <a:off x="6997701" y="5500688"/>
            <a:ext cx="293687" cy="490538"/>
          </a:xfrm>
          <a:prstGeom prst="can">
            <a:avLst>
              <a:gd name="adj" fmla="val 41757"/>
            </a:avLst>
          </a:prstGeom>
          <a:solidFill>
            <a:srgbClr val="EB613D"/>
          </a:solidFill>
          <a:ln w="9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74" name="Freeform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194551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7" y="0"/>
                  <a:pt x="105" y="182"/>
                  <a:pt x="105" y="408"/>
                </a:cubicBezTo>
                <a:cubicBezTo>
                  <a:pt x="105" y="634"/>
                  <a:pt x="57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5" name="Freeform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140576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8" y="0"/>
                  <a:pt x="105" y="182"/>
                  <a:pt x="105" y="408"/>
                </a:cubicBezTo>
                <a:cubicBezTo>
                  <a:pt x="105" y="634"/>
                  <a:pt x="58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6" name="Freeform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80251" y="5597526"/>
            <a:ext cx="3810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408"/>
              </a:cxn>
              <a:cxn ang="0">
                <a:pos x="0" y="816"/>
              </a:cxn>
            </a:cxnLst>
            <a:rect l="0" t="0" r="r" b="b"/>
            <a:pathLst>
              <a:path w="106" h="817">
                <a:moveTo>
                  <a:pt x="0" y="0"/>
                </a:moveTo>
                <a:cubicBezTo>
                  <a:pt x="57" y="0"/>
                  <a:pt x="105" y="182"/>
                  <a:pt x="105" y="408"/>
                </a:cubicBezTo>
                <a:cubicBezTo>
                  <a:pt x="105" y="634"/>
                  <a:pt x="57" y="816"/>
                  <a:pt x="0" y="816"/>
                </a:cubicBezTo>
              </a:path>
            </a:pathLst>
          </a:custGeom>
          <a:noFill/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7" name="Freeform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029450" y="5400675"/>
            <a:ext cx="38100" cy="490538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5" y="1101"/>
              </a:cxn>
              <a:cxn ang="0">
                <a:pos x="0" y="1361"/>
              </a:cxn>
            </a:cxnLst>
            <a:rect l="0" t="0" r="r" b="b"/>
            <a:pathLst>
              <a:path w="106" h="1362">
                <a:moveTo>
                  <a:pt x="104" y="0"/>
                </a:moveTo>
                <a:cubicBezTo>
                  <a:pt x="104" y="173"/>
                  <a:pt x="105" y="958"/>
                  <a:pt x="105" y="1101"/>
                </a:cubicBezTo>
                <a:cubicBezTo>
                  <a:pt x="105" y="1244"/>
                  <a:pt x="58" y="1361"/>
                  <a:pt x="0" y="1361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8" name="Freeform 6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239001" y="5595938"/>
            <a:ext cx="38100" cy="611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" y="318"/>
              </a:cxn>
              <a:cxn ang="0">
                <a:pos x="105" y="1696"/>
              </a:cxn>
            </a:cxnLst>
            <a:rect l="0" t="0" r="r" b="b"/>
            <a:pathLst>
              <a:path w="106" h="1697">
                <a:moveTo>
                  <a:pt x="0" y="0"/>
                </a:moveTo>
                <a:cubicBezTo>
                  <a:pt x="58" y="0"/>
                  <a:pt x="105" y="143"/>
                  <a:pt x="105" y="318"/>
                </a:cubicBezTo>
                <a:cubicBezTo>
                  <a:pt x="105" y="493"/>
                  <a:pt x="105" y="1060"/>
                  <a:pt x="105" y="1696"/>
                </a:cubicBezTo>
              </a:path>
            </a:pathLst>
          </a:custGeom>
          <a:noFill/>
          <a:ln w="2736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79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586663" y="5064125"/>
            <a:ext cx="1587" cy="457200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 type="oval" w="med" len="med"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0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7275514" y="6207125"/>
            <a:ext cx="312737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1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6742114" y="5400675"/>
            <a:ext cx="312737" cy="1588"/>
          </a:xfrm>
          <a:prstGeom prst="line">
            <a:avLst/>
          </a:prstGeom>
          <a:noFill/>
          <a:ln w="27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9282" name="AutoShape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 flipV="1">
            <a:off x="7420770" y="5650706"/>
            <a:ext cx="228600" cy="109538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9283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269164" y="6294439"/>
            <a:ext cx="815975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</a:rPr>
              <a:t>vss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84" name="AutoShape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877050" y="3429000"/>
            <a:ext cx="457200" cy="457200"/>
          </a:xfrm>
          <a:prstGeom prst="roundRect">
            <a:avLst>
              <a:gd name="adj" fmla="val 347"/>
            </a:avLst>
          </a:prstGeom>
          <a:solidFill>
            <a:schemeClr val="accent3">
              <a:lumMod val="75000"/>
            </a:schemeClr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lIns="89991" tIns="44996" rIns="89991" bIns="44996" anchor="ctr" anchorCtr="1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n</a:t>
            </a: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85800" y="2819400"/>
            <a:ext cx="2395554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PNP Transistor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86400" y="2819400"/>
            <a:ext cx="2395554" cy="4921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NPN Transistor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7649" name="CP3 Ink bbd88526-c018-412c-a896-d5ca61c9d69d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1839873" y="4653325"/>
            <a:ext cx="1710652" cy="19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 animBg="1"/>
      <p:bldP spid="9254" grpId="0" animBg="1"/>
      <p:bldP spid="9255" grpId="0" animBg="1"/>
      <p:bldP spid="9256" grpId="0" animBg="1"/>
      <p:bldP spid="9257" grpId="0" animBg="1"/>
      <p:bldP spid="9258" grpId="0"/>
      <p:bldP spid="9259" grpId="0"/>
      <p:bldP spid="9260" grpId="0"/>
      <p:bldP spid="9261" grpId="0"/>
      <p:bldP spid="9262" grpId="0"/>
      <p:bldP spid="9263" grpId="0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80" grpId="0" animBg="1"/>
      <p:bldP spid="9281" grpId="0" animBg="1"/>
      <p:bldP spid="9282" grpId="0" animBg="1"/>
      <p:bldP spid="9283" grpId="0"/>
      <p:bldP spid="92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n-lt"/>
              </a:rPr>
              <a:t>Field Effect Transistors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P-type FET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xfrm>
            <a:off x="228600" y="4038600"/>
            <a:ext cx="4268788" cy="2438400"/>
          </a:xfrm>
          <a:ln/>
        </p:spPr>
        <p:txBody>
          <a:bodyPr>
            <a:normAutofit/>
          </a:bodyPr>
          <a:lstStyle/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800" dirty="0" smtClean="0">
                <a:latin typeface="+mn-lt"/>
              </a:rPr>
              <a:t>Connect </a:t>
            </a:r>
            <a:r>
              <a:rPr lang="en-US" sz="2800" dirty="0">
                <a:latin typeface="+mn-lt"/>
              </a:rPr>
              <a:t>Source to Drain when Gate = lo</a:t>
            </a:r>
          </a:p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800" dirty="0">
                <a:latin typeface="+mn-lt"/>
              </a:rPr>
              <a:t>Drain must be </a:t>
            </a:r>
            <a:r>
              <a:rPr lang="en-US" sz="2800" dirty="0" err="1">
                <a:latin typeface="+mn-lt"/>
              </a:rPr>
              <a:t>vdd</a:t>
            </a:r>
            <a:r>
              <a:rPr lang="en-US" sz="2800" dirty="0">
                <a:latin typeface="+mn-lt"/>
              </a:rPr>
              <a:t>, or </a:t>
            </a:r>
            <a:r>
              <a:rPr lang="en-US" sz="2800" dirty="0" smtClean="0">
                <a:latin typeface="+mn-lt"/>
              </a:rPr>
              <a:t>connected to source of another P-type </a:t>
            </a:r>
            <a:r>
              <a:rPr lang="en-US" sz="2800" dirty="0">
                <a:latin typeface="+mn-lt"/>
              </a:rPr>
              <a:t>transistor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N-type FET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4038600"/>
            <a:ext cx="4346575" cy="2471256"/>
          </a:xfrm>
        </p:spPr>
        <p:txBody>
          <a:bodyPr>
            <a:noAutofit/>
          </a:bodyPr>
          <a:lstStyle/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Connect Source to Drain when Gate = hi</a:t>
            </a:r>
          </a:p>
          <a:p>
            <a:pPr marL="341277" indent="-341277">
              <a:spcBef>
                <a:spcPts val="700"/>
              </a:spcBef>
              <a:buClr>
                <a:srgbClr val="FFFF66"/>
              </a:buClr>
              <a:buFont typeface="Arial" charset="0"/>
              <a:buChar char="•"/>
              <a:tabLst>
                <a:tab pos="723825" algn="l"/>
                <a:tab pos="1447650" algn="l"/>
                <a:tab pos="2171475" algn="l"/>
                <a:tab pos="2895300" algn="l"/>
                <a:tab pos="361912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Source must be </a:t>
            </a:r>
            <a:r>
              <a:rPr lang="en-US" sz="2800" dirty="0" err="1" smtClean="0">
                <a:solidFill>
                  <a:srgbClr val="FFFFFF"/>
                </a:solidFill>
                <a:latin typeface="+mn-lt"/>
              </a:rPr>
              <a:t>vss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, or connected to drain of another N-type transistor</a:t>
            </a:r>
          </a:p>
        </p:txBody>
      </p:sp>
      <p:sp>
        <p:nvSpPr>
          <p:cNvPr id="1024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76389" y="2732089"/>
            <a:ext cx="4587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5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52700" y="2106614"/>
            <a:ext cx="1588" cy="31273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6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52700" y="3044825"/>
            <a:ext cx="1588" cy="3127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24101" y="2419351"/>
            <a:ext cx="1588" cy="62706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24100" y="3044825"/>
            <a:ext cx="230188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24100" y="2419350"/>
            <a:ext cx="230188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08214" y="2419351"/>
            <a:ext cx="1587" cy="62706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n-lt"/>
            </a:endParaRPr>
          </a:p>
        </p:txBody>
      </p:sp>
      <p:sp>
        <p:nvSpPr>
          <p:cNvPr id="10251" name="Oval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5176" y="2681288"/>
            <a:ext cx="117475" cy="106362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n-lt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22475" y="1597026"/>
            <a:ext cx="1603924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Drain = 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vdd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44701" y="3270251"/>
            <a:ext cx="1036141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Source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6114" y="2382839"/>
            <a:ext cx="773440" cy="522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825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</a:rPr>
              <a:t>Gate</a:t>
            </a:r>
          </a:p>
        </p:txBody>
      </p:sp>
      <p:grpSp>
        <p:nvGrpSpPr>
          <p:cNvPr id="28" name="Group 27"/>
          <p:cNvGrpSpPr/>
          <p:nvPr>
            <p:custDataLst>
              <p:tags r:id="rId17"/>
            </p:custDataLst>
          </p:nvPr>
        </p:nvGrpSpPr>
        <p:grpSpPr>
          <a:xfrm>
            <a:off x="4572001" y="1600201"/>
            <a:ext cx="3032254" cy="2194593"/>
            <a:chOff x="4572001" y="1600201"/>
            <a:chExt cx="3032254" cy="2194593"/>
          </a:xfrm>
        </p:grpSpPr>
        <p:sp>
          <p:nvSpPr>
            <p:cNvPr id="10255" name="Line 1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503864" y="2735264"/>
              <a:ext cx="631825" cy="793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6480176" y="2108200"/>
              <a:ext cx="1588" cy="3127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480176" y="3048000"/>
              <a:ext cx="1588" cy="3127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6249988" y="2420938"/>
              <a:ext cx="1587" cy="62706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6249989" y="3048000"/>
              <a:ext cx="230187" cy="158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0" name="Line 20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6249989" y="2420939"/>
              <a:ext cx="230187" cy="158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6135688" y="2420938"/>
              <a:ext cx="1587" cy="62706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49951" y="1600201"/>
              <a:ext cx="882252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Drain</a:t>
              </a:r>
            </a:p>
          </p:txBody>
        </p:sp>
        <p:sp>
          <p:nvSpPr>
            <p:cNvPr id="10263" name="Text Box 2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846763" y="3271839"/>
              <a:ext cx="1757492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Source = </a:t>
              </a:r>
              <a:r>
                <a:rPr lang="en-US" dirty="0" err="1">
                  <a:solidFill>
                    <a:srgbClr val="FFFFFF"/>
                  </a:solidFill>
                  <a:latin typeface="+mn-lt"/>
                </a:rPr>
                <a:t>vss</a:t>
              </a: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264" name="Text Box 2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72001" y="2386014"/>
              <a:ext cx="773440" cy="522955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FFFFFF"/>
                  </a:solidFill>
                  <a:latin typeface="+mn-lt"/>
                </a:rPr>
                <a:t>Gate</a:t>
              </a:r>
            </a:p>
          </p:txBody>
        </p:sp>
      </p:grpSp>
      <p:pic>
        <p:nvPicPr>
          <p:cNvPr id="25601" name="CP3 Ink 51ea34fb-f084-4109-be3c-6c5d0381ea8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28662" y="2335451"/>
            <a:ext cx="5487635" cy="77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3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j-lt"/>
              </a:rPr>
              <a:t>Multiple Transistors</a:t>
            </a:r>
            <a:endParaRPr lang="en-US" dirty="0">
              <a:latin typeface="+mj-lt"/>
            </a:endParaRP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4337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561" y="5197476"/>
            <a:ext cx="109263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voltage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1" y="3026835"/>
            <a:ext cx="4648200" cy="3482639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Gate delay</a:t>
            </a:r>
          </a:p>
          <a:p>
            <a:pPr marL="457153" indent="-457153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transistor switching time</a:t>
            </a:r>
          </a:p>
          <a:p>
            <a:pPr marL="457153" indent="-457153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voltage, propagation, </a:t>
            </a: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fanout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, temperature, …</a:t>
            </a:r>
          </a:p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CMOS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design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sz="1400" dirty="0">
                <a:solidFill>
                  <a:srgbClr val="FFFFFF"/>
                </a:solidFill>
                <a:latin typeface="+mj-lt"/>
              </a:rPr>
              <a:t>(complementary-symmetry metal–oxide</a:t>
            </a:r>
            <a:r>
              <a:rPr lang="en-US" sz="1500" dirty="0">
                <a:solidFill>
                  <a:srgbClr val="FFFFFF"/>
                </a:solidFill>
                <a:latin typeface="+mj-lt"/>
              </a:rPr>
              <a:t>–semiconductor)</a:t>
            </a:r>
          </a:p>
          <a:p>
            <a:pPr marL="673030" lvl="1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dirty="0">
                <a:solidFill>
                  <a:srgbClr val="FFFFFF"/>
                </a:solidFill>
                <a:latin typeface="+mj-lt"/>
              </a:rPr>
              <a:t>Power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consumption = 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dirty="0">
                <a:solidFill>
                  <a:srgbClr val="FFFFFF"/>
                </a:solidFill>
                <a:latin typeface="+mj-lt"/>
              </a:rPr>
              <a:t>dynamic + leakage</a:t>
            </a: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25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6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7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8"/>
            </p:custDataLst>
          </p:nvPr>
        </p:nvCxnSpPr>
        <p:spPr>
          <a:xfrm rot="5400000">
            <a:off x="4083754" y="1557137"/>
            <a:ext cx="1738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29"/>
            </p:custDataLst>
          </p:nvPr>
        </p:nvCxnSpPr>
        <p:spPr>
          <a:xfrm rot="10800000">
            <a:off x="4953001" y="2427488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>
            <p:custDataLst>
              <p:tags r:id="rId30"/>
            </p:custDataLst>
          </p:nvPr>
        </p:nvSpPr>
        <p:spPr>
          <a:xfrm>
            <a:off x="4953000" y="814456"/>
            <a:ext cx="3162300" cy="1614065"/>
          </a:xfrm>
          <a:custGeom>
            <a:avLst/>
            <a:gdLst>
              <a:gd name="connsiteX0" fmla="*/ 0 w 3084512"/>
              <a:gd name="connsiteY0" fmla="*/ 0 h 1892300"/>
              <a:gd name="connsiteX1" fmla="*/ 2628900 w 3084512"/>
              <a:gd name="connsiteY1" fmla="*/ 1628775 h 1892300"/>
              <a:gd name="connsiteX2" fmla="*/ 2733675 w 3084512"/>
              <a:gd name="connsiteY2" fmla="*/ 1581150 h 1892300"/>
              <a:gd name="connsiteX0" fmla="*/ 0 w 2733675"/>
              <a:gd name="connsiteY0" fmla="*/ 0 h 1587500"/>
              <a:gd name="connsiteX1" fmla="*/ 952500 w 2733675"/>
              <a:gd name="connsiteY1" fmla="*/ 0 h 1587500"/>
              <a:gd name="connsiteX2" fmla="*/ 2733675 w 2733675"/>
              <a:gd name="connsiteY2" fmla="*/ 1581150 h 1587500"/>
              <a:gd name="connsiteX0" fmla="*/ 0 w 2628901"/>
              <a:gd name="connsiteY0" fmla="*/ 0 h 1641249"/>
              <a:gd name="connsiteX1" fmla="*/ 952500 w 2628901"/>
              <a:gd name="connsiteY1" fmla="*/ 0 h 1641249"/>
              <a:gd name="connsiteX2" fmla="*/ 2628901 w 2628901"/>
              <a:gd name="connsiteY2" fmla="*/ 1634899 h 164124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2009776 w 2628901"/>
              <a:gd name="connsiteY2" fmla="*/ 971550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800101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723654"/>
              <a:gd name="connsiteX1" fmla="*/ 800101 w 2628901"/>
              <a:gd name="connsiteY1" fmla="*/ 0 h 1723654"/>
              <a:gd name="connsiteX2" fmla="*/ 1562101 w 2628901"/>
              <a:gd name="connsiteY2" fmla="*/ 1451171 h 1723654"/>
              <a:gd name="connsiteX3" fmla="*/ 2628901 w 2628901"/>
              <a:gd name="connsiteY3" fmla="*/ 1634899 h 1723654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66675 h 1790328"/>
              <a:gd name="connsiteX1" fmla="*/ 800101 w 2781301"/>
              <a:gd name="connsiteY1" fmla="*/ 66675 h 1790328"/>
              <a:gd name="connsiteX2" fmla="*/ 1790701 w 2781301"/>
              <a:gd name="connsiteY2" fmla="*/ 1517845 h 1790328"/>
              <a:gd name="connsiteX3" fmla="*/ 2781301 w 2781301"/>
              <a:gd name="connsiteY3" fmla="*/ 1701574 h 1790328"/>
              <a:gd name="connsiteX0" fmla="*/ 0 w 2781301"/>
              <a:gd name="connsiteY0" fmla="*/ 38100 h 1756991"/>
              <a:gd name="connsiteX1" fmla="*/ 876301 w 2781301"/>
              <a:gd name="connsiteY1" fmla="*/ 66675 h 1756991"/>
              <a:gd name="connsiteX2" fmla="*/ 1790701 w 2781301"/>
              <a:gd name="connsiteY2" fmla="*/ 1489270 h 1756991"/>
              <a:gd name="connsiteX3" fmla="*/ 2781301 w 2781301"/>
              <a:gd name="connsiteY3" fmla="*/ 1672999 h 17569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28575 h 1752228"/>
              <a:gd name="connsiteX1" fmla="*/ 495301 w 2781301"/>
              <a:gd name="connsiteY1" fmla="*/ 28575 h 1752228"/>
              <a:gd name="connsiteX2" fmla="*/ 1790701 w 2781301"/>
              <a:gd name="connsiteY2" fmla="*/ 1479745 h 1752228"/>
              <a:gd name="connsiteX3" fmla="*/ 2781301 w 2781301"/>
              <a:gd name="connsiteY3" fmla="*/ 1663474 h 1752228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7239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1790701 w 2781301"/>
              <a:gd name="connsiteY1" fmla="*/ 1451170 h 1723653"/>
              <a:gd name="connsiteX2" fmla="*/ 2781301 w 2781301"/>
              <a:gd name="connsiteY2" fmla="*/ 1634899 h 1723653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101282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358309 w 2781301"/>
              <a:gd name="connsiteY1" fmla="*/ 857903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743979"/>
              <a:gd name="connsiteX1" fmla="*/ 2781301 w 2781301"/>
              <a:gd name="connsiteY1" fmla="*/ 1634899 h 174397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776176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134487"/>
              <a:gd name="connsiteY0" fmla="*/ 0 h 1624891"/>
              <a:gd name="connsiteX1" fmla="*/ 2134487 w 2134487"/>
              <a:gd name="connsiteY1" fmla="*/ 1624891 h 1624891"/>
              <a:gd name="connsiteX0" fmla="*/ 0 w 2134487"/>
              <a:gd name="connsiteY0" fmla="*/ 0 h 1665592"/>
              <a:gd name="connsiteX1" fmla="*/ 2134487 w 2134487"/>
              <a:gd name="connsiteY1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684279"/>
              <a:gd name="connsiteY0" fmla="*/ 0 h 1630142"/>
              <a:gd name="connsiteX1" fmla="*/ 48511 w 2684279"/>
              <a:gd name="connsiteY1" fmla="*/ 30742 h 1630142"/>
              <a:gd name="connsiteX2" fmla="*/ 2684279 w 2684279"/>
              <a:gd name="connsiteY2" fmla="*/ 1589441 h 1630142"/>
              <a:gd name="connsiteX0" fmla="*/ 0 w 2684279"/>
              <a:gd name="connsiteY0" fmla="*/ 0 h 1614065"/>
              <a:gd name="connsiteX1" fmla="*/ 48511 w 2684279"/>
              <a:gd name="connsiteY1" fmla="*/ 30742 h 1614065"/>
              <a:gd name="connsiteX2" fmla="*/ 2684279 w 2684279"/>
              <a:gd name="connsiteY2" fmla="*/ 1589441 h 161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279" h="1614065">
                <a:moveTo>
                  <a:pt x="0" y="0"/>
                </a:moveTo>
                <a:lnTo>
                  <a:pt x="48511" y="30742"/>
                </a:lnTo>
                <a:cubicBezTo>
                  <a:pt x="1673633" y="49073"/>
                  <a:pt x="832773" y="1614065"/>
                  <a:pt x="2684279" y="1589441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>
            <p:custDataLst>
              <p:tags r:id="rId31"/>
            </p:custDataLst>
          </p:nvPr>
        </p:nvSpPr>
        <p:spPr>
          <a:xfrm>
            <a:off x="5067301" y="2433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>
            <p:custDataLst>
              <p:tags r:id="rId32"/>
            </p:custDataLst>
          </p:nvPr>
        </p:nvSpPr>
        <p:spPr>
          <a:xfrm>
            <a:off x="4495801" y="21637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>
            <p:custDataLst>
              <p:tags r:id="rId33"/>
            </p:custDataLst>
          </p:nvPr>
        </p:nvSpPr>
        <p:spPr>
          <a:xfrm>
            <a:off x="4343401" y="563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Arrow Connector 49"/>
          <p:cNvCxnSpPr/>
          <p:nvPr>
            <p:custDataLst>
              <p:tags r:id="rId34"/>
            </p:custDataLst>
          </p:nvPr>
        </p:nvCxnSpPr>
        <p:spPr>
          <a:xfrm>
            <a:off x="5448301" y="2653649"/>
            <a:ext cx="723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CP3 Ink 4f71273b-dc62-4a4f-805d-056c2ce7e027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24266" y="572028"/>
            <a:ext cx="8299202" cy="454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dirty="0" smtClean="0"/>
              <a:t>Gates and Logic</a:t>
            </a:r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5943600"/>
            <a:ext cx="4114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lang="en-US" sz="1800" kern="1200" dirty="0">
                <a:solidFill>
                  <a:srgbClr val="FFFF66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nl-NL" sz="2000" dirty="0" smtClean="0">
                <a:latin typeface="+mn-lt"/>
              </a:rPr>
              <a:t>See: P&amp;H Appendix C.0, C.1, C.2</a:t>
            </a:r>
            <a:endParaRPr lang="nl-NL" sz="2000" dirty="0"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7418" y="2438400"/>
            <a:ext cx="2766181" cy="348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343400" y="5943600"/>
            <a:ext cx="1600199" cy="304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j-lt"/>
              </a:rPr>
              <a:t>http://</a:t>
            </a:r>
            <a:r>
              <a:rPr lang="en-US" sz="900" dirty="0" err="1" smtClean="0">
                <a:solidFill>
                  <a:schemeClr val="bg1"/>
                </a:solidFill>
                <a:latin typeface="+mj-lt"/>
              </a:rPr>
              <a:t>www.xkcd.com</a:t>
            </a:r>
            <a:r>
              <a:rPr lang="en-US" sz="900" dirty="0" smtClean="0">
                <a:solidFill>
                  <a:schemeClr val="bg1"/>
                </a:solidFill>
                <a:latin typeface="+mj-lt"/>
              </a:rPr>
              <a:t>/74/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23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latin typeface="+mj-lt"/>
              </a:rPr>
              <a:t>Digital Logic</a:t>
            </a:r>
            <a:endParaRPr lang="en-US" dirty="0">
              <a:latin typeface="+mj-lt"/>
            </a:endParaRP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74337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+5v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0v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0v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+5v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561" y="5197476"/>
            <a:ext cx="109263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voltage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24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5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26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27"/>
            </p:custDataLst>
          </p:nvPr>
        </p:nvCxnSpPr>
        <p:spPr>
          <a:xfrm rot="5400000">
            <a:off x="4693353" y="1861937"/>
            <a:ext cx="1738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28"/>
            </p:custDataLst>
          </p:nvPr>
        </p:nvCxnSpPr>
        <p:spPr>
          <a:xfrm rot="10800000">
            <a:off x="5562600" y="2732288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>
            <p:custDataLst>
              <p:tags r:id="rId29"/>
            </p:custDataLst>
          </p:nvPr>
        </p:nvSpPr>
        <p:spPr>
          <a:xfrm>
            <a:off x="5562599" y="1119256"/>
            <a:ext cx="3162300" cy="1614065"/>
          </a:xfrm>
          <a:custGeom>
            <a:avLst/>
            <a:gdLst>
              <a:gd name="connsiteX0" fmla="*/ 0 w 3084512"/>
              <a:gd name="connsiteY0" fmla="*/ 0 h 1892300"/>
              <a:gd name="connsiteX1" fmla="*/ 2628900 w 3084512"/>
              <a:gd name="connsiteY1" fmla="*/ 1628775 h 1892300"/>
              <a:gd name="connsiteX2" fmla="*/ 2733675 w 3084512"/>
              <a:gd name="connsiteY2" fmla="*/ 1581150 h 1892300"/>
              <a:gd name="connsiteX0" fmla="*/ 0 w 2733675"/>
              <a:gd name="connsiteY0" fmla="*/ 0 h 1587500"/>
              <a:gd name="connsiteX1" fmla="*/ 952500 w 2733675"/>
              <a:gd name="connsiteY1" fmla="*/ 0 h 1587500"/>
              <a:gd name="connsiteX2" fmla="*/ 2733675 w 2733675"/>
              <a:gd name="connsiteY2" fmla="*/ 1581150 h 1587500"/>
              <a:gd name="connsiteX0" fmla="*/ 0 w 2628901"/>
              <a:gd name="connsiteY0" fmla="*/ 0 h 1641249"/>
              <a:gd name="connsiteX1" fmla="*/ 952500 w 2628901"/>
              <a:gd name="connsiteY1" fmla="*/ 0 h 1641249"/>
              <a:gd name="connsiteX2" fmla="*/ 2628901 w 2628901"/>
              <a:gd name="connsiteY2" fmla="*/ 1634899 h 164124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2009776 w 2628901"/>
              <a:gd name="connsiteY2" fmla="*/ 971550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952500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634899"/>
              <a:gd name="connsiteX1" fmla="*/ 800101 w 2628901"/>
              <a:gd name="connsiteY1" fmla="*/ 0 h 1634899"/>
              <a:gd name="connsiteX2" fmla="*/ 1638301 w 2628901"/>
              <a:gd name="connsiteY2" fmla="*/ 1241486 h 1634899"/>
              <a:gd name="connsiteX3" fmla="*/ 2628901 w 2628901"/>
              <a:gd name="connsiteY3" fmla="*/ 1634899 h 1634899"/>
              <a:gd name="connsiteX0" fmla="*/ 0 w 2628901"/>
              <a:gd name="connsiteY0" fmla="*/ 0 h 1723654"/>
              <a:gd name="connsiteX1" fmla="*/ 800101 w 2628901"/>
              <a:gd name="connsiteY1" fmla="*/ 0 h 1723654"/>
              <a:gd name="connsiteX2" fmla="*/ 1562101 w 2628901"/>
              <a:gd name="connsiteY2" fmla="*/ 1451171 h 1723654"/>
              <a:gd name="connsiteX3" fmla="*/ 2628901 w 2628901"/>
              <a:gd name="connsiteY3" fmla="*/ 1634899 h 1723654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628901"/>
              <a:gd name="connsiteY0" fmla="*/ 0 h 1723653"/>
              <a:gd name="connsiteX1" fmla="*/ 800101 w 2628901"/>
              <a:gd name="connsiteY1" fmla="*/ 0 h 1723653"/>
              <a:gd name="connsiteX2" fmla="*/ 1790701 w 2628901"/>
              <a:gd name="connsiteY2" fmla="*/ 1451170 h 1723653"/>
              <a:gd name="connsiteX3" fmla="*/ 2628901 w 26289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001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66675 h 1790328"/>
              <a:gd name="connsiteX1" fmla="*/ 800101 w 2781301"/>
              <a:gd name="connsiteY1" fmla="*/ 66675 h 1790328"/>
              <a:gd name="connsiteX2" fmla="*/ 1790701 w 2781301"/>
              <a:gd name="connsiteY2" fmla="*/ 1517845 h 1790328"/>
              <a:gd name="connsiteX3" fmla="*/ 2781301 w 2781301"/>
              <a:gd name="connsiteY3" fmla="*/ 1701574 h 1790328"/>
              <a:gd name="connsiteX0" fmla="*/ 0 w 2781301"/>
              <a:gd name="connsiteY0" fmla="*/ 38100 h 1756991"/>
              <a:gd name="connsiteX1" fmla="*/ 876301 w 2781301"/>
              <a:gd name="connsiteY1" fmla="*/ 66675 h 1756991"/>
              <a:gd name="connsiteX2" fmla="*/ 1790701 w 2781301"/>
              <a:gd name="connsiteY2" fmla="*/ 1489270 h 1756991"/>
              <a:gd name="connsiteX3" fmla="*/ 2781301 w 2781301"/>
              <a:gd name="connsiteY3" fmla="*/ 1672999 h 17569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0 h 1718891"/>
              <a:gd name="connsiteX1" fmla="*/ 876301 w 2781301"/>
              <a:gd name="connsiteY1" fmla="*/ 28575 h 1718891"/>
              <a:gd name="connsiteX2" fmla="*/ 1790701 w 2781301"/>
              <a:gd name="connsiteY2" fmla="*/ 1451170 h 1718891"/>
              <a:gd name="connsiteX3" fmla="*/ 2781301 w 2781301"/>
              <a:gd name="connsiteY3" fmla="*/ 1634899 h 1718891"/>
              <a:gd name="connsiteX0" fmla="*/ 0 w 2781301"/>
              <a:gd name="connsiteY0" fmla="*/ 28575 h 1752228"/>
              <a:gd name="connsiteX1" fmla="*/ 495301 w 2781301"/>
              <a:gd name="connsiteY1" fmla="*/ 28575 h 1752228"/>
              <a:gd name="connsiteX2" fmla="*/ 1790701 w 2781301"/>
              <a:gd name="connsiteY2" fmla="*/ 1479745 h 1752228"/>
              <a:gd name="connsiteX3" fmla="*/ 2781301 w 2781301"/>
              <a:gd name="connsiteY3" fmla="*/ 1663474 h 1752228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495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8763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723901 w 2781301"/>
              <a:gd name="connsiteY1" fmla="*/ 0 h 1723653"/>
              <a:gd name="connsiteX2" fmla="*/ 1790701 w 2781301"/>
              <a:gd name="connsiteY2" fmla="*/ 1451170 h 1723653"/>
              <a:gd name="connsiteX3" fmla="*/ 2781301 w 2781301"/>
              <a:gd name="connsiteY3" fmla="*/ 1634899 h 1723653"/>
              <a:gd name="connsiteX0" fmla="*/ 0 w 2781301"/>
              <a:gd name="connsiteY0" fmla="*/ 0 h 1723653"/>
              <a:gd name="connsiteX1" fmla="*/ 1790701 w 2781301"/>
              <a:gd name="connsiteY1" fmla="*/ 1451170 h 1723653"/>
              <a:gd name="connsiteX2" fmla="*/ 2781301 w 2781301"/>
              <a:gd name="connsiteY2" fmla="*/ 1634899 h 1723653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04901 w 2781301"/>
              <a:gd name="connsiteY1" fmla="*/ 678239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101282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257301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164265 w 2781301"/>
              <a:gd name="connsiteY1" fmla="*/ 744371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1358309 w 2781301"/>
              <a:gd name="connsiteY1" fmla="*/ 857903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743979"/>
              <a:gd name="connsiteX1" fmla="*/ 2781301 w 2781301"/>
              <a:gd name="connsiteY1" fmla="*/ 1634899 h 174397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776176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2781301 w 2781301"/>
              <a:gd name="connsiteY1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0 w 2781301"/>
              <a:gd name="connsiteY1" fmla="*/ 0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781301"/>
              <a:gd name="connsiteY0" fmla="*/ 0 h 1634899"/>
              <a:gd name="connsiteX1" fmla="*/ 646814 w 2781301"/>
              <a:gd name="connsiteY1" fmla="*/ 10008 h 1634899"/>
              <a:gd name="connsiteX2" fmla="*/ 2781301 w 2781301"/>
              <a:gd name="connsiteY2" fmla="*/ 1634899 h 1634899"/>
              <a:gd name="connsiteX0" fmla="*/ 0 w 2134487"/>
              <a:gd name="connsiteY0" fmla="*/ 0 h 1624891"/>
              <a:gd name="connsiteX1" fmla="*/ 2134487 w 2134487"/>
              <a:gd name="connsiteY1" fmla="*/ 1624891 h 1624891"/>
              <a:gd name="connsiteX0" fmla="*/ 0 w 2134487"/>
              <a:gd name="connsiteY0" fmla="*/ 0 h 1665592"/>
              <a:gd name="connsiteX1" fmla="*/ 2134487 w 2134487"/>
              <a:gd name="connsiteY1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134487"/>
              <a:gd name="connsiteY0" fmla="*/ 0 h 1665592"/>
              <a:gd name="connsiteX1" fmla="*/ 48511 w 2134487"/>
              <a:gd name="connsiteY1" fmla="*/ 30742 h 1665592"/>
              <a:gd name="connsiteX2" fmla="*/ 2134487 w 2134487"/>
              <a:gd name="connsiteY2" fmla="*/ 1624891 h 1665592"/>
              <a:gd name="connsiteX0" fmla="*/ 0 w 2684279"/>
              <a:gd name="connsiteY0" fmla="*/ 0 h 1630142"/>
              <a:gd name="connsiteX1" fmla="*/ 48511 w 2684279"/>
              <a:gd name="connsiteY1" fmla="*/ 30742 h 1630142"/>
              <a:gd name="connsiteX2" fmla="*/ 2684279 w 2684279"/>
              <a:gd name="connsiteY2" fmla="*/ 1589441 h 1630142"/>
              <a:gd name="connsiteX0" fmla="*/ 0 w 2684279"/>
              <a:gd name="connsiteY0" fmla="*/ 0 h 1614065"/>
              <a:gd name="connsiteX1" fmla="*/ 48511 w 2684279"/>
              <a:gd name="connsiteY1" fmla="*/ 30742 h 1614065"/>
              <a:gd name="connsiteX2" fmla="*/ 2684279 w 2684279"/>
              <a:gd name="connsiteY2" fmla="*/ 1589441 h 161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279" h="1614065">
                <a:moveTo>
                  <a:pt x="0" y="0"/>
                </a:moveTo>
                <a:lnTo>
                  <a:pt x="48511" y="30742"/>
                </a:lnTo>
                <a:cubicBezTo>
                  <a:pt x="1673633" y="49073"/>
                  <a:pt x="832773" y="1614065"/>
                  <a:pt x="2684279" y="1589441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>
            <p:custDataLst>
              <p:tags r:id="rId30"/>
            </p:custDataLst>
          </p:nvPr>
        </p:nvSpPr>
        <p:spPr>
          <a:xfrm>
            <a:off x="5676900" y="2738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>
            <p:custDataLst>
              <p:tags r:id="rId31"/>
            </p:custDataLst>
          </p:nvPr>
        </p:nvSpPr>
        <p:spPr>
          <a:xfrm>
            <a:off x="5105400" y="2468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>
            <p:custDataLst>
              <p:tags r:id="rId32"/>
            </p:custDataLst>
          </p:nvPr>
        </p:nvSpPr>
        <p:spPr>
          <a:xfrm>
            <a:off x="4953000" y="8683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33"/>
            </p:custDataLst>
          </p:nvPr>
        </p:nvSpPr>
        <p:spPr>
          <a:xfrm>
            <a:off x="4953000" y="170656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+2v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>
            <p:custDataLst>
              <p:tags r:id="rId34"/>
            </p:custDataLst>
          </p:nvPr>
        </p:nvSpPr>
        <p:spPr>
          <a:xfrm>
            <a:off x="4724400" y="215929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+0.5v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6" name="Straight Arrow Connector 55"/>
          <p:cNvCxnSpPr/>
          <p:nvPr>
            <p:custDataLst>
              <p:tags r:id="rId35"/>
            </p:custDataLst>
          </p:nvPr>
        </p:nvCxnSpPr>
        <p:spPr>
          <a:xfrm>
            <a:off x="6057900" y="2958449"/>
            <a:ext cx="723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Group 2"/>
          <p:cNvGraphicFramePr>
            <a:graphicFrameLocks noGrp="1"/>
          </p:cNvGraphicFramePr>
          <p:nvPr>
            <p:custDataLst>
              <p:tags r:id="rId36"/>
            </p:custDataLst>
          </p:nvPr>
        </p:nvGraphicFramePr>
        <p:xfrm>
          <a:off x="6057900" y="3673476"/>
          <a:ext cx="1525588" cy="156210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Text Box 3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042604" y="5197476"/>
            <a:ext cx="1519670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truth table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3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2863" y="5715000"/>
            <a:ext cx="4572000" cy="10414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wrap="none" lIns="107988" tIns="62994" rIns="107988" bIns="62994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Conventions:</a:t>
            </a:r>
            <a:br>
              <a:rPr lang="en-US" sz="2000" dirty="0">
                <a:solidFill>
                  <a:srgbClr val="FFFFFF"/>
                </a:solidFill>
                <a:latin typeface="+mj-lt"/>
              </a:rPr>
            </a:br>
            <a:r>
              <a:rPr lang="en-US" sz="2000" dirty="0" err="1">
                <a:solidFill>
                  <a:srgbClr val="FFFFFF"/>
                </a:solidFill>
                <a:latin typeface="+mj-lt"/>
              </a:rPr>
              <a:t>vdd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vcc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+1.2v = +5v = hi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= true = 1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+mj-lt"/>
              </a:rPr>
            </a:br>
            <a:r>
              <a:rPr lang="en-US" sz="2000" dirty="0" err="1">
                <a:solidFill>
                  <a:srgbClr val="FFFFFF"/>
                </a:solidFill>
                <a:latin typeface="+mj-lt"/>
              </a:rPr>
              <a:t>vss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vee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= 0v = </a:t>
            </a:r>
            <a:r>
              <a:rPr lang="en-US" sz="2000" dirty="0" err="1">
                <a:solidFill>
                  <a:srgbClr val="FFFFFF"/>
                </a:solidFill>
                <a:latin typeface="+mj-lt"/>
              </a:rPr>
              <a:t>gnd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= false = 0</a:t>
            </a:r>
          </a:p>
        </p:txBody>
      </p:sp>
      <p:pic>
        <p:nvPicPr>
          <p:cNvPr id="21505" name="CP3 Ink f24812c7-3ffc-4378-967c-39062689318f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37187" y="331633"/>
            <a:ext cx="8163704" cy="57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latin typeface="+mj-lt"/>
              </a:rPr>
              <a:t>NOT Gate (Inverter)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77988" y="3597276"/>
          <a:ext cx="1525588" cy="1678940"/>
        </p:xfrm>
        <a:graphic>
          <a:graphicData uri="http://schemas.openxmlformats.org/drawingml/2006/table">
            <a:tbl>
              <a:tblPr/>
              <a:tblGrid>
                <a:gridCol w="763588"/>
                <a:gridCol w="762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In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charset="0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 Unicode MS" charset="0"/>
                        </a:rPr>
                        <a:t>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 Unicode MS" charset="0"/>
                      </a:endParaRP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0" name="AutoShap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5859463" y="2051111"/>
            <a:ext cx="533400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j-lt"/>
            </a:endParaRPr>
          </a:p>
        </p:txBody>
      </p:sp>
      <p:sp>
        <p:nvSpPr>
          <p:cNvPr id="11291" name="Oval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38900" y="2276537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atin typeface="+mj-lt"/>
            </a:endParaRPr>
          </a:p>
        </p:txBody>
      </p:sp>
      <p:sp>
        <p:nvSpPr>
          <p:cNvPr id="11292" name="Line 2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370513" y="2352737"/>
            <a:ext cx="4603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j-lt"/>
            </a:endParaRPr>
          </a:p>
        </p:txBody>
      </p:sp>
      <p:sp>
        <p:nvSpPr>
          <p:cNvPr id="11293" name="Line 2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589712" y="2358182"/>
            <a:ext cx="266700" cy="79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atin typeface="+mj-lt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27761" y="2114383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64362" y="2114383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>
                <a:solidFill>
                  <a:srgbClr val="FFFFFF"/>
                </a:solidFill>
                <a:latin typeface="+mj-lt"/>
              </a:rPr>
              <a:t>out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8200" y="5217885"/>
            <a:ext cx="154865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825" algn="l"/>
                <a:tab pos="1447650" algn="l"/>
              </a:tabLst>
            </a:pPr>
            <a:r>
              <a:rPr lang="en-US" dirty="0">
                <a:solidFill>
                  <a:srgbClr val="FFFFFF"/>
                </a:solidFill>
                <a:latin typeface="+mj-lt"/>
              </a:rPr>
              <a:t>Truth table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838200"/>
            <a:ext cx="4648200" cy="1438337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NOT</a:t>
            </a: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Symbol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: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87633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740087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62679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62680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2680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4587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999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45453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743568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69269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69269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69269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79954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46592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41793" y="3009902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533979" y="1319811"/>
            <a:ext cx="2057399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39224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87309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6206" y="1039833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70012" y="2749324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31"/>
            </p:custDataLst>
          </p:nvPr>
        </p:nvCxnSpPr>
        <p:spPr>
          <a:xfrm rot="5400000">
            <a:off x="1585113" y="2157709"/>
            <a:ext cx="810407" cy="5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32"/>
            </p:custDataLst>
          </p:nvPr>
        </p:nvCxnSpPr>
        <p:spPr>
          <a:xfrm rot="10800000">
            <a:off x="1533980" y="2127253"/>
            <a:ext cx="451945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33"/>
            </p:custDataLst>
          </p:nvPr>
        </p:nvCxnSpPr>
        <p:spPr>
          <a:xfrm>
            <a:off x="2740088" y="2127253"/>
            <a:ext cx="459021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CP3 Ink c00cd1dc-fb82-4355-b229-46c036f88c04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365313" y="2233119"/>
            <a:ext cx="287932" cy="2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NAND Gate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70425" y="3581400"/>
          <a:ext cx="1601788" cy="283718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685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5" name="AutoShape 5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86256" y="2149913"/>
            <a:ext cx="838200" cy="685800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179868" y="2302313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179868" y="2683313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48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7615" y="2398475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2349" name="Text Box 6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02043" y="1997513"/>
            <a:ext cx="329234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2350" name="Oval 6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4456" y="2405500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476856" y="2483288"/>
            <a:ext cx="30797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52" name="Text Box 6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9443" y="2149913"/>
            <a:ext cx="608157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1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0756" y="3658666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5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03210" y="387580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25802" y="3440425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025803" y="387580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8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25803" y="3440426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9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37710" y="3440425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56122" y="2852668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26788" y="1411515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206691" y="3069805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032392" y="2635530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032392" y="306980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32392" y="26355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943077" y="2635530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900254" y="4108483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261613" y="1409929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4650" y="3410108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19200" y="914400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50127" y="4096462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91083" y="2568838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137077" y="1844688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1" name="Line 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547127" y="1627550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547127" y="206182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Line 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47127" y="162754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4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457812" y="1627550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5" name="Oval 1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324450" y="1809416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50127" y="156085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721422" y="2072903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8" name="Line 1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527113" y="2404690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1529366" y="1409928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939655" y="1843101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49705" y="1625963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1349705" y="206023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Line 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349705" y="162596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Line 1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260390" y="1625963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5" name="Oval 1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27028" y="1807829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Text Box 3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2705" y="155927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524000" y="2071316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09800" y="241839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1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47371" y="1408342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433515" y="914400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3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267200" y="838200"/>
            <a:ext cx="4648200" cy="56388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NAND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Symbol: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7409" name="CP3 Ink 29737e91-c6d4-4d2d-812a-6a36622b46eb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815896" y="1637165"/>
            <a:ext cx="2218767" cy="216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NOR Gate</a:t>
            </a:r>
          </a:p>
        </p:txBody>
      </p:sp>
      <p:sp>
        <p:nvSpPr>
          <p:cNvPr id="13365" name="AutoShape 5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370513" y="2016125"/>
            <a:ext cx="1022350" cy="889000"/>
          </a:xfrm>
          <a:prstGeom prst="moon">
            <a:avLst>
              <a:gd name="adj" fmla="val 8564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6" name="Line 5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178425" y="2286000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7" name="Line 5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178425" y="2667000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68" name="Text Box 5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2362200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1981200"/>
            <a:ext cx="329234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3370" name="Oval 5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3975" y="2389188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71" name="Line 5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6375" y="2466975"/>
            <a:ext cx="3079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72" name="Text Box 6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8963" y="2133600"/>
            <a:ext cx="608157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10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444323" y="1860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7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03210" y="1431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8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025802" y="1649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9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025803" y="1647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0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25803" y="2083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1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937710" y="1649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2" name="Line 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456122" y="2671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3" name="Line 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726788" y="389619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4" name="Line 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2206691" y="2070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5" name="Line 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032392" y="2453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6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032392" y="2453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7" name="Line 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032392" y="2888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8" name="Line 1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943077" y="2453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9" name="Oval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V="1">
            <a:off x="1809715" y="2633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0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00254" y="1416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1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261613" y="4113328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84650" y="1617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3262" y="2819400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60390" y="4113328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50127" y="931266"/>
            <a:ext cx="66719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Vdd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6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91083" y="2398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7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37077" y="3679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8" name="Line 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547127" y="3461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29" name="Line 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547127" y="3461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0" name="Line 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2547127" y="3896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1" name="Line 1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457812" y="3461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3" name="Text Box 3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50127" y="3429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4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721422" y="3118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5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1527113" y="3118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6" name="Line 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1529366" y="3897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7" name="Line 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939654" y="3681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8" name="Line 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1349705" y="3463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9" name="Line 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1349705" y="3463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0" name="Line 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349705" y="3897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1" name="Line 1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1260390" y="3463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3" name="Text Box 3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52705" y="3430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4" name="Line 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524000" y="3120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5" name="Line 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2209800" y="2889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6" name="Line 1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2447371" y="4114915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47" name="Text Box 3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3515" y="4113328"/>
            <a:ext cx="58338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Vss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Oval 1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flipV="1">
            <a:off x="1828800" y="1831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50" name="Text Box 3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67200" y="838200"/>
            <a:ext cx="4648200" cy="563880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lIns="107988" tIns="62994" rIns="107988" bIns="62994"/>
          <a:lstStyle/>
          <a:p>
            <a:pPr marL="457153" indent="-457153">
              <a:buClr>
                <a:srgbClr val="FFFF00"/>
              </a:buClr>
              <a:buSzPct val="45000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Function: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NOR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pPr marL="457153" indent="-457153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57153" algn="l"/>
                <a:tab pos="1371458" algn="l"/>
                <a:tab pos="2285763" algn="l"/>
                <a:tab pos="3200068" algn="l"/>
                <a:tab pos="4114373" algn="l"/>
                <a:tab pos="5028678" algn="l"/>
                <a:tab pos="5942984" algn="l"/>
                <a:tab pos="6857289" algn="l"/>
                <a:tab pos="7771595" algn="l"/>
                <a:tab pos="8685900" algn="l"/>
                <a:tab pos="9600205" algn="l"/>
                <a:tab pos="1051451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Symbol: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54" name="Group 2"/>
          <p:cNvGraphicFramePr>
            <a:graphicFrameLocks noGrp="1"/>
          </p:cNvGraphicFramePr>
          <p:nvPr>
            <p:custDataLst>
              <p:tags r:id="rId52"/>
            </p:custDataLst>
          </p:nvPr>
        </p:nvGraphicFramePr>
        <p:xfrm>
          <a:off x="4670425" y="3581400"/>
          <a:ext cx="1601788" cy="283718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685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71495" marB="46800"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 horzOverflow="overflow">
                    <a:lnL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1" name="CP3 Ink 16cc1238-7e9d-4114-9769-db0f1040803b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932056" y="1487885"/>
            <a:ext cx="5775567" cy="32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Building Functions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4400" y="1721149"/>
            <a:ext cx="8001000" cy="5105400"/>
          </a:xfrm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AND: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OR: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NOT: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38401" y="1571924"/>
            <a:ext cx="1444625" cy="684213"/>
            <a:chOff x="1537" y="864"/>
            <a:chExt cx="910" cy="431"/>
          </a:xfrm>
        </p:grpSpPr>
        <p:sp>
          <p:nvSpPr>
            <p:cNvPr id="14340" name="AutoShap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29" y="864"/>
              <a:ext cx="528" cy="432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1" name="Line 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1536" y="960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2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1536" y="1200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3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2255" y="1076"/>
              <a:ext cx="19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6001" y="5127924"/>
            <a:ext cx="1481137" cy="531812"/>
            <a:chOff x="1441" y="2673"/>
            <a:chExt cx="933" cy="335"/>
          </a:xfrm>
        </p:grpSpPr>
        <p:sp>
          <p:nvSpPr>
            <p:cNvPr id="14345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1748" y="2650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13" y="2792"/>
              <a:ext cx="96" cy="96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440" y="2840"/>
              <a:ext cx="290" cy="1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2208" y="2839"/>
              <a:ext cx="168" cy="5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84425" y="3194350"/>
            <a:ext cx="1431924" cy="812799"/>
            <a:chOff x="1502" y="1721"/>
            <a:chExt cx="902" cy="512"/>
          </a:xfrm>
        </p:grpSpPr>
        <p:sp>
          <p:nvSpPr>
            <p:cNvPr id="14350" name="AutoShap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1632" y="1721"/>
              <a:ext cx="588" cy="512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502" y="1878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502" y="2096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226" y="1981"/>
              <a:ext cx="178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13313" name="CP3 Ink cb888539-1bde-4be8-8994-7fee5078e27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48342" y="541867"/>
            <a:ext cx="6436115" cy="58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Universal Gates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NAND is universal (so is NOR)</a:t>
            </a:r>
          </a:p>
          <a:p>
            <a:pPr marL="741363" lvl="1" indent="-28416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Can implement any function with just NAND </a:t>
            </a:r>
            <a:r>
              <a:rPr lang="en-US" sz="2400" dirty="0" smtClean="0"/>
              <a:t>gates</a:t>
            </a:r>
          </a:p>
          <a:p>
            <a:pPr marL="1200150" lvl="2" indent="-284163"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De Morgan’s laws are helpful (pushing bubbles)</a:t>
            </a:r>
            <a:endParaRPr lang="en-US" sz="2000" dirty="0"/>
          </a:p>
          <a:p>
            <a:pPr marL="741363" lvl="1" indent="-28416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useful for manufacturing</a:t>
            </a:r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E.g.: XOR (A, B) = A or B but not both (“exclusive or”)</a:t>
            </a:r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81000" y="6015335"/>
            <a:ext cx="115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Proof: 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773386" y="3733800"/>
            <a:ext cx="1530349" cy="812800"/>
            <a:chOff x="5921375" y="2740021"/>
            <a:chExt cx="1530349" cy="812800"/>
          </a:xfrm>
        </p:grpSpPr>
        <p:sp>
          <p:nvSpPr>
            <p:cNvPr id="6" name="AutoShap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6226175" y="2740022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5921375" y="2990846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5921375" y="3336921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169149" y="3152771"/>
              <a:ext cx="282575" cy="158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Arc 9"/>
            <p:cNvSpPr/>
            <p:nvPr>
              <p:custDataLst>
                <p:tags r:id="rId10"/>
              </p:custDataLst>
            </p:nvPr>
          </p:nvSpPr>
          <p:spPr>
            <a:xfrm>
              <a:off x="5921375" y="2740021"/>
              <a:ext cx="304800" cy="812799"/>
            </a:xfrm>
            <a:prstGeom prst="arc">
              <a:avLst>
                <a:gd name="adj1" fmla="val 16200000"/>
                <a:gd name="adj2" fmla="val 5031131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5" name="CP3 Ink 729b9c18-4ae1-49b9-86c1-266c44f0ff9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8411" y="2933759"/>
            <a:ext cx="5115017" cy="31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Logic Equations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Some notation: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constants: true = 1, false = 0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variables: a, b, out, …</a:t>
            </a:r>
          </a:p>
          <a:p>
            <a:pPr marL="341313" indent="-34131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operators:</a:t>
            </a:r>
          </a:p>
          <a:p>
            <a:pPr marL="917575" lvl="1" indent="-284163">
              <a:lnSpc>
                <a:spcPct val="90000"/>
              </a:lnSpc>
              <a:buClr>
                <a:srgbClr val="FFFF66"/>
              </a:buClr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AND(a, b)  	= a </a:t>
            </a:r>
            <a:r>
              <a:rPr lang="en-US" dirty="0"/>
              <a:t>b </a:t>
            </a:r>
            <a:r>
              <a:rPr lang="en-US" dirty="0" smtClean="0"/>
              <a:t>	=  a &amp; b 	=  a </a:t>
            </a:r>
            <a:r>
              <a:rPr lang="en-US" dirty="0" smtClean="0">
                <a:latin typeface="Symbol" pitchFamily="18" charset="2"/>
              </a:rPr>
              <a:t> </a:t>
            </a:r>
            <a:r>
              <a:rPr lang="en-US" dirty="0" smtClean="0"/>
              <a:t>b</a:t>
            </a:r>
            <a:endParaRPr lang="en-US" dirty="0"/>
          </a:p>
          <a:p>
            <a:pPr marL="917575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OR(a, b) 	= </a:t>
            </a:r>
            <a:r>
              <a:rPr lang="en-US" dirty="0"/>
              <a:t>a + b </a:t>
            </a:r>
            <a:r>
              <a:rPr lang="en-US" dirty="0" smtClean="0"/>
              <a:t>	= a | b 	= a </a:t>
            </a:r>
            <a:r>
              <a:rPr lang="en-US" dirty="0" smtClean="0">
                <a:latin typeface="Symbol" pitchFamily="18" charset="2"/>
              </a:rPr>
              <a:t> </a:t>
            </a:r>
            <a:r>
              <a:rPr lang="en-US" dirty="0" smtClean="0"/>
              <a:t>b</a:t>
            </a:r>
            <a:endParaRPr lang="en-US" dirty="0"/>
          </a:p>
          <a:p>
            <a:pPr marL="917575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2516188" algn="l"/>
                <a:tab pos="3825875" algn="l"/>
                <a:tab pos="53181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NOT(a) 	= ā 	= !a 	= </a:t>
            </a:r>
            <a:r>
              <a:rPr lang="en-US" dirty="0">
                <a:latin typeface="Symbol" pitchFamily="18" charset="2"/>
              </a:rPr>
              <a:t></a:t>
            </a:r>
            <a:r>
              <a:rPr lang="en-US" dirty="0"/>
              <a:t>a</a:t>
            </a:r>
          </a:p>
          <a:p>
            <a:pPr marL="741363" lvl="1" indent="-284163">
              <a:lnSpc>
                <a:spcPct val="90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9217" name="CP3 Ink 33fc309e-6b09-4028-81d6-c61155c07fe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3313" y="2510856"/>
            <a:ext cx="5267452" cy="41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ā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 + b)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 b)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a b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b+c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b+c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) = </a:t>
            </a:r>
          </a:p>
        </p:txBody>
      </p:sp>
      <p:cxnSp>
        <p:nvCxnSpPr>
          <p:cNvPr id="18" name="Straight Connector 17"/>
          <p:cNvCxnSpPr/>
          <p:nvPr>
            <p:custDataLst>
              <p:tags r:id="rId3"/>
            </p:custDataLst>
          </p:nvPr>
        </p:nvCxnSpPr>
        <p:spPr>
          <a:xfrm>
            <a:off x="863755" y="6307821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4"/>
            </p:custDataLst>
          </p:nvPr>
        </p:nvCxnSpPr>
        <p:spPr>
          <a:xfrm>
            <a:off x="880533" y="4402822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5"/>
            </p:custDataLst>
          </p:nvPr>
        </p:nvCxnSpPr>
        <p:spPr>
          <a:xfrm>
            <a:off x="863755" y="4876799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>
            <p:custDataLst>
              <p:tags r:id="rId6"/>
            </p:custDataLst>
          </p:nvPr>
        </p:nvGrpSpPr>
        <p:grpSpPr>
          <a:xfrm>
            <a:off x="1371600" y="1524000"/>
            <a:ext cx="2590800" cy="5334000"/>
            <a:chOff x="1371600" y="1219201"/>
            <a:chExt cx="2590800" cy="5334000"/>
          </a:xfrm>
        </p:grpSpPr>
        <p:sp>
          <p:nvSpPr>
            <p:cNvPr id="23" name="Rectangle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>
            <a:xfrm>
              <a:off x="1371600" y="1219201"/>
              <a:ext cx="2590800" cy="53340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Autofit/>
            </a:bodyPr>
            <a:lstStyle/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</a:t>
              </a:r>
            </a:p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1</a:t>
              </a:r>
            </a:p>
            <a:p>
              <a:pPr marL="804863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1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0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</a:t>
              </a:r>
            </a:p>
            <a:p>
              <a:pPr marL="465138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0</a:t>
              </a:r>
            </a:p>
            <a:p>
              <a:pPr marL="1028700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b</a:t>
              </a:r>
            </a:p>
            <a:p>
              <a:pPr marL="803275" marR="0" lvl="1" indent="-28416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+ b</a:t>
              </a:r>
            </a:p>
            <a:p>
              <a:pPr marL="1196975" marR="0" lvl="1" indent="-395288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</a:t>
              </a:r>
            </a:p>
            <a:p>
              <a:pPr marL="631825" marR="0" lvl="1" indent="112713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ab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+ ac</a:t>
              </a:r>
            </a:p>
            <a:p>
              <a:pPr marL="1027113" marR="0" lvl="1" indent="-282575" algn="l" defTabSz="914400" rtl="0" eaLnBrk="1" fontAlgn="auto" latinLnBrk="0" hangingPunct="1">
                <a:lnSpc>
                  <a:spcPct val="82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66"/>
                </a:buClr>
                <a:buSzTx/>
                <a:buFont typeface="Arial" pitchFamily="34" charset="0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 +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bc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8"/>
              </p:custDataLst>
            </p:nvPr>
          </p:nvCxnSpPr>
          <p:spPr>
            <a:xfrm>
              <a:off x="25992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9"/>
              </p:custDataLst>
            </p:nvPr>
          </p:nvCxnSpPr>
          <p:spPr>
            <a:xfrm>
              <a:off x="22944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0"/>
              </p:custDataLst>
            </p:nvPr>
          </p:nvCxnSpPr>
          <p:spPr>
            <a:xfrm>
              <a:off x="2644422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>
              <p:custDataLst>
                <p:tags r:id="rId11"/>
              </p:custDataLst>
            </p:nvPr>
          </p:nvCxnSpPr>
          <p:spPr>
            <a:xfrm>
              <a:off x="2068689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2"/>
              </p:custDataLst>
            </p:nvPr>
          </p:nvCxnSpPr>
          <p:spPr>
            <a:xfrm>
              <a:off x="2875731" y="6011410"/>
              <a:ext cx="375764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custDataLst>
                <p:tags r:id="rId13"/>
              </p:custDataLst>
            </p:nvPr>
          </p:nvCxnSpPr>
          <p:spPr>
            <a:xfrm>
              <a:off x="2305755" y="601141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3449023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08201469"/>
              </p:ext>
            </p:extLst>
          </p:nvPr>
        </p:nvGraphicFramePr>
        <p:xfrm>
          <a:off x="609600" y="1639885"/>
          <a:ext cx="1538781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4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5171532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82335900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8695251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" name="Comment 2"/>
          <p:cNvSpPr>
            <a:spLocks noRot="1" noChangeAspect="1" noEditPoints="1"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2274888" y="1270000"/>
            <a:ext cx="5035550" cy="982662"/>
          </a:xfrm>
          <a:custGeom>
            <a:avLst/>
            <a:gdLst>
              <a:gd name="T0" fmla="+- 0 16473 6317"/>
              <a:gd name="T1" fmla="*/ T0 w 13990"/>
              <a:gd name="T2" fmla="+- 0 3685 2996"/>
              <a:gd name="T3" fmla="*/ 3685 h 2729"/>
              <a:gd name="T4" fmla="+- 0 18494 6317"/>
              <a:gd name="T5" fmla="*/ T4 w 13990"/>
              <a:gd name="T6" fmla="+- 0 3231 2996"/>
              <a:gd name="T7" fmla="*/ 3231 h 2729"/>
              <a:gd name="T8" fmla="+- 0 20139 6317"/>
              <a:gd name="T9" fmla="*/ T8 w 13990"/>
              <a:gd name="T10" fmla="+- 0 3413 2996"/>
              <a:gd name="T11" fmla="*/ 3413 h 2729"/>
              <a:gd name="T12" fmla="+- 0 6370 6317"/>
              <a:gd name="T13" fmla="*/ T12 w 13990"/>
              <a:gd name="T14" fmla="+- 0 3374 2996"/>
              <a:gd name="T15" fmla="*/ 3374 h 2729"/>
              <a:gd name="T16" fmla="+- 0 6399 6317"/>
              <a:gd name="T17" fmla="*/ T16 w 13990"/>
              <a:gd name="T18" fmla="+- 0 3532 2996"/>
              <a:gd name="T19" fmla="*/ 3532 h 2729"/>
              <a:gd name="T20" fmla="+- 0 7505 6317"/>
              <a:gd name="T21" fmla="*/ T20 w 13990"/>
              <a:gd name="T22" fmla="+- 0 3843 2996"/>
              <a:gd name="T23" fmla="*/ 3843 h 2729"/>
              <a:gd name="T24" fmla="+- 0 8601 6317"/>
              <a:gd name="T25" fmla="*/ T24 w 13990"/>
              <a:gd name="T26" fmla="+- 0 3368 2996"/>
              <a:gd name="T27" fmla="*/ 3368 h 2729"/>
              <a:gd name="T28" fmla="+- 0 7941 6317"/>
              <a:gd name="T29" fmla="*/ T28 w 13990"/>
              <a:gd name="T30" fmla="+- 0 4348 2996"/>
              <a:gd name="T31" fmla="*/ 4348 h 2729"/>
              <a:gd name="T32" fmla="+- 0 7330 6317"/>
              <a:gd name="T33" fmla="*/ T32 w 13990"/>
              <a:gd name="T34" fmla="+- 0 4197 2996"/>
              <a:gd name="T35" fmla="*/ 4197 h 2729"/>
              <a:gd name="T36" fmla="+- 0 6344 6317"/>
              <a:gd name="T37" fmla="*/ T36 w 13990"/>
              <a:gd name="T38" fmla="+- 0 5033 2996"/>
              <a:gd name="T39" fmla="*/ 5033 h 2729"/>
              <a:gd name="T40" fmla="+- 0 7298 6317"/>
              <a:gd name="T41" fmla="*/ T40 w 13990"/>
              <a:gd name="T42" fmla="+- 0 5535 2996"/>
              <a:gd name="T43" fmla="*/ 5535 h 2729"/>
              <a:gd name="T44" fmla="+- 0 8243 6317"/>
              <a:gd name="T45" fmla="*/ T44 w 13990"/>
              <a:gd name="T46" fmla="+- 0 4099 2996"/>
              <a:gd name="T47" fmla="*/ 4099 h 2729"/>
              <a:gd name="T48" fmla="+- 0 7564 6317"/>
              <a:gd name="T49" fmla="*/ T48 w 13990"/>
              <a:gd name="T50" fmla="+- 0 4280 2996"/>
              <a:gd name="T51" fmla="*/ 4280 h 2729"/>
              <a:gd name="T52" fmla="+- 0 8673 6317"/>
              <a:gd name="T53" fmla="*/ T52 w 13990"/>
              <a:gd name="T54" fmla="+- 0 3356 2996"/>
              <a:gd name="T55" fmla="*/ 3356 h 2729"/>
              <a:gd name="T56" fmla="+- 0 9030 6317"/>
              <a:gd name="T57" fmla="*/ T56 w 13990"/>
              <a:gd name="T58" fmla="+- 0 3786 2996"/>
              <a:gd name="T59" fmla="*/ 3786 h 2729"/>
              <a:gd name="T60" fmla="+- 0 10399 6317"/>
              <a:gd name="T61" fmla="*/ T60 w 13990"/>
              <a:gd name="T62" fmla="+- 0 3630 2996"/>
              <a:gd name="T63" fmla="*/ 3630 h 2729"/>
              <a:gd name="T64" fmla="+- 0 11033 6317"/>
              <a:gd name="T65" fmla="*/ T64 w 13990"/>
              <a:gd name="T66" fmla="+- 0 3181 2996"/>
              <a:gd name="T67" fmla="*/ 3181 h 2729"/>
              <a:gd name="T68" fmla="+- 0 11219 6317"/>
              <a:gd name="T69" fmla="*/ T68 w 13990"/>
              <a:gd name="T70" fmla="+- 0 4268 2996"/>
              <a:gd name="T71" fmla="*/ 4268 h 2729"/>
              <a:gd name="T72" fmla="+- 0 9663 6317"/>
              <a:gd name="T73" fmla="*/ T72 w 13990"/>
              <a:gd name="T74" fmla="+- 0 4580 2996"/>
              <a:gd name="T75" fmla="*/ 4580 h 2729"/>
              <a:gd name="T76" fmla="+- 0 10348 6317"/>
              <a:gd name="T77" fmla="*/ T76 w 13990"/>
              <a:gd name="T78" fmla="+- 0 5721 2996"/>
              <a:gd name="T79" fmla="*/ 5721 h 2729"/>
              <a:gd name="T80" fmla="+- 0 11917 6317"/>
              <a:gd name="T81" fmla="*/ T80 w 13990"/>
              <a:gd name="T82" fmla="+- 0 4581 2996"/>
              <a:gd name="T83" fmla="*/ 4581 h 2729"/>
              <a:gd name="T84" fmla="+- 0 11654 6317"/>
              <a:gd name="T85" fmla="*/ T84 w 13990"/>
              <a:gd name="T86" fmla="+- 0 3760 2996"/>
              <a:gd name="T87" fmla="*/ 3760 h 2729"/>
              <a:gd name="T88" fmla="+- 0 13551 6317"/>
              <a:gd name="T89" fmla="*/ T88 w 13990"/>
              <a:gd name="T90" fmla="+- 0 3174 2996"/>
              <a:gd name="T91" fmla="*/ 3174 h 2729"/>
              <a:gd name="T92" fmla="+- 0 13594 6317"/>
              <a:gd name="T93" fmla="*/ T92 w 13990"/>
              <a:gd name="T94" fmla="+- 0 3382 2996"/>
              <a:gd name="T95" fmla="*/ 3382 h 2729"/>
              <a:gd name="T96" fmla="+- 0 14476 6317"/>
              <a:gd name="T97" fmla="*/ T96 w 13990"/>
              <a:gd name="T98" fmla="+- 0 3523 2996"/>
              <a:gd name="T99" fmla="*/ 3523 h 2729"/>
              <a:gd name="T100" fmla="+- 0 15070 6317"/>
              <a:gd name="T101" fmla="*/ T100 w 13990"/>
              <a:gd name="T102" fmla="+- 0 3082 2996"/>
              <a:gd name="T103" fmla="*/ 3082 h 2729"/>
              <a:gd name="T104" fmla="+- 0 19922 6317"/>
              <a:gd name="T105" fmla="*/ T104 w 13990"/>
              <a:gd name="T106" fmla="+- 0 3012 2996"/>
              <a:gd name="T107" fmla="*/ 3012 h 2729"/>
              <a:gd name="T108" fmla="+- 0 20208 6317"/>
              <a:gd name="T109" fmla="*/ T108 w 13990"/>
              <a:gd name="T110" fmla="+- 0 3278 2996"/>
              <a:gd name="T111" fmla="*/ 3278 h 2729"/>
              <a:gd name="T112" fmla="+- 0 20252 6317"/>
              <a:gd name="T113" fmla="*/ T112 w 13990"/>
              <a:gd name="T114" fmla="+- 0 3433 2996"/>
              <a:gd name="T115" fmla="*/ 3433 h 2729"/>
              <a:gd name="T116" fmla="+- 0 20021 6317"/>
              <a:gd name="T117" fmla="*/ T116 w 13990"/>
              <a:gd name="T118" fmla="+- 0 3541 2996"/>
              <a:gd name="T119" fmla="*/ 3541 h 2729"/>
              <a:gd name="T120" fmla="+- 0 19810 6317"/>
              <a:gd name="T121" fmla="*/ T120 w 13990"/>
              <a:gd name="T122" fmla="+- 0 3606 2996"/>
              <a:gd name="T123" fmla="*/ 3606 h 2729"/>
              <a:gd name="T124" fmla="+- 0 19861 6317"/>
              <a:gd name="T125" fmla="*/ T124 w 13990"/>
              <a:gd name="T126" fmla="+- 0 3449 2996"/>
              <a:gd name="T127" fmla="*/ 3449 h 2729"/>
              <a:gd name="T128" fmla="+- 0 19956 6317"/>
              <a:gd name="T129" fmla="*/ T128 w 13990"/>
              <a:gd name="T130" fmla="+- 0 3155 2996"/>
              <a:gd name="T131" fmla="*/ 3155 h 27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3990" h="2729" extrusionOk="0">
                <a:moveTo>
                  <a:pt x="10099" y="761"/>
                </a:moveTo>
                <a:cubicBezTo>
                  <a:pt x="10120" y="732"/>
                  <a:pt x="10113" y="716"/>
                  <a:pt x="10156" y="689"/>
                </a:cubicBezTo>
                <a:cubicBezTo>
                  <a:pt x="10248" y="633"/>
                  <a:pt x="10355" y="604"/>
                  <a:pt x="10458" y="574"/>
                </a:cubicBezTo>
                <a:cubicBezTo>
                  <a:pt x="11018" y="412"/>
                  <a:pt x="11599" y="307"/>
                  <a:pt x="12177" y="235"/>
                </a:cubicBezTo>
                <a:cubicBezTo>
                  <a:pt x="12654" y="176"/>
                  <a:pt x="13214" y="122"/>
                  <a:pt x="13677" y="294"/>
                </a:cubicBezTo>
                <a:cubicBezTo>
                  <a:pt x="13721" y="310"/>
                  <a:pt x="13831" y="349"/>
                  <a:pt x="13822" y="417"/>
                </a:cubicBezTo>
                <a:cubicBezTo>
                  <a:pt x="13817" y="454"/>
                  <a:pt x="13735" y="474"/>
                  <a:pt x="13712" y="487"/>
                </a:cubicBezTo>
              </a:path>
              <a:path w="13990" h="2729" extrusionOk="0">
                <a:moveTo>
                  <a:pt x="53" y="378"/>
                </a:moveTo>
                <a:cubicBezTo>
                  <a:pt x="35" y="363"/>
                  <a:pt x="18" y="347"/>
                  <a:pt x="0" y="331"/>
                </a:cubicBezTo>
                <a:cubicBezTo>
                  <a:pt x="21" y="406"/>
                  <a:pt x="42" y="466"/>
                  <a:pt x="82" y="536"/>
                </a:cubicBezTo>
                <a:cubicBezTo>
                  <a:pt x="197" y="739"/>
                  <a:pt x="356" y="878"/>
                  <a:pt x="591" y="921"/>
                </a:cubicBezTo>
                <a:cubicBezTo>
                  <a:pt x="796" y="959"/>
                  <a:pt x="993" y="907"/>
                  <a:pt x="1188" y="847"/>
                </a:cubicBezTo>
                <a:cubicBezTo>
                  <a:pt x="1453" y="765"/>
                  <a:pt x="1712" y="654"/>
                  <a:pt x="1963" y="536"/>
                </a:cubicBezTo>
                <a:cubicBezTo>
                  <a:pt x="2037" y="501"/>
                  <a:pt x="2231" y="441"/>
                  <a:pt x="2284" y="372"/>
                </a:cubicBezTo>
                <a:cubicBezTo>
                  <a:pt x="2328" y="314"/>
                  <a:pt x="2264" y="340"/>
                  <a:pt x="2252" y="319"/>
                </a:cubicBezTo>
              </a:path>
              <a:path w="13990" h="2729" extrusionOk="0">
                <a:moveTo>
                  <a:pt x="1624" y="1352"/>
                </a:moveTo>
                <a:cubicBezTo>
                  <a:pt x="1578" y="1278"/>
                  <a:pt x="1563" y="1244"/>
                  <a:pt x="1471" y="1210"/>
                </a:cubicBezTo>
                <a:cubicBezTo>
                  <a:pt x="1322" y="1155"/>
                  <a:pt x="1165" y="1167"/>
                  <a:pt x="1013" y="1201"/>
                </a:cubicBezTo>
                <a:cubicBezTo>
                  <a:pt x="790" y="1251"/>
                  <a:pt x="595" y="1356"/>
                  <a:pt x="418" y="1499"/>
                </a:cubicBezTo>
                <a:cubicBezTo>
                  <a:pt x="247" y="1637"/>
                  <a:pt x="92" y="1824"/>
                  <a:pt x="27" y="2037"/>
                </a:cubicBezTo>
                <a:cubicBezTo>
                  <a:pt x="-24" y="2205"/>
                  <a:pt x="3" y="2396"/>
                  <a:pt x="125" y="2526"/>
                </a:cubicBezTo>
                <a:cubicBezTo>
                  <a:pt x="351" y="2766"/>
                  <a:pt x="727" y="2665"/>
                  <a:pt x="981" y="2539"/>
                </a:cubicBezTo>
                <a:cubicBezTo>
                  <a:pt x="1403" y="2331"/>
                  <a:pt x="1917" y="1915"/>
                  <a:pt x="2040" y="1435"/>
                </a:cubicBezTo>
                <a:cubicBezTo>
                  <a:pt x="2071" y="1315"/>
                  <a:pt x="2063" y="1151"/>
                  <a:pt x="1926" y="1103"/>
                </a:cubicBezTo>
                <a:cubicBezTo>
                  <a:pt x="1793" y="1057"/>
                  <a:pt x="1631" y="1124"/>
                  <a:pt x="1509" y="1169"/>
                </a:cubicBezTo>
                <a:cubicBezTo>
                  <a:pt x="1417" y="1203"/>
                  <a:pt x="1334" y="1240"/>
                  <a:pt x="1247" y="1284"/>
                </a:cubicBezTo>
              </a:path>
              <a:path w="13990" h="2729" extrusionOk="0">
                <a:moveTo>
                  <a:pt x="2440" y="395"/>
                </a:moveTo>
                <a:cubicBezTo>
                  <a:pt x="2391" y="367"/>
                  <a:pt x="2403" y="372"/>
                  <a:pt x="2356" y="360"/>
                </a:cubicBezTo>
                <a:cubicBezTo>
                  <a:pt x="2358" y="419"/>
                  <a:pt x="2363" y="454"/>
                  <a:pt x="2395" y="509"/>
                </a:cubicBezTo>
                <a:cubicBezTo>
                  <a:pt x="2470" y="635"/>
                  <a:pt x="2581" y="727"/>
                  <a:pt x="2713" y="790"/>
                </a:cubicBezTo>
                <a:cubicBezTo>
                  <a:pt x="2899" y="879"/>
                  <a:pt x="3109" y="901"/>
                  <a:pt x="3312" y="884"/>
                </a:cubicBezTo>
                <a:cubicBezTo>
                  <a:pt x="3584" y="861"/>
                  <a:pt x="3841" y="756"/>
                  <a:pt x="4082" y="634"/>
                </a:cubicBezTo>
                <a:cubicBezTo>
                  <a:pt x="4242" y="553"/>
                  <a:pt x="4392" y="459"/>
                  <a:pt x="4537" y="355"/>
                </a:cubicBezTo>
                <a:cubicBezTo>
                  <a:pt x="4572" y="330"/>
                  <a:pt x="4715" y="239"/>
                  <a:pt x="4716" y="185"/>
                </a:cubicBezTo>
                <a:cubicBezTo>
                  <a:pt x="4717" y="142"/>
                  <a:pt x="4691" y="194"/>
                  <a:pt x="4677" y="179"/>
                </a:cubicBezTo>
              </a:path>
              <a:path w="13990" h="2729" extrusionOk="0">
                <a:moveTo>
                  <a:pt x="4902" y="1272"/>
                </a:moveTo>
                <a:cubicBezTo>
                  <a:pt x="4843" y="914"/>
                  <a:pt x="4558" y="725"/>
                  <a:pt x="4198" y="824"/>
                </a:cubicBezTo>
                <a:cubicBezTo>
                  <a:pt x="3831" y="925"/>
                  <a:pt x="3477" y="1225"/>
                  <a:pt x="3346" y="1584"/>
                </a:cubicBezTo>
                <a:cubicBezTo>
                  <a:pt x="3250" y="1848"/>
                  <a:pt x="3304" y="2152"/>
                  <a:pt x="3459" y="2383"/>
                </a:cubicBezTo>
                <a:cubicBezTo>
                  <a:pt x="3592" y="2581"/>
                  <a:pt x="3796" y="2698"/>
                  <a:pt x="4031" y="2725"/>
                </a:cubicBezTo>
                <a:cubicBezTo>
                  <a:pt x="4306" y="2757"/>
                  <a:pt x="4576" y="2657"/>
                  <a:pt x="4811" y="2524"/>
                </a:cubicBezTo>
                <a:cubicBezTo>
                  <a:pt x="5185" y="2312"/>
                  <a:pt x="5445" y="1981"/>
                  <a:pt x="5600" y="1585"/>
                </a:cubicBezTo>
                <a:cubicBezTo>
                  <a:pt x="5678" y="1385"/>
                  <a:pt x="5809" y="1010"/>
                  <a:pt x="5663" y="809"/>
                </a:cubicBezTo>
                <a:cubicBezTo>
                  <a:pt x="5590" y="708"/>
                  <a:pt x="5435" y="749"/>
                  <a:pt x="5337" y="764"/>
                </a:cubicBezTo>
                <a:cubicBezTo>
                  <a:pt x="5110" y="800"/>
                  <a:pt x="4919" y="889"/>
                  <a:pt x="4718" y="996"/>
                </a:cubicBezTo>
              </a:path>
              <a:path w="13990" h="2729" extrusionOk="0">
                <a:moveTo>
                  <a:pt x="7234" y="178"/>
                </a:moveTo>
                <a:cubicBezTo>
                  <a:pt x="7204" y="188"/>
                  <a:pt x="7182" y="168"/>
                  <a:pt x="7182" y="212"/>
                </a:cubicBezTo>
                <a:cubicBezTo>
                  <a:pt x="7182" y="281"/>
                  <a:pt x="7225" y="339"/>
                  <a:pt x="7277" y="386"/>
                </a:cubicBezTo>
                <a:cubicBezTo>
                  <a:pt x="7377" y="476"/>
                  <a:pt x="7515" y="529"/>
                  <a:pt x="7646" y="553"/>
                </a:cubicBezTo>
                <a:cubicBezTo>
                  <a:pt x="7816" y="584"/>
                  <a:pt x="7992" y="569"/>
                  <a:pt x="8159" y="527"/>
                </a:cubicBezTo>
                <a:cubicBezTo>
                  <a:pt x="8312" y="488"/>
                  <a:pt x="8433" y="418"/>
                  <a:pt x="8554" y="322"/>
                </a:cubicBezTo>
                <a:cubicBezTo>
                  <a:pt x="8642" y="252"/>
                  <a:pt x="8695" y="181"/>
                  <a:pt x="8753" y="86"/>
                </a:cubicBezTo>
              </a:path>
              <a:path w="13990" h="2729" extrusionOk="0">
                <a:moveTo>
                  <a:pt x="13663" y="25"/>
                </a:moveTo>
                <a:cubicBezTo>
                  <a:pt x="13653" y="3"/>
                  <a:pt x="13629" y="-14"/>
                  <a:pt x="13605" y="16"/>
                </a:cubicBezTo>
                <a:cubicBezTo>
                  <a:pt x="13586" y="39"/>
                  <a:pt x="13641" y="92"/>
                  <a:pt x="13653" y="105"/>
                </a:cubicBezTo>
                <a:cubicBezTo>
                  <a:pt x="13720" y="176"/>
                  <a:pt x="13808" y="231"/>
                  <a:pt x="13891" y="282"/>
                </a:cubicBezTo>
                <a:cubicBezTo>
                  <a:pt x="13913" y="295"/>
                  <a:pt x="14000" y="340"/>
                  <a:pt x="13989" y="378"/>
                </a:cubicBezTo>
                <a:cubicBezTo>
                  <a:pt x="13981" y="407"/>
                  <a:pt x="13963" y="425"/>
                  <a:pt x="13935" y="437"/>
                </a:cubicBezTo>
                <a:cubicBezTo>
                  <a:pt x="13905" y="450"/>
                  <a:pt x="13873" y="460"/>
                  <a:pt x="13844" y="474"/>
                </a:cubicBezTo>
                <a:cubicBezTo>
                  <a:pt x="13797" y="497"/>
                  <a:pt x="13750" y="521"/>
                  <a:pt x="13704" y="545"/>
                </a:cubicBezTo>
                <a:cubicBezTo>
                  <a:pt x="13650" y="573"/>
                  <a:pt x="13590" y="606"/>
                  <a:pt x="13529" y="618"/>
                </a:cubicBezTo>
                <a:cubicBezTo>
                  <a:pt x="13510" y="619"/>
                  <a:pt x="13504" y="619"/>
                  <a:pt x="13493" y="610"/>
                </a:cubicBezTo>
                <a:cubicBezTo>
                  <a:pt x="13502" y="586"/>
                  <a:pt x="13510" y="567"/>
                  <a:pt x="13523" y="544"/>
                </a:cubicBezTo>
                <a:cubicBezTo>
                  <a:pt x="13541" y="511"/>
                  <a:pt x="13548" y="491"/>
                  <a:pt x="13544" y="453"/>
                </a:cubicBezTo>
                <a:cubicBezTo>
                  <a:pt x="13540" y="414"/>
                  <a:pt x="13542" y="372"/>
                  <a:pt x="13553" y="334"/>
                </a:cubicBezTo>
                <a:cubicBezTo>
                  <a:pt x="13571" y="269"/>
                  <a:pt x="13608" y="216"/>
                  <a:pt x="13639" y="159"/>
                </a:cubicBezTo>
                <a:cubicBezTo>
                  <a:pt x="13649" y="133"/>
                  <a:pt x="13652" y="125"/>
                  <a:pt x="13672" y="120"/>
                </a:cubicBezTo>
              </a:path>
            </a:pathLst>
          </a:custGeom>
          <a:noFill/>
          <a:ln w="1905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Comment 3"/>
          <p:cNvSpPr>
            <a:spLocks noRot="1" noChangeAspect="1" noEditPoints="1"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5835650" y="1384300"/>
            <a:ext cx="190500" cy="220662"/>
          </a:xfrm>
          <a:custGeom>
            <a:avLst/>
            <a:gdLst>
              <a:gd name="T0" fmla="+- 0 16570 16208"/>
              <a:gd name="T1" fmla="*/ T0 w 533"/>
              <a:gd name="T2" fmla="+- 0 3464 3312"/>
              <a:gd name="T3" fmla="*/ 3464 h 612"/>
              <a:gd name="T4" fmla="+- 0 16581 16208"/>
              <a:gd name="T5" fmla="*/ T4 w 533"/>
              <a:gd name="T6" fmla="+- 0 3438 3312"/>
              <a:gd name="T7" fmla="*/ 3438 h 612"/>
              <a:gd name="T8" fmla="+- 0 16591 16208"/>
              <a:gd name="T9" fmla="*/ T8 w 533"/>
              <a:gd name="T10" fmla="+- 0 3386 3312"/>
              <a:gd name="T11" fmla="*/ 3386 h 612"/>
              <a:gd name="T12" fmla="+- 0 16604 16208"/>
              <a:gd name="T13" fmla="*/ T12 w 533"/>
              <a:gd name="T14" fmla="+- 0 3365 3312"/>
              <a:gd name="T15" fmla="*/ 3365 h 612"/>
              <a:gd name="T16" fmla="+- 0 16617 16208"/>
              <a:gd name="T17" fmla="*/ T16 w 533"/>
              <a:gd name="T18" fmla="+- 0 3345 3312"/>
              <a:gd name="T19" fmla="*/ 3345 h 612"/>
              <a:gd name="T20" fmla="+- 0 16624 16208"/>
              <a:gd name="T21" fmla="*/ T20 w 533"/>
              <a:gd name="T22" fmla="+- 0 3337 3312"/>
              <a:gd name="T23" fmla="*/ 3337 h 612"/>
              <a:gd name="T24" fmla="+- 0 16633 16208"/>
              <a:gd name="T25" fmla="*/ T24 w 533"/>
              <a:gd name="T26" fmla="+- 0 3312 3312"/>
              <a:gd name="T27" fmla="*/ 3312 h 612"/>
              <a:gd name="T28" fmla="+- 0 16619 16208"/>
              <a:gd name="T29" fmla="*/ T28 w 533"/>
              <a:gd name="T30" fmla="+- 0 3345 3312"/>
              <a:gd name="T31" fmla="*/ 3345 h 612"/>
              <a:gd name="T32" fmla="+- 0 16600 16208"/>
              <a:gd name="T33" fmla="*/ T32 w 533"/>
              <a:gd name="T34" fmla="+- 0 3373 3312"/>
              <a:gd name="T35" fmla="*/ 3373 h 612"/>
              <a:gd name="T36" fmla="+- 0 16579 16208"/>
              <a:gd name="T37" fmla="*/ T36 w 533"/>
              <a:gd name="T38" fmla="+- 0 3403 3312"/>
              <a:gd name="T39" fmla="*/ 3403 h 612"/>
              <a:gd name="T40" fmla="+- 0 16536 16208"/>
              <a:gd name="T41" fmla="*/ T40 w 533"/>
              <a:gd name="T42" fmla="+- 0 3464 3312"/>
              <a:gd name="T43" fmla="*/ 3464 h 612"/>
              <a:gd name="T44" fmla="+- 0 16488 16208"/>
              <a:gd name="T45" fmla="*/ T44 w 533"/>
              <a:gd name="T46" fmla="+- 0 3518 3312"/>
              <a:gd name="T47" fmla="*/ 3518 h 612"/>
              <a:gd name="T48" fmla="+- 0 16438 16208"/>
              <a:gd name="T49" fmla="*/ T48 w 533"/>
              <a:gd name="T50" fmla="+- 0 3573 3312"/>
              <a:gd name="T51" fmla="*/ 3573 h 612"/>
              <a:gd name="T52" fmla="+- 0 16386 16208"/>
              <a:gd name="T53" fmla="*/ T52 w 533"/>
              <a:gd name="T54" fmla="+- 0 3631 3312"/>
              <a:gd name="T55" fmla="*/ 3631 h 612"/>
              <a:gd name="T56" fmla="+- 0 16333 16208"/>
              <a:gd name="T57" fmla="*/ T56 w 533"/>
              <a:gd name="T58" fmla="+- 0 3688 3312"/>
              <a:gd name="T59" fmla="*/ 3688 h 612"/>
              <a:gd name="T60" fmla="+- 0 16280 16208"/>
              <a:gd name="T61" fmla="*/ T60 w 533"/>
              <a:gd name="T62" fmla="+- 0 3745 3312"/>
              <a:gd name="T63" fmla="*/ 3745 h 612"/>
              <a:gd name="T64" fmla="+- 0 16254 16208"/>
              <a:gd name="T65" fmla="*/ T64 w 533"/>
              <a:gd name="T66" fmla="+- 0 3774 3312"/>
              <a:gd name="T67" fmla="*/ 3774 h 612"/>
              <a:gd name="T68" fmla="+- 0 16231 16208"/>
              <a:gd name="T69" fmla="*/ T68 w 533"/>
              <a:gd name="T70" fmla="+- 0 3803 3312"/>
              <a:gd name="T71" fmla="*/ 3803 h 612"/>
              <a:gd name="T72" fmla="+- 0 16208 16208"/>
              <a:gd name="T73" fmla="*/ T72 w 533"/>
              <a:gd name="T74" fmla="+- 0 3834 3312"/>
              <a:gd name="T75" fmla="*/ 3834 h 612"/>
              <a:gd name="T76" fmla="+- 0 16229 16208"/>
              <a:gd name="T77" fmla="*/ T76 w 533"/>
              <a:gd name="T78" fmla="+- 0 3849 3312"/>
              <a:gd name="T79" fmla="*/ 3849 h 612"/>
              <a:gd name="T80" fmla="+- 0 16238 16208"/>
              <a:gd name="T81" fmla="*/ T80 w 533"/>
              <a:gd name="T82" fmla="+- 0 3856 3312"/>
              <a:gd name="T83" fmla="*/ 3856 h 612"/>
              <a:gd name="T84" fmla="+- 0 16271 16208"/>
              <a:gd name="T85" fmla="*/ T84 w 533"/>
              <a:gd name="T86" fmla="+- 0 3861 3312"/>
              <a:gd name="T87" fmla="*/ 3861 h 612"/>
              <a:gd name="T88" fmla="+- 0 16329 16208"/>
              <a:gd name="T89" fmla="*/ T88 w 533"/>
              <a:gd name="T90" fmla="+- 0 3870 3312"/>
              <a:gd name="T91" fmla="*/ 3870 h 612"/>
              <a:gd name="T92" fmla="+- 0 16388 16208"/>
              <a:gd name="T93" fmla="*/ T92 w 533"/>
              <a:gd name="T94" fmla="+- 0 3880 3312"/>
              <a:gd name="T95" fmla="*/ 3880 h 612"/>
              <a:gd name="T96" fmla="+- 0 16446 16208"/>
              <a:gd name="T97" fmla="*/ T96 w 533"/>
              <a:gd name="T98" fmla="+- 0 3891 3312"/>
              <a:gd name="T99" fmla="*/ 3891 h 612"/>
              <a:gd name="T100" fmla="+- 0 16499 16208"/>
              <a:gd name="T101" fmla="*/ T100 w 533"/>
              <a:gd name="T102" fmla="+- 0 3901 3312"/>
              <a:gd name="T103" fmla="*/ 3901 h 612"/>
              <a:gd name="T104" fmla="+- 0 16552 16208"/>
              <a:gd name="T105" fmla="*/ T104 w 533"/>
              <a:gd name="T106" fmla="+- 0 3912 3312"/>
              <a:gd name="T107" fmla="*/ 3912 h 612"/>
              <a:gd name="T108" fmla="+- 0 16606 16208"/>
              <a:gd name="T109" fmla="*/ T108 w 533"/>
              <a:gd name="T110" fmla="+- 0 3918 3312"/>
              <a:gd name="T111" fmla="*/ 3918 h 612"/>
              <a:gd name="T112" fmla="+- 0 16642 16208"/>
              <a:gd name="T113" fmla="*/ T112 w 533"/>
              <a:gd name="T114" fmla="+- 0 3922 3312"/>
              <a:gd name="T115" fmla="*/ 3922 h 612"/>
              <a:gd name="T116" fmla="+- 0 16683 16208"/>
              <a:gd name="T117" fmla="*/ T116 w 533"/>
              <a:gd name="T118" fmla="+- 0 3925 3312"/>
              <a:gd name="T119" fmla="*/ 3925 h 612"/>
              <a:gd name="T120" fmla="+- 0 16719 16208"/>
              <a:gd name="T121" fmla="*/ T120 w 533"/>
              <a:gd name="T122" fmla="+- 0 3921 3312"/>
              <a:gd name="T123" fmla="*/ 3921 h 612"/>
              <a:gd name="T124" fmla="+- 0 16724 16208"/>
              <a:gd name="T125" fmla="*/ T124 w 533"/>
              <a:gd name="T126" fmla="+- 0 3920 3312"/>
              <a:gd name="T127" fmla="*/ 3920 h 612"/>
              <a:gd name="T128" fmla="+- 0 16729 16208"/>
              <a:gd name="T129" fmla="*/ T128 w 533"/>
              <a:gd name="T130" fmla="+- 0 3919 3312"/>
              <a:gd name="T131" fmla="*/ 3919 h 612"/>
              <a:gd name="T132" fmla="+- 0 16734 16208"/>
              <a:gd name="T133" fmla="*/ T132 w 533"/>
              <a:gd name="T134" fmla="+- 0 3918 3312"/>
              <a:gd name="T135" fmla="*/ 3918 h 612"/>
              <a:gd name="T136" fmla="+- 0 16735 16208"/>
              <a:gd name="T137" fmla="*/ T136 w 533"/>
              <a:gd name="T138" fmla="+- 0 3883 3312"/>
              <a:gd name="T139" fmla="*/ 3883 h 612"/>
              <a:gd name="T140" fmla="+- 0 16730 16208"/>
              <a:gd name="T141" fmla="*/ T140 w 533"/>
              <a:gd name="T142" fmla="+- 0 3873 3312"/>
              <a:gd name="T143" fmla="*/ 3873 h 612"/>
              <a:gd name="T144" fmla="+- 0 16707 16208"/>
              <a:gd name="T145" fmla="*/ T144 w 533"/>
              <a:gd name="T146" fmla="+- 0 3840 3312"/>
              <a:gd name="T147" fmla="*/ 3840 h 612"/>
              <a:gd name="T148" fmla="+- 0 16670 16208"/>
              <a:gd name="T149" fmla="*/ T148 w 533"/>
              <a:gd name="T150" fmla="+- 0 3786 3312"/>
              <a:gd name="T151" fmla="*/ 3786 h 612"/>
              <a:gd name="T152" fmla="+- 0 16630 16208"/>
              <a:gd name="T153" fmla="*/ T152 w 533"/>
              <a:gd name="T154" fmla="+- 0 3733 3312"/>
              <a:gd name="T155" fmla="*/ 3733 h 612"/>
              <a:gd name="T156" fmla="+- 0 16595 16208"/>
              <a:gd name="T157" fmla="*/ T156 w 533"/>
              <a:gd name="T158" fmla="+- 0 3677 3312"/>
              <a:gd name="T159" fmla="*/ 3677 h 612"/>
              <a:gd name="T160" fmla="+- 0 16556 16208"/>
              <a:gd name="T161" fmla="*/ T160 w 533"/>
              <a:gd name="T162" fmla="+- 0 3615 3312"/>
              <a:gd name="T163" fmla="*/ 3615 h 612"/>
              <a:gd name="T164" fmla="+- 0 16519 16208"/>
              <a:gd name="T165" fmla="*/ T164 w 533"/>
              <a:gd name="T166" fmla="+- 0 3551 3312"/>
              <a:gd name="T167" fmla="*/ 3551 h 612"/>
              <a:gd name="T168" fmla="+- 0 16479 16208"/>
              <a:gd name="T169" fmla="*/ T168 w 533"/>
              <a:gd name="T170" fmla="+- 0 3490 3312"/>
              <a:gd name="T171" fmla="*/ 3490 h 612"/>
              <a:gd name="T172" fmla="+- 0 16459 16208"/>
              <a:gd name="T173" fmla="*/ T172 w 533"/>
              <a:gd name="T174" fmla="+- 0 3459 3312"/>
              <a:gd name="T175" fmla="*/ 3459 h 612"/>
              <a:gd name="T176" fmla="+- 0 16440 16208"/>
              <a:gd name="T177" fmla="*/ T176 w 533"/>
              <a:gd name="T178" fmla="+- 0 3429 3312"/>
              <a:gd name="T179" fmla="*/ 3429 h 612"/>
              <a:gd name="T180" fmla="+- 0 16420 16208"/>
              <a:gd name="T181" fmla="*/ T180 w 533"/>
              <a:gd name="T182" fmla="+- 0 3398 3312"/>
              <a:gd name="T183" fmla="*/ 3398 h 612"/>
              <a:gd name="T184" fmla="+- 0 16424 16208"/>
              <a:gd name="T185" fmla="*/ T184 w 533"/>
              <a:gd name="T186" fmla="+- 0 3425 3312"/>
              <a:gd name="T187" fmla="*/ 3425 h 612"/>
              <a:gd name="T188" fmla="+- 0 16434 16208"/>
              <a:gd name="T189" fmla="*/ T188 w 533"/>
              <a:gd name="T190" fmla="+- 0 3450 3312"/>
              <a:gd name="T191" fmla="*/ 3450 h 612"/>
              <a:gd name="T192" fmla="+- 0 16443 16208"/>
              <a:gd name="T193" fmla="*/ T192 w 533"/>
              <a:gd name="T194" fmla="+- 0 3477 3312"/>
              <a:gd name="T195" fmla="*/ 3477 h 612"/>
              <a:gd name="T196" fmla="+- 0 16457 16208"/>
              <a:gd name="T197" fmla="*/ T196 w 533"/>
              <a:gd name="T198" fmla="+- 0 3520 3312"/>
              <a:gd name="T199" fmla="*/ 3520 h 612"/>
              <a:gd name="T200" fmla="+- 0 16470 16208"/>
              <a:gd name="T201" fmla="*/ T200 w 533"/>
              <a:gd name="T202" fmla="+- 0 3562 3312"/>
              <a:gd name="T203" fmla="*/ 3562 h 612"/>
              <a:gd name="T204" fmla="+- 0 16488 16208"/>
              <a:gd name="T205" fmla="*/ T204 w 533"/>
              <a:gd name="T206" fmla="+- 0 3603 3312"/>
              <a:gd name="T207" fmla="*/ 3603 h 612"/>
              <a:gd name="T208" fmla="+- 0 16501 16208"/>
              <a:gd name="T209" fmla="*/ T208 w 533"/>
              <a:gd name="T210" fmla="+- 0 3634 3312"/>
              <a:gd name="T211" fmla="*/ 3634 h 612"/>
              <a:gd name="T212" fmla="+- 0 16513 16208"/>
              <a:gd name="T213" fmla="*/ T212 w 533"/>
              <a:gd name="T214" fmla="+- 0 3654 3312"/>
              <a:gd name="T215" fmla="*/ 3654 h 612"/>
              <a:gd name="T216" fmla="+- 0 16533 16208"/>
              <a:gd name="T217" fmla="*/ T216 w 533"/>
              <a:gd name="T218" fmla="+- 0 3680 3312"/>
              <a:gd name="T219" fmla="*/ 3680 h 6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533" h="612" extrusionOk="0">
                <a:moveTo>
                  <a:pt x="362" y="152"/>
                </a:moveTo>
                <a:cubicBezTo>
                  <a:pt x="373" y="126"/>
                  <a:pt x="383" y="74"/>
                  <a:pt x="396" y="53"/>
                </a:cubicBezTo>
                <a:cubicBezTo>
                  <a:pt x="409" y="33"/>
                  <a:pt x="416" y="25"/>
                  <a:pt x="425" y="0"/>
                </a:cubicBezTo>
                <a:cubicBezTo>
                  <a:pt x="411" y="33"/>
                  <a:pt x="392" y="61"/>
                  <a:pt x="371" y="91"/>
                </a:cubicBezTo>
                <a:cubicBezTo>
                  <a:pt x="328" y="152"/>
                  <a:pt x="280" y="206"/>
                  <a:pt x="230" y="261"/>
                </a:cubicBezTo>
                <a:cubicBezTo>
                  <a:pt x="178" y="319"/>
                  <a:pt x="125" y="376"/>
                  <a:pt x="72" y="433"/>
                </a:cubicBezTo>
                <a:cubicBezTo>
                  <a:pt x="46" y="462"/>
                  <a:pt x="23" y="491"/>
                  <a:pt x="0" y="522"/>
                </a:cubicBezTo>
                <a:cubicBezTo>
                  <a:pt x="21" y="537"/>
                  <a:pt x="30" y="544"/>
                  <a:pt x="63" y="549"/>
                </a:cubicBezTo>
                <a:cubicBezTo>
                  <a:pt x="121" y="558"/>
                  <a:pt x="180" y="568"/>
                  <a:pt x="238" y="579"/>
                </a:cubicBezTo>
                <a:cubicBezTo>
                  <a:pt x="291" y="589"/>
                  <a:pt x="344" y="600"/>
                  <a:pt x="398" y="606"/>
                </a:cubicBezTo>
                <a:cubicBezTo>
                  <a:pt x="434" y="610"/>
                  <a:pt x="475" y="613"/>
                  <a:pt x="511" y="609"/>
                </a:cubicBezTo>
                <a:cubicBezTo>
                  <a:pt x="516" y="608"/>
                  <a:pt x="521" y="607"/>
                  <a:pt x="526" y="606"/>
                </a:cubicBezTo>
                <a:cubicBezTo>
                  <a:pt x="527" y="571"/>
                  <a:pt x="522" y="561"/>
                  <a:pt x="499" y="528"/>
                </a:cubicBezTo>
                <a:cubicBezTo>
                  <a:pt x="462" y="474"/>
                  <a:pt x="422" y="421"/>
                  <a:pt x="387" y="365"/>
                </a:cubicBezTo>
                <a:cubicBezTo>
                  <a:pt x="348" y="303"/>
                  <a:pt x="311" y="239"/>
                  <a:pt x="271" y="178"/>
                </a:cubicBezTo>
                <a:cubicBezTo>
                  <a:pt x="251" y="147"/>
                  <a:pt x="232" y="117"/>
                  <a:pt x="212" y="86"/>
                </a:cubicBezTo>
                <a:cubicBezTo>
                  <a:pt x="216" y="113"/>
                  <a:pt x="226" y="138"/>
                  <a:pt x="235" y="165"/>
                </a:cubicBezTo>
                <a:cubicBezTo>
                  <a:pt x="249" y="208"/>
                  <a:pt x="262" y="250"/>
                  <a:pt x="280" y="291"/>
                </a:cubicBezTo>
                <a:cubicBezTo>
                  <a:pt x="293" y="322"/>
                  <a:pt x="305" y="342"/>
                  <a:pt x="325" y="368"/>
                </a:cubicBezTo>
              </a:path>
            </a:pathLst>
          </a:custGeom>
          <a:noFill/>
          <a:ln w="1905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Comment 4"/>
          <p:cNvSpPr>
            <a:spLocks noRot="1" noChangeAspect="1" noEditPoints="1"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6235700" y="1639887"/>
            <a:ext cx="711200" cy="557213"/>
          </a:xfrm>
          <a:custGeom>
            <a:avLst/>
            <a:gdLst>
              <a:gd name="T0" fmla="+- 0 18666 17323"/>
              <a:gd name="T1" fmla="*/ T0 w 1973"/>
              <a:gd name="T2" fmla="+- 0 4316 4022"/>
              <a:gd name="T3" fmla="*/ 4316 h 1549"/>
              <a:gd name="T4" fmla="+- 0 18598 17323"/>
              <a:gd name="T5" fmla="*/ T4 w 1973"/>
              <a:gd name="T6" fmla="+- 0 4210 4022"/>
              <a:gd name="T7" fmla="*/ 4210 h 1549"/>
              <a:gd name="T8" fmla="+- 0 18536 17323"/>
              <a:gd name="T9" fmla="*/ T8 w 1973"/>
              <a:gd name="T10" fmla="+- 0 4103 4022"/>
              <a:gd name="T11" fmla="*/ 4103 h 1549"/>
              <a:gd name="T12" fmla="+- 0 18413 17323"/>
              <a:gd name="T13" fmla="*/ T12 w 1973"/>
              <a:gd name="T14" fmla="+- 0 4052 4022"/>
              <a:gd name="T15" fmla="*/ 4052 h 1549"/>
              <a:gd name="T16" fmla="+- 0 18263 17323"/>
              <a:gd name="T17" fmla="*/ T16 w 1973"/>
              <a:gd name="T18" fmla="+- 0 3990 4022"/>
              <a:gd name="T19" fmla="*/ 3990 h 1549"/>
              <a:gd name="T20" fmla="+- 0 18087 17323"/>
              <a:gd name="T21" fmla="*/ T20 w 1973"/>
              <a:gd name="T22" fmla="+- 0 4027 4022"/>
              <a:gd name="T23" fmla="*/ 4027 h 1549"/>
              <a:gd name="T24" fmla="+- 0 17947 17323"/>
              <a:gd name="T25" fmla="*/ T24 w 1973"/>
              <a:gd name="T26" fmla="+- 0 4093 4022"/>
              <a:gd name="T27" fmla="*/ 4093 h 1549"/>
              <a:gd name="T28" fmla="+- 0 17568 17323"/>
              <a:gd name="T29" fmla="*/ T28 w 1973"/>
              <a:gd name="T30" fmla="+- 0 4271 4022"/>
              <a:gd name="T31" fmla="*/ 4271 h 1549"/>
              <a:gd name="T32" fmla="+- 0 17227 17323"/>
              <a:gd name="T33" fmla="*/ T32 w 1973"/>
              <a:gd name="T34" fmla="+- 0 4729 4022"/>
              <a:gd name="T35" fmla="*/ 4729 h 1549"/>
              <a:gd name="T36" fmla="+- 0 17344 17323"/>
              <a:gd name="T37" fmla="*/ T36 w 1973"/>
              <a:gd name="T38" fmla="+- 0 5165 4022"/>
              <a:gd name="T39" fmla="*/ 5165 h 1549"/>
              <a:gd name="T40" fmla="+- 0 17417 17323"/>
              <a:gd name="T41" fmla="*/ T40 w 1973"/>
              <a:gd name="T42" fmla="+- 0 5436 4022"/>
              <a:gd name="T43" fmla="*/ 5436 h 1549"/>
              <a:gd name="T44" fmla="+- 0 17692 17323"/>
              <a:gd name="T45" fmla="*/ T44 w 1973"/>
              <a:gd name="T46" fmla="+- 0 5562 4022"/>
              <a:gd name="T47" fmla="*/ 5562 h 1549"/>
              <a:gd name="T48" fmla="+- 0 17953 17323"/>
              <a:gd name="T49" fmla="*/ T48 w 1973"/>
              <a:gd name="T50" fmla="+- 0 5570 4022"/>
              <a:gd name="T51" fmla="*/ 5570 h 1549"/>
              <a:gd name="T52" fmla="+- 0 18212 17323"/>
              <a:gd name="T53" fmla="*/ T52 w 1973"/>
              <a:gd name="T54" fmla="+- 0 5577 4022"/>
              <a:gd name="T55" fmla="*/ 5577 h 1549"/>
              <a:gd name="T56" fmla="+- 0 18480 17323"/>
              <a:gd name="T57" fmla="*/ T56 w 1973"/>
              <a:gd name="T58" fmla="+- 0 5485 4022"/>
              <a:gd name="T59" fmla="*/ 5485 h 1549"/>
              <a:gd name="T60" fmla="+- 0 18708 17323"/>
              <a:gd name="T61" fmla="*/ T60 w 1973"/>
              <a:gd name="T62" fmla="+- 0 5370 4022"/>
              <a:gd name="T63" fmla="*/ 5370 h 1549"/>
              <a:gd name="T64" fmla="+- 0 18910 17323"/>
              <a:gd name="T65" fmla="*/ T64 w 1973"/>
              <a:gd name="T66" fmla="+- 0 5268 4022"/>
              <a:gd name="T67" fmla="*/ 5268 h 1549"/>
              <a:gd name="T68" fmla="+- 0 19089 17323"/>
              <a:gd name="T69" fmla="*/ T68 w 1973"/>
              <a:gd name="T70" fmla="+- 0 5128 4022"/>
              <a:gd name="T71" fmla="*/ 5128 h 1549"/>
              <a:gd name="T72" fmla="+- 0 19207 17323"/>
              <a:gd name="T73" fmla="*/ T72 w 1973"/>
              <a:gd name="T74" fmla="+- 0 4934 4022"/>
              <a:gd name="T75" fmla="*/ 4934 h 1549"/>
              <a:gd name="T76" fmla="+- 0 19305 17323"/>
              <a:gd name="T77" fmla="*/ T76 w 1973"/>
              <a:gd name="T78" fmla="+- 0 4773 4022"/>
              <a:gd name="T79" fmla="*/ 4773 h 1549"/>
              <a:gd name="T80" fmla="+- 0 19306 17323"/>
              <a:gd name="T81" fmla="*/ T80 w 1973"/>
              <a:gd name="T82" fmla="+- 0 4599 4022"/>
              <a:gd name="T83" fmla="*/ 4599 h 1549"/>
              <a:gd name="T84" fmla="+- 0 19261 17323"/>
              <a:gd name="T85" fmla="*/ T84 w 1973"/>
              <a:gd name="T86" fmla="+- 0 4423 4022"/>
              <a:gd name="T87" fmla="*/ 4423 h 1549"/>
              <a:gd name="T88" fmla="+- 0 19229 17323"/>
              <a:gd name="T89" fmla="*/ T88 w 1973"/>
              <a:gd name="T90" fmla="+- 0 4298 4022"/>
              <a:gd name="T91" fmla="*/ 4298 h 1549"/>
              <a:gd name="T92" fmla="+- 0 19170 17323"/>
              <a:gd name="T93" fmla="*/ T92 w 1973"/>
              <a:gd name="T94" fmla="+- 0 4231 4022"/>
              <a:gd name="T95" fmla="*/ 4231 h 1549"/>
              <a:gd name="T96" fmla="+- 0 19090 17323"/>
              <a:gd name="T97" fmla="*/ T96 w 1973"/>
              <a:gd name="T98" fmla="+- 0 4135 4022"/>
              <a:gd name="T99" fmla="*/ 4135 h 15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973" h="1549" extrusionOk="0">
                <a:moveTo>
                  <a:pt x="1343" y="294"/>
                </a:moveTo>
                <a:cubicBezTo>
                  <a:pt x="1275" y="188"/>
                  <a:pt x="1213" y="81"/>
                  <a:pt x="1090" y="30"/>
                </a:cubicBezTo>
                <a:cubicBezTo>
                  <a:pt x="940" y="-32"/>
                  <a:pt x="764" y="5"/>
                  <a:pt x="624" y="71"/>
                </a:cubicBezTo>
                <a:cubicBezTo>
                  <a:pt x="245" y="249"/>
                  <a:pt x="-96" y="707"/>
                  <a:pt x="21" y="1143"/>
                </a:cubicBezTo>
                <a:cubicBezTo>
                  <a:pt x="94" y="1414"/>
                  <a:pt x="369" y="1540"/>
                  <a:pt x="630" y="1548"/>
                </a:cubicBezTo>
                <a:cubicBezTo>
                  <a:pt x="889" y="1555"/>
                  <a:pt x="1157" y="1463"/>
                  <a:pt x="1385" y="1348"/>
                </a:cubicBezTo>
                <a:cubicBezTo>
                  <a:pt x="1587" y="1246"/>
                  <a:pt x="1766" y="1106"/>
                  <a:pt x="1884" y="912"/>
                </a:cubicBezTo>
                <a:cubicBezTo>
                  <a:pt x="1982" y="751"/>
                  <a:pt x="1983" y="577"/>
                  <a:pt x="1938" y="401"/>
                </a:cubicBezTo>
                <a:cubicBezTo>
                  <a:pt x="1906" y="276"/>
                  <a:pt x="1847" y="209"/>
                  <a:pt x="1767" y="113"/>
                </a:cubicBezTo>
              </a:path>
            </a:pathLst>
          </a:custGeom>
          <a:noFill/>
          <a:ln w="1905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Comment 5"/>
          <p:cNvSpPr>
            <a:spLocks noRot="1" noChangeAspect="1" noEditPoints="1"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4413250" y="1506537"/>
            <a:ext cx="1414463" cy="5122863"/>
          </a:xfrm>
          <a:custGeom>
            <a:avLst/>
            <a:gdLst>
              <a:gd name="T0" fmla="+- 0 12782 12260"/>
              <a:gd name="T1" fmla="*/ T0 w 3928"/>
              <a:gd name="T2" fmla="+- 0 5837 3650"/>
              <a:gd name="T3" fmla="*/ 5837 h 14231"/>
              <a:gd name="T4" fmla="+- 0 12772 12260"/>
              <a:gd name="T5" fmla="*/ T4 w 3928"/>
              <a:gd name="T6" fmla="+- 0 6186 3650"/>
              <a:gd name="T7" fmla="*/ 6186 h 14231"/>
              <a:gd name="T8" fmla="+- 0 12787 12260"/>
              <a:gd name="T9" fmla="*/ T8 w 3928"/>
              <a:gd name="T10" fmla="+- 0 6525 3650"/>
              <a:gd name="T11" fmla="*/ 6525 h 14231"/>
              <a:gd name="T12" fmla="+- 0 12804 12260"/>
              <a:gd name="T13" fmla="*/ T12 w 3928"/>
              <a:gd name="T14" fmla="+- 0 6875 3650"/>
              <a:gd name="T15" fmla="*/ 6875 h 14231"/>
              <a:gd name="T16" fmla="+- 0 12841 12260"/>
              <a:gd name="T17" fmla="*/ T16 w 3928"/>
              <a:gd name="T18" fmla="+- 0 7626 3650"/>
              <a:gd name="T19" fmla="*/ 7626 h 14231"/>
              <a:gd name="T20" fmla="+- 0 12792 12260"/>
              <a:gd name="T21" fmla="*/ T20 w 3928"/>
              <a:gd name="T22" fmla="+- 0 8345 3650"/>
              <a:gd name="T23" fmla="*/ 8345 h 14231"/>
              <a:gd name="T24" fmla="+- 0 12734 12260"/>
              <a:gd name="T25" fmla="*/ T24 w 3928"/>
              <a:gd name="T26" fmla="+- 0 9094 3650"/>
              <a:gd name="T27" fmla="*/ 9094 h 14231"/>
              <a:gd name="T28" fmla="+- 0 12620 12260"/>
              <a:gd name="T29" fmla="*/ T28 w 3928"/>
              <a:gd name="T30" fmla="+- 0 10563 3650"/>
              <a:gd name="T31" fmla="*/ 10563 h 14231"/>
              <a:gd name="T32" fmla="+- 0 12282 12260"/>
              <a:gd name="T33" fmla="*/ T32 w 3928"/>
              <a:gd name="T34" fmla="+- 0 12025 3650"/>
              <a:gd name="T35" fmla="*/ 12025 h 14231"/>
              <a:gd name="T36" fmla="+- 0 12266 12260"/>
              <a:gd name="T37" fmla="*/ T36 w 3928"/>
              <a:gd name="T38" fmla="+- 0 13498 3650"/>
              <a:gd name="T39" fmla="*/ 13498 h 14231"/>
              <a:gd name="T40" fmla="+- 0 12258 12260"/>
              <a:gd name="T41" fmla="*/ T40 w 3928"/>
              <a:gd name="T42" fmla="+- 0 14239 3650"/>
              <a:gd name="T43" fmla="*/ 14239 h 14231"/>
              <a:gd name="T44" fmla="+- 0 11845 12260"/>
              <a:gd name="T45" fmla="*/ T44 w 3928"/>
              <a:gd name="T46" fmla="+- 0 17097 3650"/>
              <a:gd name="T47" fmla="*/ 17097 h 14231"/>
              <a:gd name="T48" fmla="+- 0 12369 12260"/>
              <a:gd name="T49" fmla="*/ T48 w 3928"/>
              <a:gd name="T50" fmla="+- 0 17672 3650"/>
              <a:gd name="T51" fmla="*/ 17672 h 14231"/>
              <a:gd name="T52" fmla="+- 0 12491 12260"/>
              <a:gd name="T53" fmla="*/ T52 w 3928"/>
              <a:gd name="T54" fmla="+- 0 17806 3650"/>
              <a:gd name="T55" fmla="*/ 17806 h 14231"/>
              <a:gd name="T56" fmla="+- 0 12521 12260"/>
              <a:gd name="T57" fmla="*/ T56 w 3928"/>
              <a:gd name="T58" fmla="+- 0 17686 3650"/>
              <a:gd name="T59" fmla="*/ 17686 h 14231"/>
              <a:gd name="T60" fmla="+- 0 12682 12260"/>
              <a:gd name="T61" fmla="*/ T60 w 3928"/>
              <a:gd name="T62" fmla="+- 0 17703 3650"/>
              <a:gd name="T63" fmla="*/ 17703 h 14231"/>
              <a:gd name="T64" fmla="+- 0 13619 12260"/>
              <a:gd name="T65" fmla="*/ T64 w 3928"/>
              <a:gd name="T66" fmla="+- 0 17799 3650"/>
              <a:gd name="T67" fmla="*/ 17799 h 14231"/>
              <a:gd name="T68" fmla="+- 0 14499 12260"/>
              <a:gd name="T69" fmla="*/ T68 w 3928"/>
              <a:gd name="T70" fmla="+- 0 17929 3650"/>
              <a:gd name="T71" fmla="*/ 17929 h 14231"/>
              <a:gd name="T72" fmla="+- 0 15439 12260"/>
              <a:gd name="T73" fmla="*/ T72 w 3928"/>
              <a:gd name="T74" fmla="+- 0 17765 3650"/>
              <a:gd name="T75" fmla="*/ 17765 h 14231"/>
              <a:gd name="T76" fmla="+- 0 15584 12260"/>
              <a:gd name="T77" fmla="*/ T76 w 3928"/>
              <a:gd name="T78" fmla="+- 0 17740 3650"/>
              <a:gd name="T79" fmla="*/ 17740 h 14231"/>
              <a:gd name="T80" fmla="+- 0 15907 12260"/>
              <a:gd name="T81" fmla="*/ T80 w 3928"/>
              <a:gd name="T82" fmla="+- 0 17728 3650"/>
              <a:gd name="T83" fmla="*/ 17728 h 14231"/>
              <a:gd name="T84" fmla="+- 0 15971 12260"/>
              <a:gd name="T85" fmla="*/ T84 w 3928"/>
              <a:gd name="T86" fmla="+- 0 17566 3650"/>
              <a:gd name="T87" fmla="*/ 17566 h 14231"/>
              <a:gd name="T88" fmla="+- 0 16011 12260"/>
              <a:gd name="T89" fmla="*/ T88 w 3928"/>
              <a:gd name="T90" fmla="+- 0 17465 3650"/>
              <a:gd name="T91" fmla="*/ 17465 h 14231"/>
              <a:gd name="T92" fmla="+- 0 15877 12260"/>
              <a:gd name="T93" fmla="*/ T92 w 3928"/>
              <a:gd name="T94" fmla="+- 0 17124 3650"/>
              <a:gd name="T95" fmla="*/ 17124 h 14231"/>
              <a:gd name="T96" fmla="+- 0 15863 12260"/>
              <a:gd name="T97" fmla="*/ T96 w 3928"/>
              <a:gd name="T98" fmla="+- 0 17016 3650"/>
              <a:gd name="T99" fmla="*/ 17016 h 14231"/>
              <a:gd name="T100" fmla="+- 0 15703 12260"/>
              <a:gd name="T101" fmla="*/ T100 w 3928"/>
              <a:gd name="T102" fmla="+- 0 15816 3650"/>
              <a:gd name="T103" fmla="*/ 15816 h 14231"/>
              <a:gd name="T104" fmla="+- 0 15766 12260"/>
              <a:gd name="T105" fmla="*/ T104 w 3928"/>
              <a:gd name="T106" fmla="+- 0 14572 3650"/>
              <a:gd name="T107" fmla="*/ 14572 h 14231"/>
              <a:gd name="T108" fmla="+- 0 15731 12260"/>
              <a:gd name="T109" fmla="*/ T108 w 3928"/>
              <a:gd name="T110" fmla="+- 0 13364 3650"/>
              <a:gd name="T111" fmla="*/ 13364 h 14231"/>
              <a:gd name="T112" fmla="+- 0 15689 12260"/>
              <a:gd name="T113" fmla="*/ T112 w 3928"/>
              <a:gd name="T114" fmla="+- 0 11925 3650"/>
              <a:gd name="T115" fmla="*/ 11925 h 14231"/>
              <a:gd name="T116" fmla="+- 0 15622 12260"/>
              <a:gd name="T117" fmla="*/ T116 w 3928"/>
              <a:gd name="T118" fmla="+- 0 10499 3650"/>
              <a:gd name="T119" fmla="*/ 10499 h 14231"/>
              <a:gd name="T120" fmla="+- 0 15673 12260"/>
              <a:gd name="T121" fmla="*/ T120 w 3928"/>
              <a:gd name="T122" fmla="+- 0 9059 3650"/>
              <a:gd name="T123" fmla="*/ 9059 h 14231"/>
              <a:gd name="T124" fmla="+- 0 15705 12260"/>
              <a:gd name="T125" fmla="*/ T124 w 3928"/>
              <a:gd name="T126" fmla="+- 0 8145 3650"/>
              <a:gd name="T127" fmla="*/ 8145 h 14231"/>
              <a:gd name="T128" fmla="+- 0 15935 12260"/>
              <a:gd name="T129" fmla="*/ T128 w 3928"/>
              <a:gd name="T130" fmla="+- 0 7230 3650"/>
              <a:gd name="T131" fmla="*/ 7230 h 14231"/>
              <a:gd name="T132" fmla="+- 0 16099 12260"/>
              <a:gd name="T133" fmla="*/ T132 w 3928"/>
              <a:gd name="T134" fmla="+- 0 6331 3650"/>
              <a:gd name="T135" fmla="*/ 6331 h 14231"/>
              <a:gd name="T136" fmla="+- 0 16177 12260"/>
              <a:gd name="T137" fmla="*/ T136 w 3928"/>
              <a:gd name="T138" fmla="+- 0 5905 3650"/>
              <a:gd name="T139" fmla="*/ 5905 h 14231"/>
              <a:gd name="T140" fmla="+- 0 16186 12260"/>
              <a:gd name="T141" fmla="*/ T140 w 3928"/>
              <a:gd name="T142" fmla="+- 0 5560 3650"/>
              <a:gd name="T143" fmla="*/ 5560 h 14231"/>
              <a:gd name="T144" fmla="+- 0 16114 12260"/>
              <a:gd name="T145" fmla="*/ T144 w 3928"/>
              <a:gd name="T146" fmla="+- 0 5134 3650"/>
              <a:gd name="T147" fmla="*/ 5134 h 14231"/>
              <a:gd name="T148" fmla="+- 0 16052 12260"/>
              <a:gd name="T149" fmla="*/ T148 w 3928"/>
              <a:gd name="T150" fmla="+- 0 4768 3650"/>
              <a:gd name="T151" fmla="*/ 4768 h 14231"/>
              <a:gd name="T152" fmla="+- 0 16003 12260"/>
              <a:gd name="T153" fmla="*/ T152 w 3928"/>
              <a:gd name="T154" fmla="+- 0 4295 3650"/>
              <a:gd name="T155" fmla="*/ 4295 h 14231"/>
              <a:gd name="T156" fmla="+- 0 15839 12260"/>
              <a:gd name="T157" fmla="*/ T156 w 3928"/>
              <a:gd name="T158" fmla="+- 0 3960 3650"/>
              <a:gd name="T159" fmla="*/ 3960 h 14231"/>
              <a:gd name="T160" fmla="+- 0 15697 12260"/>
              <a:gd name="T161" fmla="*/ T160 w 3928"/>
              <a:gd name="T162" fmla="+- 0 3669 3650"/>
              <a:gd name="T163" fmla="*/ 3669 h 14231"/>
              <a:gd name="T164" fmla="+- 0 15523 12260"/>
              <a:gd name="T165" fmla="*/ T164 w 3928"/>
              <a:gd name="T166" fmla="+- 0 3649 3650"/>
              <a:gd name="T167" fmla="*/ 3649 h 14231"/>
              <a:gd name="T168" fmla="+- 0 15222 12260"/>
              <a:gd name="T169" fmla="*/ T168 w 3928"/>
              <a:gd name="T170" fmla="+- 0 3672 3650"/>
              <a:gd name="T171" fmla="*/ 3672 h 14231"/>
              <a:gd name="T172" fmla="+- 0 14511 12260"/>
              <a:gd name="T173" fmla="*/ T172 w 3928"/>
              <a:gd name="T174" fmla="+- 0 3727 3650"/>
              <a:gd name="T175" fmla="*/ 3727 h 14231"/>
              <a:gd name="T176" fmla="+- 0 13884 12260"/>
              <a:gd name="T177" fmla="*/ T176 w 3928"/>
              <a:gd name="T178" fmla="+- 0 4131 3650"/>
              <a:gd name="T179" fmla="*/ 4131 h 14231"/>
              <a:gd name="T180" fmla="+- 0 13151 12260"/>
              <a:gd name="T181" fmla="*/ T180 w 3928"/>
              <a:gd name="T182" fmla="+- 0 4010 3650"/>
              <a:gd name="T183" fmla="*/ 4010 h 14231"/>
              <a:gd name="T184" fmla="+- 0 13115 12260"/>
              <a:gd name="T185" fmla="*/ T184 w 3928"/>
              <a:gd name="T186" fmla="+- 0 4004 3650"/>
              <a:gd name="T187" fmla="*/ 4004 h 14231"/>
              <a:gd name="T188" fmla="+- 0 13084 12260"/>
              <a:gd name="T189" fmla="*/ T188 w 3928"/>
              <a:gd name="T190" fmla="+- 0 3971 3650"/>
              <a:gd name="T191" fmla="*/ 3971 h 14231"/>
              <a:gd name="T192" fmla="+- 0 13050 12260"/>
              <a:gd name="T193" fmla="*/ T192 w 3928"/>
              <a:gd name="T194" fmla="+- 0 3965 3650"/>
              <a:gd name="T195" fmla="*/ 3965 h 14231"/>
              <a:gd name="T196" fmla="+- 0 13056 12260"/>
              <a:gd name="T197" fmla="*/ T196 w 3928"/>
              <a:gd name="T198" fmla="+- 0 4032 3650"/>
              <a:gd name="T199" fmla="*/ 4032 h 14231"/>
              <a:gd name="T200" fmla="+- 0 13074 12260"/>
              <a:gd name="T201" fmla="*/ T200 w 3928"/>
              <a:gd name="T202" fmla="+- 0 4106 3650"/>
              <a:gd name="T203" fmla="*/ 4106 h 14231"/>
              <a:gd name="T204" fmla="+- 0 13079 12260"/>
              <a:gd name="T205" fmla="*/ T204 w 3928"/>
              <a:gd name="T206" fmla="+- 0 4176 3650"/>
              <a:gd name="T207" fmla="*/ 4176 h 14231"/>
              <a:gd name="T208" fmla="+- 0 13140 12260"/>
              <a:gd name="T209" fmla="*/ T208 w 3928"/>
              <a:gd name="T210" fmla="+- 0 5005 3650"/>
              <a:gd name="T211" fmla="*/ 5005 h 14231"/>
              <a:gd name="T212" fmla="+- 0 12949 12260"/>
              <a:gd name="T213" fmla="*/ T212 w 3928"/>
              <a:gd name="T214" fmla="+- 0 5843 3650"/>
              <a:gd name="T215" fmla="*/ 5843 h 14231"/>
              <a:gd name="T216" fmla="+- 0 12895 12260"/>
              <a:gd name="T217" fmla="*/ T216 w 3928"/>
              <a:gd name="T218" fmla="+- 0 6669 3650"/>
              <a:gd name="T219" fmla="*/ 6669 h 14231"/>
              <a:gd name="T220" fmla="+- 0 12873 12260"/>
              <a:gd name="T221" fmla="*/ T220 w 3928"/>
              <a:gd name="T222" fmla="+- 0 7005 3650"/>
              <a:gd name="T223" fmla="*/ 7005 h 14231"/>
              <a:gd name="T224" fmla="+- 0 12850 12260"/>
              <a:gd name="T225" fmla="*/ T224 w 3928"/>
              <a:gd name="T226" fmla="+- 0 7347 3650"/>
              <a:gd name="T227" fmla="*/ 7347 h 14231"/>
              <a:gd name="T228" fmla="+- 0 12920 12260"/>
              <a:gd name="T229" fmla="*/ T228 w 3928"/>
              <a:gd name="T230" fmla="+- 0 7677 3650"/>
              <a:gd name="T231" fmla="*/ 7677 h 14231"/>
              <a:gd name="T232" fmla="+- 0 12933 12260"/>
              <a:gd name="T233" fmla="*/ T232 w 3928"/>
              <a:gd name="T234" fmla="+- 0 7698 3650"/>
              <a:gd name="T235" fmla="*/ 7698 h 14231"/>
              <a:gd name="T236" fmla="+- 0 12935 12260"/>
              <a:gd name="T237" fmla="*/ T236 w 3928"/>
              <a:gd name="T238" fmla="+- 0 7705 3650"/>
              <a:gd name="T239" fmla="*/ 7705 h 14231"/>
              <a:gd name="T240" fmla="+- 0 12952 12260"/>
              <a:gd name="T241" fmla="*/ T240 w 3928"/>
              <a:gd name="T242" fmla="+- 0 7707 3650"/>
              <a:gd name="T243" fmla="*/ 7707 h 142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3928" h="14231" extrusionOk="0">
                <a:moveTo>
                  <a:pt x="522" y="2187"/>
                </a:moveTo>
                <a:cubicBezTo>
                  <a:pt x="512" y="2536"/>
                  <a:pt x="527" y="2875"/>
                  <a:pt x="544" y="3225"/>
                </a:cubicBezTo>
                <a:cubicBezTo>
                  <a:pt x="581" y="3976"/>
                  <a:pt x="532" y="4695"/>
                  <a:pt x="474" y="5444"/>
                </a:cubicBezTo>
                <a:cubicBezTo>
                  <a:pt x="360" y="6913"/>
                  <a:pt x="22" y="8375"/>
                  <a:pt x="6" y="9848"/>
                </a:cubicBezTo>
                <a:cubicBezTo>
                  <a:pt x="-2" y="10589"/>
                  <a:pt x="-415" y="13447"/>
                  <a:pt x="109" y="14022"/>
                </a:cubicBezTo>
                <a:cubicBezTo>
                  <a:pt x="231" y="14156"/>
                  <a:pt x="261" y="14036"/>
                  <a:pt x="422" y="14053"/>
                </a:cubicBezTo>
                <a:cubicBezTo>
                  <a:pt x="1359" y="14149"/>
                  <a:pt x="2239" y="14279"/>
                  <a:pt x="3179" y="14115"/>
                </a:cubicBezTo>
                <a:cubicBezTo>
                  <a:pt x="3324" y="14090"/>
                  <a:pt x="3647" y="14078"/>
                  <a:pt x="3711" y="13916"/>
                </a:cubicBezTo>
                <a:cubicBezTo>
                  <a:pt x="3751" y="13815"/>
                  <a:pt x="3617" y="13474"/>
                  <a:pt x="3603" y="13366"/>
                </a:cubicBezTo>
                <a:cubicBezTo>
                  <a:pt x="3443" y="12166"/>
                  <a:pt x="3506" y="10922"/>
                  <a:pt x="3471" y="9714"/>
                </a:cubicBezTo>
                <a:cubicBezTo>
                  <a:pt x="3429" y="8275"/>
                  <a:pt x="3362" y="6849"/>
                  <a:pt x="3413" y="5409"/>
                </a:cubicBezTo>
                <a:cubicBezTo>
                  <a:pt x="3445" y="4495"/>
                  <a:pt x="3675" y="3580"/>
                  <a:pt x="3839" y="2681"/>
                </a:cubicBezTo>
                <a:cubicBezTo>
                  <a:pt x="3917" y="2255"/>
                  <a:pt x="3926" y="1910"/>
                  <a:pt x="3854" y="1484"/>
                </a:cubicBezTo>
                <a:cubicBezTo>
                  <a:pt x="3792" y="1118"/>
                  <a:pt x="3743" y="645"/>
                  <a:pt x="3579" y="310"/>
                </a:cubicBezTo>
                <a:cubicBezTo>
                  <a:pt x="3437" y="19"/>
                  <a:pt x="3263" y="-1"/>
                  <a:pt x="2962" y="22"/>
                </a:cubicBezTo>
                <a:cubicBezTo>
                  <a:pt x="2251" y="77"/>
                  <a:pt x="1624" y="481"/>
                  <a:pt x="891" y="360"/>
                </a:cubicBezTo>
                <a:cubicBezTo>
                  <a:pt x="855" y="354"/>
                  <a:pt x="824" y="321"/>
                  <a:pt x="790" y="315"/>
                </a:cubicBezTo>
                <a:cubicBezTo>
                  <a:pt x="796" y="382"/>
                  <a:pt x="814" y="456"/>
                  <a:pt x="819" y="526"/>
                </a:cubicBezTo>
                <a:cubicBezTo>
                  <a:pt x="880" y="1355"/>
                  <a:pt x="689" y="2193"/>
                  <a:pt x="635" y="3019"/>
                </a:cubicBezTo>
                <a:cubicBezTo>
                  <a:pt x="613" y="3355"/>
                  <a:pt x="590" y="3697"/>
                  <a:pt x="660" y="4027"/>
                </a:cubicBezTo>
                <a:cubicBezTo>
                  <a:pt x="673" y="4048"/>
                  <a:pt x="675" y="4055"/>
                  <a:pt x="692" y="4057"/>
                </a:cubicBezTo>
              </a:path>
            </a:pathLst>
          </a:custGeom>
          <a:noFill/>
          <a:ln w="1905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Comment 6"/>
          <p:cNvSpPr>
            <a:spLocks noRot="1" noChangeAspect="1" noEditPoints="1" noChangeArrowheads="1" noChangeShapeType="1" noTextEdit="1"/>
          </p:cNvSpPr>
          <p:nvPr>
            <p:custDataLst>
              <p:tags r:id="rId10"/>
            </p:custDataLst>
          </p:nvPr>
        </p:nvSpPr>
        <p:spPr bwMode="auto">
          <a:xfrm>
            <a:off x="7178675" y="1497012"/>
            <a:ext cx="1108075" cy="5092700"/>
          </a:xfrm>
          <a:custGeom>
            <a:avLst/>
            <a:gdLst>
              <a:gd name="T0" fmla="+- 0 20415 19940"/>
              <a:gd name="T1" fmla="*/ T0 w 3077"/>
              <a:gd name="T2" fmla="+- 0 3826 3623"/>
              <a:gd name="T3" fmla="*/ 3826 h 14146"/>
              <a:gd name="T4" fmla="+- 0 20410 19940"/>
              <a:gd name="T5" fmla="*/ T4 w 3077"/>
              <a:gd name="T6" fmla="+- 0 3857 3623"/>
              <a:gd name="T7" fmla="*/ 3857 h 14146"/>
              <a:gd name="T8" fmla="+- 0 20412 19940"/>
              <a:gd name="T9" fmla="*/ T8 w 3077"/>
              <a:gd name="T10" fmla="+- 0 3857 3623"/>
              <a:gd name="T11" fmla="*/ 3857 h 14146"/>
              <a:gd name="T12" fmla="+- 0 20407 19940"/>
              <a:gd name="T13" fmla="*/ T12 w 3077"/>
              <a:gd name="T14" fmla="+- 0 3888 3623"/>
              <a:gd name="T15" fmla="*/ 3888 h 14146"/>
              <a:gd name="T16" fmla="+- 0 20274 19940"/>
              <a:gd name="T17" fmla="*/ T16 w 3077"/>
              <a:gd name="T18" fmla="+- 0 4715 3623"/>
              <a:gd name="T19" fmla="*/ 4715 h 14146"/>
              <a:gd name="T20" fmla="+- 0 20321 19940"/>
              <a:gd name="T21" fmla="*/ T20 w 3077"/>
              <a:gd name="T22" fmla="+- 0 5579 3623"/>
              <a:gd name="T23" fmla="*/ 5579 h 14146"/>
              <a:gd name="T24" fmla="+- 0 20288 19940"/>
              <a:gd name="T25" fmla="*/ T24 w 3077"/>
              <a:gd name="T26" fmla="+- 0 6416 3623"/>
              <a:gd name="T27" fmla="*/ 6416 h 14146"/>
              <a:gd name="T28" fmla="+- 0 20235 19940"/>
              <a:gd name="T29" fmla="*/ T28 w 3077"/>
              <a:gd name="T30" fmla="+- 0 7765 3623"/>
              <a:gd name="T31" fmla="*/ 7765 h 14146"/>
              <a:gd name="T32" fmla="+- 0 20163 19940"/>
              <a:gd name="T33" fmla="*/ T32 w 3077"/>
              <a:gd name="T34" fmla="+- 0 9107 3623"/>
              <a:gd name="T35" fmla="*/ 9107 h 14146"/>
              <a:gd name="T36" fmla="+- 0 20018 19940"/>
              <a:gd name="T37" fmla="*/ T36 w 3077"/>
              <a:gd name="T38" fmla="+- 0 10450 3623"/>
              <a:gd name="T39" fmla="*/ 10450 h 14146"/>
              <a:gd name="T40" fmla="+- 0 19933 19940"/>
              <a:gd name="T41" fmla="*/ T40 w 3077"/>
              <a:gd name="T42" fmla="+- 0 11239 3623"/>
              <a:gd name="T43" fmla="*/ 11239 h 14146"/>
              <a:gd name="T44" fmla="+- 0 19975 19940"/>
              <a:gd name="T45" fmla="*/ T44 w 3077"/>
              <a:gd name="T46" fmla="+- 0 11976 3623"/>
              <a:gd name="T47" fmla="*/ 11976 h 14146"/>
              <a:gd name="T48" fmla="+- 0 20024 19940"/>
              <a:gd name="T49" fmla="*/ T48 w 3077"/>
              <a:gd name="T50" fmla="+- 0 12764 3623"/>
              <a:gd name="T51" fmla="*/ 12764 h 14146"/>
              <a:gd name="T52" fmla="+- 0 20084 19940"/>
              <a:gd name="T53" fmla="*/ T52 w 3077"/>
              <a:gd name="T54" fmla="+- 0 13715 3623"/>
              <a:gd name="T55" fmla="*/ 13715 h 14146"/>
              <a:gd name="T56" fmla="+- 0 20028 19940"/>
              <a:gd name="T57" fmla="*/ T56 w 3077"/>
              <a:gd name="T58" fmla="+- 0 14670 3623"/>
              <a:gd name="T59" fmla="*/ 14670 h 14146"/>
              <a:gd name="T60" fmla="+- 0 20087 19940"/>
              <a:gd name="T61" fmla="*/ T60 w 3077"/>
              <a:gd name="T62" fmla="+- 0 15619 3623"/>
              <a:gd name="T63" fmla="*/ 15619 h 14146"/>
              <a:gd name="T64" fmla="+- 0 20126 19940"/>
              <a:gd name="T65" fmla="*/ T64 w 3077"/>
              <a:gd name="T66" fmla="+- 0 16248 3623"/>
              <a:gd name="T67" fmla="*/ 16248 h 14146"/>
              <a:gd name="T68" fmla="+- 0 20185 19940"/>
              <a:gd name="T69" fmla="*/ T68 w 3077"/>
              <a:gd name="T70" fmla="+- 0 16902 3623"/>
              <a:gd name="T71" fmla="*/ 16902 h 14146"/>
              <a:gd name="T72" fmla="+- 0 20264 19940"/>
              <a:gd name="T73" fmla="*/ T72 w 3077"/>
              <a:gd name="T74" fmla="+- 0 17528 3623"/>
              <a:gd name="T75" fmla="*/ 17528 h 14146"/>
              <a:gd name="T76" fmla="+- 0 20274 19940"/>
              <a:gd name="T77" fmla="*/ T76 w 3077"/>
              <a:gd name="T78" fmla="+- 0 17608 3623"/>
              <a:gd name="T79" fmla="*/ 17608 h 14146"/>
              <a:gd name="T80" fmla="+- 0 20296 19940"/>
              <a:gd name="T81" fmla="*/ T80 w 3077"/>
              <a:gd name="T82" fmla="+- 0 17692 3623"/>
              <a:gd name="T83" fmla="*/ 17692 h 14146"/>
              <a:gd name="T84" fmla="+- 0 20307 19940"/>
              <a:gd name="T85" fmla="*/ T84 w 3077"/>
              <a:gd name="T86" fmla="+- 0 17768 3623"/>
              <a:gd name="T87" fmla="*/ 17768 h 14146"/>
              <a:gd name="T88" fmla="+- 0 20448 19940"/>
              <a:gd name="T89" fmla="*/ T88 w 3077"/>
              <a:gd name="T90" fmla="+- 0 17681 3623"/>
              <a:gd name="T91" fmla="*/ 17681 h 14146"/>
              <a:gd name="T92" fmla="+- 0 20580 19940"/>
              <a:gd name="T93" fmla="*/ T92 w 3077"/>
              <a:gd name="T94" fmla="+- 0 17590 3623"/>
              <a:gd name="T95" fmla="*/ 17590 h 14146"/>
              <a:gd name="T96" fmla="+- 0 20734 19940"/>
              <a:gd name="T97" fmla="*/ T96 w 3077"/>
              <a:gd name="T98" fmla="+- 0 17516 3623"/>
              <a:gd name="T99" fmla="*/ 17516 h 14146"/>
              <a:gd name="T100" fmla="+- 0 21170 19940"/>
              <a:gd name="T101" fmla="*/ T100 w 3077"/>
              <a:gd name="T102" fmla="+- 0 17307 3623"/>
              <a:gd name="T103" fmla="*/ 17307 h 14146"/>
              <a:gd name="T104" fmla="+- 0 22715 19940"/>
              <a:gd name="T105" fmla="*/ T104 w 3077"/>
              <a:gd name="T106" fmla="+- 0 17275 3623"/>
              <a:gd name="T107" fmla="*/ 17275 h 14146"/>
              <a:gd name="T108" fmla="+- 0 22959 19940"/>
              <a:gd name="T109" fmla="*/ T108 w 3077"/>
              <a:gd name="T110" fmla="+- 0 16966 3623"/>
              <a:gd name="T111" fmla="*/ 16966 h 14146"/>
              <a:gd name="T112" fmla="+- 0 23078 19940"/>
              <a:gd name="T113" fmla="*/ T112 w 3077"/>
              <a:gd name="T114" fmla="+- 0 16815 3623"/>
              <a:gd name="T115" fmla="*/ 16815 h 14146"/>
              <a:gd name="T116" fmla="+- 0 23005 19940"/>
              <a:gd name="T117" fmla="*/ T116 w 3077"/>
              <a:gd name="T118" fmla="+- 0 16537 3623"/>
              <a:gd name="T119" fmla="*/ 16537 h 14146"/>
              <a:gd name="T120" fmla="+- 0 22992 19940"/>
              <a:gd name="T121" fmla="*/ T120 w 3077"/>
              <a:gd name="T122" fmla="+- 0 16365 3623"/>
              <a:gd name="T123" fmla="*/ 16365 h 14146"/>
              <a:gd name="T124" fmla="+- 0 22913 19940"/>
              <a:gd name="T125" fmla="*/ T124 w 3077"/>
              <a:gd name="T126" fmla="+- 0 15352 3623"/>
              <a:gd name="T127" fmla="*/ 15352 h 14146"/>
              <a:gd name="T128" fmla="+- 0 22898 19940"/>
              <a:gd name="T129" fmla="*/ T128 w 3077"/>
              <a:gd name="T130" fmla="+- 0 14334 3623"/>
              <a:gd name="T131" fmla="*/ 14334 h 14146"/>
              <a:gd name="T132" fmla="+- 0 22841 19940"/>
              <a:gd name="T133" fmla="*/ T132 w 3077"/>
              <a:gd name="T134" fmla="+- 0 13319 3623"/>
              <a:gd name="T135" fmla="*/ 13319 h 14146"/>
              <a:gd name="T136" fmla="+- 0 22766 19940"/>
              <a:gd name="T137" fmla="*/ T136 w 3077"/>
              <a:gd name="T138" fmla="+- 0 11992 3623"/>
              <a:gd name="T139" fmla="*/ 11992 h 14146"/>
              <a:gd name="T140" fmla="+- 0 22753 19940"/>
              <a:gd name="T141" fmla="*/ T140 w 3077"/>
              <a:gd name="T142" fmla="+- 0 10641 3623"/>
              <a:gd name="T143" fmla="*/ 10641 h 14146"/>
              <a:gd name="T144" fmla="+- 0 22767 19940"/>
              <a:gd name="T145" fmla="*/ T144 w 3077"/>
              <a:gd name="T146" fmla="+- 0 9312 3623"/>
              <a:gd name="T147" fmla="*/ 9312 h 14146"/>
              <a:gd name="T148" fmla="+- 0 22783 19940"/>
              <a:gd name="T149" fmla="*/ T148 w 3077"/>
              <a:gd name="T150" fmla="+- 0 7845 3623"/>
              <a:gd name="T151" fmla="*/ 7845 h 14146"/>
              <a:gd name="T152" fmla="+- 0 23076 19940"/>
              <a:gd name="T153" fmla="*/ T152 w 3077"/>
              <a:gd name="T154" fmla="+- 0 6324 3623"/>
              <a:gd name="T155" fmla="*/ 6324 h 14146"/>
              <a:gd name="T156" fmla="+- 0 23004 19940"/>
              <a:gd name="T157" fmla="*/ T156 w 3077"/>
              <a:gd name="T158" fmla="+- 0 4866 3623"/>
              <a:gd name="T159" fmla="*/ 4866 h 14146"/>
              <a:gd name="T160" fmla="+- 0 22989 19940"/>
              <a:gd name="T161" fmla="*/ T160 w 3077"/>
              <a:gd name="T162" fmla="+- 0 4555 3623"/>
              <a:gd name="T163" fmla="*/ 4555 h 14146"/>
              <a:gd name="T164" fmla="+- 0 22957 19940"/>
              <a:gd name="T165" fmla="*/ T164 w 3077"/>
              <a:gd name="T166" fmla="+- 0 4122 3623"/>
              <a:gd name="T167" fmla="*/ 4122 h 14146"/>
              <a:gd name="T168" fmla="+- 0 22804 19940"/>
              <a:gd name="T169" fmla="*/ T168 w 3077"/>
              <a:gd name="T170" fmla="+- 0 3841 3623"/>
              <a:gd name="T171" fmla="*/ 3841 h 14146"/>
              <a:gd name="T172" fmla="+- 0 22704 19940"/>
              <a:gd name="T173" fmla="*/ T172 w 3077"/>
              <a:gd name="T174" fmla="+- 0 3658 3623"/>
              <a:gd name="T175" fmla="*/ 3658 h 14146"/>
              <a:gd name="T176" fmla="+- 0 22626 19940"/>
              <a:gd name="T177" fmla="*/ T176 w 3077"/>
              <a:gd name="T178" fmla="+- 0 3652 3623"/>
              <a:gd name="T179" fmla="*/ 3652 h 14146"/>
              <a:gd name="T180" fmla="+- 0 22440 19940"/>
              <a:gd name="T181" fmla="*/ T180 w 3077"/>
              <a:gd name="T182" fmla="+- 0 3624 3623"/>
              <a:gd name="T183" fmla="*/ 3624 h 14146"/>
              <a:gd name="T184" fmla="+- 0 21868 19940"/>
              <a:gd name="T185" fmla="*/ T184 w 3077"/>
              <a:gd name="T186" fmla="+- 0 3538 3623"/>
              <a:gd name="T187" fmla="*/ 3538 h 14146"/>
              <a:gd name="T188" fmla="+- 0 21164 19940"/>
              <a:gd name="T189" fmla="*/ T188 w 3077"/>
              <a:gd name="T190" fmla="+- 0 3852 3623"/>
              <a:gd name="T191" fmla="*/ 3852 h 14146"/>
              <a:gd name="T192" fmla="+- 0 20583 19940"/>
              <a:gd name="T193" fmla="*/ T192 w 3077"/>
              <a:gd name="T194" fmla="+- 0 3900 3623"/>
              <a:gd name="T195" fmla="*/ 3900 h 141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3077" h="14146" extrusionOk="0">
                <a:moveTo>
                  <a:pt x="475" y="203"/>
                </a:moveTo>
                <a:cubicBezTo>
                  <a:pt x="470" y="234"/>
                  <a:pt x="472" y="234"/>
                  <a:pt x="467" y="265"/>
                </a:cubicBezTo>
                <a:cubicBezTo>
                  <a:pt x="334" y="1092"/>
                  <a:pt x="381" y="1956"/>
                  <a:pt x="348" y="2793"/>
                </a:cubicBezTo>
                <a:cubicBezTo>
                  <a:pt x="295" y="4142"/>
                  <a:pt x="223" y="5484"/>
                  <a:pt x="78" y="6827"/>
                </a:cubicBezTo>
                <a:cubicBezTo>
                  <a:pt x="-7" y="7616"/>
                  <a:pt x="35" y="8353"/>
                  <a:pt x="84" y="9141"/>
                </a:cubicBezTo>
                <a:cubicBezTo>
                  <a:pt x="144" y="10092"/>
                  <a:pt x="88" y="11047"/>
                  <a:pt x="147" y="11996"/>
                </a:cubicBezTo>
                <a:cubicBezTo>
                  <a:pt x="186" y="12625"/>
                  <a:pt x="245" y="13279"/>
                  <a:pt x="324" y="13905"/>
                </a:cubicBezTo>
                <a:cubicBezTo>
                  <a:pt x="334" y="13985"/>
                  <a:pt x="356" y="14069"/>
                  <a:pt x="367" y="14145"/>
                </a:cubicBezTo>
                <a:cubicBezTo>
                  <a:pt x="508" y="14058"/>
                  <a:pt x="640" y="13967"/>
                  <a:pt x="794" y="13893"/>
                </a:cubicBezTo>
                <a:cubicBezTo>
                  <a:pt x="1230" y="13684"/>
                  <a:pt x="2775" y="13652"/>
                  <a:pt x="3019" y="13343"/>
                </a:cubicBezTo>
                <a:cubicBezTo>
                  <a:pt x="3138" y="13192"/>
                  <a:pt x="3065" y="12914"/>
                  <a:pt x="3052" y="12742"/>
                </a:cubicBezTo>
                <a:cubicBezTo>
                  <a:pt x="2973" y="11729"/>
                  <a:pt x="2958" y="10711"/>
                  <a:pt x="2901" y="9696"/>
                </a:cubicBezTo>
                <a:cubicBezTo>
                  <a:pt x="2826" y="8369"/>
                  <a:pt x="2813" y="7018"/>
                  <a:pt x="2827" y="5689"/>
                </a:cubicBezTo>
                <a:cubicBezTo>
                  <a:pt x="2843" y="4222"/>
                  <a:pt x="3136" y="2701"/>
                  <a:pt x="3064" y="1243"/>
                </a:cubicBezTo>
                <a:cubicBezTo>
                  <a:pt x="3049" y="932"/>
                  <a:pt x="3017" y="499"/>
                  <a:pt x="2864" y="218"/>
                </a:cubicBezTo>
                <a:cubicBezTo>
                  <a:pt x="2764" y="35"/>
                  <a:pt x="2686" y="29"/>
                  <a:pt x="2500" y="1"/>
                </a:cubicBezTo>
                <a:cubicBezTo>
                  <a:pt x="1928" y="-85"/>
                  <a:pt x="1224" y="229"/>
                  <a:pt x="643" y="277"/>
                </a:cubicBezTo>
              </a:path>
            </a:pathLst>
          </a:custGeom>
          <a:noFill/>
          <a:ln w="1905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23950"/>
            <a:ext cx="8737600" cy="5308600"/>
          </a:xfrm>
        </p:spPr>
        <p:txBody>
          <a:bodyPr>
            <a:normAutofit fontScale="92500"/>
          </a:bodyPr>
          <a:lstStyle/>
          <a:p>
            <a:r>
              <a:rPr lang="en-US" dirty="0"/>
              <a:t>Class newsgroup created</a:t>
            </a:r>
          </a:p>
          <a:p>
            <a:pPr lvl="1"/>
            <a:r>
              <a:rPr lang="en-US" sz="2400" dirty="0"/>
              <a:t>Posted on web-</a:t>
            </a:r>
            <a:r>
              <a:rPr lang="en-US" sz="2400" dirty="0" smtClean="0"/>
              <a:t>page</a:t>
            </a:r>
          </a:p>
          <a:p>
            <a:pPr lvl="1"/>
            <a:r>
              <a:rPr lang="en-US" sz="2800" dirty="0" smtClean="0"/>
              <a:t>Use </a:t>
            </a:r>
            <a:r>
              <a:rPr lang="en-US" sz="2800" dirty="0"/>
              <a:t>it for partner </a:t>
            </a:r>
            <a:r>
              <a:rPr lang="en-US" sz="2800" dirty="0" smtClean="0"/>
              <a:t>finding</a:t>
            </a:r>
            <a:endParaRPr lang="en-US" dirty="0"/>
          </a:p>
          <a:p>
            <a:r>
              <a:rPr lang="en-US" sz="3600" dirty="0" smtClean="0"/>
              <a:t>First </a:t>
            </a:r>
            <a:r>
              <a:rPr lang="en-US" sz="3600" dirty="0"/>
              <a:t>assignment is to find </a:t>
            </a:r>
            <a:r>
              <a:rPr lang="en-US" sz="3600" dirty="0" smtClean="0"/>
              <a:t>partners</a:t>
            </a:r>
            <a:endParaRPr lang="en-US" dirty="0"/>
          </a:p>
          <a:p>
            <a:r>
              <a:rPr lang="en-US" sz="3200" dirty="0" smtClean="0">
                <a:solidFill>
                  <a:schemeClr val="accent1"/>
                </a:solidFill>
              </a:rPr>
              <a:t>Sections start next week</a:t>
            </a:r>
          </a:p>
          <a:p>
            <a:pPr lvl="1"/>
            <a:r>
              <a:rPr lang="en-US" sz="2800" dirty="0" smtClean="0"/>
              <a:t>Use this weeks section to find a partner</a:t>
            </a:r>
          </a:p>
          <a:p>
            <a:pPr lvl="1"/>
            <a:endParaRPr lang="en-US" dirty="0"/>
          </a:p>
          <a:p>
            <a:r>
              <a:rPr lang="en-US" sz="3600" dirty="0" smtClean="0"/>
              <a:t>Note about class</a:t>
            </a:r>
          </a:p>
          <a:p>
            <a:pPr lvl="1"/>
            <a:r>
              <a:rPr lang="en-US" dirty="0" smtClean="0"/>
              <a:t>No Verilog or VHDL</a:t>
            </a:r>
          </a:p>
          <a:p>
            <a:pPr lvl="1"/>
            <a:r>
              <a:rPr lang="en-US" dirty="0" smtClean="0"/>
              <a:t>Clickers not required, but will use them from time-to-time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790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P3 Ink 83915c50-08dd-4699-a957-af55c97c5f9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45" y="536478"/>
            <a:ext cx="7418470" cy="615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Minimization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971550"/>
            <a:ext cx="7770813" cy="5257800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US" sz="2400"/>
              <a:t>A common problem is how to implement a desired function most efficiently</a:t>
            </a:r>
          </a:p>
          <a:p>
            <a:pPr>
              <a:lnSpc>
                <a:spcPct val="92000"/>
              </a:lnSpc>
            </a:pPr>
            <a:r>
              <a:rPr lang="en-US" sz="2400"/>
              <a:t>One can derive the equation from the truth table</a:t>
            </a:r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endParaRPr lang="en-US" sz="2400"/>
          </a:p>
          <a:p>
            <a:pPr>
              <a:lnSpc>
                <a:spcPct val="92000"/>
              </a:lnSpc>
            </a:pPr>
            <a:r>
              <a:rPr lang="en-US" sz="2400"/>
              <a:t>How does one find the most efficient equation?</a:t>
            </a:r>
          </a:p>
          <a:p>
            <a:pPr lvl="1">
              <a:lnSpc>
                <a:spcPct val="92000"/>
              </a:lnSpc>
            </a:pPr>
            <a:r>
              <a:rPr lang="en-US" sz="2000"/>
              <a:t>Manipulate algebraically until satisfied</a:t>
            </a:r>
          </a:p>
          <a:p>
            <a:pPr lvl="1">
              <a:lnSpc>
                <a:spcPct val="92000"/>
              </a:lnSpc>
            </a:pPr>
            <a:r>
              <a:rPr lang="en-US" sz="2000"/>
              <a:t>Use Karnaugh maps (or K maps)</a:t>
            </a:r>
          </a:p>
        </p:txBody>
      </p:sp>
      <p:graphicFrame>
        <p:nvGraphicFramePr>
          <p:cNvPr id="1267716" name="Group 4"/>
          <p:cNvGraphicFramePr>
            <a:graphicFrameLocks noGrp="1"/>
          </p:cNvGraphicFramePr>
          <p:nvPr/>
        </p:nvGraphicFramePr>
        <p:xfrm>
          <a:off x="1747838" y="2185988"/>
          <a:ext cx="2743200" cy="3017520"/>
        </p:xfrm>
        <a:graphic>
          <a:graphicData uri="http://schemas.openxmlformats.org/drawingml/2006/table">
            <a:tbl>
              <a:tblPr/>
              <a:tblGrid>
                <a:gridCol w="381000"/>
                <a:gridCol w="457200"/>
                <a:gridCol w="533400"/>
                <a:gridCol w="13716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minterm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7768" name="Line 56"/>
          <p:cNvSpPr>
            <a:spLocks noChangeShapeType="1"/>
          </p:cNvSpPr>
          <p:nvPr/>
        </p:nvSpPr>
        <p:spPr bwMode="auto">
          <a:xfrm>
            <a:off x="3652838" y="25955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69" name="Line 57"/>
          <p:cNvSpPr>
            <a:spLocks noChangeShapeType="1"/>
          </p:cNvSpPr>
          <p:nvPr/>
        </p:nvSpPr>
        <p:spPr bwMode="auto">
          <a:xfrm>
            <a:off x="3624263" y="291465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0" name="Line 58"/>
          <p:cNvSpPr>
            <a:spLocks noChangeShapeType="1"/>
          </p:cNvSpPr>
          <p:nvPr/>
        </p:nvSpPr>
        <p:spPr bwMode="auto">
          <a:xfrm>
            <a:off x="3657600" y="3252788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1" name="Line 59"/>
          <p:cNvSpPr>
            <a:spLocks noChangeShapeType="1"/>
          </p:cNvSpPr>
          <p:nvPr/>
        </p:nvSpPr>
        <p:spPr bwMode="auto">
          <a:xfrm>
            <a:off x="3862388" y="3267075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2" name="Line 60"/>
          <p:cNvSpPr>
            <a:spLocks noChangeShapeType="1"/>
          </p:cNvSpPr>
          <p:nvPr/>
        </p:nvSpPr>
        <p:spPr bwMode="auto">
          <a:xfrm>
            <a:off x="3652838" y="3595688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3" name="Line 61"/>
          <p:cNvSpPr>
            <a:spLocks noChangeShapeType="1"/>
          </p:cNvSpPr>
          <p:nvPr/>
        </p:nvSpPr>
        <p:spPr bwMode="auto">
          <a:xfrm flipV="1">
            <a:off x="3740150" y="3929063"/>
            <a:ext cx="2032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4" name="Line 62"/>
          <p:cNvSpPr>
            <a:spLocks noChangeShapeType="1"/>
          </p:cNvSpPr>
          <p:nvPr/>
        </p:nvSpPr>
        <p:spPr bwMode="auto">
          <a:xfrm>
            <a:off x="3757613" y="4291013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5" name="Line 63"/>
          <p:cNvSpPr>
            <a:spLocks noChangeShapeType="1"/>
          </p:cNvSpPr>
          <p:nvPr/>
        </p:nvSpPr>
        <p:spPr bwMode="auto">
          <a:xfrm>
            <a:off x="3862388" y="4605338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7776" name="Text Box 64"/>
          <p:cNvSpPr txBox="1">
            <a:spLocks noChangeArrowheads="1"/>
          </p:cNvSpPr>
          <p:nvPr/>
        </p:nvSpPr>
        <p:spPr bwMode="auto">
          <a:xfrm>
            <a:off x="5592763" y="2106613"/>
            <a:ext cx="3287712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for all outputs 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that are 1,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take the corresponding</a:t>
            </a:r>
            <a:b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minterm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Obtain the result in 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ja-JP" altLang="en-US" smtClean="0">
                <a:solidFill>
                  <a:srgbClr val="FFFFFF"/>
                </a:solidFill>
                <a:latin typeface="Arial"/>
                <a:ea typeface="ＭＳ Ｐゴシック" charset="0"/>
              </a:rPr>
              <a:t>“</a:t>
            </a: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sum of products</a:t>
            </a:r>
            <a:r>
              <a:rPr lang="ja-JP" altLang="en-US" smtClean="0">
                <a:solidFill>
                  <a:srgbClr val="FFFFFF"/>
                </a:solidFill>
                <a:latin typeface="Arial"/>
                <a:ea typeface="ＭＳ Ｐゴシック" charset="0"/>
              </a:rPr>
              <a:t>”</a:t>
            </a: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/>
              <a:t>A multiplexer selects between multiple inputs</a:t>
            </a:r>
          </a:p>
          <a:p>
            <a:pPr lvl="1"/>
            <a:r>
              <a:rPr lang="en-US"/>
              <a:t>out = a, if d = 0</a:t>
            </a:r>
          </a:p>
          <a:p>
            <a:pPr lvl="1"/>
            <a:r>
              <a:rPr lang="en-US"/>
              <a:t>out = b, if d = 1</a:t>
            </a:r>
          </a:p>
          <a:p>
            <a:pPr lvl="1"/>
            <a:endParaRPr lang="en-US"/>
          </a:p>
          <a:p>
            <a:r>
              <a:rPr lang="en-US"/>
              <a:t>Build truth table</a:t>
            </a:r>
          </a:p>
          <a:p>
            <a:r>
              <a:rPr lang="en-US"/>
              <a:t>Minimize diagram</a:t>
            </a:r>
          </a:p>
          <a:p>
            <a:r>
              <a:rPr lang="en-US"/>
              <a:t>Derive logic diagram</a:t>
            </a:r>
          </a:p>
        </p:txBody>
      </p:sp>
      <p:sp>
        <p:nvSpPr>
          <p:cNvPr id="1286148" name="Rectangle 4"/>
          <p:cNvSpPr>
            <a:spLocks noChangeArrowheads="1"/>
          </p:cNvSpPr>
          <p:nvPr/>
        </p:nvSpPr>
        <p:spPr bwMode="auto">
          <a:xfrm>
            <a:off x="990600" y="1828800"/>
            <a:ext cx="15240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49" name="Line 5"/>
          <p:cNvSpPr>
            <a:spLocks noChangeShapeType="1"/>
          </p:cNvSpPr>
          <p:nvPr/>
        </p:nvSpPr>
        <p:spPr bwMode="auto">
          <a:xfrm flipH="1">
            <a:off x="685800" y="2133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50" name="Line 6"/>
          <p:cNvSpPr>
            <a:spLocks noChangeShapeType="1"/>
          </p:cNvSpPr>
          <p:nvPr/>
        </p:nvSpPr>
        <p:spPr bwMode="auto">
          <a:xfrm flipH="1">
            <a:off x="685800" y="3048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51" name="Line 7"/>
          <p:cNvSpPr>
            <a:spLocks noChangeShapeType="1"/>
          </p:cNvSpPr>
          <p:nvPr/>
        </p:nvSpPr>
        <p:spPr bwMode="auto">
          <a:xfrm flipH="1">
            <a:off x="2514600" y="2590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52" name="Line 8"/>
          <p:cNvSpPr>
            <a:spLocks noChangeShapeType="1"/>
          </p:cNvSpPr>
          <p:nvPr/>
        </p:nvSpPr>
        <p:spPr bwMode="auto">
          <a:xfrm flipH="1" flipV="1">
            <a:off x="1676400" y="3429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6153" name="Text Box 9"/>
          <p:cNvSpPr txBox="1">
            <a:spLocks noChangeArrowheads="1"/>
          </p:cNvSpPr>
          <p:nvPr/>
        </p:nvSpPr>
        <p:spPr bwMode="auto">
          <a:xfrm>
            <a:off x="280988" y="1820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280988" y="2735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286155" name="Text Box 11"/>
          <p:cNvSpPr txBox="1">
            <a:spLocks noChangeArrowheads="1"/>
          </p:cNvSpPr>
          <p:nvPr/>
        </p:nvSpPr>
        <p:spPr bwMode="auto">
          <a:xfrm>
            <a:off x="1423988" y="3725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1286156" name="Text Box 12"/>
          <p:cNvSpPr txBox="1">
            <a:spLocks noChangeArrowheads="1"/>
          </p:cNvSpPr>
          <p:nvPr/>
        </p:nvSpPr>
        <p:spPr bwMode="auto">
          <a:xfrm>
            <a:off x="1042988" y="1820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Build a truth table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r>
              <a:rPr lang="en-US" sz="28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= abd + abd + a bd + a b d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r>
              <a:rPr lang="en-US" sz="28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= ad + bd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  <p:sp>
          <p:nvSpPr>
            <p:cNvPr id="1288257" name="Text Box 65"/>
            <p:cNvSpPr txBox="1">
              <a:spLocks noChangeArrowheads="1"/>
            </p:cNvSpPr>
            <p:nvPr/>
          </p:nvSpPr>
          <p:spPr bwMode="auto">
            <a:xfrm>
              <a:off x="603" y="1147"/>
              <a:ext cx="332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0</a:t>
              </a:r>
            </a:p>
          </p:txBody>
        </p:sp>
      </p:grpSp>
      <p:sp>
        <p:nvSpPr>
          <p:cNvPr id="1288258" name="Line 66"/>
          <p:cNvSpPr>
            <a:spLocks noChangeShapeType="1"/>
          </p:cNvSpPr>
          <p:nvPr/>
        </p:nvSpPr>
        <p:spPr bwMode="auto">
          <a:xfrm>
            <a:off x="5999163" y="25019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59" name="Line 67"/>
          <p:cNvSpPr>
            <a:spLocks noChangeShapeType="1"/>
          </p:cNvSpPr>
          <p:nvPr/>
        </p:nvSpPr>
        <p:spPr bwMode="auto">
          <a:xfrm>
            <a:off x="6650038" y="2511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60" name="Line 68"/>
          <p:cNvSpPr>
            <a:spLocks noChangeShapeType="1"/>
          </p:cNvSpPr>
          <p:nvPr/>
        </p:nvSpPr>
        <p:spPr bwMode="auto">
          <a:xfrm>
            <a:off x="8016875" y="24780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61" name="Line 69"/>
          <p:cNvSpPr>
            <a:spLocks noChangeShapeType="1"/>
          </p:cNvSpPr>
          <p:nvPr/>
        </p:nvSpPr>
        <p:spPr bwMode="auto">
          <a:xfrm>
            <a:off x="8312150" y="2473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88262" name="Line 70"/>
          <p:cNvSpPr>
            <a:spLocks noChangeShapeType="1"/>
          </p:cNvSpPr>
          <p:nvPr/>
        </p:nvSpPr>
        <p:spPr bwMode="auto">
          <a:xfrm>
            <a:off x="4849813" y="30114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-185738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>
            <p:ph idx="1"/>
          </p:nvPr>
        </p:nvGraphicFramePr>
        <p:xfrm>
          <a:off x="779463" y="272415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2"/>
                <a:gridCol w="393700"/>
                <a:gridCol w="458788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91" name="Rectangle 55"/>
          <p:cNvSpPr>
            <a:spLocks noChangeArrowheads="1"/>
          </p:cNvSpPr>
          <p:nvPr/>
        </p:nvSpPr>
        <p:spPr bwMode="auto">
          <a:xfrm>
            <a:off x="3598863" y="1276350"/>
            <a:ext cx="47990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Draw the circuit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  <a:buFontTx/>
              <a:buChar char="–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out = ad + bd</a:t>
            </a:r>
          </a:p>
        </p:txBody>
      </p:sp>
      <p:grpSp>
        <p:nvGrpSpPr>
          <p:cNvPr id="1294392" name="Group 56"/>
          <p:cNvGrpSpPr>
            <a:grpSpLocks/>
          </p:cNvGrpSpPr>
          <p:nvPr/>
        </p:nvGrpSpPr>
        <p:grpSpPr bwMode="auto">
          <a:xfrm>
            <a:off x="322263" y="971550"/>
            <a:ext cx="1758950" cy="1541463"/>
            <a:chOff x="122" y="1147"/>
            <a:chExt cx="1654" cy="1804"/>
          </a:xfrm>
        </p:grpSpPr>
        <p:sp>
          <p:nvSpPr>
            <p:cNvPr id="1294393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394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395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396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397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398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94399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1294400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</a:t>
              </a:r>
            </a:p>
          </p:txBody>
        </p:sp>
        <p:sp>
          <p:nvSpPr>
            <p:cNvPr id="1294401" name="Text Box 65"/>
            <p:cNvSpPr txBox="1">
              <a:spLocks noChangeArrowheads="1"/>
            </p:cNvSpPr>
            <p:nvPr/>
          </p:nvSpPr>
          <p:spPr bwMode="auto">
            <a:xfrm>
              <a:off x="603" y="1147"/>
              <a:ext cx="332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0</a:t>
              </a:r>
            </a:p>
          </p:txBody>
        </p:sp>
      </p:grpSp>
      <p:sp>
        <p:nvSpPr>
          <p:cNvPr id="1294427" name="Line 91"/>
          <p:cNvSpPr>
            <a:spLocks noChangeShapeType="1"/>
          </p:cNvSpPr>
          <p:nvPr/>
        </p:nvSpPr>
        <p:spPr bwMode="auto">
          <a:xfrm>
            <a:off x="5518150" y="36115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28" name="AutoShape 92"/>
          <p:cNvSpPr>
            <a:spLocks noChangeArrowheads="1"/>
          </p:cNvSpPr>
          <p:nvPr/>
        </p:nvSpPr>
        <p:spPr bwMode="auto">
          <a:xfrm>
            <a:off x="5961063" y="4419600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29" name="Line 93"/>
          <p:cNvSpPr>
            <a:spLocks noChangeShapeType="1"/>
          </p:cNvSpPr>
          <p:nvPr/>
        </p:nvSpPr>
        <p:spPr bwMode="auto">
          <a:xfrm flipH="1" flipV="1">
            <a:off x="4675188" y="45720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0" name="Text Box 94"/>
          <p:cNvSpPr txBox="1">
            <a:spLocks noChangeArrowheads="1"/>
          </p:cNvSpPr>
          <p:nvPr/>
        </p:nvSpPr>
        <p:spPr bwMode="auto">
          <a:xfrm>
            <a:off x="4132263" y="485775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1294431" name="Line 95"/>
          <p:cNvSpPr>
            <a:spLocks noChangeShapeType="1"/>
          </p:cNvSpPr>
          <p:nvPr/>
        </p:nvSpPr>
        <p:spPr bwMode="auto">
          <a:xfrm flipH="1" flipV="1">
            <a:off x="6789738" y="4752975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2" name="Text Box 96"/>
          <p:cNvSpPr txBox="1">
            <a:spLocks noChangeArrowheads="1"/>
          </p:cNvSpPr>
          <p:nvPr/>
        </p:nvSpPr>
        <p:spPr bwMode="auto">
          <a:xfrm>
            <a:off x="8324850" y="4781550"/>
            <a:ext cx="608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out</a:t>
            </a:r>
          </a:p>
        </p:txBody>
      </p:sp>
      <p:sp>
        <p:nvSpPr>
          <p:cNvPr id="1294433" name="AutoShape 97"/>
          <p:cNvSpPr>
            <a:spLocks noChangeArrowheads="1"/>
          </p:cNvSpPr>
          <p:nvPr/>
        </p:nvSpPr>
        <p:spPr bwMode="auto">
          <a:xfrm>
            <a:off x="4970463" y="5314950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4" name="Line 98"/>
          <p:cNvSpPr>
            <a:spLocks noChangeShapeType="1"/>
          </p:cNvSpPr>
          <p:nvPr/>
        </p:nvSpPr>
        <p:spPr bwMode="auto">
          <a:xfrm flipH="1">
            <a:off x="4665663" y="54673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5" name="Line 99"/>
          <p:cNvSpPr>
            <a:spLocks noChangeShapeType="1"/>
          </p:cNvSpPr>
          <p:nvPr/>
        </p:nvSpPr>
        <p:spPr bwMode="auto">
          <a:xfrm flipH="1">
            <a:off x="4665663" y="58483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6" name="Text Box 100"/>
          <p:cNvSpPr txBox="1">
            <a:spLocks noChangeArrowheads="1"/>
          </p:cNvSpPr>
          <p:nvPr/>
        </p:nvSpPr>
        <p:spPr bwMode="auto">
          <a:xfrm>
            <a:off x="4284663" y="554355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294437" name="Line 101"/>
          <p:cNvSpPr>
            <a:spLocks noChangeShapeType="1"/>
          </p:cNvSpPr>
          <p:nvPr/>
        </p:nvSpPr>
        <p:spPr bwMode="auto">
          <a:xfrm flipH="1" flipV="1">
            <a:off x="5808663" y="5619750"/>
            <a:ext cx="14319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38" name="Text Box 102"/>
          <p:cNvSpPr txBox="1">
            <a:spLocks noChangeArrowheads="1"/>
          </p:cNvSpPr>
          <p:nvPr/>
        </p:nvSpPr>
        <p:spPr bwMode="auto">
          <a:xfrm>
            <a:off x="4284663" y="424815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294439" name="Line 103"/>
          <p:cNvSpPr>
            <a:spLocks noChangeShapeType="1"/>
          </p:cNvSpPr>
          <p:nvPr/>
        </p:nvSpPr>
        <p:spPr bwMode="auto">
          <a:xfrm>
            <a:off x="4665663" y="493395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40" name="Line 104"/>
          <p:cNvSpPr>
            <a:spLocks noChangeShapeType="1"/>
          </p:cNvSpPr>
          <p:nvPr/>
        </p:nvSpPr>
        <p:spPr bwMode="auto">
          <a:xfrm>
            <a:off x="4437063" y="5181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294441" name="Group 105"/>
          <p:cNvGrpSpPr>
            <a:grpSpLocks/>
          </p:cNvGrpSpPr>
          <p:nvPr/>
        </p:nvGrpSpPr>
        <p:grpSpPr bwMode="auto">
          <a:xfrm>
            <a:off x="4665663" y="4686300"/>
            <a:ext cx="1295400" cy="533400"/>
            <a:chOff x="3654" y="1680"/>
            <a:chExt cx="934" cy="336"/>
          </a:xfrm>
        </p:grpSpPr>
        <p:sp>
          <p:nvSpPr>
            <p:cNvPr id="1294442" name="AutoShape 10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43" name="Oval 10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44" name="Line 10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45" name="Line 10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294446" name="Line 110"/>
          <p:cNvSpPr>
            <a:spLocks noChangeShapeType="1"/>
          </p:cNvSpPr>
          <p:nvPr/>
        </p:nvSpPr>
        <p:spPr bwMode="auto">
          <a:xfrm>
            <a:off x="7256463" y="473392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94447" name="Line 111"/>
          <p:cNvSpPr>
            <a:spLocks noChangeShapeType="1"/>
          </p:cNvSpPr>
          <p:nvPr/>
        </p:nvSpPr>
        <p:spPr bwMode="auto">
          <a:xfrm>
            <a:off x="7265988" y="5556250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294448" name="Group 112"/>
          <p:cNvGrpSpPr>
            <a:grpSpLocks/>
          </p:cNvGrpSpPr>
          <p:nvPr/>
        </p:nvGrpSpPr>
        <p:grpSpPr bwMode="auto">
          <a:xfrm>
            <a:off x="7243763" y="4935538"/>
            <a:ext cx="1295400" cy="812800"/>
            <a:chOff x="4685" y="3035"/>
            <a:chExt cx="816" cy="512"/>
          </a:xfrm>
        </p:grpSpPr>
        <p:sp>
          <p:nvSpPr>
            <p:cNvPr id="1294449" name="AutoShape 113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50" name="Line 114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51" name="Line 115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94452" name="Line 116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Gates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038" y="1041400"/>
            <a:ext cx="4422775" cy="5445125"/>
          </a:xfrm>
        </p:spPr>
        <p:txBody>
          <a:bodyPr/>
          <a:lstStyle/>
          <a:p>
            <a:r>
              <a:rPr lang="en-US" sz="2800"/>
              <a:t>One can buy gates separately</a:t>
            </a:r>
          </a:p>
          <a:p>
            <a:pPr lvl="1"/>
            <a:r>
              <a:rPr lang="en-US" sz="2400"/>
              <a:t>ex. 74xxx series of integrated circuits</a:t>
            </a:r>
          </a:p>
          <a:p>
            <a:pPr lvl="1"/>
            <a:r>
              <a:rPr lang="en-US" sz="2400"/>
              <a:t>cost ~$1 per chip, mostly for packaging and testing</a:t>
            </a:r>
          </a:p>
          <a:p>
            <a:endParaRPr lang="en-US" sz="2800"/>
          </a:p>
          <a:p>
            <a:r>
              <a:rPr lang="en-US" sz="2800"/>
              <a:t>Cumbersome, but possible to build devices using gates put together manually</a:t>
            </a:r>
          </a:p>
        </p:txBody>
      </p:sp>
      <p:pic>
        <p:nvPicPr>
          <p:cNvPr id="1300484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Circuits</a:t>
            </a:r>
          </a:p>
        </p:txBody>
      </p:sp>
      <p:pic>
        <p:nvPicPr>
          <p:cNvPr id="1302531" name="Picture 3" descr="L_Intel%2520Pentium%2520Processor%2520Intel%252092%2520%28back%2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081088"/>
            <a:ext cx="3581400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2532" name="Rectangle 4"/>
          <p:cNvSpPr>
            <a:spLocks noChangeArrowheads="1"/>
          </p:cNvSpPr>
          <p:nvPr/>
        </p:nvSpPr>
        <p:spPr bwMode="auto">
          <a:xfrm>
            <a:off x="657225" y="4579938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Or one can manufacture a complete design using a custom mask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Intel Nehalem has approximately 731 million transistors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Voting machine</a:t>
            </a: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055688"/>
            <a:ext cx="8613775" cy="5646737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dirty="0"/>
              <a:t>Build something interesting</a:t>
            </a:r>
          </a:p>
          <a:p>
            <a:pPr>
              <a:lnSpc>
                <a:spcPct val="82000"/>
              </a:lnSpc>
            </a:pPr>
            <a:endParaRPr lang="en-US" dirty="0"/>
          </a:p>
          <a:p>
            <a:pPr>
              <a:lnSpc>
                <a:spcPct val="82000"/>
              </a:lnSpc>
            </a:pPr>
            <a:r>
              <a:rPr lang="en-US" dirty="0"/>
              <a:t>A voting machine</a:t>
            </a:r>
          </a:p>
          <a:p>
            <a:pPr lvl="1">
              <a:lnSpc>
                <a:spcPct val="82000"/>
              </a:lnSpc>
            </a:pPr>
            <a:endParaRPr lang="en-US" dirty="0"/>
          </a:p>
          <a:p>
            <a:pPr>
              <a:lnSpc>
                <a:spcPct val="82000"/>
              </a:lnSpc>
            </a:pPr>
            <a:r>
              <a:rPr lang="en-US" dirty="0"/>
              <a:t>Assume: </a:t>
            </a:r>
          </a:p>
          <a:p>
            <a:pPr lvl="1">
              <a:lnSpc>
                <a:spcPct val="82000"/>
              </a:lnSpc>
            </a:pPr>
            <a:r>
              <a:rPr lang="en-US" dirty="0"/>
              <a:t>A vote is recorded on a piece of paper,</a:t>
            </a:r>
          </a:p>
          <a:p>
            <a:pPr lvl="1">
              <a:lnSpc>
                <a:spcPct val="82000"/>
              </a:lnSpc>
            </a:pPr>
            <a:r>
              <a:rPr lang="en-US" dirty="0"/>
              <a:t>by punching out a hole,</a:t>
            </a:r>
          </a:p>
          <a:p>
            <a:pPr lvl="1">
              <a:lnSpc>
                <a:spcPct val="82000"/>
              </a:lnSpc>
            </a:pPr>
            <a:r>
              <a:rPr lang="en-US" dirty="0"/>
              <a:t>there are at most 7 choices</a:t>
            </a:r>
          </a:p>
          <a:p>
            <a:pPr lvl="1">
              <a:lnSpc>
                <a:spcPct val="82000"/>
              </a:lnSpc>
            </a:pPr>
            <a:r>
              <a:rPr lang="en-US" dirty="0"/>
              <a:t>we will not worry about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hanging chads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invalids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>
              <a:lnSpc>
                <a:spcPct val="82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Voting machine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055688"/>
            <a:ext cx="8613775" cy="5646737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/>
              <a:t>For now, let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just display the numerical identifier to the ballot supervisor</a:t>
            </a:r>
          </a:p>
          <a:p>
            <a:pPr lvl="1">
              <a:lnSpc>
                <a:spcPct val="82000"/>
              </a:lnSpc>
            </a:pPr>
            <a:r>
              <a:rPr lang="en-US"/>
              <a:t>we won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do counting yet, just decoding</a:t>
            </a:r>
          </a:p>
          <a:p>
            <a:pPr lvl="1">
              <a:lnSpc>
                <a:spcPct val="82000"/>
              </a:lnSpc>
            </a:pPr>
            <a:r>
              <a:rPr lang="en-US"/>
              <a:t>we can use four photo-sensitive transistors to find out which hole is punched out</a:t>
            </a:r>
          </a:p>
        </p:txBody>
      </p:sp>
      <p:pic>
        <p:nvPicPr>
          <p:cNvPr id="1306628" name="Picture 4" descr="The image “http://www.eng.cam.ac.uk/DesignOffice/idp/components/seg_32/SFH313FA/images/imagel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522663"/>
            <a:ext cx="26193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6629" name="Rectangle 5"/>
          <p:cNvSpPr>
            <a:spLocks noChangeArrowheads="1"/>
          </p:cNvSpPr>
          <p:nvPr/>
        </p:nvSpPr>
        <p:spPr bwMode="auto">
          <a:xfrm>
            <a:off x="3740150" y="3586163"/>
            <a:ext cx="4425950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A photo-sensitive transistor detects the presence of light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Photo-sensitive material triggers the gate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Ballot Reading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0" y="1011238"/>
            <a:ext cx="4349750" cy="5054600"/>
          </a:xfrm>
        </p:spPr>
        <p:txBody>
          <a:bodyPr/>
          <a:lstStyle/>
          <a:p>
            <a:pPr lvl="1"/>
            <a:r>
              <a:rPr lang="en-US"/>
              <a:t>Input: paper with a hole in it</a:t>
            </a:r>
          </a:p>
          <a:p>
            <a:pPr lvl="1"/>
            <a:endParaRPr lang="en-US"/>
          </a:p>
          <a:p>
            <a:pPr lvl="1"/>
            <a:r>
              <a:rPr lang="en-US"/>
              <a:t>Out: number the ballot supervisor can record</a:t>
            </a:r>
          </a:p>
        </p:txBody>
      </p:sp>
      <p:sp>
        <p:nvSpPr>
          <p:cNvPr id="1308676" name="Rectangle 4"/>
          <p:cNvSpPr>
            <a:spLocks noChangeArrowheads="1"/>
          </p:cNvSpPr>
          <p:nvPr/>
        </p:nvSpPr>
        <p:spPr bwMode="auto">
          <a:xfrm>
            <a:off x="914400" y="19812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77" name="Oval 5"/>
          <p:cNvSpPr>
            <a:spLocks noChangeArrowheads="1"/>
          </p:cNvSpPr>
          <p:nvPr/>
        </p:nvSpPr>
        <p:spPr bwMode="auto">
          <a:xfrm>
            <a:off x="2133600" y="2209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78" name="Oval 6"/>
          <p:cNvSpPr>
            <a:spLocks noChangeArrowheads="1"/>
          </p:cNvSpPr>
          <p:nvPr/>
        </p:nvSpPr>
        <p:spPr bwMode="auto">
          <a:xfrm>
            <a:off x="2133600" y="2590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79" name="Oval 7"/>
          <p:cNvSpPr>
            <a:spLocks noChangeArrowheads="1"/>
          </p:cNvSpPr>
          <p:nvPr/>
        </p:nvSpPr>
        <p:spPr bwMode="auto">
          <a:xfrm>
            <a:off x="2133600" y="29718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0" name="Oval 8"/>
          <p:cNvSpPr>
            <a:spLocks noChangeArrowheads="1"/>
          </p:cNvSpPr>
          <p:nvPr/>
        </p:nvSpPr>
        <p:spPr bwMode="auto">
          <a:xfrm>
            <a:off x="2133600" y="3352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1" name="Rectangle 9"/>
          <p:cNvSpPr>
            <a:spLocks noChangeArrowheads="1"/>
          </p:cNvSpPr>
          <p:nvPr/>
        </p:nvSpPr>
        <p:spPr bwMode="auto">
          <a:xfrm>
            <a:off x="457200" y="16764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2" name="Oval 10"/>
          <p:cNvSpPr>
            <a:spLocks noChangeArrowheads="1"/>
          </p:cNvSpPr>
          <p:nvPr/>
        </p:nvSpPr>
        <p:spPr bwMode="auto">
          <a:xfrm>
            <a:off x="1676400" y="1905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3" name="Oval 11"/>
          <p:cNvSpPr>
            <a:spLocks noChangeArrowheads="1"/>
          </p:cNvSpPr>
          <p:nvPr/>
        </p:nvSpPr>
        <p:spPr bwMode="auto">
          <a:xfrm>
            <a:off x="1676400" y="22860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4" name="Oval 12"/>
          <p:cNvSpPr>
            <a:spLocks noChangeArrowheads="1"/>
          </p:cNvSpPr>
          <p:nvPr/>
        </p:nvSpPr>
        <p:spPr bwMode="auto">
          <a:xfrm>
            <a:off x="1676400" y="2667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5" name="Oval 13"/>
          <p:cNvSpPr>
            <a:spLocks noChangeArrowheads="1"/>
          </p:cNvSpPr>
          <p:nvPr/>
        </p:nvSpPr>
        <p:spPr bwMode="auto">
          <a:xfrm>
            <a:off x="1676400" y="3048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6" name="Rectangle 14"/>
          <p:cNvSpPr>
            <a:spLocks noChangeArrowheads="1"/>
          </p:cNvSpPr>
          <p:nvPr/>
        </p:nvSpPr>
        <p:spPr bwMode="auto">
          <a:xfrm>
            <a:off x="0" y="14478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7" name="Oval 15"/>
          <p:cNvSpPr>
            <a:spLocks noChangeArrowheads="1"/>
          </p:cNvSpPr>
          <p:nvPr/>
        </p:nvSpPr>
        <p:spPr bwMode="auto">
          <a:xfrm>
            <a:off x="1219200" y="1676400"/>
            <a:ext cx="228600" cy="228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8" name="Oval 16"/>
          <p:cNvSpPr>
            <a:spLocks noChangeArrowheads="1"/>
          </p:cNvSpPr>
          <p:nvPr/>
        </p:nvSpPr>
        <p:spPr bwMode="auto">
          <a:xfrm>
            <a:off x="1219200" y="2057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89" name="Oval 17"/>
          <p:cNvSpPr>
            <a:spLocks noChangeArrowheads="1"/>
          </p:cNvSpPr>
          <p:nvPr/>
        </p:nvSpPr>
        <p:spPr bwMode="auto">
          <a:xfrm>
            <a:off x="1219200" y="2438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08690" name="Oval 18"/>
          <p:cNvSpPr>
            <a:spLocks noChangeArrowheads="1"/>
          </p:cNvSpPr>
          <p:nvPr/>
        </p:nvSpPr>
        <p:spPr bwMode="auto">
          <a:xfrm>
            <a:off x="1219200" y="2819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308691" name="Picture 19" descr="MPj040051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161290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8692" name="Text Box 20"/>
          <p:cNvSpPr txBox="1">
            <a:spLocks noChangeArrowheads="1"/>
          </p:cNvSpPr>
          <p:nvPr/>
        </p:nvSpPr>
        <p:spPr bwMode="auto">
          <a:xfrm>
            <a:off x="685800" y="4876800"/>
            <a:ext cx="11001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Ballots</a:t>
            </a:r>
          </a:p>
        </p:txBody>
      </p:sp>
      <p:sp>
        <p:nvSpPr>
          <p:cNvPr id="1308693" name="Text Box 21"/>
          <p:cNvSpPr txBox="1">
            <a:spLocks noChangeArrowheads="1"/>
          </p:cNvSpPr>
          <p:nvPr/>
        </p:nvSpPr>
        <p:spPr bwMode="auto">
          <a:xfrm>
            <a:off x="2036763" y="5029200"/>
            <a:ext cx="3490912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3410 vote recording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machine</a:t>
            </a:r>
          </a:p>
        </p:txBody>
      </p:sp>
      <p:sp>
        <p:nvSpPr>
          <p:cNvPr id="1308694" name="AutoShape 22"/>
          <p:cNvSpPr>
            <a:spLocks noChangeArrowheads="1"/>
          </p:cNvSpPr>
          <p:nvPr/>
        </p:nvSpPr>
        <p:spPr bwMode="auto">
          <a:xfrm>
            <a:off x="2667000" y="28194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6950" y="4230686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838200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928685"/>
            <a:ext cx="3962400" cy="29178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19150" y="5410200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05150" y="5410200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24150" y="5221286"/>
            <a:ext cx="381000" cy="38100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809750" y="4789487"/>
            <a:ext cx="1047750" cy="5857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81150" y="5221286"/>
            <a:ext cx="381000" cy="3810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66950" y="5145086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 l="13880" t="35079" r="21766" b="38183"/>
          <a:stretch>
            <a:fillRect/>
          </a:stretch>
        </p:blipFill>
        <p:spPr bwMode="auto">
          <a:xfrm>
            <a:off x="4343399" y="3375025"/>
            <a:ext cx="447829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Encoders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9425" y="1071563"/>
            <a:ext cx="4265613" cy="5178425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/>
              <a:t>N sensors in a row</a:t>
            </a:r>
          </a:p>
          <a:p>
            <a:pPr>
              <a:lnSpc>
                <a:spcPct val="82000"/>
              </a:lnSpc>
            </a:pPr>
            <a:r>
              <a:rPr lang="en-US" sz="2800"/>
              <a:t>Want to distinguish which of the N sensors has fired</a:t>
            </a:r>
          </a:p>
          <a:p>
            <a:pPr>
              <a:lnSpc>
                <a:spcPct val="82000"/>
              </a:lnSpc>
            </a:pPr>
            <a:r>
              <a:rPr lang="en-US" sz="2800"/>
              <a:t>Want to represent the firing sensor number in compact form</a:t>
            </a:r>
          </a:p>
          <a:p>
            <a:pPr lvl="1">
              <a:lnSpc>
                <a:spcPct val="82000"/>
              </a:lnSpc>
            </a:pPr>
            <a:r>
              <a:rPr lang="en-US" sz="2400"/>
              <a:t>N might be large</a:t>
            </a:r>
          </a:p>
          <a:p>
            <a:pPr lvl="1">
              <a:lnSpc>
                <a:spcPct val="82000"/>
              </a:lnSpc>
            </a:pPr>
            <a:r>
              <a:rPr lang="en-US" sz="2400"/>
              <a:t>Only one wire is on at any time</a:t>
            </a:r>
          </a:p>
          <a:p>
            <a:pPr lvl="1">
              <a:lnSpc>
                <a:spcPct val="82000"/>
              </a:lnSpc>
            </a:pPr>
            <a:r>
              <a:rPr lang="en-US" sz="2400"/>
              <a:t>Silly to route N wires everywhere, better to encode in log N wires</a:t>
            </a:r>
          </a:p>
        </p:txBody>
      </p:sp>
      <p:sp>
        <p:nvSpPr>
          <p:cNvPr id="1310724" name="Rectangle 4"/>
          <p:cNvSpPr>
            <a:spLocks noChangeArrowheads="1"/>
          </p:cNvSpPr>
          <p:nvPr/>
        </p:nvSpPr>
        <p:spPr bwMode="auto">
          <a:xfrm>
            <a:off x="1357313" y="1187450"/>
            <a:ext cx="1524000" cy="3421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0725" name="Line 5"/>
          <p:cNvSpPr>
            <a:spLocks noChangeShapeType="1"/>
          </p:cNvSpPr>
          <p:nvPr/>
        </p:nvSpPr>
        <p:spPr bwMode="auto">
          <a:xfrm flipH="1">
            <a:off x="1052513" y="14922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0726" name="Line 6"/>
          <p:cNvSpPr>
            <a:spLocks noChangeShapeType="1"/>
          </p:cNvSpPr>
          <p:nvPr/>
        </p:nvSpPr>
        <p:spPr bwMode="auto">
          <a:xfrm flipH="1">
            <a:off x="1038225" y="1955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0727" name="Line 7"/>
          <p:cNvSpPr>
            <a:spLocks noChangeShapeType="1"/>
          </p:cNvSpPr>
          <p:nvPr/>
        </p:nvSpPr>
        <p:spPr bwMode="auto">
          <a:xfrm flipH="1">
            <a:off x="2860675" y="21780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647700" y="1179513"/>
            <a:ext cx="3540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310729" name="Text Box 9"/>
          <p:cNvSpPr txBox="1">
            <a:spLocks noChangeArrowheads="1"/>
          </p:cNvSpPr>
          <p:nvPr/>
        </p:nvSpPr>
        <p:spPr bwMode="auto">
          <a:xfrm>
            <a:off x="647700" y="1668463"/>
            <a:ext cx="3540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310730" name="Text Box 10"/>
          <p:cNvSpPr txBox="1">
            <a:spLocks noChangeArrowheads="1"/>
          </p:cNvSpPr>
          <p:nvPr/>
        </p:nvSpPr>
        <p:spPr bwMode="auto">
          <a:xfrm>
            <a:off x="3238500" y="1865313"/>
            <a:ext cx="466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310731" name="Text Box 11"/>
          <p:cNvSpPr txBox="1">
            <a:spLocks noChangeArrowheads="1"/>
          </p:cNvSpPr>
          <p:nvPr/>
        </p:nvSpPr>
        <p:spPr bwMode="auto">
          <a:xfrm>
            <a:off x="1409700" y="1179513"/>
            <a:ext cx="3540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10732" name="Line 12"/>
          <p:cNvSpPr>
            <a:spLocks noChangeShapeType="1"/>
          </p:cNvSpPr>
          <p:nvPr/>
        </p:nvSpPr>
        <p:spPr bwMode="auto">
          <a:xfrm flipH="1">
            <a:off x="1042988" y="24177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0733" name="Text Box 13"/>
          <p:cNvSpPr txBox="1">
            <a:spLocks noChangeArrowheads="1"/>
          </p:cNvSpPr>
          <p:nvPr/>
        </p:nvSpPr>
        <p:spPr bwMode="auto">
          <a:xfrm>
            <a:off x="631825" y="2105025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310734" name="Line 14"/>
          <p:cNvSpPr>
            <a:spLocks noChangeShapeType="1"/>
          </p:cNvSpPr>
          <p:nvPr/>
        </p:nvSpPr>
        <p:spPr bwMode="auto">
          <a:xfrm flipH="1">
            <a:off x="1028700" y="287496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0735" name="Text Box 15"/>
          <p:cNvSpPr txBox="1">
            <a:spLocks noChangeArrowheads="1"/>
          </p:cNvSpPr>
          <p:nvPr/>
        </p:nvSpPr>
        <p:spPr bwMode="auto">
          <a:xfrm>
            <a:off x="623888" y="2562225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1310736" name="Text Box 16"/>
          <p:cNvSpPr txBox="1">
            <a:spLocks noChangeArrowheads="1"/>
          </p:cNvSpPr>
          <p:nvPr/>
        </p:nvSpPr>
        <p:spPr bwMode="auto">
          <a:xfrm>
            <a:off x="1423988" y="1647825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310737" name="Text Box 17"/>
          <p:cNvSpPr txBox="1">
            <a:spLocks noChangeArrowheads="1"/>
          </p:cNvSpPr>
          <p:nvPr/>
        </p:nvSpPr>
        <p:spPr bwMode="auto">
          <a:xfrm>
            <a:off x="1409700" y="2117725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310738" name="Text Box 18"/>
          <p:cNvSpPr txBox="1">
            <a:spLocks noChangeArrowheads="1"/>
          </p:cNvSpPr>
          <p:nvPr/>
        </p:nvSpPr>
        <p:spPr bwMode="auto">
          <a:xfrm>
            <a:off x="1409700" y="2570163"/>
            <a:ext cx="3540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310739" name="Line 19"/>
          <p:cNvSpPr>
            <a:spLocks noChangeShapeType="1"/>
          </p:cNvSpPr>
          <p:nvPr/>
        </p:nvSpPr>
        <p:spPr bwMode="auto">
          <a:xfrm flipH="1">
            <a:off x="2857500" y="277971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0740" name="Text Box 20"/>
          <p:cNvSpPr txBox="1">
            <a:spLocks noChangeArrowheads="1"/>
          </p:cNvSpPr>
          <p:nvPr/>
        </p:nvSpPr>
        <p:spPr bwMode="auto">
          <a:xfrm>
            <a:off x="3238500" y="2551113"/>
            <a:ext cx="466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10741" name="Text Box 21"/>
          <p:cNvSpPr txBox="1">
            <a:spLocks noChangeArrowheads="1"/>
          </p:cNvSpPr>
          <p:nvPr/>
        </p:nvSpPr>
        <p:spPr bwMode="auto">
          <a:xfrm>
            <a:off x="817563" y="4684713"/>
            <a:ext cx="242252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3-bit 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(7-to-3)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(5 inputs shown)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0742" name="Line 22"/>
          <p:cNvSpPr>
            <a:spLocks noChangeShapeType="1"/>
          </p:cNvSpPr>
          <p:nvPr/>
        </p:nvSpPr>
        <p:spPr bwMode="auto">
          <a:xfrm flipH="1">
            <a:off x="2857500" y="3389313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0743" name="Text Box 23"/>
          <p:cNvSpPr txBox="1">
            <a:spLocks noChangeArrowheads="1"/>
          </p:cNvSpPr>
          <p:nvPr/>
        </p:nvSpPr>
        <p:spPr bwMode="auto">
          <a:xfrm>
            <a:off x="3238500" y="3160713"/>
            <a:ext cx="466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310744" name="Line 24"/>
          <p:cNvSpPr>
            <a:spLocks noChangeShapeType="1"/>
          </p:cNvSpPr>
          <p:nvPr/>
        </p:nvSpPr>
        <p:spPr bwMode="auto">
          <a:xfrm flipH="1">
            <a:off x="1030288" y="33734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0745" name="Text Box 25"/>
          <p:cNvSpPr txBox="1">
            <a:spLocks noChangeArrowheads="1"/>
          </p:cNvSpPr>
          <p:nvPr/>
        </p:nvSpPr>
        <p:spPr bwMode="auto">
          <a:xfrm>
            <a:off x="625475" y="30607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</a:t>
            </a:r>
          </a:p>
        </p:txBody>
      </p:sp>
      <p:sp>
        <p:nvSpPr>
          <p:cNvPr id="1310746" name="Text Box 26"/>
          <p:cNvSpPr txBox="1">
            <a:spLocks noChangeArrowheads="1"/>
          </p:cNvSpPr>
          <p:nvPr/>
        </p:nvSpPr>
        <p:spPr bwMode="auto">
          <a:xfrm>
            <a:off x="1411288" y="306863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1310747" name="Text Box 27"/>
          <p:cNvSpPr txBox="1">
            <a:spLocks noChangeArrowheads="1"/>
          </p:cNvSpPr>
          <p:nvPr/>
        </p:nvSpPr>
        <p:spPr bwMode="auto">
          <a:xfrm>
            <a:off x="1447800" y="3632200"/>
            <a:ext cx="260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.</a:t>
            </a:r>
          </a:p>
          <a:p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.</a:t>
            </a:r>
          </a:p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Representations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488" y="1168400"/>
            <a:ext cx="5180012" cy="4953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/>
              <a:t>Decimal numbers are written in base 10</a:t>
            </a:r>
          </a:p>
          <a:p>
            <a:pPr lvl="1">
              <a:lnSpc>
                <a:spcPct val="82000"/>
              </a:lnSpc>
            </a:pPr>
            <a:r>
              <a:rPr lang="en-US" sz="2400"/>
              <a:t>3 x 10</a:t>
            </a:r>
            <a:r>
              <a:rPr lang="en-US" sz="2400" baseline="30000"/>
              <a:t>1</a:t>
            </a:r>
            <a:r>
              <a:rPr lang="en-US" sz="2400"/>
              <a:t> + 7 x 10</a:t>
            </a:r>
            <a:r>
              <a:rPr lang="en-US" sz="2400" baseline="30000"/>
              <a:t>0 </a:t>
            </a:r>
            <a:r>
              <a:rPr lang="en-US" sz="2400"/>
              <a:t>= 37</a:t>
            </a:r>
          </a:p>
          <a:p>
            <a:pPr lvl="1">
              <a:lnSpc>
                <a:spcPct val="82000"/>
              </a:lnSpc>
            </a:pPr>
            <a:endParaRPr lang="en-US" sz="2400"/>
          </a:p>
          <a:p>
            <a:pPr>
              <a:lnSpc>
                <a:spcPct val="82000"/>
              </a:lnSpc>
            </a:pPr>
            <a:r>
              <a:rPr lang="en-US" sz="2800"/>
              <a:t>Just as easily use other bases</a:t>
            </a:r>
          </a:p>
          <a:p>
            <a:pPr lvl="1">
              <a:lnSpc>
                <a:spcPct val="82000"/>
              </a:lnSpc>
            </a:pPr>
            <a:r>
              <a:rPr lang="en-US" sz="2400"/>
              <a:t>Base 2 -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Binary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 lvl="1">
              <a:lnSpc>
                <a:spcPct val="82000"/>
              </a:lnSpc>
            </a:pPr>
            <a:r>
              <a:rPr lang="en-US" sz="2400"/>
              <a:t>Base 8 -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Octal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 lvl="1">
              <a:lnSpc>
                <a:spcPct val="82000"/>
              </a:lnSpc>
            </a:pPr>
            <a:r>
              <a:rPr lang="en-US" sz="2400"/>
              <a:t>Base 16 –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Hexadecimal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 lvl="1">
              <a:lnSpc>
                <a:spcPct val="82000"/>
              </a:lnSpc>
            </a:pPr>
            <a:endParaRPr lang="en-US" sz="2400"/>
          </a:p>
        </p:txBody>
      </p:sp>
      <p:sp>
        <p:nvSpPr>
          <p:cNvPr id="1312772" name="Text Box 4"/>
          <p:cNvSpPr txBox="1">
            <a:spLocks noChangeArrowheads="1"/>
          </p:cNvSpPr>
          <p:nvPr/>
        </p:nvSpPr>
        <p:spPr bwMode="auto">
          <a:xfrm>
            <a:off x="750888" y="1092200"/>
            <a:ext cx="1752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37</a:t>
            </a:r>
          </a:p>
        </p:txBody>
      </p:sp>
      <p:sp>
        <p:nvSpPr>
          <p:cNvPr id="1312773" name="Line 5"/>
          <p:cNvSpPr>
            <a:spLocks noChangeShapeType="1"/>
          </p:cNvSpPr>
          <p:nvPr/>
        </p:nvSpPr>
        <p:spPr bwMode="auto">
          <a:xfrm>
            <a:off x="827088" y="2768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2774" name="Line 6"/>
          <p:cNvSpPr>
            <a:spLocks noChangeShapeType="1"/>
          </p:cNvSpPr>
          <p:nvPr/>
        </p:nvSpPr>
        <p:spPr bwMode="auto">
          <a:xfrm>
            <a:off x="1741488" y="2768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2775" name="Text Box 7"/>
          <p:cNvSpPr txBox="1">
            <a:spLocks noChangeArrowheads="1"/>
          </p:cNvSpPr>
          <p:nvPr/>
        </p:nvSpPr>
        <p:spPr bwMode="auto">
          <a:xfrm>
            <a:off x="369888" y="2997200"/>
            <a:ext cx="27432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sz="4800" baseline="30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sz="48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10</a:t>
            </a:r>
            <a:r>
              <a:rPr lang="en-US" sz="4800" baseline="30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Representations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488" y="1168400"/>
            <a:ext cx="5492750" cy="4953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Base conversion via repetitive division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Divide by base,</a:t>
            </a:r>
            <a:br>
              <a:rPr lang="en-US" sz="2400" dirty="0"/>
            </a:br>
            <a:r>
              <a:rPr lang="en-US" sz="2400" dirty="0"/>
              <a:t>write remainder,</a:t>
            </a:r>
            <a:br>
              <a:rPr lang="en-US" sz="2400" dirty="0"/>
            </a:br>
            <a:r>
              <a:rPr lang="en-US" sz="2400" dirty="0"/>
              <a:t>move left with quotient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Sanity check with 37 and </a:t>
            </a:r>
            <a:r>
              <a:rPr lang="en-US" sz="2400" dirty="0" smtClean="0"/>
              <a:t>base 10</a:t>
            </a:r>
            <a:endParaRPr lang="en-US" sz="2400" dirty="0"/>
          </a:p>
        </p:txBody>
      </p:sp>
      <p:sp>
        <p:nvSpPr>
          <p:cNvPr id="1314820" name="Text Box 4"/>
          <p:cNvSpPr txBox="1">
            <a:spLocks noChangeArrowheads="1"/>
          </p:cNvSpPr>
          <p:nvPr/>
        </p:nvSpPr>
        <p:spPr bwMode="auto">
          <a:xfrm>
            <a:off x="750888" y="1092200"/>
            <a:ext cx="8382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sz="96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4821" name="Line 5"/>
          <p:cNvSpPr>
            <a:spLocks noChangeShapeType="1"/>
          </p:cNvSpPr>
          <p:nvPr/>
        </p:nvSpPr>
        <p:spPr bwMode="auto">
          <a:xfrm>
            <a:off x="827088" y="2768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4822" name="Line 6"/>
          <p:cNvSpPr>
            <a:spLocks noChangeShapeType="1"/>
          </p:cNvSpPr>
          <p:nvPr/>
        </p:nvSpPr>
        <p:spPr bwMode="auto">
          <a:xfrm>
            <a:off x="1741488" y="2768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4823" name="Text Box 7"/>
          <p:cNvSpPr txBox="1">
            <a:spLocks noChangeArrowheads="1"/>
          </p:cNvSpPr>
          <p:nvPr/>
        </p:nvSpPr>
        <p:spPr bwMode="auto">
          <a:xfrm>
            <a:off x="369888" y="2997200"/>
            <a:ext cx="27432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sz="4800" baseline="30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10</a:t>
            </a:r>
            <a:r>
              <a:rPr lang="en-US" sz="4800" baseline="30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41488" y="1092200"/>
            <a:ext cx="8382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7</a:t>
            </a:r>
            <a:endParaRPr lang="en-US" sz="96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6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Representation</a:t>
            </a:r>
          </a:p>
        </p:txBody>
      </p:sp>
      <p:sp>
        <p:nvSpPr>
          <p:cNvPr id="1316868" name="Line 4"/>
          <p:cNvSpPr>
            <a:spLocks noChangeShapeType="1"/>
          </p:cNvSpPr>
          <p:nvPr/>
        </p:nvSpPr>
        <p:spPr bwMode="auto">
          <a:xfrm>
            <a:off x="1346200" y="41910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21162" y="1044575"/>
            <a:ext cx="4541837" cy="1206500"/>
          </a:xfrm>
        </p:spPr>
        <p:txBody>
          <a:bodyPr/>
          <a:lstStyle/>
          <a:p>
            <a:r>
              <a:rPr lang="en-US" dirty="0" smtClean="0"/>
              <a:t>Check 37 and base 2</a:t>
            </a:r>
          </a:p>
          <a:p>
            <a:r>
              <a:rPr lang="en-US" dirty="0" smtClean="0"/>
              <a:t>37 </a:t>
            </a:r>
            <a:r>
              <a:rPr lang="en-US" dirty="0"/>
              <a:t>= 32 + 4 + 1</a:t>
            </a:r>
          </a:p>
        </p:txBody>
      </p:sp>
      <p:sp>
        <p:nvSpPr>
          <p:cNvPr id="1316871" name="Line 7"/>
          <p:cNvSpPr>
            <a:spLocks noChangeShapeType="1"/>
          </p:cNvSpPr>
          <p:nvPr/>
        </p:nvSpPr>
        <p:spPr bwMode="auto">
          <a:xfrm>
            <a:off x="2819400" y="41910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6872" name="Line 8"/>
          <p:cNvSpPr>
            <a:spLocks noChangeShapeType="1"/>
          </p:cNvSpPr>
          <p:nvPr/>
        </p:nvSpPr>
        <p:spPr bwMode="auto">
          <a:xfrm>
            <a:off x="3556000" y="41910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6873" name="Line 9"/>
          <p:cNvSpPr>
            <a:spLocks noChangeShapeType="1"/>
          </p:cNvSpPr>
          <p:nvPr/>
        </p:nvSpPr>
        <p:spPr bwMode="auto">
          <a:xfrm>
            <a:off x="2082800" y="41910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6874" name="Line 10"/>
          <p:cNvSpPr>
            <a:spLocks noChangeShapeType="1"/>
          </p:cNvSpPr>
          <p:nvPr/>
        </p:nvSpPr>
        <p:spPr bwMode="auto">
          <a:xfrm>
            <a:off x="5029200" y="41910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6875" name="Line 11"/>
          <p:cNvSpPr>
            <a:spLocks noChangeShapeType="1"/>
          </p:cNvSpPr>
          <p:nvPr/>
        </p:nvSpPr>
        <p:spPr bwMode="auto">
          <a:xfrm>
            <a:off x="4292600" y="41910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6876" name="Line 12"/>
          <p:cNvSpPr>
            <a:spLocks noChangeShapeType="1"/>
          </p:cNvSpPr>
          <p:nvPr/>
        </p:nvSpPr>
        <p:spPr bwMode="auto">
          <a:xfrm>
            <a:off x="609600" y="41910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6877" name="Text Box 13"/>
          <p:cNvSpPr txBox="1">
            <a:spLocks noChangeArrowheads="1"/>
          </p:cNvSpPr>
          <p:nvPr/>
        </p:nvSpPr>
        <p:spPr bwMode="auto">
          <a:xfrm>
            <a:off x="510118" y="5181600"/>
            <a:ext cx="923925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64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12267" y="4206345"/>
            <a:ext cx="7620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4800" baseline="30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58734" y="4206345"/>
            <a:ext cx="7620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48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39068" y="4206345"/>
            <a:ext cx="7620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48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85535" y="4206345"/>
            <a:ext cx="7620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4800" baseline="30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022475" y="4206345"/>
            <a:ext cx="7620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48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268942" y="4206345"/>
            <a:ext cx="7620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4800" baseline="30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39751" y="4191000"/>
            <a:ext cx="7620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4800" baseline="30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275292" y="5181600"/>
            <a:ext cx="923925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32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099204" y="5181600"/>
            <a:ext cx="923925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16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048529" y="5181600"/>
            <a:ext cx="665163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696760" y="5181600"/>
            <a:ext cx="665163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450292" y="5181600"/>
            <a:ext cx="665163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081588" y="5181600"/>
            <a:ext cx="665163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sz="4800" baseline="300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836050" y="2331230"/>
            <a:ext cx="734484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sz="96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141785" y="2331230"/>
            <a:ext cx="73448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  <a:endParaRPr lang="en-US" sz="96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505200" y="2309005"/>
            <a:ext cx="734484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sz="96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681287" y="2329392"/>
            <a:ext cx="73448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  <a:endParaRPr lang="en-US" sz="96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987022" y="2329392"/>
            <a:ext cx="73448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  <a:endParaRPr lang="en-US" sz="96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310218" y="2307167"/>
            <a:ext cx="73448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endParaRPr lang="en-US" sz="96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615951" y="2329392"/>
            <a:ext cx="73448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  <a:endParaRPr lang="en-US" sz="96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8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Representation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75" y="1114425"/>
            <a:ext cx="6016625" cy="5105400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en-US" sz="2800" dirty="0"/>
              <a:t>37 decimal = (25)</a:t>
            </a:r>
            <a:r>
              <a:rPr lang="en-US" sz="2800" baseline="-25000" dirty="0"/>
              <a:t>16</a:t>
            </a:r>
          </a:p>
          <a:p>
            <a:pPr>
              <a:lnSpc>
                <a:spcPct val="92000"/>
              </a:lnSpc>
            </a:pPr>
            <a:r>
              <a:rPr lang="en-US" sz="2800" dirty="0"/>
              <a:t>Convention</a:t>
            </a:r>
          </a:p>
          <a:p>
            <a:pPr lvl="1">
              <a:lnSpc>
                <a:spcPct val="92000"/>
              </a:lnSpc>
            </a:pPr>
            <a:r>
              <a:rPr lang="en-US" sz="2400" dirty="0"/>
              <a:t>Base 16 is written with a leading 0x</a:t>
            </a:r>
          </a:p>
          <a:p>
            <a:pPr lvl="1">
              <a:lnSpc>
                <a:spcPct val="92000"/>
              </a:lnSpc>
            </a:pPr>
            <a:r>
              <a:rPr lang="en-US" sz="2400" dirty="0"/>
              <a:t>37 = 0x25</a:t>
            </a:r>
          </a:p>
          <a:p>
            <a:pPr>
              <a:lnSpc>
                <a:spcPct val="92000"/>
              </a:lnSpc>
            </a:pPr>
            <a:endParaRPr lang="en-US" sz="2800" dirty="0"/>
          </a:p>
          <a:p>
            <a:pPr>
              <a:lnSpc>
                <a:spcPct val="92000"/>
              </a:lnSpc>
            </a:pPr>
            <a:r>
              <a:rPr lang="en-US" sz="2800" dirty="0"/>
              <a:t>Need extra digits!</a:t>
            </a:r>
          </a:p>
          <a:p>
            <a:pPr lvl="1">
              <a:lnSpc>
                <a:spcPct val="92000"/>
              </a:lnSpc>
            </a:pPr>
            <a:r>
              <a:rPr lang="en-US" sz="2400" dirty="0"/>
              <a:t>0, 1, 2, 3, 4, 5, 6, 7,</a:t>
            </a:r>
            <a:br>
              <a:rPr lang="en-US" sz="2400" dirty="0"/>
            </a:br>
            <a:r>
              <a:rPr lang="en-US" sz="2400" dirty="0"/>
              <a:t>8, 9, A, B, C, D, E, F</a:t>
            </a:r>
          </a:p>
          <a:p>
            <a:pPr>
              <a:lnSpc>
                <a:spcPct val="92000"/>
              </a:lnSpc>
            </a:pPr>
            <a:endParaRPr lang="en-US" sz="2800" dirty="0"/>
          </a:p>
          <a:p>
            <a:pPr>
              <a:lnSpc>
                <a:spcPct val="92000"/>
              </a:lnSpc>
            </a:pPr>
            <a:r>
              <a:rPr lang="en-US" sz="2800" dirty="0"/>
              <a:t>Binary to hexadecimal is easy</a:t>
            </a:r>
          </a:p>
          <a:p>
            <a:pPr lvl="1">
              <a:lnSpc>
                <a:spcPct val="92000"/>
              </a:lnSpc>
            </a:pPr>
            <a:r>
              <a:rPr lang="en-US" sz="2400" dirty="0"/>
              <a:t>Divide into groups of 4, translate </a:t>
            </a:r>
            <a:r>
              <a:rPr lang="en-US" sz="2400" dirty="0" err="1"/>
              <a:t>groupwise</a:t>
            </a:r>
            <a:r>
              <a:rPr lang="en-US" sz="2400" dirty="0"/>
              <a:t> into hex digits</a:t>
            </a:r>
          </a:p>
        </p:txBody>
      </p:sp>
      <p:sp>
        <p:nvSpPr>
          <p:cNvPr id="1318916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1752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96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25</a:t>
            </a:r>
          </a:p>
        </p:txBody>
      </p:sp>
      <p:sp>
        <p:nvSpPr>
          <p:cNvPr id="1318917" name="Line 5"/>
          <p:cNvSpPr>
            <a:spLocks noChangeShapeType="1"/>
          </p:cNvSpPr>
          <p:nvPr/>
        </p:nvSpPr>
        <p:spPr bwMode="auto">
          <a:xfrm>
            <a:off x="990600" y="35052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8918" name="Line 6"/>
          <p:cNvSpPr>
            <a:spLocks noChangeShapeType="1"/>
          </p:cNvSpPr>
          <p:nvPr/>
        </p:nvSpPr>
        <p:spPr bwMode="auto">
          <a:xfrm>
            <a:off x="1905000" y="35052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18919" name="Text Box 7"/>
          <p:cNvSpPr txBox="1">
            <a:spLocks noChangeArrowheads="1"/>
          </p:cNvSpPr>
          <p:nvPr/>
        </p:nvSpPr>
        <p:spPr bwMode="auto">
          <a:xfrm>
            <a:off x="533400" y="3733800"/>
            <a:ext cx="27432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48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16</a:t>
            </a:r>
            <a:r>
              <a:rPr lang="en-US" sz="4800" baseline="30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sz="48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16</a:t>
            </a:r>
            <a:r>
              <a:rPr lang="en-US" sz="4800" baseline="30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8315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915" grpId="0" build="p"/>
      <p:bldP spid="1318916" grpId="0"/>
      <p:bldP spid="1318917" grpId="0" animBg="1"/>
      <p:bldP spid="1318918" grpId="0" animBg="1"/>
      <p:bldP spid="13189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 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4812"/>
                <a:gridCol w="568325"/>
                <a:gridCol w="1057275"/>
                <a:gridCol w="649288"/>
                <a:gridCol w="568325"/>
                <a:gridCol w="566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321050" name="Text Box 90"/>
          <p:cNvSpPr txBox="1">
            <a:spLocks noChangeArrowheads="1"/>
          </p:cNvSpPr>
          <p:nvPr/>
        </p:nvSpPr>
        <p:spPr bwMode="auto">
          <a:xfrm>
            <a:off x="4800600" y="5029200"/>
            <a:ext cx="184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1051" name="Rectangle 91"/>
          <p:cNvSpPr>
            <a:spLocks noChangeArrowheads="1"/>
          </p:cNvSpPr>
          <p:nvPr/>
        </p:nvSpPr>
        <p:spPr bwMode="auto">
          <a:xfrm>
            <a:off x="4343400" y="4876800"/>
            <a:ext cx="4265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o2 = abcd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o1 = abcd + abcd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o0 = abcd + abcd</a:t>
            </a:r>
          </a:p>
          <a:p>
            <a:pPr marL="1600200" lvl="3" indent="-2286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180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280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321052" name="Line 92"/>
          <p:cNvSpPr>
            <a:spLocks noChangeShapeType="1"/>
          </p:cNvSpPr>
          <p:nvPr/>
        </p:nvSpPr>
        <p:spPr bwMode="auto">
          <a:xfrm flipH="1">
            <a:off x="5491163" y="4919663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53" name="Line 93"/>
          <p:cNvSpPr>
            <a:spLocks noChangeShapeType="1"/>
          </p:cNvSpPr>
          <p:nvPr/>
        </p:nvSpPr>
        <p:spPr bwMode="auto">
          <a:xfrm flipH="1">
            <a:off x="5495925" y="53816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54" name="Line 94"/>
          <p:cNvSpPr>
            <a:spLocks noChangeShapeType="1"/>
          </p:cNvSpPr>
          <p:nvPr/>
        </p:nvSpPr>
        <p:spPr bwMode="auto">
          <a:xfrm flipH="1">
            <a:off x="5905500" y="537686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55" name="Line 95"/>
          <p:cNvSpPr>
            <a:spLocks noChangeShapeType="1"/>
          </p:cNvSpPr>
          <p:nvPr/>
        </p:nvSpPr>
        <p:spPr bwMode="auto">
          <a:xfrm flipH="1">
            <a:off x="6738938" y="537686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56" name="Line 96"/>
          <p:cNvSpPr>
            <a:spLocks noChangeShapeType="1"/>
          </p:cNvSpPr>
          <p:nvPr/>
        </p:nvSpPr>
        <p:spPr bwMode="auto">
          <a:xfrm flipH="1">
            <a:off x="7262813" y="53768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57" name="Line 97"/>
          <p:cNvSpPr>
            <a:spLocks noChangeShapeType="1"/>
          </p:cNvSpPr>
          <p:nvPr/>
        </p:nvSpPr>
        <p:spPr bwMode="auto">
          <a:xfrm flipH="1">
            <a:off x="5718175" y="5945188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58" name="Line 98"/>
          <p:cNvSpPr>
            <a:spLocks noChangeShapeType="1"/>
          </p:cNvSpPr>
          <p:nvPr/>
        </p:nvSpPr>
        <p:spPr bwMode="auto">
          <a:xfrm flipH="1">
            <a:off x="6707188" y="592613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1059" name="Line 99"/>
          <p:cNvSpPr>
            <a:spLocks noChangeShapeType="1"/>
          </p:cNvSpPr>
          <p:nvPr/>
        </p:nvSpPr>
        <p:spPr bwMode="auto">
          <a:xfrm flipH="1">
            <a:off x="7291388" y="59197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Ballot Reading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2088" y="1011238"/>
            <a:ext cx="3490912" cy="5054600"/>
          </a:xfrm>
        </p:spPr>
        <p:txBody>
          <a:bodyPr/>
          <a:lstStyle/>
          <a:p>
            <a:r>
              <a:rPr lang="en-US"/>
              <a:t>Ok, we built</a:t>
            </a:r>
            <a:br>
              <a:rPr lang="en-US"/>
            </a:br>
            <a:r>
              <a:rPr lang="en-US"/>
              <a:t>first half of the machine</a:t>
            </a:r>
          </a:p>
          <a:p>
            <a:endParaRPr lang="en-US"/>
          </a:p>
          <a:p>
            <a:r>
              <a:rPr lang="en-US"/>
              <a:t>Need to display the result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914400" y="19812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3" name="Oval 5"/>
          <p:cNvSpPr>
            <a:spLocks noChangeArrowheads="1"/>
          </p:cNvSpPr>
          <p:nvPr/>
        </p:nvSpPr>
        <p:spPr bwMode="auto">
          <a:xfrm>
            <a:off x="2133600" y="2209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4" name="Oval 6"/>
          <p:cNvSpPr>
            <a:spLocks noChangeArrowheads="1"/>
          </p:cNvSpPr>
          <p:nvPr/>
        </p:nvSpPr>
        <p:spPr bwMode="auto">
          <a:xfrm>
            <a:off x="2133600" y="2590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5" name="Oval 7"/>
          <p:cNvSpPr>
            <a:spLocks noChangeArrowheads="1"/>
          </p:cNvSpPr>
          <p:nvPr/>
        </p:nvSpPr>
        <p:spPr bwMode="auto">
          <a:xfrm>
            <a:off x="2133600" y="29718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6" name="Oval 8"/>
          <p:cNvSpPr>
            <a:spLocks noChangeArrowheads="1"/>
          </p:cNvSpPr>
          <p:nvPr/>
        </p:nvSpPr>
        <p:spPr bwMode="auto">
          <a:xfrm>
            <a:off x="2133600" y="3352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7" name="Rectangle 9"/>
          <p:cNvSpPr>
            <a:spLocks noChangeArrowheads="1"/>
          </p:cNvSpPr>
          <p:nvPr/>
        </p:nvSpPr>
        <p:spPr bwMode="auto">
          <a:xfrm>
            <a:off x="457200" y="16764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8" name="Oval 10"/>
          <p:cNvSpPr>
            <a:spLocks noChangeArrowheads="1"/>
          </p:cNvSpPr>
          <p:nvPr/>
        </p:nvSpPr>
        <p:spPr bwMode="auto">
          <a:xfrm>
            <a:off x="1676400" y="1905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19" name="Oval 11"/>
          <p:cNvSpPr>
            <a:spLocks noChangeArrowheads="1"/>
          </p:cNvSpPr>
          <p:nvPr/>
        </p:nvSpPr>
        <p:spPr bwMode="auto">
          <a:xfrm>
            <a:off x="1676400" y="22860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0" name="Oval 12"/>
          <p:cNvSpPr>
            <a:spLocks noChangeArrowheads="1"/>
          </p:cNvSpPr>
          <p:nvPr/>
        </p:nvSpPr>
        <p:spPr bwMode="auto">
          <a:xfrm>
            <a:off x="1676400" y="2667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1" name="Oval 13"/>
          <p:cNvSpPr>
            <a:spLocks noChangeArrowheads="1"/>
          </p:cNvSpPr>
          <p:nvPr/>
        </p:nvSpPr>
        <p:spPr bwMode="auto">
          <a:xfrm>
            <a:off x="1676400" y="3048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2" name="Rectangle 14"/>
          <p:cNvSpPr>
            <a:spLocks noChangeArrowheads="1"/>
          </p:cNvSpPr>
          <p:nvPr/>
        </p:nvSpPr>
        <p:spPr bwMode="auto">
          <a:xfrm>
            <a:off x="0" y="14478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3" name="Oval 15"/>
          <p:cNvSpPr>
            <a:spLocks noChangeArrowheads="1"/>
          </p:cNvSpPr>
          <p:nvPr/>
        </p:nvSpPr>
        <p:spPr bwMode="auto">
          <a:xfrm>
            <a:off x="1219200" y="1676400"/>
            <a:ext cx="228600" cy="228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4" name="Oval 16"/>
          <p:cNvSpPr>
            <a:spLocks noChangeArrowheads="1"/>
          </p:cNvSpPr>
          <p:nvPr/>
        </p:nvSpPr>
        <p:spPr bwMode="auto">
          <a:xfrm>
            <a:off x="1219200" y="2057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5" name="Oval 17"/>
          <p:cNvSpPr>
            <a:spLocks noChangeArrowheads="1"/>
          </p:cNvSpPr>
          <p:nvPr/>
        </p:nvSpPr>
        <p:spPr bwMode="auto">
          <a:xfrm>
            <a:off x="1219200" y="2438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3026" name="Oval 18"/>
          <p:cNvSpPr>
            <a:spLocks noChangeArrowheads="1"/>
          </p:cNvSpPr>
          <p:nvPr/>
        </p:nvSpPr>
        <p:spPr bwMode="auto">
          <a:xfrm>
            <a:off x="1219200" y="2819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323027" name="Picture 19" descr="MPj040051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161290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3028" name="Text Box 20"/>
          <p:cNvSpPr txBox="1">
            <a:spLocks noChangeArrowheads="1"/>
          </p:cNvSpPr>
          <p:nvPr/>
        </p:nvSpPr>
        <p:spPr bwMode="auto">
          <a:xfrm>
            <a:off x="685800" y="4876800"/>
            <a:ext cx="11001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Ballots</a:t>
            </a:r>
          </a:p>
        </p:txBody>
      </p:sp>
      <p:sp>
        <p:nvSpPr>
          <p:cNvPr id="1323029" name="Text Box 21"/>
          <p:cNvSpPr txBox="1">
            <a:spLocks noChangeArrowheads="1"/>
          </p:cNvSpPr>
          <p:nvPr/>
        </p:nvSpPr>
        <p:spPr bwMode="auto">
          <a:xfrm>
            <a:off x="2595563" y="5029200"/>
            <a:ext cx="237172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3410 voting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machine</a:t>
            </a:r>
          </a:p>
        </p:txBody>
      </p:sp>
      <p:sp>
        <p:nvSpPr>
          <p:cNvPr id="1323030" name="AutoShape 22"/>
          <p:cNvSpPr>
            <a:spLocks noChangeArrowheads="1"/>
          </p:cNvSpPr>
          <p:nvPr/>
        </p:nvSpPr>
        <p:spPr bwMode="auto">
          <a:xfrm>
            <a:off x="2667000" y="28194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7-Segment LED Decoder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5688" y="1011238"/>
            <a:ext cx="3897312" cy="5054600"/>
          </a:xfrm>
        </p:spPr>
        <p:txBody>
          <a:bodyPr/>
          <a:lstStyle/>
          <a:p>
            <a:r>
              <a:rPr lang="en-US"/>
              <a:t>4 inputs encoded in binary</a:t>
            </a:r>
          </a:p>
          <a:p>
            <a:r>
              <a:rPr lang="en-US"/>
              <a:t>8 outputs, each driving an independent, rectangular LED</a:t>
            </a:r>
          </a:p>
          <a:p>
            <a:r>
              <a:rPr lang="en-US"/>
              <a:t>Can display numbers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25060" name="Picture 4" descr="8-se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609600" y="2133600"/>
            <a:ext cx="762000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62" name="Line 6"/>
          <p:cNvSpPr>
            <a:spLocks noChangeShapeType="1"/>
          </p:cNvSpPr>
          <p:nvPr/>
        </p:nvSpPr>
        <p:spPr bwMode="auto">
          <a:xfrm flipH="1">
            <a:off x="2286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63" name="Line 7"/>
          <p:cNvSpPr>
            <a:spLocks noChangeShapeType="1"/>
          </p:cNvSpPr>
          <p:nvPr/>
        </p:nvSpPr>
        <p:spPr bwMode="auto">
          <a:xfrm flipH="1">
            <a:off x="228600" y="2743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64" name="Line 8"/>
          <p:cNvSpPr>
            <a:spLocks noChangeShapeType="1"/>
          </p:cNvSpPr>
          <p:nvPr/>
        </p:nvSpPr>
        <p:spPr bwMode="auto">
          <a:xfrm flipH="1">
            <a:off x="228600" y="3048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65" name="Line 9"/>
          <p:cNvSpPr>
            <a:spLocks noChangeShapeType="1"/>
          </p:cNvSpPr>
          <p:nvPr/>
        </p:nvSpPr>
        <p:spPr bwMode="auto">
          <a:xfrm flipH="1">
            <a:off x="228600" y="335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66" name="Freeform 10"/>
          <p:cNvSpPr>
            <a:spLocks/>
          </p:cNvSpPr>
          <p:nvPr/>
        </p:nvSpPr>
        <p:spPr bwMode="auto">
          <a:xfrm>
            <a:off x="1371600" y="1343025"/>
            <a:ext cx="3611563" cy="1431925"/>
          </a:xfrm>
          <a:custGeom>
            <a:avLst/>
            <a:gdLst>
              <a:gd name="T0" fmla="*/ 0 w 2275"/>
              <a:gd name="T1" fmla="*/ 690 h 902"/>
              <a:gd name="T2" fmla="*/ 278 w 2275"/>
              <a:gd name="T3" fmla="*/ 130 h 902"/>
              <a:gd name="T4" fmla="*/ 1303 w 2275"/>
              <a:gd name="T5" fmla="*/ 13 h 902"/>
              <a:gd name="T6" fmla="*/ 2192 w 2275"/>
              <a:gd name="T7" fmla="*/ 208 h 902"/>
              <a:gd name="T8" fmla="*/ 1801 w 2275"/>
              <a:gd name="T9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902">
                <a:moveTo>
                  <a:pt x="0" y="690"/>
                </a:moveTo>
                <a:cubicBezTo>
                  <a:pt x="46" y="597"/>
                  <a:pt x="61" y="243"/>
                  <a:pt x="278" y="130"/>
                </a:cubicBezTo>
                <a:cubicBezTo>
                  <a:pt x="495" y="17"/>
                  <a:pt x="984" y="0"/>
                  <a:pt x="1303" y="13"/>
                </a:cubicBezTo>
                <a:cubicBezTo>
                  <a:pt x="1622" y="26"/>
                  <a:pt x="2109" y="60"/>
                  <a:pt x="2192" y="208"/>
                </a:cubicBezTo>
                <a:cubicBezTo>
                  <a:pt x="2275" y="356"/>
                  <a:pt x="1882" y="758"/>
                  <a:pt x="1801" y="902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67" name="Freeform 11"/>
          <p:cNvSpPr>
            <a:spLocks/>
          </p:cNvSpPr>
          <p:nvPr/>
        </p:nvSpPr>
        <p:spPr bwMode="auto">
          <a:xfrm>
            <a:off x="1363663" y="1463675"/>
            <a:ext cx="2262187" cy="1263650"/>
          </a:xfrm>
          <a:custGeom>
            <a:avLst/>
            <a:gdLst>
              <a:gd name="T0" fmla="*/ 0 w 1425"/>
              <a:gd name="T1" fmla="*/ 796 h 796"/>
              <a:gd name="T2" fmla="*/ 400 w 1425"/>
              <a:gd name="T3" fmla="*/ 123 h 796"/>
              <a:gd name="T4" fmla="*/ 1200 w 1425"/>
              <a:gd name="T5" fmla="*/ 59 h 796"/>
              <a:gd name="T6" fmla="*/ 1425 w 1425"/>
              <a:gd name="T7" fmla="*/ 43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68" name="Freeform 12"/>
          <p:cNvSpPr>
            <a:spLocks/>
          </p:cNvSpPr>
          <p:nvPr/>
        </p:nvSpPr>
        <p:spPr bwMode="auto">
          <a:xfrm>
            <a:off x="1363663" y="1922463"/>
            <a:ext cx="1736725" cy="960437"/>
          </a:xfrm>
          <a:custGeom>
            <a:avLst/>
            <a:gdLst>
              <a:gd name="T0" fmla="*/ 0 w 1094"/>
              <a:gd name="T1" fmla="*/ 605 h 605"/>
              <a:gd name="T2" fmla="*/ 459 w 1094"/>
              <a:gd name="T3" fmla="*/ 29 h 605"/>
              <a:gd name="T4" fmla="*/ 1094 w 1094"/>
              <a:gd name="T5" fmla="*/ 42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69" name="Freeform 13"/>
          <p:cNvSpPr>
            <a:spLocks/>
          </p:cNvSpPr>
          <p:nvPr/>
        </p:nvSpPr>
        <p:spPr bwMode="auto">
          <a:xfrm>
            <a:off x="1395413" y="3130550"/>
            <a:ext cx="2184400" cy="555625"/>
          </a:xfrm>
          <a:custGeom>
            <a:avLst/>
            <a:gdLst>
              <a:gd name="T0" fmla="*/ 0 w 1376"/>
              <a:gd name="T1" fmla="*/ 0 h 350"/>
              <a:gd name="T2" fmla="*/ 458 w 1376"/>
              <a:gd name="T3" fmla="*/ 342 h 350"/>
              <a:gd name="T4" fmla="*/ 1376 w 1376"/>
              <a:gd name="T5" fmla="*/ 49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350">
                <a:moveTo>
                  <a:pt x="0" y="0"/>
                </a:moveTo>
                <a:cubicBezTo>
                  <a:pt x="75" y="57"/>
                  <a:pt x="229" y="334"/>
                  <a:pt x="458" y="342"/>
                </a:cubicBezTo>
                <a:cubicBezTo>
                  <a:pt x="687" y="350"/>
                  <a:pt x="1185" y="110"/>
                  <a:pt x="1376" y="4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70" name="Freeform 14"/>
          <p:cNvSpPr>
            <a:spLocks/>
          </p:cNvSpPr>
          <p:nvPr/>
        </p:nvSpPr>
        <p:spPr bwMode="auto">
          <a:xfrm>
            <a:off x="1363663" y="3348038"/>
            <a:ext cx="1535112" cy="506412"/>
          </a:xfrm>
          <a:custGeom>
            <a:avLst/>
            <a:gdLst>
              <a:gd name="T0" fmla="*/ 0 w 967"/>
              <a:gd name="T1" fmla="*/ 0 h 319"/>
              <a:gd name="T2" fmla="*/ 420 w 967"/>
              <a:gd name="T3" fmla="*/ 283 h 319"/>
              <a:gd name="T4" fmla="*/ 967 w 967"/>
              <a:gd name="T5" fmla="*/ 21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7" h="319">
                <a:moveTo>
                  <a:pt x="0" y="0"/>
                </a:moveTo>
                <a:cubicBezTo>
                  <a:pt x="70" y="47"/>
                  <a:pt x="259" y="247"/>
                  <a:pt x="420" y="283"/>
                </a:cubicBezTo>
                <a:cubicBezTo>
                  <a:pt x="581" y="319"/>
                  <a:pt x="853" y="229"/>
                  <a:pt x="967" y="21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71" name="Freeform 15"/>
          <p:cNvSpPr>
            <a:spLocks/>
          </p:cNvSpPr>
          <p:nvPr/>
        </p:nvSpPr>
        <p:spPr bwMode="auto">
          <a:xfrm>
            <a:off x="1371600" y="3581400"/>
            <a:ext cx="2022475" cy="987425"/>
          </a:xfrm>
          <a:custGeom>
            <a:avLst/>
            <a:gdLst>
              <a:gd name="T0" fmla="*/ 0 w 1274"/>
              <a:gd name="T1" fmla="*/ 0 h 622"/>
              <a:gd name="T2" fmla="*/ 434 w 1274"/>
              <a:gd name="T3" fmla="*/ 556 h 622"/>
              <a:gd name="T4" fmla="*/ 1274 w 1274"/>
              <a:gd name="T5" fmla="*/ 399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4" h="622">
                <a:moveTo>
                  <a:pt x="0" y="0"/>
                </a:moveTo>
                <a:cubicBezTo>
                  <a:pt x="72" y="93"/>
                  <a:pt x="222" y="490"/>
                  <a:pt x="434" y="556"/>
                </a:cubicBezTo>
                <a:cubicBezTo>
                  <a:pt x="646" y="622"/>
                  <a:pt x="1099" y="432"/>
                  <a:pt x="1274" y="39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72" name="Freeform 16"/>
          <p:cNvSpPr>
            <a:spLocks/>
          </p:cNvSpPr>
          <p:nvPr/>
        </p:nvSpPr>
        <p:spPr bwMode="auto">
          <a:xfrm>
            <a:off x="1363663" y="3735388"/>
            <a:ext cx="3562350" cy="1420812"/>
          </a:xfrm>
          <a:custGeom>
            <a:avLst/>
            <a:gdLst>
              <a:gd name="T0" fmla="*/ 0 w 2244"/>
              <a:gd name="T1" fmla="*/ 49 h 895"/>
              <a:gd name="T2" fmla="*/ 469 w 2244"/>
              <a:gd name="T3" fmla="*/ 634 h 895"/>
              <a:gd name="T4" fmla="*/ 1406 w 2244"/>
              <a:gd name="T5" fmla="*/ 869 h 895"/>
              <a:gd name="T6" fmla="*/ 2197 w 2244"/>
              <a:gd name="T7" fmla="*/ 478 h 895"/>
              <a:gd name="T8" fmla="*/ 1689 w 2244"/>
              <a:gd name="T9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4" h="895">
                <a:moveTo>
                  <a:pt x="0" y="49"/>
                </a:moveTo>
                <a:cubicBezTo>
                  <a:pt x="78" y="145"/>
                  <a:pt x="235" y="497"/>
                  <a:pt x="469" y="634"/>
                </a:cubicBezTo>
                <a:cubicBezTo>
                  <a:pt x="703" y="771"/>
                  <a:pt x="1118" y="895"/>
                  <a:pt x="1406" y="869"/>
                </a:cubicBezTo>
                <a:cubicBezTo>
                  <a:pt x="1694" y="843"/>
                  <a:pt x="2150" y="623"/>
                  <a:pt x="2197" y="478"/>
                </a:cubicBezTo>
                <a:cubicBezTo>
                  <a:pt x="2244" y="333"/>
                  <a:pt x="1795" y="100"/>
                  <a:pt x="1689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5073" name="Rectangle 17"/>
          <p:cNvSpPr>
            <a:spLocks noChangeArrowheads="1"/>
          </p:cNvSpPr>
          <p:nvPr/>
        </p:nvSpPr>
        <p:spPr bwMode="auto">
          <a:xfrm>
            <a:off x="609600" y="5029200"/>
            <a:ext cx="7315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Just a simple logic circuit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Write the truth table</a:t>
            </a: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3200" smtClean="0">
              <a:solidFill>
                <a:srgbClr val="FFFFFF"/>
              </a:solidFill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106" name="Picture 2" descr="8-segmen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22288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7-Segment LED Decoder</a:t>
            </a:r>
          </a:p>
        </p:txBody>
      </p:sp>
      <p:sp>
        <p:nvSpPr>
          <p:cNvPr id="132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65688" y="1011238"/>
            <a:ext cx="3897312" cy="5054600"/>
          </a:xfrm>
        </p:spPr>
        <p:txBody>
          <a:bodyPr/>
          <a:lstStyle/>
          <a:p>
            <a:r>
              <a:rPr lang="en-US"/>
              <a:t>4 inputs encoded in binary</a:t>
            </a:r>
          </a:p>
          <a:p>
            <a:r>
              <a:rPr lang="en-US"/>
              <a:t>8 outputs, each driving an independent, rectangular LED</a:t>
            </a:r>
          </a:p>
          <a:p>
            <a:r>
              <a:rPr lang="en-US"/>
              <a:t>Can display numbers</a:t>
            </a:r>
          </a:p>
        </p:txBody>
      </p:sp>
      <p:sp>
        <p:nvSpPr>
          <p:cNvPr id="1327109" name="Rectangle 5"/>
          <p:cNvSpPr>
            <a:spLocks noChangeArrowheads="1"/>
          </p:cNvSpPr>
          <p:nvPr/>
        </p:nvSpPr>
        <p:spPr bwMode="auto">
          <a:xfrm>
            <a:off x="609600" y="2133600"/>
            <a:ext cx="762000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 flipH="1">
            <a:off x="2286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 flipH="1">
            <a:off x="228600" y="2743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 flipH="1">
            <a:off x="228600" y="3048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 flipH="1">
            <a:off x="228600" y="335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4" name="Freeform 10"/>
          <p:cNvSpPr>
            <a:spLocks/>
          </p:cNvSpPr>
          <p:nvPr/>
        </p:nvSpPr>
        <p:spPr bwMode="auto">
          <a:xfrm>
            <a:off x="1371600" y="1343025"/>
            <a:ext cx="3611563" cy="1431925"/>
          </a:xfrm>
          <a:custGeom>
            <a:avLst/>
            <a:gdLst>
              <a:gd name="T0" fmla="*/ 0 w 2275"/>
              <a:gd name="T1" fmla="*/ 690 h 902"/>
              <a:gd name="T2" fmla="*/ 278 w 2275"/>
              <a:gd name="T3" fmla="*/ 130 h 902"/>
              <a:gd name="T4" fmla="*/ 1303 w 2275"/>
              <a:gd name="T5" fmla="*/ 13 h 902"/>
              <a:gd name="T6" fmla="*/ 2192 w 2275"/>
              <a:gd name="T7" fmla="*/ 208 h 902"/>
              <a:gd name="T8" fmla="*/ 1801 w 2275"/>
              <a:gd name="T9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902">
                <a:moveTo>
                  <a:pt x="0" y="690"/>
                </a:moveTo>
                <a:cubicBezTo>
                  <a:pt x="46" y="597"/>
                  <a:pt x="61" y="243"/>
                  <a:pt x="278" y="130"/>
                </a:cubicBezTo>
                <a:cubicBezTo>
                  <a:pt x="495" y="17"/>
                  <a:pt x="984" y="0"/>
                  <a:pt x="1303" y="13"/>
                </a:cubicBezTo>
                <a:cubicBezTo>
                  <a:pt x="1622" y="26"/>
                  <a:pt x="2109" y="60"/>
                  <a:pt x="2192" y="208"/>
                </a:cubicBezTo>
                <a:cubicBezTo>
                  <a:pt x="2275" y="356"/>
                  <a:pt x="1882" y="758"/>
                  <a:pt x="1801" y="902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5" name="Freeform 11"/>
          <p:cNvSpPr>
            <a:spLocks/>
          </p:cNvSpPr>
          <p:nvPr/>
        </p:nvSpPr>
        <p:spPr bwMode="auto">
          <a:xfrm>
            <a:off x="1363663" y="1463675"/>
            <a:ext cx="2262187" cy="1263650"/>
          </a:xfrm>
          <a:custGeom>
            <a:avLst/>
            <a:gdLst>
              <a:gd name="T0" fmla="*/ 0 w 1425"/>
              <a:gd name="T1" fmla="*/ 796 h 796"/>
              <a:gd name="T2" fmla="*/ 400 w 1425"/>
              <a:gd name="T3" fmla="*/ 123 h 796"/>
              <a:gd name="T4" fmla="*/ 1200 w 1425"/>
              <a:gd name="T5" fmla="*/ 59 h 796"/>
              <a:gd name="T6" fmla="*/ 1425 w 1425"/>
              <a:gd name="T7" fmla="*/ 43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6" name="Freeform 12"/>
          <p:cNvSpPr>
            <a:spLocks/>
          </p:cNvSpPr>
          <p:nvPr/>
        </p:nvSpPr>
        <p:spPr bwMode="auto">
          <a:xfrm>
            <a:off x="1363663" y="1922463"/>
            <a:ext cx="1736725" cy="960437"/>
          </a:xfrm>
          <a:custGeom>
            <a:avLst/>
            <a:gdLst>
              <a:gd name="T0" fmla="*/ 0 w 1094"/>
              <a:gd name="T1" fmla="*/ 605 h 605"/>
              <a:gd name="T2" fmla="*/ 459 w 1094"/>
              <a:gd name="T3" fmla="*/ 29 h 605"/>
              <a:gd name="T4" fmla="*/ 1094 w 1094"/>
              <a:gd name="T5" fmla="*/ 42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7" name="Freeform 13"/>
          <p:cNvSpPr>
            <a:spLocks/>
          </p:cNvSpPr>
          <p:nvPr/>
        </p:nvSpPr>
        <p:spPr bwMode="auto">
          <a:xfrm>
            <a:off x="1395413" y="3130550"/>
            <a:ext cx="2184400" cy="555625"/>
          </a:xfrm>
          <a:custGeom>
            <a:avLst/>
            <a:gdLst>
              <a:gd name="T0" fmla="*/ 0 w 1376"/>
              <a:gd name="T1" fmla="*/ 0 h 350"/>
              <a:gd name="T2" fmla="*/ 458 w 1376"/>
              <a:gd name="T3" fmla="*/ 342 h 350"/>
              <a:gd name="T4" fmla="*/ 1376 w 1376"/>
              <a:gd name="T5" fmla="*/ 49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350">
                <a:moveTo>
                  <a:pt x="0" y="0"/>
                </a:moveTo>
                <a:cubicBezTo>
                  <a:pt x="75" y="57"/>
                  <a:pt x="229" y="334"/>
                  <a:pt x="458" y="342"/>
                </a:cubicBezTo>
                <a:cubicBezTo>
                  <a:pt x="687" y="350"/>
                  <a:pt x="1185" y="110"/>
                  <a:pt x="1376" y="4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8" name="Freeform 14"/>
          <p:cNvSpPr>
            <a:spLocks/>
          </p:cNvSpPr>
          <p:nvPr/>
        </p:nvSpPr>
        <p:spPr bwMode="auto">
          <a:xfrm>
            <a:off x="1363663" y="3348038"/>
            <a:ext cx="1535112" cy="506412"/>
          </a:xfrm>
          <a:custGeom>
            <a:avLst/>
            <a:gdLst>
              <a:gd name="T0" fmla="*/ 0 w 967"/>
              <a:gd name="T1" fmla="*/ 0 h 319"/>
              <a:gd name="T2" fmla="*/ 420 w 967"/>
              <a:gd name="T3" fmla="*/ 283 h 319"/>
              <a:gd name="T4" fmla="*/ 967 w 967"/>
              <a:gd name="T5" fmla="*/ 21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7" h="319">
                <a:moveTo>
                  <a:pt x="0" y="0"/>
                </a:moveTo>
                <a:cubicBezTo>
                  <a:pt x="70" y="47"/>
                  <a:pt x="259" y="247"/>
                  <a:pt x="420" y="283"/>
                </a:cubicBezTo>
                <a:cubicBezTo>
                  <a:pt x="581" y="319"/>
                  <a:pt x="853" y="229"/>
                  <a:pt x="967" y="21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19" name="Freeform 15"/>
          <p:cNvSpPr>
            <a:spLocks/>
          </p:cNvSpPr>
          <p:nvPr/>
        </p:nvSpPr>
        <p:spPr bwMode="auto">
          <a:xfrm>
            <a:off x="1371600" y="3581400"/>
            <a:ext cx="2022475" cy="987425"/>
          </a:xfrm>
          <a:custGeom>
            <a:avLst/>
            <a:gdLst>
              <a:gd name="T0" fmla="*/ 0 w 1274"/>
              <a:gd name="T1" fmla="*/ 0 h 622"/>
              <a:gd name="T2" fmla="*/ 434 w 1274"/>
              <a:gd name="T3" fmla="*/ 556 h 622"/>
              <a:gd name="T4" fmla="*/ 1274 w 1274"/>
              <a:gd name="T5" fmla="*/ 399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4" h="622">
                <a:moveTo>
                  <a:pt x="0" y="0"/>
                </a:moveTo>
                <a:cubicBezTo>
                  <a:pt x="72" y="93"/>
                  <a:pt x="222" y="490"/>
                  <a:pt x="434" y="556"/>
                </a:cubicBezTo>
                <a:cubicBezTo>
                  <a:pt x="646" y="622"/>
                  <a:pt x="1099" y="432"/>
                  <a:pt x="1274" y="39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20" name="Freeform 16"/>
          <p:cNvSpPr>
            <a:spLocks/>
          </p:cNvSpPr>
          <p:nvPr/>
        </p:nvSpPr>
        <p:spPr bwMode="auto">
          <a:xfrm>
            <a:off x="1363663" y="3735388"/>
            <a:ext cx="3562350" cy="1420812"/>
          </a:xfrm>
          <a:custGeom>
            <a:avLst/>
            <a:gdLst>
              <a:gd name="T0" fmla="*/ 0 w 2244"/>
              <a:gd name="T1" fmla="*/ 49 h 895"/>
              <a:gd name="T2" fmla="*/ 469 w 2244"/>
              <a:gd name="T3" fmla="*/ 634 h 895"/>
              <a:gd name="T4" fmla="*/ 1406 w 2244"/>
              <a:gd name="T5" fmla="*/ 869 h 895"/>
              <a:gd name="T6" fmla="*/ 2197 w 2244"/>
              <a:gd name="T7" fmla="*/ 478 h 895"/>
              <a:gd name="T8" fmla="*/ 1689 w 2244"/>
              <a:gd name="T9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4" h="895">
                <a:moveTo>
                  <a:pt x="0" y="49"/>
                </a:moveTo>
                <a:cubicBezTo>
                  <a:pt x="78" y="145"/>
                  <a:pt x="235" y="497"/>
                  <a:pt x="469" y="634"/>
                </a:cubicBezTo>
                <a:cubicBezTo>
                  <a:pt x="703" y="771"/>
                  <a:pt x="1118" y="895"/>
                  <a:pt x="1406" y="869"/>
                </a:cubicBezTo>
                <a:cubicBezTo>
                  <a:pt x="1694" y="843"/>
                  <a:pt x="2150" y="623"/>
                  <a:pt x="2197" y="478"/>
                </a:cubicBezTo>
                <a:cubicBezTo>
                  <a:pt x="2244" y="333"/>
                  <a:pt x="1795" y="100"/>
                  <a:pt x="1689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7121" name="Text Box 17"/>
          <p:cNvSpPr txBox="1">
            <a:spLocks noChangeArrowheads="1"/>
          </p:cNvSpPr>
          <p:nvPr/>
        </p:nvSpPr>
        <p:spPr bwMode="auto">
          <a:xfrm>
            <a:off x="0" y="2447925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327122" name="Text Box 18"/>
          <p:cNvSpPr txBox="1">
            <a:spLocks noChangeArrowheads="1"/>
          </p:cNvSpPr>
          <p:nvPr/>
        </p:nvSpPr>
        <p:spPr bwMode="auto">
          <a:xfrm>
            <a:off x="0" y="2111375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3175" y="277495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327124" name="Text Box 20"/>
          <p:cNvSpPr txBox="1">
            <a:spLocks noChangeArrowheads="1"/>
          </p:cNvSpPr>
          <p:nvPr/>
        </p:nvSpPr>
        <p:spPr bwMode="auto">
          <a:xfrm>
            <a:off x="0" y="3124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154" name="Picture 2" descr="8-segment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2286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7-Segment LED Decoder</a:t>
            </a:r>
          </a:p>
        </p:txBody>
      </p:sp>
      <p:sp>
        <p:nvSpPr>
          <p:cNvPr id="132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65688" y="1011238"/>
            <a:ext cx="3897312" cy="5054600"/>
          </a:xfrm>
        </p:spPr>
        <p:txBody>
          <a:bodyPr/>
          <a:lstStyle/>
          <a:p>
            <a:r>
              <a:rPr lang="en-US"/>
              <a:t>4 inputs encoded in binary</a:t>
            </a:r>
          </a:p>
          <a:p>
            <a:r>
              <a:rPr lang="en-US"/>
              <a:t>8 outputs, each driving an independent, rectangular LED</a:t>
            </a:r>
          </a:p>
          <a:p>
            <a:r>
              <a:rPr lang="en-US"/>
              <a:t>Can display numbers</a:t>
            </a:r>
          </a:p>
        </p:txBody>
      </p:sp>
      <p:sp>
        <p:nvSpPr>
          <p:cNvPr id="1329157" name="Rectangle 5"/>
          <p:cNvSpPr>
            <a:spLocks noChangeArrowheads="1"/>
          </p:cNvSpPr>
          <p:nvPr/>
        </p:nvSpPr>
        <p:spPr bwMode="auto">
          <a:xfrm>
            <a:off x="609600" y="2133600"/>
            <a:ext cx="762000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58" name="Line 6"/>
          <p:cNvSpPr>
            <a:spLocks noChangeShapeType="1"/>
          </p:cNvSpPr>
          <p:nvPr/>
        </p:nvSpPr>
        <p:spPr bwMode="auto">
          <a:xfrm flipH="1">
            <a:off x="2286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59" name="Line 7"/>
          <p:cNvSpPr>
            <a:spLocks noChangeShapeType="1"/>
          </p:cNvSpPr>
          <p:nvPr/>
        </p:nvSpPr>
        <p:spPr bwMode="auto">
          <a:xfrm flipH="1">
            <a:off x="228600" y="2743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0" name="Line 8"/>
          <p:cNvSpPr>
            <a:spLocks noChangeShapeType="1"/>
          </p:cNvSpPr>
          <p:nvPr/>
        </p:nvSpPr>
        <p:spPr bwMode="auto">
          <a:xfrm flipH="1">
            <a:off x="228600" y="3048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1" name="Line 9"/>
          <p:cNvSpPr>
            <a:spLocks noChangeShapeType="1"/>
          </p:cNvSpPr>
          <p:nvPr/>
        </p:nvSpPr>
        <p:spPr bwMode="auto">
          <a:xfrm flipH="1">
            <a:off x="228600" y="335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2" name="Freeform 10"/>
          <p:cNvSpPr>
            <a:spLocks/>
          </p:cNvSpPr>
          <p:nvPr/>
        </p:nvSpPr>
        <p:spPr bwMode="auto">
          <a:xfrm>
            <a:off x="1371600" y="1343025"/>
            <a:ext cx="3611563" cy="1431925"/>
          </a:xfrm>
          <a:custGeom>
            <a:avLst/>
            <a:gdLst>
              <a:gd name="T0" fmla="*/ 0 w 2275"/>
              <a:gd name="T1" fmla="*/ 690 h 902"/>
              <a:gd name="T2" fmla="*/ 278 w 2275"/>
              <a:gd name="T3" fmla="*/ 130 h 902"/>
              <a:gd name="T4" fmla="*/ 1303 w 2275"/>
              <a:gd name="T5" fmla="*/ 13 h 902"/>
              <a:gd name="T6" fmla="*/ 2192 w 2275"/>
              <a:gd name="T7" fmla="*/ 208 h 902"/>
              <a:gd name="T8" fmla="*/ 1801 w 2275"/>
              <a:gd name="T9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902">
                <a:moveTo>
                  <a:pt x="0" y="690"/>
                </a:moveTo>
                <a:cubicBezTo>
                  <a:pt x="46" y="597"/>
                  <a:pt x="61" y="243"/>
                  <a:pt x="278" y="130"/>
                </a:cubicBezTo>
                <a:cubicBezTo>
                  <a:pt x="495" y="17"/>
                  <a:pt x="984" y="0"/>
                  <a:pt x="1303" y="13"/>
                </a:cubicBezTo>
                <a:cubicBezTo>
                  <a:pt x="1622" y="26"/>
                  <a:pt x="2109" y="60"/>
                  <a:pt x="2192" y="208"/>
                </a:cubicBezTo>
                <a:cubicBezTo>
                  <a:pt x="2275" y="356"/>
                  <a:pt x="1882" y="758"/>
                  <a:pt x="1801" y="902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3" name="Freeform 11"/>
          <p:cNvSpPr>
            <a:spLocks/>
          </p:cNvSpPr>
          <p:nvPr/>
        </p:nvSpPr>
        <p:spPr bwMode="auto">
          <a:xfrm>
            <a:off x="1363663" y="1463675"/>
            <a:ext cx="2262187" cy="1263650"/>
          </a:xfrm>
          <a:custGeom>
            <a:avLst/>
            <a:gdLst>
              <a:gd name="T0" fmla="*/ 0 w 1425"/>
              <a:gd name="T1" fmla="*/ 796 h 796"/>
              <a:gd name="T2" fmla="*/ 400 w 1425"/>
              <a:gd name="T3" fmla="*/ 123 h 796"/>
              <a:gd name="T4" fmla="*/ 1200 w 1425"/>
              <a:gd name="T5" fmla="*/ 59 h 796"/>
              <a:gd name="T6" fmla="*/ 1425 w 1425"/>
              <a:gd name="T7" fmla="*/ 43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4" name="Freeform 12"/>
          <p:cNvSpPr>
            <a:spLocks/>
          </p:cNvSpPr>
          <p:nvPr/>
        </p:nvSpPr>
        <p:spPr bwMode="auto">
          <a:xfrm>
            <a:off x="1363663" y="1922463"/>
            <a:ext cx="1736725" cy="960437"/>
          </a:xfrm>
          <a:custGeom>
            <a:avLst/>
            <a:gdLst>
              <a:gd name="T0" fmla="*/ 0 w 1094"/>
              <a:gd name="T1" fmla="*/ 605 h 605"/>
              <a:gd name="T2" fmla="*/ 459 w 1094"/>
              <a:gd name="T3" fmla="*/ 29 h 605"/>
              <a:gd name="T4" fmla="*/ 1094 w 1094"/>
              <a:gd name="T5" fmla="*/ 42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5" name="Freeform 13"/>
          <p:cNvSpPr>
            <a:spLocks/>
          </p:cNvSpPr>
          <p:nvPr/>
        </p:nvSpPr>
        <p:spPr bwMode="auto">
          <a:xfrm>
            <a:off x="1395413" y="3130550"/>
            <a:ext cx="2184400" cy="555625"/>
          </a:xfrm>
          <a:custGeom>
            <a:avLst/>
            <a:gdLst>
              <a:gd name="T0" fmla="*/ 0 w 1376"/>
              <a:gd name="T1" fmla="*/ 0 h 350"/>
              <a:gd name="T2" fmla="*/ 458 w 1376"/>
              <a:gd name="T3" fmla="*/ 342 h 350"/>
              <a:gd name="T4" fmla="*/ 1376 w 1376"/>
              <a:gd name="T5" fmla="*/ 49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350">
                <a:moveTo>
                  <a:pt x="0" y="0"/>
                </a:moveTo>
                <a:cubicBezTo>
                  <a:pt x="75" y="57"/>
                  <a:pt x="229" y="334"/>
                  <a:pt x="458" y="342"/>
                </a:cubicBezTo>
                <a:cubicBezTo>
                  <a:pt x="687" y="350"/>
                  <a:pt x="1185" y="110"/>
                  <a:pt x="1376" y="4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6" name="Freeform 14"/>
          <p:cNvSpPr>
            <a:spLocks/>
          </p:cNvSpPr>
          <p:nvPr/>
        </p:nvSpPr>
        <p:spPr bwMode="auto">
          <a:xfrm>
            <a:off x="1363663" y="3348038"/>
            <a:ext cx="1535112" cy="506412"/>
          </a:xfrm>
          <a:custGeom>
            <a:avLst/>
            <a:gdLst>
              <a:gd name="T0" fmla="*/ 0 w 967"/>
              <a:gd name="T1" fmla="*/ 0 h 319"/>
              <a:gd name="T2" fmla="*/ 420 w 967"/>
              <a:gd name="T3" fmla="*/ 283 h 319"/>
              <a:gd name="T4" fmla="*/ 967 w 967"/>
              <a:gd name="T5" fmla="*/ 21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7" h="319">
                <a:moveTo>
                  <a:pt x="0" y="0"/>
                </a:moveTo>
                <a:cubicBezTo>
                  <a:pt x="70" y="47"/>
                  <a:pt x="259" y="247"/>
                  <a:pt x="420" y="283"/>
                </a:cubicBezTo>
                <a:cubicBezTo>
                  <a:pt x="581" y="319"/>
                  <a:pt x="853" y="229"/>
                  <a:pt x="967" y="21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7" name="Freeform 15"/>
          <p:cNvSpPr>
            <a:spLocks/>
          </p:cNvSpPr>
          <p:nvPr/>
        </p:nvSpPr>
        <p:spPr bwMode="auto">
          <a:xfrm>
            <a:off x="1371600" y="3581400"/>
            <a:ext cx="2022475" cy="987425"/>
          </a:xfrm>
          <a:custGeom>
            <a:avLst/>
            <a:gdLst>
              <a:gd name="T0" fmla="*/ 0 w 1274"/>
              <a:gd name="T1" fmla="*/ 0 h 622"/>
              <a:gd name="T2" fmla="*/ 434 w 1274"/>
              <a:gd name="T3" fmla="*/ 556 h 622"/>
              <a:gd name="T4" fmla="*/ 1274 w 1274"/>
              <a:gd name="T5" fmla="*/ 399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4" h="622">
                <a:moveTo>
                  <a:pt x="0" y="0"/>
                </a:moveTo>
                <a:cubicBezTo>
                  <a:pt x="72" y="93"/>
                  <a:pt x="222" y="490"/>
                  <a:pt x="434" y="556"/>
                </a:cubicBezTo>
                <a:cubicBezTo>
                  <a:pt x="646" y="622"/>
                  <a:pt x="1099" y="432"/>
                  <a:pt x="1274" y="39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8" name="Freeform 16"/>
          <p:cNvSpPr>
            <a:spLocks/>
          </p:cNvSpPr>
          <p:nvPr/>
        </p:nvSpPr>
        <p:spPr bwMode="auto">
          <a:xfrm>
            <a:off x="1363663" y="3735388"/>
            <a:ext cx="3562350" cy="1420812"/>
          </a:xfrm>
          <a:custGeom>
            <a:avLst/>
            <a:gdLst>
              <a:gd name="T0" fmla="*/ 0 w 2244"/>
              <a:gd name="T1" fmla="*/ 49 h 895"/>
              <a:gd name="T2" fmla="*/ 469 w 2244"/>
              <a:gd name="T3" fmla="*/ 634 h 895"/>
              <a:gd name="T4" fmla="*/ 1406 w 2244"/>
              <a:gd name="T5" fmla="*/ 869 h 895"/>
              <a:gd name="T6" fmla="*/ 2197 w 2244"/>
              <a:gd name="T7" fmla="*/ 478 h 895"/>
              <a:gd name="T8" fmla="*/ 1689 w 2244"/>
              <a:gd name="T9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4" h="895">
                <a:moveTo>
                  <a:pt x="0" y="49"/>
                </a:moveTo>
                <a:cubicBezTo>
                  <a:pt x="78" y="145"/>
                  <a:pt x="235" y="497"/>
                  <a:pt x="469" y="634"/>
                </a:cubicBezTo>
                <a:cubicBezTo>
                  <a:pt x="703" y="771"/>
                  <a:pt x="1118" y="895"/>
                  <a:pt x="1406" y="869"/>
                </a:cubicBezTo>
                <a:cubicBezTo>
                  <a:pt x="1694" y="843"/>
                  <a:pt x="2150" y="623"/>
                  <a:pt x="2197" y="478"/>
                </a:cubicBezTo>
                <a:cubicBezTo>
                  <a:pt x="2244" y="333"/>
                  <a:pt x="1795" y="100"/>
                  <a:pt x="1689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29169" name="Text Box 17"/>
          <p:cNvSpPr txBox="1">
            <a:spLocks noChangeArrowheads="1"/>
          </p:cNvSpPr>
          <p:nvPr/>
        </p:nvSpPr>
        <p:spPr bwMode="auto">
          <a:xfrm>
            <a:off x="0" y="2447925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329170" name="Text Box 18"/>
          <p:cNvSpPr txBox="1">
            <a:spLocks noChangeArrowheads="1"/>
          </p:cNvSpPr>
          <p:nvPr/>
        </p:nvSpPr>
        <p:spPr bwMode="auto">
          <a:xfrm>
            <a:off x="0" y="2111375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29171" name="Text Box 19"/>
          <p:cNvSpPr txBox="1">
            <a:spLocks noChangeArrowheads="1"/>
          </p:cNvSpPr>
          <p:nvPr/>
        </p:nvSpPr>
        <p:spPr bwMode="auto">
          <a:xfrm>
            <a:off x="3175" y="277495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29172" name="Text Box 20"/>
          <p:cNvSpPr txBox="1">
            <a:spLocks noChangeArrowheads="1"/>
          </p:cNvSpPr>
          <p:nvPr/>
        </p:nvSpPr>
        <p:spPr bwMode="auto">
          <a:xfrm>
            <a:off x="0" y="3124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Better Switch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92492" y="1031846"/>
            <a:ext cx="5022908" cy="1330354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One current controls another (larger) </a:t>
            </a:r>
            <a:r>
              <a:rPr lang="en-US" dirty="0" smtClean="0"/>
              <a:t>current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5800" y="1271588"/>
            <a:ext cx="2157413" cy="2157412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14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4757739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95600" y="4757739"/>
            <a:ext cx="762000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4568825"/>
            <a:ext cx="381000" cy="38100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600200" y="4137026"/>
            <a:ext cx="1047750" cy="5857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71600" y="4568825"/>
            <a:ext cx="381000" cy="38100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7400" y="4492625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1" y="4949825"/>
            <a:ext cx="685800" cy="1143000"/>
          </a:xfrm>
          <a:prstGeom prst="can">
            <a:avLst>
              <a:gd name="adj" fmla="val 41667"/>
            </a:avLst>
          </a:prstGeom>
          <a:solidFill>
            <a:srgbClr val="EB613D"/>
          </a:solidFill>
          <a:ln w="183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5" name="Freeform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28801" y="5635625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6" name="Freeform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1" y="5511800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7" name="Freeform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8801" y="5370513"/>
            <a:ext cx="685800" cy="88900"/>
          </a:xfrm>
          <a:custGeom>
            <a:avLst/>
            <a:gdLst/>
            <a:ahLst/>
            <a:cxnLst>
              <a:cxn ang="0">
                <a:pos x="1905" y="0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1906" h="246">
                <a:moveTo>
                  <a:pt x="1905" y="0"/>
                </a:moveTo>
                <a:cubicBezTo>
                  <a:pt x="1905" y="135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8" name="Freeform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28800" y="5249863"/>
            <a:ext cx="1798638" cy="88900"/>
          </a:xfrm>
          <a:custGeom>
            <a:avLst/>
            <a:gdLst/>
            <a:ahLst/>
            <a:cxnLst>
              <a:cxn ang="0">
                <a:pos x="4994" y="241"/>
              </a:cxn>
              <a:cxn ang="0">
                <a:pos x="953" y="245"/>
              </a:cxn>
              <a:cxn ang="0">
                <a:pos x="0" y="0"/>
              </a:cxn>
            </a:cxnLst>
            <a:rect l="0" t="0" r="r" b="b"/>
            <a:pathLst>
              <a:path w="4995" h="246">
                <a:moveTo>
                  <a:pt x="4994" y="241"/>
                </a:moveTo>
                <a:cubicBezTo>
                  <a:pt x="4359" y="241"/>
                  <a:pt x="1479" y="245"/>
                  <a:pt x="953" y="245"/>
                </a:cubicBezTo>
                <a:cubicBezTo>
                  <a:pt x="427" y="245"/>
                  <a:pt x="0" y="135"/>
                  <a:pt x="0" y="0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159" name="Freeform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1" y="5740400"/>
            <a:ext cx="1828800" cy="88900"/>
          </a:xfrm>
          <a:custGeom>
            <a:avLst/>
            <a:gdLst/>
            <a:ahLst/>
            <a:cxnLst>
              <a:cxn ang="0">
                <a:pos x="5080" y="0"/>
              </a:cxn>
              <a:cxn ang="0">
                <a:pos x="4128" y="245"/>
              </a:cxn>
              <a:cxn ang="0">
                <a:pos x="0" y="245"/>
              </a:cxn>
            </a:cxnLst>
            <a:rect l="0" t="0" r="r" b="b"/>
            <a:pathLst>
              <a:path w="5081" h="246">
                <a:moveTo>
                  <a:pt x="5080" y="0"/>
                </a:moveTo>
                <a:cubicBezTo>
                  <a:pt x="5080" y="135"/>
                  <a:pt x="4654" y="245"/>
                  <a:pt x="4128" y="245"/>
                </a:cubicBezTo>
                <a:cubicBezTo>
                  <a:pt x="3602" y="245"/>
                  <a:pt x="1905" y="245"/>
                  <a:pt x="0" y="245"/>
                </a:cubicBezTo>
              </a:path>
            </a:pathLst>
          </a:cu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3892492" y="26131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Static Power:</a:t>
            </a:r>
          </a:p>
          <a:p>
            <a:pPr marL="741286" lvl="1" indent="-284134">
              <a:buClr>
                <a:srgbClr val="FFFF66"/>
              </a:buClr>
              <a:buFont typeface="Arial" charset="0"/>
              <a:buChar char="–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Keeps consuming power when in the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ON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state</a:t>
            </a:r>
          </a:p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Dynamic Power:</a:t>
            </a:r>
          </a:p>
          <a:p>
            <a:pPr marL="741286" lvl="1" indent="-284134">
              <a:buClr>
                <a:srgbClr val="FFFF66"/>
              </a:buClr>
              <a:buFont typeface="Arial" charset="0"/>
              <a:buChar char="–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Jump in power consumption when switching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6081" name="CP3 Ink 11253e0e-9038-4690-94ac-f4fa9d105c7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719" y="5295657"/>
            <a:ext cx="3438240" cy="69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142875"/>
            <a:ext cx="8534400" cy="989013"/>
          </a:xfrm>
        </p:spPr>
        <p:txBody>
          <a:bodyPr/>
          <a:lstStyle/>
          <a:p>
            <a:r>
              <a:rPr lang="en-US"/>
              <a:t>7-Segment Decoder Truth Table</a:t>
            </a:r>
          </a:p>
        </p:txBody>
      </p:sp>
      <p:graphicFrame>
        <p:nvGraphicFramePr>
          <p:cNvPr id="1331203" name="Group 3"/>
          <p:cNvGraphicFramePr>
            <a:graphicFrameLocks noGrp="1"/>
          </p:cNvGraphicFramePr>
          <p:nvPr>
            <p:ph idx="1"/>
          </p:nvPr>
        </p:nvGraphicFramePr>
        <p:xfrm>
          <a:off x="604838" y="1828800"/>
          <a:ext cx="6081712" cy="4134488"/>
        </p:xfrm>
        <a:graphic>
          <a:graphicData uri="http://schemas.openxmlformats.org/drawingml/2006/table">
            <a:tbl>
              <a:tblPr/>
              <a:tblGrid>
                <a:gridCol w="309562"/>
                <a:gridCol w="307975"/>
                <a:gridCol w="309563"/>
                <a:gridCol w="385762"/>
                <a:gridCol w="1081088"/>
                <a:gridCol w="647700"/>
                <a:gridCol w="506412"/>
                <a:gridCol w="506413"/>
                <a:gridCol w="506412"/>
                <a:gridCol w="508000"/>
                <a:gridCol w="506413"/>
                <a:gridCol w="506412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1361" name="Picture 161" descr="8-se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2272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62" name="Text Box 162"/>
          <p:cNvSpPr txBox="1">
            <a:spLocks noChangeArrowheads="1"/>
          </p:cNvSpPr>
          <p:nvPr/>
        </p:nvSpPr>
        <p:spPr bwMode="auto">
          <a:xfrm>
            <a:off x="8305800" y="21336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331363" name="Text Box 163"/>
          <p:cNvSpPr txBox="1">
            <a:spLocks noChangeArrowheads="1"/>
          </p:cNvSpPr>
          <p:nvPr/>
        </p:nvSpPr>
        <p:spPr bwMode="auto">
          <a:xfrm>
            <a:off x="7772400" y="1828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31364" name="Text Box 164"/>
          <p:cNvSpPr txBox="1">
            <a:spLocks noChangeArrowheads="1"/>
          </p:cNvSpPr>
          <p:nvPr/>
        </p:nvSpPr>
        <p:spPr bwMode="auto">
          <a:xfrm>
            <a:off x="7162800" y="22860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331365" name="Text Box 165"/>
          <p:cNvSpPr txBox="1">
            <a:spLocks noChangeArrowheads="1"/>
          </p:cNvSpPr>
          <p:nvPr/>
        </p:nvSpPr>
        <p:spPr bwMode="auto">
          <a:xfrm>
            <a:off x="7620000" y="2819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331366" name="Text Box 166"/>
          <p:cNvSpPr txBox="1">
            <a:spLocks noChangeArrowheads="1"/>
          </p:cNvSpPr>
          <p:nvPr/>
        </p:nvSpPr>
        <p:spPr bwMode="auto">
          <a:xfrm>
            <a:off x="7086600" y="32766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331367" name="Text Box 167"/>
          <p:cNvSpPr txBox="1">
            <a:spLocks noChangeArrowheads="1"/>
          </p:cNvSpPr>
          <p:nvPr/>
        </p:nvSpPr>
        <p:spPr bwMode="auto">
          <a:xfrm>
            <a:off x="75438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1331368" name="Text Box 168"/>
          <p:cNvSpPr txBox="1">
            <a:spLocks noChangeArrowheads="1"/>
          </p:cNvSpPr>
          <p:nvPr/>
        </p:nvSpPr>
        <p:spPr bwMode="auto">
          <a:xfrm>
            <a:off x="8153400" y="32766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</a:p>
        </p:txBody>
      </p:sp>
      <p:sp>
        <p:nvSpPr>
          <p:cNvPr id="1331369" name="Text Box 169"/>
          <p:cNvSpPr txBox="1">
            <a:spLocks noChangeArrowheads="1"/>
          </p:cNvSpPr>
          <p:nvPr/>
        </p:nvSpPr>
        <p:spPr bwMode="auto">
          <a:xfrm>
            <a:off x="2971800" y="6096000"/>
            <a:ext cx="5927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Exercise: find the error(s) in this truth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142875"/>
            <a:ext cx="8534400" cy="989013"/>
          </a:xfrm>
        </p:spPr>
        <p:txBody>
          <a:bodyPr/>
          <a:lstStyle/>
          <a:p>
            <a:r>
              <a:rPr lang="en-US"/>
              <a:t>7-Segment Decoder Truth Table</a:t>
            </a:r>
          </a:p>
        </p:txBody>
      </p:sp>
      <p:graphicFrame>
        <p:nvGraphicFramePr>
          <p:cNvPr id="1331203" name="Group 3"/>
          <p:cNvGraphicFramePr>
            <a:graphicFrameLocks noGrp="1"/>
          </p:cNvGraphicFramePr>
          <p:nvPr>
            <p:ph idx="1"/>
          </p:nvPr>
        </p:nvGraphicFramePr>
        <p:xfrm>
          <a:off x="604838" y="1828800"/>
          <a:ext cx="6081712" cy="4134488"/>
        </p:xfrm>
        <a:graphic>
          <a:graphicData uri="http://schemas.openxmlformats.org/drawingml/2006/table">
            <a:tbl>
              <a:tblPr/>
              <a:tblGrid>
                <a:gridCol w="309562"/>
                <a:gridCol w="307975"/>
                <a:gridCol w="309563"/>
                <a:gridCol w="385762"/>
                <a:gridCol w="1081088"/>
                <a:gridCol w="647700"/>
                <a:gridCol w="506412"/>
                <a:gridCol w="506413"/>
                <a:gridCol w="506412"/>
                <a:gridCol w="508000"/>
                <a:gridCol w="506413"/>
                <a:gridCol w="506412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1361" name="Picture 161" descr="8-se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2272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62" name="Text Box 162"/>
          <p:cNvSpPr txBox="1">
            <a:spLocks noChangeArrowheads="1"/>
          </p:cNvSpPr>
          <p:nvPr/>
        </p:nvSpPr>
        <p:spPr bwMode="auto">
          <a:xfrm>
            <a:off x="8305800" y="21336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331363" name="Text Box 163"/>
          <p:cNvSpPr txBox="1">
            <a:spLocks noChangeArrowheads="1"/>
          </p:cNvSpPr>
          <p:nvPr/>
        </p:nvSpPr>
        <p:spPr bwMode="auto">
          <a:xfrm>
            <a:off x="7772400" y="1828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331364" name="Text Box 164"/>
          <p:cNvSpPr txBox="1">
            <a:spLocks noChangeArrowheads="1"/>
          </p:cNvSpPr>
          <p:nvPr/>
        </p:nvSpPr>
        <p:spPr bwMode="auto">
          <a:xfrm>
            <a:off x="7162800" y="22860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331365" name="Text Box 165"/>
          <p:cNvSpPr txBox="1">
            <a:spLocks noChangeArrowheads="1"/>
          </p:cNvSpPr>
          <p:nvPr/>
        </p:nvSpPr>
        <p:spPr bwMode="auto">
          <a:xfrm>
            <a:off x="7620000" y="2819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331366" name="Text Box 166"/>
          <p:cNvSpPr txBox="1">
            <a:spLocks noChangeArrowheads="1"/>
          </p:cNvSpPr>
          <p:nvPr/>
        </p:nvSpPr>
        <p:spPr bwMode="auto">
          <a:xfrm>
            <a:off x="7086600" y="32766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331367" name="Text Box 167"/>
          <p:cNvSpPr txBox="1">
            <a:spLocks noChangeArrowheads="1"/>
          </p:cNvSpPr>
          <p:nvPr/>
        </p:nvSpPr>
        <p:spPr bwMode="auto">
          <a:xfrm>
            <a:off x="75438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1331368" name="Text Box 168"/>
          <p:cNvSpPr txBox="1">
            <a:spLocks noChangeArrowheads="1"/>
          </p:cNvSpPr>
          <p:nvPr/>
        </p:nvSpPr>
        <p:spPr bwMode="auto">
          <a:xfrm>
            <a:off x="8153400" y="32766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</a:p>
        </p:txBody>
      </p:sp>
      <p:sp>
        <p:nvSpPr>
          <p:cNvPr id="1331369" name="Text Box 169"/>
          <p:cNvSpPr txBox="1">
            <a:spLocks noChangeArrowheads="1"/>
          </p:cNvSpPr>
          <p:nvPr/>
        </p:nvSpPr>
        <p:spPr bwMode="auto">
          <a:xfrm>
            <a:off x="2971800" y="6096000"/>
            <a:ext cx="5927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Exercise: find the error(s) in this truth table</a:t>
            </a:r>
          </a:p>
        </p:txBody>
      </p:sp>
    </p:spTree>
    <p:extLst>
      <p:ext uri="{BB962C8B-B14F-4D97-AF65-F5344CB8AC3E}">
        <p14:creationId xmlns:p14="http://schemas.microsoft.com/office/powerpoint/2010/main" val="211008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Ballot Reading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2088" y="1011238"/>
            <a:ext cx="3490912" cy="5054600"/>
          </a:xfrm>
        </p:spPr>
        <p:txBody>
          <a:bodyPr/>
          <a:lstStyle/>
          <a:p>
            <a:r>
              <a:rPr lang="en-US"/>
              <a:t>Done!</a:t>
            </a:r>
          </a:p>
          <a:p>
            <a:endParaRPr lang="en-US"/>
          </a:p>
        </p:txBody>
      </p:sp>
      <p:sp>
        <p:nvSpPr>
          <p:cNvPr id="1335300" name="Rectangle 4"/>
          <p:cNvSpPr>
            <a:spLocks noChangeArrowheads="1"/>
          </p:cNvSpPr>
          <p:nvPr/>
        </p:nvSpPr>
        <p:spPr bwMode="auto">
          <a:xfrm>
            <a:off x="914400" y="19812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01" name="Oval 5"/>
          <p:cNvSpPr>
            <a:spLocks noChangeArrowheads="1"/>
          </p:cNvSpPr>
          <p:nvPr/>
        </p:nvSpPr>
        <p:spPr bwMode="auto">
          <a:xfrm>
            <a:off x="2133600" y="2209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02" name="Oval 6"/>
          <p:cNvSpPr>
            <a:spLocks noChangeArrowheads="1"/>
          </p:cNvSpPr>
          <p:nvPr/>
        </p:nvSpPr>
        <p:spPr bwMode="auto">
          <a:xfrm>
            <a:off x="2133600" y="2590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03" name="Oval 7"/>
          <p:cNvSpPr>
            <a:spLocks noChangeArrowheads="1"/>
          </p:cNvSpPr>
          <p:nvPr/>
        </p:nvSpPr>
        <p:spPr bwMode="auto">
          <a:xfrm>
            <a:off x="2133600" y="29718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04" name="Oval 8"/>
          <p:cNvSpPr>
            <a:spLocks noChangeArrowheads="1"/>
          </p:cNvSpPr>
          <p:nvPr/>
        </p:nvSpPr>
        <p:spPr bwMode="auto">
          <a:xfrm>
            <a:off x="2133600" y="33528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05" name="Rectangle 9"/>
          <p:cNvSpPr>
            <a:spLocks noChangeArrowheads="1"/>
          </p:cNvSpPr>
          <p:nvPr/>
        </p:nvSpPr>
        <p:spPr bwMode="auto">
          <a:xfrm>
            <a:off x="457200" y="16764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06" name="Oval 10"/>
          <p:cNvSpPr>
            <a:spLocks noChangeArrowheads="1"/>
          </p:cNvSpPr>
          <p:nvPr/>
        </p:nvSpPr>
        <p:spPr bwMode="auto">
          <a:xfrm>
            <a:off x="1676400" y="1905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07" name="Oval 11"/>
          <p:cNvSpPr>
            <a:spLocks noChangeArrowheads="1"/>
          </p:cNvSpPr>
          <p:nvPr/>
        </p:nvSpPr>
        <p:spPr bwMode="auto">
          <a:xfrm>
            <a:off x="1676400" y="2286000"/>
            <a:ext cx="228600" cy="2286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08" name="Oval 12"/>
          <p:cNvSpPr>
            <a:spLocks noChangeArrowheads="1"/>
          </p:cNvSpPr>
          <p:nvPr/>
        </p:nvSpPr>
        <p:spPr bwMode="auto">
          <a:xfrm>
            <a:off x="1676400" y="2667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09" name="Oval 13"/>
          <p:cNvSpPr>
            <a:spLocks noChangeArrowheads="1"/>
          </p:cNvSpPr>
          <p:nvPr/>
        </p:nvSpPr>
        <p:spPr bwMode="auto">
          <a:xfrm>
            <a:off x="1676400" y="30480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10" name="Rectangle 14"/>
          <p:cNvSpPr>
            <a:spLocks noChangeArrowheads="1"/>
          </p:cNvSpPr>
          <p:nvPr/>
        </p:nvSpPr>
        <p:spPr bwMode="auto">
          <a:xfrm>
            <a:off x="0" y="1447800"/>
            <a:ext cx="1676400" cy="1828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11" name="Oval 15"/>
          <p:cNvSpPr>
            <a:spLocks noChangeArrowheads="1"/>
          </p:cNvSpPr>
          <p:nvPr/>
        </p:nvSpPr>
        <p:spPr bwMode="auto">
          <a:xfrm>
            <a:off x="1219200" y="1676400"/>
            <a:ext cx="228600" cy="228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12" name="Oval 16"/>
          <p:cNvSpPr>
            <a:spLocks noChangeArrowheads="1"/>
          </p:cNvSpPr>
          <p:nvPr/>
        </p:nvSpPr>
        <p:spPr bwMode="auto">
          <a:xfrm>
            <a:off x="1219200" y="2057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13" name="Oval 17"/>
          <p:cNvSpPr>
            <a:spLocks noChangeArrowheads="1"/>
          </p:cNvSpPr>
          <p:nvPr/>
        </p:nvSpPr>
        <p:spPr bwMode="auto">
          <a:xfrm>
            <a:off x="1219200" y="2438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5314" name="Oval 18"/>
          <p:cNvSpPr>
            <a:spLocks noChangeArrowheads="1"/>
          </p:cNvSpPr>
          <p:nvPr/>
        </p:nvSpPr>
        <p:spPr bwMode="auto">
          <a:xfrm>
            <a:off x="1219200" y="2819400"/>
            <a:ext cx="228600" cy="228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335315" name="Picture 19" descr="MPj040051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161290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316" name="Text Box 20"/>
          <p:cNvSpPr txBox="1">
            <a:spLocks noChangeArrowheads="1"/>
          </p:cNvSpPr>
          <p:nvPr/>
        </p:nvSpPr>
        <p:spPr bwMode="auto">
          <a:xfrm>
            <a:off x="685800" y="4876800"/>
            <a:ext cx="11001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Ballots</a:t>
            </a:r>
          </a:p>
        </p:txBody>
      </p:sp>
      <p:sp>
        <p:nvSpPr>
          <p:cNvPr id="1335317" name="Text Box 21"/>
          <p:cNvSpPr txBox="1">
            <a:spLocks noChangeArrowheads="1"/>
          </p:cNvSpPr>
          <p:nvPr/>
        </p:nvSpPr>
        <p:spPr bwMode="auto">
          <a:xfrm>
            <a:off x="2597150" y="5029200"/>
            <a:ext cx="237172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3410 voting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machine</a:t>
            </a:r>
          </a:p>
        </p:txBody>
      </p:sp>
      <p:sp>
        <p:nvSpPr>
          <p:cNvPr id="1335318" name="AutoShape 22"/>
          <p:cNvSpPr>
            <a:spLocks noChangeArrowheads="1"/>
          </p:cNvSpPr>
          <p:nvPr/>
        </p:nvSpPr>
        <p:spPr bwMode="auto">
          <a:xfrm>
            <a:off x="2667000" y="28194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335319" name="Picture 23" descr="8-seg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now implement any logic circuit</a:t>
            </a:r>
          </a:p>
          <a:p>
            <a:pPr lvl="1"/>
            <a:r>
              <a:rPr lang="en-US"/>
              <a:t>Can do it efficiently, using Karnaugh maps to find the minimal terms required</a:t>
            </a:r>
          </a:p>
          <a:p>
            <a:pPr lvl="1"/>
            <a:r>
              <a:rPr lang="en-US"/>
              <a:t>Can use either NAND or NOR gates to implement the logic circuit</a:t>
            </a:r>
          </a:p>
          <a:p>
            <a:pPr lvl="1"/>
            <a:r>
              <a:rPr lang="en-US"/>
              <a:t>Can use P- and N-transistors to implement NAND or NOR gates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>
            <p:custDataLst>
              <p:tags r:id="rId1"/>
            </p:custDataLst>
          </p:nvPr>
        </p:nvSpPr>
        <p:spPr>
          <a:xfrm>
            <a:off x="3276600" y="2286000"/>
            <a:ext cx="2133600" cy="21336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Oval 5"/>
          <p:cNvSpPr/>
          <p:nvPr>
            <p:custDataLst>
              <p:tags r:id="rId2"/>
            </p:custDataLst>
          </p:nvPr>
        </p:nvSpPr>
        <p:spPr>
          <a:xfrm>
            <a:off x="3962400" y="2133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4191000" y="3505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657600" y="3124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15" name="Oval 14"/>
          <p:cNvSpPr/>
          <p:nvPr>
            <p:custDataLst>
              <p:tags r:id="rId5"/>
            </p:custDataLst>
          </p:nvPr>
        </p:nvSpPr>
        <p:spPr>
          <a:xfrm>
            <a:off x="4038600" y="26670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6" name="Oval 15"/>
          <p:cNvSpPr/>
          <p:nvPr>
            <p:custDataLst>
              <p:tags r:id="rId6"/>
            </p:custDataLst>
          </p:nvPr>
        </p:nvSpPr>
        <p:spPr>
          <a:xfrm>
            <a:off x="4495800" y="28956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3733800" y="33528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3962400" y="3505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4495800" y="3124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2" name="Oval 21"/>
          <p:cNvSpPr/>
          <p:nvPr>
            <p:custDataLst>
              <p:tags r:id="rId10"/>
            </p:custDataLst>
          </p:nvPr>
        </p:nvSpPr>
        <p:spPr>
          <a:xfrm>
            <a:off x="3750578" y="2811011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3" name="Oval 22"/>
          <p:cNvSpPr/>
          <p:nvPr>
            <p:custDataLst>
              <p:tags r:id="rId11"/>
            </p:custDataLst>
          </p:nvPr>
        </p:nvSpPr>
        <p:spPr>
          <a:xfrm>
            <a:off x="3962400" y="32766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4" name="Oval 23"/>
          <p:cNvSpPr/>
          <p:nvPr>
            <p:custDataLst>
              <p:tags r:id="rId12"/>
            </p:custDataLst>
          </p:nvPr>
        </p:nvSpPr>
        <p:spPr>
          <a:xfrm>
            <a:off x="4267200" y="2743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5" name="Oval 24"/>
          <p:cNvSpPr/>
          <p:nvPr>
            <p:custDataLst>
              <p:tags r:id="rId13"/>
            </p:custDataLst>
          </p:nvPr>
        </p:nvSpPr>
        <p:spPr>
          <a:xfrm>
            <a:off x="3886200" y="28956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6" name="Oval 25"/>
          <p:cNvSpPr/>
          <p:nvPr>
            <p:custDataLst>
              <p:tags r:id="rId14"/>
            </p:custDataLst>
          </p:nvPr>
        </p:nvSpPr>
        <p:spPr>
          <a:xfrm>
            <a:off x="4419600" y="33528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7" name="Oval 26"/>
          <p:cNvSpPr/>
          <p:nvPr>
            <p:custDataLst>
              <p:tags r:id="rId15"/>
            </p:custDataLst>
          </p:nvPr>
        </p:nvSpPr>
        <p:spPr>
          <a:xfrm>
            <a:off x="4343400" y="31242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8" name="Oval 27"/>
          <p:cNvSpPr/>
          <p:nvPr>
            <p:custDataLst>
              <p:tags r:id="rId16"/>
            </p:custDataLst>
          </p:nvPr>
        </p:nvSpPr>
        <p:spPr>
          <a:xfrm>
            <a:off x="3962400" y="3124200"/>
            <a:ext cx="533400" cy="533400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368300" h="368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29" name="Oval 28"/>
          <p:cNvSpPr/>
          <p:nvPr>
            <p:custDataLst>
              <p:tags r:id="rId17"/>
            </p:custDataLst>
          </p:nvPr>
        </p:nvSpPr>
        <p:spPr>
          <a:xfrm>
            <a:off x="4343400" y="4191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1" name="Oval 30"/>
          <p:cNvSpPr/>
          <p:nvPr>
            <p:custDataLst>
              <p:tags r:id="rId18"/>
            </p:custDataLst>
          </p:nvPr>
        </p:nvSpPr>
        <p:spPr>
          <a:xfrm>
            <a:off x="2667000" y="1676400"/>
            <a:ext cx="3352800" cy="33528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Oval 31"/>
          <p:cNvSpPr/>
          <p:nvPr>
            <p:custDataLst>
              <p:tags r:id="rId19"/>
            </p:custDataLst>
          </p:nvPr>
        </p:nvSpPr>
        <p:spPr>
          <a:xfrm>
            <a:off x="5105400" y="4572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3" name="Oval 32"/>
          <p:cNvSpPr/>
          <p:nvPr>
            <p:custDataLst>
              <p:tags r:id="rId20"/>
            </p:custDataLst>
          </p:nvPr>
        </p:nvSpPr>
        <p:spPr>
          <a:xfrm>
            <a:off x="3276600" y="1752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4" name="Oval 33"/>
          <p:cNvSpPr/>
          <p:nvPr>
            <p:custDataLst>
              <p:tags r:id="rId21"/>
            </p:custDataLst>
          </p:nvPr>
        </p:nvSpPr>
        <p:spPr>
          <a:xfrm>
            <a:off x="3733800" y="48006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5" name="Oval 34"/>
          <p:cNvSpPr/>
          <p:nvPr>
            <p:custDataLst>
              <p:tags r:id="rId22"/>
            </p:custDataLst>
          </p:nvPr>
        </p:nvSpPr>
        <p:spPr>
          <a:xfrm>
            <a:off x="4495800" y="15240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6" name="Oval 35"/>
          <p:cNvSpPr/>
          <p:nvPr>
            <p:custDataLst>
              <p:tags r:id="rId23"/>
            </p:custDataLst>
          </p:nvPr>
        </p:nvSpPr>
        <p:spPr>
          <a:xfrm>
            <a:off x="2514600" y="28194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7" name="Oval 36"/>
          <p:cNvSpPr/>
          <p:nvPr>
            <p:custDataLst>
              <p:tags r:id="rId24"/>
            </p:custDataLst>
          </p:nvPr>
        </p:nvSpPr>
        <p:spPr>
          <a:xfrm>
            <a:off x="2743200" y="4114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8" name="Oval 37"/>
          <p:cNvSpPr/>
          <p:nvPr>
            <p:custDataLst>
              <p:tags r:id="rId25"/>
            </p:custDataLst>
          </p:nvPr>
        </p:nvSpPr>
        <p:spPr>
          <a:xfrm>
            <a:off x="5638800" y="2362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9" name="Oval 38"/>
          <p:cNvSpPr/>
          <p:nvPr>
            <p:custDataLst>
              <p:tags r:id="rId26"/>
            </p:custDataLst>
          </p:nvPr>
        </p:nvSpPr>
        <p:spPr>
          <a:xfrm>
            <a:off x="5791200" y="3505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0" name="Oval 39"/>
          <p:cNvSpPr/>
          <p:nvPr>
            <p:custDataLst>
              <p:tags r:id="rId27"/>
            </p:custDataLst>
          </p:nvPr>
        </p:nvSpPr>
        <p:spPr>
          <a:xfrm>
            <a:off x="1981200" y="990600"/>
            <a:ext cx="4724400" cy="4724400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1" name="Oval 40"/>
          <p:cNvSpPr/>
          <p:nvPr>
            <p:custDataLst>
              <p:tags r:id="rId28"/>
            </p:custDataLst>
          </p:nvPr>
        </p:nvSpPr>
        <p:spPr>
          <a:xfrm>
            <a:off x="3581400" y="5410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2" name="Oval 41"/>
          <p:cNvSpPr/>
          <p:nvPr>
            <p:custDataLst>
              <p:tags r:id="rId29"/>
            </p:custDataLst>
          </p:nvPr>
        </p:nvSpPr>
        <p:spPr>
          <a:xfrm>
            <a:off x="4724400" y="8382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3" name="Oval 42"/>
          <p:cNvSpPr/>
          <p:nvPr>
            <p:custDataLst>
              <p:tags r:id="rId30"/>
            </p:custDataLst>
          </p:nvPr>
        </p:nvSpPr>
        <p:spPr>
          <a:xfrm>
            <a:off x="6477000" y="3733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4" name="Oval 43"/>
          <p:cNvSpPr/>
          <p:nvPr>
            <p:custDataLst>
              <p:tags r:id="rId31"/>
            </p:custDataLst>
          </p:nvPr>
        </p:nvSpPr>
        <p:spPr>
          <a:xfrm>
            <a:off x="1828800" y="2590800"/>
            <a:ext cx="381000" cy="381000"/>
          </a:xfrm>
          <a:prstGeom prst="ellipse">
            <a:avLst/>
          </a:prstGeom>
          <a:solidFill>
            <a:srgbClr val="00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50" name="Oval 49"/>
          <p:cNvSpPr/>
          <p:nvPr>
            <p:custDataLst>
              <p:tags r:id="rId32"/>
            </p:custDataLst>
          </p:nvPr>
        </p:nvSpPr>
        <p:spPr>
          <a:xfrm>
            <a:off x="4800600" y="54102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1" name="Oval 50"/>
          <p:cNvSpPr/>
          <p:nvPr>
            <p:custDataLst>
              <p:tags r:id="rId33"/>
            </p:custDataLst>
          </p:nvPr>
        </p:nvSpPr>
        <p:spPr>
          <a:xfrm>
            <a:off x="6477000" y="25908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2" name="Oval 51"/>
          <p:cNvSpPr/>
          <p:nvPr>
            <p:custDataLst>
              <p:tags r:id="rId34"/>
            </p:custDataLst>
          </p:nvPr>
        </p:nvSpPr>
        <p:spPr>
          <a:xfrm>
            <a:off x="1828800" y="37338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53" name="Oval 52"/>
          <p:cNvSpPr/>
          <p:nvPr>
            <p:custDataLst>
              <p:tags r:id="rId35"/>
            </p:custDataLst>
          </p:nvPr>
        </p:nvSpPr>
        <p:spPr>
          <a:xfrm>
            <a:off x="3581400" y="8382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noFill/>
          </a:ln>
          <a:scene3d>
            <a:camera prst="orthographicFront"/>
            <a:lightRig rig="threePt" dir="t">
              <a:rot lat="0" lon="0" rev="60000"/>
            </a:lightRig>
          </a:scene3d>
          <a:sp3d prstMaterial="matte">
            <a:bevelT w="266700" h="266700" prst="softRound"/>
            <a:extrusionClr>
              <a:schemeClr val="bg1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sz="2800" b="1" dirty="0"/>
          </a:p>
        </p:txBody>
      </p:sp>
      <p:sp>
        <p:nvSpPr>
          <p:cNvPr id="61" name="TextBox 60"/>
          <p:cNvSpPr txBox="1"/>
          <p:nvPr>
            <p:custDataLst>
              <p:tags r:id="rId36"/>
            </p:custDataLst>
          </p:nvPr>
        </p:nvSpPr>
        <p:spPr>
          <a:xfrm>
            <a:off x="7254539" y="199138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hole</a:t>
            </a:r>
          </a:p>
        </p:txBody>
      </p:sp>
      <p:cxnSp>
        <p:nvCxnSpPr>
          <p:cNvPr id="63" name="Straight Arrow Connector 62"/>
          <p:cNvCxnSpPr/>
          <p:nvPr>
            <p:custDataLst>
              <p:tags r:id="rId37"/>
            </p:custDataLst>
          </p:nvPr>
        </p:nvCxnSpPr>
        <p:spPr>
          <a:xfrm rot="10800000" flipV="1">
            <a:off x="6858000" y="2286000"/>
            <a:ext cx="4572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44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>
            <p:custDataLst>
              <p:tags r:id="rId1"/>
            </p:custDataLst>
          </p:nvPr>
        </p:nvGrpSpPr>
        <p:grpSpPr>
          <a:xfrm>
            <a:off x="1371600" y="1295400"/>
            <a:ext cx="1219200" cy="1219200"/>
            <a:chOff x="1295400" y="914400"/>
            <a:chExt cx="1219200" cy="1219200"/>
          </a:xfrm>
        </p:grpSpPr>
        <p:sp>
          <p:nvSpPr>
            <p:cNvPr id="3" name="Oval 2"/>
            <p:cNvSpPr/>
            <p:nvPr>
              <p:custDataLst>
                <p:tags r:id="rId2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4" name="Oval 3"/>
            <p:cNvSpPr/>
            <p:nvPr>
              <p:custDataLst>
                <p:tags r:id="rId2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Oval 5"/>
            <p:cNvSpPr/>
            <p:nvPr>
              <p:custDataLst>
                <p:tags r:id="rId2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" name="Oval 6"/>
            <p:cNvSpPr/>
            <p:nvPr>
              <p:custDataLst>
                <p:tags r:id="rId3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Oval 7"/>
            <p:cNvSpPr/>
            <p:nvPr>
              <p:custDataLst>
                <p:tags r:id="rId3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9" name="Oval 8"/>
            <p:cNvSpPr/>
            <p:nvPr>
              <p:custDataLst>
                <p:tags r:id="rId3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Oval 9"/>
            <p:cNvSpPr/>
            <p:nvPr>
              <p:custDataLst>
                <p:tags r:id="rId3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1" name="Oval 10"/>
            <p:cNvSpPr/>
            <p:nvPr>
              <p:custDataLst>
                <p:tags r:id="rId3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8"/>
          <p:cNvGrpSpPr/>
          <p:nvPr>
            <p:custDataLst>
              <p:tags r:id="rId2"/>
            </p:custDataLst>
          </p:nvPr>
        </p:nvGrpSpPr>
        <p:grpSpPr>
          <a:xfrm>
            <a:off x="3810000" y="1295400"/>
            <a:ext cx="1219200" cy="1219200"/>
            <a:chOff x="1295400" y="914400"/>
            <a:chExt cx="1219200" cy="1219200"/>
          </a:xfrm>
        </p:grpSpPr>
        <p:sp>
          <p:nvSpPr>
            <p:cNvPr id="40" name="Oval 39"/>
            <p:cNvSpPr/>
            <p:nvPr>
              <p:custDataLst>
                <p:tags r:id="rId1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" name="Oval 40"/>
            <p:cNvSpPr/>
            <p:nvPr>
              <p:custDataLst>
                <p:tags r:id="rId1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2" name="Oval 41"/>
            <p:cNvSpPr/>
            <p:nvPr>
              <p:custDataLst>
                <p:tags r:id="rId2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Oval 42"/>
            <p:cNvSpPr/>
            <p:nvPr>
              <p:custDataLst>
                <p:tags r:id="rId2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" name="Oval 43"/>
            <p:cNvSpPr/>
            <p:nvPr>
              <p:custDataLst>
                <p:tags r:id="rId2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" name="Oval 44"/>
            <p:cNvSpPr/>
            <p:nvPr>
              <p:custDataLst>
                <p:tags r:id="rId2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" name="Oval 45"/>
            <p:cNvSpPr/>
            <p:nvPr>
              <p:custDataLst>
                <p:tags r:id="rId2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" name="Oval 46"/>
            <p:cNvSpPr/>
            <p:nvPr>
              <p:custDataLst>
                <p:tags r:id="rId2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8" name="Oval 47"/>
            <p:cNvSpPr/>
            <p:nvPr>
              <p:custDataLst>
                <p:tags r:id="rId2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79" name="TextBox 78"/>
          <p:cNvSpPr txBox="1"/>
          <p:nvPr>
            <p:custDataLst>
              <p:tags r:id="rId3"/>
            </p:custDataLst>
          </p:nvPr>
        </p:nvSpPr>
        <p:spPr>
          <a:xfrm>
            <a:off x="3886200" y="2743200"/>
            <a:ext cx="1122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  <p:sp>
        <p:nvSpPr>
          <p:cNvPr id="80" name="TextBox 79"/>
          <p:cNvSpPr txBox="1"/>
          <p:nvPr>
            <p:custDataLst>
              <p:tags r:id="rId4"/>
            </p:custDataLst>
          </p:nvPr>
        </p:nvSpPr>
        <p:spPr>
          <a:xfrm>
            <a:off x="5791200" y="2743200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Phosphorus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1447800" y="2743200"/>
            <a:ext cx="106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Boron</a:t>
            </a:r>
          </a:p>
        </p:txBody>
      </p:sp>
      <p:grpSp>
        <p:nvGrpSpPr>
          <p:cNvPr id="12" name="Group 82"/>
          <p:cNvGrpSpPr/>
          <p:nvPr>
            <p:custDataLst>
              <p:tags r:id="rId6"/>
            </p:custDataLst>
          </p:nvPr>
        </p:nvGrpSpPr>
        <p:grpSpPr>
          <a:xfrm>
            <a:off x="6096000" y="1295400"/>
            <a:ext cx="1219200" cy="1219200"/>
            <a:chOff x="6019800" y="914400"/>
            <a:chExt cx="1219200" cy="1219200"/>
          </a:xfrm>
        </p:grpSpPr>
        <p:sp>
          <p:nvSpPr>
            <p:cNvPr id="70" name="Oval 69"/>
            <p:cNvSpPr/>
            <p:nvPr>
              <p:custDataLst>
                <p:tags r:id="rId9"/>
              </p:custDataLst>
            </p:nvPr>
          </p:nvSpPr>
          <p:spPr>
            <a:xfrm>
              <a:off x="60198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" name="Oval 70"/>
            <p:cNvSpPr/>
            <p:nvPr>
              <p:custDataLst>
                <p:tags r:id="rId10"/>
              </p:custDataLst>
            </p:nvPr>
          </p:nvSpPr>
          <p:spPr>
            <a:xfrm>
              <a:off x="6324600" y="1219200"/>
              <a:ext cx="609600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72" name="Oval 71"/>
            <p:cNvSpPr/>
            <p:nvPr>
              <p:custDataLst>
                <p:tags r:id="rId11"/>
              </p:custDataLst>
            </p:nvPr>
          </p:nvSpPr>
          <p:spPr>
            <a:xfrm>
              <a:off x="60198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" name="Oval 72"/>
            <p:cNvSpPr/>
            <p:nvPr>
              <p:custDataLst>
                <p:tags r:id="rId12"/>
              </p:custDataLst>
            </p:nvPr>
          </p:nvSpPr>
          <p:spPr>
            <a:xfrm>
              <a:off x="70104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5" name="Oval 74"/>
            <p:cNvSpPr/>
            <p:nvPr>
              <p:custDataLst>
                <p:tags r:id="rId13"/>
              </p:custDataLst>
            </p:nvPr>
          </p:nvSpPr>
          <p:spPr>
            <a:xfrm>
              <a:off x="67056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6" name="Oval 75"/>
            <p:cNvSpPr/>
            <p:nvPr>
              <p:custDataLst>
                <p:tags r:id="rId14"/>
              </p:custDataLst>
            </p:nvPr>
          </p:nvSpPr>
          <p:spPr>
            <a:xfrm>
              <a:off x="63246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/>
            <p:nvPr>
              <p:custDataLst>
                <p:tags r:id="rId15"/>
              </p:custDataLst>
            </p:nvPr>
          </p:nvSpPr>
          <p:spPr>
            <a:xfrm>
              <a:off x="63246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8" name="Oval 77"/>
            <p:cNvSpPr/>
            <p:nvPr>
              <p:custDataLst>
                <p:tags r:id="rId16"/>
              </p:custDataLst>
            </p:nvPr>
          </p:nvSpPr>
          <p:spPr>
            <a:xfrm>
              <a:off x="67056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81"/>
            <p:cNvSpPr/>
            <p:nvPr>
              <p:custDataLst>
                <p:tags r:id="rId17"/>
              </p:custDataLst>
            </p:nvPr>
          </p:nvSpPr>
          <p:spPr>
            <a:xfrm>
              <a:off x="7010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</p:grpSp>
      <p:sp>
        <p:nvSpPr>
          <p:cNvPr id="84" name="Oval 83"/>
          <p:cNvSpPr/>
          <p:nvPr>
            <p:custDataLst>
              <p:tags r:id="rId7"/>
            </p:custDataLst>
          </p:nvPr>
        </p:nvSpPr>
        <p:spPr>
          <a:xfrm>
            <a:off x="1371600" y="19812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35" name="Title 34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5105400" y="1676400"/>
            <a:ext cx="1219200" cy="1219200"/>
            <a:chOff x="1295400" y="914400"/>
            <a:chExt cx="1219200" cy="1219200"/>
          </a:xfrm>
        </p:grpSpPr>
        <p:sp>
          <p:nvSpPr>
            <p:cNvPr id="3" name="Oval 2"/>
            <p:cNvSpPr/>
            <p:nvPr>
              <p:custDataLst>
                <p:tags r:id="rId3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" name="Oval 3"/>
            <p:cNvSpPr/>
            <p:nvPr>
              <p:custDataLst>
                <p:tags r:id="rId3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5" name="Oval 4"/>
            <p:cNvSpPr/>
            <p:nvPr>
              <p:custDataLst>
                <p:tags r:id="rId3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Oval 5"/>
            <p:cNvSpPr/>
            <p:nvPr>
              <p:custDataLst>
                <p:tags r:id="rId3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" name="Oval 6"/>
            <p:cNvSpPr/>
            <p:nvPr>
              <p:custDataLst>
                <p:tags r:id="rId3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Oval 7"/>
            <p:cNvSpPr/>
            <p:nvPr>
              <p:custDataLst>
                <p:tags r:id="rId3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9" name="Oval 8"/>
            <p:cNvSpPr/>
            <p:nvPr>
              <p:custDataLst>
                <p:tags r:id="rId3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Oval 9"/>
            <p:cNvSpPr/>
            <p:nvPr>
              <p:custDataLst>
                <p:tags r:id="rId3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1" name="Oval 10"/>
            <p:cNvSpPr/>
            <p:nvPr>
              <p:custDataLst>
                <p:tags r:id="rId3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11"/>
          <p:cNvGrpSpPr/>
          <p:nvPr>
            <p:custDataLst>
              <p:tags r:id="rId2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13" name="Oval 12"/>
            <p:cNvSpPr/>
            <p:nvPr>
              <p:custDataLst>
                <p:tags r:id="rId3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" name="Oval 13"/>
            <p:cNvSpPr/>
            <p:nvPr>
              <p:custDataLst>
                <p:tags r:id="rId3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5" name="Oval 14"/>
            <p:cNvSpPr/>
            <p:nvPr>
              <p:custDataLst>
                <p:tags r:id="rId3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15"/>
            <p:cNvSpPr/>
            <p:nvPr>
              <p:custDataLst>
                <p:tags r:id="rId3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7" name="Oval 16"/>
            <p:cNvSpPr/>
            <p:nvPr>
              <p:custDataLst>
                <p:tags r:id="rId3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17"/>
            <p:cNvSpPr/>
            <p:nvPr>
              <p:custDataLst>
                <p:tags r:id="rId3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9" name="Oval 18"/>
            <p:cNvSpPr/>
            <p:nvPr>
              <p:custDataLst>
                <p:tags r:id="rId3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Oval 19"/>
            <p:cNvSpPr/>
            <p:nvPr>
              <p:custDataLst>
                <p:tags r:id="rId3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1" name="Oval 20"/>
            <p:cNvSpPr/>
            <p:nvPr>
              <p:custDataLst>
                <p:tags r:id="rId3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21"/>
          <p:cNvGrpSpPr/>
          <p:nvPr>
            <p:custDataLst>
              <p:tags r:id="rId3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23" name="Oval 22"/>
            <p:cNvSpPr/>
            <p:nvPr>
              <p:custDataLst>
                <p:tags r:id="rId3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" name="Oval 23"/>
            <p:cNvSpPr/>
            <p:nvPr>
              <p:custDataLst>
                <p:tags r:id="rId3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5" name="Oval 24"/>
            <p:cNvSpPr/>
            <p:nvPr>
              <p:custDataLst>
                <p:tags r:id="rId3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25"/>
            <p:cNvSpPr/>
            <p:nvPr>
              <p:custDataLst>
                <p:tags r:id="rId3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" name="Oval 26"/>
            <p:cNvSpPr/>
            <p:nvPr>
              <p:custDataLst>
                <p:tags r:id="rId3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Oval 27"/>
            <p:cNvSpPr/>
            <p:nvPr>
              <p:custDataLst>
                <p:tags r:id="rId3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" name="Oval 28"/>
            <p:cNvSpPr/>
            <p:nvPr>
              <p:custDataLst>
                <p:tags r:id="rId3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" name="Oval 29"/>
            <p:cNvSpPr/>
            <p:nvPr>
              <p:custDataLst>
                <p:tags r:id="rId3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" name="Oval 30"/>
            <p:cNvSpPr/>
            <p:nvPr>
              <p:custDataLst>
                <p:tags r:id="rId3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2" name="Group 31"/>
          <p:cNvGrpSpPr/>
          <p:nvPr>
            <p:custDataLst>
              <p:tags r:id="rId4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33" name="Oval 32"/>
            <p:cNvSpPr/>
            <p:nvPr>
              <p:custDataLst>
                <p:tags r:id="rId3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" name="Oval 33"/>
            <p:cNvSpPr/>
            <p:nvPr>
              <p:custDataLst>
                <p:tags r:id="rId3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5" name="Oval 34"/>
            <p:cNvSpPr/>
            <p:nvPr>
              <p:custDataLst>
                <p:tags r:id="rId3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" name="Oval 35"/>
            <p:cNvSpPr/>
            <p:nvPr>
              <p:custDataLst>
                <p:tags r:id="rId3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" name="Oval 36"/>
            <p:cNvSpPr/>
            <p:nvPr>
              <p:custDataLst>
                <p:tags r:id="rId3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" name="Oval 37"/>
            <p:cNvSpPr/>
            <p:nvPr>
              <p:custDataLst>
                <p:tags r:id="rId3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" name="Oval 38"/>
            <p:cNvSpPr/>
            <p:nvPr>
              <p:custDataLst>
                <p:tags r:id="rId3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Oval 39"/>
            <p:cNvSpPr/>
            <p:nvPr>
              <p:custDataLst>
                <p:tags r:id="rId3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" name="Oval 40"/>
            <p:cNvSpPr/>
            <p:nvPr>
              <p:custDataLst>
                <p:tags r:id="rId3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2" name="Group 41"/>
          <p:cNvGrpSpPr/>
          <p:nvPr>
            <p:custDataLst>
              <p:tags r:id="rId5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43" name="Oval 42"/>
            <p:cNvSpPr/>
            <p:nvPr>
              <p:custDataLst>
                <p:tags r:id="rId3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" name="Oval 43"/>
            <p:cNvSpPr/>
            <p:nvPr>
              <p:custDataLst>
                <p:tags r:id="rId3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5" name="Oval 44"/>
            <p:cNvSpPr/>
            <p:nvPr>
              <p:custDataLst>
                <p:tags r:id="rId3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" name="Oval 45"/>
            <p:cNvSpPr/>
            <p:nvPr>
              <p:custDataLst>
                <p:tags r:id="rId3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" name="Oval 46"/>
            <p:cNvSpPr/>
            <p:nvPr>
              <p:custDataLst>
                <p:tags r:id="rId3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Oval 47"/>
            <p:cNvSpPr/>
            <p:nvPr>
              <p:custDataLst>
                <p:tags r:id="rId3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9" name="Oval 48"/>
            <p:cNvSpPr/>
            <p:nvPr>
              <p:custDataLst>
                <p:tags r:id="rId3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>
              <p:custDataLst>
                <p:tags r:id="rId3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" name="Oval 50"/>
            <p:cNvSpPr/>
            <p:nvPr>
              <p:custDataLst>
                <p:tags r:id="rId3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2" name="Group 51"/>
          <p:cNvGrpSpPr/>
          <p:nvPr>
            <p:custDataLst>
              <p:tags r:id="rId6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53" name="Oval 52"/>
            <p:cNvSpPr/>
            <p:nvPr>
              <p:custDataLst>
                <p:tags r:id="rId3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" name="Oval 53"/>
            <p:cNvSpPr/>
            <p:nvPr>
              <p:custDataLst>
                <p:tags r:id="rId3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55" name="Oval 54"/>
            <p:cNvSpPr/>
            <p:nvPr>
              <p:custDataLst>
                <p:tags r:id="rId3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Oval 55"/>
            <p:cNvSpPr/>
            <p:nvPr>
              <p:custDataLst>
                <p:tags r:id="rId3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" name="Oval 56"/>
            <p:cNvSpPr/>
            <p:nvPr>
              <p:custDataLst>
                <p:tags r:id="rId3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Oval 57"/>
            <p:cNvSpPr/>
            <p:nvPr>
              <p:custDataLst>
                <p:tags r:id="rId3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" name="Oval 58"/>
            <p:cNvSpPr/>
            <p:nvPr>
              <p:custDataLst>
                <p:tags r:id="rId3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59"/>
            <p:cNvSpPr/>
            <p:nvPr>
              <p:custDataLst>
                <p:tags r:id="rId3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" name="Oval 60"/>
            <p:cNvSpPr/>
            <p:nvPr>
              <p:custDataLst>
                <p:tags r:id="rId3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63" name="Oval 62"/>
            <p:cNvSpPr/>
            <p:nvPr>
              <p:custDataLst>
                <p:tags r:id="rId2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" name="Oval 63"/>
            <p:cNvSpPr/>
            <p:nvPr>
              <p:custDataLst>
                <p:tags r:id="rId2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65" name="Oval 64"/>
            <p:cNvSpPr/>
            <p:nvPr>
              <p:custDataLst>
                <p:tags r:id="rId2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Oval 65"/>
            <p:cNvSpPr/>
            <p:nvPr>
              <p:custDataLst>
                <p:tags r:id="rId2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" name="Oval 66"/>
            <p:cNvSpPr/>
            <p:nvPr>
              <p:custDataLst>
                <p:tags r:id="rId2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8" name="Oval 67"/>
            <p:cNvSpPr/>
            <p:nvPr>
              <p:custDataLst>
                <p:tags r:id="rId3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" name="Oval 68"/>
            <p:cNvSpPr/>
            <p:nvPr>
              <p:custDataLst>
                <p:tags r:id="rId3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Oval 69"/>
            <p:cNvSpPr/>
            <p:nvPr>
              <p:custDataLst>
                <p:tags r:id="rId3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" name="Oval 70"/>
            <p:cNvSpPr/>
            <p:nvPr>
              <p:custDataLst>
                <p:tags r:id="rId3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2" name="Group 71"/>
          <p:cNvGrpSpPr/>
          <p:nvPr>
            <p:custDataLst>
              <p:tags r:id="rId8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73" name="Oval 72"/>
            <p:cNvSpPr/>
            <p:nvPr>
              <p:custDataLst>
                <p:tags r:id="rId28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" name="Oval 73"/>
            <p:cNvSpPr/>
            <p:nvPr>
              <p:custDataLst>
                <p:tags r:id="rId28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75" name="Oval 74"/>
            <p:cNvSpPr/>
            <p:nvPr>
              <p:custDataLst>
                <p:tags r:id="rId28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5"/>
            <p:cNvSpPr/>
            <p:nvPr>
              <p:custDataLst>
                <p:tags r:id="rId28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7" name="Oval 76"/>
            <p:cNvSpPr/>
            <p:nvPr>
              <p:custDataLst>
                <p:tags r:id="rId29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77"/>
            <p:cNvSpPr/>
            <p:nvPr>
              <p:custDataLst>
                <p:tags r:id="rId29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9" name="Oval 78"/>
            <p:cNvSpPr/>
            <p:nvPr>
              <p:custDataLst>
                <p:tags r:id="rId29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>
              <p:custDataLst>
                <p:tags r:id="rId29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81" name="Oval 80"/>
            <p:cNvSpPr/>
            <p:nvPr>
              <p:custDataLst>
                <p:tags r:id="rId29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2" name="Group 121"/>
          <p:cNvGrpSpPr/>
          <p:nvPr>
            <p:custDataLst>
              <p:tags r:id="rId9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123" name="Oval 122"/>
            <p:cNvSpPr/>
            <p:nvPr>
              <p:custDataLst>
                <p:tags r:id="rId27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4" name="Oval 123"/>
            <p:cNvSpPr/>
            <p:nvPr>
              <p:custDataLst>
                <p:tags r:id="rId27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25" name="Oval 124"/>
            <p:cNvSpPr/>
            <p:nvPr>
              <p:custDataLst>
                <p:tags r:id="rId27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Oval 125"/>
            <p:cNvSpPr/>
            <p:nvPr>
              <p:custDataLst>
                <p:tags r:id="rId28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7" name="Oval 126"/>
            <p:cNvSpPr/>
            <p:nvPr>
              <p:custDataLst>
                <p:tags r:id="rId28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8" name="Oval 127"/>
            <p:cNvSpPr/>
            <p:nvPr>
              <p:custDataLst>
                <p:tags r:id="rId28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9" name="Oval 128"/>
            <p:cNvSpPr/>
            <p:nvPr>
              <p:custDataLst>
                <p:tags r:id="rId28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129"/>
            <p:cNvSpPr/>
            <p:nvPr>
              <p:custDataLst>
                <p:tags r:id="rId28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1" name="Oval 130"/>
            <p:cNvSpPr/>
            <p:nvPr>
              <p:custDataLst>
                <p:tags r:id="rId28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3" name="Group 131"/>
          <p:cNvGrpSpPr/>
          <p:nvPr>
            <p:custDataLst>
              <p:tags r:id="rId10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133" name="Oval 132"/>
            <p:cNvSpPr/>
            <p:nvPr>
              <p:custDataLst>
                <p:tags r:id="rId26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4" name="Oval 133"/>
            <p:cNvSpPr/>
            <p:nvPr>
              <p:custDataLst>
                <p:tags r:id="rId26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35" name="Oval 134"/>
            <p:cNvSpPr/>
            <p:nvPr>
              <p:custDataLst>
                <p:tags r:id="rId27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6" name="Oval 135"/>
            <p:cNvSpPr/>
            <p:nvPr>
              <p:custDataLst>
                <p:tags r:id="rId27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7" name="Oval 136"/>
            <p:cNvSpPr/>
            <p:nvPr>
              <p:custDataLst>
                <p:tags r:id="rId27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8" name="Oval 137"/>
            <p:cNvSpPr/>
            <p:nvPr>
              <p:custDataLst>
                <p:tags r:id="rId27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39" name="Oval 138"/>
            <p:cNvSpPr/>
            <p:nvPr>
              <p:custDataLst>
                <p:tags r:id="rId27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0" name="Oval 139"/>
            <p:cNvSpPr/>
            <p:nvPr>
              <p:custDataLst>
                <p:tags r:id="rId27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1" name="Oval 140"/>
            <p:cNvSpPr/>
            <p:nvPr>
              <p:custDataLst>
                <p:tags r:id="rId27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4" name="Group 141"/>
          <p:cNvGrpSpPr/>
          <p:nvPr>
            <p:custDataLst>
              <p:tags r:id="rId11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143" name="Oval 142"/>
            <p:cNvSpPr/>
            <p:nvPr>
              <p:custDataLst>
                <p:tags r:id="rId25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4" name="Oval 143"/>
            <p:cNvSpPr/>
            <p:nvPr>
              <p:custDataLst>
                <p:tags r:id="rId26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45" name="Oval 144"/>
            <p:cNvSpPr/>
            <p:nvPr>
              <p:custDataLst>
                <p:tags r:id="rId26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6" name="Oval 145"/>
            <p:cNvSpPr/>
            <p:nvPr>
              <p:custDataLst>
                <p:tags r:id="rId26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7" name="Oval 146"/>
            <p:cNvSpPr/>
            <p:nvPr>
              <p:custDataLst>
                <p:tags r:id="rId26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8" name="Oval 147"/>
            <p:cNvSpPr/>
            <p:nvPr>
              <p:custDataLst>
                <p:tags r:id="rId26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49" name="Oval 148"/>
            <p:cNvSpPr/>
            <p:nvPr>
              <p:custDataLst>
                <p:tags r:id="rId26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0" name="Oval 149"/>
            <p:cNvSpPr/>
            <p:nvPr>
              <p:custDataLst>
                <p:tags r:id="rId26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1" name="Oval 150"/>
            <p:cNvSpPr/>
            <p:nvPr>
              <p:custDataLst>
                <p:tags r:id="rId26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5" name="Group 151"/>
          <p:cNvGrpSpPr/>
          <p:nvPr>
            <p:custDataLst>
              <p:tags r:id="rId12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153" name="Oval 152"/>
            <p:cNvSpPr/>
            <p:nvPr>
              <p:custDataLst>
                <p:tags r:id="rId25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4" name="Oval 153"/>
            <p:cNvSpPr/>
            <p:nvPr>
              <p:custDataLst>
                <p:tags r:id="rId25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155" name="Oval 154"/>
            <p:cNvSpPr/>
            <p:nvPr>
              <p:custDataLst>
                <p:tags r:id="rId25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6" name="Oval 155"/>
            <p:cNvSpPr/>
            <p:nvPr>
              <p:custDataLst>
                <p:tags r:id="rId25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7" name="Oval 156"/>
            <p:cNvSpPr/>
            <p:nvPr>
              <p:custDataLst>
                <p:tags r:id="rId25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8" name="Oval 157"/>
            <p:cNvSpPr/>
            <p:nvPr>
              <p:custDataLst>
                <p:tags r:id="rId25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59" name="Oval 158"/>
            <p:cNvSpPr/>
            <p:nvPr>
              <p:custDataLst>
                <p:tags r:id="rId25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0" name="Oval 159"/>
            <p:cNvSpPr/>
            <p:nvPr>
              <p:custDataLst>
                <p:tags r:id="rId25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61" name="Oval 160"/>
            <p:cNvSpPr/>
            <p:nvPr>
              <p:custDataLst>
                <p:tags r:id="rId25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6" name="Group 241"/>
          <p:cNvGrpSpPr/>
          <p:nvPr>
            <p:custDataLst>
              <p:tags r:id="rId13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243" name="Oval 242"/>
            <p:cNvSpPr/>
            <p:nvPr>
              <p:custDataLst>
                <p:tags r:id="rId24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4" name="Oval 243"/>
            <p:cNvSpPr/>
            <p:nvPr>
              <p:custDataLst>
                <p:tags r:id="rId24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45" name="Oval 244"/>
            <p:cNvSpPr/>
            <p:nvPr>
              <p:custDataLst>
                <p:tags r:id="rId24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6" name="Oval 245"/>
            <p:cNvSpPr/>
            <p:nvPr>
              <p:custDataLst>
                <p:tags r:id="rId24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7" name="Oval 246"/>
            <p:cNvSpPr/>
            <p:nvPr>
              <p:custDataLst>
                <p:tags r:id="rId24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8" name="Oval 247"/>
            <p:cNvSpPr/>
            <p:nvPr>
              <p:custDataLst>
                <p:tags r:id="rId24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49" name="Oval 248"/>
            <p:cNvSpPr/>
            <p:nvPr>
              <p:custDataLst>
                <p:tags r:id="rId24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0" name="Oval 249"/>
            <p:cNvSpPr/>
            <p:nvPr>
              <p:custDataLst>
                <p:tags r:id="rId24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1" name="Oval 250"/>
            <p:cNvSpPr/>
            <p:nvPr>
              <p:custDataLst>
                <p:tags r:id="rId24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7" name="Group 251"/>
          <p:cNvGrpSpPr/>
          <p:nvPr>
            <p:custDataLst>
              <p:tags r:id="rId14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253" name="Oval 252"/>
            <p:cNvSpPr/>
            <p:nvPr>
              <p:custDataLst>
                <p:tags r:id="rId23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4" name="Oval 253"/>
            <p:cNvSpPr/>
            <p:nvPr>
              <p:custDataLst>
                <p:tags r:id="rId23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55" name="Oval 254"/>
            <p:cNvSpPr/>
            <p:nvPr>
              <p:custDataLst>
                <p:tags r:id="rId23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6" name="Oval 255"/>
            <p:cNvSpPr/>
            <p:nvPr>
              <p:custDataLst>
                <p:tags r:id="rId23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7" name="Oval 256"/>
            <p:cNvSpPr/>
            <p:nvPr>
              <p:custDataLst>
                <p:tags r:id="rId23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8" name="Oval 257"/>
            <p:cNvSpPr/>
            <p:nvPr>
              <p:custDataLst>
                <p:tags r:id="rId23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59" name="Oval 258"/>
            <p:cNvSpPr/>
            <p:nvPr>
              <p:custDataLst>
                <p:tags r:id="rId23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0" name="Oval 259"/>
            <p:cNvSpPr/>
            <p:nvPr>
              <p:custDataLst>
                <p:tags r:id="rId23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1" name="Oval 260"/>
            <p:cNvSpPr/>
            <p:nvPr>
              <p:custDataLst>
                <p:tags r:id="rId24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8" name="Group 261"/>
          <p:cNvGrpSpPr/>
          <p:nvPr>
            <p:custDataLst>
              <p:tags r:id="rId15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263" name="Oval 262"/>
            <p:cNvSpPr/>
            <p:nvPr>
              <p:custDataLst>
                <p:tags r:id="rId22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4" name="Oval 263"/>
            <p:cNvSpPr/>
            <p:nvPr>
              <p:custDataLst>
                <p:tags r:id="rId22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65" name="Oval 264"/>
            <p:cNvSpPr/>
            <p:nvPr>
              <p:custDataLst>
                <p:tags r:id="rId22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6" name="Oval 265"/>
            <p:cNvSpPr/>
            <p:nvPr>
              <p:custDataLst>
                <p:tags r:id="rId22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7" name="Oval 266"/>
            <p:cNvSpPr/>
            <p:nvPr>
              <p:custDataLst>
                <p:tags r:id="rId22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8" name="Oval 267"/>
            <p:cNvSpPr/>
            <p:nvPr>
              <p:custDataLst>
                <p:tags r:id="rId22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69" name="Oval 268"/>
            <p:cNvSpPr/>
            <p:nvPr>
              <p:custDataLst>
                <p:tags r:id="rId22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0" name="Oval 269"/>
            <p:cNvSpPr/>
            <p:nvPr>
              <p:custDataLst>
                <p:tags r:id="rId23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1" name="Oval 270"/>
            <p:cNvSpPr/>
            <p:nvPr>
              <p:custDataLst>
                <p:tags r:id="rId23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9" name="Group 271"/>
          <p:cNvGrpSpPr/>
          <p:nvPr>
            <p:custDataLst>
              <p:tags r:id="rId16"/>
            </p:custDataLst>
          </p:nvPr>
        </p:nvGrpSpPr>
        <p:grpSpPr>
          <a:xfrm>
            <a:off x="6096000" y="3657600"/>
            <a:ext cx="1219200" cy="1219200"/>
            <a:chOff x="1295400" y="914400"/>
            <a:chExt cx="1219200" cy="1219200"/>
          </a:xfrm>
        </p:grpSpPr>
        <p:sp>
          <p:nvSpPr>
            <p:cNvPr id="273" name="Oval 272"/>
            <p:cNvSpPr/>
            <p:nvPr>
              <p:custDataLst>
                <p:tags r:id="rId21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4" name="Oval 273"/>
            <p:cNvSpPr/>
            <p:nvPr>
              <p:custDataLst>
                <p:tags r:id="rId21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75" name="Oval 274"/>
            <p:cNvSpPr/>
            <p:nvPr>
              <p:custDataLst>
                <p:tags r:id="rId21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6" name="Oval 275"/>
            <p:cNvSpPr/>
            <p:nvPr>
              <p:custDataLst>
                <p:tags r:id="rId21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7" name="Oval 276"/>
            <p:cNvSpPr/>
            <p:nvPr>
              <p:custDataLst>
                <p:tags r:id="rId21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8" name="Oval 277"/>
            <p:cNvSpPr/>
            <p:nvPr>
              <p:custDataLst>
                <p:tags r:id="rId21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79" name="Oval 278"/>
            <p:cNvSpPr/>
            <p:nvPr>
              <p:custDataLst>
                <p:tags r:id="rId22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0" name="Oval 279"/>
            <p:cNvSpPr/>
            <p:nvPr>
              <p:custDataLst>
                <p:tags r:id="rId22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1" name="Oval 280"/>
            <p:cNvSpPr/>
            <p:nvPr>
              <p:custDataLst>
                <p:tags r:id="rId22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0" name="Group 281"/>
          <p:cNvGrpSpPr/>
          <p:nvPr>
            <p:custDataLst>
              <p:tags r:id="rId17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283" name="Oval 282"/>
            <p:cNvSpPr/>
            <p:nvPr>
              <p:custDataLst>
                <p:tags r:id="rId20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4" name="Oval 283"/>
            <p:cNvSpPr/>
            <p:nvPr>
              <p:custDataLst>
                <p:tags r:id="rId20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85" name="Oval 284"/>
            <p:cNvSpPr/>
            <p:nvPr>
              <p:custDataLst>
                <p:tags r:id="rId20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6" name="Oval 285"/>
            <p:cNvSpPr/>
            <p:nvPr>
              <p:custDataLst>
                <p:tags r:id="rId20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7" name="Oval 286"/>
            <p:cNvSpPr/>
            <p:nvPr>
              <p:custDataLst>
                <p:tags r:id="rId20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8" name="Oval 287"/>
            <p:cNvSpPr/>
            <p:nvPr>
              <p:custDataLst>
                <p:tags r:id="rId21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89" name="Oval 288"/>
            <p:cNvSpPr/>
            <p:nvPr>
              <p:custDataLst>
                <p:tags r:id="rId21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0" name="Oval 289"/>
            <p:cNvSpPr/>
            <p:nvPr>
              <p:custDataLst>
                <p:tags r:id="rId21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1" name="Oval 290"/>
            <p:cNvSpPr/>
            <p:nvPr>
              <p:custDataLst>
                <p:tags r:id="rId21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1" name="Group 291"/>
          <p:cNvGrpSpPr/>
          <p:nvPr>
            <p:custDataLst>
              <p:tags r:id="rId18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293" name="Oval 292"/>
            <p:cNvSpPr/>
            <p:nvPr>
              <p:custDataLst>
                <p:tags r:id="rId19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4" name="Oval 293"/>
            <p:cNvSpPr/>
            <p:nvPr>
              <p:custDataLst>
                <p:tags r:id="rId19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295" name="Oval 294"/>
            <p:cNvSpPr/>
            <p:nvPr>
              <p:custDataLst>
                <p:tags r:id="rId19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6" name="Oval 295"/>
            <p:cNvSpPr/>
            <p:nvPr>
              <p:custDataLst>
                <p:tags r:id="rId19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7" name="Oval 296"/>
            <p:cNvSpPr/>
            <p:nvPr>
              <p:custDataLst>
                <p:tags r:id="rId20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8" name="Oval 297"/>
            <p:cNvSpPr/>
            <p:nvPr>
              <p:custDataLst>
                <p:tags r:id="rId20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299" name="Oval 298"/>
            <p:cNvSpPr/>
            <p:nvPr>
              <p:custDataLst>
                <p:tags r:id="rId20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0" name="Oval 299"/>
            <p:cNvSpPr/>
            <p:nvPr>
              <p:custDataLst>
                <p:tags r:id="rId20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1" name="Oval 300"/>
            <p:cNvSpPr/>
            <p:nvPr>
              <p:custDataLst>
                <p:tags r:id="rId20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2" name="Group 301"/>
          <p:cNvGrpSpPr/>
          <p:nvPr>
            <p:custDataLst>
              <p:tags r:id="rId19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303" name="Oval 302"/>
            <p:cNvSpPr/>
            <p:nvPr>
              <p:custDataLst>
                <p:tags r:id="rId18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4" name="Oval 303"/>
            <p:cNvSpPr/>
            <p:nvPr>
              <p:custDataLst>
                <p:tags r:id="rId18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05" name="Oval 304"/>
            <p:cNvSpPr/>
            <p:nvPr>
              <p:custDataLst>
                <p:tags r:id="rId18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6" name="Oval 305"/>
            <p:cNvSpPr/>
            <p:nvPr>
              <p:custDataLst>
                <p:tags r:id="rId19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7" name="Oval 306"/>
            <p:cNvSpPr/>
            <p:nvPr>
              <p:custDataLst>
                <p:tags r:id="rId19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8" name="Oval 307"/>
            <p:cNvSpPr/>
            <p:nvPr>
              <p:custDataLst>
                <p:tags r:id="rId19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09" name="Oval 308"/>
            <p:cNvSpPr/>
            <p:nvPr>
              <p:custDataLst>
                <p:tags r:id="rId19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0" name="Oval 309"/>
            <p:cNvSpPr/>
            <p:nvPr>
              <p:custDataLst>
                <p:tags r:id="rId19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1" name="Oval 310"/>
            <p:cNvSpPr/>
            <p:nvPr>
              <p:custDataLst>
                <p:tags r:id="rId19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3" name="Group 311"/>
          <p:cNvGrpSpPr/>
          <p:nvPr>
            <p:custDataLst>
              <p:tags r:id="rId20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313" name="Oval 312"/>
            <p:cNvSpPr/>
            <p:nvPr>
              <p:custDataLst>
                <p:tags r:id="rId17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4" name="Oval 313"/>
            <p:cNvSpPr/>
            <p:nvPr>
              <p:custDataLst>
                <p:tags r:id="rId17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15" name="Oval 314"/>
            <p:cNvSpPr/>
            <p:nvPr>
              <p:custDataLst>
                <p:tags r:id="rId18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6" name="Oval 315"/>
            <p:cNvSpPr/>
            <p:nvPr>
              <p:custDataLst>
                <p:tags r:id="rId18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7" name="Oval 316"/>
            <p:cNvSpPr/>
            <p:nvPr>
              <p:custDataLst>
                <p:tags r:id="rId18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8" name="Oval 317"/>
            <p:cNvSpPr/>
            <p:nvPr>
              <p:custDataLst>
                <p:tags r:id="rId18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19" name="Oval 318"/>
            <p:cNvSpPr/>
            <p:nvPr>
              <p:custDataLst>
                <p:tags r:id="rId18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0" name="Oval 319"/>
            <p:cNvSpPr/>
            <p:nvPr>
              <p:custDataLst>
                <p:tags r:id="rId18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1" name="Oval 320"/>
            <p:cNvSpPr/>
            <p:nvPr>
              <p:custDataLst>
                <p:tags r:id="rId18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4" name="Group 321"/>
          <p:cNvGrpSpPr/>
          <p:nvPr>
            <p:custDataLst>
              <p:tags r:id="rId21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323" name="Oval 322"/>
            <p:cNvSpPr/>
            <p:nvPr>
              <p:custDataLst>
                <p:tags r:id="rId16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4" name="Oval 323"/>
            <p:cNvSpPr/>
            <p:nvPr>
              <p:custDataLst>
                <p:tags r:id="rId17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25" name="Oval 324"/>
            <p:cNvSpPr/>
            <p:nvPr>
              <p:custDataLst>
                <p:tags r:id="rId17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6" name="Oval 325"/>
            <p:cNvSpPr/>
            <p:nvPr>
              <p:custDataLst>
                <p:tags r:id="rId17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7" name="Oval 326"/>
            <p:cNvSpPr/>
            <p:nvPr>
              <p:custDataLst>
                <p:tags r:id="rId17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8" name="Oval 327"/>
            <p:cNvSpPr/>
            <p:nvPr>
              <p:custDataLst>
                <p:tags r:id="rId17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9" name="Oval 328"/>
            <p:cNvSpPr/>
            <p:nvPr>
              <p:custDataLst>
                <p:tags r:id="rId17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0" name="Oval 329"/>
            <p:cNvSpPr/>
            <p:nvPr>
              <p:custDataLst>
                <p:tags r:id="rId17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1" name="Oval 330"/>
            <p:cNvSpPr/>
            <p:nvPr>
              <p:custDataLst>
                <p:tags r:id="rId17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5" name="Group 331"/>
          <p:cNvGrpSpPr/>
          <p:nvPr>
            <p:custDataLst>
              <p:tags r:id="rId22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333" name="Oval 332"/>
            <p:cNvSpPr/>
            <p:nvPr>
              <p:custDataLst>
                <p:tags r:id="rId16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4" name="Oval 333"/>
            <p:cNvSpPr/>
            <p:nvPr>
              <p:custDataLst>
                <p:tags r:id="rId16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35" name="Oval 334"/>
            <p:cNvSpPr/>
            <p:nvPr>
              <p:custDataLst>
                <p:tags r:id="rId16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6" name="Oval 335"/>
            <p:cNvSpPr/>
            <p:nvPr>
              <p:custDataLst>
                <p:tags r:id="rId16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7" name="Oval 336"/>
            <p:cNvSpPr/>
            <p:nvPr>
              <p:custDataLst>
                <p:tags r:id="rId16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8" name="Oval 337"/>
            <p:cNvSpPr/>
            <p:nvPr>
              <p:custDataLst>
                <p:tags r:id="rId16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9" name="Oval 338"/>
            <p:cNvSpPr/>
            <p:nvPr>
              <p:custDataLst>
                <p:tags r:id="rId16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0" name="Oval 339"/>
            <p:cNvSpPr/>
            <p:nvPr>
              <p:custDataLst>
                <p:tags r:id="rId16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1" name="Oval 340"/>
            <p:cNvSpPr/>
            <p:nvPr>
              <p:custDataLst>
                <p:tags r:id="rId16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6" name="Group 341"/>
          <p:cNvGrpSpPr/>
          <p:nvPr>
            <p:custDataLst>
              <p:tags r:id="rId23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343" name="Oval 342"/>
            <p:cNvSpPr/>
            <p:nvPr>
              <p:custDataLst>
                <p:tags r:id="rId15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4" name="Oval 343"/>
            <p:cNvSpPr/>
            <p:nvPr>
              <p:custDataLst>
                <p:tags r:id="rId15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45" name="Oval 344"/>
            <p:cNvSpPr/>
            <p:nvPr>
              <p:custDataLst>
                <p:tags r:id="rId15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6" name="Oval 345"/>
            <p:cNvSpPr/>
            <p:nvPr>
              <p:custDataLst>
                <p:tags r:id="rId15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7" name="Oval 346"/>
            <p:cNvSpPr/>
            <p:nvPr>
              <p:custDataLst>
                <p:tags r:id="rId15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8" name="Oval 347"/>
            <p:cNvSpPr/>
            <p:nvPr>
              <p:custDataLst>
                <p:tags r:id="rId15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9" name="Oval 348"/>
            <p:cNvSpPr/>
            <p:nvPr>
              <p:custDataLst>
                <p:tags r:id="rId15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0" name="Oval 349"/>
            <p:cNvSpPr/>
            <p:nvPr>
              <p:custDataLst>
                <p:tags r:id="rId15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1" name="Oval 350"/>
            <p:cNvSpPr/>
            <p:nvPr>
              <p:custDataLst>
                <p:tags r:id="rId15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7" name="Group 351"/>
          <p:cNvGrpSpPr/>
          <p:nvPr>
            <p:custDataLst>
              <p:tags r:id="rId24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353" name="Oval 352"/>
            <p:cNvSpPr/>
            <p:nvPr>
              <p:custDataLst>
                <p:tags r:id="rId14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4" name="Oval 353"/>
            <p:cNvSpPr/>
            <p:nvPr>
              <p:custDataLst>
                <p:tags r:id="rId14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55" name="Oval 354"/>
            <p:cNvSpPr/>
            <p:nvPr>
              <p:custDataLst>
                <p:tags r:id="rId14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6" name="Oval 355"/>
            <p:cNvSpPr/>
            <p:nvPr>
              <p:custDataLst>
                <p:tags r:id="rId14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7" name="Oval 356"/>
            <p:cNvSpPr/>
            <p:nvPr>
              <p:custDataLst>
                <p:tags r:id="rId14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8" name="Oval 357"/>
            <p:cNvSpPr/>
            <p:nvPr>
              <p:custDataLst>
                <p:tags r:id="rId14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9" name="Oval 358"/>
            <p:cNvSpPr/>
            <p:nvPr>
              <p:custDataLst>
                <p:tags r:id="rId14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0" name="Oval 359"/>
            <p:cNvSpPr/>
            <p:nvPr>
              <p:custDataLst>
                <p:tags r:id="rId14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1" name="Oval 360"/>
            <p:cNvSpPr/>
            <p:nvPr>
              <p:custDataLst>
                <p:tags r:id="rId15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8" name="Group 361"/>
          <p:cNvGrpSpPr/>
          <p:nvPr>
            <p:custDataLst>
              <p:tags r:id="rId25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363" name="Oval 362"/>
            <p:cNvSpPr/>
            <p:nvPr>
              <p:custDataLst>
                <p:tags r:id="rId13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4" name="Oval 363"/>
            <p:cNvSpPr/>
            <p:nvPr>
              <p:custDataLst>
                <p:tags r:id="rId13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65" name="Oval 364"/>
            <p:cNvSpPr/>
            <p:nvPr>
              <p:custDataLst>
                <p:tags r:id="rId13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6" name="Oval 365"/>
            <p:cNvSpPr/>
            <p:nvPr>
              <p:custDataLst>
                <p:tags r:id="rId13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7" name="Oval 366"/>
            <p:cNvSpPr/>
            <p:nvPr>
              <p:custDataLst>
                <p:tags r:id="rId13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8" name="Oval 367"/>
            <p:cNvSpPr/>
            <p:nvPr>
              <p:custDataLst>
                <p:tags r:id="rId13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9" name="Oval 368"/>
            <p:cNvSpPr/>
            <p:nvPr>
              <p:custDataLst>
                <p:tags r:id="rId13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0" name="Oval 369"/>
            <p:cNvSpPr/>
            <p:nvPr>
              <p:custDataLst>
                <p:tags r:id="rId14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1" name="Oval 370"/>
            <p:cNvSpPr/>
            <p:nvPr>
              <p:custDataLst>
                <p:tags r:id="rId14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9" name="Group 371"/>
          <p:cNvGrpSpPr/>
          <p:nvPr>
            <p:custDataLst>
              <p:tags r:id="rId26"/>
            </p:custDataLst>
          </p:nvPr>
        </p:nvGrpSpPr>
        <p:grpSpPr>
          <a:xfrm>
            <a:off x="3124200" y="2667000"/>
            <a:ext cx="1219200" cy="1219200"/>
            <a:chOff x="1295400" y="914400"/>
            <a:chExt cx="1219200" cy="1219200"/>
          </a:xfrm>
        </p:grpSpPr>
        <p:sp>
          <p:nvSpPr>
            <p:cNvPr id="373" name="Oval 372"/>
            <p:cNvSpPr/>
            <p:nvPr>
              <p:custDataLst>
                <p:tags r:id="rId12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4" name="Oval 373"/>
            <p:cNvSpPr/>
            <p:nvPr>
              <p:custDataLst>
                <p:tags r:id="rId12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75" name="Oval 374"/>
            <p:cNvSpPr/>
            <p:nvPr>
              <p:custDataLst>
                <p:tags r:id="rId12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6" name="Oval 375"/>
            <p:cNvSpPr/>
            <p:nvPr>
              <p:custDataLst>
                <p:tags r:id="rId12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7" name="Oval 376"/>
            <p:cNvSpPr/>
            <p:nvPr>
              <p:custDataLst>
                <p:tags r:id="rId12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8" name="Oval 377"/>
            <p:cNvSpPr/>
            <p:nvPr>
              <p:custDataLst>
                <p:tags r:id="rId12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9" name="Oval 378"/>
            <p:cNvSpPr/>
            <p:nvPr>
              <p:custDataLst>
                <p:tags r:id="rId13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0" name="Oval 379"/>
            <p:cNvSpPr/>
            <p:nvPr>
              <p:custDataLst>
                <p:tags r:id="rId13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1" name="Oval 380"/>
            <p:cNvSpPr/>
            <p:nvPr>
              <p:custDataLst>
                <p:tags r:id="rId13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0" name="Group 381"/>
          <p:cNvGrpSpPr/>
          <p:nvPr>
            <p:custDataLst>
              <p:tags r:id="rId27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383" name="Oval 382"/>
            <p:cNvSpPr/>
            <p:nvPr>
              <p:custDataLst>
                <p:tags r:id="rId11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4" name="Oval 383"/>
            <p:cNvSpPr/>
            <p:nvPr>
              <p:custDataLst>
                <p:tags r:id="rId11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85" name="Oval 384"/>
            <p:cNvSpPr/>
            <p:nvPr>
              <p:custDataLst>
                <p:tags r:id="rId11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6" name="Oval 385"/>
            <p:cNvSpPr/>
            <p:nvPr>
              <p:custDataLst>
                <p:tags r:id="rId11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7" name="Oval 386"/>
            <p:cNvSpPr/>
            <p:nvPr>
              <p:custDataLst>
                <p:tags r:id="rId11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8" name="Oval 387"/>
            <p:cNvSpPr/>
            <p:nvPr>
              <p:custDataLst>
                <p:tags r:id="rId12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9" name="Oval 388"/>
            <p:cNvSpPr/>
            <p:nvPr>
              <p:custDataLst>
                <p:tags r:id="rId12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0" name="Oval 389"/>
            <p:cNvSpPr/>
            <p:nvPr>
              <p:custDataLst>
                <p:tags r:id="rId12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1" name="Oval 390"/>
            <p:cNvSpPr/>
            <p:nvPr>
              <p:custDataLst>
                <p:tags r:id="rId12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1" name="Group 391"/>
          <p:cNvGrpSpPr/>
          <p:nvPr>
            <p:custDataLst>
              <p:tags r:id="rId28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393" name="Oval 392"/>
            <p:cNvSpPr/>
            <p:nvPr>
              <p:custDataLst>
                <p:tags r:id="rId10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4" name="Oval 393"/>
            <p:cNvSpPr/>
            <p:nvPr>
              <p:custDataLst>
                <p:tags r:id="rId10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395" name="Oval 394"/>
            <p:cNvSpPr/>
            <p:nvPr>
              <p:custDataLst>
                <p:tags r:id="rId10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Oval 395"/>
            <p:cNvSpPr/>
            <p:nvPr>
              <p:custDataLst>
                <p:tags r:id="rId10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7" name="Oval 396"/>
            <p:cNvSpPr/>
            <p:nvPr>
              <p:custDataLst>
                <p:tags r:id="rId11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8" name="Oval 397"/>
            <p:cNvSpPr/>
            <p:nvPr>
              <p:custDataLst>
                <p:tags r:id="rId11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9" name="Oval 398"/>
            <p:cNvSpPr/>
            <p:nvPr>
              <p:custDataLst>
                <p:tags r:id="rId11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0" name="Oval 399"/>
            <p:cNvSpPr/>
            <p:nvPr>
              <p:custDataLst>
                <p:tags r:id="rId11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1" name="Oval 400"/>
            <p:cNvSpPr/>
            <p:nvPr>
              <p:custDataLst>
                <p:tags r:id="rId11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2" name="Group 401"/>
          <p:cNvGrpSpPr/>
          <p:nvPr>
            <p:custDataLst>
              <p:tags r:id="rId29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403" name="Oval 402"/>
            <p:cNvSpPr/>
            <p:nvPr>
              <p:custDataLst>
                <p:tags r:id="rId9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4" name="Oval 403"/>
            <p:cNvSpPr/>
            <p:nvPr>
              <p:custDataLst>
                <p:tags r:id="rId9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05" name="Oval 404"/>
            <p:cNvSpPr/>
            <p:nvPr>
              <p:custDataLst>
                <p:tags r:id="rId9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6" name="Oval 405"/>
            <p:cNvSpPr/>
            <p:nvPr>
              <p:custDataLst>
                <p:tags r:id="rId10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7" name="Oval 406"/>
            <p:cNvSpPr/>
            <p:nvPr>
              <p:custDataLst>
                <p:tags r:id="rId10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8" name="Oval 407"/>
            <p:cNvSpPr/>
            <p:nvPr>
              <p:custDataLst>
                <p:tags r:id="rId10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9" name="Oval 408"/>
            <p:cNvSpPr/>
            <p:nvPr>
              <p:custDataLst>
                <p:tags r:id="rId10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0" name="Oval 409"/>
            <p:cNvSpPr/>
            <p:nvPr>
              <p:custDataLst>
                <p:tags r:id="rId10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1" name="Oval 410"/>
            <p:cNvSpPr/>
            <p:nvPr>
              <p:custDataLst>
                <p:tags r:id="rId10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3" name="Group 411"/>
          <p:cNvGrpSpPr/>
          <p:nvPr>
            <p:custDataLst>
              <p:tags r:id="rId30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413" name="Oval 412"/>
            <p:cNvSpPr/>
            <p:nvPr>
              <p:custDataLst>
                <p:tags r:id="rId8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4" name="Oval 413"/>
            <p:cNvSpPr/>
            <p:nvPr>
              <p:custDataLst>
                <p:tags r:id="rId8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15" name="Oval 414"/>
            <p:cNvSpPr/>
            <p:nvPr>
              <p:custDataLst>
                <p:tags r:id="rId9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6" name="Oval 415"/>
            <p:cNvSpPr/>
            <p:nvPr>
              <p:custDataLst>
                <p:tags r:id="rId9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7" name="Oval 416"/>
            <p:cNvSpPr/>
            <p:nvPr>
              <p:custDataLst>
                <p:tags r:id="rId9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8" name="Oval 417"/>
            <p:cNvSpPr/>
            <p:nvPr>
              <p:custDataLst>
                <p:tags r:id="rId9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9" name="Oval 418"/>
            <p:cNvSpPr/>
            <p:nvPr>
              <p:custDataLst>
                <p:tags r:id="rId9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0" name="Oval 419"/>
            <p:cNvSpPr/>
            <p:nvPr>
              <p:custDataLst>
                <p:tags r:id="rId9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1" name="Oval 420"/>
            <p:cNvSpPr/>
            <p:nvPr>
              <p:custDataLst>
                <p:tags r:id="rId9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4" name="Group 421"/>
          <p:cNvGrpSpPr/>
          <p:nvPr>
            <p:custDataLst>
              <p:tags r:id="rId31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423" name="Oval 422"/>
            <p:cNvSpPr/>
            <p:nvPr>
              <p:custDataLst>
                <p:tags r:id="rId7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4" name="Oval 423"/>
            <p:cNvSpPr/>
            <p:nvPr>
              <p:custDataLst>
                <p:tags r:id="rId8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25" name="Oval 424"/>
            <p:cNvSpPr/>
            <p:nvPr>
              <p:custDataLst>
                <p:tags r:id="rId8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6" name="Oval 425"/>
            <p:cNvSpPr/>
            <p:nvPr>
              <p:custDataLst>
                <p:tags r:id="rId8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7" name="Oval 426"/>
            <p:cNvSpPr/>
            <p:nvPr>
              <p:custDataLst>
                <p:tags r:id="rId8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8" name="Oval 427"/>
            <p:cNvSpPr/>
            <p:nvPr>
              <p:custDataLst>
                <p:tags r:id="rId8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9" name="Oval 428"/>
            <p:cNvSpPr/>
            <p:nvPr>
              <p:custDataLst>
                <p:tags r:id="rId8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0" name="Oval 429"/>
            <p:cNvSpPr/>
            <p:nvPr>
              <p:custDataLst>
                <p:tags r:id="rId8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1" name="Oval 430"/>
            <p:cNvSpPr/>
            <p:nvPr>
              <p:custDataLst>
                <p:tags r:id="rId8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5" name="Group 431"/>
          <p:cNvGrpSpPr/>
          <p:nvPr>
            <p:custDataLst>
              <p:tags r:id="rId32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433" name="Oval 432"/>
            <p:cNvSpPr/>
            <p:nvPr>
              <p:custDataLst>
                <p:tags r:id="rId7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4" name="Oval 433"/>
            <p:cNvSpPr/>
            <p:nvPr>
              <p:custDataLst>
                <p:tags r:id="rId7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35" name="Oval 434"/>
            <p:cNvSpPr/>
            <p:nvPr>
              <p:custDataLst>
                <p:tags r:id="rId7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6" name="Oval 435"/>
            <p:cNvSpPr/>
            <p:nvPr>
              <p:custDataLst>
                <p:tags r:id="rId7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7" name="Oval 436"/>
            <p:cNvSpPr/>
            <p:nvPr>
              <p:custDataLst>
                <p:tags r:id="rId7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8" name="Oval 437"/>
            <p:cNvSpPr/>
            <p:nvPr>
              <p:custDataLst>
                <p:tags r:id="rId7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9" name="Oval 438"/>
            <p:cNvSpPr/>
            <p:nvPr>
              <p:custDataLst>
                <p:tags r:id="rId7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0" name="Oval 439"/>
            <p:cNvSpPr/>
            <p:nvPr>
              <p:custDataLst>
                <p:tags r:id="rId7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1" name="Oval 440"/>
            <p:cNvSpPr/>
            <p:nvPr>
              <p:custDataLst>
                <p:tags r:id="rId7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6" name="Group 441"/>
          <p:cNvGrpSpPr/>
          <p:nvPr>
            <p:custDataLst>
              <p:tags r:id="rId33"/>
            </p:custDataLst>
          </p:nvPr>
        </p:nvGrpSpPr>
        <p:grpSpPr>
          <a:xfrm>
            <a:off x="2133600" y="4648200"/>
            <a:ext cx="1219200" cy="1219200"/>
            <a:chOff x="1295400" y="914400"/>
            <a:chExt cx="1219200" cy="1219200"/>
          </a:xfrm>
        </p:grpSpPr>
        <p:sp>
          <p:nvSpPr>
            <p:cNvPr id="443" name="Oval 442"/>
            <p:cNvSpPr/>
            <p:nvPr>
              <p:custDataLst>
                <p:tags r:id="rId6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4" name="Oval 443"/>
            <p:cNvSpPr/>
            <p:nvPr>
              <p:custDataLst>
                <p:tags r:id="rId6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45" name="Oval 444"/>
            <p:cNvSpPr/>
            <p:nvPr>
              <p:custDataLst>
                <p:tags r:id="rId6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6" name="Oval 445"/>
            <p:cNvSpPr/>
            <p:nvPr>
              <p:custDataLst>
                <p:tags r:id="rId6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7" name="Oval 446"/>
            <p:cNvSpPr/>
            <p:nvPr>
              <p:custDataLst>
                <p:tags r:id="rId6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8" name="Oval 447"/>
            <p:cNvSpPr/>
            <p:nvPr>
              <p:custDataLst>
                <p:tags r:id="rId6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9" name="Oval 448"/>
            <p:cNvSpPr/>
            <p:nvPr>
              <p:custDataLst>
                <p:tags r:id="rId6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0" name="Oval 449"/>
            <p:cNvSpPr/>
            <p:nvPr>
              <p:custDataLst>
                <p:tags r:id="rId6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1" name="Oval 450"/>
            <p:cNvSpPr/>
            <p:nvPr>
              <p:custDataLst>
                <p:tags r:id="rId6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7" name="Group 451"/>
          <p:cNvGrpSpPr/>
          <p:nvPr>
            <p:custDataLst>
              <p:tags r:id="rId34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453" name="Oval 452"/>
            <p:cNvSpPr/>
            <p:nvPr>
              <p:custDataLst>
                <p:tags r:id="rId5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4" name="Oval 453"/>
            <p:cNvSpPr/>
            <p:nvPr>
              <p:custDataLst>
                <p:tags r:id="rId5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55" name="Oval 454"/>
            <p:cNvSpPr/>
            <p:nvPr>
              <p:custDataLst>
                <p:tags r:id="rId5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6" name="Oval 455"/>
            <p:cNvSpPr/>
            <p:nvPr>
              <p:custDataLst>
                <p:tags r:id="rId5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7" name="Oval 456"/>
            <p:cNvSpPr/>
            <p:nvPr>
              <p:custDataLst>
                <p:tags r:id="rId5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8" name="Oval 457"/>
            <p:cNvSpPr/>
            <p:nvPr>
              <p:custDataLst>
                <p:tags r:id="rId5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9" name="Oval 458"/>
            <p:cNvSpPr/>
            <p:nvPr>
              <p:custDataLst>
                <p:tags r:id="rId5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0" name="Oval 459"/>
            <p:cNvSpPr/>
            <p:nvPr>
              <p:custDataLst>
                <p:tags r:id="rId5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1" name="Oval 460"/>
            <p:cNvSpPr/>
            <p:nvPr>
              <p:custDataLst>
                <p:tags r:id="rId6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8" name="Group 461"/>
          <p:cNvGrpSpPr/>
          <p:nvPr>
            <p:custDataLst>
              <p:tags r:id="rId35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463" name="Oval 462"/>
            <p:cNvSpPr/>
            <p:nvPr>
              <p:custDataLst>
                <p:tags r:id="rId4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4" name="Oval 463"/>
            <p:cNvSpPr/>
            <p:nvPr>
              <p:custDataLst>
                <p:tags r:id="rId4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400" b="1" dirty="0" smtClean="0"/>
                <a:t>Si</a:t>
              </a:r>
              <a:endParaRPr lang="en-US" sz="2400" b="1" dirty="0"/>
            </a:p>
          </p:txBody>
        </p:sp>
        <p:sp>
          <p:nvSpPr>
            <p:cNvPr id="465" name="Oval 464"/>
            <p:cNvSpPr/>
            <p:nvPr>
              <p:custDataLst>
                <p:tags r:id="rId4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6" name="Oval 465"/>
            <p:cNvSpPr/>
            <p:nvPr>
              <p:custDataLst>
                <p:tags r:id="rId4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7" name="Oval 466"/>
            <p:cNvSpPr/>
            <p:nvPr>
              <p:custDataLst>
                <p:tags r:id="rId4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8" name="Oval 467"/>
            <p:cNvSpPr/>
            <p:nvPr>
              <p:custDataLst>
                <p:tags r:id="rId4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9" name="Oval 468"/>
            <p:cNvSpPr/>
            <p:nvPr>
              <p:custDataLst>
                <p:tags r:id="rId4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0" name="Oval 469"/>
            <p:cNvSpPr/>
            <p:nvPr>
              <p:custDataLst>
                <p:tags r:id="rId5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1" name="Oval 470"/>
            <p:cNvSpPr/>
            <p:nvPr>
              <p:custDataLst>
                <p:tags r:id="rId5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472" name="Rectangle 471"/>
          <p:cNvSpPr/>
          <p:nvPr>
            <p:custDataLst>
              <p:tags r:id="rId36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>
            <p:custDataLst>
              <p:tags r:id="rId37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/>
          <p:cNvSpPr/>
          <p:nvPr>
            <p:custDataLst>
              <p:tags r:id="rId38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>
            <p:custDataLst>
              <p:tags r:id="rId39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TextBox 475"/>
          <p:cNvSpPr txBox="1"/>
          <p:nvPr>
            <p:custDataLst>
              <p:tags r:id="rId40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  <p:sp>
        <p:nvSpPr>
          <p:cNvPr id="362" name="Title 361"/>
          <p:cNvSpPr>
            <a:spLocks noGrp="1"/>
          </p:cNvSpPr>
          <p:nvPr>
            <p:ph type="title"/>
            <p:custDataLst>
              <p:tags r:id="rId4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Silicon Crystal</a:t>
            </a:r>
            <a:endParaRPr lang="en-US" dirty="0"/>
          </a:p>
        </p:txBody>
      </p:sp>
      <p:pic>
        <p:nvPicPr>
          <p:cNvPr id="41985" name="CP3 Ink a69991ef-de17-499d-8301-2d39bc0ffc93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359" cstate="print"/>
          <a:srcRect/>
          <a:stretch>
            <a:fillRect/>
          </a:stretch>
        </p:blipFill>
        <p:spPr bwMode="auto">
          <a:xfrm>
            <a:off x="2898754" y="3007840"/>
            <a:ext cx="1710652" cy="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1"/>
          <p:cNvGrpSpPr/>
          <p:nvPr>
            <p:custDataLst>
              <p:tags r:id="rId1"/>
            </p:custDataLst>
          </p:nvPr>
        </p:nvGrpSpPr>
        <p:grpSpPr>
          <a:xfrm>
            <a:off x="2133600" y="1676400"/>
            <a:ext cx="1219200" cy="1219200"/>
            <a:chOff x="1295400" y="914400"/>
            <a:chExt cx="1219200" cy="1219200"/>
          </a:xfrm>
        </p:grpSpPr>
        <p:sp>
          <p:nvSpPr>
            <p:cNvPr id="323" name="Oval 322"/>
            <p:cNvSpPr/>
            <p:nvPr>
              <p:custDataLst>
                <p:tags r:id="rId36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4" name="Oval 323"/>
            <p:cNvSpPr/>
            <p:nvPr>
              <p:custDataLst>
                <p:tags r:id="rId36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25" name="Oval 324"/>
            <p:cNvSpPr/>
            <p:nvPr>
              <p:custDataLst>
                <p:tags r:id="rId36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6" name="Oval 325"/>
            <p:cNvSpPr/>
            <p:nvPr>
              <p:custDataLst>
                <p:tags r:id="rId36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7" name="Oval 326"/>
            <p:cNvSpPr/>
            <p:nvPr>
              <p:custDataLst>
                <p:tags r:id="rId36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8" name="Oval 327"/>
            <p:cNvSpPr/>
            <p:nvPr>
              <p:custDataLst>
                <p:tags r:id="rId37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29" name="Oval 328"/>
            <p:cNvSpPr/>
            <p:nvPr>
              <p:custDataLst>
                <p:tags r:id="rId37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0" name="Oval 329"/>
            <p:cNvSpPr/>
            <p:nvPr>
              <p:custDataLst>
                <p:tags r:id="rId37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1" name="Oval 330"/>
            <p:cNvSpPr/>
            <p:nvPr>
              <p:custDataLst>
                <p:tags r:id="rId37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" name="Group 331"/>
          <p:cNvGrpSpPr/>
          <p:nvPr>
            <p:custDataLst>
              <p:tags r:id="rId2"/>
            </p:custDataLst>
          </p:nvPr>
        </p:nvGrpSpPr>
        <p:grpSpPr>
          <a:xfrm>
            <a:off x="1143000" y="1676400"/>
            <a:ext cx="1219200" cy="1219200"/>
            <a:chOff x="1295400" y="914400"/>
            <a:chExt cx="1219200" cy="1219200"/>
          </a:xfrm>
        </p:grpSpPr>
        <p:sp>
          <p:nvSpPr>
            <p:cNvPr id="333" name="Oval 332"/>
            <p:cNvSpPr/>
            <p:nvPr>
              <p:custDataLst>
                <p:tags r:id="rId35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4" name="Oval 333"/>
            <p:cNvSpPr/>
            <p:nvPr>
              <p:custDataLst>
                <p:tags r:id="rId35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35" name="Oval 334"/>
            <p:cNvSpPr/>
            <p:nvPr>
              <p:custDataLst>
                <p:tags r:id="rId35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6" name="Oval 335"/>
            <p:cNvSpPr/>
            <p:nvPr>
              <p:custDataLst>
                <p:tags r:id="rId35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7" name="Oval 336"/>
            <p:cNvSpPr/>
            <p:nvPr>
              <p:custDataLst>
                <p:tags r:id="rId36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8" name="Oval 337"/>
            <p:cNvSpPr/>
            <p:nvPr>
              <p:custDataLst>
                <p:tags r:id="rId36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39" name="Oval 338"/>
            <p:cNvSpPr/>
            <p:nvPr>
              <p:custDataLst>
                <p:tags r:id="rId36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0" name="Oval 339"/>
            <p:cNvSpPr/>
            <p:nvPr>
              <p:custDataLst>
                <p:tags r:id="rId36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1" name="Oval 340"/>
            <p:cNvSpPr/>
            <p:nvPr>
              <p:custDataLst>
                <p:tags r:id="rId36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" name="Group 341"/>
          <p:cNvGrpSpPr/>
          <p:nvPr>
            <p:custDataLst>
              <p:tags r:id="rId3"/>
            </p:custDataLst>
          </p:nvPr>
        </p:nvGrpSpPr>
        <p:grpSpPr>
          <a:xfrm>
            <a:off x="3124200" y="1676400"/>
            <a:ext cx="1219200" cy="1219200"/>
            <a:chOff x="1295400" y="914400"/>
            <a:chExt cx="1219200" cy="1219200"/>
          </a:xfrm>
        </p:grpSpPr>
        <p:sp>
          <p:nvSpPr>
            <p:cNvPr id="343" name="Oval 342"/>
            <p:cNvSpPr/>
            <p:nvPr>
              <p:custDataLst>
                <p:tags r:id="rId34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4" name="Oval 343"/>
            <p:cNvSpPr/>
            <p:nvPr>
              <p:custDataLst>
                <p:tags r:id="rId34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45" name="Oval 344"/>
            <p:cNvSpPr/>
            <p:nvPr>
              <p:custDataLst>
                <p:tags r:id="rId34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6" name="Oval 345"/>
            <p:cNvSpPr/>
            <p:nvPr>
              <p:custDataLst>
                <p:tags r:id="rId35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7" name="Oval 346"/>
            <p:cNvSpPr/>
            <p:nvPr>
              <p:custDataLst>
                <p:tags r:id="rId35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8" name="Oval 347"/>
            <p:cNvSpPr/>
            <p:nvPr>
              <p:custDataLst>
                <p:tags r:id="rId35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49" name="Oval 348"/>
            <p:cNvSpPr/>
            <p:nvPr>
              <p:custDataLst>
                <p:tags r:id="rId35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0" name="Oval 349"/>
            <p:cNvSpPr/>
            <p:nvPr>
              <p:custDataLst>
                <p:tags r:id="rId35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1" name="Oval 350"/>
            <p:cNvSpPr/>
            <p:nvPr>
              <p:custDataLst>
                <p:tags r:id="rId35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" name="Group 351"/>
          <p:cNvGrpSpPr/>
          <p:nvPr>
            <p:custDataLst>
              <p:tags r:id="rId4"/>
            </p:custDataLst>
          </p:nvPr>
        </p:nvGrpSpPr>
        <p:grpSpPr>
          <a:xfrm>
            <a:off x="2133600" y="2667000"/>
            <a:ext cx="1219200" cy="1219200"/>
            <a:chOff x="1295400" y="914400"/>
            <a:chExt cx="1219200" cy="1219200"/>
          </a:xfrm>
        </p:grpSpPr>
        <p:sp>
          <p:nvSpPr>
            <p:cNvPr id="353" name="Oval 352"/>
            <p:cNvSpPr/>
            <p:nvPr>
              <p:custDataLst>
                <p:tags r:id="rId33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4" name="Oval 353"/>
            <p:cNvSpPr/>
            <p:nvPr>
              <p:custDataLst>
                <p:tags r:id="rId33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55" name="Oval 354"/>
            <p:cNvSpPr/>
            <p:nvPr>
              <p:custDataLst>
                <p:tags r:id="rId34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6" name="Oval 355"/>
            <p:cNvSpPr/>
            <p:nvPr>
              <p:custDataLst>
                <p:tags r:id="rId34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7" name="Oval 356"/>
            <p:cNvSpPr/>
            <p:nvPr>
              <p:custDataLst>
                <p:tags r:id="rId34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8" name="Oval 357"/>
            <p:cNvSpPr/>
            <p:nvPr>
              <p:custDataLst>
                <p:tags r:id="rId34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59" name="Oval 358"/>
            <p:cNvSpPr/>
            <p:nvPr>
              <p:custDataLst>
                <p:tags r:id="rId34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0" name="Oval 359"/>
            <p:cNvSpPr/>
            <p:nvPr>
              <p:custDataLst>
                <p:tags r:id="rId34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1" name="Oval 360"/>
            <p:cNvSpPr/>
            <p:nvPr>
              <p:custDataLst>
                <p:tags r:id="rId34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6" name="Group 361"/>
          <p:cNvGrpSpPr/>
          <p:nvPr>
            <p:custDataLst>
              <p:tags r:id="rId5"/>
            </p:custDataLst>
          </p:nvPr>
        </p:nvGrpSpPr>
        <p:grpSpPr>
          <a:xfrm>
            <a:off x="1143000" y="2667000"/>
            <a:ext cx="1219200" cy="1219200"/>
            <a:chOff x="1295400" y="914400"/>
            <a:chExt cx="1219200" cy="1219200"/>
          </a:xfrm>
        </p:grpSpPr>
        <p:sp>
          <p:nvSpPr>
            <p:cNvPr id="363" name="Oval 362"/>
            <p:cNvSpPr/>
            <p:nvPr>
              <p:custDataLst>
                <p:tags r:id="rId32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4" name="Oval 363"/>
            <p:cNvSpPr/>
            <p:nvPr>
              <p:custDataLst>
                <p:tags r:id="rId33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65" name="Oval 364"/>
            <p:cNvSpPr/>
            <p:nvPr>
              <p:custDataLst>
                <p:tags r:id="rId33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6" name="Oval 365"/>
            <p:cNvSpPr/>
            <p:nvPr>
              <p:custDataLst>
                <p:tags r:id="rId33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7" name="Oval 366"/>
            <p:cNvSpPr/>
            <p:nvPr>
              <p:custDataLst>
                <p:tags r:id="rId33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8" name="Oval 367"/>
            <p:cNvSpPr/>
            <p:nvPr>
              <p:custDataLst>
                <p:tags r:id="rId33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69" name="Oval 368"/>
            <p:cNvSpPr/>
            <p:nvPr>
              <p:custDataLst>
                <p:tags r:id="rId33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0" name="Oval 369"/>
            <p:cNvSpPr/>
            <p:nvPr>
              <p:custDataLst>
                <p:tags r:id="rId33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71" name="Oval 370"/>
            <p:cNvSpPr/>
            <p:nvPr>
              <p:custDataLst>
                <p:tags r:id="rId33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" name="Group 381"/>
          <p:cNvGrpSpPr/>
          <p:nvPr>
            <p:custDataLst>
              <p:tags r:id="rId6"/>
            </p:custDataLst>
          </p:nvPr>
        </p:nvGrpSpPr>
        <p:grpSpPr>
          <a:xfrm>
            <a:off x="2133600" y="685800"/>
            <a:ext cx="1219200" cy="1219200"/>
            <a:chOff x="1295400" y="914400"/>
            <a:chExt cx="1219200" cy="1219200"/>
          </a:xfrm>
        </p:grpSpPr>
        <p:sp>
          <p:nvSpPr>
            <p:cNvPr id="383" name="Oval 382"/>
            <p:cNvSpPr/>
            <p:nvPr>
              <p:custDataLst>
                <p:tags r:id="rId32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4" name="Oval 383"/>
            <p:cNvSpPr/>
            <p:nvPr>
              <p:custDataLst>
                <p:tags r:id="rId32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85" name="Oval 384"/>
            <p:cNvSpPr/>
            <p:nvPr>
              <p:custDataLst>
                <p:tags r:id="rId32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6" name="Oval 385"/>
            <p:cNvSpPr/>
            <p:nvPr>
              <p:custDataLst>
                <p:tags r:id="rId32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7" name="Oval 386"/>
            <p:cNvSpPr/>
            <p:nvPr>
              <p:custDataLst>
                <p:tags r:id="rId32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8" name="Oval 387"/>
            <p:cNvSpPr/>
            <p:nvPr>
              <p:custDataLst>
                <p:tags r:id="rId32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89" name="Oval 388"/>
            <p:cNvSpPr/>
            <p:nvPr>
              <p:custDataLst>
                <p:tags r:id="rId32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0" name="Oval 389"/>
            <p:cNvSpPr/>
            <p:nvPr>
              <p:custDataLst>
                <p:tags r:id="rId32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1" name="Oval 390"/>
            <p:cNvSpPr/>
            <p:nvPr>
              <p:custDataLst>
                <p:tags r:id="rId32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8" name="Group 391"/>
          <p:cNvGrpSpPr/>
          <p:nvPr>
            <p:custDataLst>
              <p:tags r:id="rId7"/>
            </p:custDataLst>
          </p:nvPr>
        </p:nvGrpSpPr>
        <p:grpSpPr>
          <a:xfrm>
            <a:off x="1143000" y="685800"/>
            <a:ext cx="1219200" cy="1219200"/>
            <a:chOff x="1295400" y="914400"/>
            <a:chExt cx="1219200" cy="1219200"/>
          </a:xfrm>
        </p:grpSpPr>
        <p:sp>
          <p:nvSpPr>
            <p:cNvPr id="393" name="Oval 392"/>
            <p:cNvSpPr/>
            <p:nvPr>
              <p:custDataLst>
                <p:tags r:id="rId31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4" name="Oval 393"/>
            <p:cNvSpPr/>
            <p:nvPr>
              <p:custDataLst>
                <p:tags r:id="rId31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95" name="Oval 394"/>
            <p:cNvSpPr/>
            <p:nvPr>
              <p:custDataLst>
                <p:tags r:id="rId31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Oval 395"/>
            <p:cNvSpPr/>
            <p:nvPr>
              <p:custDataLst>
                <p:tags r:id="rId31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7" name="Oval 396"/>
            <p:cNvSpPr/>
            <p:nvPr>
              <p:custDataLst>
                <p:tags r:id="rId31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8" name="Oval 397"/>
            <p:cNvSpPr/>
            <p:nvPr>
              <p:custDataLst>
                <p:tags r:id="rId31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399" name="Oval 398"/>
            <p:cNvSpPr/>
            <p:nvPr>
              <p:custDataLst>
                <p:tags r:id="rId31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0" name="Oval 399"/>
            <p:cNvSpPr/>
            <p:nvPr>
              <p:custDataLst>
                <p:tags r:id="rId31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1" name="Oval 400"/>
            <p:cNvSpPr/>
            <p:nvPr>
              <p:custDataLst>
                <p:tags r:id="rId31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9" name="Group 401"/>
          <p:cNvGrpSpPr/>
          <p:nvPr>
            <p:custDataLst>
              <p:tags r:id="rId8"/>
            </p:custDataLst>
          </p:nvPr>
        </p:nvGrpSpPr>
        <p:grpSpPr>
          <a:xfrm>
            <a:off x="3124200" y="685800"/>
            <a:ext cx="1219200" cy="1219200"/>
            <a:chOff x="1295400" y="914400"/>
            <a:chExt cx="1219200" cy="1219200"/>
          </a:xfrm>
        </p:grpSpPr>
        <p:sp>
          <p:nvSpPr>
            <p:cNvPr id="403" name="Oval 402"/>
            <p:cNvSpPr/>
            <p:nvPr>
              <p:custDataLst>
                <p:tags r:id="rId30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4" name="Oval 403"/>
            <p:cNvSpPr/>
            <p:nvPr>
              <p:custDataLst>
                <p:tags r:id="rId30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05" name="Oval 404"/>
            <p:cNvSpPr/>
            <p:nvPr>
              <p:custDataLst>
                <p:tags r:id="rId30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6" name="Oval 405"/>
            <p:cNvSpPr/>
            <p:nvPr>
              <p:custDataLst>
                <p:tags r:id="rId30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7" name="Oval 406"/>
            <p:cNvSpPr/>
            <p:nvPr>
              <p:custDataLst>
                <p:tags r:id="rId30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8" name="Oval 407"/>
            <p:cNvSpPr/>
            <p:nvPr>
              <p:custDataLst>
                <p:tags r:id="rId30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09" name="Oval 408"/>
            <p:cNvSpPr/>
            <p:nvPr>
              <p:custDataLst>
                <p:tags r:id="rId30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0" name="Oval 409"/>
            <p:cNvSpPr/>
            <p:nvPr>
              <p:custDataLst>
                <p:tags r:id="rId30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1" name="Oval 410"/>
            <p:cNvSpPr/>
            <p:nvPr>
              <p:custDataLst>
                <p:tags r:id="rId31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0" name="Group 411"/>
          <p:cNvGrpSpPr/>
          <p:nvPr>
            <p:custDataLst>
              <p:tags r:id="rId9"/>
            </p:custDataLst>
          </p:nvPr>
        </p:nvGrpSpPr>
        <p:grpSpPr>
          <a:xfrm>
            <a:off x="2133600" y="3657600"/>
            <a:ext cx="1219200" cy="1219200"/>
            <a:chOff x="1295400" y="914400"/>
            <a:chExt cx="1219200" cy="1219200"/>
          </a:xfrm>
        </p:grpSpPr>
        <p:sp>
          <p:nvSpPr>
            <p:cNvPr id="413" name="Oval 412"/>
            <p:cNvSpPr/>
            <p:nvPr>
              <p:custDataLst>
                <p:tags r:id="rId29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4" name="Oval 413"/>
            <p:cNvSpPr/>
            <p:nvPr>
              <p:custDataLst>
                <p:tags r:id="rId29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15" name="Oval 414"/>
            <p:cNvSpPr/>
            <p:nvPr>
              <p:custDataLst>
                <p:tags r:id="rId29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6" name="Oval 415"/>
            <p:cNvSpPr/>
            <p:nvPr>
              <p:custDataLst>
                <p:tags r:id="rId29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7" name="Oval 416"/>
            <p:cNvSpPr/>
            <p:nvPr>
              <p:custDataLst>
                <p:tags r:id="rId29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8" name="Oval 417"/>
            <p:cNvSpPr/>
            <p:nvPr>
              <p:custDataLst>
                <p:tags r:id="rId29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19" name="Oval 418"/>
            <p:cNvSpPr/>
            <p:nvPr>
              <p:custDataLst>
                <p:tags r:id="rId29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0" name="Oval 419"/>
            <p:cNvSpPr/>
            <p:nvPr>
              <p:custDataLst>
                <p:tags r:id="rId30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1" name="Oval 420"/>
            <p:cNvSpPr/>
            <p:nvPr>
              <p:custDataLst>
                <p:tags r:id="rId30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421"/>
          <p:cNvGrpSpPr/>
          <p:nvPr>
            <p:custDataLst>
              <p:tags r:id="rId10"/>
            </p:custDataLst>
          </p:nvPr>
        </p:nvGrpSpPr>
        <p:grpSpPr>
          <a:xfrm>
            <a:off x="1143000" y="3657600"/>
            <a:ext cx="1219200" cy="1219200"/>
            <a:chOff x="1295400" y="914400"/>
            <a:chExt cx="1219200" cy="1219200"/>
          </a:xfrm>
        </p:grpSpPr>
        <p:sp>
          <p:nvSpPr>
            <p:cNvPr id="423" name="Oval 422"/>
            <p:cNvSpPr/>
            <p:nvPr>
              <p:custDataLst>
                <p:tags r:id="rId28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4" name="Oval 423"/>
            <p:cNvSpPr/>
            <p:nvPr>
              <p:custDataLst>
                <p:tags r:id="rId28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25" name="Oval 424"/>
            <p:cNvSpPr/>
            <p:nvPr>
              <p:custDataLst>
                <p:tags r:id="rId28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6" name="Oval 425"/>
            <p:cNvSpPr/>
            <p:nvPr>
              <p:custDataLst>
                <p:tags r:id="rId28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7" name="Oval 426"/>
            <p:cNvSpPr/>
            <p:nvPr>
              <p:custDataLst>
                <p:tags r:id="rId28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28" name="Oval 427"/>
            <p:cNvSpPr/>
            <p:nvPr>
              <p:custDataLst>
                <p:tags r:id="rId28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29" name="Oval 428"/>
            <p:cNvSpPr/>
            <p:nvPr>
              <p:custDataLst>
                <p:tags r:id="rId29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0" name="Oval 429"/>
            <p:cNvSpPr/>
            <p:nvPr>
              <p:custDataLst>
                <p:tags r:id="rId29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1" name="Oval 430"/>
            <p:cNvSpPr/>
            <p:nvPr>
              <p:custDataLst>
                <p:tags r:id="rId29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2" name="Group 431"/>
          <p:cNvGrpSpPr/>
          <p:nvPr>
            <p:custDataLst>
              <p:tags r:id="rId11"/>
            </p:custDataLst>
          </p:nvPr>
        </p:nvGrpSpPr>
        <p:grpSpPr>
          <a:xfrm>
            <a:off x="3124200" y="3657600"/>
            <a:ext cx="1219200" cy="1219200"/>
            <a:chOff x="1295400" y="914400"/>
            <a:chExt cx="1219200" cy="1219200"/>
          </a:xfrm>
        </p:grpSpPr>
        <p:sp>
          <p:nvSpPr>
            <p:cNvPr id="433" name="Oval 432"/>
            <p:cNvSpPr/>
            <p:nvPr>
              <p:custDataLst>
                <p:tags r:id="rId27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4" name="Oval 433"/>
            <p:cNvSpPr/>
            <p:nvPr>
              <p:custDataLst>
                <p:tags r:id="rId27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35" name="Oval 434"/>
            <p:cNvSpPr/>
            <p:nvPr>
              <p:custDataLst>
                <p:tags r:id="rId27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6" name="Oval 435"/>
            <p:cNvSpPr/>
            <p:nvPr>
              <p:custDataLst>
                <p:tags r:id="rId27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7" name="Oval 436"/>
            <p:cNvSpPr/>
            <p:nvPr>
              <p:custDataLst>
                <p:tags r:id="rId27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8" name="Oval 437"/>
            <p:cNvSpPr/>
            <p:nvPr>
              <p:custDataLst>
                <p:tags r:id="rId28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39" name="Oval 438"/>
            <p:cNvSpPr/>
            <p:nvPr>
              <p:custDataLst>
                <p:tags r:id="rId28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0" name="Oval 439"/>
            <p:cNvSpPr/>
            <p:nvPr>
              <p:custDataLst>
                <p:tags r:id="rId28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41" name="Oval 440"/>
            <p:cNvSpPr/>
            <p:nvPr>
              <p:custDataLst>
                <p:tags r:id="rId28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3" name="Group 451"/>
          <p:cNvGrpSpPr/>
          <p:nvPr>
            <p:custDataLst>
              <p:tags r:id="rId12"/>
            </p:custDataLst>
          </p:nvPr>
        </p:nvGrpSpPr>
        <p:grpSpPr>
          <a:xfrm>
            <a:off x="1143000" y="4648200"/>
            <a:ext cx="1219200" cy="1219200"/>
            <a:chOff x="1295400" y="914400"/>
            <a:chExt cx="1219200" cy="1219200"/>
          </a:xfrm>
        </p:grpSpPr>
        <p:sp>
          <p:nvSpPr>
            <p:cNvPr id="453" name="Oval 452"/>
            <p:cNvSpPr/>
            <p:nvPr>
              <p:custDataLst>
                <p:tags r:id="rId26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4" name="Oval 453"/>
            <p:cNvSpPr/>
            <p:nvPr>
              <p:custDataLst>
                <p:tags r:id="rId26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55" name="Oval 454"/>
            <p:cNvSpPr/>
            <p:nvPr>
              <p:custDataLst>
                <p:tags r:id="rId26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6" name="Oval 455"/>
            <p:cNvSpPr/>
            <p:nvPr>
              <p:custDataLst>
                <p:tags r:id="rId26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7" name="Oval 456"/>
            <p:cNvSpPr/>
            <p:nvPr>
              <p:custDataLst>
                <p:tags r:id="rId27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58" name="Oval 457"/>
            <p:cNvSpPr/>
            <p:nvPr>
              <p:custDataLst>
                <p:tags r:id="rId27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59" name="Oval 458"/>
            <p:cNvSpPr/>
            <p:nvPr>
              <p:custDataLst>
                <p:tags r:id="rId27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0" name="Oval 459"/>
            <p:cNvSpPr/>
            <p:nvPr>
              <p:custDataLst>
                <p:tags r:id="rId27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1" name="Oval 460"/>
            <p:cNvSpPr/>
            <p:nvPr>
              <p:custDataLst>
                <p:tags r:id="rId27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4" name="Group 461"/>
          <p:cNvGrpSpPr/>
          <p:nvPr>
            <p:custDataLst>
              <p:tags r:id="rId13"/>
            </p:custDataLst>
          </p:nvPr>
        </p:nvGrpSpPr>
        <p:grpSpPr>
          <a:xfrm>
            <a:off x="3124200" y="4648200"/>
            <a:ext cx="1219200" cy="1219200"/>
            <a:chOff x="1295400" y="914400"/>
            <a:chExt cx="1219200" cy="1219200"/>
          </a:xfrm>
        </p:grpSpPr>
        <p:sp>
          <p:nvSpPr>
            <p:cNvPr id="463" name="Oval 462"/>
            <p:cNvSpPr/>
            <p:nvPr>
              <p:custDataLst>
                <p:tags r:id="rId25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4" name="Oval 463"/>
            <p:cNvSpPr/>
            <p:nvPr>
              <p:custDataLst>
                <p:tags r:id="rId25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65" name="Oval 464"/>
            <p:cNvSpPr/>
            <p:nvPr>
              <p:custDataLst>
                <p:tags r:id="rId25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6" name="Oval 465"/>
            <p:cNvSpPr/>
            <p:nvPr>
              <p:custDataLst>
                <p:tags r:id="rId26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7" name="Oval 466"/>
            <p:cNvSpPr/>
            <p:nvPr>
              <p:custDataLst>
                <p:tags r:id="rId26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8" name="Oval 467"/>
            <p:cNvSpPr/>
            <p:nvPr>
              <p:custDataLst>
                <p:tags r:id="rId26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69" name="Oval 468"/>
            <p:cNvSpPr/>
            <p:nvPr>
              <p:custDataLst>
                <p:tags r:id="rId26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0" name="Oval 469"/>
            <p:cNvSpPr/>
            <p:nvPr>
              <p:custDataLst>
                <p:tags r:id="rId26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471" name="Oval 470"/>
            <p:cNvSpPr/>
            <p:nvPr>
              <p:custDataLst>
                <p:tags r:id="rId26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331"/>
          <p:cNvGrpSpPr/>
          <p:nvPr>
            <p:custDataLst>
              <p:tags r:id="rId14"/>
            </p:custDataLst>
          </p:nvPr>
        </p:nvGrpSpPr>
        <p:grpSpPr>
          <a:xfrm>
            <a:off x="4114800" y="1676400"/>
            <a:ext cx="1219200" cy="1219200"/>
            <a:chOff x="1295400" y="914400"/>
            <a:chExt cx="1219200" cy="1219200"/>
          </a:xfrm>
        </p:grpSpPr>
        <p:sp>
          <p:nvSpPr>
            <p:cNvPr id="507" name="Oval 506"/>
            <p:cNvSpPr/>
            <p:nvPr>
              <p:custDataLst>
                <p:tags r:id="rId24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08" name="Oval 507"/>
            <p:cNvSpPr/>
            <p:nvPr>
              <p:custDataLst>
                <p:tags r:id="rId24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09" name="Oval 508"/>
            <p:cNvSpPr/>
            <p:nvPr>
              <p:custDataLst>
                <p:tags r:id="rId25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0" name="Oval 509"/>
            <p:cNvSpPr/>
            <p:nvPr>
              <p:custDataLst>
                <p:tags r:id="rId25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1" name="Oval 510"/>
            <p:cNvSpPr/>
            <p:nvPr>
              <p:custDataLst>
                <p:tags r:id="rId25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2" name="Oval 511"/>
            <p:cNvSpPr/>
            <p:nvPr>
              <p:custDataLst>
                <p:tags r:id="rId25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3" name="Oval 512"/>
            <p:cNvSpPr/>
            <p:nvPr>
              <p:custDataLst>
                <p:tags r:id="rId25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4" name="Oval 513"/>
            <p:cNvSpPr/>
            <p:nvPr>
              <p:custDataLst>
                <p:tags r:id="rId25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15" name="Oval 514"/>
            <p:cNvSpPr/>
            <p:nvPr>
              <p:custDataLst>
                <p:tags r:id="rId25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6" name="Group 361"/>
          <p:cNvGrpSpPr/>
          <p:nvPr>
            <p:custDataLst>
              <p:tags r:id="rId15"/>
            </p:custDataLst>
          </p:nvPr>
        </p:nvGrpSpPr>
        <p:grpSpPr>
          <a:xfrm>
            <a:off x="4114800" y="2667000"/>
            <a:ext cx="1219200" cy="1219200"/>
            <a:chOff x="1295400" y="914400"/>
            <a:chExt cx="1219200" cy="1219200"/>
          </a:xfrm>
        </p:grpSpPr>
        <p:sp>
          <p:nvSpPr>
            <p:cNvPr id="527" name="Oval 526"/>
            <p:cNvSpPr/>
            <p:nvPr>
              <p:custDataLst>
                <p:tags r:id="rId23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28" name="Oval 527"/>
            <p:cNvSpPr/>
            <p:nvPr>
              <p:custDataLst>
                <p:tags r:id="rId24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29" name="Oval 528"/>
            <p:cNvSpPr/>
            <p:nvPr>
              <p:custDataLst>
                <p:tags r:id="rId24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0" name="Oval 529"/>
            <p:cNvSpPr/>
            <p:nvPr>
              <p:custDataLst>
                <p:tags r:id="rId24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1" name="Oval 530"/>
            <p:cNvSpPr/>
            <p:nvPr>
              <p:custDataLst>
                <p:tags r:id="rId24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2" name="Oval 531"/>
            <p:cNvSpPr/>
            <p:nvPr>
              <p:custDataLst>
                <p:tags r:id="rId24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3" name="Oval 532"/>
            <p:cNvSpPr/>
            <p:nvPr>
              <p:custDataLst>
                <p:tags r:id="rId24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4" name="Oval 533"/>
            <p:cNvSpPr/>
            <p:nvPr>
              <p:custDataLst>
                <p:tags r:id="rId24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35" name="Oval 534"/>
            <p:cNvSpPr/>
            <p:nvPr>
              <p:custDataLst>
                <p:tags r:id="rId24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391"/>
          <p:cNvGrpSpPr/>
          <p:nvPr>
            <p:custDataLst>
              <p:tags r:id="rId16"/>
            </p:custDataLst>
          </p:nvPr>
        </p:nvGrpSpPr>
        <p:grpSpPr>
          <a:xfrm>
            <a:off x="4114800" y="685800"/>
            <a:ext cx="1219200" cy="1219200"/>
            <a:chOff x="1295400" y="914400"/>
            <a:chExt cx="1219200" cy="1219200"/>
          </a:xfrm>
        </p:grpSpPr>
        <p:sp>
          <p:nvSpPr>
            <p:cNvPr id="547" name="Oval 546"/>
            <p:cNvSpPr/>
            <p:nvPr>
              <p:custDataLst>
                <p:tags r:id="rId23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48" name="Oval 547"/>
            <p:cNvSpPr/>
            <p:nvPr>
              <p:custDataLst>
                <p:tags r:id="rId23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9" name="Oval 548"/>
            <p:cNvSpPr/>
            <p:nvPr>
              <p:custDataLst>
                <p:tags r:id="rId23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0" name="Oval 549"/>
            <p:cNvSpPr/>
            <p:nvPr>
              <p:custDataLst>
                <p:tags r:id="rId23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1" name="Oval 550"/>
            <p:cNvSpPr/>
            <p:nvPr>
              <p:custDataLst>
                <p:tags r:id="rId23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2" name="Oval 551"/>
            <p:cNvSpPr/>
            <p:nvPr>
              <p:custDataLst>
                <p:tags r:id="rId23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3" name="Oval 552"/>
            <p:cNvSpPr/>
            <p:nvPr>
              <p:custDataLst>
                <p:tags r:id="rId23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4" name="Oval 553"/>
            <p:cNvSpPr/>
            <p:nvPr>
              <p:custDataLst>
                <p:tags r:id="rId23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55" name="Oval 554"/>
            <p:cNvSpPr/>
            <p:nvPr>
              <p:custDataLst>
                <p:tags r:id="rId23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8" name="Group 421"/>
          <p:cNvGrpSpPr/>
          <p:nvPr>
            <p:custDataLst>
              <p:tags r:id="rId17"/>
            </p:custDataLst>
          </p:nvPr>
        </p:nvGrpSpPr>
        <p:grpSpPr>
          <a:xfrm>
            <a:off x="4114800" y="3657600"/>
            <a:ext cx="1219200" cy="1219200"/>
            <a:chOff x="1295400" y="914400"/>
            <a:chExt cx="1219200" cy="1219200"/>
          </a:xfrm>
        </p:grpSpPr>
        <p:sp>
          <p:nvSpPr>
            <p:cNvPr id="567" name="Oval 566"/>
            <p:cNvSpPr/>
            <p:nvPr>
              <p:custDataLst>
                <p:tags r:id="rId22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68" name="Oval 567"/>
            <p:cNvSpPr/>
            <p:nvPr>
              <p:custDataLst>
                <p:tags r:id="rId22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9" name="Oval 568"/>
            <p:cNvSpPr/>
            <p:nvPr>
              <p:custDataLst>
                <p:tags r:id="rId22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0" name="Oval 569"/>
            <p:cNvSpPr/>
            <p:nvPr>
              <p:custDataLst>
                <p:tags r:id="rId22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1" name="Oval 570"/>
            <p:cNvSpPr/>
            <p:nvPr>
              <p:custDataLst>
                <p:tags r:id="rId22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2" name="Oval 571"/>
            <p:cNvSpPr/>
            <p:nvPr>
              <p:custDataLst>
                <p:tags r:id="rId22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3" name="Oval 572"/>
            <p:cNvSpPr/>
            <p:nvPr>
              <p:custDataLst>
                <p:tags r:id="rId22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4" name="Oval 573"/>
            <p:cNvSpPr/>
            <p:nvPr>
              <p:custDataLst>
                <p:tags r:id="rId22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75" name="Oval 574"/>
            <p:cNvSpPr/>
            <p:nvPr>
              <p:custDataLst>
                <p:tags r:id="rId22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9" name="Group 451"/>
          <p:cNvGrpSpPr/>
          <p:nvPr>
            <p:custDataLst>
              <p:tags r:id="rId18"/>
            </p:custDataLst>
          </p:nvPr>
        </p:nvGrpSpPr>
        <p:grpSpPr>
          <a:xfrm>
            <a:off x="4114800" y="4648200"/>
            <a:ext cx="1219200" cy="1219200"/>
            <a:chOff x="1295400" y="914400"/>
            <a:chExt cx="1219200" cy="1219200"/>
          </a:xfrm>
        </p:grpSpPr>
        <p:sp>
          <p:nvSpPr>
            <p:cNvPr id="587" name="Oval 586"/>
            <p:cNvSpPr/>
            <p:nvPr>
              <p:custDataLst>
                <p:tags r:id="rId21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88" name="Oval 587"/>
            <p:cNvSpPr/>
            <p:nvPr>
              <p:custDataLst>
                <p:tags r:id="rId21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89" name="Oval 588"/>
            <p:cNvSpPr/>
            <p:nvPr>
              <p:custDataLst>
                <p:tags r:id="rId21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0" name="Oval 589"/>
            <p:cNvSpPr/>
            <p:nvPr>
              <p:custDataLst>
                <p:tags r:id="rId21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1" name="Oval 590"/>
            <p:cNvSpPr/>
            <p:nvPr>
              <p:custDataLst>
                <p:tags r:id="rId21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2" name="Oval 591"/>
            <p:cNvSpPr/>
            <p:nvPr>
              <p:custDataLst>
                <p:tags r:id="rId21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3" name="Oval 592"/>
            <p:cNvSpPr/>
            <p:nvPr>
              <p:custDataLst>
                <p:tags r:id="rId21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4" name="Oval 593"/>
            <p:cNvSpPr/>
            <p:nvPr>
              <p:custDataLst>
                <p:tags r:id="rId21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595" name="Oval 594"/>
            <p:cNvSpPr/>
            <p:nvPr>
              <p:custDataLst>
                <p:tags r:id="rId22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351"/>
          <p:cNvGrpSpPr/>
          <p:nvPr>
            <p:custDataLst>
              <p:tags r:id="rId19"/>
            </p:custDataLst>
          </p:nvPr>
        </p:nvGrpSpPr>
        <p:grpSpPr>
          <a:xfrm>
            <a:off x="5105400" y="2667000"/>
            <a:ext cx="1219200" cy="1219200"/>
            <a:chOff x="1295400" y="914400"/>
            <a:chExt cx="1219200" cy="1219200"/>
          </a:xfrm>
        </p:grpSpPr>
        <p:sp>
          <p:nvSpPr>
            <p:cNvPr id="607" name="Oval 606"/>
            <p:cNvSpPr/>
            <p:nvPr>
              <p:custDataLst>
                <p:tags r:id="rId20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08" name="Oval 607"/>
            <p:cNvSpPr/>
            <p:nvPr>
              <p:custDataLst>
                <p:tags r:id="rId20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09" name="Oval 608"/>
            <p:cNvSpPr/>
            <p:nvPr>
              <p:custDataLst>
                <p:tags r:id="rId20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0" name="Oval 609"/>
            <p:cNvSpPr/>
            <p:nvPr>
              <p:custDataLst>
                <p:tags r:id="rId20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1" name="Oval 610"/>
            <p:cNvSpPr/>
            <p:nvPr>
              <p:custDataLst>
                <p:tags r:id="rId20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2" name="Oval 611"/>
            <p:cNvSpPr/>
            <p:nvPr>
              <p:custDataLst>
                <p:tags r:id="rId20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3" name="Oval 612"/>
            <p:cNvSpPr/>
            <p:nvPr>
              <p:custDataLst>
                <p:tags r:id="rId20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4" name="Oval 613"/>
            <p:cNvSpPr/>
            <p:nvPr>
              <p:custDataLst>
                <p:tags r:id="rId21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5" name="Oval 614"/>
            <p:cNvSpPr/>
            <p:nvPr>
              <p:custDataLst>
                <p:tags r:id="rId21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381"/>
          <p:cNvGrpSpPr/>
          <p:nvPr>
            <p:custDataLst>
              <p:tags r:id="rId20"/>
            </p:custDataLst>
          </p:nvPr>
        </p:nvGrpSpPr>
        <p:grpSpPr>
          <a:xfrm>
            <a:off x="5105400" y="685800"/>
            <a:ext cx="1219200" cy="1219200"/>
            <a:chOff x="1295400" y="914400"/>
            <a:chExt cx="1219200" cy="1219200"/>
          </a:xfrm>
        </p:grpSpPr>
        <p:sp>
          <p:nvSpPr>
            <p:cNvPr id="617" name="Oval 616"/>
            <p:cNvSpPr/>
            <p:nvPr>
              <p:custDataLst>
                <p:tags r:id="rId19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18" name="Oval 617"/>
            <p:cNvSpPr/>
            <p:nvPr>
              <p:custDataLst>
                <p:tags r:id="rId19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19" name="Oval 618"/>
            <p:cNvSpPr/>
            <p:nvPr>
              <p:custDataLst>
                <p:tags r:id="rId19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0" name="Oval 619"/>
            <p:cNvSpPr/>
            <p:nvPr>
              <p:custDataLst>
                <p:tags r:id="rId19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1" name="Oval 620"/>
            <p:cNvSpPr/>
            <p:nvPr>
              <p:custDataLst>
                <p:tags r:id="rId19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2" name="Oval 621"/>
            <p:cNvSpPr/>
            <p:nvPr>
              <p:custDataLst>
                <p:tags r:id="rId19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3" name="Oval 622"/>
            <p:cNvSpPr/>
            <p:nvPr>
              <p:custDataLst>
                <p:tags r:id="rId20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4" name="Oval 623"/>
            <p:cNvSpPr/>
            <p:nvPr>
              <p:custDataLst>
                <p:tags r:id="rId20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5" name="Oval 624"/>
            <p:cNvSpPr/>
            <p:nvPr>
              <p:custDataLst>
                <p:tags r:id="rId20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411"/>
          <p:cNvGrpSpPr/>
          <p:nvPr>
            <p:custDataLst>
              <p:tags r:id="rId21"/>
            </p:custDataLst>
          </p:nvPr>
        </p:nvGrpSpPr>
        <p:grpSpPr>
          <a:xfrm>
            <a:off x="5105400" y="3657600"/>
            <a:ext cx="1219200" cy="1219200"/>
            <a:chOff x="1295400" y="914400"/>
            <a:chExt cx="1219200" cy="1219200"/>
          </a:xfrm>
        </p:grpSpPr>
        <p:sp>
          <p:nvSpPr>
            <p:cNvPr id="627" name="Oval 626"/>
            <p:cNvSpPr/>
            <p:nvPr>
              <p:custDataLst>
                <p:tags r:id="rId18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28" name="Oval 627"/>
            <p:cNvSpPr/>
            <p:nvPr>
              <p:custDataLst>
                <p:tags r:id="rId18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29" name="Oval 628"/>
            <p:cNvSpPr/>
            <p:nvPr>
              <p:custDataLst>
                <p:tags r:id="rId18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0" name="Oval 629"/>
            <p:cNvSpPr/>
            <p:nvPr>
              <p:custDataLst>
                <p:tags r:id="rId18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1" name="Oval 630"/>
            <p:cNvSpPr/>
            <p:nvPr>
              <p:custDataLst>
                <p:tags r:id="rId18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2" name="Oval 631"/>
            <p:cNvSpPr/>
            <p:nvPr>
              <p:custDataLst>
                <p:tags r:id="rId19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3" name="Oval 632"/>
            <p:cNvSpPr/>
            <p:nvPr>
              <p:custDataLst>
                <p:tags r:id="rId19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34" name="Oval 633"/>
            <p:cNvSpPr/>
            <p:nvPr>
              <p:custDataLst>
                <p:tags r:id="rId19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5" name="Oval 634"/>
            <p:cNvSpPr/>
            <p:nvPr>
              <p:custDataLst>
                <p:tags r:id="rId19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441"/>
          <p:cNvGrpSpPr/>
          <p:nvPr>
            <p:custDataLst>
              <p:tags r:id="rId22"/>
            </p:custDataLst>
          </p:nvPr>
        </p:nvGrpSpPr>
        <p:grpSpPr>
          <a:xfrm>
            <a:off x="5105400" y="4648200"/>
            <a:ext cx="1219200" cy="1219200"/>
            <a:chOff x="1295400" y="914400"/>
            <a:chExt cx="1219200" cy="1219200"/>
          </a:xfrm>
        </p:grpSpPr>
        <p:sp>
          <p:nvSpPr>
            <p:cNvPr id="637" name="Oval 636"/>
            <p:cNvSpPr/>
            <p:nvPr>
              <p:custDataLst>
                <p:tags r:id="rId176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38" name="Oval 637"/>
            <p:cNvSpPr/>
            <p:nvPr>
              <p:custDataLst>
                <p:tags r:id="rId177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39" name="Oval 638"/>
            <p:cNvSpPr/>
            <p:nvPr>
              <p:custDataLst>
                <p:tags r:id="rId178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0" name="Oval 639"/>
            <p:cNvSpPr/>
            <p:nvPr>
              <p:custDataLst>
                <p:tags r:id="rId179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1" name="Oval 640"/>
            <p:cNvSpPr/>
            <p:nvPr>
              <p:custDataLst>
                <p:tags r:id="rId180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2" name="Oval 641"/>
            <p:cNvSpPr/>
            <p:nvPr>
              <p:custDataLst>
                <p:tags r:id="rId181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3" name="Oval 642"/>
            <p:cNvSpPr/>
            <p:nvPr>
              <p:custDataLst>
                <p:tags r:id="rId182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4" name="Oval 643"/>
            <p:cNvSpPr/>
            <p:nvPr>
              <p:custDataLst>
                <p:tags r:id="rId183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5" name="Oval 644"/>
            <p:cNvSpPr/>
            <p:nvPr>
              <p:custDataLst>
                <p:tags r:id="rId184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4" name="Group 321"/>
          <p:cNvGrpSpPr/>
          <p:nvPr>
            <p:custDataLst>
              <p:tags r:id="rId23"/>
            </p:custDataLst>
          </p:nvPr>
        </p:nvGrpSpPr>
        <p:grpSpPr>
          <a:xfrm>
            <a:off x="6096000" y="1676400"/>
            <a:ext cx="1219200" cy="1219200"/>
            <a:chOff x="1295400" y="914400"/>
            <a:chExt cx="1219200" cy="1219200"/>
          </a:xfrm>
        </p:grpSpPr>
        <p:sp>
          <p:nvSpPr>
            <p:cNvPr id="647" name="Oval 646"/>
            <p:cNvSpPr/>
            <p:nvPr>
              <p:custDataLst>
                <p:tags r:id="rId167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48" name="Oval 647"/>
            <p:cNvSpPr/>
            <p:nvPr>
              <p:custDataLst>
                <p:tags r:id="rId168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49" name="Oval 648"/>
            <p:cNvSpPr/>
            <p:nvPr>
              <p:custDataLst>
                <p:tags r:id="rId169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0" name="Oval 649"/>
            <p:cNvSpPr/>
            <p:nvPr>
              <p:custDataLst>
                <p:tags r:id="rId170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1" name="Oval 650"/>
            <p:cNvSpPr/>
            <p:nvPr>
              <p:custDataLst>
                <p:tags r:id="rId171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2" name="Oval 651"/>
            <p:cNvSpPr/>
            <p:nvPr>
              <p:custDataLst>
                <p:tags r:id="rId172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3" name="Oval 652"/>
            <p:cNvSpPr/>
            <p:nvPr>
              <p:custDataLst>
                <p:tags r:id="rId173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4" name="Oval 653"/>
            <p:cNvSpPr/>
            <p:nvPr>
              <p:custDataLst>
                <p:tags r:id="rId174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5" name="Oval 654"/>
            <p:cNvSpPr/>
            <p:nvPr>
              <p:custDataLst>
                <p:tags r:id="rId175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5" name="Group 351"/>
          <p:cNvGrpSpPr/>
          <p:nvPr>
            <p:custDataLst>
              <p:tags r:id="rId24"/>
            </p:custDataLst>
          </p:nvPr>
        </p:nvGrpSpPr>
        <p:grpSpPr>
          <a:xfrm>
            <a:off x="6096000" y="2667000"/>
            <a:ext cx="1219200" cy="1219200"/>
            <a:chOff x="1295400" y="914400"/>
            <a:chExt cx="1219200" cy="1219200"/>
          </a:xfrm>
        </p:grpSpPr>
        <p:sp>
          <p:nvSpPr>
            <p:cNvPr id="657" name="Oval 656"/>
            <p:cNvSpPr/>
            <p:nvPr>
              <p:custDataLst>
                <p:tags r:id="rId158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58" name="Oval 657"/>
            <p:cNvSpPr/>
            <p:nvPr>
              <p:custDataLst>
                <p:tags r:id="rId159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59" name="Oval 658"/>
            <p:cNvSpPr/>
            <p:nvPr>
              <p:custDataLst>
                <p:tags r:id="rId160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0" name="Oval 659"/>
            <p:cNvSpPr/>
            <p:nvPr>
              <p:custDataLst>
                <p:tags r:id="rId161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1" name="Oval 660"/>
            <p:cNvSpPr/>
            <p:nvPr>
              <p:custDataLst>
                <p:tags r:id="rId162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2" name="Oval 661"/>
            <p:cNvSpPr/>
            <p:nvPr>
              <p:custDataLst>
                <p:tags r:id="rId163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3" name="Oval 662"/>
            <p:cNvSpPr/>
            <p:nvPr>
              <p:custDataLst>
                <p:tags r:id="rId164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4" name="Oval 663"/>
            <p:cNvSpPr/>
            <p:nvPr>
              <p:custDataLst>
                <p:tags r:id="rId165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5" name="Oval 664"/>
            <p:cNvSpPr/>
            <p:nvPr>
              <p:custDataLst>
                <p:tags r:id="rId166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6" name="Group 381"/>
          <p:cNvGrpSpPr/>
          <p:nvPr>
            <p:custDataLst>
              <p:tags r:id="rId25"/>
            </p:custDataLst>
          </p:nvPr>
        </p:nvGrpSpPr>
        <p:grpSpPr>
          <a:xfrm>
            <a:off x="6096000" y="685800"/>
            <a:ext cx="1219200" cy="1219200"/>
            <a:chOff x="1295400" y="914400"/>
            <a:chExt cx="1219200" cy="1219200"/>
          </a:xfrm>
        </p:grpSpPr>
        <p:sp>
          <p:nvSpPr>
            <p:cNvPr id="667" name="Oval 666"/>
            <p:cNvSpPr/>
            <p:nvPr>
              <p:custDataLst>
                <p:tags r:id="rId149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68" name="Oval 667"/>
            <p:cNvSpPr/>
            <p:nvPr>
              <p:custDataLst>
                <p:tags r:id="rId150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69" name="Oval 668"/>
            <p:cNvSpPr/>
            <p:nvPr>
              <p:custDataLst>
                <p:tags r:id="rId151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0" name="Oval 669"/>
            <p:cNvSpPr/>
            <p:nvPr>
              <p:custDataLst>
                <p:tags r:id="rId152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1" name="Oval 670"/>
            <p:cNvSpPr/>
            <p:nvPr>
              <p:custDataLst>
                <p:tags r:id="rId153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2" name="Oval 671"/>
            <p:cNvSpPr/>
            <p:nvPr>
              <p:custDataLst>
                <p:tags r:id="rId154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3" name="Oval 672"/>
            <p:cNvSpPr/>
            <p:nvPr>
              <p:custDataLst>
                <p:tags r:id="rId155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4" name="Oval 673"/>
            <p:cNvSpPr/>
            <p:nvPr>
              <p:custDataLst>
                <p:tags r:id="rId156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75" name="Oval 674"/>
            <p:cNvSpPr/>
            <p:nvPr>
              <p:custDataLst>
                <p:tags r:id="rId157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7" name="Group 441"/>
          <p:cNvGrpSpPr/>
          <p:nvPr>
            <p:custDataLst>
              <p:tags r:id="rId26"/>
            </p:custDataLst>
          </p:nvPr>
        </p:nvGrpSpPr>
        <p:grpSpPr>
          <a:xfrm>
            <a:off x="6096000" y="4648200"/>
            <a:ext cx="1219200" cy="1219200"/>
            <a:chOff x="1295400" y="914400"/>
            <a:chExt cx="1219200" cy="1219200"/>
          </a:xfrm>
        </p:grpSpPr>
        <p:sp>
          <p:nvSpPr>
            <p:cNvPr id="687" name="Oval 686"/>
            <p:cNvSpPr/>
            <p:nvPr>
              <p:custDataLst>
                <p:tags r:id="rId140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88" name="Oval 687"/>
            <p:cNvSpPr/>
            <p:nvPr>
              <p:custDataLst>
                <p:tags r:id="rId141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89" name="Oval 688"/>
            <p:cNvSpPr/>
            <p:nvPr>
              <p:custDataLst>
                <p:tags r:id="rId142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0" name="Oval 689"/>
            <p:cNvSpPr/>
            <p:nvPr>
              <p:custDataLst>
                <p:tags r:id="rId143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1" name="Oval 690"/>
            <p:cNvSpPr/>
            <p:nvPr>
              <p:custDataLst>
                <p:tags r:id="rId144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2" name="Oval 691"/>
            <p:cNvSpPr/>
            <p:nvPr>
              <p:custDataLst>
                <p:tags r:id="rId145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3" name="Oval 692"/>
            <p:cNvSpPr/>
            <p:nvPr>
              <p:custDataLst>
                <p:tags r:id="rId146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94" name="Oval 693"/>
            <p:cNvSpPr/>
            <p:nvPr>
              <p:custDataLst>
                <p:tags r:id="rId147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5" name="Oval 694"/>
            <p:cNvSpPr/>
            <p:nvPr>
              <p:custDataLst>
                <p:tags r:id="rId148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Group 321"/>
          <p:cNvGrpSpPr/>
          <p:nvPr>
            <p:custDataLst>
              <p:tags r:id="rId27"/>
            </p:custDataLst>
          </p:nvPr>
        </p:nvGrpSpPr>
        <p:grpSpPr>
          <a:xfrm>
            <a:off x="7086600" y="1676400"/>
            <a:ext cx="1219200" cy="1219200"/>
            <a:chOff x="1295400" y="914400"/>
            <a:chExt cx="1219200" cy="1219200"/>
          </a:xfrm>
        </p:grpSpPr>
        <p:sp>
          <p:nvSpPr>
            <p:cNvPr id="697" name="Oval 696"/>
            <p:cNvSpPr/>
            <p:nvPr>
              <p:custDataLst>
                <p:tags r:id="rId131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698" name="Oval 697"/>
            <p:cNvSpPr/>
            <p:nvPr>
              <p:custDataLst>
                <p:tags r:id="rId132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9" name="Oval 698"/>
            <p:cNvSpPr/>
            <p:nvPr>
              <p:custDataLst>
                <p:tags r:id="rId133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0" name="Oval 699"/>
            <p:cNvSpPr/>
            <p:nvPr>
              <p:custDataLst>
                <p:tags r:id="rId134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1" name="Oval 700"/>
            <p:cNvSpPr/>
            <p:nvPr>
              <p:custDataLst>
                <p:tags r:id="rId135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2" name="Oval 701"/>
            <p:cNvSpPr/>
            <p:nvPr>
              <p:custDataLst>
                <p:tags r:id="rId136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3" name="Oval 702"/>
            <p:cNvSpPr/>
            <p:nvPr>
              <p:custDataLst>
                <p:tags r:id="rId137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4" name="Oval 703"/>
            <p:cNvSpPr/>
            <p:nvPr>
              <p:custDataLst>
                <p:tags r:id="rId138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5" name="Oval 704"/>
            <p:cNvSpPr/>
            <p:nvPr>
              <p:custDataLst>
                <p:tags r:id="rId139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9" name="Group 351"/>
          <p:cNvGrpSpPr/>
          <p:nvPr>
            <p:custDataLst>
              <p:tags r:id="rId28"/>
            </p:custDataLst>
          </p:nvPr>
        </p:nvGrpSpPr>
        <p:grpSpPr>
          <a:xfrm>
            <a:off x="7086600" y="2667000"/>
            <a:ext cx="1219200" cy="1219200"/>
            <a:chOff x="1295400" y="914400"/>
            <a:chExt cx="1219200" cy="1219200"/>
          </a:xfrm>
        </p:grpSpPr>
        <p:sp>
          <p:nvSpPr>
            <p:cNvPr id="707" name="Oval 706"/>
            <p:cNvSpPr/>
            <p:nvPr>
              <p:custDataLst>
                <p:tags r:id="rId122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08" name="Oval 707"/>
            <p:cNvSpPr/>
            <p:nvPr>
              <p:custDataLst>
                <p:tags r:id="rId123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09" name="Oval 708"/>
            <p:cNvSpPr/>
            <p:nvPr>
              <p:custDataLst>
                <p:tags r:id="rId124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0" name="Oval 709"/>
            <p:cNvSpPr/>
            <p:nvPr>
              <p:custDataLst>
                <p:tags r:id="rId125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1" name="Oval 710"/>
            <p:cNvSpPr/>
            <p:nvPr>
              <p:custDataLst>
                <p:tags r:id="rId126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2" name="Oval 711"/>
            <p:cNvSpPr/>
            <p:nvPr>
              <p:custDataLst>
                <p:tags r:id="rId127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3" name="Oval 712"/>
            <p:cNvSpPr/>
            <p:nvPr>
              <p:custDataLst>
                <p:tags r:id="rId128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4" name="Oval 713"/>
            <p:cNvSpPr/>
            <p:nvPr>
              <p:custDataLst>
                <p:tags r:id="rId129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5" name="Oval 714"/>
            <p:cNvSpPr/>
            <p:nvPr>
              <p:custDataLst>
                <p:tags r:id="rId130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0" name="Group 381"/>
          <p:cNvGrpSpPr/>
          <p:nvPr>
            <p:custDataLst>
              <p:tags r:id="rId29"/>
            </p:custDataLst>
          </p:nvPr>
        </p:nvGrpSpPr>
        <p:grpSpPr>
          <a:xfrm>
            <a:off x="7086600" y="685800"/>
            <a:ext cx="1219200" cy="1219200"/>
            <a:chOff x="1295400" y="914400"/>
            <a:chExt cx="1219200" cy="1219200"/>
          </a:xfrm>
        </p:grpSpPr>
        <p:sp>
          <p:nvSpPr>
            <p:cNvPr id="717" name="Oval 716"/>
            <p:cNvSpPr/>
            <p:nvPr>
              <p:custDataLst>
                <p:tags r:id="rId113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18" name="Oval 717"/>
            <p:cNvSpPr/>
            <p:nvPr>
              <p:custDataLst>
                <p:tags r:id="rId114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19" name="Oval 718"/>
            <p:cNvSpPr/>
            <p:nvPr>
              <p:custDataLst>
                <p:tags r:id="rId115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0" name="Oval 719"/>
            <p:cNvSpPr/>
            <p:nvPr>
              <p:custDataLst>
                <p:tags r:id="rId116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1" name="Oval 720"/>
            <p:cNvSpPr/>
            <p:nvPr>
              <p:custDataLst>
                <p:tags r:id="rId117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2" name="Oval 721"/>
            <p:cNvSpPr/>
            <p:nvPr>
              <p:custDataLst>
                <p:tags r:id="rId118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3" name="Oval 722"/>
            <p:cNvSpPr/>
            <p:nvPr>
              <p:custDataLst>
                <p:tags r:id="rId119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24" name="Oval 723"/>
            <p:cNvSpPr/>
            <p:nvPr>
              <p:custDataLst>
                <p:tags r:id="rId120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5" name="Oval 724"/>
            <p:cNvSpPr/>
            <p:nvPr>
              <p:custDataLst>
                <p:tags r:id="rId121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1" name="Group 411"/>
          <p:cNvGrpSpPr/>
          <p:nvPr>
            <p:custDataLst>
              <p:tags r:id="rId30"/>
            </p:custDataLst>
          </p:nvPr>
        </p:nvGrpSpPr>
        <p:grpSpPr>
          <a:xfrm>
            <a:off x="7086600" y="3657600"/>
            <a:ext cx="1219200" cy="1219200"/>
            <a:chOff x="1295400" y="914400"/>
            <a:chExt cx="1219200" cy="1219200"/>
          </a:xfrm>
        </p:grpSpPr>
        <p:sp>
          <p:nvSpPr>
            <p:cNvPr id="727" name="Oval 726"/>
            <p:cNvSpPr/>
            <p:nvPr>
              <p:custDataLst>
                <p:tags r:id="rId104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28" name="Oval 727"/>
            <p:cNvSpPr/>
            <p:nvPr>
              <p:custDataLst>
                <p:tags r:id="rId105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9" name="Oval 728"/>
            <p:cNvSpPr/>
            <p:nvPr>
              <p:custDataLst>
                <p:tags r:id="rId106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0" name="Oval 729"/>
            <p:cNvSpPr/>
            <p:nvPr>
              <p:custDataLst>
                <p:tags r:id="rId107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1" name="Oval 730"/>
            <p:cNvSpPr/>
            <p:nvPr>
              <p:custDataLst>
                <p:tags r:id="rId108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2" name="Oval 731"/>
            <p:cNvSpPr/>
            <p:nvPr>
              <p:custDataLst>
                <p:tags r:id="rId109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3" name="Oval 732"/>
            <p:cNvSpPr/>
            <p:nvPr>
              <p:custDataLst>
                <p:tags r:id="rId110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34" name="Oval 733"/>
            <p:cNvSpPr/>
            <p:nvPr>
              <p:custDataLst>
                <p:tags r:id="rId111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5" name="Oval 734"/>
            <p:cNvSpPr/>
            <p:nvPr>
              <p:custDataLst>
                <p:tags r:id="rId112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736" name="Group 441"/>
          <p:cNvGrpSpPr/>
          <p:nvPr>
            <p:custDataLst>
              <p:tags r:id="rId31"/>
            </p:custDataLst>
          </p:nvPr>
        </p:nvGrpSpPr>
        <p:grpSpPr>
          <a:xfrm>
            <a:off x="7086600" y="4648200"/>
            <a:ext cx="1219200" cy="1219200"/>
            <a:chOff x="1295400" y="914400"/>
            <a:chExt cx="1219200" cy="1219200"/>
          </a:xfrm>
        </p:grpSpPr>
        <p:sp>
          <p:nvSpPr>
            <p:cNvPr id="737" name="Oval 736"/>
            <p:cNvSpPr/>
            <p:nvPr>
              <p:custDataLst>
                <p:tags r:id="rId95"/>
              </p:custDataLst>
            </p:nvPr>
          </p:nvSpPr>
          <p:spPr>
            <a:xfrm>
              <a:off x="1295400" y="1600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38" name="Oval 737"/>
            <p:cNvSpPr/>
            <p:nvPr>
              <p:custDataLst>
                <p:tags r:id="rId96"/>
              </p:custDataLst>
            </p:nvPr>
          </p:nvSpPr>
          <p:spPr>
            <a:xfrm>
              <a:off x="1600200" y="121920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39" name="Oval 738"/>
            <p:cNvSpPr/>
            <p:nvPr>
              <p:custDataLst>
                <p:tags r:id="rId97"/>
              </p:custDataLst>
            </p:nvPr>
          </p:nvSpPr>
          <p:spPr>
            <a:xfrm>
              <a:off x="1295400" y="1219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0" name="Oval 739"/>
            <p:cNvSpPr/>
            <p:nvPr>
              <p:custDataLst>
                <p:tags r:id="rId98"/>
              </p:custDataLst>
            </p:nvPr>
          </p:nvSpPr>
          <p:spPr>
            <a:xfrm>
              <a:off x="2286000" y="12192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1" name="Oval 740"/>
            <p:cNvSpPr/>
            <p:nvPr>
              <p:custDataLst>
                <p:tags r:id="rId99"/>
              </p:custDataLst>
            </p:nvPr>
          </p:nvSpPr>
          <p:spPr>
            <a:xfrm>
              <a:off x="2286000" y="16002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2" name="Oval 741"/>
            <p:cNvSpPr/>
            <p:nvPr>
              <p:custDataLst>
                <p:tags r:id="rId100"/>
              </p:custDataLst>
            </p:nvPr>
          </p:nvSpPr>
          <p:spPr>
            <a:xfrm>
              <a:off x="1981200" y="19050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3" name="Oval 742"/>
            <p:cNvSpPr/>
            <p:nvPr>
              <p:custDataLst>
                <p:tags r:id="rId101"/>
              </p:custDataLst>
            </p:nvPr>
          </p:nvSpPr>
          <p:spPr>
            <a:xfrm>
              <a:off x="1600200" y="19050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4" name="Oval 743"/>
            <p:cNvSpPr/>
            <p:nvPr>
              <p:custDataLst>
                <p:tags r:id="rId102"/>
              </p:custDataLst>
            </p:nvPr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6576" rtlCol="0" anchor="ctr"/>
            <a:lstStyle/>
            <a:p>
              <a:pPr algn="ctr"/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745" name="Oval 744"/>
            <p:cNvSpPr/>
            <p:nvPr>
              <p:custDataLst>
                <p:tags r:id="rId103"/>
              </p:custDataLst>
            </p:nvPr>
          </p:nvSpPr>
          <p:spPr>
            <a:xfrm>
              <a:off x="1981200" y="91440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36576" bIns="36576"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746" name="Rectangle 745"/>
          <p:cNvSpPr/>
          <p:nvPr>
            <p:custDataLst>
              <p:tags r:id="rId32"/>
            </p:custDataLst>
          </p:nvPr>
        </p:nvSpPr>
        <p:spPr>
          <a:xfrm>
            <a:off x="533400" y="3048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>
            <p:custDataLst>
              <p:tags r:id="rId33"/>
            </p:custDataLst>
          </p:nvPr>
        </p:nvSpPr>
        <p:spPr>
          <a:xfrm>
            <a:off x="79248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Rectangle 748"/>
          <p:cNvSpPr/>
          <p:nvPr>
            <p:custDataLst>
              <p:tags r:id="rId34"/>
            </p:custDataLst>
          </p:nvPr>
        </p:nvSpPr>
        <p:spPr>
          <a:xfrm>
            <a:off x="838200" y="381000"/>
            <a:ext cx="685800" cy="57912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TextBox 749"/>
          <p:cNvSpPr txBox="1"/>
          <p:nvPr>
            <p:custDataLst>
              <p:tags r:id="rId35"/>
            </p:custDataLst>
          </p:nvPr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N-Type: Silicon + Phosphorus</a:t>
            </a:r>
          </a:p>
        </p:txBody>
      </p:sp>
      <p:grpSp>
        <p:nvGrpSpPr>
          <p:cNvPr id="747" name="Group 763"/>
          <p:cNvGrpSpPr/>
          <p:nvPr>
            <p:custDataLst>
              <p:tags r:id="rId36"/>
            </p:custDataLst>
          </p:nvPr>
        </p:nvGrpSpPr>
        <p:grpSpPr>
          <a:xfrm>
            <a:off x="3124200" y="2667000"/>
            <a:ext cx="1219200" cy="1219200"/>
            <a:chOff x="3124200" y="2667000"/>
            <a:chExt cx="1219200" cy="1219200"/>
          </a:xfrm>
        </p:grpSpPr>
        <p:grpSp>
          <p:nvGrpSpPr>
            <p:cNvPr id="751" name="Group 461"/>
            <p:cNvGrpSpPr/>
            <p:nvPr>
              <p:custDataLst>
                <p:tags r:id="rId83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69" name="Oval 768"/>
              <p:cNvSpPr/>
              <p:nvPr>
                <p:custDataLst>
                  <p:tags r:id="rId87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0" name="Oval 769"/>
              <p:cNvSpPr/>
              <p:nvPr>
                <p:custDataLst>
                  <p:tags r:id="rId88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71" name="Oval 770"/>
              <p:cNvSpPr/>
              <p:nvPr>
                <p:custDataLst>
                  <p:tags r:id="rId89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72" name="Oval 771"/>
              <p:cNvSpPr/>
              <p:nvPr>
                <p:custDataLst>
                  <p:tags r:id="rId90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3" name="Oval 772"/>
              <p:cNvSpPr/>
              <p:nvPr>
                <p:custDataLst>
                  <p:tags r:id="rId91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4" name="Oval 773"/>
              <p:cNvSpPr/>
              <p:nvPr>
                <p:custDataLst>
                  <p:tags r:id="rId92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75" name="Oval 774"/>
              <p:cNvSpPr/>
              <p:nvPr>
                <p:custDataLst>
                  <p:tags r:id="rId93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76" name="Oval 775"/>
              <p:cNvSpPr/>
              <p:nvPr>
                <p:custDataLst>
                  <p:tags r:id="rId94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2" name="Group 490"/>
            <p:cNvGrpSpPr/>
            <p:nvPr>
              <p:custDataLst>
                <p:tags r:id="rId84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67" name="Oval 766"/>
              <p:cNvSpPr/>
              <p:nvPr>
                <p:custDataLst>
                  <p:tags r:id="rId85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68" name="Straight Connector 767"/>
              <p:cNvCxnSpPr>
                <a:stCxn id="767" idx="1"/>
                <a:endCxn id="770" idx="5"/>
              </p:cNvCxnSpPr>
              <p:nvPr>
                <p:custDataLst>
                  <p:tags r:id="rId86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3" name="Group 776"/>
          <p:cNvGrpSpPr/>
          <p:nvPr>
            <p:custDataLst>
              <p:tags r:id="rId37"/>
            </p:custDataLst>
          </p:nvPr>
        </p:nvGrpSpPr>
        <p:grpSpPr>
          <a:xfrm>
            <a:off x="5105400" y="1676400"/>
            <a:ext cx="1219200" cy="1219200"/>
            <a:chOff x="3124200" y="2667000"/>
            <a:chExt cx="1219200" cy="1219200"/>
          </a:xfrm>
        </p:grpSpPr>
        <p:grpSp>
          <p:nvGrpSpPr>
            <p:cNvPr id="754" name="Group 461"/>
            <p:cNvGrpSpPr/>
            <p:nvPr>
              <p:custDataLst>
                <p:tags r:id="rId71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82" name="Oval 781"/>
              <p:cNvSpPr/>
              <p:nvPr>
                <p:custDataLst>
                  <p:tags r:id="rId75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3" name="Oval 782"/>
              <p:cNvSpPr/>
              <p:nvPr>
                <p:custDataLst>
                  <p:tags r:id="rId76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84" name="Oval 783"/>
              <p:cNvSpPr/>
              <p:nvPr>
                <p:custDataLst>
                  <p:tags r:id="rId77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85" name="Oval 784"/>
              <p:cNvSpPr/>
              <p:nvPr>
                <p:custDataLst>
                  <p:tags r:id="rId78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6" name="Oval 785"/>
              <p:cNvSpPr/>
              <p:nvPr>
                <p:custDataLst>
                  <p:tags r:id="rId79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7" name="Oval 786"/>
              <p:cNvSpPr/>
              <p:nvPr>
                <p:custDataLst>
                  <p:tags r:id="rId80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88" name="Oval 787"/>
              <p:cNvSpPr/>
              <p:nvPr>
                <p:custDataLst>
                  <p:tags r:id="rId81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89" name="Oval 788"/>
              <p:cNvSpPr/>
              <p:nvPr>
                <p:custDataLst>
                  <p:tags r:id="rId82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5" name="Group 490"/>
            <p:cNvGrpSpPr/>
            <p:nvPr>
              <p:custDataLst>
                <p:tags r:id="rId72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80" name="Oval 779"/>
              <p:cNvSpPr/>
              <p:nvPr>
                <p:custDataLst>
                  <p:tags r:id="rId73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81" name="Straight Connector 780"/>
              <p:cNvCxnSpPr>
                <a:stCxn id="780" idx="1"/>
                <a:endCxn id="783" idx="5"/>
              </p:cNvCxnSpPr>
              <p:nvPr>
                <p:custDataLst>
                  <p:tags r:id="rId74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6" name="Group 789"/>
          <p:cNvGrpSpPr/>
          <p:nvPr>
            <p:custDataLst>
              <p:tags r:id="rId38"/>
            </p:custDataLst>
          </p:nvPr>
        </p:nvGrpSpPr>
        <p:grpSpPr>
          <a:xfrm>
            <a:off x="6096000" y="3657600"/>
            <a:ext cx="1219200" cy="1219200"/>
            <a:chOff x="3124200" y="2667000"/>
            <a:chExt cx="1219200" cy="1219200"/>
          </a:xfrm>
        </p:grpSpPr>
        <p:grpSp>
          <p:nvGrpSpPr>
            <p:cNvPr id="757" name="Group 461"/>
            <p:cNvGrpSpPr/>
            <p:nvPr>
              <p:custDataLst>
                <p:tags r:id="rId59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795" name="Oval 794"/>
              <p:cNvSpPr/>
              <p:nvPr>
                <p:custDataLst>
                  <p:tags r:id="rId63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96" name="Oval 795"/>
              <p:cNvSpPr/>
              <p:nvPr>
                <p:custDataLst>
                  <p:tags r:id="rId64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797" name="Oval 796"/>
              <p:cNvSpPr/>
              <p:nvPr>
                <p:custDataLst>
                  <p:tags r:id="rId65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98" name="Oval 797"/>
              <p:cNvSpPr/>
              <p:nvPr>
                <p:custDataLst>
                  <p:tags r:id="rId66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799" name="Oval 798"/>
              <p:cNvSpPr/>
              <p:nvPr>
                <p:custDataLst>
                  <p:tags r:id="rId67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0" name="Oval 799"/>
              <p:cNvSpPr/>
              <p:nvPr>
                <p:custDataLst>
                  <p:tags r:id="rId68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01" name="Oval 800"/>
              <p:cNvSpPr/>
              <p:nvPr>
                <p:custDataLst>
                  <p:tags r:id="rId69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2" name="Oval 801"/>
              <p:cNvSpPr/>
              <p:nvPr>
                <p:custDataLst>
                  <p:tags r:id="rId70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58" name="Group 490"/>
            <p:cNvGrpSpPr/>
            <p:nvPr>
              <p:custDataLst>
                <p:tags r:id="rId60"/>
              </p:custDataLst>
            </p:nvPr>
          </p:nvGrpSpPr>
          <p:grpSpPr>
            <a:xfrm>
              <a:off x="3949326" y="3492126"/>
              <a:ext cx="292707" cy="275230"/>
              <a:chOff x="3949326" y="3492126"/>
              <a:chExt cx="292707" cy="275230"/>
            </a:xfrm>
          </p:grpSpPr>
          <p:sp>
            <p:nvSpPr>
              <p:cNvPr id="793" name="Oval 792"/>
              <p:cNvSpPr/>
              <p:nvPr>
                <p:custDataLst>
                  <p:tags r:id="rId61"/>
                </p:custDataLst>
              </p:nvPr>
            </p:nvSpPr>
            <p:spPr>
              <a:xfrm>
                <a:off x="4013433" y="3538756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794" name="Straight Connector 793"/>
              <p:cNvCxnSpPr>
                <a:stCxn id="793" idx="1"/>
                <a:endCxn id="796" idx="5"/>
              </p:cNvCxnSpPr>
              <p:nvPr>
                <p:custDataLst>
                  <p:tags r:id="rId62"/>
                </p:custDataLst>
              </p:nvPr>
            </p:nvCxnSpPr>
            <p:spPr>
              <a:xfrm rot="16200000" flipV="1">
                <a:off x="3958065" y="3483387"/>
                <a:ext cx="80108" cy="975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9" name="Group 802"/>
          <p:cNvGrpSpPr/>
          <p:nvPr>
            <p:custDataLst>
              <p:tags r:id="rId39"/>
            </p:custDataLst>
          </p:nvPr>
        </p:nvGrpSpPr>
        <p:grpSpPr>
          <a:xfrm>
            <a:off x="2133600" y="4648200"/>
            <a:ext cx="1219200" cy="1219200"/>
            <a:chOff x="3124200" y="2667000"/>
            <a:chExt cx="1219200" cy="1219200"/>
          </a:xfrm>
        </p:grpSpPr>
        <p:grpSp>
          <p:nvGrpSpPr>
            <p:cNvPr id="760" name="Group 461"/>
            <p:cNvGrpSpPr/>
            <p:nvPr>
              <p:custDataLst>
                <p:tags r:id="rId47"/>
              </p:custDataLst>
            </p:nvPr>
          </p:nvGrpSpPr>
          <p:grpSpPr>
            <a:xfrm>
              <a:off x="3124200" y="2667000"/>
              <a:ext cx="1219200" cy="1219200"/>
              <a:chOff x="6019800" y="914400"/>
              <a:chExt cx="1219200" cy="1219200"/>
            </a:xfrm>
          </p:grpSpPr>
          <p:sp>
            <p:nvSpPr>
              <p:cNvPr id="808" name="Oval 807"/>
              <p:cNvSpPr/>
              <p:nvPr>
                <p:custDataLst>
                  <p:tags r:id="rId51"/>
                </p:custDataLst>
              </p:nvPr>
            </p:nvSpPr>
            <p:spPr>
              <a:xfrm>
                <a:off x="6019800" y="1600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09" name="Oval 808"/>
              <p:cNvSpPr/>
              <p:nvPr>
                <p:custDataLst>
                  <p:tags r:id="rId52"/>
                </p:custDataLst>
              </p:nvPr>
            </p:nvSpPr>
            <p:spPr>
              <a:xfrm>
                <a:off x="6324600" y="1219200"/>
                <a:ext cx="609600" cy="609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sp>
            <p:nvSpPr>
              <p:cNvPr id="810" name="Oval 809"/>
              <p:cNvSpPr/>
              <p:nvPr>
                <p:custDataLst>
                  <p:tags r:id="rId53"/>
                </p:custDataLst>
              </p:nvPr>
            </p:nvSpPr>
            <p:spPr>
              <a:xfrm>
                <a:off x="6019800" y="12192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11" name="Oval 810"/>
              <p:cNvSpPr/>
              <p:nvPr>
                <p:custDataLst>
                  <p:tags r:id="rId54"/>
                </p:custDataLst>
              </p:nvPr>
            </p:nvSpPr>
            <p:spPr>
              <a:xfrm>
                <a:off x="7010400" y="1219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2" name="Oval 811"/>
              <p:cNvSpPr/>
              <p:nvPr>
                <p:custDataLst>
                  <p:tags r:id="rId55"/>
                </p:custDataLst>
              </p:nvPr>
            </p:nvSpPr>
            <p:spPr>
              <a:xfrm>
                <a:off x="6705600" y="19050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3" name="Oval 812"/>
              <p:cNvSpPr/>
              <p:nvPr>
                <p:custDataLst>
                  <p:tags r:id="rId56"/>
                </p:custDataLst>
              </p:nvPr>
            </p:nvSpPr>
            <p:spPr>
              <a:xfrm>
                <a:off x="6324600" y="19050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14" name="Oval 813"/>
              <p:cNvSpPr/>
              <p:nvPr>
                <p:custDataLst>
                  <p:tags r:id="rId57"/>
                </p:custDataLst>
              </p:nvPr>
            </p:nvSpPr>
            <p:spPr>
              <a:xfrm>
                <a:off x="6324600" y="9144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815" name="Oval 814"/>
              <p:cNvSpPr/>
              <p:nvPr>
                <p:custDataLst>
                  <p:tags r:id="rId58"/>
                </p:custDataLst>
              </p:nvPr>
            </p:nvSpPr>
            <p:spPr>
              <a:xfrm>
                <a:off x="6705600" y="91440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36576" bIns="36576" rtlCol="0" anchor="ctr"/>
              <a:lstStyle/>
              <a:p>
                <a:pPr algn="ctr"/>
                <a:endParaRPr lang="en-US" b="1" dirty="0"/>
              </a:p>
            </p:txBody>
          </p:sp>
        </p:grpSp>
        <p:grpSp>
          <p:nvGrpSpPr>
            <p:cNvPr id="761" name="Group 490"/>
            <p:cNvGrpSpPr/>
            <p:nvPr>
              <p:custDataLst>
                <p:tags r:id="rId48"/>
              </p:custDataLst>
            </p:nvPr>
          </p:nvGrpSpPr>
          <p:grpSpPr>
            <a:xfrm>
              <a:off x="3949326" y="2743200"/>
              <a:ext cx="308786" cy="317874"/>
              <a:chOff x="3949326" y="2743200"/>
              <a:chExt cx="308786" cy="317874"/>
            </a:xfrm>
          </p:grpSpPr>
          <p:sp>
            <p:nvSpPr>
              <p:cNvPr id="806" name="Oval 805"/>
              <p:cNvSpPr/>
              <p:nvPr>
                <p:custDataLst>
                  <p:tags r:id="rId49"/>
                </p:custDataLst>
              </p:nvPr>
            </p:nvSpPr>
            <p:spPr>
              <a:xfrm>
                <a:off x="4029512" y="2743200"/>
                <a:ext cx="228600" cy="2286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36576" rtlCol="0" anchor="ctr"/>
              <a:lstStyle/>
              <a:p>
                <a:pPr algn="ctr"/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cxnSp>
            <p:nvCxnSpPr>
              <p:cNvPr id="807" name="Straight Connector 806"/>
              <p:cNvCxnSpPr>
                <a:stCxn id="806" idx="3"/>
                <a:endCxn id="809" idx="7"/>
              </p:cNvCxnSpPr>
              <p:nvPr>
                <p:custDataLst>
                  <p:tags r:id="rId50"/>
                </p:custDataLst>
              </p:nvPr>
            </p:nvCxnSpPr>
            <p:spPr>
              <a:xfrm rot="5400000">
                <a:off x="3944782" y="2942866"/>
                <a:ext cx="122752" cy="11366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1" name="Oval 820"/>
          <p:cNvSpPr/>
          <p:nvPr>
            <p:custDataLst>
              <p:tags r:id="rId40"/>
            </p:custDataLst>
          </p:nvPr>
        </p:nvSpPr>
        <p:spPr>
          <a:xfrm>
            <a:off x="4114800" y="33528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2" name="Oval 821"/>
          <p:cNvSpPr/>
          <p:nvPr>
            <p:custDataLst>
              <p:tags r:id="rId41"/>
            </p:custDataLst>
          </p:nvPr>
        </p:nvSpPr>
        <p:spPr>
          <a:xfrm>
            <a:off x="6096000" y="23622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3" name="Oval 822"/>
          <p:cNvSpPr/>
          <p:nvPr>
            <p:custDataLst>
              <p:tags r:id="rId42"/>
            </p:custDataLst>
          </p:nvPr>
        </p:nvSpPr>
        <p:spPr>
          <a:xfrm>
            <a:off x="7086600" y="43434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4" name="Oval 823"/>
          <p:cNvSpPr/>
          <p:nvPr>
            <p:custDataLst>
              <p:tags r:id="rId43"/>
            </p:custDataLst>
          </p:nvPr>
        </p:nvSpPr>
        <p:spPr>
          <a:xfrm>
            <a:off x="3124200" y="5334000"/>
            <a:ext cx="228600" cy="228600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36576" bIns="36576" rtlCol="0" anchor="ctr"/>
          <a:lstStyle/>
          <a:p>
            <a:pPr algn="ctr"/>
            <a:endParaRPr lang="en-US" b="1" dirty="0"/>
          </a:p>
        </p:txBody>
      </p:sp>
      <p:sp>
        <p:nvSpPr>
          <p:cNvPr id="825" name="Rectangle 824"/>
          <p:cNvSpPr/>
          <p:nvPr>
            <p:custDataLst>
              <p:tags r:id="rId44"/>
            </p:custDataLst>
          </p:nvPr>
        </p:nvSpPr>
        <p:spPr>
          <a:xfrm>
            <a:off x="609600" y="5486400"/>
            <a:ext cx="8305800" cy="76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itle 372"/>
          <p:cNvSpPr>
            <a:spLocks noGrp="1"/>
          </p:cNvSpPr>
          <p:nvPr>
            <p:ph type="title"/>
            <p:custDataLst>
              <p:tags r:id="rId45"/>
            </p:custDataLst>
          </p:nvPr>
        </p:nvSpPr>
        <p:spPr/>
        <p:txBody>
          <a:bodyPr/>
          <a:lstStyle/>
          <a:p>
            <a:r>
              <a:rPr lang="en-US" dirty="0" smtClean="0"/>
              <a:t>Phosphorus Doping</a:t>
            </a:r>
            <a:endParaRPr lang="en-US" dirty="0"/>
          </a:p>
        </p:txBody>
      </p:sp>
      <p:pic>
        <p:nvPicPr>
          <p:cNvPr id="40961" name="CP3 Ink 4fb01878-aa49-46a2-b9f0-c5c7ab150604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376" cstate="print"/>
          <a:srcRect/>
          <a:stretch>
            <a:fillRect/>
          </a:stretch>
        </p:blipFill>
        <p:spPr bwMode="auto">
          <a:xfrm>
            <a:off x="3044056" y="3418948"/>
            <a:ext cx="5775567" cy="30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HHAOAgAQdBJIC0gUBEIB4T/kPeV5Ns03ftvDi/7MDCkgQRP//A0UeRh4FAzgLZBkgMgkAgIADAXvCHkUzCQCAoAIB4cMeRTgIAP4DAAAAAAAR5ezAPwp2IoT8Rtn4jZ5z1ZdFaYZ7devfpyxpbJiyaqYJ4p5pZJYgg/4aBP4aFb48u/DrwzqcTquEcMdI5Sxxdcd552CE8adFny4cM4xnCZEjBEjOM9fXIQAhNhGRtic48LlutZuGmRa0bOci1xiaYlrhuzZY3OJzic43AAp1HIfxMPeJhWAwOBwKJw+PyOXzGZyeJwKJSqXUCdTaVRKDQWEwsIT8I8H4R+5SvivBaWCmymTBijCuOOnHty4QhPFHHhHoznOM4xEYwgjPb1U5VCE2ENseFw2xYsy3Jmc4lrRwxarcWJpiWuGbPLkYOWLls1cACrkExgGH8QT3iEzi0KiEajkwmFSo1EmkkgMJmNHrttu93tddochhccnVotmArpcLFUpZGoTHZzVbHeb3hW42OgwuQVS8YkxNjDC12pkehM9q9/wbiPEOJbfTYvFqFcsIY0w5hC6VCSJTUbXgfBuHcF4Hr85gE8rmDsRY0xNhq2UCLReZ1u64HwXhfAuBa3Q4XHKBdsFY0xRhy8ViVQOX1vAOD8O4pwXfabHYlULhhrDGKMBWidRaNzu03/BuF8B3ejx2OUK0YQwhiDA1in0Whs7qt3v+Bb7aZzFYhQKVdL1frFQo5CZrWb3hPCeA6zJYhJqRuACG7HLsaYSDhYSPgZOLkYmJQcZAS0VMRk1FSURGQEPEyMvMyMrFxKEhpCIkIySjpyWkpKGhouRn6mhm52PgYSQkJiUlJSWipJAw8jLzM3MxsTAQkZGRUlGSUdLQ0lAwcbNzNDLzMbBxUNHRUZGRUpFS0hJQ0DAzc/OzcvHwsFERktFTkVKSktEQ0TIys3O1MjJw8BGRUtISEpLTEJBRMfIz9DRyMjCwEdHRk5GSkhJRSHjZOdn6OXk4VGTUxSUlJLR0FHz+SYTjaoa7zivOM4QhGCUYxQiihNEIynKIhEgjCspwgICKCEYRThGMIRlGEJynAhOCMYRCEYQjBCcopoiEEBGCKEJoTEYQjBCMCMooxjCIggSjAIxjCsopEIIyrXwjV4vAITYQ0w4cWNvmbrWWbE2WtGjBwtcYWTJbjYMsTJtkzNsuZwA="/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QIHAOAgAQdBP4C8AEBEIB4T/kPeV5Ns03ftvDi/7MDCkgQRP//A0UeRh4FAzgLZBkgMgkAgIADAXvCHkUzCQCAoAIB4cMeRTgIAP4DAAAAAAAR5ezAPwpvIIP+Fcr+FeWtdK7b1zvm3WuWu0Vd741x5SmwhPwuGfhcTx4cumU7Q0Zt2TRgwShFOc4ssM9d+MCE8Qb4OPfGrBOEyJEjOOHl8WE5WCE2EMMWPDkbOWa1nkbuVrTNlcrcWNkzW5szDJlytmOJs4xACmcWhvCg14UMUIjoeQgpaMnpKcloyIj42bmZUIP+Fwj+Fw+45+F4PLOMri54b1mZhsTTsDAUMbCwcHAwaBQcHF3sLAQc+CE2EMG7Vu0cOcS3E1cuVrRw3YrcWJuwW48rNpkbt8LFw3zACoABJ4bxZteLOGJgomKjYeRj5GDgYiMpqaoqJ6MRc7T1tXXyMPESFJRUVNMR0YCD/hWk/hWxxjrynDCJrN3mZXUVGFTErtm9gIXkbcwx6GeONChBCIYAgQwQw4HVwwsOITYQwyssLXG5arc2ZszWtMuRgtw5sTFa1ytcTXLmcuGePEAKeyeG8NAHho5hoCQgZBBEGRSIoKaosKqsqJCCkZ+lo7Glq42XhYuBg4P+FDT+FDedutXEVhWkXFpTEVDG9cenMyCE8neA0ObrvOMYgjBGBEmrGda7eDCEOIAhNhDZqzcsWjRuta5MbZa0buGq3Fkx5lrdmzxZGrFq2bOWwAqYATeE/End+JRnBbc4mjVSk75du/TjwzlCkoyirCcoLMDBG05Y7Y4whKEMSQCD/hJ0/hKBq+ThrhrWKic3ueN3xdd898V1HDVYipww8quXTlyb49fBhPNHhucu/es4xhEhGEZRRhGaaMIyUlBCMJoowinx+ijOICE2ENsORhlyYsa1y2y4lrRu4arcOFo3W48rJq4at8mbNicgCnwkhvC294W4Y2ViZuFh4aEjJCemJyMkISEhY2bp42jkYWBiIyWmoqKgogCD/iD4/iDry14PDNbm7tap4VTsi7Z3U5qQheGMaY/B0wxwwoUIghBBCgjj28aPKiE2EY2rJqwaOHK1vlyOVrRqwxrXLHI5WsG+Js2YMcjNwwygCmEXhPxWsfitdvC+Zilgqx3w3VzYGiiE/D8B+H5XFqxcSmRRhnhvjhpnncOIheKs6h0ssccMZChjnxuTgjiyQCE2EZnGTG2b4cK3Gyc5FrRk1xrcWTE1WscjBs0cucbVy5ygClcPhvFNl4p646QnpqklpCKh4STh5UCD/iEc/iEjjnq6p2nU1YCGz9i9I2MHCwMLG3cBAwcGITYRjbt2bjG1zLWjdwwWtMTjItcNHLRa3aMcWXLlb5WLlwA="/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ooHAOAgAQdBOIGuAIBEIB4T/kPeV5Ns03ftvDi/7MCFwpIEET//wNFHkYeC0gQRP+BrwZFHkYeBQM4C2QZIDIJAICAAwF7wh5FMwkAgKACAeHDHkU4CAD+AwAAAAAAEeXswD8eCR+CyiUAmbQAAApsGoP+EFz+EFPEa3rrOYiKqqm7znrm6Ibw3ZeG8+Cg5aKmIiakJiQjIiGhYWPk5OXkauTo40CF4oz8MuhjhRwQkMKGCGOPZwocGCE2EYcjFvixYm61m2Z5lrTEwbLXOVs2W4W7VjmxNm7BrlzACqcBN4X4QyvhD7giuhw0WGiwEllmEsuquoiUz334G/A4HC4PB34W/C24G/A3ywzUYDDYjMYzIYLCYQCE/DQh+Gi2d8U8kMmLNizZNGSkpE8eG963wzw3ndOUsGDFaUE8uHWz3vOIhPIXbjh5eGcYRjCqEYymgihFGEYRRhCKAQmjOeXtwjLMITYRmx5cORg4yLczJw1WtMLDItcssuVa5bsHOZtjcOMThwAKYxeD/hoc/hoRXfTNXPHOdzNV2dMYhvDeV4b7Y6SiJqSlJaYlJCGRsjJ0MrTz8zJgheIsvDBl76Y0YlI6dbFLFEAhNhGNgzb5c2JstasmzNa0xMG63EzZMVubHicuWOXC3aZMQApdE4bw12eGwuOmI6mmJ6impCKgImJl5+nnwIP+Htr+Htvbmiq4cKpG98eYheUuCYcHl5YYSGCWvTo4IyE2EYWWVmxcssa1nmZNVrTJkxLXDXI4WuHLZo5ytmzNw4bACl0ThvCGt4Q14SXkZ+XoZWRiYKKkpSakpSOAg/4fDP4fDevDV8owpNbiakCF4GwMkeRvnlhhSw26lGsAITYRhYtGGHE2cLcbVhlWtMLJstcNXLZblyZW2HHkZ5MzRwAKaBmD/iM8/iMxxcdeyoq4zvnZqvA5dOCF+HCT4cPbqrJMNNhqqLKJIpacDffkcPjcLgyF3k8UeDweBRwwo0EKGWnUwSwSgCE2EYnDnM4YNsy1tmYOVrRm0wrXGRxjWuW7HEyaYczbMxZgCogBK4X4kRviRZQS4TA4DBUTXWYCyy6qyaSGWfB4PF43D4OvFxTyJqaI4YoQhPw9Ifh6RQvScssctcuXHpveMpWxZMGbBalsU80LMVbKxwiD+GOMeLxzudrEyTEgiybiZvjz69c48QAhNhDhnlyuW7ButY5Mbha0a5WC3C0cMFuRi5ws2rJoxw5W4ApnFYbxIXeJBmCioiYlJyYkIaAh42Xm5Olh4+DAhPw9Rfh69jO2TBqyZM2CE648evTrzobHlnBwFjFwaBIFBwMTdwMDAQIhNhDbLhwuGeNitxY27Va0cuXK1ywwtVrBm3cuXDJy4aMW4ApgFIT8V834r88lo4r2jaVJxppZc9yG8MR3hiHjJ6QqpigmIiAh42dl6GboZudAheQNrHfk54Y4Y0aGXWwSwCE2ENc2Nphy4WK3LmYOVrRyyYLcLBlkWsmzBs3ws8rBo0ZgCmcWh/Fv94uH4PCIPJIVLJROpVMJJEoNB4fH5DLZHISD/hy+/hyzut66udyrVa7RGd7Ahd9PBDh8TLLLBHBGhjv1MUrCACE2EN2jXGyYYsK1yycNVrRqxYLcLHMyWtHDhsyxuXGbI4aACpYBOIP+IDL+IDm+m+m64543MVXDhqITm7q84c8RMRGIxMXO+e871PLs8oCD/h7S/h7puePCdY6cOHCqu8z1veZI5c+TwuMRbjrc3a+nHhiMS5qAhPJHgGeXfjrOZGMIwIwiRhEgQjKMIoowjCKEYxx+AYRhjCE2ENsrBg4YYnK3Hma41rTGzzLcLTM5WuGuJmzc5mDlzkcACmsYhPw/1fh/rnXBp1RpCVV51jCGqWS1AIbw9UeHuGKhKSCpJKckJaGjISCg4OHi4GXk5GXAheLNGwN9c8scMMcEZDDHo8TFHnwhNhGNtmbZWGZqtxsG+Fa0YMm61yxbYlrHMxcYWeRphcN2wApsIIP+B5D+B4eZzrep1rFGd8+eZOjprivOwIT8NY34a92iuq2q1sGDFgQjGd8uPDrb6XLShPInVjl258N4zRIRQjGVYTTx+AUZVCE2EN2zZm0c5GC1u1cOFrRuxyrXGXG4WsGOZg4YYmWJg0cACrcBQ4bwNteBx2FioGUhIqGjJ6QoJiemIiFi5ufqamlmZWJhYBBRERFQ0JCQ0NFJKGjo6KhkTGx9PH0svFwsBERkxITEpBQUEIP+HEz+HEdPPlNXOb3x3MzWOHDWsVhK82WhKt2tdYiuFaVN5nvXGN0AhPJ3dnLwLWsUyMIoTlOCE4BCIIoRhFCMEYIRQjKcIxjh8DxRziE2EYcORqzZNMS3DlYMlrRwzbLcLBtmWtWOTGzxtMbHNkzACpwBNoT8DyH4HncWPdfQsRnfDhjdCVIUrbHhvjrPFg0aNGSy+PPjy1vK+ZSeAIT8NTX4aq82PVLJiyYoSnWuHLly48+vbfLKltmjiZtWDFJCcVa3vhz4eDDLKMiE8oeA0O7jnOJGMIokU4RpGUISjCKMUYRJymnW/gFGEiE2EOWWNliy4sS1tibtlrRm2zLcObEwWscjBzjZNcLdziZACogBJ4X4+VPj5PlY2C+GOaTBWYbBYCaiRHDLbLffh8fkcDfFDgMBkMZiAIX4YIvhgxWS4ijAVVTRQy1z314HB4HB4nD2yxUYLBZLEYqa5DTOhPNHheMPAdZziRiihEQijARTnx+jFOghNhGFs0w5muTItbYW7la0wtci3C5c5FrdpiyZGrbM5Yt2oAkBCowBMYP+Kej+Keng4b1bM5JqKuLze8lcK4VVXOdpnGe3OsuIhPw6efh09sxMlbRnO98OXHjw4YyxYNGbZkxQhGtb1x43Dx4cuCW7NxuIhPHHNjTs4a3TRhGEYwiIQjCCJGEYRhGKM74+rGcgITYQycYcmVo4yrWbDLmWtGDRwtctcOJa2zMW+Jhmw4WLnMAKdSOF+IP74g/8LFbBbHOTRXVXYzAYKaiGW3D4e/Gwz1Q3WYCD/io6/io74469qqEMt1sMQxN8s3jd1xCF4WxaHJ4uGEghQoUKFBDBDAhS6umGHEghNhDVy1YsnGPGtyN8jRa0ZY2C3E4ZN1uZu0yN2OVkzytnAAqaATGG8QqniFHhYKLQcHIw8fDw8HAwEJFRUhISkpPTE5JRUFCyc3T19fY0dDGo6apKy4lqCKiAhPxU9fiqBrLHq05I2hKFLUwYrUlCtdeXXnz7c+WsbUyas2jNaiUbRgCE8FJYc+PHWsYowBMiRgIowCEYK38D1hOoITYQxcM82VkyyrXLdy0WtGeFmtc4WjZa2cMm2PKzasmeJuAKqAE2hvEUN4ihUDCR8NMwMzFyMHDxERKTVBPTkpMREFAxcbHyc/Ly8jLx8XEw8ORENHSEhNTU1GRUNCCE/Fah+K22tbY9E81M2DNgySojfHhw5cePHjvjyzrSmLFq1aMmalJKxrDLG4CE4nIlLmzhPDOcU4RRhEjBOESJCMEIRgRRjGffyp4wITYQwcYW7dpjzLcTBk4WtMbPKtc5mLhbjy5mbJu1xZmWFuAKxAFdg/4NVv4NYeHPkd+3g6zTl37axGIrFcOGuGKxK4VrHDWomdzmaiItx59fB3xIjGMXnPHjO+MkRMy51xcHAIP+IFj+IFuJg3qrpMnGLi6upmYlNEQqYmEwiIqsRiNRjVY1iuFcIVU6tNtz4PHrvj3d5lzAg/g7w7nne8sxdTETExcTMJiYTExMSiULqatExIEXUpiYTNFbpUzBO/J9GMx6wCE2EN2OXKzaN2a1o5auFrRk3xLXLXC4WucTBqyYNmbbExaAClgUhPwqUfhVTz0lgwStLFnzZ7WrTECD/h9y/h9h46ym5lMKvlz4c4TBwJadsYQhBBGuffFygCE2EYnOVtlxtMK3I1wt1rRo3xrcWHG3WsGjFxhYNcWFrlaACu0CogGH8KEnhQjhUBg0GgyBwKGwOLw2RxGPxGLw2EwGAQqFRiHRqPSyWTacTScTKURSDQOLyWYzOi0Wi0mdy2SxeHwCBQqFQaDQaHRSLRqSS6XSyYSKSRSDQeJx2Uy+azWZzGVyOPxuIwuAQiIRyPSyZTqcUCdTycTKWRiJQOIyOZz2m1Wq1eizuTx2HwWBRyJRyQSSYUShUikUCgS6KInK5zR6zY6vVZ/M5DD4VKJdQqRUKpSqJLpFCkLAg/4fsv4fvdIuGdc9b4b4XwYREJte4zcSpiYWvLMI1HKtRgXGb3d7zcymJpFMRiKqERa85u7TCopMSQqtVjEVM5vd5XQbnebuMa1w1jC8t6ucpIPpy34KOGtVUTe+M5XBMTMJgmExKYAgiUWEhEolCYIkiSauCYTARMJiUSEExIJiakEXUkXUgmbmZ7+zKPSAITYQwxZXDFwyYrW+LE4WtMjHCtcOWbdawxsWjDC2ZNmzjMAK+ATXAoT8N+n4b+ZwlemWGWmXBPE1G7DSULYsWbBgYcOvXwdeOc5UtBXHny473hTFk1YMlqT1Y5SwYMmDJRXPl08GOm84RlOt4zmpgzaNGjRgwUkrO7K0tNceGOFhleWOt5xlTFk1cDZsyWwTrp08Pbvz67zUxYNWzZwNmi1K59vB5PD4uXDGmLVm4WbZgpaMcNc9b45pUpkpglNpw6b3mtgwYpSLoRlKloyrfC1kqWhInWmnAtLFKRhy203mQlKVIaJYrWlHDfXl4t73lLFbJixSpKkIRnOutwcOGaktmjRslSU8OHTnx3mpbJkyWsvhz6dOPPKVsgCE/D19+Hs/LGE7XwXxRtG0pEpEpUhaUEYznWs51jXDW8azktKyUBSeLDiwYKWtCCdb1vnwZZzrWd6kbYKYsVrUlKMpwvCMqyrTCjhle1ckcFMCSc64cOPXj04ZwlgyaNmbJbBCFa3y3158+O6VsGbdmyYpQnW+PHj3z0wraOCWZacZ1nhnWlcVtGDViyYoSjet8dd7flx48dZYMGjVo4GDBgjS8a3vh00248+WaGLFo0bM2DBCE73w4drg5cNYywZNGLhWtKEMNb4ceXLhwzhCWLJiySwQgnO+e2XPOcZStTBZKcMMsacFKYLZpQlUgvwc8fbUiXzu7qlS5qUJSWWUWFlgCxYsSksoJubmywsWLZ1t6kZ456kku3ts2FiqlS5c2WLLFWWblksLFGtbm4kywJJEsbpZSblVNgyosom5RZZZZKSpQlbJUMqyy3LLYokslFlCwASkqxa+H8Rzb5AhNhGNs3yMcTbCtaNW2Ra0cuW61xjb4lrVthZ5mLHK3YNcYAqVAS6H8RQXiLFhcHQmFQSGQiGQSEQCBQGBQCGQGSSCWTKYSaWR6JQiAQmGxGQyOYzWbzWbx2Qw+FwAg/4eOP4eQU446vWavF4uEc43ebtFRjGpqpxeM6mIgITwhWEdu/DOERCaJEihOU4RhEjCMYzw92MIwCE2ENWGTHkYZnC1uzY5VrRg3YrcOJs3W48eHHhYsmzXG1xACn4ih/ELt4hsYhEoJDIxAoNFIpHJNMphMJRGoZBIzHZjOZrP5XLYrKYbEYXBwIP+Hqz+Hq/M3066RlmdzMXqGppTVGiF4u0cMWnpjhQwkIQwQwo4IYY8nh4ZIdEAITYQzctG+ZmwbrW7XNhWtMjVwtcuG2Jbic42jJvmzNcjJyAKfyKH8RMHiK/hEIhEAikIiUWjkmlkumEulEWiECgsTjsnlcllslmcZlMXjMVAg/4e+v4e9U1MUZzx474zM1Wo0hrOpqYAheKs7DHlcTKhIIUEKBDBGRo5cjiUEGoAITYQybtGGFxmcrWjVjkWtMTVytc5GrBa3b5cWJtmasMWbIAKcxyH8SLHiTzjUai0iiUmjEkj0mkUijkah0MgsLjMrks5k8tkcdCD/h5g/h5J458XHh1zTEYjUVSp1M3MgIXbRwMrDTKljQwoYIUccsulQwZAITYQyYOWOJtmaLW2NhlWtMzXGtctWLlbmZMsuRrkYNGWTMAK8gK2AYT8XjX4vYaQwUxZNWTVk1ZMmCUJ1vl17du3fnw1hKmKkrThFGUJyklDBjwIIRlBCs5zhO1MWCkI3y69OW9ZUyZMGC0EZzaaQhKUpyhWMY0nLNS0rShKIrK9ZqyjaMlb4b4541V63w4cKNsWTVo4WjNgjDDj16ePjjGVrbMWCACE/DY9+Gy2mG0bSZFoStKSCE5zrWa8YxjeN8N53rOC1JWwYpbKWxZLKRVvlrpw69evTlxxjiyat27RmyYJQjWta3x52PXny57whTFgyZrZr22SzYsWLFSEMuHHpz69eXHGsK4JKRgtHNgxYMGKUoTrfHj059eXLNTJm1ZOVC1JSyseHPjAg/k74BmPd8ewCUomYTCakJhMTBKCYRJWamYRcRMSiRNSIvGYJhNSRcEwBEiJhMJTVpuZi6RVVETV1NykTSYSCalAXn3fJmXtACE2EYnLfKzytWK1q3aY1rRwyZLXLJi4Wssbhy1Z5MbZu3agCoIBKYP+HEb+HGXGsNTG8b5OjUaiqxrhUXvfXv4O91no4SCF+Inb4incDTPLJBhIMFJVHQmmwV2IuxWCogjllpwd9NNsuLjvhnCE8IY4T6MZoQIxjGKJOE4CMooq38CzQ0ghNhGPK3cNGuZqtcOMLNa0b42y1zlx5lrZw4cZmzRvlbN2wAqKATWD/h4C/h4T06OHCNSzObuJ1VYu88evHrnjUxURJVcNduXJ0qCD/iao/ibN7R5muXDFTnnvjx4543d0qKjGKqqwLvLNrct1lICE81eGZ4evhnGIjKKMIkYEYBCKEYRCMIxY/A6cM4AhNhDdjmaZcmFmtYsWWRa0xMWC3Fjy41rRi0zYW+PMzyZHAA=="/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EIHAOAgAQdBIACogIBEIB4T/kPeV5Ns03ftvDi/7MDC0gQRP+BrwZFHkYeBQM4C2QZIDIJAICAAwF7wh5FMwkAgKACAeHDHkU4CAD+AwAAAAAAEeXswD8KswFTg/4TBP4S/7jjgBw4uG7i1DE3EzNAmYiaqpjNzmThetIzebbqNViBzxlegIT8RWH4iv40rm27MeIVozSwWwQhGOO+PPh14cuG98FsWTFixcKOSVqQhHDPHl169/BrhYMWrZxM2LFCUp3rrlvb4oP5O+BXXyfDuZImEkpTEgBMCBKJESExKCAmLiV35vt3EyAhNhDlo5xNWbFmtxZWjZa0Ytmi1y2ysFrNk3xuHDlw5zNW4AraAWiE/CZN+EzfKywraVMWima1qYkIVnfHlx663rFCUkZTgtituzaMmCFcuPTtx7a3nOsZxhghixZtWzNixQnfHrz69ue9YwpgwYrSgIwlQIP+IsD+IsFTRcZviuVRWGFKTN3O5iajSpZjczcKiKQubFRWFTeczmZqMcK6RCZ553m5iOTt36cwhPPnilHwPeacYIwjBFCMIkIwjBGERGBGAEIiEUIoRAIyiIRRgQiQiRQijHTz+DCfNCE2EN2ubC1yN8y3I1zOVrTGyYrXLXM0WucbbLhw4szJy2ygCo0BKIbwkLeEiuCh4aDioGEgICBhIGEQ0FJ3FzhKlg4OJj4uPjY2Fg4KCkISUSSF+MmT4yX5J5oaIprKKpoo5ba83dfsZKY44pLKqqpqopIaUYCE82eGZ7efWaKMIkYRIwnCcIoRgjHb4BThqCE2EMGLFrhYtGi1u4zZlrRpmzLXLPDkW4cOVq0yuGjDLkzACowBNIP+BQD+BQEuohEpSROtpvOYmIrg1VlrpDF6711ghPxaXfi03swQxUxUxSTrhx58/H05cdZwtkyZMGa2zJbNLJGdc+PPr1z1yWCE8veD47ebWcU4TBFOSMIFJwihGERGE4TjGvgmMYUAITYQ1YNm7htkzLczJgzWtGLhitxOcjBbicuGDjExwss2RuAKeiaE/Aet+A/PNbdLRCC8p1hG88OHblw54RtiyZsXGjonSciD/i6K/i6NnLjE1WKxRdbatMWSjjnl4M8dgIXjDRxQ6+GWCNHBGQwQwQwIIYISGGGGXYwwrCE2ENsjZk5zZci3K1cNFrRwzbrcOZm4W4nLJmzYMm7RrjbgCqoBP4P+BAb+BAm476743ieGNa4a4OF5zx58+PPd3qNa6cOHLDGd58GefHNzVYxrHhbwoIX4q0vir9ionw0uIiwE1ySOe3A4PB32z2xQWXYLCYDEWTQx24HA4m22WuCCKqyqrAVVSSKYaacHOITsaobb4Y3rWMYxRQiIRIwAQiBGCKEYBGtfBJHMITYQwxscbLM4YrWGPE5WtHLnKtwss2Ra1cMMzJk5aYWDRsA="/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8NHAOAgAQdA9IGbAEQgHhP+Q95Xk2zTd+28OL/swMLSBBE/4GvBkUeRh4FAzgLZBkgMgkAgIADAXvCHkUzCQCAoAIB4cMeRTgIAP4DAAAAAAAR5ezAPwp7JoP+AXD+AXnd9db04Y4a4Y5MLvfXrx589zHDHLXSqIT8EyX4JsZZocS2TFCFb48uPHpw48N6ytbNk0ZMFk73vjCF4818ceZpljhhEIQwQghghgjS62dHmSE2EMnGXHhbZmC1k3as1rRm1yLcLhnlW42DFnkYZMTnK5YgCskBT4P+Crr+CsWcX2jBnd7mWMcIlm54p4NVjTLd5vcVHBiKu7tbS+VDObuZ04KUhvBJ14JO4yUgJpKRkJCQEHAxcnIzMvQz9XQ0MHAQ0tLVVNVTU1KSkZCQULDxMnIzMzL18zRxsSiI6alJyaT0VESkNFQ0FAwsLIx87Jy8rIwog/lr4RnPt5vMXExMxMrTExERNIuIuJQkm1phFRRMJq4CZnPj+7vF8yE2EZMbVo0cs8y1yyZt1rRgwzLcWVgxW5mLFnhb5XDNozYgCjkFg/4KVP4KVefIg/4OLv4OL+HEg6W2ITYQ5Z5mORuwZLczFzkWtGTRotwuMrda5yOMeFw1ZuGDBkAKogFMg/4KOv4KO+NYuonhM1EVKJlmCqpKd8XObm7mLmYjGscnaIpVzFpuefbuskCD/g4Q/g4R7u3ftvWOVVWJXu+N5zu8ppUY5bxBMxERUYTPNe8zCsRqcI3rfFKQg/lr4RmfX55TJMxaYmEhF1MSiQBEomJTEomJiZTaZ8P38TXEITYRhaZnLjM1bLWmbE1WtGTbGtxYXLlaxzYWrhm0cYsTNyAKdyWD/fufv2b4OOrRNxOKjQm558pjHC+nNxcwhPwbAfg2NxaqQyUwQRnfTn2689zBk4mDZgpCstOHHXSAheSt3DJrZ44Y0ZDBCECGKEQyx4PPxRxSgCE2ENcLJi3YYcy3EycMVrRpiyLcLHJmW4m7JvkbNWuJwwaAClQPg/4BqP4BmZnnXFN9LjsAhfg5y+DoOrCQYiORTHh6cXaAhscVsAp4+Hg4mNvYFBzYITYRlaYWWbJjxrXDlphWtGrZstcYWTJa2zZcuXNmcMMjZgAKZxmE/BMN+Ca+jNXc4WjVkyYIs+HTXSxqgIX4LkPgujjhstwzBRWSURIJY658LXhcHjSF4UxJlZ5Z4ZYYUMKGGW3TxwMSITYQ4Y4WjVwybLczBxjWtMjFktw427NawZ5WOXK3x42OHMAKVw6E/BnB+DSPLljWOKeSmDFkhvBSt4KMaiUjoiGg4eFl5OblQIfHVpgUDnsFg8FhtBgaBychNhDnE4a5muRktysG7Za0xuWy3CxctFuJzja43DVs0ysWAAqCASaD/ipO/ipdnWvG12ib69efO6rprpVS3vJetb4Y1ACF+CMr4I1aMNFiJqIII5Za7bcDg8DbLLJVZhsFgKJpJYsHfg8Dh4XlTgWFr5YYUKGKOBHBHFHAIiKNLncbBGoAITYQ2xuGmPM2yrcmXM5WtGTfKtctWWRa1cOcrlticZnDViAKZBmD/jVE/jU/nHHwO+s4nE4Tm56x1KCF+CTT4Jc6LJMdVhsBgrsBNArntnxMeFvrtIXhrGmNwdM8MaFChRr9SQ4cITYQ3zM22HHmZrWznJjWtG7HKtcN2GFa3YN8zXJjbtXObEAKeSWD/jTY/jTVrs7cYu7udRVFzvO73m7ubq+EeECE/Bkh+DIOGCOKGCSePLp068+OaGC2TBalISlPBWF4gIXlLgOGPRyywoyOCEhghQQwEEKGGvWywS4kITYQ5yMWbRgwarcTjCzWtMmFytctHDdblzOcrHI4b5mmZkAKcB2F+K7D4rrYZ5Mavihsow2CxVVSm3A4HC04WCOaQIT8HIn4OVYMlOBDNKy+HTly4ceGc62hBSCF4QxMNdtcs8cccMKGCEIY59bLFLjwITYQyaMcrJpjyLcTNy2WtMbXItwtcuRayb4mDFkzaYsbluAKVA6E/G9B+N6HdglqwSppZ65whPwT5fgnzyYoWlG2eOW+cIbMmEYOAvY+BiYmnlYCBowhNhDNlicMsrDCtY4WDla0wuMq3DmZM1rXCycZmOFi5Z5MIApQDIX457Pjn/vpvlphouwWIIbwTSeCceUopSmnIGBi4+ZAhsmXcKoZ2XvYODSYITYQwcNXORrjbrXLNkxWtGGPKtcsnLJayZOGTnC5aMcuTMA="/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YYHAOAgAQdBI4KwAUBEIB4T/kPeV5Ns03ftvDi/7MDC0gQRP+BrwZFHkYeBQM4C2QZIDIJAICAAwF7wh5FMwkAgKACAeHDHkU4CAD+AwAAAAAAEeXswD8eDRmEgA0aTFjWvyuXKYAKhgEnhuKi4rGWjIaBToU8RAQkZDUEZEREDAx8jOz8fHkRFVCvpgCH7Jzs6Y1AYTEIDKgqkdgUBgszoExg8DQODQaHziJwCBwWBxWBprB4aIXiTOpMveRwxwxwxgBHFFGFurvgbMAhNhDhi1aM2eZitasMuFa0YOWS1yyYNlrVxiZYsTdw3wuMIApODYP8Tl+I7vhwlG876oP9cp+u76c5Xw58p4WAh8qX+AwGhweFw2ewOAQGRiE2EYcjbI3ZMma3MzysFrTM2xrXObLlW43LRzkb5GrVm4zACmcdg/yyn5ZVPCtTU44xxxFVVXHV34sahPs5vs52DJDIVrfLjx58eVGlsnAtklEAhebOHYo9bHHGhhgjIUCFDHkczDDHICE2ENGbjE1ZYsy1hiw5lrRhhYLcOVq1WsMTJo5xt3DbM1aACoABIYbk0OTTkZeZj4WBiIycqKqokJJBS8nR0MvLyMXEQ01LTEdJAIbwcAeDk+Mppa6kpaEhIWRlZ+dnZWfk5OBgoqQlpialJKChkICE88eK1O3hrGtwAFYRv09sZwqAITYQ4cs8LFs3cLc2JpkWtMOLGtwtMTdayxtmubGxwsmuHCAKYhqD/NYfmr44OyE5cU4iEVxvr4FAhPwfzfg/Vjiw2MM61vprhnGUdkMGLXaF6C4zir0tKNCQwQoIY58/h0sUgCE2EMsbLI0yuMy1q5btlrTG1wrcLdnmWtXDRswyZcbDLjYgCngmhPwGCfgMFrTXkx0nKcpSYsVrWinny58eepLJbEwVhPw84fh6Jlqz8KFoShNWdZxnCCUsEo0hOd58O+OdwITyB1b5cuXDWcYohAhGAijFPT35wjhAITYQ5auW2bGzcrczTJlWtMWbKtxYmjFa3asmTLC2cs2TJqAKTQyE/AUh+AnHJLRONNs8tYP+Hkj+Hm3fOLjWNa5AhswYTgY2ti4+9QcBDiE2EM8TNljbZmq3KyZMFrTCzYLcTJzjWuWrBvkcOcjlmyyACmodg/4E4v4E41Y6RRec7zwmIq0843rnyIT8PEX4eI2zHohSCc8N8e3LnvWNMFt2K0YAheLs/DFp6ZYYYYI4EJDBDDDHidChVCE2ENcbFm1zMMK3KwxYVrRlkZLXOFuyWuMWHNkYMsLbK2agCnohhfgwc+DBmSmLFsDHDFgMFiMVRZBLbfhcPTXDLFLVBVYAhPw8Rfh4/NEOJi1YLL3069OPLlx1qhambBotSICF4QwMLK1zyxxwoUMEJDDBHBChh0t6HGghNhDTMwasXDJytbssLZa0bM2K3C2bNlrHE3b4cuHLlcNsIAppHIT8G5H4NwcUdGXJlhdCVJSted8eHGvgliCE/D21+HumzNXUwJxx5c+nHhqYKaKSlACF4WxKLM00xxwxwoUKCOKVbr5TGiE2EOWDFyxyZGy3I3auVrTDlZLcTTDkWtGLFm5c5XDVpjbACn0ihfgN0+A32Odg5J5JLLsFhsJRFDHgcPh8ThbaZZqMVhrsNgiF+I9b4j7bosRZhKKoI6bcPhb8LbfLTJDRVVdcqnsrhITyh4BY+fW84xijOCMIwRITV4fTibAhNhDRvkctsmFotYssbBa0bOMi3E2xuFrhsxZsmbJnlYMG4ApoGYP+BbD+BbGsaammMYjFxnvvy564kIX4kRviRHuiwEU0cc+Bvxd+JwtMMmCqwFWCmIXlrgWDB5+WOGOEQoYI46dfPBDKITYQzYtsmbKzbLWTZhhWtMzVytcNcuNazb5WLLLjxN3GXGAKciCE/Bfh+DAuV4Y8ksWDJiyUgve+PLhrGMJZsuSsAIP+I3z+I22r5b1md5tFVw4ViEzxz4d8efeQheKs3HBpa5YUKGCFFHBDAQktetgjghAhNhDjK3cZXDbCtytGzZa0aNMy1zmctVuFs4cY8bnC3ZYXIApODIP+C17+C0vhHKYjeeNgg/4jyP4j8ZzU44axrACGxtWwMDXxcbgOAhYKBCE2ENMzhllauW63NmyNVrRziwrcOPIzWsGzJu5xs3DDI2xgCl4Yg/4OHP4ODcca3ClVhiV+DHG1AIT8SGn4kGcVcWFjrpx58OO85YG5kmCF5A1sbUzzoYYYEIlxudhQ3CE2EOW+LK3asWy1phc5lrRw4xLXGTC1WsGrDG4w5GTlvhaACmUVhfkQ4+RDmCbAYDDYKiaKPA25O3Fw0yyghfNKeaVxEV2CwVmAiiTy4OXH04G3BoXirRxw6WWFDCgjjpnw+DjhwwAhNhDDGzYZWmVitbN8rRa0xucS3CyZtFrlliy5sLFgxx5GoApnF4T8jnn5HLZ0tipmlkjDHGNWGWeu3SCF8wt5h2DASZCjBUWQSU101y4OfB14PCiF4Mw8UeLwc8sMMcEqGKWvSwwR4AAhNhDHK5b4WmZgtx4m+Fa0zMGa1zkcZlrJywZs82FnicN2IAqEASaE/CER+EH+lqVwZ4cG+et5WwZtmTVCUa4cuPTjxzvgYsGYhfgM4+A0u+mW2iHBWZDDYaqyBbgcXfgcHgb8DTLFRZhsJkMBgoJAhPBEZOTjheUYxjGMYkwiRIzn4FvCecAhNhGNqzaNWrNmtw42Lha0c5XK1wxYNVuNu4bNXGJmzYOcoApoGYP+Eub+Et/XfxusUlMVFVMxzz1vIIT8Bkn4DOc0tyRPDXPnx58qeSmjFmxAhs3YfgoW/gYOBgUDAwECgYFBx93BwCAAITYQ2Zs3LJk5ZLWbDG0WtGrlwtxYmrda2aNcbJs0yuceFsAKhQErhPwBLfgCPmtjtnlljlrWUM1tGjNmpCE74ceHLjy47xjihxmDQIT8Bx34Do51phyYdUc1M1sFqRVx48OfLhx1nOEpYLUpgjBS4ISnShWKF44cMYxjFGKKEQEYRhNft6UeyCE2EZMOPLiZY3C1q4a41rTK2wrXDjE1WsWOZy5ysW7VphcgCmcahPwX0fgv1pTHux5q0jaVoQlGd46V2MCE/BMh+CZ9k28S+6NqQlCcZxjhllYXBIXhbGwMfgaYY0cKGCOCVPXp44ocGCE2EMczlo0bZMq1i5as1rRvjyrXGVs2Ws8jXHmYNGrXHjbACmcZg/4Nsv4Ns7qd8PJjjPGZvCYp0jtohPwSwfglhy5MMqZrQwQxKRiqx48d84CGxNPwKnjYGBgUCgIGBQsBDweAYNB0YCE2EMMONowbYcK1i1yMlrRnkcrcTbDjW5GzdywyuceTKxaACs4CmwGD/gym/gyX58OreuPA1KZyuZpVETEXSLrMRJCZubk1FQqZzNc6qqVMzMxxxCCZnMXiorBF5ZiLxKJR1xpiphO5u0EGZQ1WMYmb448PhzrGgIbwADeACGHjIWIgZCNjE1ARkNHQUMg4mHi42Pj4+ZkZOPi0FGSUtSTk1LR0RFImFi4uLjYuRl5mXnZePg4KUlqimnKiUjoiBhYmNkY+XnYejnaGRj4KMmKCqrqiclIRDx8jLyMrK08rPzcnDxEhMU1tWV0tJQyHlZmTmZujm6WdnYmAjpqosrCsnI6ER8vKyszK0M7ExcDAwACDxy4eR5E583xdzckSi4lKYExNXAgCLq4Rcpq4mhAAmriwurwialEiYmLJiYmomIJCVXcSgRBCUjPHz/ZtXiAhNhGZu2xuGTjGtysmGVa0ZMHK3Fia5lrNiycs2bnHiw5GQAqZASuG8FjHgtbiYeZgZmEg5aUqKKoqqqWkIZDxsbLyc3Mz9HPzM7KwsPHTExUUlBQSgIbu9O9XjKKMspKmipSEhoGDjY2TkZeZoaGbmZWRj4eMlKCurKyoppRAx8TCgITxJwWHXXPOZOMIwiihFEiEEEZ4fAcIxkAhNhGTHhZYcTfEtysWLRa0ZucK1y1bsVuRzjbtGLhg4ZtXIAqkASyH8GTHgypgcJQeHweKw2JwWGwKBRaMSqSTKVSKQRaEITHZHLZTN5XMY3GYXBYFCI1HI5Igh/BRp4Kl4zHYvAkij1AmlOmk0jEWgsHjcblstmsxl8vkMliMNgkCiEajUml0wmEejkGgEHCE8Lcmsb3nNCNKwTimJkUZgQL+A4wrpCE2EYnLXDmZ4ma3G3y5lrRq5zLXLduwWsG7LG3bMsLlxkyg"/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xEHAOAgAQdBPoJ/gYBEIB4T/kPeV5Ns03ftvDi/7MDC0gQRP+BrwZFHkYeBQM4C2QZIDIJAICAAwF7wh5FMwkAgKACAeHDHkU4CAD+AwAAAAAAEeXswD8eE0qDgAel5N+J354yAAGMgAAAAAAKWBGD/jRg/jRjY30VA4c6sIT8PLX4eL6aK5Ir1x466c+fKIbN2G4CXpYuDg4GFgYXAsHAQMWAITYQ3a5GTbFicLWGNmzWtGGXKtc5HDBbhytMjDDmbOW7DIAKVg6F+Mq74yx4MJRjsFisBRgpopiD/h6s/h6xvXXHFfG+O7CHw9SYHAJ/CYDBYPSYLAILDyE2EYsbRrkYZmq3KwyNFrRliyLXLFxmWscjLG4aNmuNq1agClUQg/471v471+LlPLFVeOsd+ACE/D3d+Hu/iRxKJscNNb4whsnXcDAW8fCwMKicBwKDiyE2EM27TE1yMcK3HjaM1rTHjxrXLJq1WtcOHG5bNmeNkzzAClAOhfjvS+O9uLCUYSqiSmHC14OC/rtL+u6U7xfVyciGzBg2DgMBw8LDxN6gYAAhNhGVg1ZNcLBwtxucbJa0yMcK1y5Yt1rRm4yYcuRnhbNmoApJCoT8eFH48Kc2zFggrcCD/h90/h9p57veYgCHwZPYLAK3NYHA0UAhNhDFtixM2zPGtytMzla0bMGy3Czc5luHC1xZGjRniaMm4ApPD4P+M5L+M42NXpd7ZqSE/Ehd+JA9SNpQplwZZ68ohsnXcHAX8XAwsPS0IsghNhGLIyaOGrdktZM3OZa0yOGS1w1b41rbHkcuXLRvjyYcQApNDIT8ZuH4zYcWrFgwVrpy64P+I+D+I/G624Z5OGCGzpiVM1cbH3cBBwEgITYRmYs2uNpjzLWTbC5WtMWTEtcMGGFa4a5G2RpjyZXOZsAKSwuF+M7T4z2cFdhsFgppEYCD/iTU/iTF3vre7sCHvkrgsCn8hnKBo4AhNhDFwxYNMWPCtbs2GNa0YZmC1zmzNFrTDhcsMmFhixYsoApUD4P+PLL+PJnNeD03lx1xqwCD/iNi/iM/rlGpmO+uO88whsrYBgWBYWBhYWfq4FAzwCE2ENMuJrmzZMi1gwzN1rRrmcLXONw3WsGbFvmYOXDRg5ZAClAMhfjsk+OyvDYDHYTBYKCKWUCD/iQo/iRFviTyrXSgh8cWWAQOkweF0ODwCBghNhDnJkYZMuJotx4Wzla0aM2a1yybtFuFs1a42WZk3ZZHIApNDYP+ENb+ELfVxmIzEtCD/gbW/gbrOHHWJiKghscVcHBVsjG1szBwMBMAITYQ0ZYcuHM3ZLWeXGwWtMbbCtwt8TJa5ZZWzBu0c5mTJsAKSQuD/j2A/j2FupxVxPhAg/yfn5PG6unPlzuHvUvg8En8Nn8ChaFAITYQzYZXOPK0zLcubI3WtHGbMtxOczNbiatsjXGzYtmLJkAKmAExh/FHB4pcYVCIHBIfCIfDkYhUcjkmkkkkkok0qlEikEcikUhkEhcLi8Rj8fk8fkcdjcjjcliMpSuEgIP9Xt+rzcr1nhvHPHFxbTcxmGIitRUUmZZq6vW3HICE4mrbGUIVTnGc5xijCMAhFGESMBGKOntxT4ghNhDDKxyM2rFmtZuGONa0zYcS3E2bYluRk1Yt3LjI1ZsGAAp9KIX5EVvkRXW1YeiuKCqjDVXVSTx334XA3zwyWUXYCyBXDiWNhIP+C8T+C8VPLPS+Ernnx4747RWOHDWsQm7rvytohPGHFi5uOt5xiRIIwIREYTTjPh82MZWAITYQ3xZWGLEywrcLJliWtG7jItwuMORa3atW7Fxiw4crZkAKbh+D/izO/izLmY41x1vpz5VErzO1MavlxbCF82B5ueGWqW6O5VgllmCsuoiklttwOFwteFprhdpLFDlZ4YUZHBHBChjghRpdjKjwoCE2EZcrPK2ZuWy1tict1rTE0arXDXC0WuceXLhyYmzNy3cgCn4rg/4r5v4r57rlPCITG6nUairzx3167zdwiJTyrwOPidiE+kY+kZ1VzQtKUa3y58+PXOqlMmLRHBBGackmDSrjzoTyl35u3rjOE5ThCMYIghGAjBOE46fAM4TgITYRkx5mrbHmyLWWbHlWtGbNitcN2uNa4ZsWThjhcuWmPMAKZxmD/jZA/jY9448fpmExMxcVjEcowwCG5DjkVYKWg5CIkJCYmo6OgoeLjZubn5OTkZOLheNtfHblZ4UcEMEJChjt0aNcITYRmw5GDfG5xLWrZs0WtG+XItwscjVbkZsnDNw4aYWrdyAKaRuG8av3jWXioyMkJCYkqCappyakohDytDL18nZytDLggv4UI/hPd3st2eedlFueebmgheAsDHBo44YIRAhhRy100z4mJnghNhGbI5bsGblwtZZMjFa0wuWS1w1ytVrRmycMHLhviaZGoApjGIT8iKn5ES8MMuLPgUpKK+G+FjySzYiE+Li+LVpopiyYMSFZ5ct9uOuvDw76wIXj7bxW5emGOeSUIYpadOhirCE2EOGuLJkx42i1q0cuFrRk3cLXDXDlWuXDPC2zMmTRwwzAClMQg/5EOv5EbWHLGNa5TWXcg/xhX4tnGsQmp8C8Z3mGxlTwcHRy8LBRMDI18BDwkgAhNhDbNjbZMLLGtauGGVa0as2y1y5aMVubK4atMmRtlZsm4ApUDoP+OOr+ONfU9K6LrjMQh+OW43WWSCVQyHQqNwWQymZykIbDEnDQ8rTwcTM0sHAqgCE2ENGeVowxsnC1xmzZFrRzhcLcLLIyWtXDZs3YMm2VhlYAClQOhPx6Pfj1DlspwsksEo5VQIbj/OOPipCBgoGXiaeZoZulhspYBg4HAqHgZGzg0BGAITYQ3Z5HDBo1wrcWJuwWtHLJwtwt8WRblYuM2Vu2bMmjFuAKUA2D/kA0/kAh3q+mo1EAhuPa452SmoiIhpFIzM/RgIfDFFg8Ao8DhMdk8AgaTCE2EZXLdm0Ys8i3K3at1rTM2bLcTRriWs2zlm2Z5mWHGyyAClMMhvIbN5Dx6uRl4CKgpKOlJYCG4+bjv5aaipaMQ8vG0ICHw1R4LAKPB5bG4HBYFIghNhDRziy5mTfGtas8LRa0csnC3E3ZsVuHJhZZczhpjx5moApXDYfx+keP4+dyeJwOGQiRRSTRqFCG48rjt5agiqKSjYCZj6GZh8HT+DwKlwWFw+SwSBwGSCE2EOcrNs2aNnC1y3b5lrRhhcLXLJnmWuWbjK3btHLVllyACkIGh/HGV45T5XIY3myH4+DjV5hKoFmsh8dYNlsVnMzAITYRmctcuVpkyLXGZs3WtMeFstwt2mJa2c4czjE0atGeJuAKdiSF+DW74Ne50EM0NhRTZBFgsFiMFiqpoK8DhcTjcDga2Dkqg/4GCv4GA7qN1uDny3UxMTE0UiauWPByhc5YgxNcsMKNCQwwQwQwwIUJHHtUMOJAITYRkYNGjNw4yrWLloyWtGuFqtwtmzFa2zNWLVllyOcrRoAKdiGE+sY+szwTyRwRhGUMGLJixSrjz8Pg68tYYsGSmSKE+fu+fTpeFaTjFOMYxJUtTBOk7w4ePfj1gIXk7gWCHVywoUMEKOKFDFHBBDBHDic/BDHKITYQ4w5muTC3ZLWmFw2WtMTNwtcOcORbhcMXLDG0yt3ObCAKSguE+tE+sjxbpYrY5ZcIg/z936CXN1PaOHDgh8dW9B6DEZ7AIPAoECE2EN2Llq5x5WC1kzy5VrRw4ZrXDBjmWtnGXHhcZnDFtiyACn4fhfL1eYLR2UxQVUXYLCYLBTTw4HC43F5HD2wxWYDGYQCG8HL3g5pkoyaiJSCjIODlY+ZlZuTl5mJgYaKkpCejpSAhoECF5C28DK20ywwwpUBDCghI79DDDHmQITYQ4zMMePDlcrWzBgwWtMLlytcsWbVaxaNsuZq5ZMsLnCAKrAJ7g/4Mkv4Mkzlz8Lw9bjcTUavBx6c81cXEyzLGqrUHG92mOEVE3LnV1ERDMZrHHljEJ3e97pFaxERIhMTmd7tFRrHCmLcUgIfvhu+5gaGQORQaTQ6KQ6GQiCwWHw2Iw+JxWIx2QxmRxWDwqIRqVS6cSqQQqHQSBwuIw+IxGMxuQyWTxeHwGEQ6PSiXSaORKIQ5AYPBYjC4vGY3KZTKZXE4HDIxJJtNqBKJBDINBIbEYrGY7I5LJ5XI4vBYRDpFLpxNJZHIZBoDD4nGY7F5HF5DEYuAg/e8DHfwZvjnK1xYJgkhEwiYSTEXEyiZIgiYElXExcSmamoTSYlNXEpCavEwmrqVxff4NuLAITYQ1YZceVq5yLWmFiwWtGjVotxMcuJa0aZcLVhhZ4mzfIAKfR6F+Ebr4Ru2BhpQQRYTBYLIQT234nD4fHprKprJoobwCyeAWWYgIaChICFgY2JhYCBhIKCiIaCh4OFk6zEMTDwIheKMvDBocDLDDChgvggjihLo578/JPFlgCE2EMmjNw0auca1i3xNlrTCyxLcTVqwWt2zVtlzYsuRyzygCnEhg/4T0v4T0zprpWM3vO5mq6Ryib58+efBxGIAhPwFRfgKjIWlCE5xjOuG+XLlzxjK2jNqyaISgITx5zUernvGKMYRQijKcEUY36e2E9ohNhDTM5yMsWXEtaMGjFa0y43K3E2xtFubJlb4srLNjZNnAApVEIX4SrvhLdoiwVWOuwUyKmO2AIP+ARz+ASWb14ON0ziV7IbA0EgZ2Rh4eBi52rQcBPAhNhDZu2bMcmbItwtWLJa0xuMq1wwaY1uJkxc5sbdw5aMWoAqXAl2G8JTXhK1hIqSjqigqqCunJiQhoGHh5GJjZWZmaWbqZ2hmY2JhIqSkJqcmqKimKSanpCako6QiISChIGHi42Vm5OfoZufn5mXm5WXm5WXlYuHg4aKlJScmJKKgIWRhZOPkwIbwMXeBjVCwkLBQsIhoiOkJSUnJiWmpqalp6aoJyWmIqQiICHh4+PnZmnnaWfoaGbm5uZm5+Xo5ubm5+Rk5WLjY2LjYuHg4VAQkVJRkhIS0ZHRkVGRkdHSEtHSERCRghPIHXO/WM4gRhOEZRjKMIowJwIxhCcCEYRhGAhGU4IwIwRhGCKEYRhEjKcKz8GwnHjghNhDRs3zZM2ZgtxOWmJa0YuGy3EyY4luFqzY4cmLHjxt2gApvH4T8i/X5GCcmfMlbJLApGePPhxznGVsVp6JwqIP+D5L+D5Nz5OMamoVEYiIiZbTfGLCF442MNOFtnnhhjghhijgijgIYJZ9fHBHkQCE2EZszDM5bYWK3I3Y41rTI0yLXGbIzWsnLjKycNMLjLiZACkUKg/5H8v5H+71TwgCC/oNL+gxevLq6h8ETtAY7cYLAILLQITYRlxOcjFzlaLcjVxiWtHGHKtcucTdayascrnLhYtWDdgAKYhiD/kiS/kiTzjfgcel1VxueM3WMVyiE/B5d+Dy/Xqz7K5oSpSUYxjdtya1QheTt/HHnZZ4ZUJChS16mOCPGgCE2EOGuViwZMHC3GxwsFrTIwyLXLTNiW5suXHiY4WONy1agCmkahPyTufkndyZdGnRNKcJRJ44Xy4sdI5CD/g/s/g/t1vhx6Tdbm+Nzki+k4aCGzpieCgb+BiYCDgINBQcAQcBDxdzCoGdAITYQ0cOceRmyyLcbNuwWtGGNutcsc2Fa0ZYmeRk5xZWDNkAKYhWD/jCw/jCxXfCZiCpqa5z1sIX2QXskbKMFipMBBFDbLfTi2Jpw9ICGzVhmBgMBwcDBwEGg4CDhaOjgYGAkgCE2EOWeVs0yZXK1m1ctlrTE2ZLXDlo4W4sLhk5xuMzhzkYAClwRhvF3N4vCZSKpJqgkpqOgIGdj6OVoQIP9ql+1dz348Z3E44V0rhqGzliGEh8AwcGg4GDhbmPQNaAhNhGRrhY4sThstyZcTRa0cZnK3FjwuVuJwxc5WONkxw43IApcFIP+MCL+MDt0jwJwgi8ZxzrYhfgey+B7uCibCTXTTSJZ4cTfib8aheFsPHNi8bTDKlhjlzOPQxUAITYRlcMXOFi1arcTnEyWtG7NmtwuGbla1a48LbE4buWDHCAKUA2F+MDT4wM7pMJddcoppxKD/gb6/gcPzxLqeGOHAIfJ17QGjwWDwWiweCQWPiE2EMsrdvmaMXK1plauFrRw2aLXDTHlW4muVyycuMjVkyzACkoJhvGI14xG5SekpqIjooCE/BG9+CN/Hwb1vCKHyVdYLC8FweBwGOghNhGHJjx4XGTKtytG7Ja0buW63CzctVrVyyaN2zBy0zYnAAqhATuG8VPHiqdgohKR8dExETERMQmICOjJCMkJCOkJSOlJKYjJiIjoiGhIJBwETFx8zQztTW0tPQys3By8DHxIgv5Ei/kSNPfjcM3nXjzS2bglyyyJGTIrdt3x8PwMgITxVyZb9tawqnCIjAjCKMIowBCJCMIyiRhGM68Howm4QCE2ENG+Vu2YNsq3K3yMVrRy4xLcLZg4W4cOZtkZMczNxjzACqUBO4bxV4eKweEg4OMhY6JiEZGyEDERU1MUE5STExJRkNDRUVHR0dHQkFCxcvK0s7R0tDQzc7KycnFw8jEQaBgQg/4FXP4Faaidb1vSrQzFzNylE4RUYphCZRurRN9LvpxjdoTwxpOfhmhOEYwjGE4TgEYRhGEUIwjAhEREYTnr7aMbACE2EMGzfDkaucK1yycs1rRozYLXLlmwW5M2JtmyM2rbJkzACmshg/4v5P4v5RnBMGJkqYTF43y543FghPwEmfgJNz5mfMYcBopixYJWjPHhy5ctds9NaoTmbIZccc84kUYRjGEYok68nkwjLYAhNhGVtlbtcORytzZGbha0ZMMy3FmyNVrJziZMcuFwzcsmoApRDoX4vqPi+luoxEsyOXF230iD/gIi/gI1ThVR0vheAIbIlugbmHhYOHwHAQcBEiE2EYcrDMyaM2y3Jmw5lrTE3wrcLJkxW5mTJxkb5MbZpjxACkkKhfi/A+L8HGWWQYCVaIP+Aub+AufjdsZxAIfEFRgak0mAwGAxECE2EYcbTFjas2C3IyZY1rRvlarcTdmyW5WLds4wsGjJq0YACmcbhPxkrfjJzjPBHRk1ZslIzw5d+fPhraGjFoyAg/4Cfv4CceU8FXPHe973vdjlOqxQhePNbA09saWCMQkaOPJ42CGLJCE2EMMznHiZNmK1w4zOVrTFlarXDfG4Wt2WZvmYsGjVrkaACpgBOoP+M+j+M82Ldb33SqOEYjEkVEVLd9efHjM1rl04cNYq73vjO8OGOQCD/gMe/gMJnjri3w4zO953zncRwxy7a6VwpU3G5vjOYziKqqmp468HXPKE8md2dPAN5zmRjFOU4IIIRhGEYRIIwmhFGRAjHP4FlWWEITYRlaN8mFw0aLWGVi2WtGWFytw5XOZa2zMMrRs2zNWrlwAKnwE7hPxsDfjYFYoSTnO9ZxxZ8zBCSMowQivfDe84UxW1YISjjz59OGscFuFs2aswg/4CdP4CZ7qdKVOXXPg579eM4jprwungYxiJZnjd71lGMVi9ZT4N8+fGQITzZ4bnDwXNVFOVYRjAhKMpRIwnCMIgRghGUYTlOfV4pHhAITYQ4w48rhpjxLXLJviWtGjNgtw5WuNaybMmGNtmauWTjIAKVhGD/jkY/jkZm+V4Vc131M2AhPwEmfgJN3YbKQSqvXLlzobH1bAqOhg4GDhYOJuYCDgosCE2EZs2bMwcZMS1xkbZVrTFlbrcTNyyWsG+Joya5mrJqzbgCkoLg/449v45C2J4YVFAg/4B6v4CCeHgT2hM2IbE0/BwFjF3sXBwMOAhNhDDI3xZmLTCtatG2Fa0aNca3C4zMlrjHjZYsbPC4bs8YApfFIP+Opz+OpVdb4ZpV2zw46z4gIX4BqvgHRmmw0OYVQTRxz1wX01zgIbCUfBKmDh4cg4CDg4fAMDAwMqAITYQ2btHOFixyLXDbFkWtGTbEtc42+Za3zMW+LJlxuGDdsAKaRqF+Opr46p6p8JFhJKIF9eFxOBwM8M02EwGGquAhPwC2fgF1tn1VyWtaVEpxRmww04c+ECF4SwcsGPxc8MYQwCGO/Uo4owhNhGPJmxtsuZktaNszZa0ctmS3E3YtVrJq5xtW7HMyZsXAArfAWCF+MLD4ws45MfgpZopJIkE8cccMUU0lFFEkEUiSii7BYjCYrDWXUQQQQwww114HE5HH5fI5fF4nAy0wQTTSTTRQxRxwyxwJpqJqpIksdtN89KD/id6/ieHjhw8DHbljpjHKIlO768+fPnzveU1CKuEXiKqtRVJznjz6895zczF748efXju6a4a1wjVa1rljwJ5XICD+MPDPb67nMWTExcRcJiYJgJhMAAiUExcJgiYkiRAmJi6tPP4RXPAITYRlbZmbZjlxLWmJnjWtMrhutcs27RblYOHLZplYsnDhwAKXhOD/jOy/jO7npvwKJzu9xdMAIX4pdvilPmwElkMk8dNduHnw9eHnIbMGCYOAwTCwMCgYFC0tPAQcFSAITYRjytsOJw0crcjVozWtGuZitcuGrhbhbtnGTGzwsWzDCAKYRaE/GYx+MyuNI5nEpkpSccOOeeeGUyE/FRl+KiWMs5px3reEMUtjJPVUIXfRxR43B1xxwwwxo5cLnYIZMwAITYRiyMWjRy3arWWTK4WtGWVotxMHGNa0xZWbFhkZsGrBoAKTwyE/Ga9+M3PBuputDBWeUCE/FY1+KvvTn01x4aRlACHvktgMBncLg9FgZCAITYRlzOceXGycLWTViwWtGTJotwt2Dha1c5sTdljbN3DloAKYReE/GnN+NQG1NGTRaUb49efTfDgrqxZsACD/irE/iqVrq49d8eO5yQ5b1eJhsxYNg2C4GDQIQEDAwMPgERQITYRhxucbRhixLWeVvjWtMzJutxNMeFayas8WFk1ZNWmXGAKYhuD/jXK/jXLYvExm48HEMViJrOt44+Ag/4qfv4qY81vWV3zrv13x3MVwx2cq2CF400cLXyxowQkEaOXU0pYwCE2EM2DjG3Zt3C1qyYsVrRk2arcLDCyWss2ZnhZYsThowagCm4ig/413P413+DlOFzxuyo0qLvebm3IvQCD/iik/iiZ6TwqouM3z3z67yY124cIxO3huvOF5I2sLaxyoYSOBDFDBAgghQSq9jFPJMAhNhDVo3bN3DhwtYZMuFa0cNcq1zlYMFrdxiZ4WTFwxZtmIApLDIP+NvT+Nu29TiM1l1CD/iko/ikPmrXzd3OHwpQ4CosJhNFgEDgUCCE2EZG2HFla5G61u1Z5FrRo5xLXLfM0W5XGFgxaZG+TI2agCj8GhPxtkfjbXyXtmIP+KAT+KAmucIe3W2AwGew4ITYRmcs8bHDicLczfIwWtHOJktctmmVbixt8jVy3bsmeHCAKRAiD/jb2/jb9xV+FuIP+J5r+J43W+vLYh69GYrL5vB4HKCE2EOWzhjjZ48q1s0zMFrRlhyrcLRw5W48LJu2aNsLVoycgCnckg/43WP43ScVqYvO+OZmvB1czlThXTVazjcZkg/4n7P4n7eVdsawZ3zz4euecKxjULvd+HXHjzyCF5E18sG1lhhgjghghBBDFHBDFKhlyeVgjiyghNhDXJmxs2bLMtzN8zla0c4si1xlxYVrHE1x5cTnHjYY2AAp3IYP+OIL+OIGa44TnRVZmZXV1ETF8NxVAhvE254nA4COg5ZRJCMkIqOjpqOiIGDiY+Xo5+jl5eLlYeDhAhdBhpMHPHg545YYUcEMKCOAIY6dnLBHEITYQ1y5cmLM4zLWTVm1WtGWNqtcMGzJa3x5cmXK0x5cTFsAKfSSF+PCL48QYpJao5o7L7p8FVhMBgKKJZ8Hi8bi8LfLDdRhMJhKAg/4o3v4o6cM446zy8Pwu/K8TTDWsYxGonHFm5ITwtnht21jCE00YzRhFCKESM8PgmVYagCE2EOGWVxias2S1wwzMFrRtibrXDXLhWtWuFtjzOcjXKxxgCm4hhPx7kfj3RtbJDEjhnrODScpJThGWLFs0boaIgIP+LCj+LCeeeN4Uoc6mGscuGInN+Pz78+KF4ApklyOHjhQoSFDBDACGPG59GyQhNhDJqzZMWuHGtzNGjVa0YuMi1y5w4VrVuxbN2DHLiy5mQAqDAl6H8lLnko5h8XhctiMnj8hisJiEimVAp1MqkyjiJyec0Gn02hzGVxWAwqOSqbUCdTSWRqJIfH5PMZnJ5XE4TCo5KplOqFLpFDIbFZXPaTSaPPY/EYJFJFLqFOppJopAoTH5bNaHOZ7D43ColHiE/B79+D5WEMTJTJTBCMcePTlwzjKmTFkxYs2ClpIsM41jSFMFrWyUxWijPPhx4YwUtixWwSpBjvjx589axlTFbNkwYK1z3IP5C9t4/HrvMzMSurmkTExCZSSITSUTFZRFl0mBC8WmLiZREqmpE8fhXMTQITYRmcucjNniyLWWJtmWtHLdutc48bFbmZNm+FxjxtmDNkAK/QFJh/FVB4qMUJh8vmNPn9Lm8jiMEkEqok8p1GoU4kUChcrodJq9LmcdgkamVEplEnkqhCPyubzeRyGFwWHRiRR6GQqAwOMxmYzWXymLw+FRyRT6ZSCKAIfxfbeMIuERKORycR6dRqPQ6CQmIyWczugz2fyeLwCHRaXSieSiNQiAxWPyWay2WxmKwKFRSNRqPRiLQKBQOFwmGwWEwqERCUSCXSaWRqMQqBwmHwuFgISXexOfOUJ4bxnGM0YoRUhKEiE5xnOM0ISwJQhGc6sMapQtK0LQrO+Hwqm7oCE2EOGmRu4aM3K1i2cM1rRo2ZLcWHG4W48WJi0aYmbnK0xgCrkCnAGF+KvD4q8ZJVkdEMksU8NcNc9M89JFZdhshhMFgJIp8Hi8TjcbicLfBNhMNkMtjsZdDPg8Tj8nj8TWisw2OxmMwlEEduHw+Nw99qCqzEXZK6qKGXB4e/L03ywSXYDCYLAUURp6a74q4YYY444YYopKJMdBVBFLDXTffbXTPJFgMJhsJdRDJTLGg/1i36xfny58LrON4uq66pEQqYb1drSlETiaVMpmZBU0qaJiUyTMSirqYglEzUzEFE4uzavD0VGKxSE9enXM3ms4iNViopK81xjjGYPyPOvHo5u5iYkmVxMxKJIlEiJiJRMXEkwESiYTMSmBEATEzExMTBExMSRcARKalMCLqUSExMCJiayvPwjGYgAhNhDBm1wsMblwtyOXONa0y5mC3CzyMluVg1Zts2ZyxcY8IAqtApMBhPxZHfiyxjixQwNGnFjMWNiQlBGEZStKloQje85qSpaCdceHHWphgvXDW80JQwFKpwnSFLUwM0YQhKlMmLJSUcOHXn258M8dJyKzz3z1jDFg4GriatWC1IRnONY3rjw49s8sYIT6vb6veslbAMmVkwxkgpG0FLKUlC1FoIRjetcOWd65Uc98ufLfCnKEMUJQQpSlMEsFLMULSwYM2LRgySnXTj349eXDhy48eHPlxzjSlNGDVgyZNGLdm0YMkqTw4cuPPj249OfThqCD4exF+HzlZMrExMExcTC6kgTExM0mJgSuJCImAiYmJiYlEhEkSiSJhMXGYmJikRExaJSiLRImJnPwfGY0ITYRiyt2OTNmZLcuVu3WtMTbGtcZmuRa4ytXLRwwxuGDloA="/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JHAOAgAQdA4ACUAEQgHhP+Q95Xk2zTd+28OL/swMKSBBE//8DRR5GHgUDOAtkGSAyCQCAgAMBe8IeRTMJAICgAgHhwx5FOAgA/gMAAAAAABHl7MA/CskBYIT8NFH4aOc2OVjNKeBKM44cbgxnOUqbDJKCUZp5cmVx7VjJbUcSdiM73x48s6xlbJqzZqSM9eG058sks25yk54wg/4TKv4TJc946eP41cnLMOcby8PW4I7FYYmJZ3y5uNxzxMeAdOGCd3xz4sr1fga4ckWu95eDKUcODwE55oP5w+K5v4HTETC7lJAiYlEwESSmCYAiQmAhEkSmYRJCUyv2fRrNACE2EMmLXI3ZMHK3Cxc5VrRm3wrXOVw4WtHGZi1aOcORxhbgCrMBPoX4TfvhN/smoTRwSxz4OrH14O2WOKrAYjFYiyqZHfPg8PbicDbHFFdisNisNRRBDgbcDicLjZZ5IrCE/CGN+EMecdFcTBGMduLj489a0pi3YM2CEidY1xz14bxjbBulxrURvjx5dOHPCdqRhPO3i9j6s0YRjOMYpRlCEZTRnCIQRlFGCEYIkSMZV6vBlOVAITYQ0ZZsbJvkarWLZtjWtG2FgtcNXGJbkxMWzZnlZZMmJyAKyQFQhPwesfg9lnkx6JmiNkEZzw121w3JYsmrJotKEMNcOPLry47ztDFqzcK2SFIZa3159eXDOFsWjFyEpY768emE/CY9+Ex3Duz6NOTLmvgjSFIsefPrw44ywatWzNaCN51nfDfPhw3la2zBzmCEL4ceHTjx4YxlbJilwIzab5cecIP5Y+G7nPfnvM2mauJgi6RIJSiYmCLqQiZiYmLiiYJJXz+C7PNAITYRlctmeJnkYrXDFozWtMOZitc4cmNa0wsXDPI5aNMjXKAKqwE6hfh5Y+HnGqrF4rB4JVBRBUggnhlpvwNt98aKzAY5nIqJEtdNNOBwd8sMNE2KuwUkcNKF+EPT4Q+YZL7sTiLbJKpKoIY54ba4sXDTPBBFJRhmIiqkkhllnvvx+BpRXYTAaSCK/B5khPHXVYcuut4xRiiRRQihCMpymRhGBKMQhGE4Rz+BYxc0ITYQ1a42TTEwarW+ZwwWtGWNutcY3DVawctGTlo1aMWrJwAKVg+F+Ehr4SG8BHhoMFZRVXJgbcKAg/4VKv4VK+vOPBzcmo5YhsuYPg4Gzi4GDg4W/gYFQiE2ENmrJo4YtWC1hhyYlrRi1bLcLRxjWtWzRnlasGjltibgClUMhvCJp4RMYOniaOFg5GOlJ4CG8IanhDrlICmiJSQgIuRnwIfAkzgcCjsnh9Dg8AgcpCE2EN8TVkzxOWa3HlwtlrRqzYrcTBgwWsWDnKzyMWmXI2cgClMOhfh2e+HZ+uqdjpsViprIoYX4TyPhPJw2HsxsOBvWypCHt0jgSOxOFwmD0eDoDOQhNhDTLkbM8LBktbN2eFa0ys3C1zmZZluVlhbYcrhu5zZWgApTDYT8OWX4c1a32z1yvglqzIX4P9Pg/piuYCm6OXA348CHk0YgMLgUDgMZp8NgMJlIITYRlcY2+FqxZrcWJriWtGTDKtxY2zdazyY8rfIzw4mmJyA="/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CHAOAgAQdAiAYARCAeE/5D3leTbNN37bw4v+zAwtIEET/ga8GRR5GHgUDOAtkGSAyCQCAgAMBe8IeRTMJAICgAgHhwx5FOAgA/gMAAAAAABHl7MA/CvUBa4T8bBH42Dbr4sNrxw4b3jTFo2cDZkwRnj26dunLjjClM1sWK2CEoRjGtcePDjx3jGWDFkzZs2KkI1rnx6ceHDea1M2LZmyYME4YcePTny48NYyySyZtQIP+B+D+B/eovlfBwxwrhGHG+/Pnz63ecY5a4cuHDURcbb3nfHfPMxjhy6dOHKYc8898ePG85ajhy5cunCqnO88+O+N7tFa1w6Vym82Ag/jTxbx5Po7uUzEkxMouJRJAQTAlEymJhECJJRJMSRdJqYmBKJJEk9fg2zzQITYQ2cMXDhjhYrWzXE0WtGGNotxMGrZa0bM3LbK2yMWjDKA="/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wHHAOAgAQdBM4CxgIBEIB4T/kPeV5Ns03ftvDi/7MDC0gQRP+BrwZFHkYeBQM4C2QZIDIJAICAAwF7wh5FMwkAgKACAeHDHkU4CAD+AwAAAAAAEeXswD8eBwiC/BX4JAAKggErg/0Fn6C3hE9OeOscbzU6vVC6EZ5bmYMT4F4yhfgvk+DAGqyLELo6o4ZZa4Z67678DXPBNVhMpgMlhJKoZcDkZ8PPbGCE8GXo26ZwnGqqsIoxhGUySMEqymrwe6jPOCE2EY3GXI3atGy1syw5lrTNharcTJwwWtGGLK4b5WGJqzcgCnYhg/06n6e2t1npdYnE1ThOLRz5c5jhjpjwugCF+FVz4Vi8ZZiIpookMNMuHYuWWCCrDWYKaKS+vD4HDoXj7UxxZnHxxoyFBCgIIYIYI48Tn40M4CE2EZczBq1at8S3Nmc41rRplyLXLjG5WsWbVy2cuGrhqxcgCosBK4P+BbD+BZPPevHhFVhFRdTGV73neWKx0rpwVxvi4obwYteDJewqKiSnoSEh5OZl5+loZ+foYuBjJCaqKiwmJKGQcbLy8rMwszEwMRHAhPL3guLt461jEnBGCKBCMooRhOEUb8PqosohNhDVrlzM8eRstzY8rNa0xNci3E2cYlrPLibN8ubNmbuHAAqbATGD/gas/gaxnnjnqKqKxFG5mW5TkvlfDU+NsXO543mQh/Ce14UTYxIJlJpNDodCkJi8Vk8flsnkcRQaPSSbTqcSKJQKDxGRy2cx+cyOJwOCRSQTSRSyMRCDAIT0Z45lPwXWcYkSMCKEZRgIThOBGEUJxjyejGE6gCE2EZnOVm3ytWC1jhaNFrRs4yrXDDJkWuHLjFiZ4meJozbACl4RhPtwvtxYShuxaM0LYa68+26G8AongFVnqSOloSCgYuLoYObi52VAhs6YlgoO9h4ODg4WFmamAgYCECE2EM3DVmzbY8y3EzaslrRo1xLcLduwWt22RpmaZXONy5ygCkoKhffOe/Ttppjsuw2Mh/ALl4Ba5hKIpFkLi8fAh8YWMqM/g8BgcVAhNhGVlixZsjhytYuXOFa0cZHC1xlcuFuXJjyNGeJk3w5WgApYD4T8F9n4L45YK7pZELVjHCCG8AvXgGlhIyCpJKamIyagYGXlwIbIVrAx9HCwcLDzNig4CCAhNhDdtlbNmzBktyZmuNa0x5ma1xizYlrLNhxsmjVvhyOcIApMCoX4O5Pg85xOBviqquuAh/ANR4BhZlLopEoLB4XDQIfC1FQGo0NB0TAhNhGZg3xssjjGtyYcjZa0cuMy3FmbNlrfI5cs2blxhZt2IA=="/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FHAOAgAQdBIAH8AMBEIB4T/kPeV5Ns03ftvDi/7MDC0gQRP+BrwZFHkYeBQM4C2QZIDIJAICAAwF7wh5FMwkAgKACAeHDHkU4CAD+AwAAAAAAEeXswD8Kdh6F9dd68W2vCpZpsBhshhsJVBDTgcDg6751MiiAhu9q74GWloqgioqAhZGNmZWXk5GNiYuDhoyOmpCWlpaQheOtfDBpZ44YyEhghI4o4Y6dTElpITYRicYW7dpkwrWLBvlWtMOZqtc4mzJa0zNXOPM1btGLBoAKeB6F9ZZ6ymvA24eGWSLBYLIY7DYCxHgcLjcLg8HDgYoYgIX4I2vgkzxGEy1WKisRUz0314OmueuWlLVJgMBcheCsLIwuJrhljIYYI4EMEMMMNOpQsKAhNhDlqwa4mrPCtyOGzla0xMcq1y5xMVrdrlYNGLfGyY42AArQAUeH8YPXi/rksZjMhicjj83mM5l8vjMdhMHhEIiUajUklEwnUyn0ynUwmUqlEmjUciUOgUDg8VjcjmMvmMtl8vmcvmsrlstlMfisJgMIhkUiUUhUIgCE/Dpp+HV+851tekMVNlt2bVg0ZMFkar1vhrOuPDhw48dcN53rOc8MKxTopbFTJmwZsWqWSmCgg/hLNdfN2tCYlMTNkxJEiJTEokgiYJgRMTEzN9/gmZmQITYRlaOXDTI4bLWDRlhWtGDHKtcYmLhbkaMXLfMyZMGLFkAK1AFYhPxomfjQ/hgrbGz3x3wwnCVrYMFsWK1oQrfLp06cd4xpgxYsVrWtCMqxvfHjx4cMZRtgycbRkwGmfLvrqpitglmjScyE/BNZ+CcUy4MeaOaWTBipggjG+HLPPPHjrcpgwZM2a1oQvHDXDhrhvhnekMGLFmzYKWjO+HHycOWc6SxcLNipiw5KwwyAg/hCa8Pm3vNymRIExKJATCYESImJARKPBiJ5VLtMx1mWfR9GU9AhNhGRy1xOGTfGtc5GWJa0yNca3E3w41uZphxtGDJwzYtG4A=="/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JsHAOAgAQdBOgHhAcBEIB4T/kPeV5Ns03ftvDi/7MCFwtIEET/ga8GRR5GHgpIEET//wNFHkYeBQM4C2QZIDIJAICAAwF7wh5FMwkAgKACAeHDHkU4CAD+AwAAAAAAEeXswD8eGXGDgB73viJex7IAAAAGMgAAAAAAAYzEgAAKdyGD/iWe/iWdvjXHwPD8KOkck5ztM4mIjrfdnUiG68Dr54JHQcokoKOjpKWlo6QgIaPiZmZm52Xm4+dlZVBghPBVZ5b1wzjGMIozgnCYnGuXuwjDACE2ENWzjGzYN3C1zhZNFrTJhxrXLdnkWsGDBuxcZW7dzmyACosBJIfxJZeJNOAQaBxiGxyIRiNSSSSaIQKCxWOymYzeUyuRyeRxmEwaKQ6VSybTAIX1snrjZLpcNHJBBFRRgMFgsFhMBNBPXbgcDgb7668DLgZ5wITx1z54ePnjOZEihGMiAhNPH4HnCechNhGbLjYsMTbEtbsmeFa0y5GS3E5bZlrDExYtXOZzibMcQApsGIfxI0eJGmFQGDwGFxmQxmPyONwWCRCQSCXSiaRyORCE+2W+2X15L5MeSeCNoQipOmPBe1SF0WEQYfAz0wxxwoUcMcubwsLIgCE2EZm7NwwYMcK1wzaMlrTK5bLcOXJhWt3GNjhb5GWRi2YgCl0Rh/EtV4l9ZHH5LFYrAIBEI5JJxMJNJJMAg/4AXP4AU5xz4XVXWavN2IbNWG0rRxKFg4GDk7mAg4GAITYQxcOGDhyyZLXOVo5WtG+XKtcN8Lla0aZHOFm4aY8rLKAKcB2G8WoHi1bgYSFmomShJCSmJqelo6GhY+Toamdp5GXQcYCD/e0fvZ81z5ZwmV5i7qY00ViwheHsjDFoa5YY4UMEKGCNDHDLi8rFDBlgITYQ0yZGTlvhxLWmFu2WtG7Zmtw5W7RazzNcjllmZZsWVoAKcB+E/Fs5+LZvHHfDLBmyas2zBCN8eXLfDUwLQxCE+7w+8RjocTBqxUhPHl04c+HHjjCUsEN1LACF4s0KfNzxpYI4IUcCEhI4bdTDDBIAITYQ5bNcrRqwcrXDluyWtHLNstct8OZblzOMOVsyzMMzRuAKuQFKhPxnofjPppHZbFCUqznjrFBkrC8KwrdNNOilMVqQlKVsGTJixShfTn4O/j7dumqGTJktqywxgIT7ND7P3dTjZtmLVgkvXDl07d9eTn4OXbGdM2LZi1SyRkhDBbJo1ZM1MUY48+HLlw1ugklGNL0w0vKE8veEY5efhnGKMREnGcIxQlSkJQE0ZkQAEYQjAEZzx+AUYVAhNhDjFmb4smVmtas2rNa0aOGa1yzcsFuRrmzNWzTGzxMXIApwHoX45BPjkZgvmpmgsqxFmGmkjpwOFweFvrjgwU2CxWCAg/3kn7zXlfiO0Yi874755454zFYcq6ZoheKs+jzs8cqNCIUEKFDDTq44I6whNhDTE5Zs8OHGtbuHGJa0Yt3K3DhbYluZwwZY22JhlysMIApwH4P+JPz+JROY4Z7XjVTwjEwu88W1WjUAhfiNo+I5eFVPhIMFhsBgLrMFZBBLPbPhb8TPkbcPXSCE62iUOirOc4xmijCcoxivp66MNwAhNhDNo3YMseTMtyOGuZa0Zt8q3E3cY1ubGycYmDdsyzMmQAqoAUWE/Enh+JQO1Y0roy5L2Ax4iEcEJ0jSVsGK2a1qQnO963w4cuXbv4PD158caYNW7Zq41s2SQIP+IrL+IrXE3jdZxx4HHgBx4c9WpcSarXDwOnTtw4a1d3vPHr158fD33vnHHTEQg/G8y98dzObSlM1Ikki6mJRJEwki4lBCS0z1+AYuPKAhNhGHHkzN2DJgtbtceNa0ZN2C1wxxN1rJiwb5WWLM1ZZcIAqGASqE/FV1+KreU7Z8WeV54aznS2DNk3ZslKRrj059e3LhvJopoxZAhPxKXfiU7XpjxYcU81smDNbFGOGefHnx48N7xmla2CmSWKMAhONyIXz4cNZ1jEQRhFEiRRRhFHH4BlOGgCE2EZW7ltmYMG63DiYsVrRrkbLXGVziWsWmHNiYtXLNo5YgCmkbhvFmt4s84GIg5ZFTk5OUUtPSENAQsbMzNDM0szOxYIP+JaT+JaE56a4iUTCbrMbjOIXhLDoc7fDHCQwQkMEMMMuzRwSAITYQ2wt8LVk3ZLcOFwzWtHLnGtc5crFawxNczHDkctGDZiAKjAE5hPxJjfiTHw5JsmVlyb7QjKJe+XPjx441wSzZLZMCkoQSwZciMEYQiaogg/4kIP4kIc3wXSJ4XMXF1NTEEyu4tExCBrbp16OvjeOdbITsWpryznNOM0yMEUIoRjAjACMIgnKsL7+rA4ghNhGLG1YOcTlotyMmDha0xsci1wzZYVuXLmaMWGTDib5mYAqjAVCE/Esd+JZeOBnzMGEGfNlyAKzTUtp0Xsy5NdIxIVhGN8uXPt369OW8aWzYtGDBLBamSmrBwACC/tyL+3GfNCwG4APXlW53m4zfGzq7GxMeJnIXe73RHPPraIPxPOq/Hu5m5XKZJRMTBMRZFxF1MTCYmJIlExMTAiSUs+X7aXlAITYQyatsOXExxLcbZizWtGTXCtxYsbZblxMG7dm3yZXLlsAKnwFDg/4gEP4gI5jwO/btM1bcXLV1MrOK0EUioTE4yFFSmZNThgCE/EjF+JGeUYUrmlDJbJKkKzx1yzwzwme+PDhjCNJZLWpiw4NjRiyYKI1rnz3y5WHTLDKAhPMXhdn6scNJwihOE0IowEZThEQnKMBCIhGEYRQiiRrl7sTIITYRmcNGeRy3brcebCxWtMbPEtxN2eFbhYtXOLGyb4WWVuAKkwE/g/4gMP4gRbi+W+U4xVaVMbvM+CmGOW9eFx1cWurxK7vnndq4cO2uHgccZgCD/idM/idLaz23qWZ3m83KK6ceWJqOfTrjJVwzc3aK1rUYmM7zdbvYhPHXPOrnrOIAEYIwjAAjCMIgAhGE1+7rjHkgITYRiwtGmNozbLWbZs4WtMeLMtwucrFa2y5sTdy0zYsjZuAKoAE5g/4IqP4IveEacI1a88bmca4axEs53GNdOmsYznffjvjzzXOpp08DGqwAhfJmeTHskwE0lCSmGu+vB34fA4HBzqpsBhMNjsFZJNDPPXbfXfbXXegmuwFmEwVUkEaE8bc9Xq44xRRhCMYEYkCECE4RRhGAQrKtsMb5+qi5QCE2EZsmbNhxtcq1s2aZFrTK2crcLPFkWss2LC0Z5mWFtixgCmgZhfgxM+DF2eaDBXYC6qCOvB4PG4XDyx4CrEYjGIP8pZ+UR3W43Ocztm7mc5ncTgCF4408cWntljglgQwQwQww062GGCIhNhGXE4zNnOJotZ4mTVa0wtGa1xiY5lubI4bZMbFi5aZswApVD4X4NzPg3tkkxVWCqggwM+LtwoCD/GufjM8VjgXjjHXPUIbF1CgaOZh4eFkbOAg4CUAhNhDBqzYscTPEtcOcjNa0auGq3DiyNVuRu2asnORtjwsmAApODYT8GrX4NW8TVPFgpaMqgIP8pp+VN7Y5SrjfHeSGxtRwcDZx8PJ3aDgooCE2EM2jdg1YNWS1u3atFrTNmyrcTVvhWs2WHC3yYsmPCzYgClIOhPwjRfhHTwQ1V1YmZilQhuIQ4eWcjpiChICNi5uTo5WGxhPwsBXxsXC1s+gVsCE2EYnDNzkaOcS1tlxM1rTLiarcTdw0WsHGJqzZtGTNk3yACn8lhPwnOfhO1tPEwRzTkkklOcJ6eZppCUrzvXTXGuCF8o55PmOWKuWuOmuu2fGxyyUYC7QQaDBUXQQ0z04PA4e/BoXjLRoNXTHDCjgjiliQQkEUqGCGCWfA59DBgiE2EZWjJs5c5MS3FicYVrTC3arXGPJlWs3DjFhZMmLHI1yACkgLg/4UFP4UB8eFjHCZ4oP8j1+RzVO4ud5Ah8CTWAwCgxWewcgQITYQ2xZcrnGzYrWTjLjWtGWJstxZcLZbmZN2zdo5yYmrJsAKYBmD/hfY/hfdrd9rBExLlzcubWyE+WE+V3y6MtMIMOC9mHAnJnzAhsSTMLCWMTDwMGgSBQEDBwMfZwEDA1AhNhGRy3cN8zfEtaN2bFa0yuWK1xmcMVrdnix4sbdm5ZZcQAp9KYP+GNz+GOdxeDw46jhy7cOWk7zz3d1z4axil3bjcamD/Jjfk10dI6VyVd8ePHnvOYiOHgdOXKMM8b63vrz3xITw5ppPm3wzjFMiQnKIRhGVZTheOvoyvbYAITYRkbsG7JkxaLXLhy3WtGjnCtxNWTFbhxs2mFi2xs8eJsAKZx+D/hm+/hmt8HG8KVExCYLXMzeL7ZwAg/yWn5Jm6M7zu97uIxrHDhFTPGeOe8iF5G28sWrllhhQo4EMAgIZb9DDBDAAITYRmyt8rTC5YrWeTG3WtGDJstc4XGFbhaZHLVwywsMmPKAKeySD/hs2/hsxz5E77Z0m83vfPjmblrGOWOWo1eJohuN447O4ucGQ0lEIRGwsTDxMPFwsHAwEFDQkJDEBEwETAxcChPDFYw4efTGNU4RRRQilGQjHD4HjCuEhNhDXC2zNcbNotaZGDZa0ZN3C1zjY41rNiyzMsbZg0Zsm4AqYATeE/DuR+Hce08ULTXxz4cYrUyaMmKkJ48Om9aypiyYqSrXHpz3rOVMGSFp4KoT46744uSEKzveuPPfPnzwritkzcTVgyRlO9ctcMZpSla0JTjXHXTfLPCCE82eGaw8E1nFOBERlEtEjBGaEYRIRQBNr78JwACE2ENczZqwcucq1m1YuVrRywbrXDhuyWtGmJmzbZGjFwxxgCmUVhfiCY+IJnNYPAQxSw24O22eWSO6LASCF8T14nuXKWUTTUQwyz0x14enB14GGzhiGDg7WHg4GBQEPCQsDJ2qHhIEhNhGZrhxuGDdytZuXDda0aOWa3Eww41rBw0aY8OVnmauW4ApJDIT8Rx34jbY5o4KXhpnvgv4O0/g7nuVjj1SHxRWSiweCz+FoDGQhNhGVljb42DJutaN2mZa0buGC1ziwtFuNizcMHDFy5YucgApJC4X4kGviQbZJgLI5JwCD/I1fka1c7uSgh8BTGBwCYx2kwGBwOBghNhGNlmyYWbFqta5Mzda0YsMy3DhyNlrDK3c4WjjNhxY2IAqWATKD/imS/imP6s6nSYmp1igzeXKuWsaXPPe+M2JjURqAhuQa5A2MjIGKgoGHh4uJj4uTjY2JgYCCjJScUUNFQUDEw8TGycXHxsbHwcBERVtb3UtEQgCE8WbZw5PJqnCMIxlOU5TpECMEIxgRhWUUejyUXCAhNhDFw4xt3OJutZNmrBa0xOHC1yzx4lrjCyxN8jHC3xYcQAphGIT8WIH4sU5VySyZsFosuXTp01rihuxAg/yVn5JeOKZvPGeObmGr4Wz5QIbMGDUDfxMHBkCQEHBQqXsUCjghNhGRplZs2jnItZOMTBa0xY8y1zkZNlrhg5Y5HGNthZssgAp7IYT8Wu34taYx3RlCtcuHbHPKcrNDUxUwQraqoIT4nj4mXRLJSUpx0x1105cN41oxUtKkIRrC4IbNGF4OCwTBRMShYGFgIGChISIhIaAgSHgYeJwDAQcDGiE2ENmbFs1x4si1zlbYlrRk5yrcLZmwWsGmRtiatW7BwwaACnolhPxgrfjBbWw5LsNlJWhgkjGPB6W+KBdjlrllkIXyTXkf64JVaOmmOu23AwwVSYLPYXUYCqSSGGm+XBx4GsCE7WZLk1rec1YTQijCKVZTlFOd/AcU8YAhNhDhziYt3DRwtcuWrNa0YMMq3DmaM1uZm2bY2rjKwaZcoApICoT8YS34wocG62iNpyCD/HVfjr6xc3OdgIfEFRgsBo9FQOBxECE2EYXGVy0atGK1ixcYVrRg1crcTNjmWucmJvhZY2rNxizACm8ghPxuxfjdjyZb58E7SxZslrRnfLl25azSxasW5iCD/Hhfjw966XwvhMXPHOc8dzeJxrEY4WwAhPDWWTi48s6xTRgjCKEUY109uEYTITYRiaZMTRw4wrcLNgwWtGuLGtxMmTRa4cMcOJq3csMrhqAKaR6E/HGd+OL+ObHqy0xzymPFfFakpRTjniplg/x9X49+cRRlc8TxY43mprWscnIAheDsXFDmY4444UZHBDDBCQxz6+OCXBghNhGVnkZ5WDfKtZt3LBa0cuWq3FjbNFrTE0ws2eJrkbM3IAppE4fxjdeMXehzic0aRwSCwCDw2ExGCx2GxmGghuI64leakJHA0bHRUVBQ0HEwcPGx8aCGxVQoKfk4uFgYOBg4GHv4CBg48CE2ENm7LNja4XC3KyxNlrRq1arcORizW5MebG1btMrPDlagClQNhvFDt4olYGNhIeQjJCikp6cAhfF/eLZxWAksglvYuvBghstYJg4+tgYWHvZOChZkITYQ4ZNmuVw1wrXDhxmWtMTXItcs8jNbjcN8rNsycZGjBkAKlwExg/49Xv49a8Nb4bqYmNUxE1nN5XWMVqqlcytmZ2jhIIbj1uPLjISIgIJCwsPGxsbIxcbCxMRCRklLR0lGQUBAxcTEx8bGxsbHw8LFQEVaWd5IQwCE8idece7hheVZVlGMpynScIoRIRhBCKMIxTX8CzjHaCE2ENHLHC0wuHC3Ewb5FrTDkZLcTVphWsMrHIxaYWjZvkbACmQZhPx/yfj/xvgjmxZsEo1x59OvHWUNGbgYtQCD/IsfkPeOONznPGeNzCsYvhmNyIXk7dxwa2uOEhEKCOPA6WCNACE2EMW7lqzb5nK3Jmc5VrTI3brcOVrkW5HGNi4YMXLdpmYgClQPhPyDgfkHFR2RpKstss87gIT4qb4pPNSVqQrDPHHfWIbOmJYWCvYmJgoeJtYODgJUITYQ5aMmGVgwyrWTlozWtGDTEtw42GFa1YOG+VzibtmrVuAKTAyE/IKd+QWOGC2LNbIpMIP8fJ+QHx06XwirZIbJmAYOAsZOLwDAQaJAITYRmZ4XLNo1xLXLVrhWtGuPGtcsMTZbkzNGjNy0YtMWFsAKnwE7hPyIHfkQP2Zc1151neaVLUpKk0c/A4PAwwQTRjGNY1rOpKWRkjiw0wsIhfGkeNJsiiomihhpjprtpprvllmim0Gx2DBRRRQQpYI4YRAhjhnlXoo4oooghPMXhOcPAt4zjBFCMSMJVpGSMKynSsJTlFCMRFGM055+nJLQITYQxzMsOVgxYrcjBo0WtGOTKtcY2eNazzYcrHM3w5WjDEAKaR2E/IoB+RRWlJ5p4myOqNsN8+vXpw3QyW0WyIP8eF+PBmGuPTjU0xiKgXvN9d9+IIXMXQRZGGOOCOGGONDCQwRw16uNDOAhNhGJi4w5WWbItxN2DZa0bN2i3EwzNFrPE2aM2jZhkb5XAApeFoX5GMvkYzGUlnohjnppwNuJtxdNYIXxI3iRxXoKqKqoJK4ZaYbZa6SF4AtgjxM88NMMMU8qfA6NHAAhNhDdpkYNcjVstbOcuZa0yYmq1y4xtVrnK3aMcLlo0ZMMQApYEIT8eSn48nc7PihgzaNlqYYzhuKy4tO6kJiOio6Ag0fEzcbMgIbK2AYmBr4+DRMLP0cDApYhNhGFk5yMMOTEtYMmmFa0zNGS1y5YZVrJkwxMcOZk4xZMgArUAWSE/A1t+BsGeTbsYIwTjFCkLSlFhrGMJYLYMVMGDBmyZtmrBamC2DFkzbMlKXy7eDw+Dv07cefDjw6c+nS0pQlS1IxTwwnSGCkIYcLfuIP8ml+Tv14W9dK1y5eB07aub674+Hmc3O5yzczKZiZpCMTUpFrTU4zSolUsw3Oc548d5vcMaxy7cPAb0IP5O+Bb8Px+OZtMSJiLRMSAmCYTAmCJRJEgExFwAAESmJM/BO8zzCE2EZWrXEyxNsi3FlyYlrRwyaLcTbMzW42rBjmw48uZk1zACr8BSYX4nZvid/mgsqolojkjksowmGxGExGAswFV2EwmEwFk0U9eBwNNs+DweDxePyeZyOLvtRUVWUSRRp45YZ4pZK41M4CD/NRfmveVcMcK8DHCuGMTfHfPn4PXweu7pwxw1yUi2811Xdm5ZuJuImKiIrwo5NWAhPDWmmfh4V0YzhERgRgjCMIowjAQigjCMEYRQJyjCIjCK+HwGV4AITYQwa5cWRjmZLWzVuxWtMjfItw5MWNa1ZtcmJu2buWrTIAJAQqfAU2D/i/6/i/75unXldctplmlVnpKXHlz7TVYqUZnMIUiZu75mtmJiUzMpxx4LoCD/Jpfk09Z1xcufa6iKtNzz5cZXV1mBMITEwmIi6lVng6mZkq6nV1renDig/Y8CPDT4O5ZLiV4zUolEokAImJBFwRdTWcTF1KV38IpvqAhNhDVlhytszVwtxZWWZa0ZsMq3Czw41rDC4cNGrltjxuWAAqaAS6F+Mnr4ye8plTU2RxyxIooo7I8EshshhkrQwMRHZJJEjtlwM8ohuIe4h+xsCCopCIhEBExsXKw8rEysfDw8AiIa2tbRVQMVBQhBxcJFwUPBIXhjIwwY23AwUo5q4I5YJ8LjYps1ZRNiMRNXk7Z0s06WHC59GsAITYQ4YtWTFyzZLWrhs1WtMLbEtc4W+Fa4ytGGbMycNcOZiAKigEygv7+a/v6debhs3HM8eOZVvVmZLOt262ZN+BxwIT5nz5nHRgzVwJ1y4cePLp15ZqWzauNqxUhOuHXlz58uXDGGC2jBwsWCFCE8fdU7OOcZkYRQjCMIoRhGCMIRQihGMYVV4fRlCe4ITYRhy5sThlmwrcLNuzWtHGJotxOcuZazcMG+Rg4ZuceRyAKXBeD/jFO/jFb46jWtVU3vfHdzweBjwCD/OMfnAd8N1NzvfHfGZTpjNCGzJhWFgr+HgYMCBQMTekHFiE2ENs2Zuyb4ca1vmYuFrRy2yLXOXK3W5MeHFiYsmbZy0xgCk4Og/4yFP4yIZ6OVI6x3cyE+Xy+XVrkvkLXleOkhsqYDQdnJwsLE3sFBwEmITYQ3aY2TRjiyLW7lhlWtHLjGtxNmDRazct3LfLictnORkAKTw6D/jGg/jGdvg6XWM8NsoT51b531ijwI4MWG2OWMIbDUrAJmXi4mLuUHARoITYRlauWOZvmbLW+NiyWtGWNktwsG+Ja4ZMGrhzmzNcbHCAKcyOD/jLe/jLd4458M8OfKMYrUxM5WuE3OcdccdCE+eE+drvDDSuHBhy3x6Z1Shk0aMWDJbBClbY55aiF5K3ccGlrhlQkJDAhQAhQz62WKXGgITYRlat8jlkyZLWmZwyWtHLNstxZcTRbhYM82TFhZ4WmZkAKTAyE/GXB+MvPRXdLBimqhPnBvnH92HdFC8cdwIbGVfAQdXExN7CwcDHgITYQzy5cLFxkxLWuVnhWtHONqtcMsLFa2xMMLPFjyMWrHEAKmQErhvIst5Fl66vrq+smZuFkYuJiUFEQkZCREFCQEFAQUFDSdpJoSAgULAScDDiG4oDigaGgiYiSgIqEhoSAhIVGw8PIxcjHy6FgoSIrqm2ioqGiIaBgIeFhYUCE8AYIR2zx3neM4xjGcJkEJJQkghNGuPwTHDTSITYRmaNmTnLlcrceZtiWtHOVmtcOXDZa2yNWDfNla43ORoAKkgE1g/5D/v5ECeGeWaurLqirLTEY4YxWFxxu9szMyiL7T2iF8uB5beqPBQ2EM899+JpwtNMMlmCuw2EuqoRWy4PA34HA4GemZdVhMNVdZFFOhPKngWtPAd51hOEQQrKMIoRlGBBGUQnCcKr8vizhDcAhNhGFu4ysGDRitxN2+Ja0ZZG63E3a5VuNkwcYczNiwyY3AApiGIT8jRH5Gob2as2a0oseXXjxwQ4WTVgAg/zGH5iW+F8Jjec9c887qqcGpIbPWJ0HgGHg0HAEDAEGib2JhImLITYRkyYnOPC3ZrXLli5WtHGPKtcZmDRa3bY8LnKzZOcjjMAKUg6F+R9r5H558MumRWw42O+E+U0+UhpgYqQwYZ420IfGljhMKpMDgsHiM1g0LgUFITYQzcs2eXM0YLWOXM2WtMTRmtwtcjFa1YtsrVhizOWWLMAKUQ+D/kds/kdpvlnlPCKxms0Ag/zRH5rN4kcMaZ1lm4bKmCYGLo4uFg4WfqYCDQghNhDBmycssjhita4nOJa0Y5GC1yxx5FrVvha42+JpmZsmAAqjATiD/kmk/kmlq6Um+e8zNcOnLlwqpve+O83lGq8LVYnPHweve91eO14mQIT5Vz5UW0MSU61vnrnz5dd8sltWTZqyZJQjOt4582OdIQtSkoRhXDHHWdSF5O288W3TwSwQwQwQwwwRxQxQxEEKOKWSWKWKKFBFDBHBHFLHXq44YcCAITYQ4yMMzdnhzLWOVzjWtMzFktcsMTVaxbtcLZkwxuHLFmAKahaG8KyHhVxh5eWl6WLm4lAQ0hKR09AxETARYIbjDuM5gaqxsKKMkIiIhIWJl5WNnYeXjZWF4Ovlntrwc8csU8E8bA6WKGCwITYQ5xsMTFozbrWTFo5WtMjButc43LJa0YY8zTDha5sbZwAKXRCG8JyHhN3mbqPg4yBgYGLhY+DlYMCG4vDjL7yYiI6GhIaCgULAwMCAhsmXcJD1crCoeFmbeEh4KKAhNhGJmxw422JutYM2rda0c5Ga1xka5VrVhkZtMjbMxbtsIAqaATaD/hI+/hI/79vH8CaikQiZiUEouLdqjhGpjd89898ZOjXiaoCF8z55n2SWSaLBVUXTIacDg8Hi8Hg8HgZYqLMBgsdkMFIhhtwOFwt99dMskmAwE2GwVUCE8ccs8A1nGcSMIxhFCJAQgjKcERGEUYpz5PLjCXQAITYQwYYcjXDiyrWrho0WtMuZstwsGrda3w5HDRvjc5GLNwAKYhaE/CeR+E+VitmtkjKePHjreFdFtFCD/Pjfno+d3u85zeeNr4cdb1KGzdh2AgcCw8DAwMBAwMBAoOFwDAQKDCE2EY2mRy5Z5sq1iwZsFrTC3YLcTVtiW5suNixaOW2VzmcAClgRhPwpQfhShwyjbFHFhleOdtgAhPmHPl/5ZIWrBjppjjcMhsvYNgIHAMPBw8LI2qAgaKWlACE2EYmTVrjx4cy1s1zM1rTK1aLcLfCxW5MLNvicN8jlnmcgClEPhPwo4fhSRtDRLZDBbHTDPCCD/QTfoSdoz4jXKuE0hoy4gEBPy8TEw+AUHBQIITYQ3at2+NgxarXLlwzWtMOZytwuGGVa1xsWDLJiwsMzJyAKdySD/hVi/hVh41z4TpWKQuU1VMRU748Z8OOsbIT6Br5/mssssONxY78OeVIZMW7VspowSjCONrrnvjCF5M28cGtplhhhIYEMEMUcBBCQxw26uCWakCE2EZnDdtjZ48a1y2aMFrRliYLXDhrjWtmrNtjYZGuHCwYACksMg/4VjP4VkcdJ8LUaaIP895+fXcr6Y51znICGx5XwMBXy8ndoWAggITYQ0ZYXGTI2wrWzbK1WtGbJktwsseFa2yscrfNlxtMeRuAKZRaF+HmT4eZWRmwFV1WAomhhntjwbAzTgIT4tj4tlslaGKWKErzvXDpw14eEhsyYThYG7g4ODgYeEgSDRdzBQcFCACE2EOWbDDhYM261kzw5lrRhhcrXORhkWuWGZgzxNW7fE1agClEOhPxAufiBzjnaYzhitmwZgIP8ZZ+Mt5Vy1wiKu92Ahs0YXhWA0LCytrBQsBCAITYRjaM2TByyxLWDjLmWtG7Zgtct3LhaxyuMrjE0zYsTnIAKjQExg/4dgv4dg6nThFt3uOtVNaupYqMYjVpznO7u7VntPjWAhfNNearx1WCoohgltvvvntvwNqKSazDYbCUTQIbb7cDg7b5ZZIMBVgrppITyN24R6+ecYxQmRCBKMBGE4RhFCMJxjj8A3pXKITYQxyMGLTLjcrWLBnlWtMzFmtwsGDJazYsWLPM0YNmLPGAKaRiE/D7R+H4G0c1NWDFCNdOXPnwzjqhqtoCE+cw+cDljlfLhy48uWs5WjmhknbHYhs7YngIPAMLBoFAwECgEDBxN3BwEHIghNhDlhjys8uFktZ4mrNa0wt2q3E1bYVrdg4YN3DRi4YMGQApbFIP+IH7+IIXhPaMTOc5248M8O+iE+YY+YJwTxQtCSEMLbHHffhCGydewsJewsLAwMCgYODj7cQYhNhDDK3Yt2zZitzM8WVa0xtnC3Exa5VuZjhcY8WXE1w5cwApNDYT8QGX4gPcDhTtbDgzy1oP82t+bbpVq3XPGwIbLmDYOAvYmHj7lAwEWITYQ1Z4szNm2yLWGPHmWtMjZwtcOMbZbjauMrVwwaNGOPMAKlgE3g/4hVP4hQ+eM8Jq4bzPhxKscOGOEVd8bzZXJiM58Hrx42xw7cu1ZsIT5eL5dvNkpojaeG+HPrz68eW8ZSyYs2bNglaMo1wwrFamClJTjfDpuvWiE8peA4R7eOdU4gihGMIyEJTlWU5TBCMIwivyeiTxAITYRjcN8OXEwxLWmZxkWtMOTKtctG+JazyY2blm3Z5cbBuAKdxmH8VNXiqzgkAikBi0SjUgkkUjkOgUFiMbj8Ros4nMEhICG5Ojk30LAQsHFxMnKyMfEwMRDSE1LTEFB4CjQheBLYpcTjYY0EcEEcFMksdenrmixYCE2EMsbRljaZGK1vlzMVrRpjZrXOZu2WsmDNkzw4WrJrhcACmMUhfi5u+Lm9goMVdhrMBJJHXfh8DhcHgSE+hY+hZxz2y31wznPBTgS1StYhskW8HAXMLBwcCg4GBg4e/g4OAjQITYRjxt2ORmwaLW7lo0WtM2LItxNnLJbhytczNhha42rNkAKbhmG8eyXj2xgoaDlI2MgIiAkJKcnJSSioCTVMvMxYIT5XL5XGKMIwxy048enXjjXRgxcDZuxAIXRUSMbLHLDDDHDHBLBDLLt4Z4sGCE2ENseJnhZ5G61u3yslrRqxcrXLZk4W4W7LI0YtWbJw2zACmMWhvIiF5EMUDCwUTDQsNAR0JHRkdEQUFEwGHSF88B552eKXAV2SxTq45aYK5IaNMCF4ArRZWmONGjRwz17GOVSITYQ3yOcLdg1xrczTCxWtHDHMtcNXGNazaM2bRxmzY8TBuAKfyqD/iqa/iqX4XO6veuvTehjMTURqJm757yR4HPxogCE/B35+Dw+hi16s+bHix4hwoYtWbJkkjXLh04cuHDjnpjnlUCEyZNsJYLSohGuGtYzTgRQCMJozv4HrBzwITYQ3xZmmNhhZrWjRyyWtMWZktxOGbBblyMnGXC3cs2uFoAKggEkhvFT94qkYRFQU1ITExNR0QiY+XoaGhn6Ofn5WVQ0hLUVZPT0pFCE/B2J+DsWM6acl8FsmbNmyZqUiThhjeePLn4t9ePXEIXhbHmVrnjjhRoI4ECAIIY0MdOplghx4CE2EN2rlwwbNHC1k5Zs1rRzmbLcONvmWscWHK5x5mDDC0YACnYehfjFm+MX+GeTB2Q4K7DYSzAQR24XD4nD4GlFhsBhsNhghPwiSfhE10YtUtEJRw48+fPlz4bwhgwYoarTRITx90YOnhrOsYxiiijCcqx4PVhGMyE2EMWTnK5aZMq3MywtVrRm0aLcLVpjW5mTHCzZZWTnG2ZACmkVh/GVx4yzY9IJtPp9MJRGoJAY7LZzN5/N5/L5iIT8IvX4Rg64aSySyWlKc8eHTfPO4IbQWL4FgWDg0DAwEDAoWJv4GBSoITYRhzZW7PI0bLXOPI3WtMuNgtwtmbJa5Yt2LBq0a5WrfKAKXhOH8VB3ioZgsLjcLkcbi8PQqNSabSiXRiLAg/4QLP4QJdt6spGp0wCGyVdwMBXxcLBwcGg4OJvYGBUYITYQxytW2PG1aLcbRu4WtMTHItc5mDda2x4WWRxla4cTHKAKXBGG8VX3isPm5eRhIOMipaalpqIioiAAg/4Tqv4Tl93xrNXjV9piwIbKmAYGCsY2Hg4eDhZmtg0DKiE2EOWzjIwYOG63I1cZVrRrmcLcLJw4W48TVkwwscbHNjcgCoUBMIT8RoX4jU5MTNPJK0rShSsa475ceOc4xhG98unPjrKmbRwMmyOrCIP+Dhj+Di2q5OXLWuUVV3nec54zlkmlViMRRLvHPXcAhPIXXjLn58MZxhOESMJyiACESEU1+TyYThEhNhDTIxcMcjFmtY4mrda0yY8i1zkZtluNxmzYWLPE1atmAApuG4T8S+X4mCcMb5pas2bJihK+Xbn06657TxWxAIP+D/L+D+vXCeiuM8ePPnx3uYrVdo5JhsxYVLWJQsCgSDgIGBgoeCh4e/gIGBowITYRjYNsLVm3cLWeRtkWtG2ZqtxZWuJbmZ4WbJjlcYWeJqAKUg6D/iHI/iHVa32mpsughfg2S+DXmzEUYKqZXPhcLhSGy1g9B1sXCwsPgGBg4GnAITYQ1aMcWPGyzLWmXE0WtGThgtw4WuJa0yY2rNpix4WeJsAKahqE/Ext+JlXDCui2zRkyWnXHpy5cuGV8EsWIIT8J2n4TubaIZiOG+PLjx44xszStakwheYuE4IdLXPDChIYI4EMuPysEMM4ITYQzzMmrHHhyrWWTI0WtMLlmtw5XLZawZ4mzZk0cMMLNwAKXxOE/Ea1+I2XBC2qWyWikI3nvy7cYIT8JV34Sp75M+SepohaGGGPDlyghsZU6Al52JgYVBwcPF28DAQc6CE2EZWTVi1bNsS1szyYlrRgwyLXONo1Wt2+JpiyNcmVoyZgClQOhPxLmfiXpvXbPPeNMGDRkIP+FMr+FLuOGfAnFXfGeYCG0NjuCj6+JgYmHu4eCgZ8ITYRixuGbJuxarWbbHhWtGeTKtxOWbda2xuXGFjibt3DJkAKWBGD/iLy/iLxlvpvU1VtuNiF+E3j4TjcExWGwGAsqYOHC24fAobJl7AwVTJw8PAwcPK18CQ4ITYQ5ZuMrLExZrWLlljWtHObEtcuWblayZMsbJwwzNWuRkAKWQ+H8RPHiKnkchkMfh8NgMQiEgj0skiE/Cpl+FTvBPAtaEMdcuHShs6YlQN7CwcDExN3CwUHQiE2EZMTdo0cMHC3NkyOFrRhkcLXGTGyWtHOFhkxN3LnHhygClsPh/ER54iX43IZPJ5LIYXAo1KJhQKIhPweufg9fnSeaWTBXFfDlyiGyZdwcFP0sHBwM7WxMFCyoCE2EMmuNtiYOMq1s5ZtFrRy4wrXDXLkWsm+LGxc5cbdziZACkYKgv7g2/uDXcu829CD/hY0/hYPY30zK4fF1fQCh1GEwGByUCE2EY22NsyZtGC3HjzZVrTDibrXDJwyWuMjZzjY42bZu5xACqYBS4P+MG7+MHnhnF0iZncRrr0cLMkwcp49ObcbpGETwubi4vVlWm0zw48Nc9X1wIP+ECT+ECmuXPlzcufKRx5c3FlaIqenfwJ7XiqRm768ufgrzMVVdjtCi88+XPrEcOfIg/O8THk8czcytMiYTUxIiVISiyYlEouLqUTUxdJDPwKzXMAhNhDBhkxMHDVqtZsmTNa0xZGS1zmYtluPCzYMcOPLkbZcYAqEASeD/hgu/hgtlHh423icVFRjEVEVedz49TfLlrxMa4CG8K+XhYJlEpASUFCQUCh4eHhY+JmZOXj4tESkxTUlBLRkBBxcrOycyIXhDAoMrgZ5YY44IYRDBCgEUcCET7GlHlwhNhGbFhzZMLPKtatWzla0a5mK1wzws1uPLmbMmmPC2c5XAAqKATaD/ihc/ihd79ufgTrOM5PB1ZU4wjUKxOi5zx59eM7rGuHLonmwg/4WxP4Wxc48Phaonh16MRiuFVhM7vjx48ee+tzHLHDpy5UnfDqtwITyl4HrLv1jOCMIxIgARQiQiBGE0+P0YlwhNhDXFhyNcrFktcuMbha0x5MK3E4bMlrVy5ZNGeNyycMMQAqGATKD/i/o/i/piRE1eJt1i7hPJrRVxMYiqmb4773vV8MdgIT8KFX4UK8eJr1Y8WXJrwMGfNSUpQhBFNNO964cMawhTBbBijSYheCMPFDlY544Y4IUJCjgQwACGCEEMCGfawo9CCE2EMmLNk0YuGy1i0zM1rRm0zLXOXHjW4suZuxbOWzZo2zACsQBVIP+N9j+N9lnpz1Yu4mMKqUzndxOqxiMSzsKqhz4dZySpWNxCoYmLvNzEduOogCE/CXd+Eu/RPJGiU4pxnhw4dOfTVK2rdq3ZsUJXrhx4dbLpw4YwpgzatGjFaUJ4Z5celtz58c4Upm2aOFgwYI2rGcwhPMnhWMPAOGNUYwihEIiCEYIRRgRlGMIwnCMIwhGEYRhEQjCJCcIwBG/gu8J9MAhNhDBxkbMnLXEtzNHDVa0cYcq1y0y4lrXI5auGmRhjY4m4AqKASyD/hgM/hgVq+V6pE3ve4muV9KTm85uMYjU1czW9uCF+Dqj4O16JMJNVZRNFIhhnrpwdeFxOBpggwF2MxmSssmR024mXC53C4eF5c4NQameWGGGCNBHFHFLAjijgIoUAhijU7GmFswhNhDBhlyYcbbMtytWrda0zMWK3E3ZMlrFg1YtGDfIxY5coAp3IYT8UAX4oEYThhwRtS2DBitJGeHDjx48OGKebFg2AIP+Df7+Dg3k8ByqsZc+O+e+O95hjWscta3eQIbQGL0HcxKDgYEgYCBgIEIFAQKBh8BwaBswITYRixMMLbC4crWLTJmWtHDlktc5WGJawYNcuZgxcssjjIAKogFCg/4wbv4wb+PDjwNVPHwPBdeng+B37Dlz5c11vXOkzOWYmIxjXDGsRhO87713mICD/g/m/g/nzgOeKjem9Ew58uPDjwd+29eDwtSNVqtRCZ43vjxZmYnpnACE6GBPbpyzjK0qWwITrWc0QIkUIwjCEYRhFCcpwREVY+CawjzwITYQzZsMuRoxcLcWNg4WtHGPKtw5WTla2xMGeNriZNWzDKAKggEmg/42Zv42Y46X0zXffHe7iK5ajF0nKYmJ1eFahfg64+DsmGSnAMNRdRNJHLbgbcLhb8HgY4osBVhMVjLMBFMSgIXjrVxw6GWGGOOCWKWKOKOGCOCGCFAihQ262OFiwCE2EMmWZwxZMMy1pkwsFrTMwxLcTRo3WsmTHC5yZW2bI5bACuoBbYT8Stn4lR64oXphjnnjVpjxZ2PHpy6ceOqFMGDBiyWxYMFrStKUITpOUYqzViSwUwYMGDBbFa0kb3y59OfDjiRlO88t61hbFbFZTPfPjyiD/hK6/hLPvBwvWeB16XV1MTEzBU1CCJUrWPA6dO3CqZ6888873e743njm7lKIialdZ3x59fB487jHLt08DlwxwrlvpmZAg/iLzZn0bpCrm5lNxIATEolF1dTEwlKJIiQi4TVwSgmCaukxMXEZxdXVt+L8A4ue4CE2EY8rdsycY8y3MzYMlrRywbLcLFxlW4m+Vm3xMsrhqxwgCuYBXYX4fUPh9RQMFfJPBLEIIE8FMcKKFFLHHTHHFJZZdgMBgLqrrrMFRMlrweLxONxNdaCKaSRDHLDXPPXXbhcDi8Pi6Y4qMVhsxisdhMAAhPwaJfg0TcCvIwcLNqlS+fbr37eDj258uvLpw1pTBizas2KVFIkYRhGMEoySlLFixatGLViwRvhz3x4cqMWGd74cOGFZSpgsg/hSVebfXN5WmrqZiZi7gmEQIkiQCauLxmourqYTE1N4uJiYkiYu/P9eLniAITYQzxt2eVgxyLXDLLlWtMOZstxOMzda0ZNWDVq1YuGzXEAKaxiF+Ilj4iS55cfNhaJ8BRjsBjLrooJcTTiaa4bwxbeGNOCloOoiKSWoJakhkLEyM7K1czMzc2CF1yCWeuuWWWGGGMjT6+NHeCE2EM8WRnkxNmK1s4aMVrRlicrcOZk1W4cjRpmcsXLDC2ygCooCaIbxRzeKPGAgoGOhYKFgIeCgISKhIiEQEPDxMLBwcMgoJCQEFEREpOUFFMR0JCxs7P0s3MyMbHkrCQcDAoSGhIqChIBAw8PAwsDBQCCgUDBwMLAwcTGzNHV3N7U0sLESWAMAYMvLQIX4NiPg2digiwVGOwGMxGMxGEqVy4XB4fH4XB202yywRwo0sdJDFFNJFFFGhhjLZK5b7cHh8ThcLfbLLBRVVgMJVisBgqrqoppI4oYoIpJIoooYIoZ6b4P4y9Op9HjxXMLiUxKSriYmYARIACJAkTExMImHWIEu0yRIE+L6eU+IITYQwY48eVtjcrcOJzhWtMOXCtcOGWFbizZGTRozYtWGPMAK4QFCh/E7x4n45fKZvJ5PGYbAZRLKtSLJVKtRJtIoxEIlEIpBIJA4bE5DKZrMZXM5rOaPPaLO57KZLF4DCIlHJJHpNII9FoxFItJJFNphOJpJAIfw9NeHq+PS6SS6YRyPQ6LQGFQdB4vG5LI5fN5rNZbHY3D4TBYHAITDYLC4TAEKiEckEilUelEejkQi0Qh0WiEUi0QhEAhcLjsdk8jAg/iLw2fgeawhCc3cwhCExMpiJmJgTUwSiZiUzbr4PlywITYQyZ4cuHHizLcTXE1WtMuZmtxMXLFbhauWbjI0ZNGDJuA="/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IfHAOAgAQdBJgG7AMBEIB4T/kPeV5Ns03ftvDi/7MDCkgQRP//A0UeRh4FAzgLZBkgMgkAgIADAXvCHkUzCQCAoAIB4cMeRTgIAP4DAAAAAAAR5ezAPx4MHIOGI2AOnU1vhxiQCpgBMIP+FCr+FC+usc+HHCo5b1jhHDHDhVZzvjO8qxhU7vjvw757zICF+FKT4Ul7bop6oYp09MWDrvweHtw+BjkswWExWQy2OwlllEEcuBptnwcOFtwNoITw9rpHh58c5oxghOEU4JyrSdJwhGEYRTlVPL4BnCPPITYQ3bMMTDKzxLXOJg3WtGrNotxM2bFa1xscrPHkZZW2LMAKTAuE/Cn5+FP2mDZixZqSAIT8JiX4TE8mus8cLxiAh8pX+AqPCabAYCoIITYQ1xYWjlg0arXGZnhWtGzFitwuMjdazbsMLPC4bOHGRqAKvwFEhfhQM+FBeCaLAR1SxTzzxzxkERGRoZorrKrpIFeDwODwtM8FF2EwmGwEkNeHw+LxN88mCw2AzVWCkIT8MNX4YY82S2qmCsMd8tcuHDj059O3HeMMGbNq1YsVpWlbBS1EMM8+nHhnWUNGLFipKt8PJrxcuUCE8bc06uNOMYxQrBFCMYRhCMEZRRhGEUCMIowmQipGEEU+H2ayjnAhNhDTM5ysWDjKtwtmjBa0ZNWa3E5yMVrjMzx5mLFpkas24Ap+KYT8PAn4eA5Wx6NbDPGnGULSpaVqYJSRvfPjy4YsWLJiyIT8Lfn4XDS+bHq36IylSlrSRhe9888eGsZUwUzTyTpjAITwtjo5Nb1jWM0UJwiCMIooRRnr7sUeOCE2EM2GTLlY42y1gwy5FrTNhxrcTNywWsMeVozyMs2XC2YACngihvDqp4dVSBgIhEx0eRsTDxMTGycjLycegI6Yopy2nJiOhPwuSfhclMOCclaFI0hSGKmK2CCeHDty68+EheJNGpxc88MEMEIhhhghhQkMKfZxwR5kITYRjYYXLLEzyLWjlljWtHLlktwuXLdaxzZsOPLhc4sjZqAKYhSG8MF3hhZhoaYlqScoJSIhIeRl42ZjYeBAg/4TOv4TN43ERHCOGoxc8999gIbOWJS5h4WBgSBQMHaycBB4HCE2EZmmJu1aYXK1q5aslrTHmyLcTDHkW4mmNqwzYWmFq2ygCj8Hg/4k4P4k4d6ceACC/pRj+lGZQIaog5ONoYuKITYRhbOGznKwyrcLBllWtMThktc5cLBawYtMrXGzyt8bdwAK2gF0g/4kzv4kz+sci6cOI1vlGKxGFQqoRmeO85u5gcdbc+XPkdpXHPWx23qJTfFjMxVSzneZhrpy8DpwxUXDGvA8DwvArlz5+b54g/4VBP4VBczo48GcDesxMTF0UMJhIglGeHFy562Y3ABUwmLq2t9t4xy5cOnDUVN5zm7vjeZzlx3ee+OJAIP4+9+PB8Hjxu0IiYmS0SRImAmpTALxmpiYIkCJCJi6SIkiYkCExMXUzExnj8GozkAhNhGXKzY4sznItY4czZa0ct8S1xmzMFrjI4a5mTFu2zN8wAqCASaD/hXe/hXZMjKGK5Ry1EmYsle88fBvi2CG8TXniahg4WRjI1FwcfIyMzLzcTAREdMTlZRUU1ISEJBQMTCysbKxc6CF441McWzRwoYI4IYUMAgghghilgSwy62uKHEgITYQ0YuWORkycrWjVkyWtMrfKtwtGuRayaMWGPHjasnGZiAKSwyD/ha4/hax1wrXCsIkgv7R0/tHm55l87tgh8NUeCwKfw2F0WAQVDQhNhDls3YsGrRqtaMXLJa0xMmq3CybOVrly3x4mTZk5cNmYApbEobw2meG1WGmpScmJCKgIeLmZ2TlYeLAg/4kiv4kfevLw6zF4Y0MyIbH1egK+Th4CFQcLA3MaSYhNhDNkwasXOZotcY8TNa0zOMy1ywcslubE4YMHDjJiZMcQApvG4X4hgviG7nkhxF2Ew2AsiS34PA4Wm+FhGGYIIT8R6H4jsaYp4o1rny5cuPHWqNLQxWzNACGylgNAXsTAwqAhYKBICDIGDg8BoCDhSE2EMXGbE2YZGi3Flws1rRhlxLXDBrhWscjZs4cMWrBuxbACq4BPYX4X0vhffolqjmiIYY44JYoYoopJIJpJIIkstuBvvwM8MmAxjOSURW4PE4XF2xx3XYjBYaohfir2+KsmyGaGSmOmeW3Az43A43D2yzVYDCYzHYK6iiKQSy0003pp5JLqKKopJZacLfg7bSE8gdE7OmqZFCMYBCMpwjCcCMowRhEiIIyjCKd/BcU4CE2ENcTDLizY2i1xlwtFrRq0YLcWJyxW4nDTE0Y427Rg0xACmMUhvDl14c14yMiIyikKKSlo6Eg5GNpZ2hkQIP+K57+K5du/FjwXGZjVcIisIbCUTBQNDHxMHBoODQsDgVAwcSAITYRiZtsTZzmZLWLbHmWtGjdmtw48rJblY5cuXG3xN8eZiAKeCGD/h8S/h8nY34m9E01HCKibzvi8HhnpnE0hvCeZ4UB4WIi5SClJCSnJyYno6MhYWTk5mdmaFVxszCw8NBRgITyx4Pjfk4ZxijCcYxiRQRrGuPuxM4hNhDHG5a5mWZqty4cOFa0Zssy1zkyOFrNjhYNmzhtkxZWIAqQATCF+Hrr4ev4ltldWFmhiVV1YKKiyTCYDAYCaKOvE4XK5XK43C4GuVZRhqMRZhLgg/4SVv4SS+bOLoour4pmMY7dvG8Dt0xTfPnvrvPOecXGVoTwRFLi4Y4ZziiRQihEjKcpiSEUFZzw+BZwnxQhNhGFi4cZGeZqtb4sWRa0Z5WK3E1aOFrXM3xs8OLKzbMGYApoF4P+I4z+I6HGO2OmtJzx3xzK8ZWAhvEWJ4i1aaQopKglJCIQMbJz87PzdLN0cTHghsxYVgIuvhYODQZAoFCwuA4GAg4UITYRlbMWrJiwyrW7NozWtHOFwtcOWmVawzNsuHK5asm+ZmAKjQEnhvEcZ4jqYCBh4yFjoOOlpSUnpaShoCJj52hn5mTkZORi4uFg4SCkIiUlpICF+Ix74jQU0t0eCJI1VWEw2Ox2KwVUdd+JxOJweLrwMdMk8UMghPD22FefWUZzijFCMQCEU4zjj8CwnLEAITYRjYMmrZxmbrcjBjjWtGeNqtw5WLRbmxs8mVizZ5mDHMAKdR6G8e53j3xlYmTgY2KhpaapKCejoKHi5efl5eJgYyAmJKQhgIT8OUH4cn4aHChmSyzz59efDjvOMLWzQySwQIXhTCmVwccsMcKEhIUKGefVoYAhNhGPC0bMcmVotbtGeZa0Z5cK1zkZsluPHic5czNgwYMMoApcEIfx7KePa2DRqOTyYT6bTSWRKFRGK7tAg/4d3P4d1c33rndqjknwAIfClBJ3BYLA0FgMFo8HgGBwITYRlctsLBw4arWDLFhWtGTZytcZXDRa5zZmjfJkx42zFuAKYBSD/jQW/jQli+V9KwbnO6rj05CG8M3XhmfmJKcjpiOhoeFj5WTpZufk52TAhsuYNgVzCxKBgUDAwMbdoEAhNhGZyyyY27HCtzNcTZa0bsGC1w0zM1uPIyaMGblhiYN2gAqLASWG8aP3jSTQETHRctHzUVNTE1JSUNAw8rLztDMz8zKyMWgISYiJCOiAhPw0jfhpfrC+quzLqhgwYs2rNqxZiePPjz5cufLpnpreIIXXTRMXbfDHDHHFHDBDDAhgghihghglhl28MMNoITYRlctcmRjmYrWLBxkWtMOFqtcuWDJa0ZsMWPDmb5sbNoAKeyOF+Jb74lyYYaaqU8csKibBYDAXVQw024fB30ysJZkMFhiD/hR+/hSZRnljwOXThwhnrz8Hjz3m4isRjPDabIXlzhOGnJ1xwoUKGCOCFFCEMMMd+nhhZUAhNhDLG5b4muVwtx5HLNa0cYmC3E2yM1rDI1YOcubGwcM3AApzIoP+KsL+Kt3MXw32npw1rhLOeu98Z3EVjljtrwOAhPxM6fiZvjgZI5JxjfHPPeuGdTBLFiySzXhjw5yE8FUQ38O9ZxRjCMIkIgjHH4FhWEAhNhDXK0yMGWRytzYsuZa0wsWi1zhwt1ubDjxNcblw5ZNm4AqIAS2D/jPw/jPp8Hfix1u7bzeba124cOC88+u821HLGKqu2dTohPw8ufh5xZo6MGDBgyYMmDBgxUjPHXPPLW84q3njvXHO86XpWQCE8dc2MuznqnGEYRhEiRgEIwihFGEZx7e+E+CAITYQ5a5XGZzharcuRvkWtHLRktc5WDFa3YtcLZu3b42LduAK/gFphfjGo+Mb2pNMilqlkgomoiklU00zzklUlVVFlmEwmCwF01UNNt+BvrwdeDtrvvwODtnnhmkuswFVEyKGCGCOGWuvA4XG4nH4fB4fA20wooKrMJiMlkMhlMUAhPwubfhdH0ZtHC3cTVxsXAxWK48OXXj4OXPt068eXHhmiQjBGEI4IyhBGd748+PPn07cenPlrlhCFs2LJswYtGDBgxYMGLFK2CEKECl6TVmAg/W7R4Pgpi83dwJgiZEwXU1dTUzExdSBARMyTWaVExMTGalNSiYTCYLjfX4BS7AhNhDRjmyMMWRotatmeJa0ZtXC1ziY41rNtjcM2DViyxt8oAqlAqcBg/4huP4htbb0VynBxjciqqJmcxNVrGqlxvn1zm5hCLu5VjFY4VCydVrVa1UXERqtarWJu+NzOqjlC+Pg9/D8Hvz63eYu5zfGczEYxw1w1SpRKJzfXj378/Dzmytcq6a8jl4XbsCD/iAa/iAn5eDrgeBTpHBCUXGsVipiLmYiJiJmJmczO4vGoxVE5ubTE3F5jdzuczve765za2KrE4RKbmF3Nzud8bvLN8b3ne7VVVw4arGMVTTWNcOWNa1ClzO173uD9DyIeTz3kuri4mYuJCLq4ExEokAJgmpTVwEwJgmESIkCYAiSJiUXCUTAAIukqmYmJi6kiUTExJd5+Ad3GyE2ENW+Rvhy5MK1uwY5FrRi3ZLcOXIzW5smLCxZZmeLG1xgCo0CkwGD/h4c/h4x8IJ51us8r4RjNXWYjFcqxhM5vKURUXc5uZKQrO+XNynHDhjprVVEU1FS3x68/B689zMRiqTubsxrXJiY48d53OV3vPXv4Pi9d87uq1NXnV+B5HoAg/4PPv4PR9OPB4WeTk1WscL5MBMRgF3eczmZmblbO73N3m6szc3nLMXUQpSomkwzO95znN5cZne95KmtY1WlcMa1jpHDGJpOZ43mYrlgsIPHrR4N1MZzOYzjjjMRMXV1NxMSTUphF0mJTEoIkCYEwCakETBMExMwBEwmExdXRExMXEhEwmJiZ38H5T7IITYRkZM2DJo1aLW2FpiWtMWFotcOMmVayYucjTLkaNMrnGA="/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kuHAOAgAQdBLAGhgUBEIB4T/kPeV5Ns03ftvDi/7MDCkgQRP//A0UeRh4FAzgLZBkgMgkAgIADAXvCHkUzCQCAoAIB4cMeRTgIAP4DAAAAAAAR5ezAPx4NPYKPg+EAASgAAAAAAAqlAooBhPxZTfiy5wWzQwTjhnWM4RUjCKMJyhOCJGM4I0lKlMGDBkyaNGzVkyYMVLQjWOXHr27du/Tpx5b3jOsZzQSpgwYsFoIzvhmnKkIIzw3x3x4ceXHnz79O3bfPGFs2rdq2cbBkxYCE/BJ1+CUuuXJLFbZi2aNGzVs1Zs2LFSiM8M4575cefLr4OXblz461rNWMawjGMoooTgQiinCs61rfDXDe+PDj148ufDOM8VrUxUxUpbBixYMmLNTJK0qUlaVJShFGs5r4pQtYg/kL35z7e4mLSkmrRNSmJhYhZExMITi4upiYlExMSAISiYkAkq0CJRMwEwAhMJiYTPH4NrddwCE2ENGWJkxx48y1vjzY1rRyzaLcTnK1WtMmVriYsG+Zi4cgCqACe4X4bivhuVqjSXzV3R3TXSUQQ1020z0yxoYIoJpJJKIpqoqLKMBhsBiLrpIFM9c8stM9eDwuJxOHtwMcEEk0yKOdGimoowFlCKGWeWeGVPTfh8fk8nl8flcPhZUmEwGQyWKxmMwmEqCE/A+Z+B8elJbKarbJbLYrYslM0MGSVYMscunLj058e3Xp058+PHOaVJYIUlIhOE41nPDW+PLnw5cOfDlw1w3wxvOEksFrYsWLNktiyUyYMFsGa2LAlKsJzpXEnW6D8jyo484vN3O0yi1XC5q0XUwmJi6mExMTExMTCYTCJnFwmCUFxVpiamUETCauBEiUSXfX4HXEgCE2EN27fEzaMWy1xjaMlrRm0yLXLFrmWsmLBsyyNMLTLkygCnIehfhCy+EMtbRXVNZdgLrpIKa78Pg8LPHNZiMlhMBhAIT8DnH4HOdGTdDIljvn05defPjy0jitmpupghKF4816DR0zxwwkII4CNTq4YJcCITYQxxt2rLI1ZLczFhjWtGGbCtc48TVa1bOcTFhhysWWVyAKcxeG8KVHhTBl5WEgpqUnJqUkoOXm52Zj5NBR0gCH8Df3gbzikMhkAgUJh8PiMLlFfgsEgESgUGmtYgSGyhgGAWczBwqDgUJIQqHi7eCjYCHAITYQ2ZMGbNk5yLcuPIxWtGTbGtwsW7Ra5w5GbFniZOcOZiAKngE3hPwn9fhPrzmfRPJPAnet6slc2LJSU8+PTlvdTBgtSU53VUpaWiuBCACF+B9D4H37FE2AksmkgjjnrttvxOFwuLwMsVlmQxmSxl1kkE8889dtNt9Ncs90tE2CmITyd4BQ8DoxjGM4RRhFCMJwjAQIRRlMCKK/J58IwwAhNhDLGycsGjBstaNGbNa0x4W63C3zZVrlvmYtGWbG3w4cwApgE4P+EXj+EXdMa61c1PKPA5argIbwJEeBLeSmJaehIyCgomRhZ+Hl4+ViwIXhjGo8Tha4Y444Z8LnYo4LACE2EMmLBlhzZGa1uyYsVrRk3brXGPE2WuGzFi2ZY2DBhmZgClAOg/4TjP4Tlc6zwmo3wzjAg/4Epv4Em8a4+JeMRwuLhsXT8DBU8vDwsLfxpSghNhGZvhaMmeZqtZZcWZa0atXK1y0YsFrRw5wsMbZnha4XAAp5HYbwN/eBzmZkYGBmJimoqackISJj5eZo5mbh4WEjJyepKACF+HoL4eb8ZhMBJRbgb8ficXg766U1lWAswk0CecCF5A15rZ4ZUaEhghQQxQx36eCWKQAhNhDBnhY4W7dytZN2zZa0Ztma1zlb5lrlo0a48bXIxZNGQAprGYbwT7eCjmFjIqinJ6WkIKBkZmbnZWRhUhBTUhMAg/4e+v4ewWNufHr3313Oc4mr4XiIhs4YdQOA4eBgYEECgUHD3sHAQcSAITYQzcuMzBk4xLXDdyxWtM2Vitc42WRa3ZZsTNyxatmLLKAKTAyD/g30/g3l7cp5Wne8gIP+H2D+H1nnrnwmMkiGxtTwsLSxsfgdDwUWITYQxaNmbXGyyLWzLEyWtMzNgtxOWbhayb5GDTFhxYmWHEAKSAiF+Dtr4O4cFgMFgpoAg/4gSv4gO+PPnMyAh8LUuC0OiwOAwsAhNhDLDhbNszHKtaMnDda0xZsi1yxxOVrbLiwsMzJu2ZOGoApsGYT8JLH4SbcaeSnAzZMFI48enTvw6YYaQxCD/h8K/h7xnhfCN5z157787lquldsahslWcLCVNDBwMHAwEHBQaBIOHwDAwEDIgCE2EOWGJxiZNWy1szyuFrTMzYLXGbK5W5XDnMzYMmeRnlwgCmoahfgZk+Bn21HRRhLsZgpopbcPicbfXAw2Cx2Cg/4kXv4kV+HR2qc8+/Xn13uGI1CIkIbJlzAr2LQpBwEDAQMDBQZE4BIGGCE2EZMrZgyaYXC3FixYVrTG4ZLXGLC5WtcjJrjxNMuRvmyACk0LhPwRsfgjZ0ac0cuitpCD/iUE/iUFxnfTPeZ4gIfBU5gKjyeVwGCwKTAhNhDhi4yNGTJytYYmTRa0xMWS3C3yNVrRq2zMMeFg0cOGQApTD4P+CvD+CvHhmpxJubuwhPxHCfiOF1V1WxWpS8c+HSCGzZh+Al61DoOJwHAQsBDAITYQ3xM8WFrhbLW+Fm0WtGTjItc5WLRblYY3DDK3Y5GzXGAKRgmE/B+Z+D8HJamSsMKC/tBj+0IZ1uoAh8UVuAwfBcBgsAhIITYQyasWmTG5yrc2Zw4WtGbJotcY8zla0xsGmNg3YMsTFuAKQgeE/B/V+D9nJq0QoIT8Sfn4k99ePHeIh71N6CocBgghNhDfEybt2TFotxscLJa0cOWi1xhYZVuHFhZNWbRqwbOMgApODIP+Erb+EreZXHLjiYCE/EXl+IuHZTVK0oY8eMCHukhgcAjsthdDgqCwkCE2EZG2Vq5yNGS3JmytFrRpkbrcLZmzW5nGRk0YYsjPCwyACoABKYP+Enb+El+M48HXd36deDWMawiV7Zm7zveeMb4RwwCE/EcF+I5NXNj0GTRLJgpKF8OXHrz6c+PTeMMGLJm3aMGCUgCElLRSks1I6c+OasUYwRITIREK18FzhHaAITYRibNsuPHhYrXOFq3WtG7RutxOcTFa3bNcrLJmYMMLdmAKWBCD/gfA/gfBZ7wrGOmOU4mF+KID4ogWUkwllVEseFtwuBwohsrYBgWBYODg4WDi7+Ag4CMAITYQzaMMbltkZrc2NhlWtG+Nqtc4nDJazbtmbnFkx5srZgAKRwmD/gnQ/gndmuCOXACD/io+/iot4tvDsIfEVNgsFwjA4LA4CCE2EYcrTDlZ48K3C5cZlrRo5cLXGJwzWsceVliw5MjZk4ygCnIdhvBhd4MMYCbio2ISEZJR0VAI2TnZ2Zk0DKRlZPUU0IP+KOb+KPXp25X4UQ3x49efHd3czerhWoXizOwQ5+2OWGFDCgjgQwwwxy7GCGKIITYQ5yZczJllYLXGRu5WtGrFutxY2mRazwtWmPLhzYmzbEAKSguD/hCE/hBnxa+Ouc8wg/4ojv4ok9d+y10Ah8bWWAQehwmiwlA4uCE2EOWrPM2csmq1uwyNlrTCzyLcLVm1Ws2zLFmxtWbVuwbgCkgJg/4Qrv4Qp/Ax0RUgg/4pXv4pXb47vcZAh8IT+BwO8xeCwGKgITYQxasMOJzicrWzhq4WtMLZstxMmzJblaNcmZu5ZY2TJiAKbRmF+E6j4T2Y6JMNgsFZRFHLgcDhb8DTTgJ6rMAAg/4oEv4n886zrM5nPHfHe7s5VrXIhs8YjgIPBMDCoOAQMBAoCBQMTgOBQcSAITYQ2x4mTXI3wrWGFzkWtMuZwtctmbVa5bsGDDC4YMGbbKAKSwuE/BC1+CEvLLTbNPJTMIT8XJH4uNbZKQxZ678Yh8PUmBqfC6KgaEAhNhDNjlxZMmXItbsm2Na0ZM2q3CzY5FrBo1zN3DlvjzOWAApKCoP+CwL+Cv3NW1HCgIT8Xg34u+cuDDplhjhAh8BS2Dp3X4BCYJBgITYQxcNm7JkzyrWLlk3WtGONwtcM8eNbhYMMeJkzwtGuHKAKTg2D/g1S/g1VvlnEZZbwhPxZNfiyDaJWxVzZY58oh8SVGAqPB4LD56gsCiAhNhGJtkYNcLRktZNcuNa0zYsS1y5yZVrhgwxNMONo1aN2IApQDYX4QRPhBFxkmEnmjvXxzoP+LQb+LQfjnGdais6yh7hH4DApzB4TCaTBUDgAITYQ5b4m7PDjxrc2XG1WtGmNmtc5MWFa1ZsGWNy4aZmjTMAKSAmE/CJ5+ET/Fq1QwICE/FvV+LdPPXXhvWaHw5S4LC8EwGBwCCAhNhDdszZ42DJgtaMczNa0xZmS1ywxZFrDDha4cLVq5yYWAApLC4T8KB34UIcOuCO6miyE/Fdt+K3/dbFiRw48IIfC1BgKexmmwVAYYCE2EMcOLIwbYWS1wzc4lrTDmyrcOZswWsm7nFmxMGDRllaACnoihfh42+Hj2CthYLZIqsJjMNhLIoacDjcPi77YYKJsRRhLKIT8QH34gWcU+FDVgtBXLj058N8MYpWhaWKWK+q8gITyh4Djj5NbzmjOEYwnCKcARw+BSeUhNhDdmxbsWrnMtb5HLJa0c5m61w0ZMluTM2cMXGHExb5swApKC4T8QeX4g/5TtJwJYKCD/iDE/iC7xZz1345Ah8HUEmsZosBgcBh4ITYRjcY8OFrlcrcLhk5WtGDFutcN2bBawbNMmFm2aYcLnKAKbRyF+I2j4jd7Y55mAsw2AwFCWvD43A4eOWSDEYDBXIT8QFn4gLcGiexSePHly48NZ1hCUMEbWQCF5C2Jo7ZYY4YYYIUIJY9egjwIITYRmaYmrRy4YrcblnhWtGzZmtxY3DJaywtmmXK1yscOViAKTg6D/iZG/iY35RyiN7nwd5mD/iDk/iDxjepwrgqYhsuYPQN7CwcHF36BgY0hNhDDHjcuMbRytZMmmRa0yY2a3CzyM1uFy2x5GDHCzYZXIApMC4X4mUviZrw1mEwVFEctoIP+IeL+IdvfPeOtXWCHxtZ4BB6PHZigcCAhNhDNwya5m7LGtyZcjBa0Z42y1ywcslrbDkysMbFg0ZtHIApwIYP+KWj+KX+p7a6a1GrzebzeZnfHnnjxZ1jlQIP+IPj+IO3DVVOLXne99d9c7lGuHDwo6VwghePtbBDmcfHChhghgQxQoIQjV62FDgwhNhDJw2Z4sLdotYtsTFa0y5sy3C0ZM1rBu0Yt82PK2aNmIApvHIX4dhvh2Lnhvqhqmw12Cqijttw+FvtjkhwVVVyE/EqR+JT+2yWiEq49O3Tjz1ne0JUyMGC+AIXirNwxaemONLBChQoUMMdOnQwTACE2EZcrVu4aOGC3EzYslrTC2yLcTVtlW4smZtmbs2DhywzACk8NhPxDZfiGzY63hKmTjW0Ag/4luv4lu09LquOePHaHwRNybwuDwmjwWAwGFiE2ENGbHM3ctW63E4cOVrRoxYLcTTJiWsG2PI3aMW7RmwYACloTg/4h2v4h6enPk1aETw3wuO6E/EoZ+JRW2PFiwU0SpS9td8uO4IbHFSWsTBwcDBoWDi72Cg4AITYRmZssLnNixLWzZtmWtMuTKtxYszBayxtsbfCyauG7DKAKSwyE/EJF+ISPNg0SlaMcMYP+Jij+Jilxmd4ym4fClFgKfw2TyOAwFIAhNhGRzmZ5Gzhotb5mOFa0w5si3CybNFrdllwtWLhyzyNnAApPDYP+ITL+IUPo4Z1F42yAg/4gXv4gS8RqIW6z4YCHxBT4CncJg8JocBgMBjohNhDZm0Z4sbjMtxMsrda0zYma1zha41rRm3auHGZw1c5cIApGCYT8QNn4gb9GjViwQiCC/sUz+xWcOryHwpSYDBb/A4PA4mAhNhDPIwb5czBitzYmrNa0YYnK3C0xMFuRw0wt8zHDmy4WoApLC4P+JDb+JD9q+GpioIT8SH34kN9GiG7JKVYgh8MUlAaDD6LAYHAYKCE2EYsTBjhwsMi1zlcMVrTC4YrcLJoxWssbVzhyOMjhgwzAClIPhPxNufibtta2qmaUWGuXCIT8SyX4lnZ5NeydITwE4IbEkzAwFrCwcHCyN2gUYCE2EZGmVo0ytsi3M1atlrRgzyLcTJk4W5GGXKxwssuFlhZgCkkKhPxOUficp2YJZsEVQIP+JtL+JtOOueN3NofCFDgcBptBQWAQgCE2EY2TLLictGq1y0Y41rRs5arcORszW4WeVjmaOcuNoxxACksMg/4pyP4pzZxdYtd7hPxJ8fiTZpshkwSlhnjAh8MUlAaPA4jPUDRAITYRlws22VhixLWLBwzWtGWVytcM8bda1cZsubIxcMm7JiAKTAuE/D5h+HymdUmrBosAhPxSafikf0YM2CbPp0iHwhQYHAKLD6CgsAgQITYQya5GGHE3aLW2NswWtGbBmtwsWrJa3Zt8TjK5bsmTZqAKTg2D/iKQ/iKd5Xq9Y3GY4oP+Kab+KZ/lWMR26xedgIe+S2AprFYTJY3AyZAhNhDZtlZ5cbHItxsWTha0YZnC1zlbs1uZnhascrBg5w4XIApDCIL+yLv7IN8TMgCD/ipC/iph4XGIAIe4SuGzecweAxIhNhDhgxzMGrBmtbs2bla0xNcK1y1cNVrbEyyscTRgxxNcgAplGoT8SgH4lFZyYrZsWSkr4cOvPpwxhTZo1YiD/ilE/ikrcr4bvfffPeclQrPDdSCF4+1sLT1ywwoYIQhQz6HAww4kITYRkZYsLXNhZLczfM3WtMTJktc48TJa3a4cuRrhzZm7DIAKSguD/ihs/ihTxnFRW48Egv7ly/uXW94uOQCHwlRYDAaLDaDAILAoUCE2EMcbLI3c4sa3DjaMlrRljzLcTFhhWtcWJw3xNcLjJibACkcKg/4ouv4oqdRHCYuAgv7o+/ukN3edjIfBE5gsBpdBgMHgUMAhNhGNi5Z42zRqtauWTla0atsi3C4b5FuNi2zZGDFg4ZMMYApODIP+K2D+K13MZxjeLbCE/FEh+KHOmLFTBWWWuMCHwhPYHAKPCYTQ0DgEECE2EM2uNrjb5WC3KzxNVrRy1cLcObE1W5MzBwwxtG+ZxjygCksLg/4f0P4fx86twrGOgIT8XIn4uKbZqYMlY7cIh8MUWCqXJ5SgMBmQITYRhcuMuZq2wrWjNm3WtMjRotxMsjVa3xZmWbM0wt2TRwAKUg6D/iQu/iQ75NUrdc7zYIT8XCn4uBcEMmClp2vXPhCGypgeBgcBwcDCxtugYCUAITYQ0y5WWVplyrXDjFmWtGrFstw4mDha2Z5WObGwy5HGRyAKSwuD/iN0/iNj7VyxGk7Ag/4vIv4vP9OEXVxkh7dIYHAJzHZ3AoTAokAhNhGLLjY4XDnCtcY3Dla0a5si3Dhb5VrbDhy5GTPK4yt2gApLDIL+2Qv7ZFvLnLiAhPxbYfi2LtihTJhZc+uHw9TYHAaHCYXP4DAUOCE2EZcLNw0c5ca1o4YNFrRi3xLXLXNjWuWuRuzzZcLPIzYgCk4NhPxStfilZxRzSzYErz0ggv75k/vnHGGec88oh8ETtAJ7CYLC6HAILAIEITYQ2bs3LTIwxLcWNu3WtMbJqtwsXGFa3Y5nLTLjxY8TXGAKSQqD/imy/imj5dNVwmOIg/4vgP4vd+beZ4rAh8GT9BaLR4HBYBBgITYQ2wsMLlw4YLczZrhWtMOFmtw4W+Ja1btMbRvlzOMOTEAKVhCC/vXL+9Yfc60ud8WUhfiz4+LOOLBRYCaSRLbPi8DhQIbMGC4OAwLAwsHBwMPgWDQcECE2EY22Nu5ZZsa1syZtlrTJixrXLRtiW5GzltkyZcbnE3Zg"/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U7HAOAgAQdBIQJvAcBEIB4T/kPeV5Ns03ftvDi/7MDCkgQRP//A0UeRh4FAzgLZBkgMgkAgIADAXvCHkUzCQCAoAIB4cMeRTgIAP4DAAAAAAAR5ezAPx4MRoKAAAAAHOgAAAAACo8BKYX2SHst8TiacDJJgsJlMRlMNgqopacDgcLTbPDRRVRRFFDTJfBDJMCF9Ch6HfGYDKVYCSiWG/C4XA4HB333y0TVYTBZTDXWTI57YsLPbTgQhPKXgeDt3nNNGMUYwnKMoyhGARjG/X4cJw3AITYRhxMWzhvmcLWrNniWtGmRwtctmWRbkzYnDZu5Yt8mLMAKVRCE/AMx+AZ+OCOaFJYZa8OeOUCE+hE+gtzcBspJjab5b6SGxtTwKlmYdDwdHRwEDARQITYRkxN8rTC1arW7hnjWtMuTItctGrNa1aMXDJs4YucmFsAKUQ6F+AHT4Ag8JRimEqoovjtlg/1gX6zHpHgTUKvWQIbK2CYOAtYmHg4u9g4CHiQhNhGFnhxN8zPItZsMmRa0ZZMi3EzytVubGxZZXLBljYY8QAqHASeE/Ahd+BC9DgISrXHlvWWDFk0YrYo3vpz69enDOtGymbAAhfPTeenyU2CoqjggprwuBw9eDtRSYSzAYKqCKOmW2unD34vE4kCF5I2scW1hlglhIIUMMCFBBAQCGGOXZxww4MAhNhDTI4ZM27TItYZmGJa0yZsS3FhYtlrNm5ZsMuTGyx4mIAptFofwNReBqOKQSQRKNQyGQCGxWQyWUyWWxmWw+SxMhuU45TmQjp6anJiSjIaFR8vHy8XNzM3KgIXmDhGGvQzoUcEMKGPB6WOCWAAhNhDdywZtMLRgtctWDla0Ztmi3C2ws1uJjibN3DjIwbtWQApeEIboUOh3jYOJmJagoK6kkqCAhoaH5cblkZFPpdKohAILDYrMZPMZPLSHwZN4PBJzA4OgsFhNHgaBysAhNhGNiwbNXDZityM8zZa0yssq1ziwsVuVi5Yt22LK0aZMQApiEYbwe3eD4OZk5GWhJyanJ6QjIODj4ECH5fTl9ZJQJJKIZBoHC4zMYjK47J5GhsbUsLEXMTCwMLAw9TRoOAqgITYQyZZWzJlhcLW+VviWtMTLEtcsGGZa0ZY2zVk1xMWLXEAKgAEkhPwnQfhPhx46W3bOFxOFgkx5c+nLhmlZitSVJ4McKoX0kHpN8BdiKMRHPHga8LbhabZYIMBZgMFjqqpEtLG021iF5A18EOxhjjjghRwIUEKCGCCGCGCNPncWhyIhNhGFxhyZsLTCtyZWrFa0c4Wq3CycY1rRjlxNnDVu4aN2AApaEoP+F9z+F901z6XpLcZjjoCF9F16NHCMtPgJKoqYL4rY78CAhsPR8Ap5eFg4GFgYORuYCFhIwCE2EY2DfKzctmy1w1wslrTJkxLXDhhlWucOJtjyuGLdzjZACk8Ohfhci+Fy+rGYZgoIosHHXKCD/UNfqG0XtOdbgIbI1nAsAwcLCwtzJwkPGiE2EOGGHM1cZcq1izcMVrRjiyLcTHKyWtmzdg1xYcbJw5aACmgVhfh20+HcOHBxYmSWSrBYbGYazAR0Tw0ghuhK6F+KgZ6KloaShoOBj5GTgauNlY+PhsjW6AuYWBhUGgYGDh6GpgIWAkAhNhDFoyYs2TnMtYNmrda0y5cK1wwxtFrVzmxZWTRuya43IApuFofw7xeHgeJSSISqKRKCQKJxOPyWRymKx+Fw+D4MhuUS5RGGloyilKqUmoyIiYWRo4WvnamVhYbJFvAwV/CwMDAoMgYGFpamBgUsITYQ1x4mOZs5xLWeHI5WtGLZotwtMmNa4Yt8zXFjbOG7FgAKlAEphuyM7JGRj5GfgZGIS0hPS1FLSEVEQEPEycnLzczDwMFHSUtLSEZAwMjCxoCG8CMXgSPhoiSTkNNQkRBwsXHyczKyMjIwsBESkpPT1FJSSBh5WFq5GdjZUITxVxYuPe84xTVJwjGEYIJCE1Y8HrxTziE2EYnDfNmYZcS1ozxt1rRs0brXDnJlWtGjdw0YscmPHmcAClANg/3/37/u4xzo7R04AIT8Crn4FacWCGCFMM8c9ICHyRdUDn8JgsHo8BgMBlohNhDdzhZZGTTCtwtWWZa0w43K1zjcsluNlhYOXGFo4y5GwAqCASOF+BH74Es58TBHgLMhisZhppqY76b651ck0lEUVia1WIX4DKvgMnxFF0kkceFtwODtwtcsUmCwGCx12EkohrY2/D34sIXmjhuS3QyxwwwywRwQwkUMiIQxy43Owo5wITYRhzYWbNs4zLWbJm5WtG7VstcMmzZa3ZM2zDDibuWGRqAKVxCD/gqc/gqdxOs8rh1XO4CF+AvD4C8cJRjIMJNFFawNeHvAhsWTsDAT9HBwcHDzNWgIGIAhNhGHDhy5cLfItaZWbJa0wuMi1y5ZtluPNkzYs2VwwctswApPDYX4JhvgldYqDBSJMTPg6YP+BPL+BPdOajPTeFCHxhZYBAKLA4HB6LA0Bi4hNhDnFhwtGzBotbOHDJa0YucK1y0xYlrbNibsHGNi5zNcQAp+JYX4SbvhKLlvjwtktFWCxWMwU1kNNNuHvttTSVXWVYKeKuPBgIT8Byn4DnbNk8ika1vlw3y1mpgzYt2bJaS8duXTjziE8jdth6M7xjGMU4RjCKCEEIyqrn8AgCE2EYXDRw3c4ca1wzcOFrRoxcLXGVxiW5cbJuzYs8LHJjZAClENhPwqbfhUj12vjnTFHNTIhPwJJfgR9vTXurOGeeeIh8ETOAwCVyGCwekwNA4eITYRlyMm7Fo5xrXORo0WtGuJotw42TJbjxOWrZvjb5GTlwAKYhSF+GGr4YcbY8TMqqwWCwWEkmwM2BhjhPwHQfgOrwZrZsFqK4b667a643CGzBgtA4Bh0LAQMHAQsDD4Dg0DIiE2EM2uVpjauGa1wxxNlrRo4bLXDVo5WsMeXC1YuGTBq2xgClQPhPw6ufh1dxR0XlOs9MtMsICE/AZ9+Ax/JPRXArTSz4c4hsmXKBt4uDhYWLwDBkaAITYQ4xZcjXFkyrWuVw2WtGDdmtctsWZa5YtcjlzjYs8rZmAKUA2F+HHz4cgcRZiJrIKYsDPSgv5TC/lNXlxPHZtoh8QU+BwKjwWCwOewuAQOJiE2ENsTdw5x5Mi1nhxtlrTHkzLcOTG2Wt2Thk0cN8rjNjbgCoIBJoT8Rtn4jWbY2Nes0cFN2LNgtKNcefTn148sb2hklmwZAIX4CAPgHrx0GMkijpvvwOFpysMqKi67FSWIp5a7acPPXHDAheZOF4sPm4Y4YyGGCGGAghiECFClr1scC8AhNhDZnixtm7LKtxYWDZa0ctHC1w1xN1rFu0cN27hm5b5MYApMDIP+J5b+J4PPVE1dX4iF+BDT4EOZIVVeMxs09YCHxtZUBocJg89hpJwhNhDBg3Z5GbdotZOGLRa0cNmC3CzcOVrBrkcs3GJkxxsmQAqIATCE/Fb5+K32cmvVlyadG/dx8lSVLYrYLIxrWc19k6QlCKdMdI0AhPwG4fgNx06GXIQiYLSxUtBeuPTjy45o4MWbFkyUlOc9sdeHXcCE8Tcul+qRUnBGKMyJOUQCEYCNcfgOsI7wITYRlcscTVxibrWrbC4WtGDRmtwtmTla1YOGWHJjysMTNwAKVBCE/GRN+MhVPRekKz2103xwhPwFifgKxySySwKx00z1y4SGytgcvYeFQsHJ2aBgIEAhNhDRvmbMMeHKtzZmDVa0YNsa1w1zNluFrkbsmWXK4yOMIApTDoX4xkPjGPixEWIosipiwMuBg/4EEv4EJ61Gk44xtkCHxpZYBAaDB4HBYLP4OgMZITYRhaOGrXKzbLWOZpjWtGmTCtc5cbRbkysmuXG5aYWuZyAKiAEqhPxvxfjfvzZNkrYYaceXDG0tWS2SFIzvfLny5duXLCOKHCybsGyE/AI9+ASvkYuJgxQhhvny4dePHnnWFMWbVgtal448N9NdtsdIYITzN4Zjv5N0ZwmJymCBAjCMIxT5PNRaACE2EYsbNk3bsmy1tjcOVrRs3YLXDTIxW5MLdkzysmLLG0wgCk4MhPx7Rfj2zlHBJyJ5qYCF+A1L4DS5qbJbcNh4L4SGzBguDW8zU0sDBwUcITYQ0xMnLFm5xLWzBq3WtHGPItxZseZa5Z4XOTNlc42uNqAKYxOG8gpXkFLk5GEl46AlJailJCMi4SRhZECE/AV1+ArvNHVPRK1Jzx233y3uhsiWsBB1cTEwMGhYGDj7+BgYGNAhNhDRw4b5XLPItzMG7Ra0YZcS1y0aZFrVnjbZmGJoyYs2wAphFYX1hXrJ6rqsVksBjKsBNHPbLhYsLPWAg/4JLv4JJXHHfG24zhGmE2CGxtWwMDTxcLAwsAg0HBweAYCBg5UhNhDRo5ZMc2FotxNsrJa0btcS1y4zY1rZwywt8jJhjbsGYApYEYbwmGeE1OGkIaippSakpCChoODi4kCD/gie/giZmbhY58LTAIbG1XAwFjFwqDgYWTtSBjAhNhDNpkcYm2FytZN8LNa0cOMK3C5xYVuRgxcMXLlk2cNGgApaEYbxXGeK7GHiIimnKakmo5BzcvPy4IP+B3T+B3W3XpxTFZ7XiYCGylgOBWMXCwqFgZOzg4FGgCE2EZMeLCzc42i3CxysVrTI2yrXLZvmW4nLbHiYMsubM1ZgClsShPwc1fg5ry6I4KSqve+dljWE/CCJ+EEXVmtqtSMa44675cekhtBYzgoPAcDCoGBhYGdp4WARYCE2EY22TNjzNcq3DjxMFrRi5crXLBzhWtmTNowa42OZo5YACk8NhPwawfg1H3S3RpKs8q6D/hGk/hG3xnGHLnXPOYfKF9QGjwWDxOcwGAQOMiE2EZcrllmbY8q1nhysFrRw2arcOJiwW5W2RrmcZMbNlhagCmEThfhcW+FzPA024CrBYLJYq6pJi6b5QIT8H234Pt8W6HEhaNceXPpnprhAhs1YZQVzGwMKg4FCwuA4eCga8CE2EZMbBsyYt2a1y4y4VrRw3xLXLTM3W4crJq0Ytmrhm0agClQPg/4eqv4er9O11N31vjUAhPweMfg75tDRHAYss8ddYIbNWGYGEwHBw6JlbWDgIOPAITYQ2ZuWTXJmyLWWbG5WtGWFitcuWTFbhYsWrDC3bsWDdgAKXxWE/Dt9+Hc/Nh3Q4FNWDFCi8M88t8KD/hBo/hBpXXHXGt1cS0rerIbE03AwVHHwsHAwaBg4WDj7uBQM6CE2ENWGHI2zOWK3M4yZFrRi4xLcLdllW4cTbFibOWOPM2wgCowBL4T8St34lfV8VdUc0LTjW9ayNWDBkwShhvpx59OPPjwxnKGaHAtowIT8Gc34Mxd1tkc2GGm+mt64Z5zTGqEsVMEsULQjCscOHHPHO8IghPGXTjfDjx1rCsr0nGEQEgQmiijGuHvzlPaAITYRjx5WWFnmbLWTZvhWtGLNitxY2ONa1xZnGNm4c5GGLEAKiQEihvFAZ4oDYGAgIiPgoqCipiQlJaOiIOPl5+ho5udh4eGgoaSkJKMAhvBXZ4K7Y2MkZCLipKUiqaanJSMgoWJlZ+Vl5GRjY2HhYmFg0OCF00kc8dc8NMcaOCNBCggRIYI4adqhhyohNhGJxkxsHLlytZt3OJa0yY8K3EyZYVrhq3yYW7Vw2x5sQApfE4P+NID+NIFVb6TrWE34sb8GwIX4MpvgynYTITYSaqGWfC1314ubGobI1vBwFfFw8GgYGBg4e/gYGBnwITYRhbM2TFhlwrc2Ji5WtMOTKtxZGGJawyOGTHK4aM8jZwAKVxCE/Gct+M5fZopwsGJCOOOWd4P+Du7+Du/wcZwiJ6dZuciGyNcwcJZxcLBwcLM18BCwUGAhNhDlxkwsm+TMtcZm7Ja0zZGy1ywbZluLG3wtWOFtmaY2IAqVAS6E/HjJ+PGGWLHsz4MNMcL1lNgtDJgtTJNWunTn15ctUJYsUs0MVIX4LgvgvPsxk2eoxE1FEK2eu3C34HA1wS0WYDBWYSaaKWOufA14mXDwzyQAhPHHThrw48c6wrCcJwjCMYRhGBCMEJwRI119msp4QCE2EYcLJsxb5cK3DlyYVrTIyxLcTLK1Ws3Ldqyc48LJxlbgCk8Og/5Bzv5B3avGuPAdnYCE/BoN+DP+mG2PRfCTzobQWL0DgWFg4mZr4FAwICE2EM8jhhmbM3C1xlYN1rRixyLXGPMxWtnLltlxMmThszxACmkXhPyKhfkVFhvxZ6Y6QwYNGTJglbLgwwqAhPwXYfgu/yXzNGTBbEhhvjz103zxmIbHlbAKmVgYWBgUHAQaDgYXAMTCQtCAITYRkZt2DjE2yLcmZk2WtGjLEtcZWbRblcZGuFg3btmLBiAKYRuE++q++rMWNky2va7NnwYcWNixsmUAg/4LSv4LS+fK6VfLny5tbus4DlzAg/I7T14747tEVjhUJcc9evVAITYQ3a5HGJs0brcjRrlWtGzdmtxMGGFbhZs2GNxjc5W2ZwAKqQFEg/4BPv4BP0X4G9brjx47znNzO4zFY4dvA8LwunLBxnwd88swvwMk1MdMcOUVMd97rACE/Bfx+DAfJthgw2vIlOUo4GKmbBakkcd9OHHjx3rlI2pa1s08VpWpKUYVnHDO2+uO+kCD+OPTuPR65taUxcITV1cJAuJJhEwhNXARMpz6/o2nACE2ENMuHK3cNsq1w4x4VrTGwZLcLBzjWs8rfKwxs2ThkwcACloShPwImfgQ9z3unSWBsjjplhGE/Bd5+C7meTPkjCtV5XpTLkCGy9g2BgLGRh0GgYWFwDAwMDTgITYQ2c5sjTHjcLWzRywWtMubCtc42WVbiZ4WzRriyts2ZwAKUw+D/gXQ/gXRzHLw+WbjOFaAhPwUJfgoT1T0NVJZK0qmhsjWsHBVMrBw8HG4Bg0HPiE2EMmDDG0y5XK1k5YNVrRvmbLcLBm3WsseZlhbY3DVs5xgClsVg/4JVv4JV+vSM8r1U1cbrw3ObIT8Ion4RRb23R1S1WwJLy23030gheHMnAyd88ccKNLDh9CRxiE2EYsuZnjatsi3JjcY1rTFkZrXLXHmWtGmZtkzOMWRjmwgCnwlhPwDffgH3xp7qcLNwtFpRvhw4cMboWlaVIQVwZbRsIX4TXvhNboxUGGjonltwdtuDpwNMcE1GEwmIw1FUSW+m+u+8ITyN3VenW8YzEQRgEpyjGePwGT0gCE2ENWDHE3zOW63E2zMFrRtiYrcTZozWtmLRrjYM27BzhbgCmgUhfgcg+By/Cz2wS0WYbGYzEYbCUWQSRCG8IJHhBRlKKQqJakkISAjY2Xj6+Vk4+LAhsmXsDAWMXCwMKgYFC1s7AQsFEAhNhDFwwxYWuZwtytmOVa0ZY2q1yxxtlrNyzxZMzHLhyNMQAqzAUiF+CYT4JkZbo8NDUgJZosBZhMFhLqoo0FFGEqwki3C5PH5nG4fA031Txp4I4EkUFE0k8M9tNaKxhqKIIP+FbD+FZ1qfA32zFznO93eVpuMzZrTVYZu7zw8XgE3eefPr4ObjXTl43kdu1aZsITx54BjHThveMYxiEYEYRIIiCJBGCMESMAjCMAhFOvX2wn4BCE2EM8jRzmyMWK3IzysVrRq2cLXDnJhW5MTPGyZ5mrLFiaAClEPgv6Hk/odG95ZM4XQhfhoo+GjuaLDTYLDXY6iaWOUhs2YdQVzFwsDEyNzBoOVITYRmysnDlsyYrWTdy4WtG2FstcNs2VazcYmGNyxaMmDZqAK3gFYhfguK+C3eeOS3BXxRkENEkkkhDHLBVNgMJdhsNgsFiMFisZhsVisJdQppxuLyeTyORx+Pw+Lw+JweDw8csUFFlU0EEss89MaKSaCAhtAhPw+qfh9/wS2U1YM1s1LIRjjrjrhy48tc8cMIwlCkJpxjOVZIQhCNoylJCUbZ5Tjhjhrjvhyz01nC2LJqycjQ4EAg/iTw6z5+eM5km5gkRJNTNTEJVJEiYkmEwmImcXExMJVcTCJufJ9tccwITYQ4zNWGLC3yrWmNk3WtGTlqtw5smFa1YsMLBm5wuWWbKAKWxGE/DOB+Ga/Ts04lpQIbb48oIT8SVX4ktcGSnGtqwWwS1QpKwCGyVbwcFXysDCwELAw93IwEHVgITYQ3yN8ePM0aLWLjNhWtGzhmtcZcTFbiyuMTbKzatnLlmAKhQEnhfhLW+EteK+HEsTFTRNhsNiMFhLJFs9tt889cUE0FVUdyaeF+Lkj4ua6I8BPhKMFJhIJJZcLfffbXKkkowkmGqskhmwNODpwoITxF1ZVrPCxpqwjFCJGEYEBGeHwPKcKgCE2ENcrBkzaMGS1vjYYlrTG3ZLcTXEzW4WubI4ysGzBxhZgCkgKg/4VnP4Vo4qukarghPxdmfi6zjLHgvpaQIfCVDRGnzOAwVFgITYRhZMGDdpmarWrNviWtGDXItwtWzFa5yZsWRtlaMcjfGAKVw+E/DF5+GL3Luw5sdIM1bSyAIX4slviyXxV0mQiwkUMGDpw94CGx1Wo+Tk4mFhYvAMCg4UhNhDfI1at3LhqtxMczJa0YNGq1yzwtVrbM4c5GDHG0w5sgApTDoP+JTD+JTunCMVfDwePG4T8WGn4sCc0eFDAyzvfLcCGy1g2Bh7mFg4WPsYOBgogITYQ0xsmWVzmYrXLhyzWtGLdytwtWzRbjYuMTJmxYZsbbCAKVw+F+I4D4jh8BiKsZZgJJaMDPhYwg/4ugP4uq+HLHaorjjne9obI1rCwVzFwcPAyNvAQKCAhNhDbHkZ5mTVity5MuJa0YY8y3FlwsVrdhkc48bVvjzZmoAqQASuF+LIL4slY4ocRPZLFTHHXEmmxlFFkCOmm2/Az4Oe2uCSLFTYjCYyF+KrL4qv5qJsdRiqrkVduDweDxs+HrlgoowmCwVlUEMstdteBlw89IITxRwYw5+WM4zRmhOCcownKKUYRhGCcp38Ek8YhNhDPJlZN8zRytcsMLRa0yuGy1y1c4VuNg3c4mjFhmZYsoApeEYbxnjeM/uPgoeckp6kmpyMjJeNj5ECE/FbF+K0/FuhonCuPDnjnjjiAhsrYFL+DhYGDgYOJv4WChY0hNhGJtmwsXGXKtytWWZa0Ztsq1w3xMVrjM1Z5W7BrmZsWAAqqAUaE/B/N+D+OMqVySlglKECckYwhCEpZtGrduyYk8uvj8XbwdO+N4oYBSN5JLQhC8+Dlx5SD/jEc/jEB6cvAnhvPHwePg9d8YvWK4VFzx3xuaVwqqq6ms6uJWeDi97zx58cxFeFy7eFgg/hjMZ9Pru5RKJIkEXATCYmEIiRMxMTExIE9fgeLdiE2EOWzhvjx43K3Iwx41rRwyaLcTLMzWuHLRo3ys2DLLmyACoYBJoX4YrPhjRtwMttk2Ew2Ow2IsghlpwN99K+aKKqiqbALpqJKAIX40BPjQNuqwUNUMVN9ttdNsssUklmCoxl1lCGenIx5GvG3gITxhw4x5um8YxRjCcIoRghCMokZ16PHijzAITYRhyYcLFsxYrWLjGxWtGWXCtc42mZbha5GzhmzbZcblyAKVhCE/Emh+JMPFXRrlWbLixwvAIT8Zo34zWdWTVLFCUM9rxwzhsdVsCs42DhYODj7NAwEsCE2ENW+VizyYWy3DkxMFrTM1aLXDBljWsszNxjcuMLJg2xACk0NhfiQ++JDWzBWYiqq6mKOMIP+NLT+NMmqvgvXOOKGx9YwK5iYeLu4FAghNhDZg1xtWDlotZscjha0YtWS1y1yMluTJkbMGGJzmaZnIAqCASeE/Fkx+LLOUNk9EIKzhOlsGDJgorlz69evPnrGmC2zRu1AhPxkpfjIrzYbITjjhet8dccZytLFgyLJzrXHDi113uCF5E2sLYxywRwQoUEcUcSGKGKOKFBChjt1cJCAITYQzx5WrFpmxLWThzjWtMjZstxYnGFbmzNczJoybNGbNoAKYhKH8ZhXjMhjMfm0ljkOj0ij0YQqBwWAXECE/GYp+MwWk9UckEIQnjz78uKHqELgUAm8FgMFgaDwKRW9AYFAgCE2ENcbRqxa5mq3E1wtFrRmwbLXLdhjW4XGNphYsWGFy1bAClUPg/4abv4aZ9axqMVmvB312IT8P+n4f54yhCssOvXtw6cohuCS4JNAoCBQcLgOBgIOfCE2ENG+NwwzMmS1q2yYlrRoxxLXGFy5WtMmJoyxuMbLK4aA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EFHAOAgAQdA5AEYAEQgHhP+Q95Xk2zTd+28OL/swMKSBBE//8DRR5GHgUDOAtkGSAyCQCAgAMBe8IeRTMJAICgAgHhwx5FOAgA/gMAAAAAABHl7MA/CroE9wGH5/joF4BAoJEIZBIHCoBFIhHJBKo5IotDoEhcPhcDhcHg8TiMVjcfkcZjMRhsJhMHhsPjMbjMTh8HgkKikcjUcjkejkaj0YiUUiUOgUAhMThsXjsfjcVjcTiMZiMXicTgMAhUWjUilUskEgiUWiEGgkDgsLicVisdjsfj8ji8ZicTgsAhkUjEilEumEslUcikIgcNisfkcpk8vlcnk8hiMLgMKh0ekEmk0ym0yl0ii0KgMTjstlsxms1lcti8ZhMBhUKjEcjEkkEmlEqkUejEMQ+LyGTzOUzeTyeNxeIwGCRSKRiOSKMSSLRyIRCFQ6EQKCQqCRSIR6LR6LRyGQSCQeGwuHxOJwuKxGLxuOyeQzWHxeBwCACD/i56/i5xu81WN8J1c3OZ4xNZ1mrveeN5zcFRiMYrlWOFYjEUipxlxzvjvjnMqzUSUxwxy4Y5VCZzt1zx453nOYVPCuHTlyx2rERx3vrvw+Pfn4O83rHLt4HkdvA7a4Ri8568+vXw+PPvuOKK4cuHLtw7a5dIxMzz7+D4PPweObjEctcNYrERGalMTcTcpmpxNQq6uUhU1dZieMxzkIP4SuK9/aYnK4kmCYExMJiSJCYIki6kiYTCYmJiQJQTBMTAiYmJhMSiZhMJgE1dSRMJCYmE1dSmrhEomJiYlKJQmAmrqRExKYJiYi6kAmpImExMCExKYkiZufF+BYuNACE2ENnLdu2ZsGS1tjZ5VrRizzLcLFuyWtczDI0cZWOZpjaA"/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41HAOAgAQdBIAHzgMBEIB4T/kPeV5Ns03ftvDi/7MDCkgQRP//A0UeRh4FAzgLZBkgMgkAgIADAXvCHkUzCQCAoAIB4cMeRTgIAP4DAAAAAAAR5ezAPwqdAn+E/DfN+G9mt5cGG2mOkLWxSpKi0sEoUnOOXLnx473itkwaM1s1pQmrfHfLpy5bxjbFm1atWaVJz049efPhnO0sls2TFSEa3y3y1wxjCVsGLJgwIzrh14cdaRwZM26mSMpAhPwsZfhZVlh0YeBfZPIwQpBGVY3x3w4ceOtYypbVm3YsmAw48uPLhvhrWKmLNozZsVJYa6dOXThw4ZytmyatGi1o1y58+nHhrhnitoyZsmTBOuHTrz4cZTBq1YsFox1z5uXPpwiD+Aulcd335zm7SCJJCYmJgCJiYlExKYShExMJRKJRcCYTAIkTEwETBJEzBMLz7PmrjAAhNhGNsxa5sjNktyZnDha0xZXK1yxbZluRy3wtMrjK2wt8wArBAUCG8O/nh4fgYaJlImGgI6CmJyWloqAi5Wjs5OxlYmEjJygoqSWkEPMztDSzcmSklVLaMgoKLiZ+Xl5+HgICQlpigIX4VjvhVznhtknilX0010zwSVYTDUYLCQxT04XB34OWWSbAYSTDTUUwX4dha4YIqrMBZcqwODweNwqE8ueDzu4ZzjGKKdIwjKCEUUYowiSjIhERjEQgQhXs8FFiITYRmyM2bdszYrcLLDkWtHLXKtwucTZbjZOWjHC4Z5sjRsAKzAFJhPw6nfh1Py5LbI4EIzRpGFb58/B258cZZMnC4FOFmliRnhvhw4Z48OPLjnOOC2zVu0aMEp3x68efTODAhfhhS+GFPB4LB4ybCVYCiRXLh7cPffg8HTPHRNZgsFdhJpqJpooIoaZ8DhcXi8jg64qMBisZmMRdIhlpppnnwMuDrwdIhPKXgVDs47xmiThGCJCMYIIIAiihOUxCcEEZIynAjCKefwDWEeOAITYQ5w5XGJhhZrWrZzmWtMWZstxNGjJa4YY2LTE2bZmrduAKsAFEhPw9Pfh7HrfBfVbZo0YJRrn16c+GsYYMWLFiwStdhvfHNWUIUpRPhY5TnO9745zpg1c7BwMGQIT8QKH4gT81dFaQvfDhnhYaQtbFa1qQnfDhres6wLSpakoK44Y8N6yYsWLFglfe6OnfcITzp4nZ+bhndGERCIIRQiQRQjCIQigRhGERCIjG/guaPLAhNhGRzkbt2jdwtyOWjda0yN8q1y3zMlrNhhaMG2NuxyNMwAqJASeF+IIb4goaZ8DPPBJRdirstgpIp5b8Hg8DXbLBNRgqMRgKMJbLXSCE/DuB+HaeWiWiFJ4de/XxcOmMcWDJwGzBSE558+PPlTlQheaOGYI9jHKhgjghQRxQwIEEMEJChhU62eKPFiE2EMMzXIyctsi3KzwsVrTCwyrXONi4WtMeVgwzOMeRi2xgCogBLIT8Nx34bfY0prwcG2nRxdUMEpIRjfNeBOceLOM8WTNqybMcNeOE/Ed5+I9NHJl0Y9E5YIQpCk5Xjpjpw1jam63AyQYdeng3w2johNXIlXHeUY3nWsZkYRjKIIRIRIxw+B5yrnAhNhGJqwY5nDFqtysnDla0ZuW61w4asFrLHmbY2DnNka4cIAqbAS2G8NnHhs9RMDJwMPDwsMhoiQjo6MioaIQcTE0cXPzsjGwMZNT1NRUExISMXNzdCIX4kwPiTTiYJhqLIKI6a8Dha8DTPHJBZZdkJrrJIbcHj8LicDg8FThrMNEAhPH3POTxcKcJwiQijCE5RhGCMpwRJq8XoowxACE2ENm2NuxY5Ga1y0y5FrRzkyLXOVnmWuWrlmycM8zbCyagCpkBOYT8IIn4QVczFj42mVazqkYrWlBGN00JxRlSUsEoyw48+O8aWxZrbpyxgIT8WQn4si6IRxRoojPOc9OcqW0ZMlKQivhw48uG8Fs2bVkzQlW+XbPfXOCE8XcGcOnpjOacIoThGEYIRlGEQiEYRIIBGdfA9YVygCE2EMMTjJlw5HK3FlyNFrRm0crcLPDhWtsuTE0c5sjHJlYgCmcZhfhSU+FK9RBZjorEEOBxeDw99MUWIxGMwWCAg/4sKP4sCcu/Hl4N5zmIqMYreuN5sIXi7OxwZHKxyo0AggR4fNwwrCE2EY2jZyyYZWa1njZtFrRuyxrcLnDmW4cbVq1xt8zDNjzACnong/4VZP4VVa8LPDc887zaHjXpVzPHPO+MzFR0xwrkhPxVUfiqrhqrunkhCM71x64Z5zSaKYlid544aY4aAIXjjUxtLLHHGhQwkMMBBBBAEKGGXR4OFlwhNhDJs2bN8mTKtbMceNa0wsmK3DmbMlrjEyyuWmRkxw48IApMDIP+F+L+F+vDtLtxjciD/iw8/iwprduddXXYh8UVeAqLC4XQYBA4BBQhNhDDI0YZGmFwtaMmWJa0ZtW61y0yMlrZo2xtmbDK4xtswApaEYT8MRX4Yi7YpaIxw1z451pgAIT8U+34pvY4sOCsLxjrwaa6QIbMWEYOLr4WDg0LAzNnAQcBECE2EN8OLKwaYm61szbN1rRmycrcLNqwW5GjPC2xMGjNuwbgCnMfhPwzwfhnhOFilaM8uXfnzzqtg2bsWjBLJpjlsIP+LBL+LBM8HV3NxFarhwxWEbZ278eOwIbNGGYCBwOhUDAQIQEDAQEDAQKBQ+B4OBgZECE2EMmWTDlxOMy1g1zMlrRrjYLcLVgyWuW+FrhysczVxmagCnUfhPw/hfh+jtjpplec5zz1y1vGlOBo4m7Rkx4seHKAhPxZdfizDllwY4zvGULYM2TVgxSVy48+Pbjw1iCF4+1ss+VtnjhjgjiCKGBCRy7eFHgQITYQ4a42bNjkcLcTbNjWtMblwtwtmGRa1aOMjLDkbMsTfEAKUw+D/iHI/iG/nlfazrHObwCE/FSR+KiGGqeqVIY5Z8fByobMWE0PZxMHCwsbdoGAgyE2EYWDhq2y48K3NmYZFrTI2xLXLdvkWucWRvmbOWLnLmxACnMfhfiME+IwWSbBRXTQw304fB4Om2NNdZgsFdhopJZKwIT8WEH4sIeNntnnWuGsTBLJiwSwRpe7XXPXCIXi7OxxZ3ExwxwxRggQQwQpbdTCSCE2EZmWFvkxOWy1ljxMVrRhhcrcLnHiWtXDLI1yZGeRtmbgClQPhvEr14lpYGBkoqYmJKYiYSTh5sCD/ivq/ivX1ONr54755uaGyFYwKjpYWBhaubFIITYQxZt8jLFmYrXOVhmWtMbNotc4XLRbmzZGGTJixOWLlkAKVhCE/E5x+Jz+M80syUc7fPPMhfioG+KfW6TDT2RQRYOTB034EIbHlWUdLBwcHCyteg4KSCE2EZWTLKyZYsq1vjwt1rRtkyrXDZk4WtWDnC4yYXDNtmcgClcQhfiZM+JmWiyzDYCpNg4MLPeAg/4rdP4rddbxzi7136OF6IbLmC4Fcx8LBwcPK08DAQEwITYQ4bsGTHNmYrWTJxjWtGWXItcY2LVbhbMsLFxmY48jDIAKlwE3hfiiE+KHe1h8BfJFUw0MkU8FMNcJdOJ4Y0NUllUU08eFwuPtwss2AxWawGOxVwCD/ivw/ivH3w8Ptznj3c+PNnFcMdDWKYiJi2ee+LnlbFQ1npnF4ITx1y0ObrxzjVOEUSAghJBBGE004TgIIRjh8DoTyiE2EOcLlhibNMa1y1yNlrRywYrXDfJhWtWbdnjaOWDVg2yACnUihPxWVfis9ZIao0jfHPDGFsWDFCl53zziyX6VeBCE/Ff9+K+GdsuKsY1z5t98N4TlbFixWtCWOOueu+WF5G28cWtpjQoYIYIYYIQgQIVexI6wITYQwatWGRs4xLXLlvjWtMrJktxYmGJaxbuWeJw3xscLjIAKbReG8WmHi1bgYyMlIqKgICHh5GVjZWFgZaKnqS0Ahfiti+K1GGiWaOSCaKCaSGCG2PL35G2GzBg+BYBhULAwEDAIGAQcHgeDgYGVITYQ3YY8OJxjZLW7bLiWtGDdstws8zNbiyM27Zg4y5MzFsAKXhOG8YpHjGHSEVPRFVKT0lEJOHpZ2plwg/4r3P4rz5c3LnNQxx5brdCGy9hGDh7OHEHAQsHK2cBBwEYAITYRjZZmTDDharXDdnhWtMjdstwtMWNbmatG7TG3ws8jXKAKUAyG8YpXjFLlKCQlJCDhpORowIP+LSb+LRPnHgxNzeNghs5YlgZGtiYnAZCwoCE2EMmrhg5Ztsq1rlcYlrRq4ZLcWRqxWtGjVmzc42zJsywgCmkchfjR8+NJG6LISYKCaCm3F4PD4eumKCqyjFAAg/4rKv4rJcc+U6xwrFIu873duYCF5U4Fhp08ccKFBHFHEhQpcDpYIYJgITYRiatXOTMyarWjfMxWtMuJmtxMGzda0YM8OTDha4nOZuAKTw2D/jSq/jSb11rrWp1WAIbxXCeK52ihJxIRkfBysXOghsaU5Wx8fN2MBCpoITYQwzNWrJu2ZLXDhjiWtMuJytcN8rNbjZOMTTJlbMMmNiAKWQ+H8c83jorjMBgMajUwlkmj0KROHoX4rWvis/qwUEkNNONlw9d8oIbK2BYNfxcBDwMvXwECkCE2EM8eJhhxM2K1jkytFrRk2yrcLjGyW4sbXFmw5sWXEyxACmgXhfjtu+O42SmaC6rDXVVSy4fA4+XBzQ2YQIT8V5n4rw8jIspfDhx5dd9ObDSeKQCGypgODgLuJhUGQKDQsPG1cBAwVAAhNhDLHhas8jZmtxOGOVa0ZNmq3E5ysluVoyZuHLDFlaMHIApuH4T8eR348j5V4FckoTnhzzz5tOilLSlC8b4GCACE/FfN+K+fVfBCiFY3njNOjTktSlJyy303zoXirMyxZ3BzoYUJCQQiCGOnWoUQITYQ1Z4W7XG3brcTlkzWtMTnCtc4W7VaxYZMjTCwYtGrhqAKeCSF+PvL4/DZcNLmqMEinptx7E2zxywUSRTVTWWUWQWRpYT8VH34qEbZMOjKwzx48eNnpPAwYKUjguw1nnvpjrCF481MbW0pYIyFCQxIICAhR17GEgAhNhDJq2xsnOFstxucORa0ysca3EzcNVrFrjysXGNu2xtGQAplGoP+QdD+QdG+Op7dumsReet85ut8nCOAhPxXhfivDxQzTxIVrfThy46xngroYoyAheHsegzeHpRwIUEKCNLTrSGoITYQwyNMrNlhcrWzhjjWtGbbKtctGmRa5bNsLnFjZN2jhiAKWhGE/Iml+RO+6OSWrNqzSzXhluCE/Fa5+Kz+WCOCNY466a7c+fSAhsYT8HBWMrAwcCh4fAcBAowhNhGTLmascLFwtyNGDla0aZXC1yxcs1uFtiYMWmbMyy5WIApRDYT8jHn5GW8DVg0Sviz11oT8UrH4pKdVMksEsMM+PeCHwZOYCocJgcHo8AgcACE2EN2DXLjY5nC3NlzZVrTJmxrcLNgyWuG7TK5Z4XDVxmxgCrYBRoT8iv35Fe58qfCtgjfHt4evXGeLJq0asVK135d+e8pU2bslJVvfLjnZbBSU2fHjvelMWbBkyUVlEIP+Ku7+KwPwpx2iauLROrq53fHfG9pjVYrhnlmoVGMaije+ffnz58bVXDXhXyYghPHXNrDwHeM5yShGiE1YRiQnCJFOEUISlCEEYxVlNCMowjCMI10+AU2QITYRhxNMmVzharXGFszWtGWRktcsWTZbjctnGNnmbMGDXKAKhgEshPwnifhPNhG2ngXtHNeid4zrO0I8RSVozjW+GNawnmvgjYCF+L4T4vp5osJXiLclPgliRDLXPXbbjZ64Ull2EwVVEkMdcGFnwM6E4HMhLl3QxqpzhFGEQjCMBBGEYxr4LRAhNhGVs2wts2JktctHLBa0yY2q1y5wt1ubC1zZXGNywytG4ApJCoP+FtT+FtXVdp1WYIT8YxX4xb5Yc9tMMoCHwxR4LAbDM4DAUeAhNhDFu4xuGDLCtZtWbNa0b42K3Dlw4lrNgzyOcrduzasMYApUDoT8NyH4bkYXzYbUaMsb3IX4vbPi9ty0eAkoororjtjAhspX8HAYFh4WHibOFg4CMCE2ENsbjM4aY2q1xiasVrRvkwrcTFliWtmrly4zMHDFrlxAClENhPw1bfhqfwYr7sEcEU6ghPxiwfjFrlmrZppnnnmAh8GTmAwChwmCxuawCAooITYRlYMXLJtmYrczjI2WtMrTKtcZmeVbjatcTLE4bN8mPCAKaxyE/EB9+IENLZktihLDPLhy4WKNJTxZYVhjhfjCE+MJWKqbDLooIq47Z8GwOFwcddktlWGwAIXjLRwxammVGhEIhjS4PQkGECE2EZGuTNmw4263M0as1rRy4YLXLDNmW48uJs2yssWTC0xgClMPhPxHxfiPpjKOCmHdnwY1ZoT8YaH4ws4ywsONnxa5RIbI12hbuHiYGHg4+hgYKKAhNhDNi3aYW+LItYZWDNa0zZMK3Fkb4VrLLjw4sbdowyZGYApbEIbxSQeKTWDjoGgkqKelpSDS83Vgg/4w3P4wyb5d+HPfO751nQCGxxWwMBXxcLBwMLD4DgIOAiQhNhGXM0c4sTPGtZMMzda0aOW63Dmy4lrBq3aMMOTC5ZMsIApUDYbxUueKnmKmJCmloqOjYmRmQIP+MRj+MP+Nc548d8ePPYCGxxZwMPXwcPE2sHAooCE2EZXGZu4bOcq1q1ZsVrRi1aLcLJzmWsGLlw3YtHDBu4xgCpsBOIT8Wi34tD5Y+Bwd2HBDFakpsePbr359OGcMWDJoxaK5I2jCCEZXY7VghmnSYIT8XjH4vK9k9GnmY8C04RnWV5RklGc6zx3rg4ui8Kss6rQ2ZtGbRKFss9NQhPEGmlePjyxqrCMYRIRgBGMUUUIIUoQE51n4HnNUITYQ3YsGblk4yLczPLlWtGTVitwuc2VbjzYWeTI5cuWrNqAKhAEnhPxngfjPNhkjonSuGONMxb5Y71rNiyasmrRgxTzZ14iF+Ld74tu7MJFgkkCWm22/F34vC0wyXYTBYjCYKKWW+XCy4mfBxIXjTTxwaetLBGQwRwoYESJBAhhhQwz61DBAITYQ2cY2jPE5cLXLDHjWtHOTGtxMc2Na5ytWzZnhbMHORiAKch+E/Gop+NRXhV2TwQXx58+fDnje1NGLNolgrgvKoIT8Y9H4x6d22WWeOuGqVsWjVozWlCuXLPbHLDCAhePtih1csqGMIYhAQxw062KWKQAhNhGPE3xY27lktaMHLVa0Z4mi3C2b5FrVk2b5WORqwzZMYAqFASeE/G69+N1208UZJxvVptSWLRa0Izvl330zvGeCuaWrEIX4ykvjJ5orihilSx2sHhb8bbbBJdhsVkMZgrIopY54cXPhb8KAheRtyh2MMsEcAhghhIIYo4iFBHBDHg9GjguAITYQ2b5MrPFkYLXGFrlWtG2TKtxM3ORbmb5WGXCxwsWWNyAKWRCE/HNZ+OZ3TgrSEGOW22G0wIX4uWvi5Dsw1E1EyWHAy4m3EobLmC4NgODg4GFgYm7gIOCggCE2EZHLZvkbOGi3I2aYlrTJlcrcLTKwWt2eVgwaM2WJgxzACnMhhPx0PfjoBx2w4oyhGM75ct8MZytgwZrWlDJpwY4AhPxiLfjEtap4opsM61hGWDJgxZpUldna75bgheONWauWOOFCQoYEMEEKKNDPr4I4ICE2ENG2ZsyxNcq3Nias1rTMwZLcOLLkWs8jZoyYY8WNiwcAClYQhPx5Kfjx9y0Wkjee++dhhfi7m+Lse7CR3QlrFy4e3EiGyxgeDgMCwMLAwcHF3KBgoQAhNhDNjiaY2mXCtwsXGZa0cMWK3Czc5FrPNjYMMznGyYMnAAp8J4T8eQH48gUsVsWLJKVcePPpx4bwnCGBalLZsVJSz2xz2oP+MGD+MGFyxa973cznTgxpyrVYgm+d+C8V3IXlDfwtrHDDDDBCghghihQEEMEKCGFLLtYUMYAhNhDTM1ZYcLNitZtsuRa0bZGa1w5ZMVrli0zN8LhhixZnAAp8JoP+QA7+P+m6zq4tvfHnz53tMKqNRy4dtcO2+G4yhPxdFfi6dpstopgpCEMc76b5a45UZrYqWjOuFx78PHxQhePNTLBs4Y4YSGCEhECCCCGCEljxOjhR4gAhNhDDKwcsGzJitYsGWZa0y5Wa3EwbtVubM1cscTZu2x5XAApUD4X5DmPkO5wFGGmw1mCqnmrtxICD/i/G/i/NjvwVVJcbkIbHlXCwWAYUhYnAqDgIACE2ENMLjGxaNXC1hmZNFrRjjzLXOXHiWuMLBvkb5W7jGwxgClIMhvId95D16CaopKMiIuPm5cCD/jCM/jBz34d8d6mkAIe8SeCwCfwuHz2AQWARgCE2EMGDhhjbtGi1i0a5lrTI3yLXDJzkW5XDjCxbscWVk5wgCm0chPyNcfkbJjowcLBmhC+XXv06cdawpC1c1MkghPxcofi5ZpDZKWCNIQnCME163vw578+kheLs7HFraYY0KOCFBHAQwz53AwxUgCE2EZHLFk1c5Wi1jibNFrRkwxLcTTHhW5WORw5bNMeHDiaAClMMhfka2+RrPEx00WWYarCRAIX4uiPi5ruw0dkmFnxOBw6HwVOYDAKDDYnPYBBYBFAhNhDZkwcsnDbMtZs8WFa0YYcK3CyyOFrdplbuGrNs3cOXIApeEoP+SNr+SNu8eFmkuOcxvF6Ahfi14+LXnDSYybCTVSRx4GPD34+0hsmXMDA4Bg4WBgYGDgY27gIOCmAhNhGZlizOcmJytZ5MeNa0xOcq1wzyN1rBvlaMG2NwxzNMgAp5IoT8lBX5KC444JQoZpWpSCePDrrWNqaKbrZEQIX4vtPi+LohmnTy24Vi464opMBZhpqI4Zb58qw8tcSGyRZwsBgOFg4GBIMEBAQCAQMDBwcLO0MCgLwhNhDhnmbYmLdqtY4mzJa0zNGy1xkxNVrdszzY3LZk2Zs8gApuG4X5MmPkybgyuCwtVeCgwFlk0E9eBwOBwckGEwGMwACE/F51+L1HZh4V8krKTpFaClaw35eDfSCF4OvMzbTHGjQoI4EKW/VoYMEAITYQwZsGeTCxZrWuLG1WtGTbCtc5mGRbkbOGTJg1a48bdqAKSAmD/k12/k1zc++L1oCE/GMZ+MXWOGOHPhxgh79KYLA77GYOgwAhNhDFhjZN8OVytbZmTla0zYci1zmZYVrFvkwsHGHExbt2wA=="/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ojHAOAgAQdBLQHvAEBEIB4T/kPeV5Ns03ftvDi/7MDCkgQRP//A0UeRh4FAzgLZBkgMgkAgIADAXvCHkUzCQCAoAIB4cMeRTgIAP4DAAAAAAAR5ezAPwqwATqF+C/j4L+6qcZgZo1cM5BEyEUlkyGWemmuumOOKqrBYLCXTKcXh8PicLgZZMJdkrsVNhCF+LLb4s4cJgprMJJRDJHHTXfgcTh8PfLJNhMNjMdjKrEsuDwOHw+NtlhouwmCyWEwRLXTjb8PSITxty5u7OZFOEYokUIwQhGEYTlOEUUJwECEYTr1eHCfPCE2EMXLJyyYZcS3E0cZlrRo0bLXDXIzW427jDjZNm7XG1zACmsYhvCXN4TFYWEgJKWmJCSjEPKy9HNzMDCyEdPTQIT8W834tw4s8NdteVeM8EZTxZY57ZSF400McWhxMMMMcEMEKGCe3TwQwSAhNhGHFlZN82NstY48rda0xs2C1w0Y4VrRtkctcrNjlZNG4AqCASWF+E+T4Tp8FLJXfgcXhaYVlGCswlFkMdd+DwuDwstMFVmKiyVwhPxTwfinJ4EtVMSmO+PLn16dM60pmyaMWKlVcbXnz6dYheRtnHBr5Y44UJHAhECBAgQo7djBLFCAITYQyaZm7Rg1YrcjhrmWtHOVgtctG7hbkYuGGZsxw42jLCAKTgyE/DGx+GOWk8FKYsLLoIP+LRj+LPnXGs8W534Yh8SVOAqTA4TR4BAYDBQhNhDBk3zZGuNstcs27Ba0Ys3K1w5xOVuVq5ZNm7hq3zOXAApWEYP+GZD+GZ/HZ4UROZ7zmFCF+KmD4qE4qFkcbAy4mHC4dlyGyhgEwDAwcLBoeRs4FASwITYRkctsjDNmaLceLFiWtMrVmtxY2ORa5xtsrTC5bNmzfEAKdR+F+GmL4aY2CjyE0SWXC34XB1yxw2VXYi7EWZaCyICE/FpR+LRWcMdMat8NamKmjBqtqlCOOO/Dw8aGyNbwK7h4OBgSBQCAIBAkHAwuCYOAg5EhNhGZnlcuWuRwtxuXORa0cNGS3C3YMVrVq1asGzHG0bNmQAqDASaD/iJ0/iJ/5OW/AuLrDFy3vn2vHJ0us7vqw6R4gIbxWweK4uBg5SCnpagmpqMgoWJl5GblaGNnY2BhYyQlJiYkISASMfKx4ITw5hlPXy5zjOKKZGEYoQjKMhPL4HhOUyE2ENXObGyaOGi1xkzOFrRnmYLcTHNhWtczRiyyNszVmyYgCmUUhvE3h4nMYSCmpSkjoyEh42bm5+Al46GngIT8Won4tD8U4ab68uvPfbHLTDCcgIbMGDYGAwHCwcGg0DCwMTYw5BghNhDTK2cZcjhutc5MLJa0Yt3K3E0yNlrZk4aOGTjG5ZNmIApbEIX4oiviijrvw1mQwVkUMeFnxICF+KaL4po8ZZhqMFVRVPNfPicGhsiWcDBV8vBwsDBxt7AwKBAhNhDJrmyY2jZitYsXGJa0ZsWq1y5Z5FuRkwYt82NzmcOGoApzH4X4pivil7mwEmGhgptvxOLxttcs0mGwmKwmIwFGEniphIT8Wpn4tMcc8c74ysIywYsGimSWCta5578OvCCF461pq6Y0YEEMUIhhhp16GCkhNhDRnhxtGLBotZ4m7Fa0w5sa1zhxtluVnkxucbRvlas3IAptF4fxZveLReIwCAySLSqTSKHQGEyORy+RyGAQGKSicIT8WGn4sJ8GaeK8IkZYEpZZcPLwdoCGy1gmAgb+Fg4OBgQgYFD4Dg4CFgwhNhDJtizOXLNitytHDla0cM8i3DmcZluZzkZtGTBs2aNMIApWDofxmKeMzuNTCOTCNRKEQ2CyWQzMhPxZrfiy3zz32vOV8VcEQIbGVGUdHAw8LgOBQcOAITYRmx5mDdrlarW7ByxWtMbNutcMcbha5wsmrjM4YMnGHCAKUAuG8Z5njPNsoiekISKi4eVAhPxcFfi4Ljjrkz2x0qCHwpRYHAKTD57AYDAYUCE2EN2Ldjkcs8a1i1x5FrTFiyrXLPE0Ws8TTNixOGTLFmxACmgahPxupfjcnxyra8Lywwvjvjw6b1pXZTgWhPxX3fivtngx7GLBgpaEZxrlZ57478fDheRNurzdMqGOCGGKFCjhj088MNYhNhDjG2wt8LlqtaMmONa0wtMS3EwcOFrnKyZNcTVizyZcgApZD4P+N7L+N6++dXyrHTOu8cyG8WAHiwtqoqohI6KgIaZhZ2JmQIbGVHAwVDRw8LCytjAQsBMAITYQwcOWTNribrc2LFhWtGTFutxN8TVayZYW+Rs2wsWGVuAKWxCH8fbXj8NicXgkHh0elU0lEoh0Ih8Lhfita+KyXFRVFeDtyMeHlwcAhspX8CwHCwqBh4u7gSMAITYRlZOcLJi1yLcuPHhWtGbfGtcMWLdawcNcbHHmzOGTDGAKdSKD/kBk/kCJqtY6dOmtM7678Gbio0wuL8Jw1QCE/FlB+LJ3JgtZFfHfPXXfDKNsEtjdOMtuDPHGheQNjDBt4YYYRHBHBDBDFDEQQwy4vKwRwZ4hNhDFmzZN8mHItauc2Ja0ZM2q3EyYYlrhnlx5nDNvicZsoAqAAS+D/kGs/kHHxXZ2vtzjnnilWtaxErkjVaTnrnnnPKfA4dNAhPxZXfiyjjOmNOy1LSwE63rhrO853RrKVsWTRkpaODh4duPahOlwEubed4xjGMUUQAAEUa8PpwnDoCE2EOMWFxjbNcS1qwYNlrTI0bLXLHK1WtMzjCwxZszHNlcgCoMBJYX5FDPkUNqtumumwUSWu/J4PH4O+WCK7AYzAZK6qqGKuGdGhfiog+KiHRU4CiaJPLTgbcTFh44ZJKrKrCCem2jIx1wzgIXk7codvDKjQkMMEMSBEghghjQy5HMwwwZQITYQ2a5cTluybrWzLJlWtMuVgtxNXOVayYsMjJoyzNczdqAKbR6E/I/9+R//BTBBW+eHBwT1XyWjjOOvkno1aoT8WXH4sudWWk7RlXHky1prshgLUvTHW8yGypfwcBgeBQcCgSBgYABAxeBYNAwQITYRkYNMrdlhwrWjfM1WtGrjCtcs2eZbiYZMLljkxsnLFsAKyQFBh/CWt4Sv4BBYFH4NOYPJYjGYBAIhFI5JpdKI5FoVCoLDYvFY3F4fG4PC4PCYEhECh0ShUsg0Wg0GhMPkMhmMlkMRgcMjUsnE0l0migCE/GRx+MkeGXdjyZKTxE5zw4ccYwjDBK0EL6scZQjAhPDLHWsJQwQ3SwRT2z4tdN6ghPCFab8NcNZznNGE5ThKcoownATkIkqwRlGEZRjKMIowrj8BwvLMITYQ3ZucjhzmaLczdg2WtMeZutcOWuFa1zOWjRnhZ4cbJiAKUw6G8PA3h4dmpqkmp6MRUvIzc+CD/jJK/jIj8PjvriZxikCGxJOoG7gYGFj6+FQMsCE2EY2TBq2cNWi1gycNlrRiyxLXOXHhWs8bTNixtGGZyxygCkkKhfh9Q+HyHCYSyxJXgYP+NBL+NBXvO8XNWIewRWAwWkzeDwNKgCE2EMmrFiwcsXC1xlaMlrTE3ZLXDRqwWsWmJjhc48mXEzygCnIghPxFWfiK9zWwbpYIqzjedZ1rffjvebBHNTBYhPxizfjFnZ3AjmtkpSN63njjn2XhCmOW+u/LlIXhbFwwaGuOGGGNCQwQoYIYCOnPywMMITYQ5ZuMTTHiwrWbZy1WtGzFytwtmbFbmwsGzJtmYtMrZmAKUg+D/iL+/iL/vGueovhnU4iE/GO1+MdvgNGHBOeTLLGuhsSTMBA1sbDw8PI2cCVgITYQwY4mLFq1yrWbjM1WtGzfCtcN3LhbmxsmbNq2xNGmZsAKjAEqhPxWJfir3Z3HlllTRbBKieXHjy3nWcIUhKlsmTRoycRSc4bxf7eME2YlK6MsoyWhIyJSMXHyMPHxcjJyMTDwERGTkhMSEJAQ8TJxczDysSCE8HJT4efHG8YxhECMJwRggQiVw+A4mgAhNhGbK4wsmLZktc5G2Na0cuGa1yxYOVrNm1aOMrVnjcuWoAp2IIT8WKn4sVdUdVKI48N9OfHPDGEM2DNk1aLar0vMhfjQQ+NBG7Hq4444JYE1V11WKwFkU8tNeFpw8ODiheTN7Lg83LDDGghQQIAQwww16mKOLDAhNhDLHlxOGTVgtw5XGVa0xt3K1yxyuFrFvkcYsrXI1a4cwAqFASeD/i9+/i+Hxx5b1Ka46xHLHSqu+PPjx43MRWlL6UCG8akHjTviotEwsTBw8XJxMjJzsvIwcRHSFBWUU9KREIiYuNjaNYy8+IXj7Yp9LPDChhgjQiCKGCKGGCGEhQz7FCiAITYQzyNW7dpiyrW7dwzWtHLZktwtWOFa4cYnOFjjysWWLIAKWxGD/jGM/jGD6z37TrUazHGZAIbxe6eL1WWoICSioFFwdDAzcXOghslXcCv4mDgYOBg5GtgIOCpgITYRhbZW7JowxLc2XMxWtMzDEtwtMLlaxcNMTBi1ZZXLNqAKcR2E/GSJ+MiOtJyjOOG+e+WdymDFi0U4DEgAhfjNW+M1WeS2KlTLLBBFgKsNgMBgpoIcSxeByeBAheONWa+WOGOEhgghiIIYZcHm4YYscCE2EM2DFriYs2C3DhZ4VrRq5bLcWJw0WtWDJs3ZZWbJs5xACl0RhfjTW+NOFHNZgJIo6ZcXXjYbQIbxeoeLxWsgI5AwMfFx6jhZ2HmQhstYJgYHAcKhYGBh42zgEBNAITYRjws8zXM0bLceRljWtMbButxM2jNazxNsTdtix4mDZoAKgAEkhfjPS+M8GC6fAW1STURQwz4PA43D4W2WGK7FY7IYbGYCKa2fDoX4yyPjLnkw0OKrsnT0z3z2yS0UWYy66KiGO3By49iY8KCE8LThHg8Ot5xRREIwCEYwir3csWshNhDBpkyY27NmtzNXGZa0ZtHK1yzZsVrlw1xNmLZk0a4cYAqHASWF+OLz44s6K5p4JrKJrI478Dhc3fjZZbKsJkMdiMJgoMBfBbBGhfi+A+L6fNUZTAXURJZ8Dbh7cDiZYYIpqMRVVMRzZOPD14+F5O3sM+nnhhhjgjgQoIIYkAIYYZcvk4I4MsAhNhDHI0YZsTZutZ5M2Ja0ZY2q3Djx5FuPIwYucOPNhctGoApSDYbx73ePe9HR05JRkpGwtHOgg/4xZv4xZ3DnFc8bq+CGy9g+Bh7eLh4m/gIGAighNhGLNhYt2ePGtyt2eRa0Ys263DmwtFuJzhzOWrBnhcsMIApZEIbx71ePjOYoJSulKCCgErIz8zNghPxkofjItw5dMtuC8LTtVMCGvoArYWBgYeFh7WBg4CoAITYQ5bs2bPI1wrcTJgxWtGbnGtw4m+Ra5wsGLDLkZ5HGJqAKmgEthfkEE+QSG5VjKqpII7cDg8PffDLJJUw1OCjsroknwGBwGHswMEEuAgqqhfjB6+MHWG2iRJBJNJBFHNDDDHHDfFi6svFjZYKcNHmMBjMNgKoYcHfjQIXlzg2HC52OGMQwIIYIUaeGemFNRZRRVFBHTPTbs08UwCE2EN2LVozaNmy3I2ctFrTG5ZrcThszWs2OFrlctsTfG1bgCmcVhPyLVfkWzhPJfhT0TlGbLSsIWgCG8YFHjBxhE9B10dUREdDQcDJwtDJ0MrOghpqohIWbiYOFh4WDgYWBhZWtgIGAtCE2EMXDlvhY5GC3LhwtVrRvmxLXORljWssWFzkYMWmZg3xgCncfhPyQPfkgXx2x4FIYeJXJaiN75c+O8LU1ZNVLAIX4wMvi/xggwae2u+vBx0zRXYLBYSySOevL1ZWvE0iF4gxsLS3yxwwoYYIYIIICCGGWvWwQsYAhNhDNhkzM27hgtb4W2Za0ZZGC1y4bNFuRnlYtmLJg0xNWgApkFoT8lo35La6RyWxYsFITz49OfLaGbNuAhPxgEfi/zwXthwTpCUsEoTxz25deUIbH1XAr2JhUGgYAgYGNvYFAywAhNhDhizxNmWNstasm2Za0c5Wi3CwbZlrDNjaYmuVhlyscwApDB4T8meX5M9Ya9S6F+MhL4x/8HdexYIfC1JpcBpsDhAAhNhGbE4bt3DVoty5muZa0y4nC1w2YuFrVw3yMczFy2ZZG4A=="/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round/>
          <a:headEnd/>
          <a:tailEnd/>
        </a:ln>
        <a:effectLst/>
      </a:spPr>
      <a:bodyPr wrap="none" lIns="90000" tIns="46800" rIns="90000" bIns="46800">
        <a:spAutoFit/>
      </a:bodyPr>
      <a:lstStyle>
        <a:defPPr algn="ctr" eaLnBrk="1" hangingPunct="1">
          <a:lnSpc>
            <a:spcPct val="116000"/>
          </a:lnSpc>
          <a:tabLst>
            <a:tab pos="723900" algn="l"/>
            <a:tab pos="1447800" algn="l"/>
            <a:tab pos="2171700" algn="l"/>
          </a:tabLst>
          <a:defRPr dirty="0" smtClean="0">
            <a:solidFill>
              <a:srgbClr val="FFFFFF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10455</TotalTime>
  <Words>2849</Words>
  <Application>Microsoft Macintosh PowerPoint</Application>
  <PresentationFormat>On-screen Show (4:3)</PresentationFormat>
  <Paragraphs>1607</Paragraphs>
  <Slides>53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Dark 3410</vt:lpstr>
      <vt:lpstr>Side Bar</vt:lpstr>
      <vt:lpstr>Gates and Logic</vt:lpstr>
      <vt:lpstr>Gates and Logic</vt:lpstr>
      <vt:lpstr>Announcements</vt:lpstr>
      <vt:lpstr>A switch</vt:lpstr>
      <vt:lpstr>Better Switch</vt:lpstr>
      <vt:lpstr>Atoms</vt:lpstr>
      <vt:lpstr>Elements</vt:lpstr>
      <vt:lpstr>Silicon Crystal</vt:lpstr>
      <vt:lpstr>Phosphorus Doping</vt:lpstr>
      <vt:lpstr>Boron Doping</vt:lpstr>
      <vt:lpstr>Semiconductors</vt:lpstr>
      <vt:lpstr>Bipolar Junction</vt:lpstr>
      <vt:lpstr>Reverse Bias</vt:lpstr>
      <vt:lpstr>Forward Bias</vt:lpstr>
      <vt:lpstr>Diodes</vt:lpstr>
      <vt:lpstr>PNP Junction</vt:lpstr>
      <vt:lpstr>Bipolar Junction Transistors</vt:lpstr>
      <vt:lpstr>Field Effect Transistors</vt:lpstr>
      <vt:lpstr>Multiple Transistors</vt:lpstr>
      <vt:lpstr>Digital Logic</vt:lpstr>
      <vt:lpstr>NOT Gate (Inverter)</vt:lpstr>
      <vt:lpstr>NAND Gate</vt:lpstr>
      <vt:lpstr>NOR Gate</vt:lpstr>
      <vt:lpstr>Building Functions</vt:lpstr>
      <vt:lpstr>Universal Gates</vt:lpstr>
      <vt:lpstr>Logic Equations</vt:lpstr>
      <vt:lpstr>Identities</vt:lpstr>
      <vt:lpstr>Logic Manipulation</vt:lpstr>
      <vt:lpstr>Logic Manipulation</vt:lpstr>
      <vt:lpstr>PowerPoint Presentation</vt:lpstr>
      <vt:lpstr>Logic Minimization</vt:lpstr>
      <vt:lpstr>Multiplexer</vt:lpstr>
      <vt:lpstr>Multiplexer Implementation</vt:lpstr>
      <vt:lpstr>Multiplexer Implementation</vt:lpstr>
      <vt:lpstr>Logic Gates</vt:lpstr>
      <vt:lpstr>Integrated Circuits</vt:lpstr>
      <vt:lpstr>Voting machine</vt:lpstr>
      <vt:lpstr>Voting machine</vt:lpstr>
      <vt:lpstr>Ballot Reading</vt:lpstr>
      <vt:lpstr>Encoders</vt:lpstr>
      <vt:lpstr>Number Representations</vt:lpstr>
      <vt:lpstr>Number Representations</vt:lpstr>
      <vt:lpstr>Binary Representation</vt:lpstr>
      <vt:lpstr>Hexadecimal Representation</vt:lpstr>
      <vt:lpstr>Encoder Truth Table</vt:lpstr>
      <vt:lpstr>Ballot Reading</vt:lpstr>
      <vt:lpstr>7-Segment LED Decoder</vt:lpstr>
      <vt:lpstr>7-Segment LED Decoder</vt:lpstr>
      <vt:lpstr>7-Segment LED Decoder</vt:lpstr>
      <vt:lpstr>7-Segment Decoder Truth Table</vt:lpstr>
      <vt:lpstr>7-Segment Decoder Truth Table</vt:lpstr>
      <vt:lpstr>Ballot Reading</vt:lpstr>
      <vt:lpstr>Summary</vt:lpstr>
    </vt:vector>
  </TitlesOfParts>
  <Manager/>
  <Company>Computer Science, 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2: Gates and Logic</dc:title>
  <dc:subject/>
  <dc:creator>Hakim Weatherspoon</dc:creator>
  <cp:keywords/>
  <dc:description/>
  <cp:lastModifiedBy>Hakim Weatherspoon</cp:lastModifiedBy>
  <cp:revision>1377</cp:revision>
  <cp:lastPrinted>2000-08-29T15:15:59Z</cp:lastPrinted>
  <dcterms:created xsi:type="dcterms:W3CDTF">1999-11-21T22:40:57Z</dcterms:created>
  <dcterms:modified xsi:type="dcterms:W3CDTF">2011-01-27T17:33:54Z</dcterms:modified>
  <cp:category/>
</cp:coreProperties>
</file>